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73" r:id="rId3"/>
    <p:sldId id="275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8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CF1722"/>
    <a:srgbClr val="CC0000"/>
    <a:srgbClr val="00CC00"/>
    <a:srgbClr val="99CC00"/>
    <a:srgbClr val="FFCC00"/>
    <a:srgbClr val="983524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5" autoAdjust="0"/>
    <p:restoredTop sz="94660"/>
  </p:normalViewPr>
  <p:slideViewPr>
    <p:cSldViewPr snapToObjects="1">
      <p:cViewPr varScale="1">
        <p:scale>
          <a:sx n="129" d="100"/>
          <a:sy n="129" d="100"/>
        </p:scale>
        <p:origin x="1480" y="192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1351392-A4E0-49BB-A282-AE9F37B3C438}" type="datetimeFigureOut">
              <a:rPr lang="es-MX"/>
              <a:pPr>
                <a:defRPr/>
              </a:pPr>
              <a:t>30/08/19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D612A08-8088-40F6-9F34-010045ED7B72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040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3E717-8DB2-4C23-82E0-B2288F64115B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B1920-8720-4213-9A9B-9024950CD77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41AF-AAA5-4FF7-9AD4-F319650B74C2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C814-7C84-469F-9B83-933662C2539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424E0-5B52-4AB7-B12D-EB8DDA25AC54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988C3-7B3C-473A-838D-0BFF001E9C1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0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74EA8-5BC6-4132-BB83-B4078C41BAE2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ADFB-921D-4369-982C-15BDF2EDE52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3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D207-3FE2-42A8-AD63-5ABA71CD2253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1D1A4-4CAE-4148-A505-EDAE32E4AD1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4DF5-F1DE-46B6-AD08-95D0EEAF128D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7FD5-533E-4057-A6BE-76D9351091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8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0BB35-0BD6-4FB0-A522-9989CD7AB131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49942-6CF2-4F9A-A62A-A3907608AC9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0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C5B4-3323-4617-8D0D-0D3AE1242CA6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5201C-DD6B-4291-B33B-BD6238FD289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6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EDB7-130D-4A06-9855-5F713058BA87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C76EF-34CE-46A1-A224-71F5A61045E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5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9A6F0-93DA-4788-86FB-3FD056D6164C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CAEF-C87F-4802-912F-DB69D505740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34E5-D1D9-4FD2-B9AD-27291B544EB4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1AC1C-EB6F-4D37-9B7C-832ADA56890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A6D5D5D-76EB-423D-8B2B-9F9B4A18234B}" type="datetime1">
              <a:rPr lang="en-US"/>
              <a:pPr>
                <a:defRPr/>
              </a:pPr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6B3DC51-8636-44FA-AAB5-6EF95AC15E3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11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file:///\\localhost\Users\sandraguajardo\Desktop\Picture%209.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sandraguajardo\Desktop\Picture%208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.png" descr="/Users/sandraguajardo/Desktop/Picture 11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.png" descr="/Users/sandraguajardo/Desktop/Picture 9.png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433638"/>
            <a:ext cx="4229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316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[Enviar mensaje al dueño]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030C73-7911-414A-8705-E6B9D3B8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371600"/>
            <a:ext cx="4914900" cy="50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316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[Tomar nota del lugar]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44C3A-299E-5F4E-91E2-E1EB0522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375" y="1447055"/>
            <a:ext cx="4939250" cy="50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7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200400" y="2416913"/>
            <a:ext cx="316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8662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828800" y="261768"/>
            <a:ext cx="6670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6200000">
            <a:off x="22782" y="1318809"/>
            <a:ext cx="1219202" cy="397781"/>
          </a:xfrm>
          <a:prstGeom prst="rect">
            <a:avLst/>
          </a:prstGeom>
          <a:solidFill>
            <a:srgbClr val="CF1722"/>
          </a:solidFill>
          <a:ln w="12700">
            <a:solidFill>
              <a:srgbClr val="CF1722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MX" sz="1100" b="1" dirty="0">
                <a:solidFill>
                  <a:srgbClr val="FFFFFF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Hechos </a:t>
            </a:r>
          </a:p>
          <a:p>
            <a:pPr algn="ctr"/>
            <a:r>
              <a:rPr lang="es-MX" sz="1100" b="1" dirty="0">
                <a:solidFill>
                  <a:srgbClr val="FFFFFF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relevantes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9735" y="908099"/>
            <a:ext cx="7659737" cy="1219200"/>
          </a:xfrm>
          <a:prstGeom prst="rect">
            <a:avLst/>
          </a:prstGeom>
          <a:solidFill>
            <a:srgbClr val="FFFFFF"/>
          </a:solidFill>
          <a:ln w="9525">
            <a:solidFill>
              <a:srgbClr val="CF1722"/>
            </a:solidFill>
            <a:miter lim="800000"/>
            <a:headEnd/>
            <a:tailEnd/>
          </a:ln>
        </p:spPr>
        <p:txBody>
          <a:bodyPr anchor="t"/>
          <a:lstStyle/>
          <a:p>
            <a:pPr marL="115888" indent="-115888" eaLnBrk="0" hangingPunct="0"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Se trabajó con las siguientes pantallas del Sprint 1:</a:t>
            </a:r>
          </a:p>
          <a:p>
            <a:pPr marL="573088" lvl="1" indent="-115888" eaLnBrk="0" hangingPunct="0"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Pantalla: Login</a:t>
            </a:r>
          </a:p>
          <a:p>
            <a:pPr marL="573088" lvl="1" indent="-115888" eaLnBrk="0" hangingPunct="0"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Pantalla: Menú general</a:t>
            </a:r>
          </a:p>
          <a:p>
            <a:pPr marL="573088" lvl="1" indent="-115888" eaLnBrk="0" hangingPunct="0"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Pantalla: Registrar mascota</a:t>
            </a:r>
          </a:p>
          <a:p>
            <a:pPr marL="573088" lvl="1" indent="-115888" eaLnBrk="0" hangingPunct="0"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Pantalla: Registrar veterinario</a:t>
            </a:r>
          </a:p>
          <a:p>
            <a:pPr marL="573088" lvl="1" indent="-115888" eaLnBrk="0" hangingPunct="0"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Pantalla: Consulta de CAMS</a:t>
            </a:r>
          </a:p>
          <a:p>
            <a:pPr eaLnBrk="0" hangingPunct="0">
              <a:defRPr/>
            </a:pPr>
            <a:endParaRPr lang="es-MX" sz="1100" dirty="0">
              <a:latin typeface="Century Gothic" pitchFamily="34" charset="0"/>
            </a:endParaRPr>
          </a:p>
        </p:txBody>
      </p:sp>
      <p:sp>
        <p:nvSpPr>
          <p:cNvPr id="9" name="Rectangle 113"/>
          <p:cNvSpPr>
            <a:spLocks noChangeArrowheads="1"/>
          </p:cNvSpPr>
          <p:nvPr/>
        </p:nvSpPr>
        <p:spPr bwMode="auto">
          <a:xfrm>
            <a:off x="428632" y="2506288"/>
            <a:ext cx="4286236" cy="2599320"/>
          </a:xfrm>
          <a:prstGeom prst="rect">
            <a:avLst/>
          </a:prstGeom>
          <a:solidFill>
            <a:srgbClr val="FFFFFF"/>
          </a:solidFill>
          <a:ln w="12700">
            <a:solidFill>
              <a:srgbClr val="CF172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MX" sz="1100">
              <a:solidFill>
                <a:srgbClr val="000000"/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endParaRPr lang="es-MX" sz="1100">
              <a:solidFill>
                <a:srgbClr val="000000"/>
              </a:solidFill>
              <a:latin typeface="Century Gothic" pitchFamily="34" charset="0"/>
            </a:endParaRPr>
          </a:p>
        </p:txBody>
      </p:sp>
      <p:graphicFrame>
        <p:nvGraphicFramePr>
          <p:cNvPr id="10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4989"/>
              </p:ext>
            </p:extLst>
          </p:nvPr>
        </p:nvGraphicFramePr>
        <p:xfrm>
          <a:off x="469900" y="2519476"/>
          <a:ext cx="4144558" cy="1394436"/>
        </p:xfrm>
        <a:graphic>
          <a:graphicData uri="http://schemas.openxmlformats.org/drawingml/2006/table">
            <a:tbl>
              <a:tblPr bandRow="1"/>
              <a:tblGrid>
                <a:gridCol w="139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Etapas</a:t>
                      </a:r>
                    </a:p>
                  </a:txBody>
                  <a:tcPr marT="45695" marB="4569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Inicio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plan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Fin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plan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Inicio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real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Fin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real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Century Gothic" pitchFamily="34" charset="0"/>
                        </a:rPr>
                        <a:t>Sprint 1</a:t>
                      </a:r>
                    </a:p>
                  </a:txBody>
                  <a:tcPr marT="45695" marB="4569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06/08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21/08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06/08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86%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Century Gothic" pitchFamily="34" charset="0"/>
                        </a:rPr>
                        <a:t>Sprint 2</a:t>
                      </a:r>
                    </a:p>
                  </a:txBody>
                  <a:tcPr marT="45695" marB="456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21/08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30/08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21/08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30%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Century Gothic" pitchFamily="34" charset="0"/>
                        </a:rPr>
                        <a:t>Sprint 3</a:t>
                      </a:r>
                    </a:p>
                  </a:txBody>
                  <a:tcPr marT="45695" marB="456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02/09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06/09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Century Gothic" pitchFamily="34" charset="0"/>
                        </a:rPr>
                        <a:t>Sprint 4</a:t>
                      </a:r>
                    </a:p>
                  </a:txBody>
                  <a:tcPr marT="45695" marB="456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09/09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13/09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Century Gothic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</a:p>
                  </a:txBody>
                  <a:tcPr marL="54000" marR="54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8632" y="2202174"/>
            <a:ext cx="4286803" cy="216000"/>
          </a:xfrm>
          <a:prstGeom prst="rect">
            <a:avLst/>
          </a:prstGeom>
          <a:solidFill>
            <a:srgbClr val="CF1722"/>
          </a:solidFill>
          <a:ln w="12700">
            <a:solidFill>
              <a:srgbClr val="CF1722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MX" sz="1100" b="1" dirty="0">
                <a:solidFill>
                  <a:srgbClr val="FFFFFF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Project Plan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814047" y="2202174"/>
            <a:ext cx="3685425" cy="216000"/>
          </a:xfrm>
          <a:prstGeom prst="rect">
            <a:avLst/>
          </a:prstGeom>
          <a:solidFill>
            <a:srgbClr val="CF1722"/>
          </a:solidFill>
          <a:ln w="12700">
            <a:solidFill>
              <a:srgbClr val="CF1722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MX" sz="1100" b="1" dirty="0">
                <a:solidFill>
                  <a:srgbClr val="FFFFFF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Problemas y riesgos detectados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00600" y="3877235"/>
            <a:ext cx="3698872" cy="216000"/>
          </a:xfrm>
          <a:prstGeom prst="rect">
            <a:avLst/>
          </a:prstGeom>
          <a:solidFill>
            <a:srgbClr val="CF1722"/>
          </a:solidFill>
          <a:ln w="12700">
            <a:solidFill>
              <a:srgbClr val="CF1722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MX" sz="1100" b="1" dirty="0">
                <a:solidFill>
                  <a:srgbClr val="FFFFFF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Acuerdos / siguientes pasos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814047" y="2506974"/>
            <a:ext cx="3685425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F1722"/>
            </a:solidFill>
            <a:miter lim="800000"/>
            <a:headEnd/>
            <a:tailEnd/>
          </a:ln>
        </p:spPr>
        <p:txBody>
          <a:bodyPr anchor="t"/>
          <a:lstStyle/>
          <a:p>
            <a:pPr marL="109538" indent="-109538">
              <a:defRPr/>
            </a:pPr>
            <a:r>
              <a:rPr lang="es-MX" sz="1000" b="1" dirty="0">
                <a:latin typeface="Century Gothic" pitchFamily="34" charset="0"/>
              </a:rPr>
              <a:t>Dependencias:</a:t>
            </a:r>
          </a:p>
          <a:p>
            <a:pPr marL="109538" indent="-109538">
              <a:defRPr/>
            </a:pPr>
            <a:r>
              <a:rPr lang="es-MX" sz="1000" dirty="0">
                <a:latin typeface="Century Gothic" pitchFamily="34" charset="0"/>
              </a:rPr>
              <a:t>  - Creación de Métodos faltantes: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s-MX" sz="1000" dirty="0" err="1">
                <a:latin typeface="Century Gothic" panose="020B0502020202020204" pitchFamily="34" charset="0"/>
              </a:rPr>
              <a:t>Mascota_Guarda</a:t>
            </a:r>
            <a:r>
              <a:rPr lang="es-MX" sz="1000" dirty="0">
                <a:latin typeface="Century Gothic" panose="020B0502020202020204" pitchFamily="34" charset="0"/>
              </a:rPr>
              <a:t>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s-MX" sz="1000" dirty="0">
                <a:latin typeface="Century Gothic" panose="020B0502020202020204" pitchFamily="34" charset="0"/>
              </a:rPr>
              <a:t>Asociado_Guarda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s-MX" sz="1000" dirty="0" err="1">
                <a:latin typeface="Century Gothic" panose="020B0502020202020204" pitchFamily="34" charset="0"/>
              </a:rPr>
              <a:t>Mascota_Encontrada</a:t>
            </a:r>
            <a:endParaRPr lang="es-MX" sz="1000" dirty="0">
              <a:latin typeface="Century Gothic" panose="020B0502020202020204" pitchFamily="34" charset="0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s-MX" sz="1000" dirty="0" err="1">
                <a:latin typeface="Century Gothic" panose="020B0502020202020204" pitchFamily="34" charset="0"/>
              </a:rPr>
              <a:t>CAM_Busca</a:t>
            </a:r>
            <a:r>
              <a:rPr lang="es-MX" sz="1000" dirty="0">
                <a:latin typeface="Century Gothic" panose="020B0502020202020204" pitchFamily="34" charset="0"/>
              </a:rPr>
              <a:t> </a:t>
            </a:r>
          </a:p>
          <a:p>
            <a:pPr>
              <a:defRPr/>
            </a:pPr>
            <a:r>
              <a:rPr lang="es-MX" sz="1000" dirty="0">
                <a:latin typeface="Century Gothic" panose="020B0502020202020204" pitchFamily="34" charset="0"/>
              </a:rPr>
              <a:t>*Para liberación de sprint 1 al 100% </a:t>
            </a:r>
          </a:p>
          <a:p>
            <a:pPr>
              <a:defRPr/>
            </a:pPr>
            <a:r>
              <a:rPr lang="es-MX" sz="1000" b="1" dirty="0">
                <a:latin typeface="Century Gothic" pitchFamily="34" charset="0"/>
              </a:rPr>
              <a:t>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00600" y="4162172"/>
            <a:ext cx="3698872" cy="2011021"/>
          </a:xfrm>
          <a:prstGeom prst="rect">
            <a:avLst/>
          </a:prstGeom>
          <a:solidFill>
            <a:srgbClr val="FFFFFF"/>
          </a:solidFill>
          <a:ln w="9525">
            <a:solidFill>
              <a:srgbClr val="CF1722"/>
            </a:solidFill>
            <a:miter lim="800000"/>
            <a:headEnd/>
            <a:tailEnd/>
          </a:ln>
        </p:spPr>
        <p:txBody>
          <a:bodyPr anchor="t"/>
          <a:lstStyle/>
          <a:p>
            <a:pPr marL="109538" indent="-109538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Liberar pantallas Sprint 1</a:t>
            </a:r>
          </a:p>
          <a:p>
            <a:pPr marL="109538" indent="-109538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Terminar construcción de las siguientes pantallas:</a:t>
            </a:r>
          </a:p>
          <a:p>
            <a:pPr marL="566738" lvl="1" indent="-109538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s-ES" sz="1000" dirty="0">
                <a:latin typeface="Century Gothic" pitchFamily="34" charset="0"/>
              </a:rPr>
              <a:t>Pantalla: Localización de mascota</a:t>
            </a:r>
          </a:p>
          <a:p>
            <a:pPr marL="566738" lvl="1" indent="-109538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s-ES" sz="1000" dirty="0">
                <a:latin typeface="Century Gothic" pitchFamily="34" charset="0"/>
              </a:rPr>
              <a:t>Pantalla: Localización de mascota (Llevar a CAM)</a:t>
            </a:r>
          </a:p>
          <a:p>
            <a:pPr marL="566738" lvl="1" indent="-109538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s-ES" sz="1000" dirty="0">
                <a:latin typeface="Century Gothic" pitchFamily="34" charset="0"/>
              </a:rPr>
              <a:t>Pantalla: Localización de mascota (Enviar mensaje al dueño)</a:t>
            </a:r>
          </a:p>
          <a:p>
            <a:pPr marL="566738" lvl="1" indent="-109538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s-MX" sz="1000" dirty="0">
                <a:latin typeface="Century Gothic" pitchFamily="34" charset="0"/>
              </a:rPr>
              <a:t>Pantalla: Registro de mascota perdida. </a:t>
            </a:r>
            <a:endParaRPr lang="es-ES" sz="1000" dirty="0">
              <a:latin typeface="Century Gothic" pitchFamily="34" charset="0"/>
            </a:endParaRPr>
          </a:p>
          <a:p>
            <a:pPr marL="109538" indent="-109538" algn="just" eaLnBrk="0" hangingPunct="0">
              <a:lnSpc>
                <a:spcPct val="150000"/>
              </a:lnSpc>
              <a:buFontTx/>
              <a:buChar char="•"/>
              <a:defRPr/>
            </a:pPr>
            <a:endParaRPr lang="es-MX" sz="1000" dirty="0">
              <a:latin typeface="Century Gothic" pitchFamily="34" charset="0"/>
            </a:endParaRPr>
          </a:p>
          <a:p>
            <a:pPr algn="just" eaLnBrk="0" hangingPunct="0">
              <a:defRPr/>
            </a:pPr>
            <a:endParaRPr lang="es-MX" sz="1000" dirty="0">
              <a:solidFill>
                <a:srgbClr val="BC0000"/>
              </a:solidFill>
              <a:latin typeface="Century Gothic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37597" y="5447368"/>
            <a:ext cx="4286803" cy="725825"/>
          </a:xfrm>
          <a:prstGeom prst="rect">
            <a:avLst/>
          </a:prstGeom>
          <a:solidFill>
            <a:srgbClr val="FFFFFF"/>
          </a:solidFill>
          <a:ln w="12700">
            <a:solidFill>
              <a:srgbClr val="CF1722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s-MX" sz="1100" b="1">
              <a:solidFill>
                <a:srgbClr val="FFFFFF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92036"/>
              </p:ext>
            </p:extLst>
          </p:nvPr>
        </p:nvGraphicFramePr>
        <p:xfrm>
          <a:off x="471737" y="5486400"/>
          <a:ext cx="4176463" cy="665095"/>
        </p:xfrm>
        <a:graphic>
          <a:graphicData uri="http://schemas.openxmlformats.org/drawingml/2006/table">
            <a:tbl>
              <a:tblPr/>
              <a:tblGrid>
                <a:gridCol w="113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5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0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295" marR="18295" marT="18165" marB="1816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20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30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40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50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60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70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80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90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100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8007" marR="18007" marT="17877" marB="17877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8295" marR="18295" marT="18165" marB="1816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295" marR="18295" marT="18165" marB="1816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% Avance estimado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8295" marR="18295" marT="18165" marB="1816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17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CF17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295" marR="18295" marT="18165" marB="1816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% Avance real</a:t>
                      </a:r>
                    </a:p>
                  </a:txBody>
                  <a:tcPr marL="18295" marR="18295" marT="18165" marB="1816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17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CF17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295" marR="18295" marT="18165" marB="1816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27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MX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StoneSans" pitchFamily="34" charset="0"/>
                      </a:endParaRPr>
                    </a:p>
                  </a:txBody>
                  <a:tcPr marL="18007" marR="18007" marT="17877" marB="1787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28065" y="5156496"/>
            <a:ext cx="4286803" cy="216000"/>
          </a:xfrm>
          <a:prstGeom prst="rect">
            <a:avLst/>
          </a:prstGeom>
          <a:solidFill>
            <a:srgbClr val="CF1722"/>
          </a:solidFill>
          <a:ln w="12700">
            <a:solidFill>
              <a:srgbClr val="CF1722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MX" sz="1100" b="1" dirty="0">
                <a:solidFill>
                  <a:srgbClr val="FFFFFF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Avance total de proyecto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659958" y="6011110"/>
            <a:ext cx="900000" cy="132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>
              <a:latin typeface="Century Gothic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660612" y="5762586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u="sng" dirty="0">
                <a:latin typeface="Century Gothic" pitchFamily="34" charset="0"/>
              </a:rPr>
              <a:t>43%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521659" y="5929677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u="sng" dirty="0">
                <a:latin typeface="Century Gothic" pitchFamily="34" charset="0"/>
              </a:rPr>
              <a:t>38%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1659958" y="5827761"/>
            <a:ext cx="1044000" cy="137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316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[Pantalla inicio]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AD65CC-B094-FA4D-BA5F-E8A8B4A96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447800"/>
            <a:ext cx="4884723" cy="50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6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316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[Iniciar sesión]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36F0A2-4D63-224A-A2EE-95F44084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447800"/>
            <a:ext cx="4884723" cy="50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682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[Registrarse como dueño] (Registrar mascota)</a:t>
            </a:r>
            <a:endParaRPr lang="es-MX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A46DC8-8A8A-0B47-A82A-C4616966F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462445"/>
            <a:ext cx="4874216" cy="50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[Registrarse como veterinario]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FE145-0D31-4340-B474-6B5D055B7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58" y="1447055"/>
            <a:ext cx="48916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316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[Lista de CAMS]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EE7701-1C2C-7E4C-BFC4-77C40910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47800"/>
            <a:ext cx="489168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7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5056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[¿Encontraste una mascota perdida?]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AC7C20-FB48-1641-B709-293E55E2B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47800"/>
            <a:ext cx="4908772" cy="50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.png" descr="/Users/sandraguajardo/Desktop/Picture 8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solidFill>
              <a:srgbClr val="CF1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52600" y="261768"/>
            <a:ext cx="674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AE0F22"/>
                </a:solidFill>
                <a:latin typeface="Century Gothic" pitchFamily="34" charset="0"/>
              </a:rPr>
              <a:t>PROYECTO PETS HERO</a:t>
            </a:r>
          </a:p>
          <a:p>
            <a:pPr algn="r" eaLnBrk="1" hangingPunct="1"/>
            <a:r>
              <a:rPr lang="en-US" sz="1600" b="1" dirty="0">
                <a:latin typeface="Century Gothic" pitchFamily="34" charset="0"/>
              </a:rPr>
              <a:t>Avance del 19 de Agosto al 23 de Agosto de 2019 – Sprint 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76400" y="1062335"/>
            <a:ext cx="316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[Llevar mascota a CAM]</a:t>
            </a:r>
            <a:endParaRPr lang="es-MX" sz="2000" dirty="0"/>
          </a:p>
          <a:p>
            <a:endParaRPr lang="es-MX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5DF217-76FA-1945-9FC6-EBAC2B1A6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447800"/>
            <a:ext cx="48916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417</Words>
  <Application>Microsoft Macintosh PowerPoint</Application>
  <PresentationFormat>Presentación en pantalla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Batang</vt:lpstr>
      <vt:lpstr>ＭＳ Ｐゴシック</vt:lpstr>
      <vt:lpstr>Arial</vt:lpstr>
      <vt:lpstr>Calibri</vt:lpstr>
      <vt:lpstr>Century Gothic</vt:lpstr>
      <vt:lpstr>StoneSans</vt:lpstr>
      <vt:lpstr>Times New Roman</vt:lpstr>
      <vt:lpstr>Verdana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sandy</dc:creator>
  <cp:lastModifiedBy>Microsoft Office User</cp:lastModifiedBy>
  <cp:revision>359</cp:revision>
  <dcterms:created xsi:type="dcterms:W3CDTF">2012-07-20T02:45:40Z</dcterms:created>
  <dcterms:modified xsi:type="dcterms:W3CDTF">2019-08-30T22:02:48Z</dcterms:modified>
</cp:coreProperties>
</file>