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</p:sldIdLst>
  <p:sldSz cx="9906000" cy="6858000" type="A4"/>
  <p:notesSz cx="6858000" cy="9144000"/>
  <p:defaultTextStyle>
    <a:defPPr>
      <a:defRPr lang="en-US"/>
    </a:defPPr>
    <a:lvl1pPr marL="0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1pPr>
    <a:lvl2pPr marL="441152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2pPr>
    <a:lvl3pPr marL="882305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3pPr>
    <a:lvl4pPr marL="1323457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4pPr>
    <a:lvl5pPr marL="1764609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5pPr>
    <a:lvl6pPr marL="2205761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6pPr>
    <a:lvl7pPr marL="2646914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7pPr>
    <a:lvl8pPr marL="3088066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8pPr>
    <a:lvl9pPr marL="3529218" algn="l" defTabSz="882305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546"/>
    <a:srgbClr val="91CE84"/>
    <a:srgbClr val="FFDC64"/>
    <a:srgbClr val="FFFFFF"/>
    <a:srgbClr val="D23C69"/>
    <a:srgbClr val="FFC850"/>
    <a:srgbClr val="037C22"/>
    <a:srgbClr val="2E75B6"/>
    <a:srgbClr val="D6DCE5"/>
    <a:srgbClr val="9F6C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037" y="-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582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35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65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65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955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613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979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160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11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02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22464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07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443597" y="4229100"/>
            <a:ext cx="2012950" cy="2301291"/>
            <a:chOff x="3523502" y="5826370"/>
            <a:chExt cx="1833010" cy="209557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tretch>
              <a:fillRect/>
            </a:stretch>
          </p:blipFill>
          <p:spPr>
            <a:xfrm>
              <a:off x="3610904" y="5826370"/>
              <a:ext cx="1696711" cy="2095576"/>
            </a:xfrm>
            <a:prstGeom prst="rect">
              <a:avLst/>
            </a:prstGeom>
          </p:spPr>
        </p:pic>
        <p:sp>
          <p:nvSpPr>
            <p:cNvPr id="64" name="Subtitle 2"/>
            <p:cNvSpPr txBox="1">
              <a:spLocks/>
            </p:cNvSpPr>
            <p:nvPr/>
          </p:nvSpPr>
          <p:spPr>
            <a:xfrm>
              <a:off x="3523502" y="6395149"/>
              <a:ext cx="1833010" cy="658268"/>
            </a:xfrm>
            <a:prstGeom prst="rect">
              <a:avLst/>
            </a:prstGeom>
          </p:spPr>
          <p:txBody>
            <a:bodyPr vert="horz" lIns="85725" tIns="42863" rIns="85725" bIns="42863" rtlCol="0">
              <a:noAutofit/>
            </a:bodyPr>
            <a:lstStyle>
              <a:lvl1pPr marL="0" indent="0" algn="ctr" defTabSz="975390" rtl="0" eaLnBrk="1" latinLnBrk="0" hangingPunct="1">
                <a:lnSpc>
                  <a:spcPct val="90000"/>
                </a:lnSpc>
                <a:spcBef>
                  <a:spcPts val="1067"/>
                </a:spcBef>
                <a:buFont typeface="Arial" panose="020B0604020202020204" pitchFamily="34" charset="0"/>
                <a:buNone/>
                <a:defRPr sz="2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695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390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08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78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47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17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3867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562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600" b="1" dirty="0" smtClean="0">
                  <a:solidFill>
                    <a:schemeClr val="bg1"/>
                  </a:solidFill>
                </a:rPr>
                <a:t>NATIONAL</a:t>
              </a:r>
              <a:r>
                <a:rPr lang="en-US" sz="1600" b="1" dirty="0">
                  <a:solidFill>
                    <a:schemeClr val="bg1"/>
                  </a:solidFill>
                </a:rPr>
                <a:t/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WINNER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326" y="5357409"/>
            <a:ext cx="1923101" cy="117443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567013"/>
            <a:ext cx="9906000" cy="2909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6779" y="5148843"/>
            <a:ext cx="1024162" cy="96464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5859" y="223296"/>
            <a:ext cx="9906000" cy="1063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411">
            <a:off x="379549" y="340555"/>
            <a:ext cx="784495" cy="78449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0072" y="484632"/>
            <a:ext cx="586762" cy="58676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5755" y="386812"/>
            <a:ext cx="625968" cy="62596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0498" y="227805"/>
            <a:ext cx="1037257" cy="103725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2723" y="339605"/>
            <a:ext cx="438316" cy="438316"/>
          </a:xfrm>
          <a:prstGeom prst="rect">
            <a:avLst/>
          </a:prstGeom>
        </p:spPr>
      </p:pic>
      <p:sp>
        <p:nvSpPr>
          <p:cNvPr id="59" name="Subtitle 2"/>
          <p:cNvSpPr txBox="1">
            <a:spLocks/>
          </p:cNvSpPr>
          <p:nvPr/>
        </p:nvSpPr>
        <p:spPr>
          <a:xfrm>
            <a:off x="363418" y="1317561"/>
            <a:ext cx="6816343" cy="53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solidFill>
                  <a:srgbClr val="3B2A98"/>
                </a:solidFill>
              </a:rPr>
              <a:t>Bebras</a:t>
            </a:r>
            <a:r>
              <a:rPr lang="en-US" sz="3200" dirty="0">
                <a:solidFill>
                  <a:srgbClr val="3B2A98"/>
                </a:solidFill>
              </a:rPr>
              <a:t> Computing Challenge </a:t>
            </a:r>
            <a:r>
              <a:rPr lang="en-US" sz="3200" dirty="0" smtClean="0">
                <a:solidFill>
                  <a:srgbClr val="3B2A98"/>
                </a:solidFill>
              </a:rPr>
              <a:t>[year]</a:t>
            </a:r>
            <a:endParaRPr lang="en-IN" sz="3200" dirty="0">
              <a:solidFill>
                <a:srgbClr val="3B2A98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4892" y="129702"/>
            <a:ext cx="2482746" cy="20691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6521">
            <a:off x="4486307" y="541293"/>
            <a:ext cx="452787" cy="45278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3266816" y="403916"/>
            <a:ext cx="554438" cy="554438"/>
          </a:xfrm>
          <a:prstGeom prst="rect">
            <a:avLst/>
          </a:prstGeom>
        </p:spPr>
      </p:pic>
      <p:sp>
        <p:nvSpPr>
          <p:cNvPr id="51" name="Subtitle 2"/>
          <p:cNvSpPr txBox="1">
            <a:spLocks/>
          </p:cNvSpPr>
          <p:nvPr/>
        </p:nvSpPr>
        <p:spPr>
          <a:xfrm>
            <a:off x="5118250" y="5944628"/>
            <a:ext cx="2481221" cy="696363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600" dirty="0" err="1">
                <a:solidFill>
                  <a:schemeClr val="bg2">
                    <a:lumMod val="50000"/>
                  </a:schemeClr>
                </a:solidFill>
              </a:rPr>
              <a:t>CSpathshala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 Initiative</a:t>
            </a:r>
            <a:endParaRPr lang="en-IN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39"/>
          <a:stretch/>
        </p:blipFill>
        <p:spPr>
          <a:xfrm>
            <a:off x="2395476" y="5357410"/>
            <a:ext cx="2310641" cy="1174435"/>
          </a:xfrm>
          <a:prstGeom prst="rect">
            <a:avLst/>
          </a:prstGeom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489976" y="1994679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points (National Rank #1)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[group]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26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469355" y="4229100"/>
            <a:ext cx="2012950" cy="2301291"/>
            <a:chOff x="3546958" y="5826370"/>
            <a:chExt cx="1833010" cy="209557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tretch>
              <a:fillRect/>
            </a:stretch>
          </p:blipFill>
          <p:spPr>
            <a:xfrm>
              <a:off x="3610904" y="5826370"/>
              <a:ext cx="1696711" cy="2095576"/>
            </a:xfrm>
            <a:prstGeom prst="rect">
              <a:avLst/>
            </a:prstGeom>
          </p:spPr>
        </p:pic>
        <p:sp>
          <p:nvSpPr>
            <p:cNvPr id="64" name="Subtitle 2"/>
            <p:cNvSpPr txBox="1">
              <a:spLocks/>
            </p:cNvSpPr>
            <p:nvPr/>
          </p:nvSpPr>
          <p:spPr>
            <a:xfrm>
              <a:off x="3546958" y="6301326"/>
              <a:ext cx="1833010" cy="658268"/>
            </a:xfrm>
            <a:prstGeom prst="rect">
              <a:avLst/>
            </a:prstGeom>
          </p:spPr>
          <p:txBody>
            <a:bodyPr vert="horz" lIns="85725" tIns="42863" rIns="85725" bIns="42863" rtlCol="0">
              <a:noAutofit/>
            </a:bodyPr>
            <a:lstStyle>
              <a:lvl1pPr marL="0" indent="0" algn="ctr" defTabSz="975390" rtl="0" eaLnBrk="1" latinLnBrk="0" hangingPunct="1">
                <a:lnSpc>
                  <a:spcPct val="90000"/>
                </a:lnSpc>
                <a:spcBef>
                  <a:spcPts val="1067"/>
                </a:spcBef>
                <a:buFont typeface="Arial" panose="020B0604020202020204" pitchFamily="34" charset="0"/>
                <a:buNone/>
                <a:defRPr sz="2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695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390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08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78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47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17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3867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562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400" b="1" dirty="0" smtClean="0">
                  <a:solidFill>
                    <a:schemeClr val="bg1"/>
                  </a:solidFill>
                </a:rPr>
                <a:t>NATIONAL</a:t>
              </a:r>
              <a:r>
                <a:rPr lang="en-US" sz="1400" b="1" dirty="0">
                  <a:solidFill>
                    <a:schemeClr val="bg1"/>
                  </a:solidFill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1</a:t>
              </a:r>
              <a:r>
                <a:rPr lang="en-US" sz="1400" b="1" baseline="30000" dirty="0">
                  <a:solidFill>
                    <a:schemeClr val="bg1"/>
                  </a:solidFill>
                </a:rPr>
                <a:t>st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RUNNER UP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326" y="5357409"/>
            <a:ext cx="1923101" cy="117443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567013"/>
            <a:ext cx="9906000" cy="2909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6779" y="5148843"/>
            <a:ext cx="1024162" cy="96464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5859" y="223296"/>
            <a:ext cx="9906000" cy="1063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411">
            <a:off x="379549" y="340555"/>
            <a:ext cx="784495" cy="78449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0072" y="484632"/>
            <a:ext cx="586762" cy="58676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5755" y="386812"/>
            <a:ext cx="625968" cy="62596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0498" y="227805"/>
            <a:ext cx="1037257" cy="103725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2723" y="339605"/>
            <a:ext cx="438316" cy="438316"/>
          </a:xfrm>
          <a:prstGeom prst="rect">
            <a:avLst/>
          </a:prstGeom>
        </p:spPr>
      </p:pic>
      <p:sp>
        <p:nvSpPr>
          <p:cNvPr id="59" name="Subtitle 2"/>
          <p:cNvSpPr txBox="1">
            <a:spLocks/>
          </p:cNvSpPr>
          <p:nvPr/>
        </p:nvSpPr>
        <p:spPr>
          <a:xfrm>
            <a:off x="363418" y="1317561"/>
            <a:ext cx="6816343" cy="53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solidFill>
                  <a:srgbClr val="3B2A98"/>
                </a:solidFill>
              </a:rPr>
              <a:t>Bebras</a:t>
            </a:r>
            <a:r>
              <a:rPr lang="en-US" sz="3200" dirty="0">
                <a:solidFill>
                  <a:srgbClr val="3B2A98"/>
                </a:solidFill>
              </a:rPr>
              <a:t> Computing Challenge </a:t>
            </a:r>
            <a:r>
              <a:rPr lang="en-US" sz="3200" dirty="0" smtClean="0">
                <a:solidFill>
                  <a:srgbClr val="3B2A98"/>
                </a:solidFill>
              </a:rPr>
              <a:t>[year]</a:t>
            </a:r>
            <a:endParaRPr lang="en-IN" sz="3200" dirty="0">
              <a:solidFill>
                <a:srgbClr val="3B2A98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4892" y="129702"/>
            <a:ext cx="2482746" cy="20691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6521">
            <a:off x="4486307" y="541293"/>
            <a:ext cx="452787" cy="45278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3266816" y="403916"/>
            <a:ext cx="554438" cy="554438"/>
          </a:xfrm>
          <a:prstGeom prst="rect">
            <a:avLst/>
          </a:prstGeom>
        </p:spPr>
      </p:pic>
      <p:sp>
        <p:nvSpPr>
          <p:cNvPr id="51" name="Subtitle 2"/>
          <p:cNvSpPr txBox="1">
            <a:spLocks/>
          </p:cNvSpPr>
          <p:nvPr/>
        </p:nvSpPr>
        <p:spPr>
          <a:xfrm>
            <a:off x="5118250" y="5944628"/>
            <a:ext cx="2481221" cy="696363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600" dirty="0" err="1">
                <a:solidFill>
                  <a:schemeClr val="bg2">
                    <a:lumMod val="50000"/>
                  </a:schemeClr>
                </a:solidFill>
              </a:rPr>
              <a:t>CSpathshala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 Initiative</a:t>
            </a:r>
            <a:endParaRPr lang="en-IN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39"/>
          <a:stretch/>
        </p:blipFill>
        <p:spPr>
          <a:xfrm>
            <a:off x="2395476" y="5357410"/>
            <a:ext cx="2310641" cy="1174435"/>
          </a:xfrm>
          <a:prstGeom prst="rect">
            <a:avLst/>
          </a:prstGeom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489976" y="1994679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points (National Rank #2)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[group]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46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469355" y="4229100"/>
            <a:ext cx="2012950" cy="2301291"/>
            <a:chOff x="3546958" y="5826370"/>
            <a:chExt cx="1833010" cy="209557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tretch>
              <a:fillRect/>
            </a:stretch>
          </p:blipFill>
          <p:spPr>
            <a:xfrm>
              <a:off x="3610904" y="5826370"/>
              <a:ext cx="1696711" cy="2095576"/>
            </a:xfrm>
            <a:prstGeom prst="rect">
              <a:avLst/>
            </a:prstGeom>
          </p:spPr>
        </p:pic>
        <p:sp>
          <p:nvSpPr>
            <p:cNvPr id="64" name="Subtitle 2"/>
            <p:cNvSpPr txBox="1">
              <a:spLocks/>
            </p:cNvSpPr>
            <p:nvPr/>
          </p:nvSpPr>
          <p:spPr>
            <a:xfrm>
              <a:off x="3546958" y="6301326"/>
              <a:ext cx="1833010" cy="658268"/>
            </a:xfrm>
            <a:prstGeom prst="rect">
              <a:avLst/>
            </a:prstGeom>
          </p:spPr>
          <p:txBody>
            <a:bodyPr vert="horz" lIns="85725" tIns="42863" rIns="85725" bIns="42863" rtlCol="0">
              <a:noAutofit/>
            </a:bodyPr>
            <a:lstStyle>
              <a:lvl1pPr marL="0" indent="0" algn="ctr" defTabSz="975390" rtl="0" eaLnBrk="1" latinLnBrk="0" hangingPunct="1">
                <a:lnSpc>
                  <a:spcPct val="90000"/>
                </a:lnSpc>
                <a:spcBef>
                  <a:spcPts val="1067"/>
                </a:spcBef>
                <a:buFont typeface="Arial" panose="020B0604020202020204" pitchFamily="34" charset="0"/>
                <a:buNone/>
                <a:defRPr sz="2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695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390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08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78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476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171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3867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562" indent="0" algn="ctr" defTabSz="975390" rtl="0" eaLnBrk="1" latinLnBrk="0" hangingPunct="1">
                <a:lnSpc>
                  <a:spcPct val="90000"/>
                </a:lnSpc>
                <a:spcBef>
                  <a:spcPts val="533"/>
                </a:spcBef>
                <a:buFont typeface="Arial" panose="020B0604020202020204" pitchFamily="34" charset="0"/>
                <a:buNone/>
                <a:defRPr sz="170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400" b="1" dirty="0" smtClean="0">
                  <a:solidFill>
                    <a:schemeClr val="bg1"/>
                  </a:solidFill>
                </a:rPr>
                <a:t>NATIONAL</a:t>
              </a:r>
              <a:br>
                <a:rPr lang="en-US" sz="1400" b="1" dirty="0" smtClean="0">
                  <a:solidFill>
                    <a:schemeClr val="bg1"/>
                  </a:solidFill>
                </a:rPr>
              </a:br>
              <a:r>
                <a:rPr lang="en-US" sz="1400" b="1" dirty="0" smtClean="0">
                  <a:solidFill>
                    <a:schemeClr val="bg1"/>
                  </a:solidFill>
                </a:rPr>
                <a:t>2</a:t>
              </a:r>
              <a:r>
                <a:rPr lang="en-US" sz="1400" b="1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</a:rPr>
                <a:t/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RUNNER UP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326" y="5357409"/>
            <a:ext cx="1923101" cy="117443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567013"/>
            <a:ext cx="9906000" cy="2909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6779" y="5148843"/>
            <a:ext cx="1024162" cy="96464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5859" y="223296"/>
            <a:ext cx="9906000" cy="1063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411">
            <a:off x="379549" y="340555"/>
            <a:ext cx="784495" cy="78449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0072" y="484632"/>
            <a:ext cx="586762" cy="58676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5755" y="386812"/>
            <a:ext cx="625968" cy="62596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0498" y="227805"/>
            <a:ext cx="1037257" cy="103725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2723" y="339605"/>
            <a:ext cx="438316" cy="438316"/>
          </a:xfrm>
          <a:prstGeom prst="rect">
            <a:avLst/>
          </a:prstGeom>
        </p:spPr>
      </p:pic>
      <p:sp>
        <p:nvSpPr>
          <p:cNvPr id="59" name="Subtitle 2"/>
          <p:cNvSpPr txBox="1">
            <a:spLocks/>
          </p:cNvSpPr>
          <p:nvPr/>
        </p:nvSpPr>
        <p:spPr>
          <a:xfrm>
            <a:off x="363418" y="1317561"/>
            <a:ext cx="6816343" cy="53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solidFill>
                  <a:srgbClr val="3B2A98"/>
                </a:solidFill>
              </a:rPr>
              <a:t>Bebras</a:t>
            </a:r>
            <a:r>
              <a:rPr lang="en-US" sz="3200" dirty="0">
                <a:solidFill>
                  <a:srgbClr val="3B2A98"/>
                </a:solidFill>
              </a:rPr>
              <a:t> Computing Challenge </a:t>
            </a:r>
            <a:r>
              <a:rPr lang="en-US" sz="3200" dirty="0" smtClean="0">
                <a:solidFill>
                  <a:srgbClr val="3B2A98"/>
                </a:solidFill>
              </a:rPr>
              <a:t>[year]</a:t>
            </a:r>
            <a:endParaRPr lang="en-IN" sz="3200" dirty="0">
              <a:solidFill>
                <a:srgbClr val="3B2A98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4892" y="129702"/>
            <a:ext cx="2482746" cy="20691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6521">
            <a:off x="4486307" y="541293"/>
            <a:ext cx="452787" cy="45278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3266816" y="403916"/>
            <a:ext cx="554438" cy="554438"/>
          </a:xfrm>
          <a:prstGeom prst="rect">
            <a:avLst/>
          </a:prstGeom>
        </p:spPr>
      </p:pic>
      <p:sp>
        <p:nvSpPr>
          <p:cNvPr id="51" name="Subtitle 2"/>
          <p:cNvSpPr txBox="1">
            <a:spLocks/>
          </p:cNvSpPr>
          <p:nvPr/>
        </p:nvSpPr>
        <p:spPr>
          <a:xfrm>
            <a:off x="5118250" y="5944628"/>
            <a:ext cx="2481221" cy="696363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1600" dirty="0" err="1">
                <a:solidFill>
                  <a:schemeClr val="bg2">
                    <a:lumMod val="50000"/>
                  </a:schemeClr>
                </a:solidFill>
              </a:rPr>
              <a:t>CSpathshala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 Initiative</a:t>
            </a:r>
            <a:endParaRPr lang="en-IN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39"/>
          <a:stretch/>
        </p:blipFill>
        <p:spPr>
          <a:xfrm>
            <a:off x="2395476" y="5357410"/>
            <a:ext cx="2310641" cy="1174435"/>
          </a:xfrm>
          <a:prstGeom prst="rect">
            <a:avLst/>
          </a:prstGeom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489976" y="1994679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points (National Rank #3)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[group]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1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138</Words>
  <Application>Microsoft Office PowerPoint</Application>
  <PresentationFormat>A4 Paper (210x297 mm)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tcsl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Sarda</dc:creator>
  <cp:lastModifiedBy>arun</cp:lastModifiedBy>
  <cp:revision>81</cp:revision>
  <dcterms:created xsi:type="dcterms:W3CDTF">2018-08-28T08:24:56Z</dcterms:created>
  <dcterms:modified xsi:type="dcterms:W3CDTF">2020-04-05T17:00:29Z</dcterms:modified>
</cp:coreProperties>
</file>