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2801600" cy="9144000"/>
  <p:notesSz cx="6858000" cy="9144000"/>
  <p:defaultTextStyle>
    <a:defPPr>
      <a:defRPr lang="en-US"/>
    </a:defPPr>
    <a:lvl1pPr marL="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1pPr>
    <a:lvl2pPr marL="57746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2pPr>
    <a:lvl3pPr marL="1154937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3pPr>
    <a:lvl4pPr marL="1732405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4pPr>
    <a:lvl5pPr marL="2309873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5pPr>
    <a:lvl6pPr marL="2887341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6pPr>
    <a:lvl7pPr marL="346481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7pPr>
    <a:lvl8pPr marL="404227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8pPr>
    <a:lvl9pPr marL="4619746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49" d="100"/>
          <a:sy n="49" d="100"/>
        </p:scale>
        <p:origin x="-744" y="197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74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24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37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2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8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6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73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58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4634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05-04-2020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30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13" y="7196910"/>
            <a:ext cx="2484906" cy="15175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2" y="8768006"/>
            <a:ext cx="12799889" cy="37599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7406" y="418744"/>
            <a:ext cx="758176" cy="75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24320" y="321545"/>
            <a:ext cx="1340276" cy="134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9243" y="413757"/>
            <a:ext cx="762649" cy="7626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29637" y="389372"/>
            <a:ext cx="1340276" cy="1340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7815" y="533831"/>
            <a:ext cx="566363" cy="566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4222879" y="616929"/>
            <a:ext cx="716409" cy="7164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7618" y="6927415"/>
            <a:ext cx="1323356" cy="124644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5859" y="247215"/>
            <a:ext cx="12799889" cy="1373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33411">
            <a:off x="492141" y="398730"/>
            <a:ext cx="1013673" cy="10136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7311" y="584896"/>
            <a:ext cx="758176" cy="7581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3981" y="458499"/>
            <a:ext cx="808835" cy="8088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6852" y="253042"/>
            <a:ext cx="1340276" cy="13402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7815" y="397502"/>
            <a:ext cx="566363" cy="566363"/>
          </a:xfrm>
          <a:prstGeom prst="rect">
            <a:avLst/>
          </a:prstGeom>
        </p:spPr>
      </p:pic>
      <p:sp>
        <p:nvSpPr>
          <p:cNvPr id="52" name="Subtitle 2"/>
          <p:cNvSpPr txBox="1">
            <a:spLocks/>
          </p:cNvSpPr>
          <p:nvPr/>
        </p:nvSpPr>
        <p:spPr>
          <a:xfrm>
            <a:off x="471298" y="1824791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rgbClr val="3B2A98"/>
                </a:solidFill>
              </a:rPr>
              <a:t>Bebras</a:t>
            </a:r>
            <a:r>
              <a:rPr lang="en-US" sz="4000" dirty="0">
                <a:solidFill>
                  <a:srgbClr val="3B2A98"/>
                </a:solidFill>
              </a:rPr>
              <a:t> Computing Challenge </a:t>
            </a:r>
            <a:r>
              <a:rPr lang="en-US" sz="4000" dirty="0" smtClean="0">
                <a:solidFill>
                  <a:srgbClr val="3B2A98"/>
                </a:solidFill>
              </a:rPr>
              <a:t>[year]</a:t>
            </a:r>
            <a:endParaRPr lang="en-IN" sz="4000" dirty="0">
              <a:solidFill>
                <a:srgbClr val="3B2A98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831" y="126280"/>
            <a:ext cx="3208043" cy="26736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6521">
            <a:off x="5798627" y="658111"/>
            <a:ext cx="585062" cy="5850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0598">
            <a:off x="4222879" y="480600"/>
            <a:ext cx="716409" cy="716409"/>
          </a:xfrm>
          <a:prstGeom prst="rect">
            <a:avLst/>
          </a:prstGeom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8996261" y="7955676"/>
            <a:ext cx="3206073" cy="899795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CSpathshala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957998" y="2720579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>
                <a:solidFill>
                  <a:schemeClr val="accent2">
                    <a:lumMod val="50000"/>
                  </a:schemeClr>
                </a:solidFill>
                <a:latin typeface="Edwardian Script ITC" panose="030303020407070D0804" pitchFamily="66" charset="0"/>
              </a:rPr>
              <a:t>Certificate of  Participation</a:t>
            </a:r>
            <a:endParaRPr lang="en-IN" sz="7200" dirty="0">
              <a:solidFill>
                <a:schemeClr val="accent2">
                  <a:lumMod val="50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38948" y="3696870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to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who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 [group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939"/>
          <a:stretch/>
        </p:blipFill>
        <p:spPr>
          <a:xfrm>
            <a:off x="5069911" y="7346780"/>
            <a:ext cx="2634235" cy="13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44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86</cp:revision>
  <dcterms:created xsi:type="dcterms:W3CDTF">2018-08-28T08:24:56Z</dcterms:created>
  <dcterms:modified xsi:type="dcterms:W3CDTF">2020-04-05T16:58:12Z</dcterms:modified>
</cp:coreProperties>
</file>