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9906000" cy="6858000" type="A4"/>
  <p:notesSz cx="6858000" cy="9144000"/>
  <p:defaultTextStyle>
    <a:defPPr>
      <a:defRPr lang="en-US"/>
    </a:defPPr>
    <a:lvl1pPr marL="0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1pPr>
    <a:lvl2pPr marL="441152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2pPr>
    <a:lvl3pPr marL="882305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3pPr>
    <a:lvl4pPr marL="1323457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4pPr>
    <a:lvl5pPr marL="1764609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5pPr>
    <a:lvl6pPr marL="2205761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6pPr>
    <a:lvl7pPr marL="2646914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7pPr>
    <a:lvl8pPr marL="3088066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8pPr>
    <a:lvl9pPr marL="3529218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37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58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35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65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5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5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613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979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16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11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0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2246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7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67013"/>
            <a:ext cx="9906000" cy="290987"/>
          </a:xfrm>
          <a:prstGeom prst="rect">
            <a:avLst/>
          </a:prstGeom>
          <a:solidFill>
            <a:srgbClr val="E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grpSp>
        <p:nvGrpSpPr>
          <p:cNvPr id="50" name="Group 49"/>
          <p:cNvGrpSpPr/>
          <p:nvPr/>
        </p:nvGrpSpPr>
        <p:grpSpPr>
          <a:xfrm>
            <a:off x="7373815" y="4349261"/>
            <a:ext cx="2182319" cy="2178262"/>
            <a:chOff x="7695387" y="76931"/>
            <a:chExt cx="2046526" cy="2042721"/>
          </a:xfrm>
        </p:grpSpPr>
        <p:grpSp>
          <p:nvGrpSpPr>
            <p:cNvPr id="51" name="Group 50"/>
            <p:cNvGrpSpPr/>
            <p:nvPr/>
          </p:nvGrpSpPr>
          <p:grpSpPr>
            <a:xfrm>
              <a:off x="7695387" y="76931"/>
              <a:ext cx="2046526" cy="2042721"/>
              <a:chOff x="1792067" y="4282363"/>
              <a:chExt cx="2160936" cy="2160936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792067" y="4282363"/>
                <a:ext cx="2160936" cy="2160936"/>
              </a:xfrm>
              <a:prstGeom prst="rect">
                <a:avLst/>
              </a:prstGeom>
            </p:spPr>
          </p:pic>
          <p:sp>
            <p:nvSpPr>
              <p:cNvPr id="55" name="Oval 54"/>
              <p:cNvSpPr/>
              <p:nvPr/>
            </p:nvSpPr>
            <p:spPr>
              <a:xfrm>
                <a:off x="2363791" y="4606351"/>
                <a:ext cx="1017489" cy="996035"/>
              </a:xfrm>
              <a:prstGeom prst="ellipse">
                <a:avLst/>
              </a:prstGeom>
              <a:solidFill>
                <a:srgbClr val="E1A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Chord 51"/>
            <p:cNvSpPr/>
            <p:nvPr/>
          </p:nvSpPr>
          <p:spPr>
            <a:xfrm>
              <a:off x="8234541" y="381588"/>
              <a:ext cx="840554" cy="941546"/>
            </a:xfrm>
            <a:prstGeom prst="chord">
              <a:avLst/>
            </a:prstGeom>
            <a:solidFill>
              <a:srgbClr val="C38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Subtitle 2"/>
            <p:cNvSpPr txBox="1">
              <a:spLocks/>
            </p:cNvSpPr>
            <p:nvPr/>
          </p:nvSpPr>
          <p:spPr>
            <a:xfrm>
              <a:off x="7800864" y="492198"/>
              <a:ext cx="1833008" cy="796505"/>
            </a:xfrm>
            <a:prstGeom prst="rect">
              <a:avLst/>
            </a:prstGeom>
          </p:spPr>
          <p:txBody>
            <a:bodyPr vert="horz" lIns="85725" tIns="42863" rIns="85725" bIns="42863" rtlCol="0">
              <a:noAutofit/>
            </a:bodyPr>
            <a:lstStyle>
              <a:lvl1pPr marL="0" indent="0" algn="ctr" defTabSz="975390" rtl="0" eaLnBrk="1" latinLnBrk="0" hangingPunct="1">
                <a:lnSpc>
                  <a:spcPct val="90000"/>
                </a:lnSpc>
                <a:spcBef>
                  <a:spcPts val="1067"/>
                </a:spcBef>
                <a:buFont typeface="Arial" panose="020B0604020202020204" pitchFamily="34" charset="0"/>
                <a:buNone/>
                <a:defRPr sz="2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695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390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08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78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47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17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3867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562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600" b="1" dirty="0">
                  <a:solidFill>
                    <a:schemeClr val="bg1"/>
                  </a:solidFill>
                </a:rPr>
                <a:t>BEST 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OF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SCHOOL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2395476" y="5357410"/>
            <a:ext cx="2310641" cy="117443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26" y="5357409"/>
            <a:ext cx="1923101" cy="11744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6779" y="5148843"/>
            <a:ext cx="1024162" cy="96464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-5859" y="223296"/>
            <a:ext cx="9906000" cy="1063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379549" y="340555"/>
            <a:ext cx="784495" cy="78449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72" y="484632"/>
            <a:ext cx="586762" cy="5867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5755" y="386812"/>
            <a:ext cx="625968" cy="62596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498" y="227805"/>
            <a:ext cx="1037257" cy="103725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723" y="339605"/>
            <a:ext cx="438316" cy="438316"/>
          </a:xfrm>
          <a:prstGeom prst="rect">
            <a:avLst/>
          </a:prstGeom>
        </p:spPr>
      </p:pic>
      <p:sp>
        <p:nvSpPr>
          <p:cNvPr id="73" name="Subtitle 2"/>
          <p:cNvSpPr txBox="1">
            <a:spLocks/>
          </p:cNvSpPr>
          <p:nvPr/>
        </p:nvSpPr>
        <p:spPr>
          <a:xfrm>
            <a:off x="363418" y="1317561"/>
            <a:ext cx="6816343" cy="53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3B2A98"/>
                </a:solidFill>
              </a:rPr>
              <a:t>Bebras</a:t>
            </a:r>
            <a:r>
              <a:rPr lang="en-US" sz="3200" dirty="0">
                <a:solidFill>
                  <a:srgbClr val="3B2A98"/>
                </a:solidFill>
              </a:rPr>
              <a:t> Computing Challenge </a:t>
            </a:r>
            <a:r>
              <a:rPr lang="en-US" sz="3200" dirty="0" smtClean="0">
                <a:solidFill>
                  <a:srgbClr val="3B2A98"/>
                </a:solidFill>
              </a:rPr>
              <a:t>[year]</a:t>
            </a:r>
            <a:endParaRPr lang="en-IN" sz="3200" dirty="0">
              <a:solidFill>
                <a:srgbClr val="3B2A98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892" y="129702"/>
            <a:ext cx="2482746" cy="20691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4486307" y="541293"/>
            <a:ext cx="452787" cy="45278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3266816" y="403916"/>
            <a:ext cx="554438" cy="554438"/>
          </a:xfrm>
          <a:prstGeom prst="rect">
            <a:avLst/>
          </a:prstGeom>
        </p:spPr>
      </p:pic>
      <p:sp>
        <p:nvSpPr>
          <p:cNvPr id="62" name="Subtitle 2"/>
          <p:cNvSpPr txBox="1">
            <a:spLocks/>
          </p:cNvSpPr>
          <p:nvPr/>
        </p:nvSpPr>
        <p:spPr>
          <a:xfrm>
            <a:off x="5118250" y="5944628"/>
            <a:ext cx="2481221" cy="696363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dirty="0" err="1">
                <a:solidFill>
                  <a:schemeClr val="bg2">
                    <a:lumMod val="50000"/>
                  </a:schemeClr>
                </a:solidFill>
              </a:rPr>
              <a:t>CSpathshala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Initiative</a:t>
            </a:r>
            <a:endParaRPr lang="en-IN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91502" y="2135357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points (School Rank #1)</a:t>
            </a:r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[group]  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62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67013"/>
            <a:ext cx="9906000" cy="290987"/>
          </a:xfrm>
          <a:prstGeom prst="rect">
            <a:avLst/>
          </a:prstGeom>
          <a:solidFill>
            <a:srgbClr val="E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grpSp>
        <p:nvGrpSpPr>
          <p:cNvPr id="3" name="Group 49"/>
          <p:cNvGrpSpPr/>
          <p:nvPr/>
        </p:nvGrpSpPr>
        <p:grpSpPr>
          <a:xfrm>
            <a:off x="7373815" y="4349261"/>
            <a:ext cx="2182319" cy="2178262"/>
            <a:chOff x="7695387" y="76931"/>
            <a:chExt cx="2046526" cy="2042721"/>
          </a:xfrm>
        </p:grpSpPr>
        <p:grpSp>
          <p:nvGrpSpPr>
            <p:cNvPr id="4" name="Group 50"/>
            <p:cNvGrpSpPr/>
            <p:nvPr/>
          </p:nvGrpSpPr>
          <p:grpSpPr>
            <a:xfrm>
              <a:off x="7695387" y="76931"/>
              <a:ext cx="2046526" cy="2042721"/>
              <a:chOff x="1792067" y="4282363"/>
              <a:chExt cx="2160936" cy="2160936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792067" y="4282363"/>
                <a:ext cx="2160936" cy="2160936"/>
              </a:xfrm>
              <a:prstGeom prst="rect">
                <a:avLst/>
              </a:prstGeom>
            </p:spPr>
          </p:pic>
          <p:sp>
            <p:nvSpPr>
              <p:cNvPr id="55" name="Oval 54"/>
              <p:cNvSpPr/>
              <p:nvPr/>
            </p:nvSpPr>
            <p:spPr>
              <a:xfrm>
                <a:off x="2363791" y="4606351"/>
                <a:ext cx="1017489" cy="996035"/>
              </a:xfrm>
              <a:prstGeom prst="ellipse">
                <a:avLst/>
              </a:prstGeom>
              <a:solidFill>
                <a:srgbClr val="E1A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Chord 51"/>
            <p:cNvSpPr/>
            <p:nvPr/>
          </p:nvSpPr>
          <p:spPr>
            <a:xfrm>
              <a:off x="8234541" y="381588"/>
              <a:ext cx="840554" cy="941546"/>
            </a:xfrm>
            <a:prstGeom prst="chord">
              <a:avLst/>
            </a:prstGeom>
            <a:solidFill>
              <a:srgbClr val="C38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Subtitle 2"/>
            <p:cNvSpPr txBox="1">
              <a:spLocks/>
            </p:cNvSpPr>
            <p:nvPr/>
          </p:nvSpPr>
          <p:spPr>
            <a:xfrm>
              <a:off x="7800864" y="492198"/>
              <a:ext cx="1833008" cy="796505"/>
            </a:xfrm>
            <a:prstGeom prst="rect">
              <a:avLst/>
            </a:prstGeom>
          </p:spPr>
          <p:txBody>
            <a:bodyPr vert="horz" lIns="85725" tIns="42863" rIns="85725" bIns="42863" rtlCol="0">
              <a:noAutofit/>
            </a:bodyPr>
            <a:lstStyle>
              <a:lvl1pPr marL="0" indent="0" algn="ctr" defTabSz="975390" rtl="0" eaLnBrk="1" latinLnBrk="0" hangingPunct="1">
                <a:lnSpc>
                  <a:spcPct val="90000"/>
                </a:lnSpc>
                <a:spcBef>
                  <a:spcPts val="1067"/>
                </a:spcBef>
                <a:buFont typeface="Arial" panose="020B0604020202020204" pitchFamily="34" charset="0"/>
                <a:buNone/>
                <a:defRPr sz="2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695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390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08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78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47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17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3867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562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2395476" y="5357410"/>
            <a:ext cx="2310641" cy="117443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26" y="5357409"/>
            <a:ext cx="1923101" cy="11744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6779" y="5148843"/>
            <a:ext cx="1024162" cy="96464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-5859" y="223296"/>
            <a:ext cx="9906000" cy="1063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379549" y="340555"/>
            <a:ext cx="784495" cy="78449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72" y="484632"/>
            <a:ext cx="586762" cy="5867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5755" y="386812"/>
            <a:ext cx="625968" cy="62596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498" y="227805"/>
            <a:ext cx="1037257" cy="103725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723" y="339605"/>
            <a:ext cx="438316" cy="438316"/>
          </a:xfrm>
          <a:prstGeom prst="rect">
            <a:avLst/>
          </a:prstGeom>
        </p:spPr>
      </p:pic>
      <p:sp>
        <p:nvSpPr>
          <p:cNvPr id="73" name="Subtitle 2"/>
          <p:cNvSpPr txBox="1">
            <a:spLocks/>
          </p:cNvSpPr>
          <p:nvPr/>
        </p:nvSpPr>
        <p:spPr>
          <a:xfrm>
            <a:off x="363418" y="1317561"/>
            <a:ext cx="6816343" cy="53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3B2A98"/>
                </a:solidFill>
              </a:rPr>
              <a:t>Bebras</a:t>
            </a:r>
            <a:r>
              <a:rPr lang="en-US" sz="3200" dirty="0">
                <a:solidFill>
                  <a:srgbClr val="3B2A98"/>
                </a:solidFill>
              </a:rPr>
              <a:t> Computing Challenge </a:t>
            </a:r>
            <a:r>
              <a:rPr lang="en-US" sz="3200" dirty="0" smtClean="0">
                <a:solidFill>
                  <a:srgbClr val="3B2A98"/>
                </a:solidFill>
              </a:rPr>
              <a:t>[year]</a:t>
            </a:r>
            <a:endParaRPr lang="en-IN" sz="3200" dirty="0">
              <a:solidFill>
                <a:srgbClr val="3B2A98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892" y="129702"/>
            <a:ext cx="2482746" cy="20691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4486307" y="541293"/>
            <a:ext cx="452787" cy="45278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3266816" y="403916"/>
            <a:ext cx="554438" cy="554438"/>
          </a:xfrm>
          <a:prstGeom prst="rect">
            <a:avLst/>
          </a:prstGeom>
        </p:spPr>
      </p:pic>
      <p:sp>
        <p:nvSpPr>
          <p:cNvPr id="62" name="Subtitle 2"/>
          <p:cNvSpPr txBox="1">
            <a:spLocks/>
          </p:cNvSpPr>
          <p:nvPr/>
        </p:nvSpPr>
        <p:spPr>
          <a:xfrm>
            <a:off x="5118250" y="5944628"/>
            <a:ext cx="2481221" cy="696363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dirty="0" err="1">
                <a:solidFill>
                  <a:schemeClr val="bg2">
                    <a:lumMod val="50000"/>
                  </a:schemeClr>
                </a:solidFill>
              </a:rPr>
              <a:t>CSpathshala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Initiative</a:t>
            </a:r>
            <a:endParaRPr lang="en-IN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91502" y="2135357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points (School Rank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#2)</a:t>
            </a:r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[group]  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76500" y="296733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SCHOOL </a:t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2nd</a:t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RUNNER UP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7542563" y="4768948"/>
            <a:ext cx="1868724" cy="788084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SCHOOL </a:t>
            </a:r>
            <a:r>
              <a:rPr lang="en-US" sz="1400" b="1" dirty="0">
                <a:solidFill>
                  <a:schemeClr val="bg1"/>
                </a:solidFill>
              </a:rPr>
              <a:t/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1st</a:t>
            </a:r>
            <a:r>
              <a:rPr lang="en-US" sz="1400" b="1" dirty="0">
                <a:solidFill>
                  <a:schemeClr val="bg1"/>
                </a:solidFill>
              </a:rPr>
              <a:t/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RUNNER UP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62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67013"/>
            <a:ext cx="9906000" cy="290987"/>
          </a:xfrm>
          <a:prstGeom prst="rect">
            <a:avLst/>
          </a:prstGeom>
          <a:solidFill>
            <a:srgbClr val="E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grpSp>
        <p:nvGrpSpPr>
          <p:cNvPr id="3" name="Group 49"/>
          <p:cNvGrpSpPr/>
          <p:nvPr/>
        </p:nvGrpSpPr>
        <p:grpSpPr>
          <a:xfrm>
            <a:off x="7373815" y="4349261"/>
            <a:ext cx="2182319" cy="2178262"/>
            <a:chOff x="7695387" y="76931"/>
            <a:chExt cx="2046526" cy="2042721"/>
          </a:xfrm>
        </p:grpSpPr>
        <p:grpSp>
          <p:nvGrpSpPr>
            <p:cNvPr id="4" name="Group 50"/>
            <p:cNvGrpSpPr/>
            <p:nvPr/>
          </p:nvGrpSpPr>
          <p:grpSpPr>
            <a:xfrm>
              <a:off x="7695387" y="76931"/>
              <a:ext cx="2046526" cy="2042721"/>
              <a:chOff x="1792067" y="4282363"/>
              <a:chExt cx="2160936" cy="2160936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792067" y="4282363"/>
                <a:ext cx="2160936" cy="2160936"/>
              </a:xfrm>
              <a:prstGeom prst="rect">
                <a:avLst/>
              </a:prstGeom>
            </p:spPr>
          </p:pic>
          <p:sp>
            <p:nvSpPr>
              <p:cNvPr id="55" name="Oval 54"/>
              <p:cNvSpPr/>
              <p:nvPr/>
            </p:nvSpPr>
            <p:spPr>
              <a:xfrm>
                <a:off x="2363791" y="4606351"/>
                <a:ext cx="1017489" cy="996035"/>
              </a:xfrm>
              <a:prstGeom prst="ellipse">
                <a:avLst/>
              </a:prstGeom>
              <a:solidFill>
                <a:srgbClr val="E1A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Chord 51"/>
            <p:cNvSpPr/>
            <p:nvPr/>
          </p:nvSpPr>
          <p:spPr>
            <a:xfrm>
              <a:off x="8234541" y="381588"/>
              <a:ext cx="840554" cy="941546"/>
            </a:xfrm>
            <a:prstGeom prst="chord">
              <a:avLst/>
            </a:prstGeom>
            <a:solidFill>
              <a:srgbClr val="C38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Subtitle 2"/>
            <p:cNvSpPr txBox="1">
              <a:spLocks/>
            </p:cNvSpPr>
            <p:nvPr/>
          </p:nvSpPr>
          <p:spPr>
            <a:xfrm>
              <a:off x="7853635" y="470503"/>
              <a:ext cx="1752444" cy="739046"/>
            </a:xfrm>
            <a:prstGeom prst="rect">
              <a:avLst/>
            </a:prstGeom>
          </p:spPr>
          <p:txBody>
            <a:bodyPr vert="horz" lIns="85725" tIns="42863" rIns="85725" bIns="42863" rtlCol="0">
              <a:noAutofit/>
            </a:bodyPr>
            <a:lstStyle>
              <a:lvl1pPr marL="0" indent="0" algn="ctr" defTabSz="975390" rtl="0" eaLnBrk="1" latinLnBrk="0" hangingPunct="1">
                <a:lnSpc>
                  <a:spcPct val="90000"/>
                </a:lnSpc>
                <a:spcBef>
                  <a:spcPts val="1067"/>
                </a:spcBef>
                <a:buFont typeface="Arial" panose="020B0604020202020204" pitchFamily="34" charset="0"/>
                <a:buNone/>
                <a:defRPr sz="2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695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390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08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78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47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17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3867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562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1400" b="1" dirty="0">
                  <a:solidFill>
                    <a:schemeClr val="bg1"/>
                  </a:solidFill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2nd</a:t>
              </a:r>
              <a:r>
                <a:rPr lang="en-US" sz="1400" b="1" dirty="0">
                  <a:solidFill>
                    <a:schemeClr val="bg1"/>
                  </a:solidFill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RUNNER UP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2395476" y="5357410"/>
            <a:ext cx="2310641" cy="117443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26" y="5357409"/>
            <a:ext cx="1923101" cy="11744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6779" y="5148843"/>
            <a:ext cx="1024162" cy="96464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-5859" y="223296"/>
            <a:ext cx="9906000" cy="1063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379549" y="340555"/>
            <a:ext cx="784495" cy="78449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72" y="484632"/>
            <a:ext cx="586762" cy="5867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5755" y="386812"/>
            <a:ext cx="625968" cy="62596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498" y="227805"/>
            <a:ext cx="1037257" cy="103725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723" y="339605"/>
            <a:ext cx="438316" cy="438316"/>
          </a:xfrm>
          <a:prstGeom prst="rect">
            <a:avLst/>
          </a:prstGeom>
        </p:spPr>
      </p:pic>
      <p:sp>
        <p:nvSpPr>
          <p:cNvPr id="73" name="Subtitle 2"/>
          <p:cNvSpPr txBox="1">
            <a:spLocks/>
          </p:cNvSpPr>
          <p:nvPr/>
        </p:nvSpPr>
        <p:spPr>
          <a:xfrm>
            <a:off x="363418" y="1317561"/>
            <a:ext cx="6816343" cy="53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3B2A98"/>
                </a:solidFill>
              </a:rPr>
              <a:t>Bebras</a:t>
            </a:r>
            <a:r>
              <a:rPr lang="en-US" sz="3200" dirty="0">
                <a:solidFill>
                  <a:srgbClr val="3B2A98"/>
                </a:solidFill>
              </a:rPr>
              <a:t> Computing Challenge </a:t>
            </a:r>
            <a:r>
              <a:rPr lang="en-US" sz="3200" dirty="0" smtClean="0">
                <a:solidFill>
                  <a:srgbClr val="3B2A98"/>
                </a:solidFill>
              </a:rPr>
              <a:t>[year]</a:t>
            </a:r>
            <a:endParaRPr lang="en-IN" sz="3200" dirty="0">
              <a:solidFill>
                <a:srgbClr val="3B2A98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892" y="129702"/>
            <a:ext cx="2482746" cy="20691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4486307" y="541293"/>
            <a:ext cx="452787" cy="45278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3266816" y="403916"/>
            <a:ext cx="554438" cy="554438"/>
          </a:xfrm>
          <a:prstGeom prst="rect">
            <a:avLst/>
          </a:prstGeom>
        </p:spPr>
      </p:pic>
      <p:sp>
        <p:nvSpPr>
          <p:cNvPr id="62" name="Subtitle 2"/>
          <p:cNvSpPr txBox="1">
            <a:spLocks/>
          </p:cNvSpPr>
          <p:nvPr/>
        </p:nvSpPr>
        <p:spPr>
          <a:xfrm>
            <a:off x="5118250" y="5944628"/>
            <a:ext cx="2481221" cy="696363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dirty="0" err="1">
                <a:solidFill>
                  <a:schemeClr val="bg2">
                    <a:lumMod val="50000"/>
                  </a:schemeClr>
                </a:solidFill>
              </a:rPr>
              <a:t>CSpathshala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Initiative</a:t>
            </a:r>
            <a:endParaRPr lang="en-IN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91502" y="2135357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points (School Rank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#3)</a:t>
            </a:r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[group]  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62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139</Words>
  <Application>Microsoft Office PowerPoint</Application>
  <PresentationFormat>A4 Paper (210x297 mm)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80</cp:revision>
  <dcterms:created xsi:type="dcterms:W3CDTF">2018-08-28T08:24:56Z</dcterms:created>
  <dcterms:modified xsi:type="dcterms:W3CDTF">2020-04-05T17:03:36Z</dcterms:modified>
</cp:coreProperties>
</file>