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thumbnail" Target="docProps/thumbnail.jpeg"/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</p:sldIdLst>
  <p:sldSz cx="12801600" cy="9144000"/>
  <p:notesSz cx="6858000" cy="9144000"/>
  <p:defaultTextStyle>
    <a:defPPr>
      <a:defRPr lang="en-US"/>
    </a:defPPr>
    <a:lvl1pPr marL="0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1pPr>
    <a:lvl2pPr marL="577468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2pPr>
    <a:lvl3pPr marL="1154937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3pPr>
    <a:lvl4pPr marL="1732405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4pPr>
    <a:lvl5pPr marL="2309873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5pPr>
    <a:lvl6pPr marL="2887341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6pPr>
    <a:lvl7pPr marL="3464810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7pPr>
    <a:lvl8pPr marL="4042278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8pPr>
    <a:lvl9pPr marL="4619746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546"/>
    <a:srgbClr val="91CE84"/>
    <a:srgbClr val="FFDC64"/>
    <a:srgbClr val="FFFFFF"/>
    <a:srgbClr val="D23C69"/>
    <a:srgbClr val="FFC850"/>
    <a:srgbClr val="037C22"/>
    <a:srgbClr val="2E75B6"/>
    <a:srgbClr val="D6DCE5"/>
    <a:srgbClr val="9F6C1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49" d="100"/>
          <a:sy n="49" d="100"/>
        </p:scale>
        <p:origin x="-744" y="197"/>
      </p:cViewPr>
      <p:guideLst>
        <p:guide orient="horz" pos="2880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2" Type="http://schemas.openxmlformats.org/officeDocument/2006/relationships/slide" Target="slides/slid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96484"/>
            <a:ext cx="108813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2717"/>
            <a:ext cx="9601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070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74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600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243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279653"/>
            <a:ext cx="110413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119286"/>
            <a:ext cx="110413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7376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6287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82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36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735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580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46349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6" Type="http://schemas.openxmlformats.org/officeDocument/2006/relationships/slideLayout" Target="../slideLayouts/slideLayout6.xml"/><Relationship Id="rId1" Type="http://schemas.openxmlformats.org/officeDocument/2006/relationships/slideLayout" Target="../slideLayouts/slideLayout1.xml"/><Relationship Id="rId9" Type="http://schemas.openxmlformats.org/officeDocument/2006/relationships/slideLayout" Target="../slideLayouts/slideLayout9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308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0" Type="http://schemas.openxmlformats.org/officeDocument/2006/relationships/image" Target="../media/image9.png"/><Relationship Id="rId5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8.png"/><Relationship Id="rId4" Type="http://schemas.openxmlformats.org/officeDocument/2006/relationships/image" Target="../media/image3.png"/><Relationship Id="rId13" Type="http://schemas.openxmlformats.org/officeDocument/2006/relationships/image" Target="../media/image12.png"/><Relationship Id="rId11" Type="http://schemas.openxmlformats.org/officeDocument/2006/relationships/image" Target="../media/image10.png"/><Relationship Id="rId8" Type="http://schemas.openxmlformats.org/officeDocument/2006/relationships/image" Target="../media/image7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413" y="7196910"/>
            <a:ext cx="2484906" cy="15175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12" y="8768006"/>
            <a:ext cx="12799889" cy="37599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28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7406" y="418744"/>
            <a:ext cx="758176" cy="758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24320" y="321545"/>
            <a:ext cx="1340276" cy="13402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19243" y="413757"/>
            <a:ext cx="762649" cy="7626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29637" y="389372"/>
            <a:ext cx="1340276" cy="13402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37815" y="533831"/>
            <a:ext cx="566363" cy="56636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60598">
            <a:off x="4222879" y="616929"/>
            <a:ext cx="716409" cy="71640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37618" y="6927415"/>
            <a:ext cx="1323356" cy="124644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-5859" y="247215"/>
            <a:ext cx="12799889" cy="13736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433411">
            <a:off x="492141" y="398730"/>
            <a:ext cx="1013673" cy="101367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7311" y="584896"/>
            <a:ext cx="758176" cy="75817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93981" y="458499"/>
            <a:ext cx="808835" cy="80883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56852" y="253042"/>
            <a:ext cx="1340276" cy="13402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37815" y="397502"/>
            <a:ext cx="566363" cy="566363"/>
          </a:xfrm>
          <a:prstGeom prst="rect">
            <a:avLst/>
          </a:prstGeom>
        </p:spPr>
      </p:pic>
      <p:sp>
        <p:nvSpPr>
          <p:cNvPr id="52" name="Subtitle 2"/>
          <p:cNvSpPr txBox="1">
            <a:spLocks/>
          </p:cNvSpPr>
          <p:nvPr/>
        </p:nvSpPr>
        <p:spPr>
          <a:xfrm>
            <a:off x="471298" y="1824791"/>
            <a:ext cx="8807635" cy="696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>
                <a:solidFill>
                  <a:srgbClr val="3B2A98"/>
                </a:solidFill>
              </a:rPr>
              <a:t>Bebras</a:t>
            </a:r>
            <a:r>
              <a:rPr lang="en-US" sz="4000" dirty="0">
                <a:solidFill>
                  <a:srgbClr val="3B2A98"/>
                </a:solidFill>
              </a:rPr>
              <a:t> Computing Challenge </a:t>
            </a:r>
            <a:r>
              <a:rPr lang="en-US" sz="4000" dirty="0" smtClean="0">
                <a:solidFill>
                  <a:srgbClr val="3B2A98"/>
                </a:solidFill>
              </a:rPr>
              <a:t>[year]</a:t>
            </a:r>
            <a:endParaRPr lang="en-IN" sz="4000" dirty="0">
              <a:solidFill>
                <a:srgbClr val="3B2A98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831" y="126280"/>
            <a:ext cx="3208043" cy="267362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596521">
            <a:off x="5798627" y="658111"/>
            <a:ext cx="585062" cy="58506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60598">
            <a:off x="4222879" y="480600"/>
            <a:ext cx="716409" cy="716409"/>
          </a:xfrm>
          <a:prstGeom prst="rect">
            <a:avLst/>
          </a:prstGeom>
        </p:spPr>
      </p:pic>
      <p:sp>
        <p:nvSpPr>
          <p:cNvPr id="44" name="Subtitle 2"/>
          <p:cNvSpPr txBox="1">
            <a:spLocks/>
          </p:cNvSpPr>
          <p:nvPr/>
        </p:nvSpPr>
        <p:spPr>
          <a:xfrm>
            <a:off x="8996261" y="7955676"/>
            <a:ext cx="3206073" cy="899795"/>
          </a:xfrm>
          <a:prstGeom prst="rect">
            <a:avLst/>
          </a:prstGeom>
        </p:spPr>
        <p:txBody>
          <a:bodyPr vert="horz" lIns="85725" tIns="42863" rIns="85725" bIns="42863" rtlCol="0">
            <a:noAutofit/>
          </a:bodyPr>
          <a:lstStyle>
            <a:lvl1pPr marL="0" indent="0" algn="ctr" defTabSz="975390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None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95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5390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8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8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847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617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867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1562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Vipul Shah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CSpathshala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Initiative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1957998" y="2720579"/>
            <a:ext cx="8807635" cy="696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Certificate of  Participation</a:t>
            </a:r>
            <a:endParaRPr lang="en-IN" sz="4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938948" y="3696870"/>
            <a:ext cx="8807635" cy="34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to</a:t>
            </a: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[Name]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[class]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who has been awarded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[score] points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category [group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(with a maximum of [total] points)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939"/>
          <a:stretch/>
        </p:blipFill>
        <p:spPr>
          <a:xfrm>
            <a:off x="5069911" y="7346780"/>
            <a:ext cx="2634235" cy="13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24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44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tcsl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Sarda</dc:creator>
  <cp:lastModifiedBy>arun</cp:lastModifiedBy>
  <cp:revision>88</cp:revision>
  <dcterms:created xsi:type="dcterms:W3CDTF">2018-08-28T08:24:56Z</dcterms:created>
  <dcterms:modified xsi:type="dcterms:W3CDTF">2020-07-10T16:42:04Z</dcterms:modified>
</cp:coreProperties>
</file>