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9.png"/><Relationship Id="rId5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1" Type="http://schemas.openxmlformats.org/officeDocument/2006/relationships/image" Target="../media/image10.png"/><Relationship Id="rId8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Edwardian Script ITC" pitchFamily="66" charset="0"/>
                <a:cs typeface="Times New Roman" pitchFamily="18" charset="0"/>
              </a:rPr>
              <a:t>Certificate of  Participation</a:t>
            </a:r>
            <a:endParaRPr lang="en-IN" sz="7200" dirty="0">
              <a:solidFill>
                <a:schemeClr val="accent2">
                  <a:lumMod val="50000"/>
                </a:schemeClr>
              </a:solidFill>
              <a:latin typeface="Edwardian Script ITC" pitchFamily="66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category [group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89</cp:revision>
  <dcterms:created xsi:type="dcterms:W3CDTF">2018-08-28T08:24:56Z</dcterms:created>
  <dcterms:modified xsi:type="dcterms:W3CDTF">2020-07-10T16:56:26Z</dcterms:modified>
</cp:coreProperties>
</file>