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2" Type="http://schemas.openxmlformats.org/package/2006/relationships/metadata/thumbnail" Target="docProps/thumbnail.jpeg"/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12801600" cy="9144000"/>
  <p:notesSz cx="6858000" cy="9144000"/>
  <p:defaultTextStyle>
    <a:defPPr>
      <a:defRPr lang="en-US"/>
    </a:defPPr>
    <a:lvl1pPr marL="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1pPr>
    <a:lvl2pPr marL="57746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2pPr>
    <a:lvl3pPr marL="1154937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3pPr>
    <a:lvl4pPr marL="1732405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4pPr>
    <a:lvl5pPr marL="2309873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5pPr>
    <a:lvl6pPr marL="2887341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6pPr>
    <a:lvl7pPr marL="3464810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7pPr>
    <a:lvl8pPr marL="4042278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8pPr>
    <a:lvl9pPr marL="4619746" algn="l" defTabSz="1154937" rtl="0" eaLnBrk="1" latinLnBrk="0" hangingPunct="1">
      <a:defRPr sz="22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546"/>
    <a:srgbClr val="91CE84"/>
    <a:srgbClr val="FFDC64"/>
    <a:srgbClr val="FFFFFF"/>
    <a:srgbClr val="D23C69"/>
    <a:srgbClr val="FFC850"/>
    <a:srgbClr val="037C22"/>
    <a:srgbClr val="2E75B6"/>
    <a:srgbClr val="D6DCE5"/>
    <a:srgbClr val="9F6C1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49" d="100"/>
          <a:sy n="49" d="100"/>
        </p:scale>
        <p:origin x="-744" y="197"/>
      </p:cViewPr>
      <p:guideLst>
        <p:guide orient="horz" pos="2880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070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374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600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243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376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628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82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364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0735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580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4634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6" Type="http://schemas.openxmlformats.org/officeDocument/2006/relationships/slideLayout" Target="../slideLayouts/slideLayout6.xml"/><Relationship Id="rId1" Type="http://schemas.openxmlformats.org/officeDocument/2006/relationships/slideLayout" Target="../slideLayouts/slideLayout1.xml"/><Relationship Id="rId9" Type="http://schemas.openxmlformats.org/officeDocument/2006/relationships/slideLayout" Target="../slideLayouts/slideLayout9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27607-9349-4A20-AEF1-9B2B871ADDB0}" type="datetimeFigureOut">
              <a:rPr lang="en-IN" smtClean="0"/>
              <a:pPr/>
              <a:t>10-07-2020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9890-3E19-4C2F-ACF3-E6054FBB300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30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0" Type="http://schemas.openxmlformats.org/officeDocument/2006/relationships/image" Target="../media/image9.png"/><Relationship Id="rId5" Type="http://schemas.openxmlformats.org/officeDocument/2006/relationships/image" Target="../media/image4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4" Type="http://schemas.openxmlformats.org/officeDocument/2006/relationships/image" Target="../media/image3.png"/><Relationship Id="rId13" Type="http://schemas.openxmlformats.org/officeDocument/2006/relationships/image" Target="../media/image12.png"/><Relationship Id="rId11" Type="http://schemas.openxmlformats.org/officeDocument/2006/relationships/image" Target="../media/image10.png"/><Relationship Id="rId8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13" y="7196910"/>
            <a:ext cx="2484906" cy="151752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12" y="8768006"/>
            <a:ext cx="12799889" cy="37599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8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406" y="418744"/>
            <a:ext cx="758176" cy="7581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20" y="321545"/>
            <a:ext cx="1340276" cy="134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43" y="413757"/>
            <a:ext cx="762649" cy="7626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37" y="389372"/>
            <a:ext cx="1340276" cy="134027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533831"/>
            <a:ext cx="566363" cy="56636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616929"/>
            <a:ext cx="716409" cy="71640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37618" y="6927415"/>
            <a:ext cx="1323356" cy="1246449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-5859" y="247215"/>
            <a:ext cx="12799889" cy="13736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411">
            <a:off x="492141" y="398730"/>
            <a:ext cx="1013673" cy="10136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11" y="584896"/>
            <a:ext cx="758176" cy="7581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81" y="458499"/>
            <a:ext cx="808835" cy="808835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852" y="253042"/>
            <a:ext cx="1340276" cy="13402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15" y="397502"/>
            <a:ext cx="566363" cy="566363"/>
          </a:xfrm>
          <a:prstGeom prst="rect">
            <a:avLst/>
          </a:prstGeom>
        </p:spPr>
      </p:pic>
      <p:sp>
        <p:nvSpPr>
          <p:cNvPr id="52" name="Subtitle 2"/>
          <p:cNvSpPr txBox="1">
            <a:spLocks/>
          </p:cNvSpPr>
          <p:nvPr/>
        </p:nvSpPr>
        <p:spPr>
          <a:xfrm>
            <a:off x="471298" y="1824791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err="1">
                <a:solidFill>
                  <a:srgbClr val="3B2A98"/>
                </a:solidFill>
              </a:rPr>
              <a:t>Bebras</a:t>
            </a:r>
            <a:r>
              <a:rPr lang="en-US" sz="4000" dirty="0">
                <a:solidFill>
                  <a:srgbClr val="3B2A98"/>
                </a:solidFill>
              </a:rPr>
              <a:t> Computing Challenge </a:t>
            </a:r>
            <a:r>
              <a:rPr lang="en-US" sz="4000" dirty="0" smtClean="0">
                <a:solidFill>
                  <a:srgbClr val="3B2A98"/>
                </a:solidFill>
              </a:rPr>
              <a:t>[year]</a:t>
            </a:r>
            <a:endParaRPr lang="en-IN" sz="4000" dirty="0">
              <a:solidFill>
                <a:srgbClr val="3B2A98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31" y="126280"/>
            <a:ext cx="3208043" cy="2673622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6521">
            <a:off x="5798627" y="658111"/>
            <a:ext cx="585062" cy="585062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0598">
            <a:off x="4222879" y="480600"/>
            <a:ext cx="716409" cy="716409"/>
          </a:xfrm>
          <a:prstGeom prst="rect">
            <a:avLst/>
          </a:prstGeom>
        </p:spPr>
      </p:pic>
      <p:sp>
        <p:nvSpPr>
          <p:cNvPr id="44" name="Subtitle 2"/>
          <p:cNvSpPr txBox="1">
            <a:spLocks/>
          </p:cNvSpPr>
          <p:nvPr/>
        </p:nvSpPr>
        <p:spPr>
          <a:xfrm>
            <a:off x="8996261" y="7955676"/>
            <a:ext cx="3206073" cy="899795"/>
          </a:xfrm>
          <a:prstGeom prst="rect">
            <a:avLst/>
          </a:prstGeom>
        </p:spPr>
        <p:txBody>
          <a:bodyPr vert="horz" lIns="85725" tIns="42863" rIns="85725" bIns="42863" rtlCol="0">
            <a:noAutofit/>
          </a:bodyPr>
          <a:lstStyle>
            <a:lvl1pPr marL="0" indent="0" algn="ctr" defTabSz="975390" rtl="0" eaLnBrk="1" latinLnBrk="0" hangingPunct="1">
              <a:lnSpc>
                <a:spcPct val="90000"/>
              </a:lnSpc>
              <a:spcBef>
                <a:spcPts val="1067"/>
              </a:spcBef>
              <a:buFont typeface="Arial" panose="020B0604020202020204" pitchFamily="34" charset="0"/>
              <a:buNone/>
              <a:defRPr sz="25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7695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5390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8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078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8476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6171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3867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1562" indent="0" algn="ctr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 panose="020B0604020202020204" pitchFamily="34" charset="0"/>
              <a:buNone/>
              <a:defRPr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Vipul Shah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CSpathshala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Initiative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957998" y="2720579"/>
            <a:ext cx="8807635" cy="696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Certificate of  Participation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38948" y="3696870"/>
            <a:ext cx="8807635" cy="34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to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[Name]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Standard [class]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who has been awarded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[score] points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the category [group]</a:t>
            </a:r>
          </a:p>
          <a:p>
            <a:pPr marL="0" indent="0" algn="ctr">
              <a:lnSpc>
                <a:spcPct val="50000"/>
              </a:lnSpc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(with a maximum of [total] points)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939"/>
          <a:stretch/>
        </p:blipFill>
        <p:spPr>
          <a:xfrm>
            <a:off x="5069911" y="7346780"/>
            <a:ext cx="2634235" cy="13389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24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Sarda</dc:creator>
  <cp:lastModifiedBy>arun</cp:lastModifiedBy>
  <cp:revision>91</cp:revision>
  <dcterms:created xsi:type="dcterms:W3CDTF">2018-08-28T08:24:56Z</dcterms:created>
  <dcterms:modified xsi:type="dcterms:W3CDTF">2020-07-10T17:04:11Z</dcterms:modified>
</cp:coreProperties>
</file>