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68" y="58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Certificate of  Participation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Muskan Nechlani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4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35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Aryabhatta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of 60 points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38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tcsl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muskan nechlani</cp:lastModifiedBy>
  <cp:revision>88</cp:revision>
  <dcterms:created xsi:type="dcterms:W3CDTF">2018-08-28T08:24:56Z</dcterms:created>
  <dcterms:modified xsi:type="dcterms:W3CDTF">2020-07-09T18:58:45Z</dcterms:modified>
</cp:coreProperties>
</file>