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2"/>
  </p:notesMasterIdLst>
  <p:handoutMasterIdLst>
    <p:handoutMasterId r:id="rId23"/>
  </p:handoutMasterIdLst>
  <p:sldIdLst>
    <p:sldId id="265" r:id="rId5"/>
    <p:sldId id="280" r:id="rId6"/>
    <p:sldId id="293" r:id="rId7"/>
    <p:sldId id="294" r:id="rId8"/>
    <p:sldId id="295" r:id="rId9"/>
    <p:sldId id="296" r:id="rId10"/>
    <p:sldId id="297" r:id="rId11"/>
    <p:sldId id="298" r:id="rId12"/>
    <p:sldId id="299" r:id="rId13"/>
    <p:sldId id="300" r:id="rId14"/>
    <p:sldId id="306" r:id="rId15"/>
    <p:sldId id="301" r:id="rId16"/>
    <p:sldId id="302" r:id="rId17"/>
    <p:sldId id="303" r:id="rId18"/>
    <p:sldId id="304" r:id="rId19"/>
    <p:sldId id="305" r:id="rId20"/>
    <p:sldId id="292" r:id="rId21"/>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CE"/>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832"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FC6E5E3-8DDD-447F-ADC3-EA5DDD6AA1ED}" type="datetimeFigureOut">
              <a:rPr lang="en-US"/>
              <a:pPr>
                <a:defRPr/>
              </a:pPr>
              <a:t>2/16/2017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8E79187-13B8-43AB-AA3F-5007C6CF4090}" type="slidenum">
              <a:rPr lang="en-US"/>
              <a:pPr>
                <a:defRPr/>
              </a:pPr>
              <a:t>‹#›</a:t>
            </a:fld>
            <a:endParaRPr lang="en-US"/>
          </a:p>
        </p:txBody>
      </p:sp>
    </p:spTree>
    <p:extLst>
      <p:ext uri="{BB962C8B-B14F-4D97-AF65-F5344CB8AC3E}">
        <p14:creationId xmlns:p14="http://schemas.microsoft.com/office/powerpoint/2010/main" val="2115017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3177" tIns="46589" rIns="93177" bIns="46589" rtlCol="0"/>
          <a:lstStyle>
            <a:lvl1pPr algn="r" eaLnBrk="1" fontAlgn="auto" hangingPunct="1">
              <a:spcBef>
                <a:spcPts val="0"/>
              </a:spcBef>
              <a:spcAft>
                <a:spcPts val="0"/>
              </a:spcAft>
              <a:defRPr sz="1200" smtClean="0">
                <a:latin typeface="+mn-lt"/>
              </a:defRPr>
            </a:lvl1pPr>
          </a:lstStyle>
          <a:p>
            <a:pPr>
              <a:defRPr/>
            </a:pPr>
            <a:fld id="{8250A0DE-F105-4C14-B5A8-4A181489D8A9}" type="datetimeFigureOut">
              <a:rPr lang="en-US"/>
              <a:pPr>
                <a:defRPr/>
              </a:pPr>
              <a:t>2/16/2017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fontAlgn="auto" hangingPunct="1">
              <a:spcBef>
                <a:spcPts val="0"/>
              </a:spcBef>
              <a:spcAft>
                <a:spcPts val="0"/>
              </a:spcAft>
              <a:defRPr sz="1200" smtClean="0">
                <a:latin typeface="+mn-lt"/>
              </a:defRPr>
            </a:lvl1pPr>
          </a:lstStyle>
          <a:p>
            <a:pPr>
              <a:defRPr/>
            </a:pPr>
            <a:fld id="{E35A15F2-EE41-45E3-95B3-1E13DCEB8FAA}" type="slidenum">
              <a:rPr lang="en-US"/>
              <a:pPr>
                <a:defRPr/>
              </a:pPr>
              <a:t>‹#›</a:t>
            </a:fld>
            <a:endParaRPr lang="en-US"/>
          </a:p>
        </p:txBody>
      </p:sp>
    </p:spTree>
    <p:extLst>
      <p:ext uri="{BB962C8B-B14F-4D97-AF65-F5344CB8AC3E}">
        <p14:creationId xmlns:p14="http://schemas.microsoft.com/office/powerpoint/2010/main" val="9908449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84138" y="395288"/>
            <a:ext cx="7216775" cy="4059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2BAC2A8-748B-4F4C-A2E3-C11571785F19}" type="slidenum">
              <a:rPr lang="en-US" altLang="en-US"/>
              <a:pPr fontAlgn="base">
                <a:spcBef>
                  <a:spcPct val="0"/>
                </a:spcBef>
                <a:spcAft>
                  <a:spcPct val="0"/>
                </a:spcAft>
              </a:pPr>
              <a:t>1</a:t>
            </a:fld>
            <a:endParaRPr lang="en-US" altLang="en-US"/>
          </a:p>
        </p:txBody>
      </p:sp>
    </p:spTree>
    <p:extLst>
      <p:ext uri="{BB962C8B-B14F-4D97-AF65-F5344CB8AC3E}">
        <p14:creationId xmlns:p14="http://schemas.microsoft.com/office/powerpoint/2010/main" val="332681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2E89B17-7914-48BB-AA62-2CDB94D941A5}" type="slidenum">
              <a:rPr lang="en-US" altLang="en-US"/>
              <a:pPr fontAlgn="base">
                <a:spcBef>
                  <a:spcPct val="0"/>
                </a:spcBef>
                <a:spcAft>
                  <a:spcPct val="0"/>
                </a:spcAft>
              </a:pPr>
              <a:t>2</a:t>
            </a:fld>
            <a:endParaRPr lang="en-US" altLang="en-US"/>
          </a:p>
        </p:txBody>
      </p:sp>
    </p:spTree>
    <p:extLst>
      <p:ext uri="{BB962C8B-B14F-4D97-AF65-F5344CB8AC3E}">
        <p14:creationId xmlns:p14="http://schemas.microsoft.com/office/powerpoint/2010/main" val="347753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5697628-9EEB-4101-B401-69938AB8A68E}" type="slidenum">
              <a:rPr lang="en-US" altLang="en-US"/>
              <a:pPr fontAlgn="base">
                <a:spcBef>
                  <a:spcPct val="0"/>
                </a:spcBef>
                <a:spcAft>
                  <a:spcPct val="0"/>
                </a:spcAft>
              </a:pPr>
              <a:t>17</a:t>
            </a:fld>
            <a:endParaRPr lang="en-US" altLang="en-US"/>
          </a:p>
        </p:txBody>
      </p:sp>
    </p:spTree>
    <p:extLst>
      <p:ext uri="{BB962C8B-B14F-4D97-AF65-F5344CB8AC3E}">
        <p14:creationId xmlns:p14="http://schemas.microsoft.com/office/powerpoint/2010/main" val="2208175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8"/>
          <p:cNvSpPr>
            <a:spLocks noChangeArrowheads="1"/>
          </p:cNvSpPr>
          <p:nvPr/>
        </p:nvSpPr>
        <p:spPr bwMode="auto">
          <a:xfrm>
            <a:off x="501650" y="5732463"/>
            <a:ext cx="110251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solidFill>
                  <a:srgbClr val="A6A6A6"/>
                </a:solidFill>
                <a:latin typeface="Segoe UI" panose="020B0502040204020203" pitchFamily="34" charset="0"/>
                <a:cs typeface="Segoe UI" panose="020B0502040204020203" pitchFamily="34" charset="0"/>
              </a:rPr>
              <a:t>© 2017 Softheon, Inc. and/or its affiliates. All rights reserved. Softheon is a registered trademark of Softheon, Inc. or its affiliates. This publication may not be reproduced or distributed in any form without </a:t>
            </a:r>
            <a:r>
              <a:rPr lang="en-US" altLang="en-US" sz="900" dirty="0" err="1">
                <a:solidFill>
                  <a:srgbClr val="A6A6A6"/>
                </a:solidFill>
                <a:latin typeface="Segoe UI" panose="020B0502040204020203" pitchFamily="34" charset="0"/>
                <a:cs typeface="Segoe UI" panose="020B0502040204020203" pitchFamily="34" charset="0"/>
              </a:rPr>
              <a:t>Softheon's</a:t>
            </a:r>
            <a:r>
              <a:rPr lang="en-US" altLang="en-US" sz="900" dirty="0">
                <a:solidFill>
                  <a:srgbClr val="A6A6A6"/>
                </a:solidFill>
                <a:latin typeface="Segoe UI" panose="020B0502040204020203" pitchFamily="34" charset="0"/>
                <a:cs typeface="Segoe UI" panose="020B0502040204020203" pitchFamily="34" charset="0"/>
              </a:rPr>
              <a:t> prior written permission. The information contained in this publication has been obtained from sources believed to be reliable. Softheon disclaims all warranties as to the accuracy, completeness or adequacy of such information and shall have no liability for errors, omissions or inadequacies in such information. This publication consists of the opinions of </a:t>
            </a:r>
            <a:r>
              <a:rPr lang="en-US" altLang="en-US" sz="900" dirty="0" err="1">
                <a:solidFill>
                  <a:srgbClr val="A6A6A6"/>
                </a:solidFill>
                <a:latin typeface="Segoe UI" panose="020B0502040204020203" pitchFamily="34" charset="0"/>
                <a:cs typeface="Segoe UI" panose="020B0502040204020203" pitchFamily="34" charset="0"/>
              </a:rPr>
              <a:t>Softheon's</a:t>
            </a:r>
            <a:r>
              <a:rPr lang="en-US" altLang="en-US" sz="900" dirty="0">
                <a:solidFill>
                  <a:srgbClr val="A6A6A6"/>
                </a:solidFill>
                <a:latin typeface="Segoe UI" panose="020B0502040204020203" pitchFamily="34" charset="0"/>
                <a:cs typeface="Segoe UI" panose="020B0502040204020203" pitchFamily="34" charset="0"/>
              </a:rPr>
              <a:t> research organization and should not be construed as statements of fact. The opinions expressed herein are subject to change without notice. Although Softheon research may include a discussion of related legal issues, Softheon does not provide legal advice or services and its research should not be construed or used as such.</a:t>
            </a:r>
          </a:p>
        </p:txBody>
      </p:sp>
      <p:sp>
        <p:nvSpPr>
          <p:cNvPr id="2" name="Title 1"/>
          <p:cNvSpPr>
            <a:spLocks noGrp="1"/>
          </p:cNvSpPr>
          <p:nvPr>
            <p:ph type="ctrTitle"/>
          </p:nvPr>
        </p:nvSpPr>
        <p:spPr>
          <a:xfrm>
            <a:off x="609600" y="2353403"/>
            <a:ext cx="7582422" cy="1661993"/>
          </a:xfrm>
          <a:prstGeom prst="rect">
            <a:avLst/>
          </a:prstGeom>
        </p:spPr>
        <p:txBody>
          <a:bodyPr anchor="b"/>
          <a:lstStyle>
            <a:lvl1pPr algn="l">
              <a:defRPr sz="6000">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09600" y="4165708"/>
            <a:ext cx="7582422" cy="193899"/>
          </a:xfrm>
          <a:prstGeom prst="rect">
            <a:avLst/>
          </a:prstGeom>
        </p:spPr>
        <p:txBody>
          <a:bodyPr/>
          <a:lstStyle>
            <a:lvl1pPr marL="0" indent="0" algn="l">
              <a:buNone/>
              <a:defRPr sz="1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74150" y="3238282"/>
            <a:ext cx="2452688" cy="409488"/>
          </a:xfrm>
          <a:prstGeom prst="rect">
            <a:avLst/>
          </a:prstGeom>
        </p:spPr>
      </p:pic>
    </p:spTree>
    <p:extLst>
      <p:ext uri="{BB962C8B-B14F-4D97-AF65-F5344CB8AC3E}">
        <p14:creationId xmlns:p14="http://schemas.microsoft.com/office/powerpoint/2010/main" val="94635152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5"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6" name="Picture 5"/>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65125"/>
            <a:ext cx="7962900" cy="5811838"/>
          </a:xfrm>
          <a:prstGeom prst="rect">
            <a:avLst/>
          </a:prstGeom>
        </p:spPr>
        <p:txBody>
          <a:bodyPr vert="eaVert"/>
          <a:lstStyle>
            <a:lvl1pPr>
              <a:defRPr>
                <a:solidFill>
                  <a:schemeClr val="bg1">
                    <a:lumMod val="65000"/>
                  </a:schemeClr>
                </a:solidFill>
                <a:latin typeface="Segoe UI" panose="020B0502040204020203" pitchFamily="34" charset="0"/>
                <a:cs typeface="Segoe UI" panose="020B0502040204020203" pitchFamily="34" charset="0"/>
              </a:defRPr>
            </a:lvl1pPr>
            <a:lvl2pPr>
              <a:defRPr>
                <a:solidFill>
                  <a:schemeClr val="bg1">
                    <a:lumMod val="65000"/>
                  </a:schemeClr>
                </a:solidFill>
                <a:latin typeface="Segoe UI" panose="020B0502040204020203" pitchFamily="34" charset="0"/>
                <a:cs typeface="Segoe UI" panose="020B0502040204020203" pitchFamily="34" charset="0"/>
              </a:defRPr>
            </a:lvl2pPr>
            <a:lvl3pPr>
              <a:defRPr>
                <a:solidFill>
                  <a:schemeClr val="bg1">
                    <a:lumMod val="65000"/>
                  </a:schemeClr>
                </a:solidFill>
                <a:latin typeface="Segoe UI" panose="020B0502040204020203" pitchFamily="34" charset="0"/>
                <a:cs typeface="Segoe UI" panose="020B0502040204020203" pitchFamily="34" charset="0"/>
              </a:defRPr>
            </a:lvl3pPr>
            <a:lvl4pPr>
              <a:defRPr>
                <a:solidFill>
                  <a:schemeClr val="bg1">
                    <a:lumMod val="65000"/>
                  </a:schemeClr>
                </a:solidFill>
                <a:latin typeface="Segoe UI" panose="020B0502040204020203" pitchFamily="34" charset="0"/>
                <a:cs typeface="Segoe UI" panose="020B0502040204020203" pitchFamily="34" charset="0"/>
              </a:defRPr>
            </a:lvl4pPr>
            <a:lvl5pPr>
              <a:defRPr>
                <a:solidFill>
                  <a:schemeClr val="bg1">
                    <a:lumMod val="6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ECBFC53F-58D3-439D-80F0-698EDC7E0C63}" type="slidenum">
              <a:rPr lang="en-US"/>
              <a:pPr>
                <a:defRPr/>
              </a:pPr>
              <a:t>‹#›</a:t>
            </a:fld>
            <a:endParaRPr lang="en-US"/>
          </a:p>
        </p:txBody>
      </p:sp>
    </p:spTree>
    <p:extLst>
      <p:ext uri="{BB962C8B-B14F-4D97-AF65-F5344CB8AC3E}">
        <p14:creationId xmlns:p14="http://schemas.microsoft.com/office/powerpoint/2010/main" val="171952176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resentation Cover">
    <p:spTree>
      <p:nvGrpSpPr>
        <p:cNvPr id="1" name=""/>
        <p:cNvGrpSpPr/>
        <p:nvPr/>
      </p:nvGrpSpPr>
      <p:grpSpPr>
        <a:xfrm>
          <a:off x="0" y="0"/>
          <a:ext cx="0" cy="0"/>
          <a:chOff x="0" y="0"/>
          <a:chExt cx="0" cy="0"/>
        </a:xfrm>
      </p:grpSpPr>
      <p:sp>
        <p:nvSpPr>
          <p:cNvPr id="7" name="Rectangle 6"/>
          <p:cNvSpPr/>
          <p:nvPr/>
        </p:nvSpPr>
        <p:spPr>
          <a:xfrm>
            <a:off x="0" y="22225"/>
            <a:ext cx="12192000" cy="6858000"/>
          </a:xfrm>
          <a:prstGeom prst="rect">
            <a:avLst/>
          </a:prstGeom>
          <a:solidFill>
            <a:srgbClr val="FFFFFF"/>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latin typeface="Museo Sans For Dell" pitchFamily="2" charset="0"/>
            </a:endParaRPr>
          </a:p>
        </p:txBody>
      </p:sp>
      <p:sp>
        <p:nvSpPr>
          <p:cNvPr id="5" name="Title 4"/>
          <p:cNvSpPr>
            <a:spLocks noGrp="1"/>
          </p:cNvSpPr>
          <p:nvPr>
            <p:ph type="title"/>
          </p:nvPr>
        </p:nvSpPr>
        <p:spPr>
          <a:xfrm>
            <a:off x="597408" y="2642616"/>
            <a:ext cx="6209792" cy="1005840"/>
          </a:xfrm>
          <a:noFill/>
        </p:spPr>
        <p:txBody>
          <a:bodyPr anchor="b">
            <a:noAutofit/>
          </a:bodyPr>
          <a:lstStyle>
            <a:lvl1pPr>
              <a:defRPr sz="3600" b="0">
                <a:solidFill>
                  <a:schemeClr val="tx1">
                    <a:lumMod val="60000"/>
                    <a:lumOff val="40000"/>
                  </a:schemeClr>
                </a:solidFill>
              </a:defRPr>
            </a:lvl1pPr>
          </a:lstStyle>
          <a:p>
            <a:r>
              <a:rPr lang="en-US"/>
              <a:t>Click to edit Master title style</a:t>
            </a:r>
            <a:endParaRPr lang="en-US" dirty="0"/>
          </a:p>
        </p:txBody>
      </p:sp>
      <p:sp>
        <p:nvSpPr>
          <p:cNvPr id="8" name="Text Placeholder 7"/>
          <p:cNvSpPr>
            <a:spLocks noGrp="1"/>
          </p:cNvSpPr>
          <p:nvPr>
            <p:ph type="body" sz="quarter" idx="11"/>
          </p:nvPr>
        </p:nvSpPr>
        <p:spPr>
          <a:xfrm>
            <a:off x="597408" y="3712239"/>
            <a:ext cx="6209792" cy="347472"/>
          </a:xfrm>
        </p:spPr>
        <p:txBody>
          <a:bodyPr anchor="ctr">
            <a:noAutofit/>
          </a:bodyPr>
          <a:lstStyle>
            <a:lvl1pPr marL="0" indent="0" algn="l">
              <a:spcBef>
                <a:spcPts val="384"/>
              </a:spcBef>
              <a:spcAft>
                <a:spcPts val="192"/>
              </a:spcAft>
              <a:buNone/>
              <a:defRPr sz="1400">
                <a:solidFill>
                  <a:schemeClr val="bg1">
                    <a:lumMod val="65000"/>
                  </a:schemeClr>
                </a:solidFill>
              </a:defRPr>
            </a:lvl1pPr>
          </a:lstStyle>
          <a:p>
            <a:pPr lvl="0"/>
            <a:r>
              <a:rPr lang="en-US"/>
              <a:t>Edit Master text styles</a:t>
            </a:r>
          </a:p>
        </p:txBody>
      </p:sp>
      <p:sp>
        <p:nvSpPr>
          <p:cNvPr id="6" name="Text Placeholder 7"/>
          <p:cNvSpPr>
            <a:spLocks noGrp="1"/>
          </p:cNvSpPr>
          <p:nvPr>
            <p:ph type="body" sz="quarter" idx="12"/>
          </p:nvPr>
        </p:nvSpPr>
        <p:spPr>
          <a:xfrm>
            <a:off x="597408" y="5399668"/>
            <a:ext cx="6209792" cy="347472"/>
          </a:xfrm>
        </p:spPr>
        <p:txBody>
          <a:bodyPr anchor="ctr">
            <a:noAutofit/>
          </a:bodyPr>
          <a:lstStyle>
            <a:lvl1pPr marL="0" indent="0">
              <a:spcBef>
                <a:spcPts val="384"/>
              </a:spcBef>
              <a:spcAft>
                <a:spcPts val="192"/>
              </a:spcAft>
              <a:buNone/>
              <a:defRPr sz="1400">
                <a:solidFill>
                  <a:schemeClr val="bg1">
                    <a:lumMod val="65000"/>
                  </a:schemeClr>
                </a:solidFill>
              </a:defRPr>
            </a:lvl1pPr>
          </a:lstStyle>
          <a:p>
            <a:pPr lvl="0"/>
            <a:r>
              <a:rPr lang="en-US"/>
              <a:t>Edit Master text styles</a:t>
            </a:r>
          </a:p>
        </p:txBody>
      </p:sp>
    </p:spTree>
    <p:extLst>
      <p:ext uri="{BB962C8B-B14F-4D97-AF65-F5344CB8AC3E}">
        <p14:creationId xmlns:p14="http://schemas.microsoft.com/office/powerpoint/2010/main" val="1782208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_Slide_Blue_Background">
    <p:bg>
      <p:bgPr>
        <a:solidFill>
          <a:srgbClr val="0088CE"/>
        </a:solidFill>
        <a:effectLst/>
      </p:bgPr>
    </p:bg>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4361187" y="3241675"/>
            <a:ext cx="364266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dirty="0">
                <a:solidFill>
                  <a:schemeClr val="bg1"/>
                </a:solidFill>
                <a:latin typeface="Segoe UI Light" panose="020B0502040204020203" pitchFamily="34" charset="0"/>
                <a:cs typeface="Segoe UI Light" panose="020B0502040204020203" pitchFamily="34" charset="0"/>
              </a:rPr>
              <a:t>Grow with Innovators</a:t>
            </a:r>
          </a:p>
          <a:p>
            <a:pPr algn="ctr" eaLnBrk="1" hangingPunct="1"/>
            <a:endParaRPr lang="en-US" altLang="en-US" sz="2400" dirty="0">
              <a:solidFill>
                <a:schemeClr val="bg1"/>
              </a:solidFill>
              <a:latin typeface="Segoe UI Light" panose="020B0502040204020203" pitchFamily="34" charset="0"/>
              <a:cs typeface="Segoe UI Light" panose="020B0502040204020203" pitchFamily="34" charset="0"/>
            </a:endParaRPr>
          </a:p>
          <a:p>
            <a:pPr algn="ctr" eaLnBrk="1" hangingPunct="1"/>
            <a:r>
              <a:rPr lang="en-US" altLang="en-US" sz="2400" dirty="0">
                <a:solidFill>
                  <a:schemeClr val="bg1"/>
                </a:solidFill>
                <a:latin typeface="Segoe UI Light" panose="020B0502040204020203" pitchFamily="34" charset="0"/>
                <a:cs typeface="Segoe UI Light" panose="020B0502040204020203" pitchFamily="34" charset="0"/>
              </a:rPr>
              <a:t>Any questions?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1856" y="6002327"/>
            <a:ext cx="2812212" cy="545569"/>
          </a:xfrm>
          <a:prstGeom prst="rect">
            <a:avLst/>
          </a:prstGeom>
        </p:spPr>
      </p:pic>
    </p:spTree>
    <p:extLst>
      <p:ext uri="{BB962C8B-B14F-4D97-AF65-F5344CB8AC3E}">
        <p14:creationId xmlns:p14="http://schemas.microsoft.com/office/powerpoint/2010/main" val="344495109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_Slide_Blue_Background">
    <p:bg>
      <p:bgPr>
        <a:solidFill>
          <a:srgbClr val="0088CE"/>
        </a:solidFill>
        <a:effectLst/>
      </p:bgPr>
    </p:bg>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4361187" y="3241675"/>
            <a:ext cx="364266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dirty="0">
                <a:solidFill>
                  <a:schemeClr val="bg1"/>
                </a:solidFill>
                <a:latin typeface="Segoe UI Light" panose="020B0502040204020203" pitchFamily="34" charset="0"/>
                <a:cs typeface="Segoe UI Light" panose="020B0502040204020203" pitchFamily="34" charset="0"/>
              </a:rPr>
              <a:t>Grow with Innovators</a:t>
            </a:r>
          </a:p>
          <a:p>
            <a:pPr algn="ctr" eaLnBrk="1" hangingPunct="1"/>
            <a:endParaRPr lang="en-US" altLang="en-US" sz="2400" dirty="0">
              <a:solidFill>
                <a:schemeClr val="bg1"/>
              </a:solidFill>
              <a:latin typeface="Segoe UI Light" panose="020B0502040204020203" pitchFamily="34" charset="0"/>
              <a:cs typeface="Segoe UI Light" panose="020B0502040204020203" pitchFamily="34" charset="0"/>
            </a:endParaRPr>
          </a:p>
          <a:p>
            <a:pPr algn="ctr" eaLnBrk="1" hangingPunct="1"/>
            <a:r>
              <a:rPr lang="en-US" altLang="en-US" sz="2400" dirty="0">
                <a:solidFill>
                  <a:schemeClr val="bg1"/>
                </a:solidFill>
                <a:latin typeface="Segoe UI Light" panose="020B0502040204020203" pitchFamily="34" charset="0"/>
                <a:cs typeface="Segoe UI Light" panose="020B0502040204020203" pitchFamily="34" charset="0"/>
              </a:rPr>
              <a:t>Any questions?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1856" y="6002327"/>
            <a:ext cx="2812212" cy="545569"/>
          </a:xfrm>
          <a:prstGeom prst="rect">
            <a:avLst/>
          </a:prstGeom>
        </p:spPr>
      </p:pic>
    </p:spTree>
    <p:extLst>
      <p:ext uri="{BB962C8B-B14F-4D97-AF65-F5344CB8AC3E}">
        <p14:creationId xmlns:p14="http://schemas.microsoft.com/office/powerpoint/2010/main" val="389966842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5"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6" name="Picture 5"/>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8200" y="365125"/>
            <a:ext cx="10515600" cy="443198"/>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1447576"/>
          </a:xfrm>
          <a:prstGeom prst="rect">
            <a:avLst/>
          </a:prstGeom>
        </p:spPr>
        <p:txBody>
          <a:bodyPr/>
          <a:lstStyle>
            <a:lvl1pPr>
              <a:defRPr>
                <a:solidFill>
                  <a:schemeClr val="bg1">
                    <a:lumMod val="65000"/>
                  </a:schemeClr>
                </a:solidFill>
                <a:latin typeface="Segoe UI Light" panose="020B0502040204020203" pitchFamily="34" charset="0"/>
                <a:cs typeface="Segoe UI Light" panose="020B0502040204020203" pitchFamily="34" charset="0"/>
              </a:defRPr>
            </a:lvl1pPr>
            <a:lvl2pPr>
              <a:defRPr>
                <a:solidFill>
                  <a:schemeClr val="bg1">
                    <a:lumMod val="65000"/>
                  </a:schemeClr>
                </a:solidFill>
                <a:latin typeface="Segoe UI Light" panose="020B0502040204020203" pitchFamily="34" charset="0"/>
                <a:cs typeface="Segoe UI Light" panose="020B0502040204020203" pitchFamily="34" charset="0"/>
              </a:defRPr>
            </a:lvl2pPr>
            <a:lvl3pPr>
              <a:defRPr>
                <a:solidFill>
                  <a:schemeClr val="bg1">
                    <a:lumMod val="65000"/>
                  </a:schemeClr>
                </a:solidFill>
                <a:latin typeface="Segoe UI Light" panose="020B0502040204020203" pitchFamily="34" charset="0"/>
                <a:cs typeface="Segoe UI Light" panose="020B0502040204020203" pitchFamily="34" charset="0"/>
              </a:defRPr>
            </a:lvl3pPr>
            <a:lvl4pPr>
              <a:defRPr>
                <a:solidFill>
                  <a:schemeClr val="bg1">
                    <a:lumMod val="65000"/>
                  </a:schemeClr>
                </a:solidFill>
                <a:latin typeface="Segoe UI Light" panose="020B0502040204020203" pitchFamily="34" charset="0"/>
                <a:cs typeface="Segoe UI Light" panose="020B0502040204020203" pitchFamily="34" charset="0"/>
              </a:defRPr>
            </a:lvl4pPr>
            <a:lvl5pPr>
              <a:defRPr>
                <a:solidFill>
                  <a:schemeClr val="bg1">
                    <a:lumMod val="65000"/>
                  </a:schemeClr>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9DE90BA2-1D6E-44A2-BDCA-F95696F30C66}" type="slidenum">
              <a:rPr lang="en-US"/>
              <a:pPr>
                <a:defRPr/>
              </a:pPr>
              <a:t>‹#›</a:t>
            </a:fld>
            <a:endParaRPr lang="en-US"/>
          </a:p>
        </p:txBody>
      </p:sp>
    </p:spTree>
    <p:extLst>
      <p:ext uri="{BB962C8B-B14F-4D97-AF65-F5344CB8AC3E}">
        <p14:creationId xmlns:p14="http://schemas.microsoft.com/office/powerpoint/2010/main" val="17189044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6"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7" name="Picture 6"/>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8200" y="365125"/>
            <a:ext cx="10515600" cy="443198"/>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1447576"/>
          </a:xfrm>
          <a:prstGeom prst="rect">
            <a:avLst/>
          </a:prstGeom>
        </p:spPr>
        <p:txBody>
          <a:bodyPr/>
          <a:lstStyle>
            <a:lvl1pPr>
              <a:defRPr>
                <a:solidFill>
                  <a:schemeClr val="bg1">
                    <a:lumMod val="65000"/>
                  </a:schemeClr>
                </a:solidFill>
                <a:latin typeface="Segoe UI Light" panose="020B0502040204020203" pitchFamily="34" charset="0"/>
                <a:cs typeface="Segoe UI Light" panose="020B0502040204020203" pitchFamily="34" charset="0"/>
              </a:defRPr>
            </a:lvl1pPr>
            <a:lvl2pPr>
              <a:defRPr>
                <a:solidFill>
                  <a:schemeClr val="bg1">
                    <a:lumMod val="65000"/>
                  </a:schemeClr>
                </a:solidFill>
                <a:latin typeface="Segoe UI Light" panose="020B0502040204020203" pitchFamily="34" charset="0"/>
                <a:cs typeface="Segoe UI Light" panose="020B0502040204020203" pitchFamily="34" charset="0"/>
              </a:defRPr>
            </a:lvl2pPr>
            <a:lvl3pPr>
              <a:defRPr>
                <a:solidFill>
                  <a:schemeClr val="bg1">
                    <a:lumMod val="65000"/>
                  </a:schemeClr>
                </a:solidFill>
                <a:latin typeface="Segoe UI Light" panose="020B0502040204020203" pitchFamily="34" charset="0"/>
                <a:cs typeface="Segoe UI Light" panose="020B0502040204020203" pitchFamily="34" charset="0"/>
              </a:defRPr>
            </a:lvl3pPr>
            <a:lvl4pPr>
              <a:defRPr>
                <a:solidFill>
                  <a:schemeClr val="bg1">
                    <a:lumMod val="65000"/>
                  </a:schemeClr>
                </a:solidFill>
                <a:latin typeface="Segoe UI Light" panose="020B0502040204020203" pitchFamily="34" charset="0"/>
                <a:cs typeface="Segoe UI Light" panose="020B0502040204020203" pitchFamily="34" charset="0"/>
              </a:defRPr>
            </a:lvl4pPr>
            <a:lvl5pPr>
              <a:defRPr>
                <a:solidFill>
                  <a:schemeClr val="bg1">
                    <a:lumMod val="65000"/>
                  </a:schemeClr>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1447576"/>
          </a:xfrm>
          <a:prstGeom prst="rect">
            <a:avLst/>
          </a:prstGeom>
        </p:spPr>
        <p:txBody>
          <a:bodyPr/>
          <a:lstStyle>
            <a:lvl1pPr>
              <a:defRPr>
                <a:solidFill>
                  <a:schemeClr val="bg1">
                    <a:lumMod val="65000"/>
                  </a:schemeClr>
                </a:solidFill>
                <a:latin typeface="Segoe UI Light" panose="020B0502040204020203" pitchFamily="34" charset="0"/>
                <a:cs typeface="Segoe UI Light" panose="020B0502040204020203" pitchFamily="34" charset="0"/>
              </a:defRPr>
            </a:lvl1pPr>
            <a:lvl2pPr>
              <a:defRPr>
                <a:solidFill>
                  <a:schemeClr val="bg1">
                    <a:lumMod val="65000"/>
                  </a:schemeClr>
                </a:solidFill>
                <a:latin typeface="Segoe UI Light" panose="020B0502040204020203" pitchFamily="34" charset="0"/>
                <a:cs typeface="Segoe UI Light" panose="020B0502040204020203" pitchFamily="34" charset="0"/>
              </a:defRPr>
            </a:lvl2pPr>
            <a:lvl3pPr>
              <a:defRPr>
                <a:solidFill>
                  <a:schemeClr val="bg1">
                    <a:lumMod val="65000"/>
                  </a:schemeClr>
                </a:solidFill>
                <a:latin typeface="Segoe UI Light" panose="020B0502040204020203" pitchFamily="34" charset="0"/>
                <a:cs typeface="Segoe UI Light" panose="020B0502040204020203" pitchFamily="34" charset="0"/>
              </a:defRPr>
            </a:lvl3pPr>
            <a:lvl4pPr>
              <a:defRPr>
                <a:solidFill>
                  <a:schemeClr val="bg1">
                    <a:lumMod val="65000"/>
                  </a:schemeClr>
                </a:solidFill>
                <a:latin typeface="Segoe UI Light" panose="020B0502040204020203" pitchFamily="34" charset="0"/>
                <a:cs typeface="Segoe UI Light" panose="020B0502040204020203" pitchFamily="34" charset="0"/>
              </a:defRPr>
            </a:lvl4pPr>
            <a:lvl5pPr>
              <a:defRPr>
                <a:solidFill>
                  <a:schemeClr val="bg1">
                    <a:lumMod val="65000"/>
                  </a:schemeClr>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6"/>
          <p:cNvSpPr>
            <a:spLocks noGrp="1"/>
          </p:cNvSpPr>
          <p:nvPr>
            <p:ph type="sldNum" sz="quarter" idx="10"/>
          </p:nvPr>
        </p:nvSpPr>
        <p:spPr/>
        <p:txBody>
          <a:bodyPr/>
          <a:lstStyle>
            <a:lvl1pPr>
              <a:defRPr/>
            </a:lvl1pPr>
          </a:lstStyle>
          <a:p>
            <a:pPr>
              <a:defRPr/>
            </a:pPr>
            <a:fld id="{06F4E9DA-64FD-4BBA-BF4F-D1B97833F8AC}" type="slidenum">
              <a:rPr lang="en-US"/>
              <a:pPr>
                <a:defRPr/>
              </a:pPr>
              <a:t>‹#›</a:t>
            </a:fld>
            <a:endParaRPr lang="en-US"/>
          </a:p>
        </p:txBody>
      </p:sp>
    </p:spTree>
    <p:extLst>
      <p:ext uri="{BB962C8B-B14F-4D97-AF65-F5344CB8AC3E}">
        <p14:creationId xmlns:p14="http://schemas.microsoft.com/office/powerpoint/2010/main" val="47304925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8"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9" name="Picture 8"/>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9788" y="365125"/>
            <a:ext cx="10515600" cy="443198"/>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9788" y="2122572"/>
            <a:ext cx="5157787" cy="332399"/>
          </a:xfrm>
          <a:prstGeom prst="rect">
            <a:avLst/>
          </a:prstGeom>
        </p:spPr>
        <p:txBody>
          <a:bodyPr anchor="b"/>
          <a:lstStyle>
            <a:lvl1pPr marL="0" indent="0">
              <a:buNone/>
              <a:defRPr sz="24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480023"/>
            <a:ext cx="5157787" cy="1447576"/>
          </a:xfrm>
          <a:prstGeom prst="rect">
            <a:avLst/>
          </a:prstGeom>
        </p:spPr>
        <p:txBody>
          <a:bodyPr/>
          <a:lstStyle>
            <a:lvl1pPr>
              <a:defRPr>
                <a:solidFill>
                  <a:schemeClr val="bg1">
                    <a:lumMod val="65000"/>
                  </a:schemeClr>
                </a:solidFill>
                <a:latin typeface="Segoe UI Light" panose="020B0502040204020203" pitchFamily="34" charset="0"/>
                <a:cs typeface="Segoe UI Light" panose="020B0502040204020203" pitchFamily="34" charset="0"/>
              </a:defRPr>
            </a:lvl1pPr>
            <a:lvl2pPr>
              <a:defRPr>
                <a:solidFill>
                  <a:schemeClr val="bg1">
                    <a:lumMod val="65000"/>
                  </a:schemeClr>
                </a:solidFill>
                <a:latin typeface="Segoe UI Light" panose="020B0502040204020203" pitchFamily="34" charset="0"/>
                <a:cs typeface="Segoe UI Light" panose="020B0502040204020203" pitchFamily="34" charset="0"/>
              </a:defRPr>
            </a:lvl2pPr>
            <a:lvl3pPr>
              <a:defRPr>
                <a:solidFill>
                  <a:schemeClr val="bg1">
                    <a:lumMod val="65000"/>
                  </a:schemeClr>
                </a:solidFill>
                <a:latin typeface="Segoe UI Light" panose="020B0502040204020203" pitchFamily="34" charset="0"/>
                <a:cs typeface="Segoe UI Light" panose="020B0502040204020203" pitchFamily="34" charset="0"/>
              </a:defRPr>
            </a:lvl3pPr>
            <a:lvl4pPr>
              <a:defRPr>
                <a:solidFill>
                  <a:schemeClr val="bg1">
                    <a:lumMod val="65000"/>
                  </a:schemeClr>
                </a:solidFill>
                <a:latin typeface="Segoe UI Light" panose="020B0502040204020203" pitchFamily="34" charset="0"/>
                <a:cs typeface="Segoe UI Light" panose="020B0502040204020203" pitchFamily="34" charset="0"/>
              </a:defRPr>
            </a:lvl4pPr>
            <a:lvl5pPr>
              <a:defRPr>
                <a:solidFill>
                  <a:schemeClr val="bg1">
                    <a:lumMod val="65000"/>
                  </a:schemeClr>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2122572"/>
            <a:ext cx="5183188" cy="332399"/>
          </a:xfrm>
          <a:prstGeom prst="rect">
            <a:avLst/>
          </a:prstGeom>
        </p:spPr>
        <p:txBody>
          <a:bodyPr anchor="b"/>
          <a:lstStyle>
            <a:lvl1pPr marL="0" indent="0">
              <a:buNone/>
              <a:defRPr sz="24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0023"/>
            <a:ext cx="5183188" cy="1447576"/>
          </a:xfrm>
          <a:prstGeom prst="rect">
            <a:avLst/>
          </a:prstGeom>
        </p:spPr>
        <p:txBody>
          <a:bodyPr/>
          <a:lstStyle>
            <a:lvl1pPr>
              <a:defRPr>
                <a:solidFill>
                  <a:schemeClr val="bg1">
                    <a:lumMod val="65000"/>
                  </a:schemeClr>
                </a:solidFill>
                <a:latin typeface="Segoe UI Light" panose="020B0502040204020203" pitchFamily="34" charset="0"/>
                <a:cs typeface="Segoe UI Light" panose="020B0502040204020203" pitchFamily="34" charset="0"/>
              </a:defRPr>
            </a:lvl1pPr>
            <a:lvl2pPr>
              <a:defRPr>
                <a:solidFill>
                  <a:schemeClr val="bg1">
                    <a:lumMod val="65000"/>
                  </a:schemeClr>
                </a:solidFill>
                <a:latin typeface="Segoe UI Light" panose="020B0502040204020203" pitchFamily="34" charset="0"/>
                <a:cs typeface="Segoe UI Light" panose="020B0502040204020203" pitchFamily="34" charset="0"/>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8"/>
          <p:cNvSpPr>
            <a:spLocks noGrp="1"/>
          </p:cNvSpPr>
          <p:nvPr>
            <p:ph type="sldNum" sz="quarter" idx="10"/>
          </p:nvPr>
        </p:nvSpPr>
        <p:spPr/>
        <p:txBody>
          <a:bodyPr/>
          <a:lstStyle>
            <a:lvl1pPr>
              <a:defRPr/>
            </a:lvl1pPr>
          </a:lstStyle>
          <a:p>
            <a:pPr>
              <a:defRPr/>
            </a:pPr>
            <a:fld id="{FFB6DC48-5A90-4544-AC40-08AD741EE113}" type="slidenum">
              <a:rPr lang="en-US"/>
              <a:pPr>
                <a:defRPr/>
              </a:pPr>
              <a:t>‹#›</a:t>
            </a:fld>
            <a:endParaRPr lang="en-US"/>
          </a:p>
        </p:txBody>
      </p:sp>
    </p:spTree>
    <p:extLst>
      <p:ext uri="{BB962C8B-B14F-4D97-AF65-F5344CB8AC3E}">
        <p14:creationId xmlns:p14="http://schemas.microsoft.com/office/powerpoint/2010/main" val="12417367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4"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5" name="Picture 4"/>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8200" y="365125"/>
            <a:ext cx="10515600" cy="443198"/>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100" smtClean="0">
                <a:solidFill>
                  <a:schemeClr val="tx1">
                    <a:tint val="75000"/>
                  </a:schemeClr>
                </a:solidFill>
                <a:latin typeface="Segoe UI" panose="020B0502040204020203" pitchFamily="34" charset="0"/>
                <a:cs typeface="Segoe UI" panose="020B0502040204020203" pitchFamily="34" charset="0"/>
              </a:defRPr>
            </a:lvl1pPr>
          </a:lstStyle>
          <a:p>
            <a:pPr>
              <a:defRPr/>
            </a:pPr>
            <a:fld id="{528D0B47-2063-425A-806F-D742A6B5D6F1}" type="slidenum">
              <a:rPr lang="en-US"/>
              <a:pPr>
                <a:defRPr/>
              </a:pPr>
              <a:t>‹#›</a:t>
            </a:fld>
            <a:endParaRPr lang="en-US"/>
          </a:p>
        </p:txBody>
      </p:sp>
    </p:spTree>
    <p:extLst>
      <p:ext uri="{BB962C8B-B14F-4D97-AF65-F5344CB8AC3E}">
        <p14:creationId xmlns:p14="http://schemas.microsoft.com/office/powerpoint/2010/main" val="358892851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3"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4" name="Picture 3"/>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5" name="Slide Number Placeholder 3"/>
          <p:cNvSpPr>
            <a:spLocks noGrp="1"/>
          </p:cNvSpPr>
          <p:nvPr>
            <p:ph type="sldNum" sz="quarter" idx="10"/>
          </p:nvPr>
        </p:nvSpPr>
        <p:spPr/>
        <p:txBody>
          <a:bodyPr/>
          <a:lstStyle>
            <a:lvl1pPr>
              <a:defRPr/>
            </a:lvl1pPr>
          </a:lstStyle>
          <a:p>
            <a:pPr>
              <a:defRPr/>
            </a:pPr>
            <a:fld id="{957B8B10-0775-4715-93DB-D0304A53E787}" type="slidenum">
              <a:rPr lang="en-US"/>
              <a:pPr>
                <a:defRPr/>
              </a:pPr>
              <a:t>‹#›</a:t>
            </a:fld>
            <a:endParaRPr lang="en-US"/>
          </a:p>
        </p:txBody>
      </p:sp>
    </p:spTree>
    <p:extLst>
      <p:ext uri="{BB962C8B-B14F-4D97-AF65-F5344CB8AC3E}">
        <p14:creationId xmlns:p14="http://schemas.microsoft.com/office/powerpoint/2010/main" val="15822768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6"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7" name="Picture 6"/>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9788" y="1171004"/>
            <a:ext cx="3932237" cy="886397"/>
          </a:xfrm>
          <a:prstGeom prst="rect">
            <a:avLst/>
          </a:prstGeom>
        </p:spPr>
        <p:txBody>
          <a:bodyPr anchor="b"/>
          <a:lstStyle>
            <a:lvl1pPr>
              <a:defRPr sz="3200">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1752275"/>
          </a:xfrm>
          <a:prstGeom prst="rect">
            <a:avLst/>
          </a:prstGeom>
        </p:spPr>
        <p:txBody>
          <a:bodyPr/>
          <a:lstStyle>
            <a:lvl1pPr>
              <a:defRPr sz="2800">
                <a:solidFill>
                  <a:schemeClr val="bg1">
                    <a:lumMod val="65000"/>
                  </a:schemeClr>
                </a:solidFill>
                <a:latin typeface="Segoe UI Light" panose="020B0502040204020203" pitchFamily="34" charset="0"/>
                <a:cs typeface="Segoe UI Light" panose="020B0502040204020203" pitchFamily="34" charset="0"/>
              </a:defRPr>
            </a:lvl1pPr>
            <a:lvl2pPr>
              <a:defRPr sz="2400">
                <a:solidFill>
                  <a:schemeClr val="bg1">
                    <a:lumMod val="65000"/>
                  </a:schemeClr>
                </a:solidFill>
                <a:latin typeface="Segoe UI Light" panose="020B0502040204020203" pitchFamily="34" charset="0"/>
                <a:cs typeface="Segoe UI Light" panose="020B0502040204020203" pitchFamily="34" charset="0"/>
              </a:defRPr>
            </a:lvl2pPr>
            <a:lvl3pPr>
              <a:defRPr sz="2000">
                <a:solidFill>
                  <a:schemeClr val="bg1">
                    <a:lumMod val="65000"/>
                  </a:schemeClr>
                </a:solidFill>
                <a:latin typeface="Segoe UI Light" panose="020B0502040204020203" pitchFamily="34" charset="0"/>
                <a:cs typeface="Segoe UI Light" panose="020B0502040204020203" pitchFamily="34" charset="0"/>
              </a:defRPr>
            </a:lvl3pPr>
            <a:lvl4pPr>
              <a:defRPr sz="1800">
                <a:solidFill>
                  <a:schemeClr val="bg1">
                    <a:lumMod val="65000"/>
                  </a:schemeClr>
                </a:solidFill>
                <a:latin typeface="Segoe UI Light" panose="020B0502040204020203" pitchFamily="34" charset="0"/>
                <a:cs typeface="Segoe UI Light" panose="020B0502040204020203" pitchFamily="34" charset="0"/>
              </a:defRPr>
            </a:lvl4pPr>
            <a:lvl5pPr>
              <a:defRPr sz="1800">
                <a:solidFill>
                  <a:schemeClr val="bg1">
                    <a:lumMod val="65000"/>
                  </a:schemeClr>
                </a:solidFill>
                <a:latin typeface="Segoe UI Light" panose="020B0502040204020203" pitchFamily="34" charset="0"/>
                <a:cs typeface="Segoe UI Light" panose="020B0502040204020203"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221599"/>
          </a:xfrm>
          <a:prstGeom prst="rect">
            <a:avLst/>
          </a:prstGeom>
        </p:spPr>
        <p:txBody>
          <a:bodyPr/>
          <a:lstStyle>
            <a:lvl1pPr marL="0" indent="0">
              <a:buNone/>
              <a:defRPr sz="1600">
                <a:solidFill>
                  <a:schemeClr val="bg1">
                    <a:lumMod val="65000"/>
                  </a:schemeClr>
                </a:solidFill>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6"/>
          <p:cNvSpPr>
            <a:spLocks noGrp="1"/>
          </p:cNvSpPr>
          <p:nvPr>
            <p:ph type="sldNum" sz="quarter" idx="10"/>
          </p:nvPr>
        </p:nvSpPr>
        <p:spPr/>
        <p:txBody>
          <a:bodyPr/>
          <a:lstStyle>
            <a:lvl1pPr>
              <a:defRPr/>
            </a:lvl1pPr>
          </a:lstStyle>
          <a:p>
            <a:pPr>
              <a:defRPr/>
            </a:pPr>
            <a:fld id="{1DD1640D-398A-4C09-AF6E-DCEBF38E9D18}" type="slidenum">
              <a:rPr lang="en-US"/>
              <a:pPr>
                <a:defRPr/>
              </a:pPr>
              <a:t>‹#›</a:t>
            </a:fld>
            <a:endParaRPr lang="en-US"/>
          </a:p>
        </p:txBody>
      </p:sp>
    </p:spTree>
    <p:extLst>
      <p:ext uri="{BB962C8B-B14F-4D97-AF65-F5344CB8AC3E}">
        <p14:creationId xmlns:p14="http://schemas.microsoft.com/office/powerpoint/2010/main" val="40072821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6"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BFBFBF"/>
                </a:solidFill>
                <a:latin typeface="Segoe UI" panose="020B0502040204020203" pitchFamily="34" charset="0"/>
                <a:cs typeface="Segoe UI" panose="020B0502040204020203" pitchFamily="34" charset="0"/>
              </a:rPr>
              <a:t>Copyright 2017.  Confidential and proprietary information.  </a:t>
            </a:r>
          </a:p>
        </p:txBody>
      </p:sp>
      <p:pic>
        <p:nvPicPr>
          <p:cNvPr id="7" name="Picture 6"/>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03650"/>
          </a:xfrm>
          <a:prstGeom prst="rect">
            <a:avLst/>
          </a:prstGeom>
        </p:spPr>
        <p:txBody>
          <a:bodyPr/>
          <a:lstStyle>
            <a:lvl1pPr marL="0" indent="0">
              <a:buNone/>
              <a:defRPr sz="1600">
                <a:solidFill>
                  <a:schemeClr val="bg1">
                    <a:lumMod val="6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6"/>
          <p:cNvSpPr>
            <a:spLocks noGrp="1"/>
          </p:cNvSpPr>
          <p:nvPr>
            <p:ph type="sldNum" sz="quarter" idx="10"/>
          </p:nvPr>
        </p:nvSpPr>
        <p:spPr/>
        <p:txBody>
          <a:bodyPr/>
          <a:lstStyle>
            <a:lvl1pPr>
              <a:defRPr/>
            </a:lvl1pPr>
          </a:lstStyle>
          <a:p>
            <a:pPr>
              <a:defRPr/>
            </a:pPr>
            <a:fld id="{6486B9E2-FB7B-4C99-BEF2-F711EF6DF73A}" type="slidenum">
              <a:rPr lang="en-US"/>
              <a:pPr>
                <a:defRPr/>
              </a:pPr>
              <a:t>‹#›</a:t>
            </a:fld>
            <a:endParaRPr lang="en-US"/>
          </a:p>
        </p:txBody>
      </p:sp>
    </p:spTree>
    <p:extLst>
      <p:ext uri="{BB962C8B-B14F-4D97-AF65-F5344CB8AC3E}">
        <p14:creationId xmlns:p14="http://schemas.microsoft.com/office/powerpoint/2010/main" val="41851387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4"/>
          <p:cNvCxnSpPr>
            <a:cxnSpLocks noChangeShapeType="1"/>
          </p:cNvCxnSpPr>
          <p:nvPr/>
        </p:nvCxnSpPr>
        <p:spPr bwMode="auto">
          <a:xfrm>
            <a:off x="609600" y="6223000"/>
            <a:ext cx="109728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5" name="Rectangle 24"/>
          <p:cNvSpPr>
            <a:spLocks noChangeArrowheads="1"/>
          </p:cNvSpPr>
          <p:nvPr/>
        </p:nvSpPr>
        <p:spPr bwMode="auto">
          <a:xfrm>
            <a:off x="4025900" y="6346825"/>
            <a:ext cx="4114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a:solidFill>
                  <a:srgbClr val="BFBFBF"/>
                </a:solidFill>
                <a:latin typeface="Segoe UI" panose="020B0502040204020203" pitchFamily="34" charset="0"/>
                <a:cs typeface="Segoe UI" panose="020B0502040204020203" pitchFamily="34" charset="0"/>
              </a:rPr>
              <a:t>Copyright 2015.  Confidential and proprietary information.  </a:t>
            </a:r>
          </a:p>
        </p:txBody>
      </p:sp>
      <p:pic>
        <p:nvPicPr>
          <p:cNvPr id="6" name="Picture 5"/>
          <p:cNvPicPr>
            <a:picLocks/>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68926" y="6501459"/>
            <a:ext cx="1313474" cy="220298"/>
          </a:xfrm>
          <a:prstGeom prst="rect">
            <a:avLst/>
          </a:prstGeom>
        </p:spPr>
      </p:pic>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lvl1pPr>
              <a:defRPr>
                <a:solidFill>
                  <a:schemeClr val="bg1">
                    <a:lumMod val="65000"/>
                  </a:schemeClr>
                </a:solidFill>
              </a:defRPr>
            </a:lvl1pPr>
            <a:lvl2pPr>
              <a:defRPr>
                <a:solidFill>
                  <a:schemeClr val="bg1">
                    <a:lumMod val="65000"/>
                  </a:schemeClr>
                </a:solidFill>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B8324123-DC01-406A-9BA5-4DCD61A0C444}" type="slidenum">
              <a:rPr lang="en-US"/>
              <a:pPr>
                <a:defRPr/>
              </a:pPr>
              <a:t>‹#›</a:t>
            </a:fld>
            <a:endParaRPr lang="en-US"/>
          </a:p>
        </p:txBody>
      </p:sp>
    </p:spTree>
    <p:extLst>
      <p:ext uri="{BB962C8B-B14F-4D97-AF65-F5344CB8AC3E}">
        <p14:creationId xmlns:p14="http://schemas.microsoft.com/office/powerpoint/2010/main" val="256669302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096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100" smtClean="0">
                <a:solidFill>
                  <a:schemeClr val="tx1">
                    <a:tint val="75000"/>
                  </a:schemeClr>
                </a:solidFill>
                <a:latin typeface="Segoe UI" panose="020B0502040204020203" pitchFamily="34" charset="0"/>
                <a:cs typeface="Segoe UI" panose="020B0502040204020203" pitchFamily="34" charset="0"/>
              </a:defRPr>
            </a:lvl1pPr>
          </a:lstStyle>
          <a:p>
            <a:pPr>
              <a:defRPr/>
            </a:pPr>
            <a:fld id="{4FD9FCE0-0562-4131-8BC5-5431EF7AE984}" type="slidenum">
              <a:rPr lang="en-US"/>
              <a:pPr>
                <a:defRPr/>
              </a:pPr>
              <a:t>‹#›</a:t>
            </a:fld>
            <a:endParaRPr lang="en-US"/>
          </a:p>
        </p:txBody>
      </p:sp>
      <p:sp>
        <p:nvSpPr>
          <p:cNvPr id="1027" name="Title Placeholder 21"/>
          <p:cNvSpPr>
            <a:spLocks noGrp="1"/>
          </p:cNvSpPr>
          <p:nvPr>
            <p:ph type="title"/>
          </p:nvPr>
        </p:nvSpPr>
        <p:spPr bwMode="auto">
          <a:xfrm>
            <a:off x="584200" y="261938"/>
            <a:ext cx="10998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title</a:t>
            </a:r>
          </a:p>
        </p:txBody>
      </p:sp>
      <p:sp>
        <p:nvSpPr>
          <p:cNvPr id="1028" name="Text Placeholder 12"/>
          <p:cNvSpPr>
            <a:spLocks noGrp="1"/>
          </p:cNvSpPr>
          <p:nvPr>
            <p:ph type="body" idx="1"/>
          </p:nvPr>
        </p:nvSpPr>
        <p:spPr bwMode="auto">
          <a:xfrm>
            <a:off x="609600" y="1274763"/>
            <a:ext cx="10998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text</a:t>
            </a:r>
          </a:p>
          <a:p>
            <a:pPr lvl="1"/>
            <a:r>
              <a:rPr lang="en-US"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spd="med">
    <p:fade/>
  </p:transition>
  <p:hf hdr="0" ftr="0" dt="0"/>
  <p:txStyles>
    <p:titleStyle>
      <a:lvl1pPr algn="l" rtl="0" eaLnBrk="1" fontAlgn="base" hangingPunct="1">
        <a:lnSpc>
          <a:spcPct val="90000"/>
        </a:lnSpc>
        <a:spcBef>
          <a:spcPct val="0"/>
        </a:spcBef>
        <a:spcAft>
          <a:spcPct val="0"/>
        </a:spcAft>
        <a:defRPr sz="3200" kern="1200">
          <a:solidFill>
            <a:schemeClr val="accent1"/>
          </a:solidFill>
          <a:latin typeface="Segoe UI" panose="020B0502040204020203" pitchFamily="34" charset="0"/>
          <a:ea typeface="+mj-ea"/>
          <a:cs typeface="Segoe UI" panose="020B0502040204020203" pitchFamily="34" charset="0"/>
        </a:defRPr>
      </a:lvl1pPr>
      <a:lvl2pPr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2pPr>
      <a:lvl3pPr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3pPr>
      <a:lvl4pPr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4pPr>
      <a:lvl5pPr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5pPr>
      <a:lvl6pPr marL="457200"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6pPr>
      <a:lvl7pPr marL="914400"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7pPr>
      <a:lvl8pPr marL="1371600"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8pPr>
      <a:lvl9pPr marL="1828800" algn="l" rtl="0" eaLnBrk="1" fontAlgn="base" hangingPunct="1">
        <a:lnSpc>
          <a:spcPct val="90000"/>
        </a:lnSpc>
        <a:spcBef>
          <a:spcPct val="0"/>
        </a:spcBef>
        <a:spcAft>
          <a:spcPct val="0"/>
        </a:spcAft>
        <a:defRPr sz="3200">
          <a:solidFill>
            <a:schemeClr val="accent1"/>
          </a:solidFill>
          <a:latin typeface="Segoe UI" panose="020B0502040204020203" pitchFamily="34" charset="0"/>
          <a:cs typeface="Segoe UI" panose="020B0502040204020203"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000" kern="1200">
          <a:solidFill>
            <a:srgbClr val="A6A6A6"/>
          </a:solidFill>
          <a:latin typeface="Segoe UI" panose="020B0502040204020203" pitchFamily="34" charset="0"/>
          <a:ea typeface="+mn-ea"/>
          <a:cs typeface="Segoe UI" panose="020B0502040204020203"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kern="1200">
          <a:solidFill>
            <a:srgbClr val="A6A6A6"/>
          </a:solidFill>
          <a:latin typeface="Segoe UI" panose="020B0502040204020203" pitchFamily="34" charset="0"/>
          <a:ea typeface="+mn-ea"/>
          <a:cs typeface="Segoe UI" panose="020B0502040204020203"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1600" kern="1200">
          <a:solidFill>
            <a:srgbClr val="A6A6A6"/>
          </a:solidFill>
          <a:latin typeface="Segoe UI" panose="020B0502040204020203" pitchFamily="34" charset="0"/>
          <a:ea typeface="+mn-ea"/>
          <a:cs typeface="Segoe UI" panose="020B05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1400" kern="1200">
          <a:solidFill>
            <a:srgbClr val="A6A6A6"/>
          </a:solidFill>
          <a:latin typeface="Segoe UI" panose="020B0502040204020203" pitchFamily="34" charset="0"/>
          <a:ea typeface="+mn-ea"/>
          <a:cs typeface="Segoe UI" panose="020B0502040204020203"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oftheon/EnterpriseApiClient-Javascript" TargetMode="External"/><Relationship Id="rId2" Type="http://schemas.openxmlformats.org/officeDocument/2006/relationships/hyperlink" Target="https://github.com/Softheon/EnterpriseApiClient-CShar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ctrTitle"/>
          </p:nvPr>
        </p:nvSpPr>
        <p:spPr>
          <a:xfrm>
            <a:off x="609600" y="2657493"/>
            <a:ext cx="7581900" cy="1357295"/>
          </a:xfrm>
        </p:spPr>
        <p:txBody>
          <a:bodyPr/>
          <a:lstStyle/>
          <a:p>
            <a:pPr fontAlgn="auto">
              <a:spcAft>
                <a:spcPts val="0"/>
              </a:spcAft>
              <a:defRPr/>
            </a:pPr>
            <a:r>
              <a:rPr lang="en-US" sz="6600" dirty="0">
                <a:solidFill>
                  <a:schemeClr val="accent2">
                    <a:lumMod val="75000"/>
                  </a:schemeClr>
                </a:solidFill>
              </a:rPr>
              <a:t>Softheon Enterprise</a:t>
            </a:r>
            <a:br>
              <a:rPr lang="en-US" sz="5400" dirty="0">
                <a:solidFill>
                  <a:schemeClr val="accent2">
                    <a:lumMod val="75000"/>
                  </a:schemeClr>
                </a:solidFill>
              </a:rPr>
            </a:br>
            <a:endParaRPr lang="en-US" sz="3200" dirty="0">
              <a:latin typeface="Segoe UI" panose="020B0502040204020203" pitchFamily="34" charset="0"/>
              <a:cs typeface="Segoe UI" panose="020B0502040204020203" pitchFamily="34" charset="0"/>
            </a:endParaRPr>
          </a:p>
        </p:txBody>
      </p:sp>
      <p:sp>
        <p:nvSpPr>
          <p:cNvPr id="17411" name="Text Placeholder 5"/>
          <p:cNvSpPr>
            <a:spLocks noGrp="1"/>
          </p:cNvSpPr>
          <p:nvPr>
            <p:ph type="subTitle" idx="1"/>
          </p:nvPr>
        </p:nvSpPr>
        <p:spPr>
          <a:xfrm>
            <a:off x="609600" y="4165600"/>
            <a:ext cx="7581900" cy="193675"/>
          </a:xfrm>
        </p:spPr>
        <p:txBody>
          <a:bodyPr/>
          <a:lstStyle/>
          <a:p>
            <a:r>
              <a:rPr lang="en-US" altLang="en-US" dirty="0">
                <a:solidFill>
                  <a:schemeClr val="accent1"/>
                </a:solidFill>
              </a:rPr>
              <a:t>Friday, February 17</a:t>
            </a:r>
            <a:r>
              <a:rPr lang="en-US" altLang="en-US" baseline="30000" dirty="0">
                <a:solidFill>
                  <a:schemeClr val="accent1"/>
                </a:solidFill>
              </a:rPr>
              <a:t>th</a:t>
            </a:r>
            <a:r>
              <a:rPr lang="en-US" altLang="en-US" dirty="0">
                <a:solidFill>
                  <a:schemeClr val="accent1"/>
                </a:solidFill>
              </a:rPr>
              <a:t>, 2017</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Metadata :: Storage</a:t>
            </a:r>
          </a:p>
        </p:txBody>
      </p:sp>
      <p:sp>
        <p:nvSpPr>
          <p:cNvPr id="3" name="Content Placeholder 2"/>
          <p:cNvSpPr>
            <a:spLocks noGrp="1"/>
          </p:cNvSpPr>
          <p:nvPr>
            <p:ph idx="1"/>
          </p:nvPr>
        </p:nvSpPr>
        <p:spPr>
          <a:xfrm>
            <a:off x="838200" y="1355725"/>
            <a:ext cx="10515600" cy="664797"/>
          </a:xfrm>
        </p:spPr>
        <p:txBody>
          <a:bodyPr/>
          <a:lstStyle/>
          <a:p>
            <a:pPr marL="0" indent="0">
              <a:buNone/>
            </a:pPr>
            <a:r>
              <a:rPr lang="en-US" sz="2400" dirty="0">
                <a:solidFill>
                  <a:schemeClr val="tx1"/>
                </a:solidFill>
              </a:rPr>
              <a:t>Putting it all together, </a:t>
            </a:r>
            <a:r>
              <a:rPr lang="en-US" sz="2400" b="1" dirty="0">
                <a:solidFill>
                  <a:schemeClr val="tx1"/>
                </a:solidFill>
              </a:rPr>
              <a:t>Fields</a:t>
            </a:r>
            <a:r>
              <a:rPr lang="en-US" sz="2400" dirty="0">
                <a:solidFill>
                  <a:schemeClr val="tx1"/>
                </a:solidFill>
              </a:rPr>
              <a:t> map to arrays of values, arrays of values belong to a </a:t>
            </a:r>
            <a:r>
              <a:rPr lang="en-US" sz="2400" b="1" dirty="0">
                <a:solidFill>
                  <a:schemeClr val="tx1"/>
                </a:solidFill>
              </a:rPr>
              <a:t>Profile</a:t>
            </a:r>
            <a:r>
              <a:rPr lang="en-US" sz="2400" dirty="0">
                <a:solidFill>
                  <a:schemeClr val="tx1"/>
                </a:solidFill>
              </a:rPr>
              <a:t>, and arrays of </a:t>
            </a:r>
            <a:r>
              <a:rPr lang="en-US" sz="2400" b="1" dirty="0">
                <a:solidFill>
                  <a:schemeClr val="tx1"/>
                </a:solidFill>
              </a:rPr>
              <a:t>Profiles</a:t>
            </a:r>
            <a:r>
              <a:rPr lang="en-US" sz="2400" dirty="0">
                <a:solidFill>
                  <a:schemeClr val="tx1"/>
                </a:solidFill>
              </a:rPr>
              <a:t> belong to a </a:t>
            </a:r>
            <a:r>
              <a:rPr lang="en-US" sz="2400" b="1" dirty="0">
                <a:solidFill>
                  <a:schemeClr val="tx1"/>
                </a:solidFill>
              </a:rPr>
              <a:t>Folder</a:t>
            </a:r>
            <a:r>
              <a:rPr lang="en-US" sz="2400" dirty="0">
                <a:solidFill>
                  <a:schemeClr val="tx1"/>
                </a:solidFill>
              </a:rPr>
              <a:t>.</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10</a:t>
            </a:fld>
            <a:endParaRPr lang="en-US"/>
          </a:p>
        </p:txBody>
      </p:sp>
      <p:pic>
        <p:nvPicPr>
          <p:cNvPr id="6" name="Picture 5"/>
          <p:cNvPicPr>
            <a:picLocks noChangeAspect="1"/>
          </p:cNvPicPr>
          <p:nvPr/>
        </p:nvPicPr>
        <p:blipFill>
          <a:blip r:embed="rId2"/>
          <a:stretch>
            <a:fillRect/>
          </a:stretch>
        </p:blipFill>
        <p:spPr>
          <a:xfrm>
            <a:off x="1794529" y="2087634"/>
            <a:ext cx="8602941" cy="4061496"/>
          </a:xfrm>
          <a:prstGeom prst="rect">
            <a:avLst/>
          </a:prstGeom>
        </p:spPr>
      </p:pic>
    </p:spTree>
    <p:extLst>
      <p:ext uri="{BB962C8B-B14F-4D97-AF65-F5344CB8AC3E}">
        <p14:creationId xmlns:p14="http://schemas.microsoft.com/office/powerpoint/2010/main" val="129118073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Example</a:t>
            </a:r>
          </a:p>
        </p:txBody>
      </p:sp>
      <p:sp>
        <p:nvSpPr>
          <p:cNvPr id="3" name="Content Placeholder 2"/>
          <p:cNvSpPr>
            <a:spLocks noGrp="1"/>
          </p:cNvSpPr>
          <p:nvPr>
            <p:ph idx="1"/>
          </p:nvPr>
        </p:nvSpPr>
        <p:spPr>
          <a:xfrm>
            <a:off x="838200" y="1825625"/>
            <a:ext cx="10515600" cy="332399"/>
          </a:xfrm>
        </p:spPr>
        <p:txBody>
          <a:bodyPr/>
          <a:lstStyle/>
          <a:p>
            <a:pPr marL="0" indent="0">
              <a:buNone/>
            </a:pPr>
            <a:r>
              <a:rPr lang="en-US" sz="2400" dirty="0">
                <a:solidFill>
                  <a:schemeClr val="tx1"/>
                </a:solidFill>
              </a:rPr>
              <a:t>The following is an example of how an </a:t>
            </a:r>
            <a:r>
              <a:rPr lang="en-US" sz="2400" b="1" dirty="0">
                <a:solidFill>
                  <a:schemeClr val="tx1"/>
                </a:solidFill>
              </a:rPr>
              <a:t>Entity</a:t>
            </a:r>
            <a:r>
              <a:rPr lang="en-US" sz="2400" dirty="0">
                <a:solidFill>
                  <a:schemeClr val="tx1"/>
                </a:solidFill>
              </a:rPr>
              <a:t> may be presented.</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11</a:t>
            </a:fld>
            <a:endParaRPr lang="en-US"/>
          </a:p>
        </p:txBody>
      </p:sp>
      <p:pic>
        <p:nvPicPr>
          <p:cNvPr id="5" name="Picture 4"/>
          <p:cNvPicPr>
            <a:picLocks noChangeAspect="1"/>
          </p:cNvPicPr>
          <p:nvPr/>
        </p:nvPicPr>
        <p:blipFill>
          <a:blip r:embed="rId2"/>
          <a:stretch>
            <a:fillRect/>
          </a:stretch>
        </p:blipFill>
        <p:spPr>
          <a:xfrm>
            <a:off x="838200" y="2326029"/>
            <a:ext cx="5144681" cy="1381905"/>
          </a:xfrm>
          <a:prstGeom prst="rect">
            <a:avLst/>
          </a:prstGeom>
        </p:spPr>
      </p:pic>
      <p:pic>
        <p:nvPicPr>
          <p:cNvPr id="8" name="Picture 7"/>
          <p:cNvPicPr>
            <a:picLocks noChangeAspect="1"/>
          </p:cNvPicPr>
          <p:nvPr/>
        </p:nvPicPr>
        <p:blipFill>
          <a:blip r:embed="rId3"/>
          <a:stretch>
            <a:fillRect/>
          </a:stretch>
        </p:blipFill>
        <p:spPr>
          <a:xfrm>
            <a:off x="6161178" y="2326029"/>
            <a:ext cx="5192622" cy="3210705"/>
          </a:xfrm>
          <a:prstGeom prst="rect">
            <a:avLst/>
          </a:prstGeom>
        </p:spPr>
      </p:pic>
    </p:spTree>
    <p:extLst>
      <p:ext uri="{BB962C8B-B14F-4D97-AF65-F5344CB8AC3E}">
        <p14:creationId xmlns:p14="http://schemas.microsoft.com/office/powerpoint/2010/main" val="30052814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API</a:t>
            </a:r>
          </a:p>
        </p:txBody>
      </p:sp>
      <p:sp>
        <p:nvSpPr>
          <p:cNvPr id="3" name="Content Placeholder 2"/>
          <p:cNvSpPr>
            <a:spLocks noGrp="1"/>
          </p:cNvSpPr>
          <p:nvPr>
            <p:ph idx="1"/>
          </p:nvPr>
        </p:nvSpPr>
        <p:spPr>
          <a:xfrm>
            <a:off x="838200" y="1825625"/>
            <a:ext cx="10515600" cy="332399"/>
          </a:xfrm>
        </p:spPr>
        <p:txBody>
          <a:bodyPr/>
          <a:lstStyle/>
          <a:p>
            <a:pPr marL="0" indent="0" algn="ctr">
              <a:buNone/>
            </a:pPr>
            <a:r>
              <a:rPr lang="en-US" sz="2400" dirty="0">
                <a:solidFill>
                  <a:schemeClr val="tx1"/>
                </a:solidFill>
              </a:rPr>
              <a:t>https://hack.softheon.io/api/enterprise</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12</a:t>
            </a:fld>
            <a:endParaRPr lang="en-US"/>
          </a:p>
        </p:txBody>
      </p:sp>
      <p:sp>
        <p:nvSpPr>
          <p:cNvPr id="5" name="TextBox 4"/>
          <p:cNvSpPr txBox="1"/>
          <p:nvPr/>
        </p:nvSpPr>
        <p:spPr>
          <a:xfrm>
            <a:off x="838200" y="2600587"/>
            <a:ext cx="9397124" cy="461665"/>
          </a:xfrm>
          <a:prstGeom prst="rect">
            <a:avLst/>
          </a:prstGeom>
          <a:noFill/>
        </p:spPr>
        <p:txBody>
          <a:bodyPr wrap="none" rtlCol="0">
            <a:spAutoFit/>
          </a:bodyPr>
          <a:lstStyle/>
          <a:p>
            <a:r>
              <a:rPr lang="en-US" sz="2400" dirty="0">
                <a:latin typeface="Segoe UI Light" panose="020B0502040204020203" pitchFamily="34" charset="0"/>
                <a:cs typeface="Segoe UI Light" panose="020B0502040204020203" pitchFamily="34" charset="0"/>
              </a:rPr>
              <a:t>The Enterprise API allows for the manipulation of </a:t>
            </a:r>
            <a:r>
              <a:rPr lang="en-US" sz="2400" b="1" dirty="0">
                <a:latin typeface="Segoe UI Light" panose="020B0502040204020203" pitchFamily="34" charset="0"/>
                <a:cs typeface="Segoe UI Light" panose="020B0502040204020203" pitchFamily="34" charset="0"/>
              </a:rPr>
              <a:t>Templates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Entities</a:t>
            </a:r>
          </a:p>
        </p:txBody>
      </p:sp>
    </p:spTree>
    <p:extLst>
      <p:ext uri="{BB962C8B-B14F-4D97-AF65-F5344CB8AC3E}">
        <p14:creationId xmlns:p14="http://schemas.microsoft.com/office/powerpoint/2010/main" val="876113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3198"/>
          </a:xfrm>
        </p:spPr>
        <p:txBody>
          <a:bodyPr/>
          <a:lstStyle/>
          <a:p>
            <a:r>
              <a:rPr lang="en-US" dirty="0"/>
              <a:t>Enterprise API :: Documentation</a:t>
            </a:r>
          </a:p>
        </p:txBody>
      </p:sp>
      <p:sp>
        <p:nvSpPr>
          <p:cNvPr id="3" name="Content Placeholder 2"/>
          <p:cNvSpPr>
            <a:spLocks noGrp="1"/>
          </p:cNvSpPr>
          <p:nvPr>
            <p:ph idx="1"/>
          </p:nvPr>
        </p:nvSpPr>
        <p:spPr>
          <a:xfrm>
            <a:off x="838200" y="2086542"/>
            <a:ext cx="10515600" cy="997196"/>
          </a:xfrm>
        </p:spPr>
        <p:txBody>
          <a:bodyPr/>
          <a:lstStyle/>
          <a:p>
            <a:pPr marL="0" indent="0">
              <a:buNone/>
            </a:pPr>
            <a:r>
              <a:rPr lang="en-US" sz="2400" dirty="0">
                <a:solidFill>
                  <a:schemeClr val="tx1"/>
                </a:solidFill>
              </a:rPr>
              <a:t>The Enterprise API has a documentation site that details all available requests complete with their parameters, response codes, and response objects.  It also allows invocation of the API directly</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13</a:t>
            </a:fld>
            <a:endParaRPr lang="en-US"/>
          </a:p>
        </p:txBody>
      </p:sp>
      <p:pic>
        <p:nvPicPr>
          <p:cNvPr id="5" name="Picture 4"/>
          <p:cNvPicPr>
            <a:picLocks noChangeAspect="1"/>
          </p:cNvPicPr>
          <p:nvPr/>
        </p:nvPicPr>
        <p:blipFill>
          <a:blip r:embed="rId2"/>
          <a:stretch>
            <a:fillRect/>
          </a:stretch>
        </p:blipFill>
        <p:spPr>
          <a:xfrm>
            <a:off x="3917658" y="3436425"/>
            <a:ext cx="4352488" cy="2448275"/>
          </a:xfrm>
          <a:prstGeom prst="rect">
            <a:avLst/>
          </a:prstGeom>
        </p:spPr>
      </p:pic>
      <p:sp>
        <p:nvSpPr>
          <p:cNvPr id="6" name="TextBox 5"/>
          <p:cNvSpPr txBox="1"/>
          <p:nvPr/>
        </p:nvSpPr>
        <p:spPr>
          <a:xfrm>
            <a:off x="838200" y="1394107"/>
            <a:ext cx="10515600" cy="461665"/>
          </a:xfrm>
          <a:prstGeom prst="rect">
            <a:avLst/>
          </a:prstGeom>
          <a:noFill/>
        </p:spPr>
        <p:txBody>
          <a:bodyPr wrap="square" rtlCol="0">
            <a:spAutoFit/>
          </a:bodyPr>
          <a:lstStyle/>
          <a:p>
            <a:pPr algn="ctr"/>
            <a:r>
              <a:rPr lang="en-US" sz="2400" dirty="0">
                <a:latin typeface="Segoe UI Light" panose="020B0502040204020203" pitchFamily="34" charset="0"/>
                <a:cs typeface="Segoe UI Light" panose="020B0502040204020203" pitchFamily="34" charset="0"/>
              </a:rPr>
              <a:t>https://hack.softheon.io/api/enterprise/documentation</a:t>
            </a:r>
          </a:p>
        </p:txBody>
      </p:sp>
    </p:spTree>
    <p:extLst>
      <p:ext uri="{BB962C8B-B14F-4D97-AF65-F5344CB8AC3E}">
        <p14:creationId xmlns:p14="http://schemas.microsoft.com/office/powerpoint/2010/main" val="1107953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API :: Templates</a:t>
            </a:r>
          </a:p>
        </p:txBody>
      </p:sp>
      <p:sp>
        <p:nvSpPr>
          <p:cNvPr id="3" name="Content Placeholder 2"/>
          <p:cNvSpPr>
            <a:spLocks noGrp="1"/>
          </p:cNvSpPr>
          <p:nvPr>
            <p:ph idx="1"/>
          </p:nvPr>
        </p:nvSpPr>
        <p:spPr>
          <a:xfrm>
            <a:off x="838200" y="1825625"/>
            <a:ext cx="10515600" cy="332399"/>
          </a:xfrm>
        </p:spPr>
        <p:txBody>
          <a:bodyPr/>
          <a:lstStyle/>
          <a:p>
            <a:pPr marL="0" indent="0" algn="ctr">
              <a:buNone/>
            </a:pPr>
            <a:r>
              <a:rPr lang="en-US" sz="2400" dirty="0">
                <a:solidFill>
                  <a:schemeClr val="tx1"/>
                </a:solidFill>
              </a:rPr>
              <a:t>https://hack.softheon.io/api/enterprise/template/v1/ftl</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14</a:t>
            </a:fld>
            <a:endParaRPr lang="en-US"/>
          </a:p>
        </p:txBody>
      </p:sp>
      <p:sp>
        <p:nvSpPr>
          <p:cNvPr id="5" name="TextBox 4"/>
          <p:cNvSpPr txBox="1"/>
          <p:nvPr/>
        </p:nvSpPr>
        <p:spPr>
          <a:xfrm>
            <a:off x="838200" y="2733693"/>
            <a:ext cx="10515600" cy="3046988"/>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The template endpoint allows the following functions</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Get One (by type)</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Get One (by ID)</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Insert</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Update (by type)</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Update (by ID)</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Delete (by type)</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Delete (by ID)</a:t>
            </a:r>
          </a:p>
        </p:txBody>
      </p:sp>
    </p:spTree>
    <p:extLst>
      <p:ext uri="{BB962C8B-B14F-4D97-AF65-F5344CB8AC3E}">
        <p14:creationId xmlns:p14="http://schemas.microsoft.com/office/powerpoint/2010/main" val="26346450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API :: Folders</a:t>
            </a:r>
          </a:p>
        </p:txBody>
      </p:sp>
      <p:sp>
        <p:nvSpPr>
          <p:cNvPr id="3" name="Content Placeholder 2"/>
          <p:cNvSpPr>
            <a:spLocks noGrp="1"/>
          </p:cNvSpPr>
          <p:nvPr>
            <p:ph idx="1"/>
          </p:nvPr>
        </p:nvSpPr>
        <p:spPr>
          <a:xfrm>
            <a:off x="838200" y="1825625"/>
            <a:ext cx="10515600" cy="332399"/>
          </a:xfrm>
        </p:spPr>
        <p:txBody>
          <a:bodyPr/>
          <a:lstStyle/>
          <a:p>
            <a:pPr marL="0" indent="0" algn="ctr">
              <a:buNone/>
            </a:pPr>
            <a:r>
              <a:rPr lang="en-US" sz="2400" dirty="0">
                <a:solidFill>
                  <a:schemeClr val="tx1"/>
                </a:solidFill>
              </a:rPr>
              <a:t>https://hack.softheon.io/api/enterprise/content/v1/folder</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15</a:t>
            </a:fld>
            <a:endParaRPr lang="en-US"/>
          </a:p>
        </p:txBody>
      </p:sp>
      <p:sp>
        <p:nvSpPr>
          <p:cNvPr id="5" name="TextBox 4"/>
          <p:cNvSpPr txBox="1"/>
          <p:nvPr/>
        </p:nvSpPr>
        <p:spPr>
          <a:xfrm>
            <a:off x="838200" y="2733693"/>
            <a:ext cx="10515600" cy="2308324"/>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The template endpoint allows the following functions</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Get List </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Get One (by ID)</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Insert</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Update (by ID)</a:t>
            </a:r>
          </a:p>
          <a:p>
            <a:pPr marL="742950" lvl="1"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Delete (by ID)</a:t>
            </a:r>
          </a:p>
        </p:txBody>
      </p:sp>
    </p:spTree>
    <p:extLst>
      <p:ext uri="{BB962C8B-B14F-4D97-AF65-F5344CB8AC3E}">
        <p14:creationId xmlns:p14="http://schemas.microsoft.com/office/powerpoint/2010/main" val="5950097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API :: Code Samples</a:t>
            </a:r>
          </a:p>
        </p:txBody>
      </p:sp>
      <p:sp>
        <p:nvSpPr>
          <p:cNvPr id="3" name="Content Placeholder 2"/>
          <p:cNvSpPr>
            <a:spLocks noGrp="1"/>
          </p:cNvSpPr>
          <p:nvPr>
            <p:ph idx="1"/>
          </p:nvPr>
        </p:nvSpPr>
        <p:spPr>
          <a:xfrm>
            <a:off x="838200" y="1825625"/>
            <a:ext cx="10515600" cy="664797"/>
          </a:xfrm>
        </p:spPr>
        <p:txBody>
          <a:bodyPr/>
          <a:lstStyle/>
          <a:p>
            <a:pPr marL="0" indent="0">
              <a:buNone/>
            </a:pPr>
            <a:r>
              <a:rPr lang="en-US" sz="2400" dirty="0">
                <a:solidFill>
                  <a:schemeClr val="tx1"/>
                </a:solidFill>
              </a:rPr>
              <a:t>The Softheon GitHub has two sample projects that show how to invoke all of the template and folder endpoints.</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16</a:t>
            </a:fld>
            <a:endParaRPr lang="en-US"/>
          </a:p>
        </p:txBody>
      </p:sp>
      <p:sp>
        <p:nvSpPr>
          <p:cNvPr id="5" name="TextBox 4"/>
          <p:cNvSpPr txBox="1"/>
          <p:nvPr/>
        </p:nvSpPr>
        <p:spPr>
          <a:xfrm>
            <a:off x="838200" y="3507724"/>
            <a:ext cx="10515600" cy="1346010"/>
          </a:xfrm>
          <a:prstGeom prst="rect">
            <a:avLst/>
          </a:prstGeom>
          <a:noFill/>
        </p:spPr>
        <p:txBody>
          <a:bodyPr wrap="square" rtlCol="0">
            <a:spAutoFit/>
          </a:bodyPr>
          <a:lstStyle/>
          <a:p>
            <a:pPr eaLnBrk="1" hangingPunct="1">
              <a:lnSpc>
                <a:spcPct val="90000"/>
              </a:lnSpc>
              <a:spcBef>
                <a:spcPts val="1000"/>
              </a:spcBef>
            </a:pPr>
            <a:r>
              <a:rPr lang="en-US" sz="2400" b="1" dirty="0">
                <a:latin typeface="Segoe UI Light" panose="020B0502040204020203" pitchFamily="34" charset="0"/>
                <a:cs typeface="Segoe UI Light" panose="020B0502040204020203" pitchFamily="34" charset="0"/>
              </a:rPr>
              <a:t>C# Sample</a:t>
            </a:r>
            <a:r>
              <a:rPr lang="en-US" sz="2400" dirty="0">
                <a:latin typeface="Segoe UI Light" panose="020B0502040204020203" pitchFamily="34" charset="0"/>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hlinkClick r:id="rId2"/>
              </a:rPr>
              <a:t>https://github.com/Softheon/EnterpriseApiClient-CSharp</a:t>
            </a:r>
            <a:endParaRPr lang="en-US" sz="2400" dirty="0">
              <a:latin typeface="Segoe UI Light" panose="020B0502040204020203" pitchFamily="34" charset="0"/>
              <a:cs typeface="Segoe UI Light" panose="020B0502040204020203" pitchFamily="34" charset="0"/>
            </a:endParaRPr>
          </a:p>
          <a:p>
            <a:pPr eaLnBrk="1" hangingPunct="1">
              <a:lnSpc>
                <a:spcPct val="90000"/>
              </a:lnSpc>
              <a:spcBef>
                <a:spcPts val="1000"/>
              </a:spcBef>
            </a:pPr>
            <a:endParaRPr lang="en-US" sz="2400" dirty="0">
              <a:latin typeface="Segoe UI Light" panose="020B0502040204020203" pitchFamily="34" charset="0"/>
              <a:cs typeface="Segoe UI Light" panose="020B0502040204020203" pitchFamily="34" charset="0"/>
            </a:endParaRPr>
          </a:p>
          <a:p>
            <a:pPr eaLnBrk="1" hangingPunct="1">
              <a:lnSpc>
                <a:spcPct val="90000"/>
              </a:lnSpc>
              <a:spcBef>
                <a:spcPts val="1000"/>
              </a:spcBef>
            </a:pPr>
            <a:r>
              <a:rPr lang="en-US" sz="2400" b="1" dirty="0">
                <a:latin typeface="Segoe UI Light" panose="020B0502040204020203" pitchFamily="34" charset="0"/>
                <a:cs typeface="Segoe UI Light" panose="020B0502040204020203" pitchFamily="34" charset="0"/>
              </a:rPr>
              <a:t>JavaScript Sample</a:t>
            </a:r>
            <a:r>
              <a:rPr lang="en-US" sz="2400" dirty="0">
                <a:latin typeface="Segoe UI Light" panose="020B0502040204020203" pitchFamily="34" charset="0"/>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hlinkClick r:id="rId3"/>
              </a:rPr>
              <a:t>https://github.com/Softheon/EnterpriseApiClient-Javascript</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8350799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7488" y="2960688"/>
            <a:ext cx="4959350" cy="1055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65125"/>
            <a:ext cx="10515600" cy="442913"/>
          </a:xfrm>
        </p:spPr>
        <p:txBody>
          <a:bodyPr/>
          <a:lstStyle/>
          <a:p>
            <a:r>
              <a:rPr lang="en-US" altLang="en-US" dirty="0"/>
              <a:t>Today’s Agenda</a:t>
            </a:r>
          </a:p>
        </p:txBody>
      </p:sp>
      <p:sp>
        <p:nvSpPr>
          <p:cNvPr id="19459" name="Content Placeholder 2"/>
          <p:cNvSpPr>
            <a:spLocks noGrp="1"/>
          </p:cNvSpPr>
          <p:nvPr>
            <p:ph idx="1"/>
          </p:nvPr>
        </p:nvSpPr>
        <p:spPr>
          <a:xfrm>
            <a:off x="838200" y="2192615"/>
            <a:ext cx="10515600" cy="2379113"/>
          </a:xfrm>
        </p:spPr>
        <p:txBody>
          <a:bodyPr anchor="ctr"/>
          <a:lstStyle/>
          <a:p>
            <a:r>
              <a:rPr lang="en-US" altLang="en-US" sz="3600" dirty="0">
                <a:solidFill>
                  <a:schemeClr val="tx1"/>
                </a:solidFill>
              </a:rPr>
              <a:t>What is Softheon?</a:t>
            </a:r>
          </a:p>
          <a:p>
            <a:r>
              <a:rPr lang="en-US" altLang="en-US" sz="3600" dirty="0">
                <a:solidFill>
                  <a:schemeClr val="tx1"/>
                </a:solidFill>
              </a:rPr>
              <a:t>Softheon Entities</a:t>
            </a:r>
          </a:p>
          <a:p>
            <a:r>
              <a:rPr lang="en-US" altLang="en-US" sz="3600" dirty="0">
                <a:solidFill>
                  <a:schemeClr val="tx1"/>
                </a:solidFill>
              </a:rPr>
              <a:t>Enterprise REST API</a:t>
            </a:r>
            <a:endParaRPr lang="en-US" altLang="en-US" sz="3600" dirty="0">
              <a:solidFill>
                <a:srgbClr val="A6A6A6"/>
              </a:solidFill>
            </a:endParaRPr>
          </a:p>
          <a:p>
            <a:endParaRPr lang="en-US" altLang="en-US" sz="3600" dirty="0">
              <a:solidFill>
                <a:srgbClr val="A6A6A6"/>
              </a:solidFill>
            </a:endParaRPr>
          </a:p>
        </p:txBody>
      </p:sp>
      <p:sp>
        <p:nvSpPr>
          <p:cNvPr id="4" name="Slide Number Placeholder 3"/>
          <p:cNvSpPr>
            <a:spLocks noGrp="1"/>
          </p:cNvSpPr>
          <p:nvPr>
            <p:ph type="sldNum" sz="quarter" idx="10"/>
          </p:nvPr>
        </p:nvSpPr>
        <p:spPr/>
        <p:txBody>
          <a:bodyPr/>
          <a:lstStyle/>
          <a:p>
            <a:pPr>
              <a:defRPr/>
            </a:pPr>
            <a:fld id="{E2EE5877-F5CE-46A5-A615-8F1ADB27273D}" type="slidenum">
              <a:rPr lang="en-US"/>
              <a:pPr>
                <a:defRPr/>
              </a:pPr>
              <a:t>2</a:t>
            </a:fld>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Softheon :: Overview</a:t>
            </a:r>
          </a:p>
        </p:txBody>
      </p:sp>
      <p:sp>
        <p:nvSpPr>
          <p:cNvPr id="3" name="Content Placeholder 2"/>
          <p:cNvSpPr>
            <a:spLocks noGrp="1"/>
          </p:cNvSpPr>
          <p:nvPr>
            <p:ph idx="1"/>
          </p:nvPr>
        </p:nvSpPr>
        <p:spPr>
          <a:xfrm>
            <a:off x="838200" y="1825625"/>
            <a:ext cx="10515600" cy="498598"/>
          </a:xfrm>
        </p:spPr>
        <p:txBody>
          <a:bodyPr/>
          <a:lstStyle/>
          <a:p>
            <a:pPr marL="0" indent="0" algn="ctr">
              <a:buNone/>
            </a:pPr>
            <a:r>
              <a:rPr lang="en-US" sz="3600" dirty="0">
                <a:solidFill>
                  <a:schemeClr val="tx1"/>
                </a:solidFill>
              </a:rPr>
              <a:t>Softheon is a Content Repository</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3</a:t>
            </a:fld>
            <a:endParaRPr lang="en-US"/>
          </a:p>
        </p:txBody>
      </p:sp>
      <p:sp>
        <p:nvSpPr>
          <p:cNvPr id="5" name="TextBox 4"/>
          <p:cNvSpPr txBox="1"/>
          <p:nvPr/>
        </p:nvSpPr>
        <p:spPr>
          <a:xfrm>
            <a:off x="838200" y="3213100"/>
            <a:ext cx="8763105"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Content is stored in </a:t>
            </a:r>
            <a:r>
              <a:rPr lang="en-US" sz="2400" b="1" dirty="0">
                <a:latin typeface="Segoe UI Light" panose="020B0502040204020203" pitchFamily="34" charset="0"/>
                <a:cs typeface="Segoe UI Light" panose="020B0502040204020203" pitchFamily="34" charset="0"/>
              </a:rPr>
              <a:t>Folders</a:t>
            </a:r>
            <a:r>
              <a:rPr lang="en-US" sz="2400" dirty="0">
                <a:latin typeface="Segoe UI Light" panose="020B0502040204020203" pitchFamily="34" charset="0"/>
                <a:cs typeface="Segoe UI Light" panose="020B0502040204020203" pitchFamily="34" charset="0"/>
              </a:rPr>
              <a:t> (a typed </a:t>
            </a:r>
            <a:r>
              <a:rPr lang="en-US" sz="2400" b="1" dirty="0">
                <a:latin typeface="Segoe UI Light" panose="020B0502040204020203" pitchFamily="34" charset="0"/>
                <a:cs typeface="Segoe UI Light" panose="020B0502040204020203" pitchFamily="34" charset="0"/>
              </a:rPr>
              <a:t>Folder</a:t>
            </a:r>
            <a:r>
              <a:rPr lang="en-US" sz="2400" dirty="0">
                <a:latin typeface="Segoe UI Light" panose="020B0502040204020203" pitchFamily="34" charset="0"/>
                <a:cs typeface="Segoe UI Light" panose="020B0502040204020203" pitchFamily="34" charset="0"/>
              </a:rPr>
              <a:t> is called an </a:t>
            </a:r>
            <a:r>
              <a:rPr lang="en-US" sz="2400" b="1" dirty="0">
                <a:latin typeface="Segoe UI Light" panose="020B0502040204020203" pitchFamily="34" charset="0"/>
                <a:cs typeface="Segoe UI Light" panose="020B0502040204020203" pitchFamily="34" charset="0"/>
              </a:rPr>
              <a:t>Entity</a:t>
            </a:r>
            <a:r>
              <a:rPr lang="en-US" sz="2400" dirty="0">
                <a:latin typeface="Segoe UI Light" panose="020B0502040204020203" pitchFamily="34"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b="1" dirty="0">
                <a:latin typeface="Segoe UI Light" panose="020B0502040204020203" pitchFamily="34" charset="0"/>
                <a:cs typeface="Segoe UI Light" panose="020B0502040204020203" pitchFamily="34" charset="0"/>
              </a:rPr>
              <a:t>Folders</a:t>
            </a:r>
            <a:r>
              <a:rPr lang="en-US" sz="2400" dirty="0">
                <a:latin typeface="Segoe UI Light" panose="020B0502040204020203" pitchFamily="34" charset="0"/>
                <a:cs typeface="Segoe UI Light" panose="020B0502040204020203" pitchFamily="34" charset="0"/>
              </a:rPr>
              <a:t> are stored in separate repositories called </a:t>
            </a:r>
            <a:r>
              <a:rPr lang="en-US" sz="2400" b="1" dirty="0">
                <a:latin typeface="Segoe UI Light" panose="020B0502040204020203" pitchFamily="34" charset="0"/>
                <a:cs typeface="Segoe UI Light" panose="020B0502040204020203" pitchFamily="34" charset="0"/>
              </a:rPr>
              <a:t>Drawers</a:t>
            </a:r>
          </a:p>
          <a:p>
            <a:endParaRPr lang="en-US" sz="2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b="1" dirty="0">
                <a:latin typeface="Segoe UI Light" panose="020B0502040204020203" pitchFamily="34" charset="0"/>
                <a:cs typeface="Segoe UI Light" panose="020B0502040204020203" pitchFamily="34" charset="0"/>
              </a:rPr>
              <a:t>Drawers</a:t>
            </a:r>
            <a:r>
              <a:rPr lang="en-US" sz="2400" dirty="0">
                <a:latin typeface="Segoe UI Light" panose="020B0502040204020203" pitchFamily="34" charset="0"/>
                <a:cs typeface="Segoe UI Light" panose="020B0502040204020203" pitchFamily="34" charset="0"/>
              </a:rPr>
              <a:t> can have different user permissions and allowed </a:t>
            </a:r>
            <a:r>
              <a:rPr lang="en-US" sz="2400" b="1" dirty="0">
                <a:latin typeface="Segoe UI Light" panose="020B0502040204020203" pitchFamily="34" charset="0"/>
                <a:cs typeface="Segoe UI Light" panose="020B0502040204020203" pitchFamily="34" charset="0"/>
              </a:rPr>
              <a:t>Entities</a:t>
            </a:r>
          </a:p>
        </p:txBody>
      </p:sp>
    </p:spTree>
    <p:extLst>
      <p:ext uri="{BB962C8B-B14F-4D97-AF65-F5344CB8AC3E}">
        <p14:creationId xmlns:p14="http://schemas.microsoft.com/office/powerpoint/2010/main" val="5145951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Softheon :: Overview :: Example</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4</a:t>
            </a:fld>
            <a:endParaRPr lang="en-US"/>
          </a:p>
        </p:txBody>
      </p:sp>
      <p:pic>
        <p:nvPicPr>
          <p:cNvPr id="9" name="Content Placeholder 8"/>
          <p:cNvPicPr>
            <a:picLocks noGrp="1" noChangeAspect="1"/>
          </p:cNvPicPr>
          <p:nvPr>
            <p:ph idx="1"/>
          </p:nvPr>
        </p:nvPicPr>
        <p:blipFill>
          <a:blip r:embed="rId2"/>
          <a:stretch>
            <a:fillRect/>
          </a:stretch>
        </p:blipFill>
        <p:spPr>
          <a:xfrm>
            <a:off x="2006600" y="1393824"/>
            <a:ext cx="8178800" cy="4667148"/>
          </a:xfrm>
          <a:prstGeom prst="rect">
            <a:avLst/>
          </a:prstGeom>
        </p:spPr>
      </p:pic>
    </p:spTree>
    <p:extLst>
      <p:ext uri="{BB962C8B-B14F-4D97-AF65-F5344CB8AC3E}">
        <p14:creationId xmlns:p14="http://schemas.microsoft.com/office/powerpoint/2010/main" val="309544563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Overview</a:t>
            </a:r>
          </a:p>
        </p:txBody>
      </p:sp>
      <p:sp>
        <p:nvSpPr>
          <p:cNvPr id="3" name="Content Placeholder 2"/>
          <p:cNvSpPr>
            <a:spLocks noGrp="1"/>
          </p:cNvSpPr>
          <p:nvPr>
            <p:ph idx="1"/>
          </p:nvPr>
        </p:nvSpPr>
        <p:spPr>
          <a:xfrm>
            <a:off x="838200" y="1825625"/>
            <a:ext cx="10515600" cy="2174954"/>
          </a:xfrm>
        </p:spPr>
        <p:txBody>
          <a:bodyPr/>
          <a:lstStyle/>
          <a:p>
            <a:r>
              <a:rPr lang="en-US" sz="2400" dirty="0">
                <a:solidFill>
                  <a:schemeClr val="tx1"/>
                </a:solidFill>
              </a:rPr>
              <a:t>A </a:t>
            </a:r>
            <a:r>
              <a:rPr lang="en-US" sz="2400" b="1" dirty="0">
                <a:solidFill>
                  <a:schemeClr val="tx1"/>
                </a:solidFill>
              </a:rPr>
              <a:t>Folder</a:t>
            </a:r>
            <a:r>
              <a:rPr lang="en-US" sz="2400" dirty="0">
                <a:solidFill>
                  <a:schemeClr val="tx1"/>
                </a:solidFill>
              </a:rPr>
              <a:t> is an abstract </a:t>
            </a:r>
            <a:r>
              <a:rPr lang="en-US" sz="2400" b="1" dirty="0">
                <a:solidFill>
                  <a:schemeClr val="tx1"/>
                </a:solidFill>
              </a:rPr>
              <a:t>Entity</a:t>
            </a:r>
          </a:p>
          <a:p>
            <a:pPr marL="0" indent="0">
              <a:buNone/>
            </a:pPr>
            <a:endParaRPr lang="en-US" sz="2400" b="1" dirty="0">
              <a:solidFill>
                <a:schemeClr val="tx1"/>
              </a:solidFill>
            </a:endParaRPr>
          </a:p>
          <a:p>
            <a:r>
              <a:rPr lang="en-US" sz="2400" b="1" dirty="0">
                <a:solidFill>
                  <a:schemeClr val="tx1"/>
                </a:solidFill>
              </a:rPr>
              <a:t>Entities</a:t>
            </a:r>
            <a:r>
              <a:rPr lang="en-US" sz="2400" dirty="0">
                <a:solidFill>
                  <a:schemeClr val="tx1"/>
                </a:solidFill>
              </a:rPr>
              <a:t> are defined by </a:t>
            </a:r>
            <a:r>
              <a:rPr lang="en-US" sz="2400" b="1" dirty="0">
                <a:solidFill>
                  <a:schemeClr val="tx1"/>
                </a:solidFill>
              </a:rPr>
              <a:t>Templates</a:t>
            </a:r>
          </a:p>
          <a:p>
            <a:pPr marL="0" indent="0">
              <a:buNone/>
            </a:pPr>
            <a:endParaRPr lang="en-US" sz="2400" b="1" dirty="0">
              <a:solidFill>
                <a:schemeClr val="tx1"/>
              </a:solidFill>
            </a:endParaRPr>
          </a:p>
          <a:p>
            <a:r>
              <a:rPr lang="en-US" sz="2400" dirty="0">
                <a:solidFill>
                  <a:schemeClr val="tx1"/>
                </a:solidFill>
              </a:rPr>
              <a:t>A </a:t>
            </a:r>
            <a:r>
              <a:rPr lang="en-US" sz="2400" b="1" dirty="0">
                <a:solidFill>
                  <a:schemeClr val="tx1"/>
                </a:solidFill>
              </a:rPr>
              <a:t>Template</a:t>
            </a:r>
            <a:r>
              <a:rPr lang="en-US" sz="2400" dirty="0">
                <a:solidFill>
                  <a:schemeClr val="tx1"/>
                </a:solidFill>
              </a:rPr>
              <a:t> is a blueprint that gives meaning to the data stored in an </a:t>
            </a:r>
            <a:r>
              <a:rPr lang="en-US" sz="2400" b="1" dirty="0">
                <a:solidFill>
                  <a:schemeClr val="tx1"/>
                </a:solidFill>
              </a:rPr>
              <a:t>Entity</a:t>
            </a:r>
            <a:r>
              <a:rPr lang="en-US" sz="2400" dirty="0">
                <a:solidFill>
                  <a:schemeClr val="tx1"/>
                </a:solidFill>
              </a:rPr>
              <a:t> </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5</a:t>
            </a:fld>
            <a:endParaRPr lang="en-US"/>
          </a:p>
        </p:txBody>
      </p:sp>
    </p:spTree>
    <p:extLst>
      <p:ext uri="{BB962C8B-B14F-4D97-AF65-F5344CB8AC3E}">
        <p14:creationId xmlns:p14="http://schemas.microsoft.com/office/powerpoint/2010/main" val="26317751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Metadata</a:t>
            </a:r>
          </a:p>
        </p:txBody>
      </p:sp>
      <p:sp>
        <p:nvSpPr>
          <p:cNvPr id="3" name="Content Placeholder 2"/>
          <p:cNvSpPr>
            <a:spLocks noGrp="1"/>
          </p:cNvSpPr>
          <p:nvPr>
            <p:ph idx="1"/>
          </p:nvPr>
        </p:nvSpPr>
        <p:spPr>
          <a:xfrm>
            <a:off x="838200" y="1825625"/>
            <a:ext cx="10515600" cy="332399"/>
          </a:xfrm>
        </p:spPr>
        <p:txBody>
          <a:bodyPr/>
          <a:lstStyle/>
          <a:p>
            <a:pPr marL="0" indent="0">
              <a:buNone/>
            </a:pPr>
            <a:r>
              <a:rPr lang="en-US" sz="2400" b="1" dirty="0">
                <a:solidFill>
                  <a:schemeClr val="tx1"/>
                </a:solidFill>
              </a:rPr>
              <a:t>Metadata</a:t>
            </a:r>
            <a:r>
              <a:rPr lang="en-US" sz="2400" dirty="0">
                <a:solidFill>
                  <a:schemeClr val="tx1"/>
                </a:solidFill>
              </a:rPr>
              <a:t> is a collection of fields with values that describe the </a:t>
            </a:r>
            <a:r>
              <a:rPr lang="en-US" sz="2400" b="1" dirty="0">
                <a:solidFill>
                  <a:schemeClr val="tx1"/>
                </a:solidFill>
              </a:rPr>
              <a:t>Entity</a:t>
            </a:r>
            <a:r>
              <a:rPr lang="en-US" sz="2400" dirty="0">
                <a:solidFill>
                  <a:schemeClr val="tx1"/>
                </a:solidFill>
              </a:rPr>
              <a:t>.</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6</a:t>
            </a:fld>
            <a:endParaRPr lang="en-US"/>
          </a:p>
        </p:txBody>
      </p:sp>
      <p:sp>
        <p:nvSpPr>
          <p:cNvPr id="5" name="TextBox 4"/>
          <p:cNvSpPr txBox="1"/>
          <p:nvPr/>
        </p:nvSpPr>
        <p:spPr>
          <a:xfrm>
            <a:off x="838200" y="2895600"/>
            <a:ext cx="7872668" cy="2308324"/>
          </a:xfrm>
          <a:prstGeom prst="rect">
            <a:avLst/>
          </a:prstGeom>
          <a:noFill/>
        </p:spPr>
        <p:txBody>
          <a:bodyPr wrap="none" rtlCol="0">
            <a:spAutoFit/>
          </a:bodyPr>
          <a:lstStyle/>
          <a:p>
            <a:pPr marL="0" indent="0">
              <a:buNone/>
            </a:pPr>
            <a:r>
              <a:rPr lang="en-US" sz="2400" dirty="0">
                <a:latin typeface="Segoe UI Light" panose="020B0502040204020203" pitchFamily="34" charset="0"/>
                <a:cs typeface="Segoe UI Light" panose="020B0502040204020203" pitchFamily="34" charset="0"/>
              </a:rPr>
              <a:t>Example: A </a:t>
            </a:r>
            <a:r>
              <a:rPr lang="en-US" sz="2400" b="1" dirty="0">
                <a:latin typeface="Segoe UI Light" panose="020B0502040204020203" pitchFamily="34" charset="0"/>
                <a:cs typeface="Segoe UI Light" panose="020B0502040204020203" pitchFamily="34" charset="0"/>
              </a:rPr>
              <a:t>Contact</a:t>
            </a:r>
            <a:r>
              <a:rPr lang="en-US" sz="2400" dirty="0">
                <a:latin typeface="Segoe UI Light" panose="020B0502040204020203" pitchFamily="34" charset="0"/>
                <a:cs typeface="Segoe UI Light" panose="020B0502040204020203" pitchFamily="34" charset="0"/>
              </a:rPr>
              <a:t> entity may have the following </a:t>
            </a:r>
            <a:r>
              <a:rPr lang="en-US" sz="2400" b="1" dirty="0">
                <a:latin typeface="Segoe UI Light" panose="020B0502040204020203" pitchFamily="34" charset="0"/>
                <a:cs typeface="Segoe UI Light" panose="020B0502040204020203" pitchFamily="34" charset="0"/>
              </a:rPr>
              <a:t>Metadata</a:t>
            </a:r>
            <a:endParaRPr lang="en-US" sz="2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Name</a:t>
            </a: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Birth Date</a:t>
            </a: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Phone Number</a:t>
            </a: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Address</a:t>
            </a: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Email</a:t>
            </a:r>
          </a:p>
        </p:txBody>
      </p:sp>
    </p:spTree>
    <p:extLst>
      <p:ext uri="{BB962C8B-B14F-4D97-AF65-F5344CB8AC3E}">
        <p14:creationId xmlns:p14="http://schemas.microsoft.com/office/powerpoint/2010/main" val="22973179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Metadata :: Profiles</a:t>
            </a:r>
          </a:p>
        </p:txBody>
      </p:sp>
      <p:sp>
        <p:nvSpPr>
          <p:cNvPr id="3" name="Content Placeholder 2"/>
          <p:cNvSpPr>
            <a:spLocks noGrp="1"/>
          </p:cNvSpPr>
          <p:nvPr>
            <p:ph idx="1"/>
          </p:nvPr>
        </p:nvSpPr>
        <p:spPr>
          <a:xfrm>
            <a:off x="838200" y="1825625"/>
            <a:ext cx="10515600" cy="664797"/>
          </a:xfrm>
        </p:spPr>
        <p:txBody>
          <a:bodyPr/>
          <a:lstStyle/>
          <a:p>
            <a:pPr marL="0" indent="0">
              <a:buNone/>
            </a:pPr>
            <a:r>
              <a:rPr lang="en-US" sz="2400" dirty="0">
                <a:solidFill>
                  <a:schemeClr val="tx1"/>
                </a:solidFill>
              </a:rPr>
              <a:t>To better organize metadata, </a:t>
            </a:r>
            <a:r>
              <a:rPr lang="en-US" sz="2400" b="1" dirty="0">
                <a:solidFill>
                  <a:schemeClr val="tx1"/>
                </a:solidFill>
              </a:rPr>
              <a:t>Entities</a:t>
            </a:r>
            <a:r>
              <a:rPr lang="en-US" sz="2400" dirty="0">
                <a:solidFill>
                  <a:schemeClr val="tx1"/>
                </a:solidFill>
              </a:rPr>
              <a:t> can have 1 to many </a:t>
            </a:r>
            <a:r>
              <a:rPr lang="en-US" sz="2400" b="1" dirty="0">
                <a:solidFill>
                  <a:schemeClr val="tx1"/>
                </a:solidFill>
              </a:rPr>
              <a:t>Profiles</a:t>
            </a:r>
            <a:r>
              <a:rPr lang="en-US" sz="2400" dirty="0">
                <a:solidFill>
                  <a:schemeClr val="tx1"/>
                </a:solidFill>
              </a:rPr>
              <a:t>.  Each </a:t>
            </a:r>
            <a:r>
              <a:rPr lang="en-US" sz="2400" b="1" dirty="0">
                <a:solidFill>
                  <a:schemeClr val="tx1"/>
                </a:solidFill>
              </a:rPr>
              <a:t>Profile</a:t>
            </a:r>
            <a:r>
              <a:rPr lang="en-US" sz="2400" dirty="0">
                <a:solidFill>
                  <a:schemeClr val="tx1"/>
                </a:solidFill>
              </a:rPr>
              <a:t> can have a collection of </a:t>
            </a:r>
            <a:r>
              <a:rPr lang="en-US" sz="2400" b="1" dirty="0">
                <a:solidFill>
                  <a:schemeClr val="tx1"/>
                </a:solidFill>
              </a:rPr>
              <a:t>Fields.</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7</a:t>
            </a:fld>
            <a:endParaRPr lang="en-US"/>
          </a:p>
        </p:txBody>
      </p:sp>
      <p:sp>
        <p:nvSpPr>
          <p:cNvPr id="5" name="TextBox 4"/>
          <p:cNvSpPr txBox="1"/>
          <p:nvPr/>
        </p:nvSpPr>
        <p:spPr>
          <a:xfrm>
            <a:off x="838200" y="3265856"/>
            <a:ext cx="45085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Name Profile</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First Name</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Last Name</a:t>
            </a:r>
          </a:p>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Dates Profile</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Birth Date</a:t>
            </a:r>
          </a:p>
        </p:txBody>
      </p:sp>
      <p:sp>
        <p:nvSpPr>
          <p:cNvPr id="6" name="TextBox 5"/>
          <p:cNvSpPr txBox="1"/>
          <p:nvPr/>
        </p:nvSpPr>
        <p:spPr>
          <a:xfrm>
            <a:off x="5346700" y="3265856"/>
            <a:ext cx="45085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Contact Profile</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Address Line 1</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Address Line 2</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City</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State </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Zip</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Phone Number</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Email Address</a:t>
            </a:r>
          </a:p>
        </p:txBody>
      </p:sp>
      <p:sp>
        <p:nvSpPr>
          <p:cNvPr id="7" name="TextBox 6"/>
          <p:cNvSpPr txBox="1"/>
          <p:nvPr/>
        </p:nvSpPr>
        <p:spPr>
          <a:xfrm>
            <a:off x="838200" y="2757796"/>
            <a:ext cx="7539500" cy="461665"/>
          </a:xfrm>
          <a:prstGeom prst="rect">
            <a:avLst/>
          </a:prstGeom>
          <a:noFill/>
        </p:spPr>
        <p:txBody>
          <a:bodyPr wrap="none" rtlCol="0">
            <a:spAutoFit/>
          </a:bodyPr>
          <a:lstStyle/>
          <a:p>
            <a:r>
              <a:rPr lang="en-US" sz="2400" dirty="0">
                <a:latin typeface="Segoe UI Light" panose="020B0502040204020203" pitchFamily="34" charset="0"/>
                <a:cs typeface="Segoe UI Light" panose="020B0502040204020203" pitchFamily="34" charset="0"/>
              </a:rPr>
              <a:t>Example</a:t>
            </a:r>
            <a:r>
              <a:rPr lang="en-US" sz="2400" b="1" dirty="0">
                <a:latin typeface="Segoe UI Light" panose="020B0502040204020203" pitchFamily="34" charset="0"/>
                <a:cs typeface="Segoe UI Light" panose="020B0502040204020203" pitchFamily="34" charset="0"/>
              </a:rPr>
              <a:t>: Contact </a:t>
            </a:r>
            <a:r>
              <a:rPr lang="en-US" sz="2400" dirty="0">
                <a:latin typeface="Segoe UI Light" panose="020B0502040204020203" pitchFamily="34" charset="0"/>
                <a:cs typeface="Segoe UI Light" panose="020B0502040204020203" pitchFamily="34" charset="0"/>
              </a:rPr>
              <a:t>entity organized into </a:t>
            </a:r>
            <a:r>
              <a:rPr lang="en-US" sz="2400" b="1" dirty="0">
                <a:latin typeface="Segoe UI Light" panose="020B0502040204020203" pitchFamily="34" charset="0"/>
                <a:cs typeface="Segoe UI Light" panose="020B0502040204020203" pitchFamily="34" charset="0"/>
              </a:rPr>
              <a:t>Profiles </a:t>
            </a:r>
            <a:r>
              <a:rPr lang="en-US" sz="2400" dirty="0">
                <a:latin typeface="Segoe UI Light" panose="020B0502040204020203" pitchFamily="34" charset="0"/>
                <a:cs typeface="Segoe UI Light" panose="020B0502040204020203" pitchFamily="34" charset="0"/>
              </a:rPr>
              <a:t>and </a:t>
            </a:r>
            <a:r>
              <a:rPr lang="en-US" sz="2400" b="1" dirty="0">
                <a:latin typeface="Segoe UI Light" panose="020B0502040204020203" pitchFamily="34" charset="0"/>
                <a:cs typeface="Segoe UI Light" panose="020B0502040204020203" pitchFamily="34" charset="0"/>
              </a:rPr>
              <a:t>Fields</a:t>
            </a:r>
          </a:p>
        </p:txBody>
      </p:sp>
    </p:spTree>
    <p:extLst>
      <p:ext uri="{BB962C8B-B14F-4D97-AF65-F5344CB8AC3E}">
        <p14:creationId xmlns:p14="http://schemas.microsoft.com/office/powerpoint/2010/main" val="3974867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Metadata :: Field Types</a:t>
            </a:r>
          </a:p>
        </p:txBody>
      </p:sp>
      <p:sp>
        <p:nvSpPr>
          <p:cNvPr id="3" name="Content Placeholder 2"/>
          <p:cNvSpPr>
            <a:spLocks noGrp="1"/>
          </p:cNvSpPr>
          <p:nvPr>
            <p:ph idx="1"/>
          </p:nvPr>
        </p:nvSpPr>
        <p:spPr>
          <a:xfrm>
            <a:off x="838200" y="1825625"/>
            <a:ext cx="10515600" cy="2174954"/>
          </a:xfrm>
        </p:spPr>
        <p:txBody>
          <a:bodyPr/>
          <a:lstStyle/>
          <a:p>
            <a:pPr marL="0" indent="0">
              <a:buNone/>
            </a:pPr>
            <a:r>
              <a:rPr lang="en-US" sz="2400" dirty="0">
                <a:solidFill>
                  <a:schemeClr val="tx1"/>
                </a:solidFill>
              </a:rPr>
              <a:t>A </a:t>
            </a:r>
            <a:r>
              <a:rPr lang="en-US" sz="2400" b="1" dirty="0">
                <a:solidFill>
                  <a:schemeClr val="tx1"/>
                </a:solidFill>
              </a:rPr>
              <a:t>Field</a:t>
            </a:r>
            <a:r>
              <a:rPr lang="en-US" sz="2400" dirty="0">
                <a:solidFill>
                  <a:schemeClr val="tx1"/>
                </a:solidFill>
              </a:rPr>
              <a:t> has a type and an index.  The basic field types are:</a:t>
            </a:r>
          </a:p>
          <a:p>
            <a:r>
              <a:rPr lang="en-US" sz="2400" dirty="0">
                <a:solidFill>
                  <a:schemeClr val="tx1"/>
                </a:solidFill>
              </a:rPr>
              <a:t>String</a:t>
            </a:r>
          </a:p>
          <a:p>
            <a:r>
              <a:rPr lang="en-US" sz="2400" dirty="0">
                <a:solidFill>
                  <a:schemeClr val="tx1"/>
                </a:solidFill>
              </a:rPr>
              <a:t>Integer</a:t>
            </a:r>
          </a:p>
          <a:p>
            <a:r>
              <a:rPr lang="en-US" sz="2400" dirty="0">
                <a:solidFill>
                  <a:schemeClr val="tx1"/>
                </a:solidFill>
              </a:rPr>
              <a:t>Double</a:t>
            </a:r>
          </a:p>
          <a:p>
            <a:r>
              <a:rPr lang="en-US" sz="2400" dirty="0" err="1">
                <a:solidFill>
                  <a:schemeClr val="tx1"/>
                </a:solidFill>
              </a:rPr>
              <a:t>DateTime</a:t>
            </a:r>
            <a:endParaRPr lang="en-US" sz="2400" dirty="0">
              <a:solidFill>
                <a:schemeClr val="tx1"/>
              </a:solidFill>
            </a:endParaRP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8</a:t>
            </a:fld>
            <a:endParaRPr lang="en-US"/>
          </a:p>
        </p:txBody>
      </p:sp>
      <p:sp>
        <p:nvSpPr>
          <p:cNvPr id="5" name="TextBox 4"/>
          <p:cNvSpPr txBox="1"/>
          <p:nvPr/>
        </p:nvSpPr>
        <p:spPr>
          <a:xfrm>
            <a:off x="838200" y="4485967"/>
            <a:ext cx="8433975" cy="461665"/>
          </a:xfrm>
          <a:prstGeom prst="rect">
            <a:avLst/>
          </a:prstGeom>
          <a:noFill/>
        </p:spPr>
        <p:txBody>
          <a:bodyPr wrap="none" rtlCol="0">
            <a:spAutoFit/>
          </a:bodyPr>
          <a:lstStyle/>
          <a:p>
            <a:r>
              <a:rPr lang="en-US" sz="2400" b="1" dirty="0">
                <a:latin typeface="Segoe UI Light" panose="020B0502040204020203" pitchFamily="34" charset="0"/>
                <a:cs typeface="Segoe UI Light" panose="020B0502040204020203" pitchFamily="34" charset="0"/>
              </a:rPr>
              <a:t>Field</a:t>
            </a:r>
            <a:r>
              <a:rPr lang="en-US" sz="2400" dirty="0">
                <a:latin typeface="Segoe UI Light" panose="020B0502040204020203" pitchFamily="34" charset="0"/>
                <a:cs typeface="Segoe UI Light" panose="020B0502040204020203" pitchFamily="34" charset="0"/>
              </a:rPr>
              <a:t> values are stored as arrays of these 4 types on each </a:t>
            </a:r>
            <a:r>
              <a:rPr lang="en-US" sz="2400" b="1" dirty="0">
                <a:latin typeface="Segoe UI Light" panose="020B0502040204020203" pitchFamily="34" charset="0"/>
                <a:cs typeface="Segoe UI Light" panose="020B0502040204020203" pitchFamily="34" charset="0"/>
              </a:rPr>
              <a:t>Profile</a:t>
            </a:r>
            <a:r>
              <a:rPr lang="en-US" sz="24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9633005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 Metadata :: Field Indexes</a:t>
            </a:r>
          </a:p>
        </p:txBody>
      </p:sp>
      <p:sp>
        <p:nvSpPr>
          <p:cNvPr id="3" name="Content Placeholder 2"/>
          <p:cNvSpPr>
            <a:spLocks noGrp="1"/>
          </p:cNvSpPr>
          <p:nvPr>
            <p:ph idx="1"/>
          </p:nvPr>
        </p:nvSpPr>
        <p:spPr>
          <a:xfrm>
            <a:off x="838200" y="1251713"/>
            <a:ext cx="10515600" cy="997196"/>
          </a:xfrm>
        </p:spPr>
        <p:txBody>
          <a:bodyPr/>
          <a:lstStyle/>
          <a:p>
            <a:pPr marL="0" indent="0">
              <a:buNone/>
            </a:pPr>
            <a:r>
              <a:rPr lang="en-US" sz="2400" dirty="0">
                <a:solidFill>
                  <a:schemeClr val="tx1"/>
                </a:solidFill>
              </a:rPr>
              <a:t>Each </a:t>
            </a:r>
            <a:r>
              <a:rPr lang="en-US" sz="2400" b="1" dirty="0">
                <a:solidFill>
                  <a:schemeClr val="tx1"/>
                </a:solidFill>
              </a:rPr>
              <a:t>Profile</a:t>
            </a:r>
            <a:r>
              <a:rPr lang="en-US" sz="2400" dirty="0">
                <a:solidFill>
                  <a:schemeClr val="tx1"/>
                </a:solidFill>
              </a:rPr>
              <a:t> can have a maximum of 32 string fields, 8 integer fields, 4 double fields, and 4 date fields.  The index of the field specifies the location of its value within its type.</a:t>
            </a:r>
          </a:p>
        </p:txBody>
      </p:sp>
      <p:sp>
        <p:nvSpPr>
          <p:cNvPr id="4" name="Slide Number Placeholder 3"/>
          <p:cNvSpPr>
            <a:spLocks noGrp="1"/>
          </p:cNvSpPr>
          <p:nvPr>
            <p:ph type="sldNum" sz="quarter" idx="10"/>
          </p:nvPr>
        </p:nvSpPr>
        <p:spPr/>
        <p:txBody>
          <a:bodyPr/>
          <a:lstStyle/>
          <a:p>
            <a:pPr>
              <a:defRPr/>
            </a:pPr>
            <a:fld id="{9DE90BA2-1D6E-44A2-BDCA-F95696F30C66}" type="slidenum">
              <a:rPr lang="en-US" smtClean="0"/>
              <a:pPr>
                <a:defRPr/>
              </a:pPr>
              <a:t>9</a:t>
            </a:fld>
            <a:endParaRPr lang="en-US"/>
          </a:p>
        </p:txBody>
      </p:sp>
      <p:sp>
        <p:nvSpPr>
          <p:cNvPr id="8" name="TextBox 7"/>
          <p:cNvSpPr txBox="1"/>
          <p:nvPr/>
        </p:nvSpPr>
        <p:spPr>
          <a:xfrm>
            <a:off x="838200" y="3557956"/>
            <a:ext cx="45085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Name Profile (1)</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First Name (string:0)</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Last Name (string:1)</a:t>
            </a:r>
          </a:p>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Dates Profile (2)</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Birth Date (DateTime:0)</a:t>
            </a:r>
          </a:p>
        </p:txBody>
      </p:sp>
      <p:sp>
        <p:nvSpPr>
          <p:cNvPr id="9" name="TextBox 8"/>
          <p:cNvSpPr txBox="1"/>
          <p:nvPr/>
        </p:nvSpPr>
        <p:spPr>
          <a:xfrm>
            <a:off x="5346700" y="3557956"/>
            <a:ext cx="45085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Contact Profile (3)</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Address Line 1 (string:0)</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Address Line 2 (string:1)</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City (string:2)</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State (string:3)</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Zip (integer:0)</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Phone Number (string:4)</a:t>
            </a:r>
          </a:p>
          <a:p>
            <a:pPr marL="742950" lvl="1"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Email Address (string:5)</a:t>
            </a:r>
          </a:p>
        </p:txBody>
      </p:sp>
      <p:sp>
        <p:nvSpPr>
          <p:cNvPr id="10" name="TextBox 9"/>
          <p:cNvSpPr txBox="1"/>
          <p:nvPr/>
        </p:nvSpPr>
        <p:spPr>
          <a:xfrm>
            <a:off x="838200" y="3049896"/>
            <a:ext cx="8390246" cy="461665"/>
          </a:xfrm>
          <a:prstGeom prst="rect">
            <a:avLst/>
          </a:prstGeom>
          <a:noFill/>
        </p:spPr>
        <p:txBody>
          <a:bodyPr wrap="none" rtlCol="0">
            <a:spAutoFit/>
          </a:bodyPr>
          <a:lstStyle/>
          <a:p>
            <a:r>
              <a:rPr lang="en-US" sz="2400" dirty="0">
                <a:latin typeface="Segoe UI Light" panose="020B0502040204020203" pitchFamily="34" charset="0"/>
                <a:cs typeface="Segoe UI Light" panose="020B0502040204020203" pitchFamily="34" charset="0"/>
              </a:rPr>
              <a:t>Example</a:t>
            </a:r>
            <a:r>
              <a:rPr lang="en-US" sz="2400" b="1" dirty="0">
                <a:latin typeface="Segoe UI Light" panose="020B0502040204020203" pitchFamily="34" charset="0"/>
                <a:cs typeface="Segoe UI Light" panose="020B0502040204020203" pitchFamily="34" charset="0"/>
              </a:rPr>
              <a:t>: Contact </a:t>
            </a:r>
            <a:r>
              <a:rPr lang="en-US" sz="2400" dirty="0">
                <a:latin typeface="Segoe UI Light" panose="020B0502040204020203" pitchFamily="34" charset="0"/>
                <a:cs typeface="Segoe UI Light" panose="020B0502040204020203" pitchFamily="34" charset="0"/>
              </a:rPr>
              <a:t>entity with </a:t>
            </a:r>
            <a:r>
              <a:rPr lang="en-US" sz="2400" b="1" dirty="0">
                <a:latin typeface="Segoe UI Light" panose="020B0502040204020203" pitchFamily="34" charset="0"/>
                <a:cs typeface="Segoe UI Light" panose="020B0502040204020203" pitchFamily="34" charset="0"/>
              </a:rPr>
              <a:t>Profile</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Field</a:t>
            </a:r>
            <a:r>
              <a:rPr lang="en-US" sz="2400" dirty="0">
                <a:latin typeface="Segoe UI Light" panose="020B0502040204020203" pitchFamily="34" charset="0"/>
                <a:cs typeface="Segoe UI Light" panose="020B0502040204020203" pitchFamily="34" charset="0"/>
              </a:rPr>
              <a:t> Types and Indexes</a:t>
            </a:r>
            <a:endParaRPr lang="en-US"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68709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heon Master template.potx" id="{298E42EC-40BE-41D8-8A10-813E5D576339}" vid="{F3510E67-E20F-482D-AA66-9C692EC061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1C3A926240ED4D8DDE81CEF9282B62" ma:contentTypeVersion="2" ma:contentTypeDescription="Create a new document." ma:contentTypeScope="" ma:versionID="0b92202cd6406a4a8c38d43629b6aee0">
  <xsd:schema xmlns:xsd="http://www.w3.org/2001/XMLSchema" xmlns:xs="http://www.w3.org/2001/XMLSchema" xmlns:p="http://schemas.microsoft.com/office/2006/metadata/properties" xmlns:ns2="ce9bedec-d9ed-4f7d-8e41-d124db101328" targetNamespace="http://schemas.microsoft.com/office/2006/metadata/properties" ma:root="true" ma:fieldsID="ff1fe0b965d396f82c5f163d84ed1187" ns2:_="">
    <xsd:import namespace="ce9bedec-d9ed-4f7d-8e41-d124db1013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bedec-d9ed-4f7d-8e41-d124db1013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AF4863-7D79-4226-8E23-1D0992DCC63D}">
  <ds:schemaRefs>
    <ds:schemaRef ds:uri="http://schemas.microsoft.com/sharepoint/v3/contenttype/forms"/>
  </ds:schemaRefs>
</ds:datastoreItem>
</file>

<file path=customXml/itemProps2.xml><?xml version="1.0" encoding="utf-8"?>
<ds:datastoreItem xmlns:ds="http://schemas.openxmlformats.org/officeDocument/2006/customXml" ds:itemID="{BBA98002-8C7F-4D3B-A7DF-9A5343DD6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bedec-d9ed-4f7d-8e41-d124db101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2B85F1-B28A-4054-8788-8B09899D6725}">
  <ds:schemaRefs>
    <ds:schemaRef ds:uri="http://www.w3.org/XML/1998/namespace"/>
    <ds:schemaRef ds:uri="http://purl.org/dc/dcmitype/"/>
    <ds:schemaRef ds:uri="http://schemas.microsoft.com/office/2006/documentManagement/types"/>
    <ds:schemaRef ds:uri="http://purl.org/dc/terms/"/>
    <ds:schemaRef ds:uri="ce9bedec-d9ed-4f7d-8e41-d124db101328"/>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blank</Template>
  <TotalTime>375</TotalTime>
  <Words>586</Words>
  <Application>Microsoft Office PowerPoint</Application>
  <PresentationFormat>Widescreen</PresentationFormat>
  <Paragraphs>118</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Museo Sans For Dell</vt:lpstr>
      <vt:lpstr>Segoe UI</vt:lpstr>
      <vt:lpstr>Segoe UI Light</vt:lpstr>
      <vt:lpstr>Theme1</vt:lpstr>
      <vt:lpstr>Softheon Enterprise </vt:lpstr>
      <vt:lpstr>Today’s Agenda</vt:lpstr>
      <vt:lpstr>Softheon :: Overview</vt:lpstr>
      <vt:lpstr>Softheon :: Overview :: Example</vt:lpstr>
      <vt:lpstr>Entities :: Overview</vt:lpstr>
      <vt:lpstr>Entities :: Metadata</vt:lpstr>
      <vt:lpstr>Entities :: Metadata :: Profiles</vt:lpstr>
      <vt:lpstr>Entities :: Metadata :: Field Types</vt:lpstr>
      <vt:lpstr>Entities :: Metadata :: Field Indexes</vt:lpstr>
      <vt:lpstr>Entities :: Metadata :: Storage</vt:lpstr>
      <vt:lpstr>Entities :: Example</vt:lpstr>
      <vt:lpstr>Enterprise API</vt:lpstr>
      <vt:lpstr>Enterprise API :: Documentation</vt:lpstr>
      <vt:lpstr>Enterprise API :: Templates</vt:lpstr>
      <vt:lpstr>Enterprise API :: Folders</vt:lpstr>
      <vt:lpstr>Enterprise API :: Code Samples</vt:lpstr>
      <vt:lpstr>PowerPoint Presentation</vt:lpstr>
    </vt:vector>
  </TitlesOfParts>
  <Company>Softheon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Softheon Enterprise</dc:title>
  <dc:creator>Mark Graffia</dc:creator>
  <cp:lastModifiedBy>Mark Graffia</cp:lastModifiedBy>
  <cp:revision>18</cp:revision>
  <cp:lastPrinted>2015-09-24T19:08:20Z</cp:lastPrinted>
  <dcterms:created xsi:type="dcterms:W3CDTF">2017-02-09T15:09:38Z</dcterms:created>
  <dcterms:modified xsi:type="dcterms:W3CDTF">2017-02-16T18:46:38Z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0x010100141C3A926240ED4D8DDE81CEF9282B62</vt:lpwstr>
  </property>
</Properties>
</file>