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394" r:id="rId3"/>
    <p:sldId id="395" r:id="rId4"/>
    <p:sldId id="430" r:id="rId5"/>
    <p:sldId id="486" r:id="rId6"/>
    <p:sldId id="487" r:id="rId7"/>
    <p:sldId id="488" r:id="rId8"/>
    <p:sldId id="472" r:id="rId9"/>
    <p:sldId id="473" r:id="rId10"/>
    <p:sldId id="476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8" r:id="rId32"/>
    <p:sldId id="519" r:id="rId33"/>
    <p:sldId id="552" r:id="rId34"/>
    <p:sldId id="520" r:id="rId35"/>
    <p:sldId id="494" r:id="rId36"/>
    <p:sldId id="521" r:id="rId37"/>
    <p:sldId id="489" r:id="rId38"/>
    <p:sldId id="490" r:id="rId39"/>
    <p:sldId id="523" r:id="rId40"/>
    <p:sldId id="525" r:id="rId41"/>
    <p:sldId id="526" r:id="rId42"/>
    <p:sldId id="527" r:id="rId43"/>
    <p:sldId id="528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466" r:id="rId65"/>
    <p:sldId id="529" r:id="rId66"/>
    <p:sldId id="531" r:id="rId67"/>
    <p:sldId id="522" r:id="rId68"/>
    <p:sldId id="436" r:id="rId69"/>
    <p:sldId id="435" r:id="rId70"/>
    <p:sldId id="421" r:id="rId71"/>
    <p:sldId id="437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82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114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and Red-Black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2482</Words>
  <Application>Microsoft Office PowerPoint</Application>
  <PresentationFormat>Custom</PresentationFormat>
  <Paragraphs>759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B-Trees and Red-Black Tree</vt:lpstr>
      <vt:lpstr>Table of Contents</vt:lpstr>
      <vt:lpstr>Have a Question?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  <vt:lpstr>B-Trees and Red-Black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2017-06-08T07:17:20Z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