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394" r:id="rId3"/>
    <p:sldId id="500" r:id="rId4"/>
    <p:sldId id="526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3" r:id="rId17"/>
    <p:sldId id="545" r:id="rId18"/>
    <p:sldId id="546" r:id="rId19"/>
    <p:sldId id="547" r:id="rId20"/>
    <p:sldId id="549" r:id="rId21"/>
    <p:sldId id="551" r:id="rId22"/>
    <p:sldId id="552" r:id="rId23"/>
    <p:sldId id="553" r:id="rId24"/>
    <p:sldId id="554" r:id="rId25"/>
    <p:sldId id="518" r:id="rId26"/>
    <p:sldId id="352" r:id="rId27"/>
    <p:sldId id="393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  <p14:sldId id="526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3"/>
            <p14:sldId id="545"/>
            <p14:sldId id="546"/>
            <p14:sldId id="547"/>
            <p14:sldId id="549"/>
            <p14:sldId id="551"/>
            <p14:sldId id="552"/>
            <p14:sldId id="553"/>
            <p14:sldId id="554"/>
          </p14:sldIdLst>
        </p14:section>
        <p14:section name="Conclusion" id="{CAD93B16-9430-4CD6-BD17-69844E1E5D8E}">
          <p14:sldIdLst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AA72D4"/>
    <a:srgbClr val="E85C0E"/>
    <a:srgbClr val="6B854E"/>
    <a:srgbClr val="FBEEDC"/>
    <a:srgbClr val="F8DC9E"/>
    <a:srgbClr val="FBEEC9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86439" autoAdjust="0"/>
  </p:normalViewPr>
  <p:slideViewPr>
    <p:cSldViewPr>
      <p:cViewPr varScale="1">
        <p:scale>
          <a:sx n="76" d="100"/>
          <a:sy n="76" d="100"/>
        </p:scale>
        <p:origin x="883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430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8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fragistics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ASP.NET</a:t>
            </a:r>
            <a:r>
              <a:rPr lang="bg-BG" dirty="0" smtClean="0"/>
              <a:t> </a:t>
            </a:r>
            <a:r>
              <a:rPr lang="en-US" dirty="0"/>
              <a:t>Essentials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042797" y="3592572"/>
            <a:ext cx="200542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/>
              </a:rPr>
              <a:t>ASP.NET </a:t>
            </a:r>
            <a:r>
              <a:rPr lang="en-US" dirty="0" smtClean="0">
                <a:effectLst/>
              </a:rPr>
              <a:t>MVC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Introduction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Home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4612599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22208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 smtClean="0"/>
              <a:t>Username: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Nakov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355378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5095793" y="3238134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9812" y="4233446"/>
            <a:ext cx="2743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</a:t>
            </a:r>
            <a:r>
              <a:rPr lang="en-US" sz="1600" b="1" dirty="0" smtClean="0">
                <a:solidFill>
                  <a:schemeClr val="bg1"/>
                </a:solidFill>
              </a:rPr>
              <a:t>localhost/Users/Nakov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2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 smtClean="0"/>
              <a:t>Username: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DefaultValue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153374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5689424" y="3811744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34818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404 Not Found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69" y="1186430"/>
            <a:ext cx="5487110" cy="3599450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 rot="6593364">
            <a:off x="4146325" y="3221726"/>
            <a:ext cx="2093971" cy="18655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6200000">
            <a:off x="5945816" y="2940216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5412" y="3806669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84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</a:t>
            </a:r>
            <a:br>
              <a:rPr lang="en-US" dirty="0" smtClean="0"/>
            </a:br>
            <a:r>
              <a:rPr lang="en-US" dirty="0" smtClean="0"/>
              <a:t>with class Regex</a:t>
            </a:r>
          </a:p>
          <a:p>
            <a:r>
              <a:rPr lang="en-US" dirty="0" smtClean="0"/>
              <a:t>Defined as one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routes.MapRoute(…)</a:t>
            </a:r>
            <a:r>
              <a:rPr lang="en-US" dirty="0" smtClean="0"/>
              <a:t> parameters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3958808"/>
            <a:ext cx="8534400" cy="2150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94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2209800"/>
            <a:ext cx="11804822" cy="45116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RouteData.Values["controller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["id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5" y="13716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5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application</a:t>
            </a:r>
          </a:p>
          <a:p>
            <a:r>
              <a:rPr lang="en-US" dirty="0" smtClean="0"/>
              <a:t>A lot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Razor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We </a:t>
            </a:r>
            <a:r>
              <a:rPr lang="en-US" dirty="0" smtClean="0"/>
              <a:t>can pass data to views through: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 smtClean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dirty="0" smtClean="0"/>
              <a:t> </a:t>
            </a:r>
            <a:r>
              <a:rPr lang="en-US" dirty="0" smtClean="0"/>
              <a:t>(strongly-typed views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2" y="1164699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type):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ViewBag.Message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@ViewBag.Message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 smtClean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ViewData["message"]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@ViewData["message"]</a:t>
            </a:r>
          </a:p>
          <a:p>
            <a:r>
              <a:rPr lang="en-US" dirty="0" smtClean="0"/>
              <a:t>With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Strongly-typed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views: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View(model);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ModelDataType;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</a:t>
            </a:r>
            <a:r>
              <a:rPr lang="en-US" dirty="0"/>
              <a:t>Data to a View</a:t>
            </a:r>
          </a:p>
        </p:txBody>
      </p:sp>
    </p:spTree>
    <p:extLst>
      <p:ext uri="{BB962C8B-B14F-4D97-AF65-F5344CB8AC3E}">
        <p14:creationId xmlns:p14="http://schemas.microsoft.com/office/powerpoint/2010/main" val="38912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@{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  <a:r>
              <a:rPr lang="en-US" dirty="0" smtClean="0"/>
              <a:t>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524" y="1752600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time is: 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@DateTime.Now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@Html.Raw(someVar)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4219" y="3571787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var productName = "Energy drink";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Model.ProductName;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(ViewBag.ProductName != null)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ViewBag.ProductName;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@productName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93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else, for, foreach,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524" y="3063878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@if (Model.Products.Count() == 0)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&lt;p&gt;Sorry, no products found!&lt;/p&gt;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foreach(var product in Model.Products)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&lt;b&gt;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@product.Name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&lt;/b&gt;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24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49524" y="1828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9524" y="5290004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This is the sign that separates email names from domains: @@&lt;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6884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@model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1386" y="19812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rating(0-10):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10.0)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0.6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8230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</a:t>
            </a:r>
            <a:r>
              <a:rPr lang="en-US" dirty="0"/>
              <a:t>Essentials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905000"/>
            <a:ext cx="11804822" cy="35814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Mapping Routes in RoutesConfig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Route Constraints </a:t>
            </a:r>
            <a:endParaRPr lang="en-US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Razor introduction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88" y="14478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System.Web.Routing.RouteTable.Routes</a:t>
            </a:r>
          </a:p>
          <a:p>
            <a:r>
              <a:rPr lang="en-US" dirty="0" smtClean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first match </a:t>
            </a:r>
            <a:r>
              <a:rPr lang="en-US" dirty="0" smtClean="0"/>
              <a:t>(from top to</a:t>
            </a:r>
            <a:br>
              <a:rPr lang="en-US" dirty="0" smtClean="0"/>
            </a:br>
            <a:r>
              <a:rPr lang="en-US" dirty="0" smtClean="0"/>
              <a:t>bottom) wins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4292886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76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dirty="0" smtClean="0"/>
              <a:t>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Application_Start()</a:t>
            </a:r>
            <a:r>
              <a:rPr lang="en-US" dirty="0" smtClean="0"/>
              <a:t> there is:</a:t>
            </a:r>
          </a:p>
          <a:p>
            <a:pPr lvl="1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RouteConfig.RegisterRoutes(RouteTable.Routes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RoutesConfig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is located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App_Start/</a:t>
            </a:r>
            <a:r>
              <a:rPr lang="en-US" dirty="0"/>
              <a:t> in </a:t>
            </a:r>
            <a:r>
              <a:rPr lang="en-US" dirty="0" smtClean="0"/>
              <a:t>internet applications template by default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Mapping Routes in RoutesConfig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49" y="3617806"/>
            <a:ext cx="5391150" cy="304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>
            <a:off x="5756162" y="4704629"/>
            <a:ext cx="2967788" cy="16330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7882" y="4610569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7882" y="5073647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389812" y="5295073"/>
            <a:ext cx="914400" cy="800927"/>
          </a:xfrm>
          <a:prstGeom prst="rightBrace">
            <a:avLst>
              <a:gd name="adj1" fmla="val 11884"/>
              <a:gd name="adj2" fmla="val 50000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67882" y="5552403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8430762" y="4084441"/>
            <a:ext cx="293188" cy="15355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767882" y="3678657"/>
            <a:ext cx="2050930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The [*] means </a:t>
            </a:r>
            <a:r>
              <a:rPr lang="en-US" sz="1600" b="1" dirty="0" smtClean="0">
                <a:solidFill>
                  <a:schemeClr val="bg1"/>
                </a:solidFill>
              </a:rPr>
              <a:t>everything else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468221">
            <a:off x="7441265" y="5074564"/>
            <a:ext cx="1272895" cy="1347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7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1430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5104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6413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5589634" y="35709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3096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26945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10291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26167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</TotalTime>
  <Words>955</Words>
  <Application>Microsoft Office PowerPoint</Application>
  <PresentationFormat>Custom</PresentationFormat>
  <Paragraphs>261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ASP.NET Essentials</vt:lpstr>
      <vt:lpstr>Have a Question?</vt:lpstr>
      <vt:lpstr>Table of Contents</vt:lpstr>
      <vt:lpstr>ASP.NET MVC Routing</vt:lpstr>
      <vt:lpstr>ASP.NET MVC Routing</vt:lpstr>
      <vt:lpstr>Mapping Routes in RoutesConfig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Debugging Routes</vt:lpstr>
      <vt:lpstr>Razor Views</vt:lpstr>
      <vt:lpstr>Views</vt:lpstr>
      <vt:lpstr>Razor</vt:lpstr>
      <vt:lpstr>Passing Data to a View</vt:lpstr>
      <vt:lpstr>Razor Syntax</vt:lpstr>
      <vt:lpstr>Razor Syntax (2)</vt:lpstr>
      <vt:lpstr>Razor Syntax (3)</vt:lpstr>
      <vt:lpstr>Razor Syntax (4)</vt:lpstr>
      <vt:lpstr>ASP.NET Essentials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 Basics - State Management</dc:title>
  <dc:subject>Java, Bootstrap, Cookies, Sessions</dc:subject>
  <dc:creator>Software University Foundation</dc:creator>
  <cp:keywords>Java, Bootstrap, Cookies, Sessions</cp:keywords>
  <dc:description>https://softuni.bg/courses/java-web-development-basics</dc:description>
  <cp:lastModifiedBy>Божидар Гевечано</cp:lastModifiedBy>
  <cp:revision>209</cp:revision>
  <dcterms:created xsi:type="dcterms:W3CDTF">2014-01-02T17:00:34Z</dcterms:created>
  <dcterms:modified xsi:type="dcterms:W3CDTF">2017-03-07T11:59:01Z</dcterms:modified>
  <cp:category>Java, Bootstrap, Cookies, Sessions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