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394" r:id="rId3"/>
    <p:sldId id="500" r:id="rId4"/>
    <p:sldId id="605" r:id="rId5"/>
    <p:sldId id="606" r:id="rId6"/>
    <p:sldId id="607" r:id="rId7"/>
    <p:sldId id="518" r:id="rId8"/>
    <p:sldId id="352" r:id="rId9"/>
    <p:sldId id="393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394"/>
            <p14:sldId id="500"/>
          </p14:sldIdLst>
        </p14:section>
        <p14:section name="MVC" id="{F4BC86D2-16EB-4E41-9B2E-3066BCF27B3B}">
          <p14:sldIdLst>
            <p14:sldId id="605"/>
            <p14:sldId id="606"/>
            <p14:sldId id="607"/>
          </p14:sldIdLst>
        </p14:section>
        <p14:section name="Conclusion" id="{CAD93B16-9430-4CD6-BD17-69844E1E5D8E}">
          <p14:sldIdLst>
            <p14:sldId id="518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6B854E"/>
    <a:srgbClr val="FBEEDC"/>
    <a:srgbClr val="F8DC9E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0" autoAdjust="0"/>
    <p:restoredTop sz="94595" autoAdjust="0"/>
  </p:normalViewPr>
  <p:slideViewPr>
    <p:cSldViewPr>
      <p:cViewPr varScale="1">
        <p:scale>
          <a:sx n="83" d="100"/>
          <a:sy n="83" d="100"/>
        </p:scale>
        <p:origin x="629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03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968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infragistics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11471" y="554127"/>
            <a:ext cx="8798264" cy="117155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MVC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587804">
            <a:off x="5080467" y="3592572"/>
            <a:ext cx="193008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dirty="0"/>
              <a:t>Introduction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MVC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4484" y="3850515"/>
            <a:ext cx="5033549" cy="262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#CSharpWeb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447212" y="4100844"/>
            <a:ext cx="2286000" cy="252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Design pattern </a:t>
            </a:r>
            <a:r>
              <a:rPr lang="en-US" dirty="0" smtClean="0"/>
              <a:t>with three independent components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 – manages data and application logic 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dirty="0" smtClean="0"/>
              <a:t> – presentation layer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Controller</a:t>
            </a:r>
            <a:r>
              <a:rPr lang="en-US" dirty="0" smtClean="0"/>
              <a:t> – converts the input into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commands</a:t>
            </a:r>
            <a:r>
              <a:rPr lang="en-US" dirty="0" smtClean="0"/>
              <a:t> and sends them to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dirty="0" smtClean="0"/>
              <a:t> or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model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bg-B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797" y="4100844"/>
            <a:ext cx="2293087" cy="2522396"/>
          </a:xfrm>
          <a:prstGeom prst="rect">
            <a:avLst/>
          </a:prstGeom>
          <a:solidFill>
            <a:srgbClr val="00B050"/>
          </a:solidFill>
        </p:spPr>
      </p:pic>
    </p:spTree>
    <p:extLst>
      <p:ext uri="{BB962C8B-B14F-4D97-AF65-F5344CB8AC3E}">
        <p14:creationId xmlns:p14="http://schemas.microsoft.com/office/powerpoint/2010/main" val="189681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508818" y="2324418"/>
            <a:ext cx="285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Response</a:t>
            </a:r>
            <a:br>
              <a:rPr lang="en-US" sz="2800" dirty="0"/>
            </a:br>
            <a:r>
              <a:rPr lang="en-US" sz="2800" dirty="0"/>
              <a:t>(html, json, xml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– Control Flow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857116" y="1010127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364" y="2950257"/>
            <a:ext cx="709891" cy="709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2" y="2961051"/>
            <a:ext cx="705707" cy="70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903" y="2908907"/>
            <a:ext cx="771119" cy="7711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79" y="1613507"/>
            <a:ext cx="1870776" cy="11208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5744" y="5069370"/>
            <a:ext cx="2601143" cy="9624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bg-BG" sz="2800" dirty="0"/>
          </a:p>
        </p:txBody>
      </p:sp>
      <p:sp>
        <p:nvSpPr>
          <p:cNvPr id="11" name="Rectangle 10"/>
          <p:cNvSpPr/>
          <p:nvPr/>
        </p:nvSpPr>
        <p:spPr>
          <a:xfrm>
            <a:off x="3062374" y="2011245"/>
            <a:ext cx="2601143" cy="9624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Controller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5763156" y="5095769"/>
            <a:ext cx="2601143" cy="9624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View</a:t>
            </a:r>
            <a:endParaRPr lang="bg-BG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249987" y="2102877"/>
            <a:ext cx="3053147" cy="1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7412" y="1480171"/>
            <a:ext cx="136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Request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7" idx="3"/>
          </p:cNvCxnSpPr>
          <p:nvPr/>
        </p:nvCxnSpPr>
        <p:spPr>
          <a:xfrm flipV="1">
            <a:off x="6282611" y="2801472"/>
            <a:ext cx="3081865" cy="20508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763156" y="3110546"/>
            <a:ext cx="2520090" cy="1936867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91179" y="3110546"/>
            <a:ext cx="2451190" cy="1708642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99675" y="3653451"/>
            <a:ext cx="1966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User Action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463046" y="3010760"/>
            <a:ext cx="1966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Update Model</a:t>
            </a:r>
            <a:endParaRPr lang="en-US" sz="28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616774" y="3487813"/>
            <a:ext cx="1969850" cy="1426735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01699" y="4082038"/>
            <a:ext cx="11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Notify</a:t>
            </a:r>
            <a:endParaRPr lang="en-US" sz="28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098745" y="3463517"/>
            <a:ext cx="1908916" cy="1583896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76969" y="3876511"/>
            <a:ext cx="1305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Update</a:t>
            </a:r>
            <a:br>
              <a:rPr lang="en-US" sz="2800" dirty="0" smtClean="0"/>
            </a:br>
            <a:r>
              <a:rPr lang="en-US" sz="2800" dirty="0" smtClean="0"/>
              <a:t>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939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  <p:bldP spid="10" grpId="0" animBg="1"/>
      <p:bldP spid="11" grpId="0" animBg="1"/>
      <p:bldP spid="12" grpId="0" animBg="1"/>
      <p:bldP spid="15" grpId="0"/>
      <p:bldP spid="35" grpId="0"/>
      <p:bldP spid="36" grpId="0"/>
      <p:bldP spid="46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30132" y="1371600"/>
            <a:ext cx="9217079" cy="5045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bg-BG" dirty="0"/>
          </a:p>
        </p:txBody>
      </p:sp>
      <p:sp>
        <p:nvSpPr>
          <p:cNvPr id="5" name="Can 4"/>
          <p:cNvSpPr/>
          <p:nvPr/>
        </p:nvSpPr>
        <p:spPr>
          <a:xfrm>
            <a:off x="460865" y="2885985"/>
            <a:ext cx="1425604" cy="1848029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Database</a:t>
            </a:r>
            <a:endParaRPr lang="bg-BG" dirty="0"/>
          </a:p>
        </p:txBody>
      </p:sp>
      <p:sp>
        <p:nvSpPr>
          <p:cNvPr id="6" name="Rectangle 5"/>
          <p:cNvSpPr/>
          <p:nvPr/>
        </p:nvSpPr>
        <p:spPr>
          <a:xfrm>
            <a:off x="2925820" y="1762215"/>
            <a:ext cx="1752600" cy="167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Repository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5157816" y="1762215"/>
            <a:ext cx="1752600" cy="167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Service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5157816" y="4354831"/>
            <a:ext cx="1752600" cy="1664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Models/</a:t>
            </a:r>
            <a:br>
              <a:rPr lang="en-US" sz="2800" dirty="0" smtClean="0"/>
            </a:br>
            <a:r>
              <a:rPr lang="en-US" sz="2800" dirty="0" smtClean="0"/>
              <a:t>DTO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7389812" y="1762215"/>
            <a:ext cx="1752600" cy="167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Controller</a:t>
            </a:r>
            <a:endParaRPr lang="bg-BG" sz="2800" dirty="0"/>
          </a:p>
        </p:txBody>
      </p:sp>
      <p:sp>
        <p:nvSpPr>
          <p:cNvPr id="11" name="Rectangle 10"/>
          <p:cNvSpPr/>
          <p:nvPr/>
        </p:nvSpPr>
        <p:spPr>
          <a:xfrm>
            <a:off x="2925820" y="4354831"/>
            <a:ext cx="1752600" cy="1664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Entities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10209212" y="2971800"/>
            <a:ext cx="1752600" cy="167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View</a:t>
            </a:r>
            <a:endParaRPr lang="bg-BG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88581" y="2829015"/>
            <a:ext cx="754568" cy="60960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02120" y="3517946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034116" y="3517946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01280" y="2600415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40925" y="2590800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490636" y="3958229"/>
            <a:ext cx="682697" cy="417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043542" y="5893459"/>
            <a:ext cx="1403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Backend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047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Development Basics – </a:t>
            </a:r>
            <a:r>
              <a:rPr lang="en-US" dirty="0" smtClean="0"/>
              <a:t>Intro to 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96235" y="1280062"/>
            <a:ext cx="1752140" cy="779159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3912</TotalTime>
  <Words>212</Words>
  <Application>Microsoft Office PowerPoint</Application>
  <PresentationFormat>Custom</PresentationFormat>
  <Paragraphs>62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Wingdings 2</vt:lpstr>
      <vt:lpstr>SoftUni 16x9</vt:lpstr>
      <vt:lpstr>Introduction to MVC</vt:lpstr>
      <vt:lpstr>Have a Question?</vt:lpstr>
      <vt:lpstr>MVC</vt:lpstr>
      <vt:lpstr>MVC – Control Flow</vt:lpstr>
      <vt:lpstr>Overall Architecture</vt:lpstr>
      <vt:lpstr>Web Development Basics – Intro to MVC</vt:lpstr>
      <vt:lpstr>License</vt:lpstr>
      <vt:lpstr>Free Trainings @ Software University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 Development Basics - State Management</dc:title>
  <dc:subject>Java, Bootstrap, Cookies, Sessions</dc:subject>
  <dc:creator>Software University Foundation</dc:creator>
  <cp:keywords>Java, Bootstrap, Cookies, Sessions</cp:keywords>
  <dc:description>https://softuni.bg/courses/java-web-development-basics</dc:description>
  <cp:lastModifiedBy>Божидар Гевечано</cp:lastModifiedBy>
  <cp:revision>174</cp:revision>
  <dcterms:created xsi:type="dcterms:W3CDTF">2014-01-02T17:00:34Z</dcterms:created>
  <dcterms:modified xsi:type="dcterms:W3CDTF">2017-02-13T14:31:02Z</dcterms:modified>
  <cp:category>Java, Bootstrap, Cookies, Sessions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