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7DAB-7682-440F-88E8-C05EFDFABAB4}" type="datetimeFigureOut">
              <a:rPr lang="bg-BG" smtClean="0"/>
              <a:t>22.3.2015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908721"/>
            <a:ext cx="7117180" cy="1944215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FFC000"/>
                </a:solidFill>
              </a:rPr>
              <a:t>           </a:t>
            </a:r>
            <a:r>
              <a:rPr lang="en-US" dirty="0" smtClean="0">
                <a:solidFill>
                  <a:srgbClr val="FFC000"/>
                </a:solidFill>
              </a:rPr>
              <a:t>Team </a:t>
            </a:r>
            <a:r>
              <a:rPr lang="en-US" dirty="0" err="1" smtClean="0">
                <a:solidFill>
                  <a:srgbClr val="FFC000"/>
                </a:solidFill>
              </a:rPr>
              <a:t>Galilei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0" name="Picture 2" descr="http://upload.wikimedia.org/wikipedia/commons/c/cc/Galileo.arp.300p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3"/>
            <a:ext cx="2673865" cy="32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908721"/>
            <a:ext cx="7117178" cy="936103"/>
          </a:xfrm>
        </p:spPr>
        <p:txBody>
          <a:bodyPr/>
          <a:lstStyle/>
          <a:p>
            <a:pPr algn="ctr"/>
            <a:r>
              <a:rPr lang="bg-BG" dirty="0" smtClean="0"/>
              <a:t>Участници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2060848"/>
            <a:ext cx="7117178" cy="3576933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Венцислав Арсов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Асен Жечев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Борис Алексиев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Кристофър Савов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Петко Пасев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764705"/>
            <a:ext cx="7272808" cy="1080120"/>
          </a:xfrm>
        </p:spPr>
        <p:txBody>
          <a:bodyPr/>
          <a:lstStyle/>
          <a:p>
            <a:pPr algn="ctr"/>
            <a:r>
              <a:rPr lang="bg-BG" dirty="0" smtClean="0"/>
              <a:t>Проблеми и затруднения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2924944"/>
            <a:ext cx="7117178" cy="3456384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Връзка с </a:t>
            </a:r>
            <a:r>
              <a:rPr lang="en-US" dirty="0" smtClean="0">
                <a:solidFill>
                  <a:schemeClr val="tx1"/>
                </a:solidFill>
              </a:rPr>
              <a:t>Oracle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Създаване на подходяща схема в </a:t>
            </a:r>
            <a:r>
              <a:rPr lang="en-US" dirty="0" smtClean="0">
                <a:solidFill>
                  <a:schemeClr val="tx1"/>
                </a:solidFill>
              </a:rPr>
              <a:t>SQL Server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Свързване с </a:t>
            </a:r>
            <a:r>
              <a:rPr lang="en-US" dirty="0" err="1" smtClean="0">
                <a:solidFill>
                  <a:schemeClr val="tx1"/>
                </a:solidFill>
              </a:rPr>
              <a:t>Sqlite</a:t>
            </a:r>
            <a:endParaRPr lang="bg-BG" dirty="0">
              <a:solidFill>
                <a:schemeClr val="tx1"/>
              </a:solidFill>
            </a:endParaRPr>
          </a:p>
          <a:p>
            <a:pPr algn="l"/>
            <a:endParaRPr lang="bg-BG" dirty="0" smtClean="0">
              <a:solidFill>
                <a:schemeClr val="tx1"/>
              </a:solidFill>
            </a:endParaRP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Свързване на отделните компоненти в едно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Работа на приложението с всички компоненти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Инсталиране на всички бази върху една машина</a:t>
            </a:r>
            <a:endParaRPr lang="bg-BG" dirty="0">
              <a:solidFill>
                <a:schemeClr val="tx1"/>
              </a:solidFill>
            </a:endParaRP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17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678657"/>
          </a:xfrm>
        </p:spPr>
        <p:txBody>
          <a:bodyPr/>
          <a:lstStyle/>
          <a:p>
            <a:r>
              <a:rPr lang="bg-BG" dirty="0" smtClean="0"/>
              <a:t>Задача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631949"/>
            <a:ext cx="3130540" cy="4229099"/>
          </a:xfrm>
        </p:spPr>
        <p:txBody>
          <a:bodyPr>
            <a:normAutofit/>
          </a:bodyPr>
          <a:lstStyle/>
          <a:p>
            <a:r>
              <a:rPr lang="bg-BG" sz="1400" dirty="0" smtClean="0"/>
              <a:t>Инсталиране на </a:t>
            </a:r>
            <a:r>
              <a:rPr lang="en-US" sz="1400" dirty="0" smtClean="0"/>
              <a:t>oracle </a:t>
            </a:r>
            <a:r>
              <a:rPr lang="bg-BG" sz="1400" dirty="0" smtClean="0"/>
              <a:t>база данни </a:t>
            </a:r>
            <a:br>
              <a:rPr lang="bg-BG" sz="1400" dirty="0" smtClean="0"/>
            </a:br>
            <a:endParaRPr lang="en-US" sz="1400" dirty="0" smtClean="0"/>
          </a:p>
          <a:p>
            <a:r>
              <a:rPr lang="bg-BG" sz="1400" dirty="0"/>
              <a:t>Създаване на модели използвайки подхода </a:t>
            </a:r>
            <a:r>
              <a:rPr lang="en-US" sz="1400" dirty="0"/>
              <a:t>code first</a:t>
            </a:r>
            <a:endParaRPr lang="bg-BG" sz="1400" dirty="0"/>
          </a:p>
          <a:p>
            <a:endParaRPr lang="en-US" sz="1400" dirty="0" smtClean="0"/>
          </a:p>
          <a:p>
            <a:r>
              <a:rPr lang="bg-BG" sz="1400" dirty="0" smtClean="0"/>
              <a:t>Осъществяване на връзка между базата данни и клиента</a:t>
            </a:r>
          </a:p>
          <a:p>
            <a:endParaRPr lang="en-US" sz="1400" dirty="0" smtClean="0"/>
          </a:p>
          <a:p>
            <a:r>
              <a:rPr lang="bg-BG" sz="1400" dirty="0" smtClean="0"/>
              <a:t>Вкарване на данни в таблиците </a:t>
            </a:r>
            <a:r>
              <a:rPr lang="en-US" sz="1400" dirty="0" smtClean="0"/>
              <a:t> vendors products measures</a:t>
            </a:r>
            <a:endParaRPr lang="bg-BG" sz="1400" dirty="0"/>
          </a:p>
        </p:txBody>
      </p:sp>
      <p:pic>
        <p:nvPicPr>
          <p:cNvPr id="1026" name="Picture 2" descr="http://i-cdn.phonearena.com/images/article/27198-thumb/USPTO-throws-out-several-more-Oracle-patents-Android-lawsuit-almost-entirely-about-copyright-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"/>
            <a:ext cx="2660650" cy="692696"/>
          </a:xfrm>
        </p:spPr>
        <p:txBody>
          <a:bodyPr/>
          <a:lstStyle/>
          <a:p>
            <a:r>
              <a:rPr lang="bg-BG" dirty="0" smtClean="0"/>
              <a:t>Задача 2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620688"/>
            <a:ext cx="3528392" cy="5619125"/>
          </a:xfrm>
        </p:spPr>
        <p:txBody>
          <a:bodyPr/>
          <a:lstStyle/>
          <a:p>
            <a:endParaRPr lang="bg-BG" dirty="0" smtClean="0"/>
          </a:p>
          <a:p>
            <a:r>
              <a:rPr lang="bg-BG" dirty="0" smtClean="0"/>
              <a:t>Връзка към </a:t>
            </a:r>
            <a:r>
              <a:rPr lang="en-US" dirty="0" smtClean="0"/>
              <a:t>Oracle </a:t>
            </a:r>
            <a:r>
              <a:rPr lang="bg-BG" dirty="0" smtClean="0"/>
              <a:t>база данни използвайки моделите от задача 1</a:t>
            </a:r>
          </a:p>
          <a:p>
            <a:endParaRPr lang="bg-BG" dirty="0"/>
          </a:p>
          <a:p>
            <a:r>
              <a:rPr lang="bg-BG" dirty="0" smtClean="0"/>
              <a:t>Създаване на база данни в </a:t>
            </a:r>
            <a:r>
              <a:rPr lang="en-US" dirty="0" smtClean="0"/>
              <a:t>SQL Server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връзка с  </a:t>
            </a:r>
            <a:r>
              <a:rPr lang="en-US" dirty="0" smtClean="0"/>
              <a:t>SQL Server </a:t>
            </a:r>
            <a:r>
              <a:rPr lang="bg-BG" dirty="0" smtClean="0"/>
              <a:t>използвайки подхода  </a:t>
            </a:r>
            <a:r>
              <a:rPr lang="en-US" dirty="0" smtClean="0"/>
              <a:t>Database first</a:t>
            </a:r>
          </a:p>
          <a:p>
            <a:endParaRPr lang="en-US" dirty="0"/>
          </a:p>
          <a:p>
            <a:r>
              <a:rPr lang="bg-BG" dirty="0" smtClean="0"/>
              <a:t>Прехвърляне на данните от </a:t>
            </a:r>
            <a:r>
              <a:rPr lang="en-US" dirty="0" smtClean="0"/>
              <a:t>Oracle </a:t>
            </a:r>
            <a:r>
              <a:rPr lang="bg-BG" dirty="0" smtClean="0"/>
              <a:t>към </a:t>
            </a:r>
            <a:r>
              <a:rPr lang="en-US" dirty="0" smtClean="0"/>
              <a:t>SQL Server </a:t>
            </a:r>
            <a:r>
              <a:rPr lang="bg-BG" dirty="0" smtClean="0"/>
              <a:t>ползвайки моделите към </a:t>
            </a:r>
            <a:r>
              <a:rPr lang="en-US" dirty="0" smtClean="0"/>
              <a:t>Oracle </a:t>
            </a:r>
            <a:r>
              <a:rPr lang="bg-BG" dirty="0" smtClean="0"/>
              <a:t>и моделите генерирани от </a:t>
            </a:r>
            <a:r>
              <a:rPr lang="en-US" dirty="0" smtClean="0"/>
              <a:t>SQL Server</a:t>
            </a:r>
          </a:p>
          <a:p>
            <a:endParaRPr lang="bg-BG" dirty="0"/>
          </a:p>
          <a:p>
            <a:r>
              <a:rPr lang="bg-BG" dirty="0" smtClean="0"/>
              <a:t>Прочитане на </a:t>
            </a:r>
            <a:r>
              <a:rPr lang="en-US" dirty="0" smtClean="0"/>
              <a:t>zip </a:t>
            </a:r>
            <a:r>
              <a:rPr lang="bg-BG" dirty="0" smtClean="0"/>
              <a:t>файл съдържащ директории  с  </a:t>
            </a:r>
            <a:r>
              <a:rPr lang="en-US" dirty="0" smtClean="0"/>
              <a:t>excel </a:t>
            </a:r>
            <a:r>
              <a:rPr lang="bg-BG" dirty="0" smtClean="0"/>
              <a:t>файлове. Прочитане и парсване на данните. Прехвърляне на данните към </a:t>
            </a:r>
            <a:r>
              <a:rPr lang="en-US" dirty="0" smtClean="0"/>
              <a:t>SQL Server </a:t>
            </a:r>
            <a:r>
              <a:rPr lang="bg-BG" dirty="0" smtClean="0"/>
              <a:t>с използването на транзакции</a:t>
            </a:r>
            <a:endParaRPr lang="en-US" dirty="0"/>
          </a:p>
          <a:p>
            <a:endParaRPr lang="bg-BG" dirty="0"/>
          </a:p>
        </p:txBody>
      </p:sp>
      <p:pic>
        <p:nvPicPr>
          <p:cNvPr id="9218" name="Picture 2" descr="http://icons.iconarchive.com/icons/benjigarner/softdimension/256/Exce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91" y="1239856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5731">
            <a:off x="4402021" y="2891990"/>
            <a:ext cx="1191931" cy="1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22" y="4479321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ilab.com/w/images/7/71/Oracle_DB_11gR2_Win32_Windows2003-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97" y="1052736"/>
            <a:ext cx="232864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048">
            <a:off x="6373914" y="2707987"/>
            <a:ext cx="1191931" cy="1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1700808"/>
            <a:ext cx="3092698" cy="4229099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на данните от </a:t>
            </a:r>
            <a:r>
              <a:rPr lang="en-US" sz="1400" dirty="0" smtClean="0"/>
              <a:t>SQL Server </a:t>
            </a:r>
            <a:endParaRPr lang="bg-BG" sz="1400" dirty="0" smtClean="0"/>
          </a:p>
          <a:p>
            <a:endParaRPr lang="bg-BG" sz="1400" dirty="0"/>
          </a:p>
          <a:p>
            <a:r>
              <a:rPr lang="bg-BG" sz="1400" dirty="0" smtClean="0"/>
              <a:t>Ползване на библиотеката </a:t>
            </a:r>
            <a:r>
              <a:rPr lang="en-US" sz="1400" dirty="0" err="1" smtClean="0"/>
              <a:t>iTextSharp</a:t>
            </a:r>
            <a:endParaRPr lang="en-US" sz="1400" dirty="0" smtClean="0"/>
          </a:p>
          <a:p>
            <a:endParaRPr lang="en-US" sz="1400" dirty="0"/>
          </a:p>
          <a:p>
            <a:r>
              <a:rPr lang="bg-BG" sz="1400" dirty="0" smtClean="0"/>
              <a:t>Генериране на </a:t>
            </a:r>
            <a:r>
              <a:rPr lang="en-US" sz="1400" dirty="0" err="1" smtClean="0"/>
              <a:t>pdf</a:t>
            </a:r>
            <a:r>
              <a:rPr lang="en-US" sz="1400" dirty="0" smtClean="0"/>
              <a:t> </a:t>
            </a:r>
            <a:r>
              <a:rPr lang="bg-BG" sz="1400" dirty="0" smtClean="0"/>
              <a:t>файл с използване на поток към файлове</a:t>
            </a:r>
            <a:endParaRPr lang="bg-BG" sz="1400" dirty="0"/>
          </a:p>
        </p:txBody>
      </p:sp>
      <p:pic>
        <p:nvPicPr>
          <p:cNvPr id="3074" name="Picture 2" descr="http://icons.iconarchive.com/icons/hopstarter/soft-scraps/256/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581128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71" y="242088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18" y="260648"/>
            <a:ext cx="1968153" cy="16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789771"/>
          </a:xfrm>
        </p:spPr>
        <p:txBody>
          <a:bodyPr/>
          <a:lstStyle/>
          <a:p>
            <a:r>
              <a:rPr lang="bg-BG" dirty="0" smtClean="0"/>
              <a:t>Задача 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1631949"/>
            <a:ext cx="2914516" cy="4229099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</a:t>
            </a:r>
            <a:r>
              <a:rPr lang="bg-BG" sz="1400" dirty="0"/>
              <a:t>на данните от </a:t>
            </a:r>
            <a:r>
              <a:rPr lang="en-US" sz="1400" dirty="0"/>
              <a:t>SQL Server </a:t>
            </a:r>
            <a:endParaRPr lang="bg-BG" sz="1400" dirty="0"/>
          </a:p>
          <a:p>
            <a:endParaRPr lang="bg-BG" sz="1400" dirty="0"/>
          </a:p>
          <a:p>
            <a:r>
              <a:rPr lang="bg-BG" sz="1400" dirty="0" smtClean="0"/>
              <a:t>Ползване </a:t>
            </a:r>
            <a:r>
              <a:rPr lang="en-US" sz="1400" dirty="0" smtClean="0"/>
              <a:t>DOM Parser</a:t>
            </a:r>
          </a:p>
          <a:p>
            <a:endParaRPr lang="en-US" sz="1400" dirty="0"/>
          </a:p>
          <a:p>
            <a:r>
              <a:rPr lang="bg-BG" sz="1400" dirty="0"/>
              <a:t>Генериране на </a:t>
            </a:r>
            <a:r>
              <a:rPr lang="en-US" sz="1400" dirty="0" smtClean="0"/>
              <a:t>xml </a:t>
            </a:r>
            <a:r>
              <a:rPr lang="bg-BG" sz="1400" dirty="0" smtClean="0"/>
              <a:t>файл</a:t>
            </a:r>
            <a:endParaRPr lang="bg-BG" sz="1400" dirty="0"/>
          </a:p>
        </p:txBody>
      </p:sp>
      <p:pic>
        <p:nvPicPr>
          <p:cNvPr id="5122" name="Picture 2" descr="http://www.roowifi.com/wp-content/uploads/2012/12/File-Adobe-Dreamweaver-XML-01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13" y="404575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84" y="355612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5323">
            <a:off x="5440139" y="2449176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2657"/>
            <a:ext cx="2660650" cy="648072"/>
          </a:xfrm>
        </p:spPr>
        <p:txBody>
          <a:bodyPr/>
          <a:lstStyle/>
          <a:p>
            <a:r>
              <a:rPr lang="bg-BG" dirty="0" smtClean="0"/>
              <a:t>Задача 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340769"/>
            <a:ext cx="3202548" cy="4752528"/>
          </a:xfrm>
        </p:spPr>
        <p:txBody>
          <a:bodyPr>
            <a:no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</a:t>
            </a:r>
            <a:r>
              <a:rPr lang="bg-BG" sz="1400" dirty="0"/>
              <a:t>на данните от </a:t>
            </a:r>
            <a:r>
              <a:rPr lang="en-US" sz="1400" dirty="0"/>
              <a:t>SQL Server </a:t>
            </a:r>
            <a:endParaRPr lang="bg-BG" sz="1400" dirty="0"/>
          </a:p>
          <a:p>
            <a:endParaRPr lang="bg-BG" sz="1400" dirty="0" smtClean="0"/>
          </a:p>
          <a:p>
            <a:r>
              <a:rPr lang="bg-BG" sz="1400" dirty="0" smtClean="0"/>
              <a:t>Обработване на данните </a:t>
            </a:r>
          </a:p>
          <a:p>
            <a:endParaRPr lang="bg-BG" sz="1400" dirty="0"/>
          </a:p>
          <a:p>
            <a:r>
              <a:rPr lang="bg-BG" sz="1400" dirty="0" smtClean="0"/>
              <a:t>Създаване на инстанции на репорти на продажбите за всеки продукт </a:t>
            </a:r>
            <a:br>
              <a:rPr lang="bg-BG" sz="1400" dirty="0" smtClean="0"/>
            </a:br>
            <a:r>
              <a:rPr lang="bg-BG" sz="1400" dirty="0" smtClean="0"/>
              <a:t/>
            </a:r>
            <a:br>
              <a:rPr lang="bg-BG" sz="1400" dirty="0" smtClean="0"/>
            </a:br>
            <a:r>
              <a:rPr lang="bg-BG" sz="1400" dirty="0" smtClean="0"/>
              <a:t>Използване на </a:t>
            </a:r>
            <a:r>
              <a:rPr lang="en-US" sz="1400" dirty="0" smtClean="0"/>
              <a:t>JSON.NET </a:t>
            </a:r>
            <a:r>
              <a:rPr lang="bg-BG" sz="1400" dirty="0" smtClean="0"/>
              <a:t>и сериализиране на тези обекти</a:t>
            </a:r>
          </a:p>
          <a:p>
            <a:endParaRPr lang="bg-BG" sz="1400" dirty="0"/>
          </a:p>
          <a:p>
            <a:r>
              <a:rPr lang="bg-BG" sz="1400" dirty="0" smtClean="0"/>
              <a:t>Записване на </a:t>
            </a:r>
            <a:r>
              <a:rPr lang="en-US" sz="1400" dirty="0" smtClean="0"/>
              <a:t>JSON</a:t>
            </a:r>
            <a:r>
              <a:rPr lang="bg-BG" sz="1400" dirty="0" smtClean="0"/>
              <a:t>-а във файл</a:t>
            </a:r>
          </a:p>
          <a:p>
            <a:endParaRPr lang="bg-BG" sz="1400" dirty="0"/>
          </a:p>
          <a:p>
            <a:r>
              <a:rPr lang="bg-BG" sz="1400" dirty="0" smtClean="0"/>
              <a:t>Записване на обектите във  </a:t>
            </a:r>
            <a:r>
              <a:rPr lang="en-US" sz="1400" dirty="0" smtClean="0"/>
              <a:t>mongo </a:t>
            </a:r>
            <a:r>
              <a:rPr lang="bg-BG" sz="1400" dirty="0" smtClean="0"/>
              <a:t>база данни</a:t>
            </a:r>
            <a:endParaRPr lang="bg-BG" sz="1400" dirty="0"/>
          </a:p>
        </p:txBody>
      </p:sp>
      <p:pic>
        <p:nvPicPr>
          <p:cNvPr id="4098" name="Picture 2" descr="http://images.techhive.com/images/idge/imported/article/nww/2011/06/mongodb-100275964-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31" y="4013620"/>
            <a:ext cx="154781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lsacreations.com/xmedia/doc/full/json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662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wpclipart.com/office/supplies/folder/files_in_fol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92" y="5301208"/>
            <a:ext cx="1031264" cy="102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514">
            <a:off x="4453732" y="2276123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38" y="332656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768">
            <a:off x="6399148" y="2242917"/>
            <a:ext cx="917676" cy="91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9100">
            <a:off x="7137150" y="4350294"/>
            <a:ext cx="711752" cy="7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xml </a:t>
            </a:r>
            <a:r>
              <a:rPr lang="bg-BG" dirty="0" smtClean="0"/>
              <a:t>файл </a:t>
            </a:r>
          </a:p>
          <a:p>
            <a:endParaRPr lang="bg-BG" dirty="0"/>
          </a:p>
          <a:p>
            <a:r>
              <a:rPr lang="bg-BG" dirty="0" smtClean="0"/>
              <a:t>Създаване на обект  съдържащ разходите на всеки  </a:t>
            </a:r>
            <a:r>
              <a:rPr lang="en-US" dirty="0" smtClean="0"/>
              <a:t>vendor</a:t>
            </a:r>
          </a:p>
          <a:p>
            <a:endParaRPr lang="en-US" dirty="0"/>
          </a:p>
          <a:p>
            <a:r>
              <a:rPr lang="bg-BG" dirty="0" smtClean="0"/>
              <a:t>Добавяне на разходите в </a:t>
            </a:r>
            <a:r>
              <a:rPr lang="en-US" dirty="0" smtClean="0"/>
              <a:t>SQL Server</a:t>
            </a:r>
          </a:p>
        </p:txBody>
      </p:sp>
      <p:pic>
        <p:nvPicPr>
          <p:cNvPr id="6146" name="Picture 2" descr="Резултат с изображение за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79"/>
            <a:ext cx="2952328" cy="18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514">
            <a:off x="4787599" y="2672639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09120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контекст използвайки моделите от </a:t>
            </a:r>
            <a:r>
              <a:rPr lang="en-US" dirty="0" smtClean="0"/>
              <a:t>SQL Server 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Използване на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контекста и </a:t>
            </a:r>
            <a:r>
              <a:rPr lang="en-US" dirty="0" smtClean="0"/>
              <a:t>SQL Server </a:t>
            </a:r>
            <a:r>
              <a:rPr lang="bg-BG" dirty="0" smtClean="0"/>
              <a:t>контекста</a:t>
            </a:r>
          </a:p>
          <a:p>
            <a:endParaRPr lang="en-US" dirty="0" smtClean="0"/>
          </a:p>
          <a:p>
            <a:r>
              <a:rPr lang="bg-BG" dirty="0" smtClean="0"/>
              <a:t>Последователно прехвърлене на данните от таблици </a:t>
            </a:r>
            <a:r>
              <a:rPr lang="en-US" dirty="0" smtClean="0"/>
              <a:t>vendors products sales expenses  </a:t>
            </a:r>
            <a:r>
              <a:rPr lang="bg-BG" dirty="0" smtClean="0"/>
              <a:t>към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база данни 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5" name="AutoShape 2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4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AutoShape 6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AutoShape 8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178" name="Picture 10" descr="http://www.tech-coffee.net/wp-content/uploads/2014/09/langage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3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7155">
            <a:off x="5032378" y="2196690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72" y="312737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60338"/>
            <a:ext cx="2660650" cy="742480"/>
          </a:xfrm>
        </p:spPr>
        <p:txBody>
          <a:bodyPr/>
          <a:lstStyle/>
          <a:p>
            <a:r>
              <a:rPr lang="bg-BG" dirty="0" smtClean="0"/>
              <a:t>Задача 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902817"/>
            <a:ext cx="4320480" cy="5478512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Създаване на схема на </a:t>
            </a:r>
            <a:r>
              <a:rPr lang="en-US" sz="1400" dirty="0" err="1" smtClean="0"/>
              <a:t>Sqlite</a:t>
            </a:r>
            <a:r>
              <a:rPr lang="en-US" sz="1400" dirty="0" smtClean="0"/>
              <a:t> </a:t>
            </a:r>
            <a:r>
              <a:rPr lang="bg-BG" sz="1400" dirty="0" smtClean="0"/>
              <a:t>база данни </a:t>
            </a:r>
          </a:p>
          <a:p>
            <a:endParaRPr lang="bg-BG" sz="1400" dirty="0"/>
          </a:p>
          <a:p>
            <a:r>
              <a:rPr lang="bg-BG" sz="1400" dirty="0" smtClean="0"/>
              <a:t>Вкарване на данни в </a:t>
            </a:r>
            <a:r>
              <a:rPr lang="en-US" sz="1400" dirty="0" err="1" smtClean="0"/>
              <a:t>sqlite</a:t>
            </a:r>
            <a:r>
              <a:rPr lang="en-US" sz="1400" dirty="0" smtClean="0"/>
              <a:t> </a:t>
            </a:r>
            <a:r>
              <a:rPr lang="bg-BG" sz="1400" dirty="0" smtClean="0"/>
              <a:t>таблицата съдържаща информация за таксите на продукти </a:t>
            </a:r>
          </a:p>
          <a:p>
            <a:r>
              <a:rPr lang="bg-BG" sz="1400" dirty="0" smtClean="0"/>
              <a:t>Създаване на контекст  към </a:t>
            </a:r>
            <a:r>
              <a:rPr lang="en-US" sz="1400" dirty="0" err="1" smtClean="0"/>
              <a:t>Sqlite</a:t>
            </a:r>
            <a:r>
              <a:rPr lang="en-US" sz="1400" dirty="0" smtClean="0"/>
              <a:t> </a:t>
            </a:r>
            <a:r>
              <a:rPr lang="bg-BG" sz="1400" dirty="0" smtClean="0"/>
              <a:t>база данни </a:t>
            </a:r>
          </a:p>
          <a:p>
            <a:endParaRPr lang="bg-BG" sz="1400" dirty="0" smtClean="0"/>
          </a:p>
          <a:p>
            <a:r>
              <a:rPr lang="bg-BG" sz="1400" dirty="0" smtClean="0"/>
              <a:t>Прочитане на данните от </a:t>
            </a:r>
            <a:r>
              <a:rPr lang="en-US" sz="1400" dirty="0" err="1" smtClean="0"/>
              <a:t>Sqlite</a:t>
            </a:r>
            <a:r>
              <a:rPr lang="en-US" sz="1400" dirty="0" smtClean="0"/>
              <a:t> </a:t>
            </a:r>
            <a:r>
              <a:rPr lang="bg-BG" sz="1400" dirty="0" smtClean="0"/>
              <a:t>базата данни и създаване на </a:t>
            </a:r>
            <a:r>
              <a:rPr lang="en-US" sz="1400" dirty="0" smtClean="0"/>
              <a:t>dictionary </a:t>
            </a:r>
            <a:r>
              <a:rPr lang="bg-BG" sz="1400" dirty="0" smtClean="0"/>
              <a:t>съдържащо  продукт  такса</a:t>
            </a:r>
          </a:p>
          <a:p>
            <a:endParaRPr lang="bg-BG" sz="1400" dirty="0" smtClean="0"/>
          </a:p>
          <a:p>
            <a:r>
              <a:rPr lang="bg-BG" sz="1400" dirty="0" smtClean="0"/>
              <a:t>Обхождане на данните  в </a:t>
            </a:r>
            <a:r>
              <a:rPr lang="en-US" sz="1400" dirty="0" err="1" smtClean="0"/>
              <a:t>Mysql</a:t>
            </a:r>
            <a:r>
              <a:rPr lang="bg-BG" sz="1400" dirty="0"/>
              <a:t> </a:t>
            </a:r>
            <a:r>
              <a:rPr lang="bg-BG" sz="1400" dirty="0" smtClean="0"/>
              <a:t>и на таксите създаване на клас с финансов репорт на всеки вендор</a:t>
            </a:r>
          </a:p>
          <a:p>
            <a:endParaRPr lang="bg-BG" sz="1400" dirty="0"/>
          </a:p>
          <a:p>
            <a:r>
              <a:rPr lang="bg-BG" sz="1400" dirty="0" smtClean="0"/>
              <a:t>Създаване на ексел файл и записване на данните в него</a:t>
            </a:r>
          </a:p>
          <a:p>
            <a:endParaRPr lang="bg-BG" dirty="0"/>
          </a:p>
        </p:txBody>
      </p:sp>
      <p:sp>
        <p:nvSpPr>
          <p:cNvPr id="5" name="AutoShape 2" descr="Резултат с изображение за sqlit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4" descr="Резултат с изображение за sqlit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198" name="Picture 6" descr="http://img1.findthebest.com/sites/default/files/754/media/images/SQLite_167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32" y="356756"/>
            <a:ext cx="1092121" cy="10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tech-coffee.net/wp-content/uploads/2014/09/langage_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22" y="76470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0904">
            <a:off x="5077250" y="3054984"/>
            <a:ext cx="2230058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icons.iconarchive.com/icons/benjigarner/softdimension/256/Exce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6" y="4996881"/>
            <a:ext cx="1523525" cy="15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://vector.me/files/images/3/7/377008/first_a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64703"/>
            <a:ext cx="684175" cy="6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104</TotalTime>
  <Words>255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Winter</vt:lpstr>
      <vt:lpstr>           Team Galilei</vt:lpstr>
      <vt:lpstr>Задача 1</vt:lpstr>
      <vt:lpstr>Задача 2 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Участници</vt:lpstr>
      <vt:lpstr>Проблеми и затруднения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Galilei</dc:title>
  <dc:creator>Arsov</dc:creator>
  <cp:lastModifiedBy>Arsov</cp:lastModifiedBy>
  <cp:revision>10</cp:revision>
  <dcterms:created xsi:type="dcterms:W3CDTF">2015-03-22T13:48:38Z</dcterms:created>
  <dcterms:modified xsi:type="dcterms:W3CDTF">2015-03-22T15:32:46Z</dcterms:modified>
</cp:coreProperties>
</file>