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9F8-0F20-44ED-B7D5-47DC1B6969CC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46F8-1E62-4993-A9E5-0C635D7E7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1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9F8-0F20-44ED-B7D5-47DC1B6969CC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46F8-1E62-4993-A9E5-0C635D7E7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3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9F8-0F20-44ED-B7D5-47DC1B6969CC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46F8-1E62-4993-A9E5-0C635D7E7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9F8-0F20-44ED-B7D5-47DC1B6969CC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46F8-1E62-4993-A9E5-0C635D7E7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9F8-0F20-44ED-B7D5-47DC1B6969CC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46F8-1E62-4993-A9E5-0C635D7E7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6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9F8-0F20-44ED-B7D5-47DC1B6969CC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46F8-1E62-4993-A9E5-0C635D7E7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0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9F8-0F20-44ED-B7D5-47DC1B6969CC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46F8-1E62-4993-A9E5-0C635D7E7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7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9F8-0F20-44ED-B7D5-47DC1B6969CC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46F8-1E62-4993-A9E5-0C635D7E7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4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9F8-0F20-44ED-B7D5-47DC1B6969CC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46F8-1E62-4993-A9E5-0C635D7E7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7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9F8-0F20-44ED-B7D5-47DC1B6969CC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46F8-1E62-4993-A9E5-0C635D7E7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2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9F8-0F20-44ED-B7D5-47DC1B6969CC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546F8-1E62-4993-A9E5-0C635D7E7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2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69F8-0F20-44ED-B7D5-47DC1B6969CC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546F8-1E62-4993-A9E5-0C635D7E7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0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Try a PPT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试一哈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7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Try a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 a PPT</dc:title>
  <dc:creator>朱思源</dc:creator>
  <cp:lastModifiedBy>朱思源</cp:lastModifiedBy>
  <cp:revision>1</cp:revision>
  <dcterms:created xsi:type="dcterms:W3CDTF">2016-12-12T12:12:07Z</dcterms:created>
  <dcterms:modified xsi:type="dcterms:W3CDTF">2016-12-12T12:12:20Z</dcterms:modified>
</cp:coreProperties>
</file>