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cb42f1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cb42f1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cb42f1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cb42f1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cb42f14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cb42f14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cb42f14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cb42f14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cb42f14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8cb42f14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8cb42f1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8cb42f1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Travel Recommender Expert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5th Semester </a:t>
            </a:r>
            <a:r>
              <a:rPr lang="en-GB"/>
              <a:t>Artificial</a:t>
            </a:r>
            <a:r>
              <a:rPr lang="en-GB"/>
              <a:t> Intelligence and Neural Network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Kusal Lamsal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Roll No: 19180059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Overview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Logic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Demo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/>
              <a:t>Summary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Travel Recommender is Expert System designed for recommending various </a:t>
            </a:r>
            <a:r>
              <a:rPr lang="en-GB" sz="1800"/>
              <a:t>travelling places in Nepal.</a:t>
            </a:r>
            <a:r>
              <a:rPr lang="en-GB" sz="1800"/>
              <a:t>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This project is done using Prolog.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It recommends places by filtering from various categories and inputs from user like Adventure, </a:t>
            </a:r>
            <a:r>
              <a:rPr lang="en-GB" sz="1800"/>
              <a:t>Scenery etc.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This complex recommending  system logic  is </a:t>
            </a:r>
            <a:r>
              <a:rPr lang="en-GB" sz="1800"/>
              <a:t>achieved</a:t>
            </a:r>
            <a:r>
              <a:rPr lang="en-GB" sz="1800"/>
              <a:t> by using facts predicate expression for representing places and rules for categorizing places.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This project helped us to grasp knowledge </a:t>
            </a:r>
            <a:r>
              <a:rPr lang="en-GB" sz="1800"/>
              <a:t>about Prolog, how prolog works, how to write program in prolog and build a simple and useful expert system.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Using this Travel recommender expert system, a user can uncover hidden gem places to travel.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