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7797e64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7797e64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7797e643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7797e643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4d620ce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4d620ce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7797e643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7797e643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singleton class is a class that can have only one object (an instance of the class) at a time. After first time, if we try to instantiate the Singleton class, the new variable also points to the first instance created. So whatever modifications we do to any variable inside the class through any instance, it affects the variable of the single instance created and is visible if we access that variable through any variable of that class type defined.</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7797e643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7797e643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 nul aware operator, returns operator on left unless expression is null, in which case expression on right is used</a:t>
            </a:r>
            <a:endParaRPr/>
          </a:p>
          <a:p>
            <a:pPr indent="0" lvl="0" marL="0" rtl="0" algn="l">
              <a:spcBef>
                <a:spcPts val="0"/>
              </a:spcBef>
              <a:spcAft>
                <a:spcPts val="0"/>
              </a:spcAft>
              <a:buNone/>
            </a:pPr>
            <a:r>
              <a:rPr lang="en"/>
              <a:t>Future = asynchronous code that acts like try / catch synchronous block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flutter/material.dart = widget building blocks for dart</a:t>
            </a:r>
            <a:endParaRPr/>
          </a:p>
          <a:p>
            <a:pPr indent="0" lvl="0" marL="0" rtl="0" algn="l">
              <a:spcBef>
                <a:spcPts val="0"/>
              </a:spcBef>
              <a:spcAft>
                <a:spcPts val="0"/>
              </a:spcAft>
              <a:buNone/>
            </a:pPr>
            <a:r>
              <a:rPr lang="en"/>
              <a:t>path/target.file = how to import a file to another file to use its variables</a:t>
            </a:r>
            <a:endParaRPr/>
          </a:p>
          <a:p>
            <a:pPr indent="0" lvl="0" marL="0" rtl="0" algn="l">
              <a:spcBef>
                <a:spcPts val="0"/>
              </a:spcBef>
              <a:spcAft>
                <a:spcPts val="0"/>
              </a:spcAft>
              <a:buNone/>
            </a:pPr>
            <a:r>
              <a:rPr lang="en"/>
              <a:t>Url_launcher = opens browser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 </a:t>
            </a:r>
            <a:endParaRPr/>
          </a:p>
          <a:p>
            <a:pPr indent="0" lvl="0" marL="0" rtl="0" algn="l">
              <a:spcBef>
                <a:spcPts val="0"/>
              </a:spcBef>
              <a:spcAft>
                <a:spcPts val="0"/>
              </a:spcAft>
              <a:buNone/>
            </a:pPr>
            <a:r>
              <a:rPr lang="en"/>
              <a:t>http - allows us to send request to api/web to get data</a:t>
            </a:r>
            <a:endParaRPr/>
          </a:p>
          <a:p>
            <a:pPr indent="0" lvl="0" marL="0" rtl="0" algn="l">
              <a:spcBef>
                <a:spcPts val="0"/>
              </a:spcBef>
              <a:spcAft>
                <a:spcPts val="0"/>
              </a:spcAft>
              <a:buNone/>
            </a:pPr>
            <a:r>
              <a:rPr lang="en"/>
              <a:t>Youtube_player_flutter- youtube player api, helps with parsing / formating</a:t>
            </a:r>
            <a:endParaRPr/>
          </a:p>
          <a:p>
            <a:pPr indent="0" lvl="0" marL="0" rtl="0" algn="l">
              <a:spcBef>
                <a:spcPts val="0"/>
              </a:spcBef>
              <a:spcAft>
                <a:spcPts val="0"/>
              </a:spcAft>
              <a:buNone/>
            </a:pPr>
            <a:r>
              <a:rPr lang="en"/>
              <a:t>Url_launcher - open browser</a:t>
            </a:r>
            <a:endParaRPr/>
          </a:p>
          <a:p>
            <a:pPr indent="0" lvl="0" marL="0" rtl="0" algn="l">
              <a:spcBef>
                <a:spcPts val="0"/>
              </a:spcBef>
              <a:spcAft>
                <a:spcPts val="0"/>
              </a:spcAft>
              <a:buNone/>
            </a:pPr>
            <a:r>
              <a:rPr lang="en"/>
              <a:t>Web_feed - plugin to parse feed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Assets: how to add stuff from your computer to go on app, like pictures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7797e643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7797e643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7797e643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7797e643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4d620cec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4d620cec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flutterstudio.ap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Capstone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Tessa Check, Matthew Pivoney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IALU - annual event for Lasallian educators held in Rome</a:t>
            </a:r>
            <a:endParaRPr/>
          </a:p>
          <a:p>
            <a:pPr indent="0" lvl="0" marL="0" rtl="0" algn="l">
              <a:spcBef>
                <a:spcPts val="1600"/>
              </a:spcBef>
              <a:spcAft>
                <a:spcPts val="0"/>
              </a:spcAft>
              <a:buNone/>
            </a:pPr>
            <a:r>
              <a:rPr lang="en"/>
              <a:t>Mission - mobile app to be central point of Lasalle resources</a:t>
            </a:r>
            <a:endParaRPr sz="1250">
              <a:solidFill>
                <a:schemeClr val="dk1"/>
              </a:solidFill>
            </a:endParaRPr>
          </a:p>
          <a:p>
            <a:pPr indent="0" lvl="0" marL="0" rtl="0" algn="l">
              <a:spcBef>
                <a:spcPts val="1600"/>
              </a:spcBef>
              <a:spcAft>
                <a:spcPts val="0"/>
              </a:spcAft>
              <a:buNone/>
            </a:pPr>
            <a:r>
              <a:rPr lang="en"/>
              <a:t>Roles: </a:t>
            </a:r>
            <a:endParaRPr/>
          </a:p>
          <a:p>
            <a:pPr indent="-342900" lvl="0" marL="457200" rtl="0" algn="l">
              <a:spcBef>
                <a:spcPts val="1600"/>
              </a:spcBef>
              <a:spcAft>
                <a:spcPts val="0"/>
              </a:spcAft>
              <a:buSzPts val="1800"/>
              <a:buChar char="-"/>
            </a:pPr>
            <a:r>
              <a:rPr lang="en"/>
              <a:t>Tessa: Navigation Drawer and links to resources</a:t>
            </a:r>
            <a:endParaRPr/>
          </a:p>
          <a:p>
            <a:pPr indent="-342900" lvl="0" marL="457200" rtl="0" algn="l">
              <a:spcBef>
                <a:spcPts val="0"/>
              </a:spcBef>
              <a:spcAft>
                <a:spcPts val="0"/>
              </a:spcAft>
              <a:buSzPts val="1800"/>
              <a:buChar char="-"/>
            </a:pPr>
            <a:r>
              <a:rPr lang="en"/>
              <a:t>Matthew: LS Talks and News Feed (RSS)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74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-Hierarchy</a:t>
            </a:r>
            <a:endParaRPr/>
          </a:p>
          <a:p>
            <a:pPr indent="0" lvl="0" marL="0" rtl="0" algn="l">
              <a:spcBef>
                <a:spcPts val="1600"/>
              </a:spcBef>
              <a:spcAft>
                <a:spcPts val="1600"/>
              </a:spcAft>
              <a:buNone/>
            </a:pPr>
            <a:r>
              <a:rPr lang="en"/>
              <a:t>-LS Talks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120650" y="193825"/>
            <a:ext cx="8711650" cy="494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oriented concepts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APIService= singleton, to keep track of next page token</a:t>
            </a:r>
            <a:endParaRPr/>
          </a:p>
          <a:p>
            <a:pPr indent="0" lvl="0" marL="0" rtl="0" algn="l">
              <a:spcBef>
                <a:spcPts val="1600"/>
              </a:spcBef>
              <a:spcAft>
                <a:spcPts val="0"/>
              </a:spcAft>
              <a:buNone/>
            </a:pPr>
            <a:r>
              <a:rPr lang="en"/>
              <a:t>Encapsulation/Abstraction/Inheritance - Objects in their own separate file and are called upon in main.dart</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 libs / framework</a:t>
            </a:r>
            <a:endParaRPr/>
          </a:p>
        </p:txBody>
      </p:sp>
      <p:sp>
        <p:nvSpPr>
          <p:cNvPr id="86" name="Google Shape;86;p18"/>
          <p:cNvSpPr txBox="1"/>
          <p:nvPr>
            <p:ph idx="1" type="body"/>
          </p:nvPr>
        </p:nvSpPr>
        <p:spPr>
          <a:xfrm>
            <a:off x="193825" y="894525"/>
            <a:ext cx="8721600" cy="41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 Dart using the Flutter framework</a:t>
            </a:r>
            <a:endParaRPr/>
          </a:p>
          <a:p>
            <a:pPr indent="0" lvl="0" marL="0" rtl="0" algn="l">
              <a:spcBef>
                <a:spcPts val="1600"/>
              </a:spcBef>
              <a:spcAft>
                <a:spcPts val="0"/>
              </a:spcAft>
              <a:buNone/>
            </a:pPr>
            <a:r>
              <a:rPr lang="en"/>
              <a:t>			?? , Future</a:t>
            </a:r>
            <a:endParaRPr/>
          </a:p>
          <a:p>
            <a:pPr indent="0" lvl="0" marL="0" rtl="0" algn="l">
              <a:spcBef>
                <a:spcPts val="1600"/>
              </a:spcBef>
              <a:spcAft>
                <a:spcPts val="0"/>
              </a:spcAft>
              <a:buNone/>
            </a:pPr>
            <a:r>
              <a:rPr lang="en"/>
              <a:t>Import    ‘package/flutter/material.dart’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1600"/>
              </a:spcBef>
              <a:spcAft>
                <a:spcPts val="0"/>
              </a:spcAft>
              <a:buNone/>
            </a:pPr>
            <a:r>
              <a:rPr lang="en"/>
              <a:t>		‘path/targetFile.dart’</a:t>
            </a:r>
            <a:endParaRPr/>
          </a:p>
          <a:p>
            <a:pPr indent="0" lvl="0" marL="0" rtl="0" algn="l">
              <a:spcBef>
                <a:spcPts val="1600"/>
              </a:spcBef>
              <a:spcAft>
                <a:spcPts val="0"/>
              </a:spcAft>
              <a:buNone/>
            </a:pPr>
            <a:r>
              <a:rPr lang="en"/>
              <a:t>		‘package/url_launcher/ur_launcher.dart’</a:t>
            </a:r>
            <a:endParaRPr/>
          </a:p>
          <a:p>
            <a:pPr indent="0" lvl="0" marL="0" rtl="0" algn="l">
              <a:spcBef>
                <a:spcPts val="1600"/>
              </a:spcBef>
              <a:spcAft>
                <a:spcPts val="0"/>
              </a:spcAft>
              <a:buNone/>
            </a:pPr>
            <a:r>
              <a:rPr lang="en"/>
              <a:t>		‘package/http/http.dart’</a:t>
            </a:r>
            <a:endParaRPr/>
          </a:p>
          <a:p>
            <a:pPr indent="0" lvl="0" marL="0" rtl="0" algn="l">
              <a:spcBef>
                <a:spcPts val="1600"/>
              </a:spcBef>
              <a:spcAft>
                <a:spcPts val="0"/>
              </a:spcAft>
              <a:buNone/>
            </a:pPr>
            <a:r>
              <a:rPr lang="en"/>
              <a:t>Pubspec.yaml - dependencies :  http, youtube_player_flutter, url_launcher, webfeed</a:t>
            </a:r>
            <a:endParaRPr/>
          </a:p>
          <a:p>
            <a:pPr indent="0" lvl="0" marL="1371600" rtl="0" algn="l">
              <a:spcBef>
                <a:spcPts val="1600"/>
              </a:spcBef>
              <a:spcAft>
                <a:spcPts val="1600"/>
              </a:spcAft>
              <a:buNone/>
            </a:pPr>
            <a:r>
              <a:rPr lang="en"/>
              <a:t>    Assets: - src/target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 that could be made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Quality of life features </a:t>
            </a:r>
            <a:endParaRPr/>
          </a:p>
          <a:p>
            <a:pPr indent="-342900" lvl="0" marL="457200" rtl="0" algn="l">
              <a:spcBef>
                <a:spcPts val="0"/>
              </a:spcBef>
              <a:spcAft>
                <a:spcPts val="0"/>
              </a:spcAft>
              <a:buSzPts val="1800"/>
              <a:buChar char="-"/>
            </a:pPr>
            <a:r>
              <a:rPr lang="en"/>
              <a:t>Accessibility features (audio for the blind)</a:t>
            </a:r>
            <a:r>
              <a:rPr lang="en"/>
              <a:t> </a:t>
            </a:r>
            <a:endParaRPr/>
          </a:p>
          <a:p>
            <a:pPr indent="-342900" lvl="0" marL="457200" rtl="0" algn="l">
              <a:spcBef>
                <a:spcPts val="0"/>
              </a:spcBef>
              <a:spcAft>
                <a:spcPts val="0"/>
              </a:spcAft>
              <a:buSzPts val="1800"/>
              <a:buChar char="-"/>
            </a:pPr>
            <a:r>
              <a:rPr lang="en"/>
              <a:t>RSS reader could have thumbnails </a:t>
            </a:r>
            <a:endParaRPr/>
          </a:p>
          <a:p>
            <a:pPr indent="-342900" lvl="0" marL="457200" rtl="0" algn="l">
              <a:spcBef>
                <a:spcPts val="0"/>
              </a:spcBef>
              <a:spcAft>
                <a:spcPts val="0"/>
              </a:spcAft>
              <a:buSzPts val="1800"/>
              <a:buChar char="-"/>
            </a:pPr>
            <a:r>
              <a:rPr lang="en"/>
              <a:t>Instead of youtube api, make a grid (Chewie?)</a:t>
            </a:r>
            <a:endParaRPr/>
          </a:p>
          <a:p>
            <a:pPr indent="-342900" lvl="0" marL="457200" rtl="0" algn="l">
              <a:spcBef>
                <a:spcPts val="0"/>
              </a:spcBef>
              <a:spcAft>
                <a:spcPts val="0"/>
              </a:spcAft>
              <a:buSzPts val="1800"/>
              <a:buChar char="-"/>
            </a:pPr>
            <a:r>
              <a:rPr lang="en"/>
              <a:t>Home screen could have logo, important news, alert for updates, etc</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roblem</a:t>
            </a:r>
            <a:r>
              <a:rPr lang="en"/>
              <a:t>s and Successes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a:t>
            </a:r>
            <a:endParaRPr/>
          </a:p>
          <a:p>
            <a:pPr indent="0" lvl="0" marL="457200" rtl="0" algn="l">
              <a:spcBef>
                <a:spcPts val="1600"/>
              </a:spcBef>
              <a:spcAft>
                <a:spcPts val="0"/>
              </a:spcAft>
              <a:buNone/>
            </a:pPr>
            <a:r>
              <a:rPr lang="en"/>
              <a:t>- Unfamiliar language, no mobile app experience, lack of communication, visually unappealing, unfinished, </a:t>
            </a:r>
            <a:endParaRPr/>
          </a:p>
          <a:p>
            <a:pPr indent="0" lvl="0" marL="0" rtl="0" algn="l">
              <a:spcBef>
                <a:spcPts val="1600"/>
              </a:spcBef>
              <a:spcAft>
                <a:spcPts val="0"/>
              </a:spcAft>
              <a:buNone/>
            </a:pPr>
            <a:r>
              <a:rPr lang="en"/>
              <a:t>Successes</a:t>
            </a:r>
            <a:endParaRPr/>
          </a:p>
          <a:p>
            <a:pPr indent="-342900" lvl="0" marL="457200" rtl="0" algn="l">
              <a:spcBef>
                <a:spcPts val="1600"/>
              </a:spcBef>
              <a:spcAft>
                <a:spcPts val="0"/>
              </a:spcAft>
              <a:buSzPts val="1800"/>
              <a:buChar char="-"/>
            </a:pPr>
            <a:r>
              <a:rPr lang="en"/>
              <a:t>Youtube API works, RSS Feed generated through google news,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a:highlight>
                  <a:srgbClr val="F4F4F4"/>
                </a:highlight>
              </a:rPr>
              <a:t>Software Tool / Key modules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u="sng">
                <a:solidFill>
                  <a:schemeClr val="hlink"/>
                </a:solidFill>
                <a:hlinkClick r:id="rId3"/>
              </a:rPr>
              <a:t>https://flutterstudio.app/</a:t>
            </a:r>
            <a:r>
              <a:rPr lang="en"/>
              <a:t> - fast way to get a feel for flutter development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Key modules: Hierarchy(main.dart) / homescreen.dart / RSSNews.dart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