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8" r:id="rId2"/>
    <p:sldId id="265" r:id="rId3"/>
    <p:sldId id="307" r:id="rId4"/>
    <p:sldId id="309" r:id="rId5"/>
    <p:sldId id="310" r:id="rId6"/>
    <p:sldId id="311" r:id="rId7"/>
    <p:sldId id="312" r:id="rId8"/>
    <p:sldId id="262" r:id="rId9"/>
    <p:sldId id="302" r:id="rId10"/>
    <p:sldId id="303" r:id="rId11"/>
    <p:sldId id="304" r:id="rId12"/>
    <p:sldId id="305" r:id="rId13"/>
    <p:sldId id="30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A48"/>
    <a:srgbClr val="247D37"/>
    <a:srgbClr val="429382"/>
    <a:srgbClr val="941100"/>
    <a:srgbClr val="F99C25"/>
    <a:srgbClr val="BB5CBA"/>
    <a:srgbClr val="FF7FFF"/>
    <a:srgbClr val="FF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/>
    <p:restoredTop sz="92178"/>
  </p:normalViewPr>
  <p:slideViewPr>
    <p:cSldViewPr snapToGrid="0" snapToObjects="1">
      <p:cViewPr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6F79-52F6-784A-BD67-31EFE59FE3A7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EAAF-6A39-B949-BDDE-577DB5124408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55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EAAF-6A39-B949-BDDE-577DB5124408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212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172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324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0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21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8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66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16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35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596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4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7E3D-C570-C442-933B-D64834DFF036}" type="datetimeFigureOut">
              <a:rPr lang="es-CL" smtClean="0"/>
              <a:t>15-11-2021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647A-8DD8-DF4B-AA27-45DC55C75B0F}" type="slidenum">
              <a:rPr lang="es-CL" smtClean="0"/>
              <a:t>‹N›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1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6173BF-1693-984C-8FED-64B70399D9F1}"/>
              </a:ext>
            </a:extLst>
          </p:cNvPr>
          <p:cNvSpPr/>
          <p:nvPr/>
        </p:nvSpPr>
        <p:spPr>
          <a:xfrm>
            <a:off x="-115909" y="0"/>
            <a:ext cx="1970468" cy="6896636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64AFE6-CD2A-8C4F-99BC-ECE9DE93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82" y="1344389"/>
            <a:ext cx="9053226" cy="4101317"/>
          </a:xfrm>
        </p:spPr>
        <p:txBody>
          <a:bodyPr>
            <a:noAutofit/>
          </a:bodyPr>
          <a:lstStyle/>
          <a:p>
            <a:r>
              <a:rPr lang="es-CL" sz="9600" b="1" dirty="0">
                <a:solidFill>
                  <a:srgbClr val="309A48"/>
                </a:solidFill>
                <a:latin typeface="Bebas Neue" panose="020B0606020202050201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SOLIDARITY PURCHASING </a:t>
            </a:r>
            <a:br>
              <a:rPr lang="es-CL" sz="9600" b="1" dirty="0">
                <a:solidFill>
                  <a:srgbClr val="309A48"/>
                </a:solidFill>
                <a:latin typeface="Bebas Neue" panose="020B0606020202050201" pitchFamily="34" charset="77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L" sz="9600" b="1" dirty="0">
                <a:solidFill>
                  <a:srgbClr val="309A48"/>
                </a:solidFill>
                <a:latin typeface="Bebas Neue" panose="020B0606020202050201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B396B-6C34-8F44-8E99-99199B4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699" y="6564380"/>
            <a:ext cx="10279242" cy="58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Cristian Ernesto      </a:t>
            </a:r>
            <a:r>
              <a:rPr lang="es-CL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Sofia</a:t>
            </a:r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Catalano</a:t>
            </a:r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Pablo Vejar         Lucio Rocco        Andrea di Mauro         Francesco </a:t>
            </a:r>
            <a:r>
              <a:rPr lang="es-CL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Policastro</a:t>
            </a:r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E276CF-681A-4549-B82C-087FDB40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673" y="192110"/>
            <a:ext cx="1207305" cy="12073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E23F9-3A1A-C64E-9F26-89AC9588594E}"/>
              </a:ext>
            </a:extLst>
          </p:cNvPr>
          <p:cNvSpPr/>
          <p:nvPr/>
        </p:nvSpPr>
        <p:spPr>
          <a:xfrm>
            <a:off x="74882" y="1399415"/>
            <a:ext cx="1588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Menlo" panose="020B0609030804020204" pitchFamily="49" charset="0"/>
              </a:rPr>
              <a:t>SP⁵G</a:t>
            </a:r>
            <a:endParaRPr lang="en-GB" sz="40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98242-CD85-044F-86CD-88B287515BDD}"/>
              </a:ext>
            </a:extLst>
          </p:cNvPr>
          <p:cNvSpPr txBox="1"/>
          <p:nvPr/>
        </p:nvSpPr>
        <p:spPr>
          <a:xfrm>
            <a:off x="10715713" y="153417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Bebas" pitchFamily="2" charset="0"/>
              </a:rPr>
              <a:t>TEAM     P05</a:t>
            </a:r>
          </a:p>
        </p:txBody>
      </p:sp>
    </p:spTree>
    <p:extLst>
      <p:ext uri="{BB962C8B-B14F-4D97-AF65-F5344CB8AC3E}">
        <p14:creationId xmlns:p14="http://schemas.microsoft.com/office/powerpoint/2010/main" val="273442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495642-8131-444E-9741-C6EA8A5E6404}"/>
              </a:ext>
            </a:extLst>
          </p:cNvPr>
          <p:cNvSpPr/>
          <p:nvPr/>
        </p:nvSpPr>
        <p:spPr>
          <a:xfrm>
            <a:off x="8200571" y="235233"/>
            <a:ext cx="3991428" cy="1325563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D9D930-13F3-F844-B9DE-5A7DE32F4884}"/>
              </a:ext>
            </a:extLst>
          </p:cNvPr>
          <p:cNvSpPr/>
          <p:nvPr/>
        </p:nvSpPr>
        <p:spPr>
          <a:xfrm>
            <a:off x="1" y="3679263"/>
            <a:ext cx="12192000" cy="3178737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42FE3-1BE6-DA46-A3E5-030AE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47" y="235233"/>
            <a:ext cx="5257800" cy="1325563"/>
          </a:xfrm>
        </p:spPr>
        <p:txBody>
          <a:bodyPr>
            <a:normAutofit/>
          </a:bodyPr>
          <a:lstStyle/>
          <a:p>
            <a:r>
              <a:rPr lang="es-CL" sz="5400" dirty="0" err="1">
                <a:solidFill>
                  <a:schemeClr val="bg1"/>
                </a:solidFill>
                <a:latin typeface="Bebas Neue" panose="020B0606020202050201" pitchFamily="34" charset="77"/>
              </a:rPr>
              <a:t>Story</a:t>
            </a:r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 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E8F43D-E896-0A48-A126-3D59B3D2B345}"/>
              </a:ext>
            </a:extLst>
          </p:cNvPr>
          <p:cNvSpPr txBox="1"/>
          <p:nvPr/>
        </p:nvSpPr>
        <p:spPr>
          <a:xfrm>
            <a:off x="8200571" y="174739"/>
            <a:ext cx="1480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dirty="0">
                <a:solidFill>
                  <a:schemeClr val="bg1"/>
                </a:solidFill>
                <a:latin typeface="Bebas Neue" panose="020B0606020202050201" pitchFamily="34" charset="77"/>
              </a:rPr>
              <a:t>#</a:t>
            </a:r>
            <a:endParaRPr lang="es-CL" sz="16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D19860-205B-6D47-B9D3-65839877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2" y="32343"/>
            <a:ext cx="576798" cy="57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C7756-72EB-2448-8EBB-54AEEB6BAF99}"/>
              </a:ext>
            </a:extLst>
          </p:cNvPr>
          <p:cNvSpPr/>
          <p:nvPr/>
        </p:nvSpPr>
        <p:spPr>
          <a:xfrm>
            <a:off x="-376949" y="609141"/>
            <a:ext cx="1480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309A48"/>
                </a:solidFill>
                <a:latin typeface="Menlo" panose="020B0609030804020204" pitchFamily="49" charset="0"/>
              </a:rPr>
              <a:t>SP⁵G</a:t>
            </a:r>
            <a:endParaRPr lang="en-GB" sz="2000" b="0" dirty="0">
              <a:solidFill>
                <a:srgbClr val="309A4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CBC8A-5415-EB42-9A94-8F5D701157C6}"/>
              </a:ext>
            </a:extLst>
          </p:cNvPr>
          <p:cNvSpPr txBox="1"/>
          <p:nvPr/>
        </p:nvSpPr>
        <p:spPr>
          <a:xfrm>
            <a:off x="74882" y="1621289"/>
            <a:ext cx="812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Ubuntu" panose="020B0504030602030204" pitchFamily="34" charset="0"/>
              </a:rPr>
              <a:t>“</a:t>
            </a:r>
            <a:r>
              <a:rPr lang="en-US" sz="3600" b="1" dirty="0">
                <a:latin typeface="Ubuntu" panose="020B0504030602030204" pitchFamily="34" charset="0"/>
              </a:rPr>
              <a:t>As a </a:t>
            </a:r>
            <a:r>
              <a:rPr lang="en-US" sz="3600" dirty="0">
                <a:latin typeface="Ubuntu" panose="020B0504030602030204" pitchFamily="34" charset="0"/>
              </a:rPr>
              <a:t>shop employee</a:t>
            </a:r>
            <a:r>
              <a:rPr lang="en-US" sz="3600" b="1" dirty="0">
                <a:latin typeface="Ubuntu" panose="020B0504030602030204" pitchFamily="34" charset="0"/>
              </a:rPr>
              <a:t> I want to </a:t>
            </a:r>
            <a:r>
              <a:rPr lang="en-US" sz="3600" dirty="0">
                <a:latin typeface="Ubuntu" panose="020B0504030602030204" pitchFamily="34" charset="0"/>
              </a:rPr>
              <a:t>browse available products</a:t>
            </a:r>
            <a:r>
              <a:rPr lang="en-US" sz="3600" b="1" dirty="0">
                <a:latin typeface="Ubuntu" panose="020B0504030602030204" pitchFamily="34" charset="0"/>
              </a:rPr>
              <a:t> So that </a:t>
            </a:r>
            <a:r>
              <a:rPr lang="en-US" sz="3600" dirty="0">
                <a:latin typeface="Ubuntu" panose="020B0504030602030204" pitchFamily="34" charset="0"/>
              </a:rPr>
              <a:t>I can show the clients what is available</a:t>
            </a:r>
            <a:r>
              <a:rPr lang="en-US" sz="3600" b="1" dirty="0">
                <a:latin typeface="Ubuntu" panose="020B0504030602030204" pitchFamily="34" charset="0"/>
              </a:rPr>
              <a:t> </a:t>
            </a:r>
            <a:r>
              <a:rPr lang="en-GB" sz="3600" dirty="0">
                <a:latin typeface="Ubuntu" panose="020B0504030602030204" pitchFamily="34" charset="0"/>
              </a:rPr>
              <a:t>”</a:t>
            </a:r>
            <a:endParaRPr lang="en-IT" sz="3600" dirty="0">
              <a:latin typeface="Ubuntu" panose="020B050403060203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7320DF-3CC0-3A44-8C90-1268A542A4B4}"/>
              </a:ext>
            </a:extLst>
          </p:cNvPr>
          <p:cNvSpPr txBox="1">
            <a:spLocks/>
          </p:cNvSpPr>
          <p:nvPr/>
        </p:nvSpPr>
        <p:spPr>
          <a:xfrm>
            <a:off x="0" y="3310209"/>
            <a:ext cx="3004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YOU 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102B-EE16-8542-BCBE-BCB97A06B0C4}"/>
              </a:ext>
            </a:extLst>
          </p:cNvPr>
          <p:cNvSpPr txBox="1"/>
          <p:nvPr/>
        </p:nvSpPr>
        <p:spPr>
          <a:xfrm>
            <a:off x="74882" y="4481976"/>
            <a:ext cx="8125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Go to the «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Our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Products»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section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Browse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through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all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the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available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products</a:t>
            </a:r>
            <a:r>
              <a:rPr lang="en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4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495642-8131-444E-9741-C6EA8A5E6404}"/>
              </a:ext>
            </a:extLst>
          </p:cNvPr>
          <p:cNvSpPr/>
          <p:nvPr/>
        </p:nvSpPr>
        <p:spPr>
          <a:xfrm>
            <a:off x="8200571" y="235233"/>
            <a:ext cx="3991428" cy="1325563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D9D930-13F3-F844-B9DE-5A7DE32F4884}"/>
              </a:ext>
            </a:extLst>
          </p:cNvPr>
          <p:cNvSpPr/>
          <p:nvPr/>
        </p:nvSpPr>
        <p:spPr>
          <a:xfrm>
            <a:off x="1" y="3679263"/>
            <a:ext cx="12192000" cy="3178737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42FE3-1BE6-DA46-A3E5-030AE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47" y="235233"/>
            <a:ext cx="5257800" cy="1325563"/>
          </a:xfrm>
        </p:spPr>
        <p:txBody>
          <a:bodyPr>
            <a:normAutofit/>
          </a:bodyPr>
          <a:lstStyle/>
          <a:p>
            <a:r>
              <a:rPr lang="es-CL" sz="5400" dirty="0" err="1">
                <a:solidFill>
                  <a:schemeClr val="bg1"/>
                </a:solidFill>
                <a:latin typeface="Bebas Neue" panose="020B0606020202050201" pitchFamily="34" charset="77"/>
              </a:rPr>
              <a:t>Story</a:t>
            </a:r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 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E8F43D-E896-0A48-A126-3D59B3D2B345}"/>
              </a:ext>
            </a:extLst>
          </p:cNvPr>
          <p:cNvSpPr txBox="1"/>
          <p:nvPr/>
        </p:nvSpPr>
        <p:spPr>
          <a:xfrm>
            <a:off x="8200571" y="174739"/>
            <a:ext cx="1480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dirty="0">
                <a:solidFill>
                  <a:schemeClr val="bg1"/>
                </a:solidFill>
                <a:latin typeface="Bebas Neue" panose="020B0606020202050201" pitchFamily="34" charset="77"/>
              </a:rPr>
              <a:t>#</a:t>
            </a:r>
            <a:endParaRPr lang="es-CL" sz="16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D19860-205B-6D47-B9D3-65839877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2" y="32343"/>
            <a:ext cx="576798" cy="57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C7756-72EB-2448-8EBB-54AEEB6BAF99}"/>
              </a:ext>
            </a:extLst>
          </p:cNvPr>
          <p:cNvSpPr/>
          <p:nvPr/>
        </p:nvSpPr>
        <p:spPr>
          <a:xfrm>
            <a:off x="-376949" y="609141"/>
            <a:ext cx="1480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309A48"/>
                </a:solidFill>
                <a:latin typeface="Menlo" panose="020B0609030804020204" pitchFamily="49" charset="0"/>
              </a:rPr>
              <a:t>SP⁵G</a:t>
            </a:r>
            <a:endParaRPr lang="en-GB" sz="2000" b="0" dirty="0">
              <a:solidFill>
                <a:srgbClr val="309A4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CBC8A-5415-EB42-9A94-8F5D701157C6}"/>
              </a:ext>
            </a:extLst>
          </p:cNvPr>
          <p:cNvSpPr txBox="1"/>
          <p:nvPr/>
        </p:nvSpPr>
        <p:spPr>
          <a:xfrm>
            <a:off x="74882" y="1621289"/>
            <a:ext cx="8125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Ubuntu" panose="020B0504030602030204" pitchFamily="34" charset="0"/>
              </a:rPr>
              <a:t>“</a:t>
            </a:r>
            <a:r>
              <a:rPr lang="en-US" sz="3600" b="1" dirty="0">
                <a:latin typeface="Ubuntu" panose="020B0504030602030204" pitchFamily="34" charset="0"/>
              </a:rPr>
              <a:t>“ As a </a:t>
            </a:r>
            <a:r>
              <a:rPr lang="en-US" sz="3600" dirty="0">
                <a:latin typeface="Ubuntu" panose="020B0504030602030204" pitchFamily="34" charset="0"/>
              </a:rPr>
              <a:t>Shop Employee </a:t>
            </a:r>
            <a:r>
              <a:rPr lang="en-US" sz="3600" b="1" dirty="0">
                <a:latin typeface="Ubuntu" panose="020B0504030602030204" pitchFamily="34" charset="0"/>
              </a:rPr>
              <a:t>I want to </a:t>
            </a:r>
            <a:r>
              <a:rPr lang="en-US" sz="3600" dirty="0">
                <a:latin typeface="Ubuntu" panose="020B0504030602030204" pitchFamily="34" charset="0"/>
              </a:rPr>
              <a:t>hand out products to client</a:t>
            </a:r>
            <a:r>
              <a:rPr lang="en-GB" sz="3600" i="1" dirty="0">
                <a:latin typeface="Ubuntu" panose="020B0504030602030204" pitchFamily="34" charset="0"/>
              </a:rPr>
              <a:t> </a:t>
            </a:r>
            <a:r>
              <a:rPr lang="en-GB" sz="3600" dirty="0">
                <a:latin typeface="Ubuntu" panose="020B0504030602030204" pitchFamily="34" charset="0"/>
              </a:rPr>
              <a:t>”</a:t>
            </a:r>
            <a:endParaRPr lang="en-IT" sz="3600" dirty="0">
              <a:latin typeface="Ubuntu" panose="020B050403060203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7320DF-3CC0-3A44-8C90-1268A542A4B4}"/>
              </a:ext>
            </a:extLst>
          </p:cNvPr>
          <p:cNvSpPr txBox="1">
            <a:spLocks/>
          </p:cNvSpPr>
          <p:nvPr/>
        </p:nvSpPr>
        <p:spPr>
          <a:xfrm>
            <a:off x="0" y="3310209"/>
            <a:ext cx="3004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YOU 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102B-EE16-8542-BCBE-BCB97A06B0C4}"/>
              </a:ext>
            </a:extLst>
          </p:cNvPr>
          <p:cNvSpPr txBox="1"/>
          <p:nvPr/>
        </p:nvSpPr>
        <p:spPr>
          <a:xfrm>
            <a:off x="74882" y="4481976"/>
            <a:ext cx="8125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Go to the «Order List»</a:t>
            </a: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Choose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an order</a:t>
            </a:r>
          </a:p>
          <a:p>
            <a:pPr marL="457200" indent="-457200">
              <a:buAutoNum type="arabicPeriod"/>
            </a:pP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Set a pick-up date and time </a:t>
            </a: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Change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its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status (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into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DELIVERED)</a:t>
            </a:r>
            <a:endParaRPr lang="en-IT" sz="25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7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495642-8131-444E-9741-C6EA8A5E6404}"/>
              </a:ext>
            </a:extLst>
          </p:cNvPr>
          <p:cNvSpPr/>
          <p:nvPr/>
        </p:nvSpPr>
        <p:spPr>
          <a:xfrm>
            <a:off x="8200571" y="235233"/>
            <a:ext cx="3991428" cy="1325563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D9D930-13F3-F844-B9DE-5A7DE32F4884}"/>
              </a:ext>
            </a:extLst>
          </p:cNvPr>
          <p:cNvSpPr/>
          <p:nvPr/>
        </p:nvSpPr>
        <p:spPr>
          <a:xfrm>
            <a:off x="1" y="3679263"/>
            <a:ext cx="12192000" cy="3178737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42FE3-1BE6-DA46-A3E5-030AE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47" y="235233"/>
            <a:ext cx="5257800" cy="1325563"/>
          </a:xfrm>
        </p:spPr>
        <p:txBody>
          <a:bodyPr>
            <a:normAutofit/>
          </a:bodyPr>
          <a:lstStyle/>
          <a:p>
            <a:r>
              <a:rPr lang="es-CL" sz="5400" dirty="0" err="1">
                <a:solidFill>
                  <a:schemeClr val="bg1"/>
                </a:solidFill>
                <a:latin typeface="Bebas Neue" panose="020B0606020202050201" pitchFamily="34" charset="77"/>
              </a:rPr>
              <a:t>Story</a:t>
            </a:r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  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E8F43D-E896-0A48-A126-3D59B3D2B345}"/>
              </a:ext>
            </a:extLst>
          </p:cNvPr>
          <p:cNvSpPr txBox="1"/>
          <p:nvPr/>
        </p:nvSpPr>
        <p:spPr>
          <a:xfrm>
            <a:off x="8200571" y="174739"/>
            <a:ext cx="1480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dirty="0">
                <a:solidFill>
                  <a:schemeClr val="bg1"/>
                </a:solidFill>
                <a:latin typeface="Bebas Neue" panose="020B0606020202050201" pitchFamily="34" charset="77"/>
              </a:rPr>
              <a:t>#</a:t>
            </a:r>
            <a:endParaRPr lang="es-CL" sz="16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D19860-205B-6D47-B9D3-65839877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2" y="32343"/>
            <a:ext cx="576798" cy="57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C7756-72EB-2448-8EBB-54AEEB6BAF99}"/>
              </a:ext>
            </a:extLst>
          </p:cNvPr>
          <p:cNvSpPr/>
          <p:nvPr/>
        </p:nvSpPr>
        <p:spPr>
          <a:xfrm>
            <a:off x="-376949" y="609141"/>
            <a:ext cx="1480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309A48"/>
                </a:solidFill>
                <a:latin typeface="Menlo" panose="020B0609030804020204" pitchFamily="49" charset="0"/>
              </a:rPr>
              <a:t>SP⁵G</a:t>
            </a:r>
            <a:endParaRPr lang="en-GB" sz="2000" b="0" dirty="0">
              <a:solidFill>
                <a:srgbClr val="309A4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CBC8A-5415-EB42-9A94-8F5D701157C6}"/>
              </a:ext>
            </a:extLst>
          </p:cNvPr>
          <p:cNvSpPr txBox="1"/>
          <p:nvPr/>
        </p:nvSpPr>
        <p:spPr>
          <a:xfrm>
            <a:off x="74882" y="1621289"/>
            <a:ext cx="8125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Ubuntu" panose="020B0504030602030204" pitchFamily="34" charset="0"/>
              </a:rPr>
              <a:t>“</a:t>
            </a:r>
            <a:r>
              <a:rPr lang="en-US" sz="3600" b="1" dirty="0">
                <a:latin typeface="Ubuntu" panose="020B0504030602030204" pitchFamily="34" charset="0"/>
              </a:rPr>
              <a:t>As a </a:t>
            </a:r>
            <a:r>
              <a:rPr lang="en-US" sz="3600" dirty="0">
                <a:latin typeface="Ubuntu" panose="020B0504030602030204" pitchFamily="34" charset="0"/>
              </a:rPr>
              <a:t>shop employee </a:t>
            </a:r>
            <a:r>
              <a:rPr lang="en-US" sz="3600" b="1" dirty="0">
                <a:latin typeface="Ubuntu" panose="020B0504030602030204" pitchFamily="34" charset="0"/>
              </a:rPr>
              <a:t>I want to </a:t>
            </a:r>
            <a:r>
              <a:rPr lang="en-US" sz="3600" dirty="0">
                <a:latin typeface="Ubuntu" panose="020B0504030602030204" pitchFamily="34" charset="0"/>
              </a:rPr>
              <a:t>top-up a client's wallet</a:t>
            </a:r>
            <a:r>
              <a:rPr lang="en-GB" sz="3600" dirty="0">
                <a:latin typeface="Ubuntu" panose="020B0504030602030204" pitchFamily="34" charset="0"/>
              </a:rPr>
              <a:t>”</a:t>
            </a:r>
            <a:endParaRPr lang="en-IT" sz="3600" dirty="0">
              <a:latin typeface="Ubuntu" panose="020B050403060203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7320DF-3CC0-3A44-8C90-1268A542A4B4}"/>
              </a:ext>
            </a:extLst>
          </p:cNvPr>
          <p:cNvSpPr txBox="1">
            <a:spLocks/>
          </p:cNvSpPr>
          <p:nvPr/>
        </p:nvSpPr>
        <p:spPr>
          <a:xfrm>
            <a:off x="0" y="3310209"/>
            <a:ext cx="3004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YOU 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102B-EE16-8542-BCBE-BCB97A06B0C4}"/>
              </a:ext>
            </a:extLst>
          </p:cNvPr>
          <p:cNvSpPr txBox="1"/>
          <p:nvPr/>
        </p:nvSpPr>
        <p:spPr>
          <a:xfrm>
            <a:off x="74882" y="4481976"/>
            <a:ext cx="812568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T" sz="2500" dirty="0">
                <a:solidFill>
                  <a:schemeClr val="bg1"/>
                </a:solidFill>
                <a:latin typeface="Ubuntu" panose="020B0504030602030204" pitchFamily="34" charset="0"/>
              </a:rPr>
              <a:t>Select the client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Top up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their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wallet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Or</a:t>
            </a:r>
          </a:p>
          <a:p>
            <a:pPr marL="457200" indent="-457200">
              <a:buAutoNum type="arabicPeriod"/>
            </a:pP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Select the client </a:t>
            </a: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Choose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some products and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their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quantity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Top up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their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wallet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endParaRPr lang="en-IT" sz="25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495642-8131-444E-9741-C6EA8A5E6404}"/>
              </a:ext>
            </a:extLst>
          </p:cNvPr>
          <p:cNvSpPr/>
          <p:nvPr/>
        </p:nvSpPr>
        <p:spPr>
          <a:xfrm>
            <a:off x="8200571" y="235233"/>
            <a:ext cx="3991428" cy="1325563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D9D930-13F3-F844-B9DE-5A7DE32F4884}"/>
              </a:ext>
            </a:extLst>
          </p:cNvPr>
          <p:cNvSpPr/>
          <p:nvPr/>
        </p:nvSpPr>
        <p:spPr>
          <a:xfrm>
            <a:off x="1" y="3679263"/>
            <a:ext cx="12192000" cy="3178737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42FE3-1BE6-DA46-A3E5-030AE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47" y="235233"/>
            <a:ext cx="5257800" cy="1325563"/>
          </a:xfrm>
        </p:spPr>
        <p:txBody>
          <a:bodyPr>
            <a:normAutofit/>
          </a:bodyPr>
          <a:lstStyle/>
          <a:p>
            <a:r>
              <a:rPr lang="es-CL" sz="5400" dirty="0" err="1">
                <a:solidFill>
                  <a:schemeClr val="bg1"/>
                </a:solidFill>
                <a:latin typeface="Bebas Neue" panose="020B0606020202050201" pitchFamily="34" charset="77"/>
              </a:rPr>
              <a:t>Story</a:t>
            </a:r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  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E8F43D-E896-0A48-A126-3D59B3D2B345}"/>
              </a:ext>
            </a:extLst>
          </p:cNvPr>
          <p:cNvSpPr txBox="1"/>
          <p:nvPr/>
        </p:nvSpPr>
        <p:spPr>
          <a:xfrm>
            <a:off x="8200571" y="174739"/>
            <a:ext cx="1480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dirty="0">
                <a:solidFill>
                  <a:schemeClr val="bg1"/>
                </a:solidFill>
                <a:latin typeface="Bebas Neue" panose="020B0606020202050201" pitchFamily="34" charset="77"/>
              </a:rPr>
              <a:t>#</a:t>
            </a:r>
            <a:endParaRPr lang="es-CL" sz="16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D19860-205B-6D47-B9D3-65839877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2" y="32343"/>
            <a:ext cx="576798" cy="57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C7756-72EB-2448-8EBB-54AEEB6BAF99}"/>
              </a:ext>
            </a:extLst>
          </p:cNvPr>
          <p:cNvSpPr/>
          <p:nvPr/>
        </p:nvSpPr>
        <p:spPr>
          <a:xfrm>
            <a:off x="-376949" y="609141"/>
            <a:ext cx="1480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309A48"/>
                </a:solidFill>
                <a:latin typeface="Menlo" panose="020B0609030804020204" pitchFamily="49" charset="0"/>
              </a:rPr>
              <a:t>SP⁵G</a:t>
            </a:r>
            <a:endParaRPr lang="en-GB" sz="2000" b="0" dirty="0">
              <a:solidFill>
                <a:srgbClr val="309A4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CBC8A-5415-EB42-9A94-8F5D701157C6}"/>
              </a:ext>
            </a:extLst>
          </p:cNvPr>
          <p:cNvSpPr txBox="1"/>
          <p:nvPr/>
        </p:nvSpPr>
        <p:spPr>
          <a:xfrm>
            <a:off x="74882" y="1621289"/>
            <a:ext cx="812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Ubuntu" panose="020B0504030602030204" pitchFamily="34" charset="0"/>
              </a:rPr>
              <a:t>“</a:t>
            </a:r>
            <a:r>
              <a:rPr lang="en-US" sz="3600" b="1" dirty="0">
                <a:latin typeface="Ubuntu" panose="020B0504030602030204" pitchFamily="34" charset="0"/>
              </a:rPr>
              <a:t>As a </a:t>
            </a:r>
            <a:r>
              <a:rPr lang="en-US" sz="3600" dirty="0">
                <a:latin typeface="Ubuntu" panose="020B0504030602030204" pitchFamily="34" charset="0"/>
              </a:rPr>
              <a:t>unregistered user</a:t>
            </a:r>
            <a:r>
              <a:rPr lang="en-US" sz="3600" b="1" dirty="0">
                <a:latin typeface="Ubuntu" panose="020B0504030602030204" pitchFamily="34" charset="0"/>
              </a:rPr>
              <a:t> I want to </a:t>
            </a:r>
            <a:r>
              <a:rPr lang="en-US" sz="3600" dirty="0">
                <a:latin typeface="Ubuntu" panose="020B0504030602030204" pitchFamily="34" charset="0"/>
              </a:rPr>
              <a:t>register to the platform</a:t>
            </a:r>
            <a:r>
              <a:rPr lang="en-US" sz="3600" b="1" dirty="0">
                <a:latin typeface="Ubuntu" panose="020B0504030602030204" pitchFamily="34" charset="0"/>
              </a:rPr>
              <a:t> So that </a:t>
            </a:r>
            <a:r>
              <a:rPr lang="en-US" sz="3600" dirty="0">
                <a:latin typeface="Ubuntu" panose="020B0504030602030204" pitchFamily="34" charset="0"/>
              </a:rPr>
              <a:t>I can access all the services</a:t>
            </a:r>
            <a:r>
              <a:rPr lang="en-GB" sz="3600" dirty="0">
                <a:latin typeface="Ubuntu" panose="020B0504030602030204" pitchFamily="34" charset="0"/>
              </a:rPr>
              <a:t>”</a:t>
            </a:r>
            <a:endParaRPr lang="en-IT" sz="3600" dirty="0">
              <a:latin typeface="Ubuntu" panose="020B050403060203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7320DF-3CC0-3A44-8C90-1268A542A4B4}"/>
              </a:ext>
            </a:extLst>
          </p:cNvPr>
          <p:cNvSpPr txBox="1">
            <a:spLocks/>
          </p:cNvSpPr>
          <p:nvPr/>
        </p:nvSpPr>
        <p:spPr>
          <a:xfrm>
            <a:off x="0" y="3310209"/>
            <a:ext cx="3004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YOU 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102B-EE16-8542-BCBE-BCB97A06B0C4}"/>
              </a:ext>
            </a:extLst>
          </p:cNvPr>
          <p:cNvSpPr txBox="1"/>
          <p:nvPr/>
        </p:nvSpPr>
        <p:spPr>
          <a:xfrm>
            <a:off x="74882" y="4481976"/>
            <a:ext cx="81256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Choose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a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registration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form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between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the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ones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available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Insert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data</a:t>
            </a: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Submit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the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registration</a:t>
            </a:r>
            <a:endParaRPr lang="en-IT" sz="25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7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F6D14-0913-9F4A-9CF7-85E2980E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35" y="2286000"/>
            <a:ext cx="7249153" cy="2285999"/>
          </a:xfrm>
        </p:spPr>
        <p:txBody>
          <a:bodyPr anchor="ctr">
            <a:noAutofit/>
          </a:bodyPr>
          <a:lstStyle/>
          <a:p>
            <a:r>
              <a:rPr lang="es-CL" sz="16600" dirty="0">
                <a:solidFill>
                  <a:schemeClr val="bg1"/>
                </a:solidFill>
                <a:latin typeface="Bebas Neue" panose="020B0606020202050201" pitchFamily="34" charset="77"/>
              </a:rPr>
              <a:t>THANKS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006E183-77F3-3948-B6AC-56B50AB28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439" y="110958"/>
            <a:ext cx="707886" cy="707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1A765-D10B-FE49-AE11-A3DACBF3242A}"/>
              </a:ext>
            </a:extLst>
          </p:cNvPr>
          <p:cNvSpPr/>
          <p:nvPr/>
        </p:nvSpPr>
        <p:spPr>
          <a:xfrm>
            <a:off x="-129349" y="818844"/>
            <a:ext cx="128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Menlo" panose="020B0609030804020204" pitchFamily="49" charset="0"/>
              </a:rPr>
              <a:t>SP⁵G</a:t>
            </a:r>
            <a:endParaRPr lang="en-GB" sz="28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DD66-738A-074A-96E2-2425D50E216B}"/>
              </a:ext>
            </a:extLst>
          </p:cNvPr>
          <p:cNvSpPr txBox="1"/>
          <p:nvPr/>
        </p:nvSpPr>
        <p:spPr>
          <a:xfrm>
            <a:off x="10819947" y="280235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  <a:latin typeface="Bebas" pitchFamily="2" charset="0"/>
              </a:rPr>
              <a:t>TEAM     P05</a:t>
            </a:r>
          </a:p>
        </p:txBody>
      </p:sp>
    </p:spTree>
    <p:extLst>
      <p:ext uri="{BB962C8B-B14F-4D97-AF65-F5344CB8AC3E}">
        <p14:creationId xmlns:p14="http://schemas.microsoft.com/office/powerpoint/2010/main" val="234350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F1BC-E241-3747-9203-A1086099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6" cy="1343819"/>
          </a:xfrm>
          <a:solidFill>
            <a:schemeClr val="bg1"/>
          </a:solidFill>
        </p:spPr>
        <p:txBody>
          <a:bodyPr tIns="108000" bIns="108000" anchor="b">
            <a:normAutofit/>
          </a:bodyPr>
          <a:lstStyle/>
          <a:p>
            <a:pPr algn="ctr"/>
            <a:r>
              <a:rPr lang="es-CL" sz="6600" dirty="0">
                <a:solidFill>
                  <a:srgbClr val="309A48"/>
                </a:solidFill>
                <a:latin typeface="Bebas Neue" panose="020B0606020202050201" pitchFamily="34" charset="77"/>
              </a:rPr>
              <a:t>Sprint 	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AA96E-2C97-DB40-9FDB-D47EF1C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62" y="1435597"/>
            <a:ext cx="1791184" cy="56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CF3906-4CC2-A840-8B05-332B19B4E174}"/>
              </a:ext>
            </a:extLst>
          </p:cNvPr>
          <p:cNvCxnSpPr>
            <a:cxnSpLocks/>
          </p:cNvCxnSpPr>
          <p:nvPr/>
        </p:nvCxnSpPr>
        <p:spPr>
          <a:xfrm>
            <a:off x="675772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7A4F7B-F282-9E4C-8866-164AEBC1ECC2}"/>
              </a:ext>
            </a:extLst>
          </p:cNvPr>
          <p:cNvCxnSpPr>
            <a:cxnSpLocks/>
          </p:cNvCxnSpPr>
          <p:nvPr/>
        </p:nvCxnSpPr>
        <p:spPr>
          <a:xfrm>
            <a:off x="966651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30BBD-B112-E74D-A476-AD0AF3BBE839}"/>
              </a:ext>
            </a:extLst>
          </p:cNvPr>
          <p:cNvSpPr txBox="1">
            <a:spLocks/>
          </p:cNvSpPr>
          <p:nvPr/>
        </p:nvSpPr>
        <p:spPr>
          <a:xfrm>
            <a:off x="6915135" y="1381033"/>
            <a:ext cx="2662039" cy="75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B83E5E-1F44-914A-99CF-1B30AA95FF31}"/>
              </a:ext>
            </a:extLst>
          </p:cNvPr>
          <p:cNvSpPr txBox="1">
            <a:spLocks/>
          </p:cNvSpPr>
          <p:nvPr/>
        </p:nvSpPr>
        <p:spPr>
          <a:xfrm>
            <a:off x="9976838" y="1387202"/>
            <a:ext cx="2284649" cy="66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Conector recto 4">
            <a:extLst>
              <a:ext uri="{FF2B5EF4-FFF2-40B4-BE49-F238E27FC236}">
                <a16:creationId xmlns:a16="http://schemas.microsoft.com/office/drawing/2014/main" id="{1E6322FB-2702-7849-9305-486F4BD7C8FB}"/>
              </a:ext>
            </a:extLst>
          </p:cNvPr>
          <p:cNvCxnSpPr>
            <a:cxnSpLocks/>
          </p:cNvCxnSpPr>
          <p:nvPr/>
        </p:nvCxnSpPr>
        <p:spPr>
          <a:xfrm>
            <a:off x="0" y="2051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">
            <a:extLst>
              <a:ext uri="{FF2B5EF4-FFF2-40B4-BE49-F238E27FC236}">
                <a16:creationId xmlns:a16="http://schemas.microsoft.com/office/drawing/2014/main" id="{A709FDBC-5E2C-9F44-8E6D-2339F881B6E7}"/>
              </a:ext>
            </a:extLst>
          </p:cNvPr>
          <p:cNvCxnSpPr>
            <a:cxnSpLocks/>
          </p:cNvCxnSpPr>
          <p:nvPr/>
        </p:nvCxnSpPr>
        <p:spPr>
          <a:xfrm>
            <a:off x="3" y="3709747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">
            <a:extLst>
              <a:ext uri="{FF2B5EF4-FFF2-40B4-BE49-F238E27FC236}">
                <a16:creationId xmlns:a16="http://schemas.microsoft.com/office/drawing/2014/main" id="{17FE6C03-CE69-5B4A-BA9C-49D23810097B}"/>
              </a:ext>
            </a:extLst>
          </p:cNvPr>
          <p:cNvCxnSpPr>
            <a:cxnSpLocks/>
          </p:cNvCxnSpPr>
          <p:nvPr/>
        </p:nvCxnSpPr>
        <p:spPr>
          <a:xfrm>
            <a:off x="3" y="5353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C1CC3-CDE2-A149-8C92-76DCB89AFE8A}"/>
              </a:ext>
            </a:extLst>
          </p:cNvPr>
          <p:cNvSpPr txBox="1"/>
          <p:nvPr/>
        </p:nvSpPr>
        <p:spPr>
          <a:xfrm>
            <a:off x="125520" y="2253978"/>
            <a:ext cx="5970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shop employee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I want to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enter product requests for a client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So her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products are booked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en-IT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BB46C-814E-1142-8135-2DAF58AAFEF4}"/>
              </a:ext>
            </a:extLst>
          </p:cNvPr>
          <p:cNvSpPr txBox="1"/>
          <p:nvPr/>
        </p:nvSpPr>
        <p:spPr>
          <a:xfrm>
            <a:off x="7673995" y="2346310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8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EFD2A-EAAF-FA47-B6E3-5ABACC8D1A03}"/>
              </a:ext>
            </a:extLst>
          </p:cNvPr>
          <p:cNvSpPr txBox="1"/>
          <p:nvPr/>
        </p:nvSpPr>
        <p:spPr>
          <a:xfrm>
            <a:off x="10388849" y="2346309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F1BC-E241-3747-9203-A1086099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6" cy="1343819"/>
          </a:xfrm>
          <a:solidFill>
            <a:schemeClr val="bg1"/>
          </a:solidFill>
        </p:spPr>
        <p:txBody>
          <a:bodyPr tIns="108000" bIns="108000" anchor="b">
            <a:normAutofit/>
          </a:bodyPr>
          <a:lstStyle/>
          <a:p>
            <a:pPr algn="ctr"/>
            <a:r>
              <a:rPr lang="es-CL" sz="6600" dirty="0">
                <a:solidFill>
                  <a:srgbClr val="309A48"/>
                </a:solidFill>
                <a:latin typeface="Bebas Neue" panose="020B0606020202050201" pitchFamily="34" charset="77"/>
              </a:rPr>
              <a:t>Sprint 	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AA96E-2C97-DB40-9FDB-D47EF1C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62" y="1435597"/>
            <a:ext cx="1791184" cy="56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CF3906-4CC2-A840-8B05-332B19B4E174}"/>
              </a:ext>
            </a:extLst>
          </p:cNvPr>
          <p:cNvCxnSpPr>
            <a:cxnSpLocks/>
          </p:cNvCxnSpPr>
          <p:nvPr/>
        </p:nvCxnSpPr>
        <p:spPr>
          <a:xfrm>
            <a:off x="675772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7A4F7B-F282-9E4C-8866-164AEBC1ECC2}"/>
              </a:ext>
            </a:extLst>
          </p:cNvPr>
          <p:cNvCxnSpPr>
            <a:cxnSpLocks/>
          </p:cNvCxnSpPr>
          <p:nvPr/>
        </p:nvCxnSpPr>
        <p:spPr>
          <a:xfrm>
            <a:off x="966651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30BBD-B112-E74D-A476-AD0AF3BBE839}"/>
              </a:ext>
            </a:extLst>
          </p:cNvPr>
          <p:cNvSpPr txBox="1">
            <a:spLocks/>
          </p:cNvSpPr>
          <p:nvPr/>
        </p:nvSpPr>
        <p:spPr>
          <a:xfrm>
            <a:off x="6915135" y="1381033"/>
            <a:ext cx="2662039" cy="75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B83E5E-1F44-914A-99CF-1B30AA95FF31}"/>
              </a:ext>
            </a:extLst>
          </p:cNvPr>
          <p:cNvSpPr txBox="1">
            <a:spLocks/>
          </p:cNvSpPr>
          <p:nvPr/>
        </p:nvSpPr>
        <p:spPr>
          <a:xfrm>
            <a:off x="9976838" y="1387202"/>
            <a:ext cx="2284649" cy="66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Conector recto 4">
            <a:extLst>
              <a:ext uri="{FF2B5EF4-FFF2-40B4-BE49-F238E27FC236}">
                <a16:creationId xmlns:a16="http://schemas.microsoft.com/office/drawing/2014/main" id="{1E6322FB-2702-7849-9305-486F4BD7C8FB}"/>
              </a:ext>
            </a:extLst>
          </p:cNvPr>
          <p:cNvCxnSpPr>
            <a:cxnSpLocks/>
          </p:cNvCxnSpPr>
          <p:nvPr/>
        </p:nvCxnSpPr>
        <p:spPr>
          <a:xfrm>
            <a:off x="0" y="2051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">
            <a:extLst>
              <a:ext uri="{FF2B5EF4-FFF2-40B4-BE49-F238E27FC236}">
                <a16:creationId xmlns:a16="http://schemas.microsoft.com/office/drawing/2014/main" id="{A709FDBC-5E2C-9F44-8E6D-2339F881B6E7}"/>
              </a:ext>
            </a:extLst>
          </p:cNvPr>
          <p:cNvCxnSpPr>
            <a:cxnSpLocks/>
          </p:cNvCxnSpPr>
          <p:nvPr/>
        </p:nvCxnSpPr>
        <p:spPr>
          <a:xfrm>
            <a:off x="3" y="3709747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">
            <a:extLst>
              <a:ext uri="{FF2B5EF4-FFF2-40B4-BE49-F238E27FC236}">
                <a16:creationId xmlns:a16="http://schemas.microsoft.com/office/drawing/2014/main" id="{17FE6C03-CE69-5B4A-BA9C-49D23810097B}"/>
              </a:ext>
            </a:extLst>
          </p:cNvPr>
          <p:cNvCxnSpPr>
            <a:cxnSpLocks/>
          </p:cNvCxnSpPr>
          <p:nvPr/>
        </p:nvCxnSpPr>
        <p:spPr>
          <a:xfrm>
            <a:off x="3" y="5353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C1CC3-CDE2-A149-8C92-76DCB89AFE8A}"/>
              </a:ext>
            </a:extLst>
          </p:cNvPr>
          <p:cNvSpPr txBox="1"/>
          <p:nvPr/>
        </p:nvSpPr>
        <p:spPr>
          <a:xfrm>
            <a:off x="125520" y="2253978"/>
            <a:ext cx="5970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shop employee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I want to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enter product requests for a client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So her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products are booked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en-IT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BB46C-814E-1142-8135-2DAF58AAFEF4}"/>
              </a:ext>
            </a:extLst>
          </p:cNvPr>
          <p:cNvSpPr txBox="1"/>
          <p:nvPr/>
        </p:nvSpPr>
        <p:spPr>
          <a:xfrm>
            <a:off x="10390994" y="4030586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EFD2A-EAAF-FA47-B6E3-5ABACC8D1A03}"/>
              </a:ext>
            </a:extLst>
          </p:cNvPr>
          <p:cNvSpPr txBox="1"/>
          <p:nvPr/>
        </p:nvSpPr>
        <p:spPr>
          <a:xfrm>
            <a:off x="10390994" y="2380177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78752A-6AFE-4487-8671-6663428A6342}"/>
              </a:ext>
            </a:extLst>
          </p:cNvPr>
          <p:cNvSpPr txBox="1"/>
          <p:nvPr/>
        </p:nvSpPr>
        <p:spPr>
          <a:xfrm>
            <a:off x="125520" y="3979861"/>
            <a:ext cx="613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As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a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shop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employee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I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want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to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enter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new client data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So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that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she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registered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in the system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 ”</a:t>
            </a:r>
            <a:endParaRPr lang="it-IT" sz="2400" dirty="0">
              <a:solidFill>
                <a:schemeClr val="bg1"/>
              </a:solidFill>
              <a:latin typeface="Ubuntu" panose="020B0504030602030204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C78E421B-6FC8-496B-943A-867C6355E70A}"/>
              </a:ext>
            </a:extLst>
          </p:cNvPr>
          <p:cNvSpPr txBox="1"/>
          <p:nvPr/>
        </p:nvSpPr>
        <p:spPr>
          <a:xfrm>
            <a:off x="7676140" y="4030586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E3D25DA-7CE4-44E2-98C8-8E125AC6BF8A}"/>
              </a:ext>
            </a:extLst>
          </p:cNvPr>
          <p:cNvSpPr txBox="1"/>
          <p:nvPr/>
        </p:nvSpPr>
        <p:spPr>
          <a:xfrm>
            <a:off x="7676140" y="2383322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8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F1BC-E241-3747-9203-A1086099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6" cy="1343819"/>
          </a:xfrm>
          <a:solidFill>
            <a:schemeClr val="bg1"/>
          </a:solidFill>
        </p:spPr>
        <p:txBody>
          <a:bodyPr tIns="108000" bIns="108000" anchor="b">
            <a:normAutofit/>
          </a:bodyPr>
          <a:lstStyle/>
          <a:p>
            <a:pPr algn="ctr"/>
            <a:r>
              <a:rPr lang="es-CL" sz="6600" dirty="0">
                <a:solidFill>
                  <a:srgbClr val="309A48"/>
                </a:solidFill>
                <a:latin typeface="Bebas Neue" panose="020B0606020202050201" pitchFamily="34" charset="77"/>
              </a:rPr>
              <a:t>Sprint 	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AA96E-2C97-DB40-9FDB-D47EF1C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62" y="1435597"/>
            <a:ext cx="1791184" cy="56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CF3906-4CC2-A840-8B05-332B19B4E174}"/>
              </a:ext>
            </a:extLst>
          </p:cNvPr>
          <p:cNvCxnSpPr>
            <a:cxnSpLocks/>
          </p:cNvCxnSpPr>
          <p:nvPr/>
        </p:nvCxnSpPr>
        <p:spPr>
          <a:xfrm>
            <a:off x="675772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7A4F7B-F282-9E4C-8866-164AEBC1ECC2}"/>
              </a:ext>
            </a:extLst>
          </p:cNvPr>
          <p:cNvCxnSpPr>
            <a:cxnSpLocks/>
          </p:cNvCxnSpPr>
          <p:nvPr/>
        </p:nvCxnSpPr>
        <p:spPr>
          <a:xfrm>
            <a:off x="966651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30BBD-B112-E74D-A476-AD0AF3BBE839}"/>
              </a:ext>
            </a:extLst>
          </p:cNvPr>
          <p:cNvSpPr txBox="1">
            <a:spLocks/>
          </p:cNvSpPr>
          <p:nvPr/>
        </p:nvSpPr>
        <p:spPr>
          <a:xfrm>
            <a:off x="6915135" y="1381033"/>
            <a:ext cx="2662039" cy="75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B83E5E-1F44-914A-99CF-1B30AA95FF31}"/>
              </a:ext>
            </a:extLst>
          </p:cNvPr>
          <p:cNvSpPr txBox="1">
            <a:spLocks/>
          </p:cNvSpPr>
          <p:nvPr/>
        </p:nvSpPr>
        <p:spPr>
          <a:xfrm>
            <a:off x="9976838" y="1387202"/>
            <a:ext cx="2284649" cy="66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Conector recto 4">
            <a:extLst>
              <a:ext uri="{FF2B5EF4-FFF2-40B4-BE49-F238E27FC236}">
                <a16:creationId xmlns:a16="http://schemas.microsoft.com/office/drawing/2014/main" id="{1E6322FB-2702-7849-9305-486F4BD7C8FB}"/>
              </a:ext>
            </a:extLst>
          </p:cNvPr>
          <p:cNvCxnSpPr>
            <a:cxnSpLocks/>
          </p:cNvCxnSpPr>
          <p:nvPr/>
        </p:nvCxnSpPr>
        <p:spPr>
          <a:xfrm>
            <a:off x="0" y="2051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">
            <a:extLst>
              <a:ext uri="{FF2B5EF4-FFF2-40B4-BE49-F238E27FC236}">
                <a16:creationId xmlns:a16="http://schemas.microsoft.com/office/drawing/2014/main" id="{A709FDBC-5E2C-9F44-8E6D-2339F881B6E7}"/>
              </a:ext>
            </a:extLst>
          </p:cNvPr>
          <p:cNvCxnSpPr>
            <a:cxnSpLocks/>
          </p:cNvCxnSpPr>
          <p:nvPr/>
        </p:nvCxnSpPr>
        <p:spPr>
          <a:xfrm>
            <a:off x="3" y="3709747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">
            <a:extLst>
              <a:ext uri="{FF2B5EF4-FFF2-40B4-BE49-F238E27FC236}">
                <a16:creationId xmlns:a16="http://schemas.microsoft.com/office/drawing/2014/main" id="{17FE6C03-CE69-5B4A-BA9C-49D23810097B}"/>
              </a:ext>
            </a:extLst>
          </p:cNvPr>
          <p:cNvCxnSpPr>
            <a:cxnSpLocks/>
          </p:cNvCxnSpPr>
          <p:nvPr/>
        </p:nvCxnSpPr>
        <p:spPr>
          <a:xfrm>
            <a:off x="3" y="5353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C1CC3-CDE2-A149-8C92-76DCB89AFE8A}"/>
              </a:ext>
            </a:extLst>
          </p:cNvPr>
          <p:cNvSpPr txBox="1"/>
          <p:nvPr/>
        </p:nvSpPr>
        <p:spPr>
          <a:xfrm>
            <a:off x="125520" y="2253978"/>
            <a:ext cx="5970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shop employee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I want to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enter product requests for a client </a:t>
            </a:r>
            <a:r>
              <a:rPr lang="en-GB" sz="2400" b="1" dirty="0">
                <a:solidFill>
                  <a:schemeClr val="bg1"/>
                </a:solidFill>
                <a:latin typeface="Ubuntu" panose="020B0504030602030204" pitchFamily="34" charset="0"/>
              </a:rPr>
              <a:t>So her </a:t>
            </a:r>
            <a:r>
              <a:rPr lang="en-GB" sz="2400" i="1" dirty="0">
                <a:solidFill>
                  <a:schemeClr val="bg1"/>
                </a:solidFill>
                <a:latin typeface="Ubuntu" panose="020B0504030602030204" pitchFamily="34" charset="0"/>
              </a:rPr>
              <a:t>products are booked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en-IT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BB46C-814E-1142-8135-2DAF58AAFEF4}"/>
              </a:ext>
            </a:extLst>
          </p:cNvPr>
          <p:cNvSpPr txBox="1"/>
          <p:nvPr/>
        </p:nvSpPr>
        <p:spPr>
          <a:xfrm>
            <a:off x="10390994" y="4030586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EFD2A-EAAF-FA47-B6E3-5ABACC8D1A03}"/>
              </a:ext>
            </a:extLst>
          </p:cNvPr>
          <p:cNvSpPr txBox="1"/>
          <p:nvPr/>
        </p:nvSpPr>
        <p:spPr>
          <a:xfrm>
            <a:off x="10357097" y="2359857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1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78752A-6AFE-4487-8671-6663428A6342}"/>
              </a:ext>
            </a:extLst>
          </p:cNvPr>
          <p:cNvSpPr txBox="1"/>
          <p:nvPr/>
        </p:nvSpPr>
        <p:spPr>
          <a:xfrm>
            <a:off x="125520" y="3979861"/>
            <a:ext cx="613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As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a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shop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employee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I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want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to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enter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new client data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So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that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she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registered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in the system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 ”</a:t>
            </a:r>
            <a:endParaRPr lang="it-IT" sz="2400" dirty="0">
              <a:solidFill>
                <a:schemeClr val="bg1"/>
              </a:solidFill>
              <a:latin typeface="Ubuntu" panose="020B0504030602030204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C78E421B-6FC8-496B-943A-867C6355E70A}"/>
              </a:ext>
            </a:extLst>
          </p:cNvPr>
          <p:cNvSpPr txBox="1"/>
          <p:nvPr/>
        </p:nvSpPr>
        <p:spPr>
          <a:xfrm>
            <a:off x="7676140" y="3979861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E3D25DA-7CE4-44E2-98C8-8E125AC6BF8A}"/>
              </a:ext>
            </a:extLst>
          </p:cNvPr>
          <p:cNvSpPr txBox="1"/>
          <p:nvPr/>
        </p:nvSpPr>
        <p:spPr>
          <a:xfrm>
            <a:off x="10408138" y="5631139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F3E333D-BB80-4B60-BC6E-103DD31FB8B6}"/>
              </a:ext>
            </a:extLst>
          </p:cNvPr>
          <p:cNvSpPr txBox="1"/>
          <p:nvPr/>
        </p:nvSpPr>
        <p:spPr>
          <a:xfrm>
            <a:off x="125520" y="5538808"/>
            <a:ext cx="613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 shop employee 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I want to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browse available products 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So that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I can show the clients what is available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it-IT" sz="2400" dirty="0">
              <a:solidFill>
                <a:schemeClr val="bg1"/>
              </a:solidFill>
              <a:latin typeface="Ubuntu" panose="020B0504030602030204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B3BF126-B744-4DE0-987F-620126490F94}"/>
              </a:ext>
            </a:extLst>
          </p:cNvPr>
          <p:cNvSpPr txBox="1"/>
          <p:nvPr/>
        </p:nvSpPr>
        <p:spPr>
          <a:xfrm>
            <a:off x="7673995" y="5631140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5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82A0762-C4AB-4E93-BF13-25B3995A9165}"/>
              </a:ext>
            </a:extLst>
          </p:cNvPr>
          <p:cNvSpPr txBox="1"/>
          <p:nvPr/>
        </p:nvSpPr>
        <p:spPr>
          <a:xfrm>
            <a:off x="7673995" y="2339985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8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5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F1BC-E241-3747-9203-A1086099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6" cy="1343819"/>
          </a:xfrm>
          <a:solidFill>
            <a:schemeClr val="bg1"/>
          </a:solidFill>
        </p:spPr>
        <p:txBody>
          <a:bodyPr tIns="108000" bIns="108000" anchor="b">
            <a:normAutofit/>
          </a:bodyPr>
          <a:lstStyle/>
          <a:p>
            <a:pPr algn="ctr"/>
            <a:r>
              <a:rPr lang="es-CL" sz="6600" dirty="0">
                <a:solidFill>
                  <a:srgbClr val="309A48"/>
                </a:solidFill>
                <a:latin typeface="Bebas Neue" panose="020B0606020202050201" pitchFamily="34" charset="77"/>
              </a:rPr>
              <a:t>Sprint 	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AA96E-2C97-DB40-9FDB-D47EF1C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62" y="1435597"/>
            <a:ext cx="1791184" cy="56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CF3906-4CC2-A840-8B05-332B19B4E174}"/>
              </a:ext>
            </a:extLst>
          </p:cNvPr>
          <p:cNvCxnSpPr>
            <a:cxnSpLocks/>
          </p:cNvCxnSpPr>
          <p:nvPr/>
        </p:nvCxnSpPr>
        <p:spPr>
          <a:xfrm>
            <a:off x="675772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7A4F7B-F282-9E4C-8866-164AEBC1ECC2}"/>
              </a:ext>
            </a:extLst>
          </p:cNvPr>
          <p:cNvCxnSpPr>
            <a:cxnSpLocks/>
          </p:cNvCxnSpPr>
          <p:nvPr/>
        </p:nvCxnSpPr>
        <p:spPr>
          <a:xfrm>
            <a:off x="966651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30BBD-B112-E74D-A476-AD0AF3BBE839}"/>
              </a:ext>
            </a:extLst>
          </p:cNvPr>
          <p:cNvSpPr txBox="1">
            <a:spLocks/>
          </p:cNvSpPr>
          <p:nvPr/>
        </p:nvSpPr>
        <p:spPr>
          <a:xfrm>
            <a:off x="6915135" y="1381033"/>
            <a:ext cx="2662039" cy="75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B83E5E-1F44-914A-99CF-1B30AA95FF31}"/>
              </a:ext>
            </a:extLst>
          </p:cNvPr>
          <p:cNvSpPr txBox="1">
            <a:spLocks/>
          </p:cNvSpPr>
          <p:nvPr/>
        </p:nvSpPr>
        <p:spPr>
          <a:xfrm>
            <a:off x="9976838" y="1387202"/>
            <a:ext cx="2284649" cy="66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Conector recto 4">
            <a:extLst>
              <a:ext uri="{FF2B5EF4-FFF2-40B4-BE49-F238E27FC236}">
                <a16:creationId xmlns:a16="http://schemas.microsoft.com/office/drawing/2014/main" id="{1E6322FB-2702-7849-9305-486F4BD7C8FB}"/>
              </a:ext>
            </a:extLst>
          </p:cNvPr>
          <p:cNvCxnSpPr>
            <a:cxnSpLocks/>
          </p:cNvCxnSpPr>
          <p:nvPr/>
        </p:nvCxnSpPr>
        <p:spPr>
          <a:xfrm>
            <a:off x="0" y="2051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">
            <a:extLst>
              <a:ext uri="{FF2B5EF4-FFF2-40B4-BE49-F238E27FC236}">
                <a16:creationId xmlns:a16="http://schemas.microsoft.com/office/drawing/2014/main" id="{A709FDBC-5E2C-9F44-8E6D-2339F881B6E7}"/>
              </a:ext>
            </a:extLst>
          </p:cNvPr>
          <p:cNvCxnSpPr>
            <a:cxnSpLocks/>
          </p:cNvCxnSpPr>
          <p:nvPr/>
        </p:nvCxnSpPr>
        <p:spPr>
          <a:xfrm>
            <a:off x="3" y="3709747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">
            <a:extLst>
              <a:ext uri="{FF2B5EF4-FFF2-40B4-BE49-F238E27FC236}">
                <a16:creationId xmlns:a16="http://schemas.microsoft.com/office/drawing/2014/main" id="{17FE6C03-CE69-5B4A-BA9C-49D23810097B}"/>
              </a:ext>
            </a:extLst>
          </p:cNvPr>
          <p:cNvCxnSpPr>
            <a:cxnSpLocks/>
          </p:cNvCxnSpPr>
          <p:nvPr/>
        </p:nvCxnSpPr>
        <p:spPr>
          <a:xfrm>
            <a:off x="3" y="5353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C1CC3-CDE2-A149-8C92-76DCB89AFE8A}"/>
              </a:ext>
            </a:extLst>
          </p:cNvPr>
          <p:cNvSpPr txBox="1"/>
          <p:nvPr/>
        </p:nvSpPr>
        <p:spPr>
          <a:xfrm>
            <a:off x="125520" y="2253978"/>
            <a:ext cx="613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Shop Employee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 I want to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hand out products to client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en-IT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BB46C-814E-1142-8135-2DAF58AAFEF4}"/>
              </a:ext>
            </a:extLst>
          </p:cNvPr>
          <p:cNvSpPr txBox="1"/>
          <p:nvPr/>
        </p:nvSpPr>
        <p:spPr>
          <a:xfrm>
            <a:off x="7639961" y="2287366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EFD2A-EAAF-FA47-B6E3-5ABACC8D1A03}"/>
              </a:ext>
            </a:extLst>
          </p:cNvPr>
          <p:cNvSpPr txBox="1"/>
          <p:nvPr/>
        </p:nvSpPr>
        <p:spPr>
          <a:xfrm>
            <a:off x="10388849" y="2285944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F1BC-E241-3747-9203-A1086099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6" cy="1343819"/>
          </a:xfrm>
          <a:solidFill>
            <a:schemeClr val="bg1"/>
          </a:solidFill>
        </p:spPr>
        <p:txBody>
          <a:bodyPr tIns="108000" bIns="108000" anchor="b">
            <a:normAutofit/>
          </a:bodyPr>
          <a:lstStyle/>
          <a:p>
            <a:pPr algn="ctr"/>
            <a:r>
              <a:rPr lang="es-CL" sz="6600" dirty="0">
                <a:solidFill>
                  <a:srgbClr val="309A48"/>
                </a:solidFill>
                <a:latin typeface="Bebas Neue" panose="020B0606020202050201" pitchFamily="34" charset="77"/>
              </a:rPr>
              <a:t>Sprint 	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AA96E-2C97-DB40-9FDB-D47EF1C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62" y="1435597"/>
            <a:ext cx="1791184" cy="56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CF3906-4CC2-A840-8B05-332B19B4E174}"/>
              </a:ext>
            </a:extLst>
          </p:cNvPr>
          <p:cNvCxnSpPr>
            <a:cxnSpLocks/>
          </p:cNvCxnSpPr>
          <p:nvPr/>
        </p:nvCxnSpPr>
        <p:spPr>
          <a:xfrm>
            <a:off x="675772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7A4F7B-F282-9E4C-8866-164AEBC1ECC2}"/>
              </a:ext>
            </a:extLst>
          </p:cNvPr>
          <p:cNvCxnSpPr>
            <a:cxnSpLocks/>
          </p:cNvCxnSpPr>
          <p:nvPr/>
        </p:nvCxnSpPr>
        <p:spPr>
          <a:xfrm>
            <a:off x="966651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30BBD-B112-E74D-A476-AD0AF3BBE839}"/>
              </a:ext>
            </a:extLst>
          </p:cNvPr>
          <p:cNvSpPr txBox="1">
            <a:spLocks/>
          </p:cNvSpPr>
          <p:nvPr/>
        </p:nvSpPr>
        <p:spPr>
          <a:xfrm>
            <a:off x="6915135" y="1381033"/>
            <a:ext cx="2662039" cy="75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B83E5E-1F44-914A-99CF-1B30AA95FF31}"/>
              </a:ext>
            </a:extLst>
          </p:cNvPr>
          <p:cNvSpPr txBox="1">
            <a:spLocks/>
          </p:cNvSpPr>
          <p:nvPr/>
        </p:nvSpPr>
        <p:spPr>
          <a:xfrm>
            <a:off x="9976838" y="1387202"/>
            <a:ext cx="2284649" cy="66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Conector recto 4">
            <a:extLst>
              <a:ext uri="{FF2B5EF4-FFF2-40B4-BE49-F238E27FC236}">
                <a16:creationId xmlns:a16="http://schemas.microsoft.com/office/drawing/2014/main" id="{1E6322FB-2702-7849-9305-486F4BD7C8FB}"/>
              </a:ext>
            </a:extLst>
          </p:cNvPr>
          <p:cNvCxnSpPr>
            <a:cxnSpLocks/>
          </p:cNvCxnSpPr>
          <p:nvPr/>
        </p:nvCxnSpPr>
        <p:spPr>
          <a:xfrm>
            <a:off x="0" y="2051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">
            <a:extLst>
              <a:ext uri="{FF2B5EF4-FFF2-40B4-BE49-F238E27FC236}">
                <a16:creationId xmlns:a16="http://schemas.microsoft.com/office/drawing/2014/main" id="{A709FDBC-5E2C-9F44-8E6D-2339F881B6E7}"/>
              </a:ext>
            </a:extLst>
          </p:cNvPr>
          <p:cNvCxnSpPr>
            <a:cxnSpLocks/>
          </p:cNvCxnSpPr>
          <p:nvPr/>
        </p:nvCxnSpPr>
        <p:spPr>
          <a:xfrm>
            <a:off x="3" y="3709747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">
            <a:extLst>
              <a:ext uri="{FF2B5EF4-FFF2-40B4-BE49-F238E27FC236}">
                <a16:creationId xmlns:a16="http://schemas.microsoft.com/office/drawing/2014/main" id="{17FE6C03-CE69-5B4A-BA9C-49D23810097B}"/>
              </a:ext>
            </a:extLst>
          </p:cNvPr>
          <p:cNvCxnSpPr>
            <a:cxnSpLocks/>
          </p:cNvCxnSpPr>
          <p:nvPr/>
        </p:nvCxnSpPr>
        <p:spPr>
          <a:xfrm>
            <a:off x="3" y="5353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C1CC3-CDE2-A149-8C92-76DCB89AFE8A}"/>
              </a:ext>
            </a:extLst>
          </p:cNvPr>
          <p:cNvSpPr txBox="1"/>
          <p:nvPr/>
        </p:nvSpPr>
        <p:spPr>
          <a:xfrm>
            <a:off x="125520" y="2253978"/>
            <a:ext cx="613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Shop Employee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 I want to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hand out products to client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en-IT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BB46C-814E-1142-8135-2DAF58AAFEF4}"/>
              </a:ext>
            </a:extLst>
          </p:cNvPr>
          <p:cNvSpPr txBox="1"/>
          <p:nvPr/>
        </p:nvSpPr>
        <p:spPr>
          <a:xfrm>
            <a:off x="7639961" y="2287366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EFD2A-EAAF-FA47-B6E3-5ABACC8D1A03}"/>
              </a:ext>
            </a:extLst>
          </p:cNvPr>
          <p:cNvSpPr txBox="1"/>
          <p:nvPr/>
        </p:nvSpPr>
        <p:spPr>
          <a:xfrm>
            <a:off x="10388849" y="2285944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6AC06A-511C-45EB-9E38-744D37221202}"/>
              </a:ext>
            </a:extLst>
          </p:cNvPr>
          <p:cNvSpPr txBox="1"/>
          <p:nvPr/>
        </p:nvSpPr>
        <p:spPr>
          <a:xfrm>
            <a:off x="125520" y="3979861"/>
            <a:ext cx="61304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As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a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shop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employee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I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want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to 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top-up a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client's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wallet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it-IT" sz="2400" dirty="0">
              <a:solidFill>
                <a:schemeClr val="bg1"/>
              </a:solidFill>
              <a:latin typeface="Ubuntu" panose="020B0504030602030204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0C8B7D8F-DE9B-45A9-9FDF-3CEB0698805B}"/>
              </a:ext>
            </a:extLst>
          </p:cNvPr>
          <p:cNvSpPr txBox="1"/>
          <p:nvPr/>
        </p:nvSpPr>
        <p:spPr>
          <a:xfrm>
            <a:off x="7639961" y="3981548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  <a:latin typeface="Ubuntu" panose="020B0504030602030204" pitchFamily="34" charset="0"/>
              </a:rPr>
              <a:t>5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A08A113E-F599-45A5-89EA-7C3080AC0C84}"/>
              </a:ext>
            </a:extLst>
          </p:cNvPr>
          <p:cNvSpPr txBox="1"/>
          <p:nvPr/>
        </p:nvSpPr>
        <p:spPr>
          <a:xfrm>
            <a:off x="10388849" y="3981548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F1BC-E241-3747-9203-A1086099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6" cy="1343819"/>
          </a:xfrm>
          <a:solidFill>
            <a:schemeClr val="bg1"/>
          </a:solidFill>
        </p:spPr>
        <p:txBody>
          <a:bodyPr tIns="108000" bIns="108000" anchor="b">
            <a:normAutofit/>
          </a:bodyPr>
          <a:lstStyle/>
          <a:p>
            <a:pPr algn="ctr"/>
            <a:r>
              <a:rPr lang="es-CL" sz="6600" dirty="0">
                <a:solidFill>
                  <a:srgbClr val="309A48"/>
                </a:solidFill>
                <a:latin typeface="Bebas Neue" panose="020B0606020202050201" pitchFamily="34" charset="77"/>
              </a:rPr>
              <a:t>Sprint 	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AA96E-2C97-DB40-9FDB-D47EF1C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62" y="1435597"/>
            <a:ext cx="1791184" cy="567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7CF3906-4CC2-A840-8B05-332B19B4E174}"/>
              </a:ext>
            </a:extLst>
          </p:cNvPr>
          <p:cNvCxnSpPr>
            <a:cxnSpLocks/>
          </p:cNvCxnSpPr>
          <p:nvPr/>
        </p:nvCxnSpPr>
        <p:spPr>
          <a:xfrm>
            <a:off x="675772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7A4F7B-F282-9E4C-8866-164AEBC1ECC2}"/>
              </a:ext>
            </a:extLst>
          </p:cNvPr>
          <p:cNvCxnSpPr>
            <a:cxnSpLocks/>
          </p:cNvCxnSpPr>
          <p:nvPr/>
        </p:nvCxnSpPr>
        <p:spPr>
          <a:xfrm>
            <a:off x="9666515" y="1147156"/>
            <a:ext cx="0" cy="57108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30BBD-B112-E74D-A476-AD0AF3BBE839}"/>
              </a:ext>
            </a:extLst>
          </p:cNvPr>
          <p:cNvSpPr txBox="1">
            <a:spLocks/>
          </p:cNvSpPr>
          <p:nvPr/>
        </p:nvSpPr>
        <p:spPr>
          <a:xfrm>
            <a:off x="6915135" y="1381033"/>
            <a:ext cx="2662039" cy="75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Estimation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B83E5E-1F44-914A-99CF-1B30AA95FF31}"/>
              </a:ext>
            </a:extLst>
          </p:cNvPr>
          <p:cNvSpPr txBox="1">
            <a:spLocks/>
          </p:cNvSpPr>
          <p:nvPr/>
        </p:nvSpPr>
        <p:spPr>
          <a:xfrm>
            <a:off x="9976838" y="1387202"/>
            <a:ext cx="2284649" cy="66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s-CL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endParaRPr lang="es-CL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Conector recto 4">
            <a:extLst>
              <a:ext uri="{FF2B5EF4-FFF2-40B4-BE49-F238E27FC236}">
                <a16:creationId xmlns:a16="http://schemas.microsoft.com/office/drawing/2014/main" id="{1E6322FB-2702-7849-9305-486F4BD7C8FB}"/>
              </a:ext>
            </a:extLst>
          </p:cNvPr>
          <p:cNvCxnSpPr>
            <a:cxnSpLocks/>
          </p:cNvCxnSpPr>
          <p:nvPr/>
        </p:nvCxnSpPr>
        <p:spPr>
          <a:xfrm>
            <a:off x="0" y="2051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">
            <a:extLst>
              <a:ext uri="{FF2B5EF4-FFF2-40B4-BE49-F238E27FC236}">
                <a16:creationId xmlns:a16="http://schemas.microsoft.com/office/drawing/2014/main" id="{A709FDBC-5E2C-9F44-8E6D-2339F881B6E7}"/>
              </a:ext>
            </a:extLst>
          </p:cNvPr>
          <p:cNvCxnSpPr>
            <a:cxnSpLocks/>
          </p:cNvCxnSpPr>
          <p:nvPr/>
        </p:nvCxnSpPr>
        <p:spPr>
          <a:xfrm>
            <a:off x="3" y="3709747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">
            <a:extLst>
              <a:ext uri="{FF2B5EF4-FFF2-40B4-BE49-F238E27FC236}">
                <a16:creationId xmlns:a16="http://schemas.microsoft.com/office/drawing/2014/main" id="{17FE6C03-CE69-5B4A-BA9C-49D23810097B}"/>
              </a:ext>
            </a:extLst>
          </p:cNvPr>
          <p:cNvCxnSpPr>
            <a:cxnSpLocks/>
          </p:cNvCxnSpPr>
          <p:nvPr/>
        </p:nvCxnSpPr>
        <p:spPr>
          <a:xfrm>
            <a:off x="3" y="5353226"/>
            <a:ext cx="121919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C1CC3-CDE2-A149-8C92-76DCB89AFE8A}"/>
              </a:ext>
            </a:extLst>
          </p:cNvPr>
          <p:cNvSpPr txBox="1"/>
          <p:nvPr/>
        </p:nvSpPr>
        <p:spPr>
          <a:xfrm>
            <a:off x="125520" y="2253978"/>
            <a:ext cx="613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As a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Shop Employee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</a:rPr>
              <a:t> I want to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hand out products to client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en-IT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BB46C-814E-1142-8135-2DAF58AAFEF4}"/>
              </a:ext>
            </a:extLst>
          </p:cNvPr>
          <p:cNvSpPr txBox="1"/>
          <p:nvPr/>
        </p:nvSpPr>
        <p:spPr>
          <a:xfrm>
            <a:off x="7639961" y="2287366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EFD2A-EAAF-FA47-B6E3-5ABACC8D1A03}"/>
              </a:ext>
            </a:extLst>
          </p:cNvPr>
          <p:cNvSpPr txBox="1"/>
          <p:nvPr/>
        </p:nvSpPr>
        <p:spPr>
          <a:xfrm>
            <a:off x="10388849" y="2285944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6AC06A-511C-45EB-9E38-744D37221202}"/>
              </a:ext>
            </a:extLst>
          </p:cNvPr>
          <p:cNvSpPr txBox="1"/>
          <p:nvPr/>
        </p:nvSpPr>
        <p:spPr>
          <a:xfrm>
            <a:off x="125520" y="3979861"/>
            <a:ext cx="61304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As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a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shop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employee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I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want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to 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top-up a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client's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wallet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it-IT" sz="2400" dirty="0">
              <a:solidFill>
                <a:schemeClr val="bg1"/>
              </a:solidFill>
              <a:latin typeface="Ubuntu" panose="020B0504030602030204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6870EA5-73D9-4599-A41C-D7D249DEF212}"/>
              </a:ext>
            </a:extLst>
          </p:cNvPr>
          <p:cNvSpPr txBox="1"/>
          <p:nvPr/>
        </p:nvSpPr>
        <p:spPr>
          <a:xfrm>
            <a:off x="125517" y="5526263"/>
            <a:ext cx="613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“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As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a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unregistered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user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I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want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to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register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to the </a:t>
            </a:r>
            <a:r>
              <a:rPr lang="it-IT" sz="2400" dirty="0" err="1">
                <a:solidFill>
                  <a:schemeClr val="bg1"/>
                </a:solidFill>
                <a:latin typeface="Ubuntu" panose="020B0504030602030204"/>
              </a:rPr>
              <a:t>platform</a:t>
            </a:r>
            <a:r>
              <a:rPr lang="it-IT" sz="2400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So </a:t>
            </a:r>
            <a:r>
              <a:rPr lang="it-IT" sz="2400" b="1" dirty="0" err="1">
                <a:solidFill>
                  <a:schemeClr val="bg1"/>
                </a:solidFill>
                <a:latin typeface="Ubuntu" panose="020B0504030602030204"/>
              </a:rPr>
              <a:t>that</a:t>
            </a:r>
            <a:r>
              <a:rPr lang="it-IT" sz="2400" b="1" dirty="0">
                <a:solidFill>
                  <a:schemeClr val="bg1"/>
                </a:solidFill>
                <a:latin typeface="Ubuntu" panose="020B050403060203020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Ubuntu" panose="020B0504030602030204"/>
              </a:rPr>
              <a:t>I can access all the services</a:t>
            </a:r>
            <a:r>
              <a:rPr lang="en-GB" sz="2400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it-IT" sz="2400" dirty="0">
              <a:solidFill>
                <a:schemeClr val="bg1"/>
              </a:solidFill>
              <a:latin typeface="Ubuntu" panose="020B0504030602030204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0C8B7D8F-DE9B-45A9-9FDF-3CEB0698805B}"/>
              </a:ext>
            </a:extLst>
          </p:cNvPr>
          <p:cNvSpPr txBox="1"/>
          <p:nvPr/>
        </p:nvSpPr>
        <p:spPr>
          <a:xfrm>
            <a:off x="7639961" y="3981548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5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A08A113E-F599-45A5-89EA-7C3080AC0C84}"/>
              </a:ext>
            </a:extLst>
          </p:cNvPr>
          <p:cNvSpPr txBox="1"/>
          <p:nvPr/>
        </p:nvSpPr>
        <p:spPr>
          <a:xfrm>
            <a:off x="10388849" y="3981548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3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A3098FB5-1CB1-4D32-9231-220455DF87C9}"/>
              </a:ext>
            </a:extLst>
          </p:cNvPr>
          <p:cNvSpPr txBox="1"/>
          <p:nvPr/>
        </p:nvSpPr>
        <p:spPr>
          <a:xfrm>
            <a:off x="7673995" y="5526263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5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29D36B1D-E2F5-4270-AA14-4ED2D56EDCAC}"/>
              </a:ext>
            </a:extLst>
          </p:cNvPr>
          <p:cNvSpPr txBox="1"/>
          <p:nvPr/>
        </p:nvSpPr>
        <p:spPr>
          <a:xfrm>
            <a:off x="10388849" y="5526263"/>
            <a:ext cx="114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Ubuntu" panose="020B0504030602030204" pitchFamily="34" charset="0"/>
              </a:rPr>
              <a:t>4</a:t>
            </a:r>
            <a:endParaRPr lang="en-IT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0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495642-8131-444E-9741-C6EA8A5E6404}"/>
              </a:ext>
            </a:extLst>
          </p:cNvPr>
          <p:cNvSpPr/>
          <p:nvPr/>
        </p:nvSpPr>
        <p:spPr>
          <a:xfrm>
            <a:off x="8200571" y="235233"/>
            <a:ext cx="3991428" cy="1325563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D9D930-13F3-F844-B9DE-5A7DE32F4884}"/>
              </a:ext>
            </a:extLst>
          </p:cNvPr>
          <p:cNvSpPr/>
          <p:nvPr/>
        </p:nvSpPr>
        <p:spPr>
          <a:xfrm>
            <a:off x="1" y="3679263"/>
            <a:ext cx="12192000" cy="3178737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42FE3-1BE6-DA46-A3E5-030AE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47" y="235233"/>
            <a:ext cx="5257800" cy="1325563"/>
          </a:xfrm>
        </p:spPr>
        <p:txBody>
          <a:bodyPr>
            <a:normAutofit/>
          </a:bodyPr>
          <a:lstStyle/>
          <a:p>
            <a:r>
              <a:rPr lang="es-CL" sz="5400" dirty="0" err="1">
                <a:solidFill>
                  <a:schemeClr val="bg1"/>
                </a:solidFill>
                <a:latin typeface="Bebas Neue" panose="020B0606020202050201" pitchFamily="34" charset="77"/>
              </a:rPr>
              <a:t>Story</a:t>
            </a:r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 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E8F43D-E896-0A48-A126-3D59B3D2B345}"/>
              </a:ext>
            </a:extLst>
          </p:cNvPr>
          <p:cNvSpPr txBox="1"/>
          <p:nvPr/>
        </p:nvSpPr>
        <p:spPr>
          <a:xfrm>
            <a:off x="8200571" y="174739"/>
            <a:ext cx="1480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dirty="0">
                <a:solidFill>
                  <a:schemeClr val="bg1"/>
                </a:solidFill>
                <a:latin typeface="Bebas Neue" panose="020B0606020202050201" pitchFamily="34" charset="77"/>
              </a:rPr>
              <a:t>#</a:t>
            </a:r>
            <a:endParaRPr lang="es-CL" sz="16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D19860-205B-6D47-B9D3-65839877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2" y="32343"/>
            <a:ext cx="576798" cy="57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C7756-72EB-2448-8EBB-54AEEB6BAF99}"/>
              </a:ext>
            </a:extLst>
          </p:cNvPr>
          <p:cNvSpPr/>
          <p:nvPr/>
        </p:nvSpPr>
        <p:spPr>
          <a:xfrm>
            <a:off x="-376949" y="609141"/>
            <a:ext cx="1480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309A48"/>
                </a:solidFill>
                <a:latin typeface="Menlo" panose="020B0609030804020204" pitchFamily="49" charset="0"/>
              </a:rPr>
              <a:t>SP⁵G</a:t>
            </a:r>
            <a:endParaRPr lang="en-GB" sz="2000" b="0" dirty="0">
              <a:solidFill>
                <a:srgbClr val="309A4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CBC8A-5415-EB42-9A94-8F5D701157C6}"/>
              </a:ext>
            </a:extLst>
          </p:cNvPr>
          <p:cNvSpPr txBox="1"/>
          <p:nvPr/>
        </p:nvSpPr>
        <p:spPr>
          <a:xfrm>
            <a:off x="74882" y="1621289"/>
            <a:ext cx="812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Ubuntu" panose="020B0504030602030204" pitchFamily="34" charset="0"/>
              </a:rPr>
              <a:t>“</a:t>
            </a:r>
            <a:r>
              <a:rPr lang="en-GB" sz="3600" b="1" dirty="0">
                <a:latin typeface="Ubuntu" panose="020B0504030602030204" pitchFamily="34" charset="0"/>
              </a:rPr>
              <a:t>As a </a:t>
            </a:r>
            <a:r>
              <a:rPr lang="en-GB" sz="3600" i="1" dirty="0">
                <a:latin typeface="Ubuntu" panose="020B0504030602030204" pitchFamily="34" charset="0"/>
              </a:rPr>
              <a:t>shop employee </a:t>
            </a:r>
            <a:r>
              <a:rPr lang="en-GB" sz="3600" b="1" dirty="0">
                <a:latin typeface="Ubuntu" panose="020B0504030602030204" pitchFamily="34" charset="0"/>
              </a:rPr>
              <a:t>I want to </a:t>
            </a:r>
            <a:r>
              <a:rPr lang="en-GB" sz="3600" i="1" dirty="0">
                <a:latin typeface="Ubuntu" panose="020B0504030602030204" pitchFamily="34" charset="0"/>
              </a:rPr>
              <a:t>enter product requests for a client </a:t>
            </a:r>
            <a:r>
              <a:rPr lang="en-GB" sz="3600" b="1" dirty="0">
                <a:latin typeface="Ubuntu" panose="020B0504030602030204" pitchFamily="34" charset="0"/>
              </a:rPr>
              <a:t>So her </a:t>
            </a:r>
            <a:r>
              <a:rPr lang="en-GB" sz="3600" i="1" dirty="0">
                <a:latin typeface="Ubuntu" panose="020B0504030602030204" pitchFamily="34" charset="0"/>
              </a:rPr>
              <a:t>products are booked </a:t>
            </a:r>
            <a:r>
              <a:rPr lang="en-GB" sz="3600" dirty="0">
                <a:latin typeface="Ubuntu" panose="020B0504030602030204" pitchFamily="34" charset="0"/>
              </a:rPr>
              <a:t>”</a:t>
            </a:r>
            <a:endParaRPr lang="en-IT" sz="3600" dirty="0">
              <a:latin typeface="Ubuntu" panose="020B050403060203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7320DF-3CC0-3A44-8C90-1268A542A4B4}"/>
              </a:ext>
            </a:extLst>
          </p:cNvPr>
          <p:cNvSpPr txBox="1">
            <a:spLocks/>
          </p:cNvSpPr>
          <p:nvPr/>
        </p:nvSpPr>
        <p:spPr>
          <a:xfrm>
            <a:off x="0" y="3310209"/>
            <a:ext cx="3004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YOU 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102B-EE16-8542-BCBE-BCB97A06B0C4}"/>
              </a:ext>
            </a:extLst>
          </p:cNvPr>
          <p:cNvSpPr txBox="1"/>
          <p:nvPr/>
        </p:nvSpPr>
        <p:spPr>
          <a:xfrm>
            <a:off x="74882" y="4481976"/>
            <a:ext cx="81256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T" sz="2500" dirty="0">
                <a:solidFill>
                  <a:schemeClr val="bg1"/>
                </a:solidFill>
                <a:latin typeface="Ubuntu" panose="020B0504030602030204" pitchFamily="34" charset="0"/>
              </a:rPr>
              <a:t>Select the client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Choose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some products and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their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quantity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Confirm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the order</a:t>
            </a:r>
            <a:endParaRPr lang="en-IT" sz="25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7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495642-8131-444E-9741-C6EA8A5E6404}"/>
              </a:ext>
            </a:extLst>
          </p:cNvPr>
          <p:cNvSpPr/>
          <p:nvPr/>
        </p:nvSpPr>
        <p:spPr>
          <a:xfrm>
            <a:off x="8200571" y="235233"/>
            <a:ext cx="3991428" cy="1325563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D9D930-13F3-F844-B9DE-5A7DE32F4884}"/>
              </a:ext>
            </a:extLst>
          </p:cNvPr>
          <p:cNvSpPr/>
          <p:nvPr/>
        </p:nvSpPr>
        <p:spPr>
          <a:xfrm>
            <a:off x="1" y="3679263"/>
            <a:ext cx="12192000" cy="3178737"/>
          </a:xfrm>
          <a:prstGeom prst="rect">
            <a:avLst/>
          </a:prstGeom>
          <a:solidFill>
            <a:srgbClr val="309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42FE3-1BE6-DA46-A3E5-030AE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47" y="235233"/>
            <a:ext cx="5257800" cy="1325563"/>
          </a:xfrm>
        </p:spPr>
        <p:txBody>
          <a:bodyPr>
            <a:normAutofit/>
          </a:bodyPr>
          <a:lstStyle/>
          <a:p>
            <a:r>
              <a:rPr lang="es-CL" sz="5400" dirty="0" err="1">
                <a:solidFill>
                  <a:schemeClr val="bg1"/>
                </a:solidFill>
                <a:latin typeface="Bebas Neue" panose="020B0606020202050201" pitchFamily="34" charset="77"/>
              </a:rPr>
              <a:t>Story</a:t>
            </a:r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 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E8F43D-E896-0A48-A126-3D59B3D2B345}"/>
              </a:ext>
            </a:extLst>
          </p:cNvPr>
          <p:cNvSpPr txBox="1"/>
          <p:nvPr/>
        </p:nvSpPr>
        <p:spPr>
          <a:xfrm>
            <a:off x="8200571" y="174739"/>
            <a:ext cx="1480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dirty="0">
                <a:solidFill>
                  <a:schemeClr val="bg1"/>
                </a:solidFill>
                <a:latin typeface="Bebas Neue" panose="020B0606020202050201" pitchFamily="34" charset="77"/>
              </a:rPr>
              <a:t>#</a:t>
            </a:r>
            <a:endParaRPr lang="es-CL" sz="16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D19860-205B-6D47-B9D3-65839877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2" y="32343"/>
            <a:ext cx="576798" cy="5767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C7756-72EB-2448-8EBB-54AEEB6BAF99}"/>
              </a:ext>
            </a:extLst>
          </p:cNvPr>
          <p:cNvSpPr/>
          <p:nvPr/>
        </p:nvSpPr>
        <p:spPr>
          <a:xfrm>
            <a:off x="-376949" y="609141"/>
            <a:ext cx="1480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309A48"/>
                </a:solidFill>
                <a:latin typeface="Menlo" panose="020B0609030804020204" pitchFamily="49" charset="0"/>
              </a:rPr>
              <a:t>SP⁵G</a:t>
            </a:r>
            <a:endParaRPr lang="en-GB" sz="2000" b="0" dirty="0">
              <a:solidFill>
                <a:srgbClr val="309A4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CBC8A-5415-EB42-9A94-8F5D701157C6}"/>
              </a:ext>
            </a:extLst>
          </p:cNvPr>
          <p:cNvSpPr txBox="1"/>
          <p:nvPr/>
        </p:nvSpPr>
        <p:spPr>
          <a:xfrm>
            <a:off x="74882" y="1621289"/>
            <a:ext cx="812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Ubuntu" panose="020B0504030602030204" pitchFamily="34" charset="0"/>
              </a:rPr>
              <a:t>“</a:t>
            </a:r>
            <a:r>
              <a:rPr lang="en-US" sz="3600" b="1" dirty="0">
                <a:latin typeface="Ubuntu" panose="020B0504030602030204" pitchFamily="34" charset="0"/>
              </a:rPr>
              <a:t>As a </a:t>
            </a:r>
            <a:r>
              <a:rPr lang="en-US" sz="3600" dirty="0">
                <a:latin typeface="Ubuntu" panose="020B0504030602030204" pitchFamily="34" charset="0"/>
              </a:rPr>
              <a:t>shop employee </a:t>
            </a:r>
            <a:r>
              <a:rPr lang="en-US" sz="3600" b="1" dirty="0">
                <a:latin typeface="Ubuntu" panose="020B0504030602030204" pitchFamily="34" charset="0"/>
              </a:rPr>
              <a:t>I want to </a:t>
            </a:r>
            <a:r>
              <a:rPr lang="en-US" sz="3600" dirty="0">
                <a:latin typeface="Ubuntu" panose="020B0504030602030204" pitchFamily="34" charset="0"/>
              </a:rPr>
              <a:t>enter new client data</a:t>
            </a:r>
            <a:r>
              <a:rPr lang="en-US" sz="3600" b="1" dirty="0">
                <a:latin typeface="Ubuntu" panose="020B0504030602030204" pitchFamily="34" charset="0"/>
              </a:rPr>
              <a:t> So that </a:t>
            </a:r>
            <a:r>
              <a:rPr lang="en-US" sz="3600" dirty="0">
                <a:latin typeface="Ubuntu" panose="020B0504030602030204" pitchFamily="34" charset="0"/>
              </a:rPr>
              <a:t>she is registered in the system </a:t>
            </a:r>
            <a:r>
              <a:rPr lang="en-GB" sz="3600" dirty="0">
                <a:latin typeface="Ubuntu" panose="020B0504030602030204" pitchFamily="34" charset="0"/>
              </a:rPr>
              <a:t>”</a:t>
            </a:r>
            <a:endParaRPr lang="en-IT" sz="3600" dirty="0">
              <a:latin typeface="Ubuntu" panose="020B050403060203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7320DF-3CC0-3A44-8C90-1268A542A4B4}"/>
              </a:ext>
            </a:extLst>
          </p:cNvPr>
          <p:cNvSpPr txBox="1">
            <a:spLocks/>
          </p:cNvSpPr>
          <p:nvPr/>
        </p:nvSpPr>
        <p:spPr>
          <a:xfrm>
            <a:off x="0" y="3310209"/>
            <a:ext cx="3004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dirty="0">
                <a:solidFill>
                  <a:schemeClr val="bg1"/>
                </a:solidFill>
                <a:latin typeface="Bebas Neue" panose="020B0606020202050201" pitchFamily="34" charset="77"/>
              </a:rPr>
              <a:t>YOU  CAN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3102B-EE16-8542-BCBE-BCB97A06B0C4}"/>
              </a:ext>
            </a:extLst>
          </p:cNvPr>
          <p:cNvSpPr txBox="1"/>
          <p:nvPr/>
        </p:nvSpPr>
        <p:spPr>
          <a:xfrm>
            <a:off x="74882" y="4481976"/>
            <a:ext cx="8125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Choose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to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add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a new client</a:t>
            </a: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Insert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data</a:t>
            </a:r>
          </a:p>
          <a:p>
            <a:pPr marL="457200" indent="-457200">
              <a:buAutoNum type="arabicPeriod"/>
            </a:pP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Confirm</a:t>
            </a:r>
            <a:r>
              <a:rPr lang="it-IT" sz="2500" dirty="0">
                <a:solidFill>
                  <a:schemeClr val="bg1"/>
                </a:solidFill>
                <a:latin typeface="Ubuntu" panose="020B0504030602030204" pitchFamily="34" charset="0"/>
              </a:rPr>
              <a:t> the </a:t>
            </a:r>
            <a:r>
              <a:rPr lang="it-IT" sz="2500" dirty="0" err="1">
                <a:solidFill>
                  <a:schemeClr val="bg1"/>
                </a:solidFill>
                <a:latin typeface="Ubuntu" panose="020B0504030602030204" pitchFamily="34" charset="0"/>
              </a:rPr>
              <a:t>registration</a:t>
            </a:r>
            <a:endParaRPr lang="it-IT" sz="25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457200" indent="-457200">
              <a:buAutoNum type="arabicPeriod"/>
            </a:pPr>
            <a:endParaRPr lang="en-IT" sz="25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86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556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Bebas</vt:lpstr>
      <vt:lpstr>Bebas Neue</vt:lpstr>
      <vt:lpstr>Calibri</vt:lpstr>
      <vt:lpstr>Calibri Light</vt:lpstr>
      <vt:lpstr>Menlo</vt:lpstr>
      <vt:lpstr>Open Sans</vt:lpstr>
      <vt:lpstr>Ubuntu</vt:lpstr>
      <vt:lpstr>Tema de Office</vt:lpstr>
      <vt:lpstr>SOLIDARITY PURCHASING  GROUP</vt:lpstr>
      <vt:lpstr>Sprint  1</vt:lpstr>
      <vt:lpstr>Sprint  1</vt:lpstr>
      <vt:lpstr>Sprint  1</vt:lpstr>
      <vt:lpstr>Sprint  1</vt:lpstr>
      <vt:lpstr>Sprint  1</vt:lpstr>
      <vt:lpstr>Sprint  1</vt:lpstr>
      <vt:lpstr>Story  1</vt:lpstr>
      <vt:lpstr>Story  2</vt:lpstr>
      <vt:lpstr>Story  3</vt:lpstr>
      <vt:lpstr>Story  4</vt:lpstr>
      <vt:lpstr>Story  5</vt:lpstr>
      <vt:lpstr>Story  6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del problema y cliente tipo</dc:title>
  <dc:creator>Carlos Bendek</dc:creator>
  <cp:lastModifiedBy>Francesco Policastro</cp:lastModifiedBy>
  <cp:revision>9</cp:revision>
  <dcterms:created xsi:type="dcterms:W3CDTF">2020-04-05T21:43:39Z</dcterms:created>
  <dcterms:modified xsi:type="dcterms:W3CDTF">2021-11-15T18:51:20Z</dcterms:modified>
</cp:coreProperties>
</file>