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2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Nguyên" userId="aa7d8a8678ac9691" providerId="LiveId" clId="{A84F3E0D-41C7-40A4-97DE-92322858B36F}"/>
    <pc:docChg chg="undo redo custSel addSld delSld modSld sldOrd modMainMaster">
      <pc:chgData name="Nguyễn Thanh Nguyên" userId="aa7d8a8678ac9691" providerId="LiveId" clId="{A84F3E0D-41C7-40A4-97DE-92322858B36F}" dt="2020-11-13T20:11:40.072" v="4924" actId="255"/>
      <pc:docMkLst>
        <pc:docMk/>
      </pc:docMkLst>
      <pc:sldChg chg="addSp delSp modSp mod modTransition modClrScheme chgLayout">
        <pc:chgData name="Nguyễn Thanh Nguyên" userId="aa7d8a8678ac9691" providerId="LiveId" clId="{A84F3E0D-41C7-40A4-97DE-92322858B36F}" dt="2020-11-13T20:10:02.486" v="4886"/>
        <pc:sldMkLst>
          <pc:docMk/>
          <pc:sldMk cId="4201916831" sldId="256"/>
        </pc:sldMkLst>
        <pc:spChg chg="add del mod ord">
          <ac:chgData name="Nguyễn Thanh Nguyên" userId="aa7d8a8678ac9691" providerId="LiveId" clId="{A84F3E0D-41C7-40A4-97DE-92322858B36F}" dt="2020-11-13T15:19:07.060" v="59" actId="700"/>
          <ac:spMkLst>
            <pc:docMk/>
            <pc:sldMk cId="4201916831" sldId="256"/>
            <ac:spMk id="2" creationId="{A5B88423-0814-4D9E-9D39-55FBCE163C9D}"/>
          </ac:spMkLst>
        </pc:spChg>
        <pc:spChg chg="add del mod ord">
          <ac:chgData name="Nguyễn Thanh Nguyên" userId="aa7d8a8678ac9691" providerId="LiveId" clId="{A84F3E0D-41C7-40A4-97DE-92322858B36F}" dt="2020-11-13T15:19:07.060" v="59" actId="700"/>
          <ac:spMkLst>
            <pc:docMk/>
            <pc:sldMk cId="4201916831" sldId="256"/>
            <ac:spMk id="3" creationId="{A5DD53DF-F7E1-45BB-8D76-F972E8E82454}"/>
          </ac:spMkLst>
        </pc:spChg>
        <pc:spChg chg="mod">
          <ac:chgData name="Nguyễn Thanh Nguyên" userId="aa7d8a8678ac9691" providerId="LiveId" clId="{A84F3E0D-41C7-40A4-97DE-92322858B36F}" dt="2020-11-13T19:57:27.990" v="4781" actId="1076"/>
          <ac:spMkLst>
            <pc:docMk/>
            <pc:sldMk cId="4201916831" sldId="256"/>
            <ac:spMk id="4" creationId="{44B25573-55FC-4837-8D86-5055F6FE6A48}"/>
          </ac:spMkLst>
        </pc:spChg>
        <pc:spChg chg="mod">
          <ac:chgData name="Nguyễn Thanh Nguyên" userId="aa7d8a8678ac9691" providerId="LiveId" clId="{A84F3E0D-41C7-40A4-97DE-92322858B36F}" dt="2020-11-13T19:57:21.816" v="4780" actId="1076"/>
          <ac:spMkLst>
            <pc:docMk/>
            <pc:sldMk cId="4201916831" sldId="256"/>
            <ac:spMk id="5" creationId="{27F33762-7BEA-4D9A-954A-95B0D5947A35}"/>
          </ac:spMkLst>
        </pc:spChg>
        <pc:spChg chg="add del mod ord">
          <ac:chgData name="Nguyễn Thanh Nguyên" userId="aa7d8a8678ac9691" providerId="LiveId" clId="{A84F3E0D-41C7-40A4-97DE-92322858B36F}" dt="2020-11-13T15:19:07.060" v="59" actId="700"/>
          <ac:spMkLst>
            <pc:docMk/>
            <pc:sldMk cId="4201916831" sldId="256"/>
            <ac:spMk id="6" creationId="{78154EF5-AA72-4BE7-A5E1-2E4AA3DAE1A6}"/>
          </ac:spMkLst>
        </pc:sp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186351090" sldId="257"/>
        </pc:sldMkLst>
        <pc:spChg chg="add mod">
          <ac:chgData name="Nguyễn Thanh Nguyên" userId="aa7d8a8678ac9691" providerId="LiveId" clId="{A84F3E0D-41C7-40A4-97DE-92322858B36F}" dt="2020-11-13T15:22:18.503" v="143" actId="1076"/>
          <ac:spMkLst>
            <pc:docMk/>
            <pc:sldMk cId="1186351090" sldId="257"/>
            <ac:spMk id="6" creationId="{FCD347C3-BE7B-444C-8626-5CBC89A01493}"/>
          </ac:spMkLst>
        </pc:spChg>
        <pc:spChg chg="add mod">
          <ac:chgData name="Nguyễn Thanh Nguyên" userId="aa7d8a8678ac9691" providerId="LiveId" clId="{A84F3E0D-41C7-40A4-97DE-92322858B36F}" dt="2020-11-13T15:23:35.607" v="157" actId="1076"/>
          <ac:spMkLst>
            <pc:docMk/>
            <pc:sldMk cId="1186351090" sldId="257"/>
            <ac:spMk id="7" creationId="{35E4DA18-C5B9-4B46-B8BE-E076BB59D4CF}"/>
          </ac:spMkLst>
        </pc:spChg>
        <pc:spChg chg="add mod">
          <ac:chgData name="Nguyễn Thanh Nguyên" userId="aa7d8a8678ac9691" providerId="LiveId" clId="{A84F3E0D-41C7-40A4-97DE-92322858B36F}" dt="2020-11-13T19:57:10.960" v="4779" actId="1076"/>
          <ac:spMkLst>
            <pc:docMk/>
            <pc:sldMk cId="1186351090" sldId="257"/>
            <ac:spMk id="8" creationId="{0ADB41DF-F475-4A66-AC40-B0CD00ED5B32}"/>
          </ac:spMkLst>
        </pc:spChg>
        <pc:picChg chg="add mod">
          <ac:chgData name="Nguyễn Thanh Nguyên" userId="aa7d8a8678ac9691" providerId="LiveId" clId="{A84F3E0D-41C7-40A4-97DE-92322858B36F}" dt="2020-11-13T15:23:54.177" v="160" actId="14100"/>
          <ac:picMkLst>
            <pc:docMk/>
            <pc:sldMk cId="1186351090" sldId="257"/>
            <ac:picMk id="3" creationId="{2D5C3246-58BD-441A-B253-9C4A855100D2}"/>
          </ac:picMkLst>
        </pc:picChg>
        <pc:picChg chg="add mod">
          <ac:chgData name="Nguyễn Thanh Nguyên" userId="aa7d8a8678ac9691" providerId="LiveId" clId="{A84F3E0D-41C7-40A4-97DE-92322858B36F}" dt="2020-11-13T15:23:32.801" v="156" actId="1076"/>
          <ac:picMkLst>
            <pc:docMk/>
            <pc:sldMk cId="1186351090" sldId="257"/>
            <ac:picMk id="5" creationId="{D891D5BC-9EE6-4C9D-9D20-BCBE6FD03DF5}"/>
          </ac:picMkLst>
        </pc:picChg>
      </pc:sldChg>
      <pc:sldChg chg="new del">
        <pc:chgData name="Nguyễn Thanh Nguyên" userId="aa7d8a8678ac9691" providerId="LiveId" clId="{A84F3E0D-41C7-40A4-97DE-92322858B36F}" dt="2020-11-13T15:18:58.332" v="57" actId="2696"/>
        <pc:sldMkLst>
          <pc:docMk/>
          <pc:sldMk cId="2017916186" sldId="257"/>
        </pc:sldMkLst>
      </pc:sldChg>
      <pc:sldChg chg="addSp delSp modSp new del mod">
        <pc:chgData name="Nguyễn Thanh Nguyên" userId="aa7d8a8678ac9691" providerId="LiveId" clId="{A84F3E0D-41C7-40A4-97DE-92322858B36F}" dt="2020-11-13T15:20:36.456" v="78" actId="2696"/>
        <pc:sldMkLst>
          <pc:docMk/>
          <pc:sldMk cId="3151126027" sldId="257"/>
        </pc:sldMkLst>
        <pc:spChg chg="del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2" creationId="{954B8A91-898F-4BB8-BEE1-3B55930E7CC1}"/>
          </ac:spMkLst>
        </pc:spChg>
        <pc:spChg chg="del">
          <ac:chgData name="Nguyễn Thanh Nguyên" userId="aa7d8a8678ac9691" providerId="LiveId" clId="{A84F3E0D-41C7-40A4-97DE-92322858B36F}" dt="2020-11-13T15:19:53.539" v="66" actId="22"/>
          <ac:spMkLst>
            <pc:docMk/>
            <pc:sldMk cId="3151126027" sldId="257"/>
            <ac:spMk id="3" creationId="{8C4B3F6D-B291-44AD-98DF-05877DA94B63}"/>
          </ac:spMkLst>
        </pc:spChg>
        <pc:spChg chg="del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4" creationId="{2F6ED2D8-43D8-4806-90FF-7B89DD12D363}"/>
          </ac:spMkLst>
        </pc:spChg>
        <pc:spChg chg="add del mod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10" creationId="{1EC214CB-2ECD-4706-ADDC-1497E8E7A289}"/>
          </ac:spMkLst>
        </pc:spChg>
        <pc:spChg chg="add mod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15" creationId="{B64C550F-D707-4860-B358-DD30873A254E}"/>
          </ac:spMkLst>
        </pc:spChg>
        <pc:spChg chg="add mod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16" creationId="{98537CCF-B26A-4186-A0EA-A587B2BD49C1}"/>
          </ac:spMkLst>
        </pc:spChg>
        <pc:spChg chg="add mod">
          <ac:chgData name="Nguyễn Thanh Nguyên" userId="aa7d8a8678ac9691" providerId="LiveId" clId="{A84F3E0D-41C7-40A4-97DE-92322858B36F}" dt="2020-11-13T15:20:34.472" v="77"/>
          <ac:spMkLst>
            <pc:docMk/>
            <pc:sldMk cId="3151126027" sldId="257"/>
            <ac:spMk id="17" creationId="{16BA241B-5A47-46AE-948D-C823C295B8F1}"/>
          </ac:spMkLst>
        </pc:spChg>
        <pc:picChg chg="add mod">
          <ac:chgData name="Nguyễn Thanh Nguyên" userId="aa7d8a8678ac9691" providerId="LiveId" clId="{A84F3E0D-41C7-40A4-97DE-92322858B36F}" dt="2020-11-13T15:19:41.262" v="65" actId="1076"/>
          <ac:picMkLst>
            <pc:docMk/>
            <pc:sldMk cId="3151126027" sldId="257"/>
            <ac:picMk id="6" creationId="{70D41077-03E8-4D4F-88D7-30616E2E3CDD}"/>
          </ac:picMkLst>
        </pc:picChg>
        <pc:picChg chg="add del mod ord modCrop">
          <ac:chgData name="Nguyễn Thanh Nguyên" userId="aa7d8a8678ac9691" providerId="LiveId" clId="{A84F3E0D-41C7-40A4-97DE-92322858B36F}" dt="2020-11-13T15:20:03.396" v="69" actId="478"/>
          <ac:picMkLst>
            <pc:docMk/>
            <pc:sldMk cId="3151126027" sldId="257"/>
            <ac:picMk id="8" creationId="{0F45E25E-CE24-478C-ADB9-84919FBE0DC2}"/>
          </ac:picMkLst>
        </pc:picChg>
        <pc:picChg chg="add del mod ord modCrop">
          <ac:chgData name="Nguyễn Thanh Nguyên" userId="aa7d8a8678ac9691" providerId="LiveId" clId="{A84F3E0D-41C7-40A4-97DE-92322858B36F}" dt="2020-11-13T15:20:22.262" v="71" actId="22"/>
          <ac:picMkLst>
            <pc:docMk/>
            <pc:sldMk cId="3151126027" sldId="257"/>
            <ac:picMk id="12" creationId="{BDF0E453-99F4-40CC-9343-039A48AE7DB0}"/>
          </ac:picMkLst>
        </pc:picChg>
        <pc:picChg chg="add mod">
          <ac:chgData name="Nguyễn Thanh Nguyên" userId="aa7d8a8678ac9691" providerId="LiveId" clId="{A84F3E0D-41C7-40A4-97DE-92322858B36F}" dt="2020-11-13T15:20:30.842" v="76" actId="14100"/>
          <ac:picMkLst>
            <pc:docMk/>
            <pc:sldMk cId="3151126027" sldId="257"/>
            <ac:picMk id="14" creationId="{4C58949F-299A-485C-9B83-33CCBE8AECC6}"/>
          </ac:picMkLst>
        </pc:pic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3083226860" sldId="258"/>
        </pc:sldMkLst>
        <pc:spChg chg="mod">
          <ac:chgData name="Nguyễn Thanh Nguyên" userId="aa7d8a8678ac9691" providerId="LiveId" clId="{A84F3E0D-41C7-40A4-97DE-92322858B36F}" dt="2020-11-13T15:49:36.991" v="246" actId="20577"/>
          <ac:spMkLst>
            <pc:docMk/>
            <pc:sldMk cId="3083226860" sldId="258"/>
            <ac:spMk id="2" creationId="{9451B3E2-655B-4CD0-B0D9-981F6A23CB36}"/>
          </ac:spMkLst>
        </pc:spChg>
        <pc:spChg chg="mod">
          <ac:chgData name="Nguyễn Thanh Nguyên" userId="aa7d8a8678ac9691" providerId="LiveId" clId="{A84F3E0D-41C7-40A4-97DE-92322858B36F}" dt="2020-11-13T15:49:51.443" v="277" actId="20577"/>
          <ac:spMkLst>
            <pc:docMk/>
            <pc:sldMk cId="3083226860" sldId="258"/>
            <ac:spMk id="3" creationId="{6EC0BCFE-A676-47BB-A2B3-A4DBB7595E80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709495922" sldId="259"/>
        </pc:sldMkLst>
        <pc:spChg chg="add mod">
          <ac:chgData name="Nguyễn Thanh Nguyên" userId="aa7d8a8678ac9691" providerId="LiveId" clId="{A84F3E0D-41C7-40A4-97DE-92322858B36F}" dt="2020-11-13T19:57:47.760" v="4783" actId="20577"/>
          <ac:spMkLst>
            <pc:docMk/>
            <pc:sldMk cId="1709495922" sldId="259"/>
            <ac:spMk id="2" creationId="{B50E1472-F891-4A8D-841C-D5A5AA83D0F5}"/>
          </ac:spMkLst>
        </pc:spChg>
        <pc:spChg chg="add del">
          <ac:chgData name="Nguyễn Thanh Nguyên" userId="aa7d8a8678ac9691" providerId="LiveId" clId="{A84F3E0D-41C7-40A4-97DE-92322858B36F}" dt="2020-11-13T15:54:44.814" v="641"/>
          <ac:spMkLst>
            <pc:docMk/>
            <pc:sldMk cId="1709495922" sldId="259"/>
            <ac:spMk id="3" creationId="{BCE8DBA3-365A-4F8C-838C-A837B029F179}"/>
          </ac:spMkLst>
        </pc:spChg>
        <pc:spChg chg="add mod">
          <ac:chgData name="Nguyễn Thanh Nguyên" userId="aa7d8a8678ac9691" providerId="LiveId" clId="{A84F3E0D-41C7-40A4-97DE-92322858B36F}" dt="2020-11-13T15:57:57.886" v="834" actId="1076"/>
          <ac:spMkLst>
            <pc:docMk/>
            <pc:sldMk cId="1709495922" sldId="259"/>
            <ac:spMk id="4" creationId="{8EAB0EB1-0C09-4CB0-B21A-0A08C1288905}"/>
          </ac:spMkLst>
        </pc:spChg>
        <pc:spChg chg="add del">
          <ac:chgData name="Nguyễn Thanh Nguyên" userId="aa7d8a8678ac9691" providerId="LiveId" clId="{A84F3E0D-41C7-40A4-97DE-92322858B36F}" dt="2020-11-13T15:57:36.116" v="779"/>
          <ac:spMkLst>
            <pc:docMk/>
            <pc:sldMk cId="1709495922" sldId="259"/>
            <ac:spMk id="5" creationId="{DE83705E-D325-4846-B701-909A06E011A1}"/>
          </ac:spMkLst>
        </pc:sp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564557842" sldId="260"/>
        </pc:sldMkLst>
        <pc:picChg chg="add mod">
          <ac:chgData name="Nguyễn Thanh Nguyên" userId="aa7d8a8678ac9691" providerId="LiveId" clId="{A84F3E0D-41C7-40A4-97DE-92322858B36F}" dt="2020-11-13T16:05:28.564" v="850" actId="1076"/>
          <ac:picMkLst>
            <pc:docMk/>
            <pc:sldMk cId="564557842" sldId="260"/>
            <ac:picMk id="3" creationId="{1CB97B9D-B697-4A6E-867F-0D0DA86D367B}"/>
          </ac:picMkLst>
        </pc:picChg>
        <pc:picChg chg="add mod">
          <ac:chgData name="Nguyễn Thanh Nguyên" userId="aa7d8a8678ac9691" providerId="LiveId" clId="{A84F3E0D-41C7-40A4-97DE-92322858B36F}" dt="2020-11-13T16:05:34.929" v="851" actId="1076"/>
          <ac:picMkLst>
            <pc:docMk/>
            <pc:sldMk cId="564557842" sldId="260"/>
            <ac:picMk id="5" creationId="{A6F5B996-4FB3-469F-BF15-A56B03DDA1D1}"/>
          </ac:picMkLst>
        </pc:picChg>
      </pc:sldChg>
      <pc:sldChg chg="addSp delSp modSp new mod ord modTransition">
        <pc:chgData name="Nguyễn Thanh Nguyên" userId="aa7d8a8678ac9691" providerId="LiveId" clId="{A84F3E0D-41C7-40A4-97DE-92322858B36F}" dt="2020-11-13T20:10:02.486" v="4886"/>
        <pc:sldMkLst>
          <pc:docMk/>
          <pc:sldMk cId="352213344" sldId="261"/>
        </pc:sldMkLst>
        <pc:spChg chg="add del mod">
          <ac:chgData name="Nguyễn Thanh Nguyên" userId="aa7d8a8678ac9691" providerId="LiveId" clId="{A84F3E0D-41C7-40A4-97DE-92322858B36F}" dt="2020-11-13T16:09:46.696" v="918"/>
          <ac:spMkLst>
            <pc:docMk/>
            <pc:sldMk cId="352213344" sldId="261"/>
            <ac:spMk id="2" creationId="{5A3E2539-9794-43A4-97EB-8C38BEA2D429}"/>
          </ac:spMkLst>
        </pc:spChg>
        <pc:spChg chg="add del mod">
          <ac:chgData name="Nguyễn Thanh Nguyên" userId="aa7d8a8678ac9691" providerId="LiveId" clId="{A84F3E0D-41C7-40A4-97DE-92322858B36F}" dt="2020-11-13T16:13:17.701" v="1074" actId="478"/>
          <ac:spMkLst>
            <pc:docMk/>
            <pc:sldMk cId="352213344" sldId="261"/>
            <ac:spMk id="3" creationId="{D036924A-6483-4E78-B15A-CA6DFCAE2CB9}"/>
          </ac:spMkLst>
        </pc:spChg>
        <pc:spChg chg="add mod">
          <ac:chgData name="Nguyễn Thanh Nguyên" userId="aa7d8a8678ac9691" providerId="LiveId" clId="{A84F3E0D-41C7-40A4-97DE-92322858B36F}" dt="2020-11-13T16:44:15.684" v="1597" actId="1076"/>
          <ac:spMkLst>
            <pc:docMk/>
            <pc:sldMk cId="352213344" sldId="261"/>
            <ac:spMk id="4" creationId="{F16D3403-1D34-444E-B48A-E7BCA9BC6C9D}"/>
          </ac:spMkLst>
        </pc:spChg>
        <pc:spChg chg="add del mod">
          <ac:chgData name="Nguyễn Thanh Nguyên" userId="aa7d8a8678ac9691" providerId="LiveId" clId="{A84F3E0D-41C7-40A4-97DE-92322858B36F}" dt="2020-11-13T16:40:54.939" v="1572" actId="478"/>
          <ac:spMkLst>
            <pc:docMk/>
            <pc:sldMk cId="352213344" sldId="261"/>
            <ac:spMk id="5" creationId="{572EA625-9372-4F83-8FCA-EB305765F08B}"/>
          </ac:spMkLst>
        </pc:sp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724909334" sldId="262"/>
        </pc:sldMkLst>
        <pc:spChg chg="mod">
          <ac:chgData name="Nguyễn Thanh Nguyên" userId="aa7d8a8678ac9691" providerId="LiveId" clId="{A84F3E0D-41C7-40A4-97DE-92322858B36F}" dt="2020-11-13T19:58:12.297" v="4785" actId="20577"/>
          <ac:spMkLst>
            <pc:docMk/>
            <pc:sldMk cId="2724909334" sldId="262"/>
            <ac:spMk id="2" creationId="{1977210F-FDD8-4C28-8EE1-8D63AFE06812}"/>
          </ac:spMkLst>
        </pc:spChg>
        <pc:spChg chg="mod">
          <ac:chgData name="Nguyễn Thanh Nguyên" userId="aa7d8a8678ac9691" providerId="LiveId" clId="{A84F3E0D-41C7-40A4-97DE-92322858B36F}" dt="2020-11-13T16:09:37.453" v="913" actId="20577"/>
          <ac:spMkLst>
            <pc:docMk/>
            <pc:sldMk cId="2724909334" sldId="262"/>
            <ac:spMk id="3" creationId="{53F749DA-4023-4846-A2EE-0CFEBAAF251D}"/>
          </ac:spMkLst>
        </pc:sp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731224681" sldId="263"/>
        </pc:sldMkLst>
        <pc:spChg chg="add mod">
          <ac:chgData name="Nguyễn Thanh Nguyên" userId="aa7d8a8678ac9691" providerId="LiveId" clId="{A84F3E0D-41C7-40A4-97DE-92322858B36F}" dt="2020-11-13T19:58:35.113" v="4788" actId="1076"/>
          <ac:spMkLst>
            <pc:docMk/>
            <pc:sldMk cId="1731224681" sldId="263"/>
            <ac:spMk id="3" creationId="{4B1E4AE7-E020-4103-947A-F12161595219}"/>
          </ac:spMkLst>
        </pc:spChg>
        <pc:spChg chg="add mod">
          <ac:chgData name="Nguyễn Thanh Nguyên" userId="aa7d8a8678ac9691" providerId="LiveId" clId="{A84F3E0D-41C7-40A4-97DE-92322858B36F}" dt="2020-11-13T16:43:18.315" v="1593" actId="1076"/>
          <ac:spMkLst>
            <pc:docMk/>
            <pc:sldMk cId="1731224681" sldId="263"/>
            <ac:spMk id="6" creationId="{9053423C-582A-467A-ACA5-B5E891B0CF69}"/>
          </ac:spMkLst>
        </pc:spChg>
        <pc:picChg chg="add mod">
          <ac:chgData name="Nguyễn Thanh Nguyên" userId="aa7d8a8678ac9691" providerId="LiveId" clId="{A84F3E0D-41C7-40A4-97DE-92322858B36F}" dt="2020-11-13T16:42:32.176" v="1585" actId="1076"/>
          <ac:picMkLst>
            <pc:docMk/>
            <pc:sldMk cId="1731224681" sldId="263"/>
            <ac:picMk id="5" creationId="{8970ED01-3928-4E6B-B95F-58F4326295B4}"/>
          </ac:picMkLst>
        </pc:pic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544627785" sldId="264"/>
        </pc:sldMkLst>
        <pc:spChg chg="add mod">
          <ac:chgData name="Nguyễn Thanh Nguyên" userId="aa7d8a8678ac9691" providerId="LiveId" clId="{A84F3E0D-41C7-40A4-97DE-92322858B36F}" dt="2020-11-13T19:58:47.562" v="4790" actId="20577"/>
          <ac:spMkLst>
            <pc:docMk/>
            <pc:sldMk cId="1544627785" sldId="264"/>
            <ac:spMk id="2" creationId="{18BB7112-DEBD-47E3-83C8-C32B222F2C38}"/>
          </ac:spMkLst>
        </pc:spChg>
        <pc:spChg chg="add mod">
          <ac:chgData name="Nguyễn Thanh Nguyên" userId="aa7d8a8678ac9691" providerId="LiveId" clId="{A84F3E0D-41C7-40A4-97DE-92322858B36F}" dt="2020-11-13T19:59:19.062" v="4795" actId="1076"/>
          <ac:spMkLst>
            <pc:docMk/>
            <pc:sldMk cId="1544627785" sldId="264"/>
            <ac:spMk id="5" creationId="{DBF5D42C-1BF3-43E8-A52E-F36E44A961ED}"/>
          </ac:spMkLst>
        </pc:spChg>
        <pc:spChg chg="add del">
          <ac:chgData name="Nguyễn Thanh Nguyên" userId="aa7d8a8678ac9691" providerId="LiveId" clId="{A84F3E0D-41C7-40A4-97DE-92322858B36F}" dt="2020-11-13T16:46:41.673" v="1686"/>
          <ac:spMkLst>
            <pc:docMk/>
            <pc:sldMk cId="1544627785" sldId="264"/>
            <ac:spMk id="6" creationId="{08C54DAE-01E9-44E8-BF24-B878A93DB54F}"/>
          </ac:spMkLst>
        </pc:spChg>
        <pc:spChg chg="add del">
          <ac:chgData name="Nguyễn Thanh Nguyên" userId="aa7d8a8678ac9691" providerId="LiveId" clId="{A84F3E0D-41C7-40A4-97DE-92322858B36F}" dt="2020-11-13T16:48:32.676" v="1694"/>
          <ac:spMkLst>
            <pc:docMk/>
            <pc:sldMk cId="1544627785" sldId="264"/>
            <ac:spMk id="7" creationId="{BE1FAEC6-5944-4A6B-AA55-10044F41B58A}"/>
          </ac:spMkLst>
        </pc:spChg>
        <pc:spChg chg="add mod ord">
          <ac:chgData name="Nguyễn Thanh Nguyên" userId="aa7d8a8678ac9691" providerId="LiveId" clId="{A84F3E0D-41C7-40A4-97DE-92322858B36F}" dt="2020-11-13T19:59:19.062" v="4795" actId="1076"/>
          <ac:spMkLst>
            <pc:docMk/>
            <pc:sldMk cId="1544627785" sldId="264"/>
            <ac:spMk id="8" creationId="{7992FCC2-F175-4C8B-8EF5-9FCA0A053E07}"/>
          </ac:spMkLst>
        </pc:spChg>
        <pc:picChg chg="add del">
          <ac:chgData name="Nguyễn Thanh Nguyên" userId="aa7d8a8678ac9691" providerId="LiveId" clId="{A84F3E0D-41C7-40A4-97DE-92322858B36F}" dt="2020-11-13T16:45:08.119" v="1601" actId="22"/>
          <ac:picMkLst>
            <pc:docMk/>
            <pc:sldMk cId="1544627785" sldId="264"/>
            <ac:picMk id="4" creationId="{0D89165E-287E-4DD1-AD4B-A823D856280B}"/>
          </ac:picMkLst>
        </pc:pic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953078697" sldId="265"/>
        </pc:sldMkLst>
        <pc:spChg chg="add del mod">
          <ac:chgData name="Nguyễn Thanh Nguyên" userId="aa7d8a8678ac9691" providerId="LiveId" clId="{A84F3E0D-41C7-40A4-97DE-92322858B36F}" dt="2020-11-13T20:00:24.629" v="4808" actId="1076"/>
          <ac:spMkLst>
            <pc:docMk/>
            <pc:sldMk cId="953078697" sldId="265"/>
            <ac:spMk id="4" creationId="{4C05EA4A-4E38-43F6-93AE-84F47BC65EF2}"/>
          </ac:spMkLst>
        </pc:spChg>
        <pc:spChg chg="add del">
          <ac:chgData name="Nguyễn Thanh Nguyên" userId="aa7d8a8678ac9691" providerId="LiveId" clId="{A84F3E0D-41C7-40A4-97DE-92322858B36F}" dt="2020-11-13T16:50:37.791" v="1702"/>
          <ac:spMkLst>
            <pc:docMk/>
            <pc:sldMk cId="953078697" sldId="265"/>
            <ac:spMk id="5" creationId="{F21D518C-C41D-42C6-940C-E76DDBA62F7F}"/>
          </ac:spMkLst>
        </pc:spChg>
        <pc:spChg chg="add del">
          <ac:chgData name="Nguyễn Thanh Nguyên" userId="aa7d8a8678ac9691" providerId="LiveId" clId="{A84F3E0D-41C7-40A4-97DE-92322858B36F}" dt="2020-11-13T16:50:41.331" v="1706"/>
          <ac:spMkLst>
            <pc:docMk/>
            <pc:sldMk cId="953078697" sldId="265"/>
            <ac:spMk id="6" creationId="{F727FA38-625D-4B4B-B127-2B33E2638E5B}"/>
          </ac:spMkLst>
        </pc:spChg>
        <pc:spChg chg="add mod">
          <ac:chgData name="Nguyễn Thanh Nguyên" userId="aa7d8a8678ac9691" providerId="LiveId" clId="{A84F3E0D-41C7-40A4-97DE-92322858B36F}" dt="2020-11-13T20:00:30" v="4809" actId="1076"/>
          <ac:spMkLst>
            <pc:docMk/>
            <pc:sldMk cId="953078697" sldId="265"/>
            <ac:spMk id="7" creationId="{08E0F6E6-6F8E-415F-A89E-85094443D8A3}"/>
          </ac:spMkLst>
        </pc:spChg>
        <pc:spChg chg="add del mod">
          <ac:chgData name="Nguyễn Thanh Nguyên" userId="aa7d8a8678ac9691" providerId="LiveId" clId="{A84F3E0D-41C7-40A4-97DE-92322858B36F}" dt="2020-11-13T16:54:43.538" v="1757" actId="478"/>
          <ac:spMkLst>
            <pc:docMk/>
            <pc:sldMk cId="953078697" sldId="265"/>
            <ac:spMk id="10" creationId="{E3C0B0DF-9234-46CA-9405-B9A93A81329C}"/>
          </ac:spMkLst>
        </pc:spChg>
        <pc:picChg chg="add mod">
          <ac:chgData name="Nguyễn Thanh Nguyên" userId="aa7d8a8678ac9691" providerId="LiveId" clId="{A84F3E0D-41C7-40A4-97DE-92322858B36F}" dt="2020-11-13T19:59:49.720" v="4802" actId="1076"/>
          <ac:picMkLst>
            <pc:docMk/>
            <pc:sldMk cId="953078697" sldId="265"/>
            <ac:picMk id="3" creationId="{BAFD64FF-91F8-4A18-98B7-295BB8213013}"/>
          </ac:picMkLst>
        </pc:picChg>
        <pc:picChg chg="add mod">
          <ac:chgData name="Nguyễn Thanh Nguyên" userId="aa7d8a8678ac9691" providerId="LiveId" clId="{A84F3E0D-41C7-40A4-97DE-92322858B36F}" dt="2020-11-13T20:00:00.142" v="4804" actId="1076"/>
          <ac:picMkLst>
            <pc:docMk/>
            <pc:sldMk cId="953078697" sldId="265"/>
            <ac:picMk id="9" creationId="{A70B2329-EFB8-487B-894A-160545F78A41}"/>
          </ac:picMkLst>
        </pc:pic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742970403" sldId="266"/>
        </pc:sldMkLst>
        <pc:spChg chg="mod">
          <ac:chgData name="Nguyễn Thanh Nguyên" userId="aa7d8a8678ac9691" providerId="LiveId" clId="{A84F3E0D-41C7-40A4-97DE-92322858B36F}" dt="2020-11-13T16:56:33.161" v="1792" actId="20577"/>
          <ac:spMkLst>
            <pc:docMk/>
            <pc:sldMk cId="2742970403" sldId="266"/>
            <ac:spMk id="2" creationId="{6671389E-E0D5-475D-8DDD-A9A4C48F9356}"/>
          </ac:spMkLst>
        </pc:spChg>
        <pc:spChg chg="mod">
          <ac:chgData name="Nguyễn Thanh Nguyên" userId="aa7d8a8678ac9691" providerId="LiveId" clId="{A84F3E0D-41C7-40A4-97DE-92322858B36F}" dt="2020-11-13T16:57:14.160" v="1827" actId="20577"/>
          <ac:spMkLst>
            <pc:docMk/>
            <pc:sldMk cId="2742970403" sldId="266"/>
            <ac:spMk id="3" creationId="{26976C86-9865-48A7-81A4-A32B7396C085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879384790" sldId="267"/>
        </pc:sldMkLst>
        <pc:spChg chg="add del mod">
          <ac:chgData name="Nguyễn Thanh Nguyên" userId="aa7d8a8678ac9691" providerId="LiveId" clId="{A84F3E0D-41C7-40A4-97DE-92322858B36F}" dt="2020-11-13T20:00:54.427" v="4812" actId="1076"/>
          <ac:spMkLst>
            <pc:docMk/>
            <pc:sldMk cId="879384790" sldId="267"/>
            <ac:spMk id="2" creationId="{F4787D9D-E9F1-4360-A717-D57F821F43F3}"/>
          </ac:spMkLst>
        </pc:spChg>
        <pc:spChg chg="add del">
          <ac:chgData name="Nguyễn Thanh Nguyên" userId="aa7d8a8678ac9691" providerId="LiveId" clId="{A84F3E0D-41C7-40A4-97DE-92322858B36F}" dt="2020-11-13T17:06:27.442" v="2060"/>
          <ac:spMkLst>
            <pc:docMk/>
            <pc:sldMk cId="879384790" sldId="267"/>
            <ac:spMk id="5" creationId="{640D3A20-BDAC-4D75-938F-A5E0E30C8343}"/>
          </ac:spMkLst>
        </pc:spChg>
        <pc:spChg chg="add del">
          <ac:chgData name="Nguyễn Thanh Nguyên" userId="aa7d8a8678ac9691" providerId="LiveId" clId="{A84F3E0D-41C7-40A4-97DE-92322858B36F}" dt="2020-11-13T17:06:41.775" v="2064" actId="22"/>
          <ac:spMkLst>
            <pc:docMk/>
            <pc:sldMk cId="879384790" sldId="267"/>
            <ac:spMk id="7" creationId="{3C21CC0F-3A8A-419A-A888-608F870EDFB3}"/>
          </ac:spMkLst>
        </pc:spChg>
        <pc:spChg chg="add del">
          <ac:chgData name="Nguyễn Thanh Nguyên" userId="aa7d8a8678ac9691" providerId="LiveId" clId="{A84F3E0D-41C7-40A4-97DE-92322858B36F}" dt="2020-11-13T17:06:41.775" v="2064" actId="22"/>
          <ac:spMkLst>
            <pc:docMk/>
            <pc:sldMk cId="879384790" sldId="267"/>
            <ac:spMk id="9" creationId="{B444DC88-D90C-4506-849B-D53869FF5EE7}"/>
          </ac:spMkLst>
        </pc:spChg>
        <pc:picChg chg="add mod">
          <ac:chgData name="Nguyễn Thanh Nguyên" userId="aa7d8a8678ac9691" providerId="LiveId" clId="{A84F3E0D-41C7-40A4-97DE-92322858B36F}" dt="2020-11-13T20:01:00.810" v="4813" actId="14100"/>
          <ac:picMkLst>
            <pc:docMk/>
            <pc:sldMk cId="879384790" sldId="267"/>
            <ac:picMk id="4" creationId="{89E9E577-F26D-45A7-A0F7-D664CA237D8C}"/>
          </ac:picMkLst>
        </pc:pic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797127607" sldId="268"/>
        </pc:sldMkLst>
        <pc:spChg chg="add mod">
          <ac:chgData name="Nguyễn Thanh Nguyên" userId="aa7d8a8678ac9691" providerId="LiveId" clId="{A84F3E0D-41C7-40A4-97DE-92322858B36F}" dt="2020-11-13T17:13:28.192" v="2263" actId="255"/>
          <ac:spMkLst>
            <pc:docMk/>
            <pc:sldMk cId="797127607" sldId="268"/>
            <ac:spMk id="2" creationId="{57A1FDCD-A9FA-49A6-8673-F37ADB84DDE7}"/>
          </ac:spMkLst>
        </pc:spChg>
        <pc:spChg chg="add del mod">
          <ac:chgData name="Nguyễn Thanh Nguyên" userId="aa7d8a8678ac9691" providerId="LiveId" clId="{A84F3E0D-41C7-40A4-97DE-92322858B36F}" dt="2020-11-13T17:09:49.909" v="2235" actId="21"/>
          <ac:spMkLst>
            <pc:docMk/>
            <pc:sldMk cId="797127607" sldId="268"/>
            <ac:spMk id="3" creationId="{0E16F16D-FDE4-4C00-8692-76DBD057C8B9}"/>
          </ac:spMkLst>
        </pc:spChg>
        <pc:spChg chg="add del">
          <ac:chgData name="Nguyễn Thanh Nguyên" userId="aa7d8a8678ac9691" providerId="LiveId" clId="{A84F3E0D-41C7-40A4-97DE-92322858B36F}" dt="2020-11-13T17:09:45.314" v="2233"/>
          <ac:spMkLst>
            <pc:docMk/>
            <pc:sldMk cId="797127607" sldId="268"/>
            <ac:spMk id="4" creationId="{63D4DB1F-3AE8-4A40-B3D4-54C017C19F8A}"/>
          </ac:spMkLst>
        </pc:spChg>
        <pc:spChg chg="add mod">
          <ac:chgData name="Nguyễn Thanh Nguyên" userId="aa7d8a8678ac9691" providerId="LiveId" clId="{A84F3E0D-41C7-40A4-97DE-92322858B36F}" dt="2020-11-13T17:12:27.828" v="2258" actId="14100"/>
          <ac:spMkLst>
            <pc:docMk/>
            <pc:sldMk cId="797127607" sldId="268"/>
            <ac:spMk id="5" creationId="{D64B7A84-9D71-4302-AA23-AD97A1EA6E89}"/>
          </ac:spMkLst>
        </pc:spChg>
        <pc:spChg chg="add del">
          <ac:chgData name="Nguyễn Thanh Nguyên" userId="aa7d8a8678ac9691" providerId="LiveId" clId="{A84F3E0D-41C7-40A4-97DE-92322858B36F}" dt="2020-11-13T17:10:12.642" v="2241" actId="21"/>
          <ac:spMkLst>
            <pc:docMk/>
            <pc:sldMk cId="797127607" sldId="268"/>
            <ac:spMk id="7" creationId="{FC1D4EB9-DDFC-49AB-A225-1E3F3E84869C}"/>
          </ac:spMkLst>
        </pc:spChg>
        <pc:spChg chg="add del">
          <ac:chgData name="Nguyễn Thanh Nguyên" userId="aa7d8a8678ac9691" providerId="LiveId" clId="{A84F3E0D-41C7-40A4-97DE-92322858B36F}" dt="2020-11-13T17:10:26.364" v="2245"/>
          <ac:spMkLst>
            <pc:docMk/>
            <pc:sldMk cId="797127607" sldId="268"/>
            <ac:spMk id="8" creationId="{10640F41-9E86-4301-8F10-39429ADA894D}"/>
          </ac:spMkLst>
        </pc:spChg>
        <pc:spChg chg="add mod">
          <ac:chgData name="Nguyễn Thanh Nguyên" userId="aa7d8a8678ac9691" providerId="LiveId" clId="{A84F3E0D-41C7-40A4-97DE-92322858B36F}" dt="2020-11-13T17:12:12.705" v="2257" actId="1076"/>
          <ac:spMkLst>
            <pc:docMk/>
            <pc:sldMk cId="797127607" sldId="268"/>
            <ac:spMk id="9" creationId="{9E9E7689-BE5D-4D22-8B2B-B989C83FED28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682108257" sldId="269"/>
        </pc:sldMkLst>
        <pc:spChg chg="add mod">
          <ac:chgData name="Nguyễn Thanh Nguyên" userId="aa7d8a8678ac9691" providerId="LiveId" clId="{A84F3E0D-41C7-40A4-97DE-92322858B36F}" dt="2020-11-13T20:01:56.999" v="4818" actId="1076"/>
          <ac:spMkLst>
            <pc:docMk/>
            <pc:sldMk cId="682108257" sldId="269"/>
            <ac:spMk id="2" creationId="{87E076A2-EB51-49BC-882A-93A4D46D3913}"/>
          </ac:spMkLst>
        </pc:spChg>
        <pc:spChg chg="add mod">
          <ac:chgData name="Nguyễn Thanh Nguyên" userId="aa7d8a8678ac9691" providerId="LiveId" clId="{A84F3E0D-41C7-40A4-97DE-92322858B36F}" dt="2020-11-13T20:01:35.210" v="4814" actId="1076"/>
          <ac:spMkLst>
            <pc:docMk/>
            <pc:sldMk cId="682108257" sldId="269"/>
            <ac:spMk id="3" creationId="{AE904453-CE8F-403B-8A99-6944E7FDB653}"/>
          </ac:spMkLst>
        </pc:spChg>
        <pc:spChg chg="add del">
          <ac:chgData name="Nguyễn Thanh Nguyên" userId="aa7d8a8678ac9691" providerId="LiveId" clId="{A84F3E0D-41C7-40A4-97DE-92322858B36F}" dt="2020-11-13T18:13:17.897" v="2500"/>
          <ac:spMkLst>
            <pc:docMk/>
            <pc:sldMk cId="682108257" sldId="269"/>
            <ac:spMk id="4" creationId="{6A559683-F47D-46C1-AAAF-A06434C99CFD}"/>
          </ac:spMkLst>
        </pc:spChg>
        <pc:spChg chg="add mod">
          <ac:chgData name="Nguyễn Thanh Nguyên" userId="aa7d8a8678ac9691" providerId="LiveId" clId="{A84F3E0D-41C7-40A4-97DE-92322858B36F}" dt="2020-11-13T20:01:35.210" v="4814" actId="1076"/>
          <ac:spMkLst>
            <pc:docMk/>
            <pc:sldMk cId="682108257" sldId="269"/>
            <ac:spMk id="5" creationId="{EBEFE6ED-9292-4A54-B4DC-FBF28189CB39}"/>
          </ac:spMkLst>
        </pc:spChg>
        <pc:spChg chg="add del">
          <ac:chgData name="Nguyễn Thanh Nguyên" userId="aa7d8a8678ac9691" providerId="LiveId" clId="{A84F3E0D-41C7-40A4-97DE-92322858B36F}" dt="2020-11-13T18:13:41.670" v="2506"/>
          <ac:spMkLst>
            <pc:docMk/>
            <pc:sldMk cId="682108257" sldId="269"/>
            <ac:spMk id="6" creationId="{6C0E1FDD-E4BD-43D8-B3E3-BB48189A2E8F}"/>
          </ac:spMkLst>
        </pc:sp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4285847891" sldId="270"/>
        </pc:sldMkLst>
        <pc:spChg chg="mod">
          <ac:chgData name="Nguyễn Thanh Nguyên" userId="aa7d8a8678ac9691" providerId="LiveId" clId="{A84F3E0D-41C7-40A4-97DE-92322858B36F}" dt="2020-11-13T17:14:09.757" v="2299" actId="20577"/>
          <ac:spMkLst>
            <pc:docMk/>
            <pc:sldMk cId="4285847891" sldId="270"/>
            <ac:spMk id="2" creationId="{9EA1785D-339E-4041-99A6-03ED1329555D}"/>
          </ac:spMkLst>
        </pc:spChg>
        <pc:spChg chg="mod">
          <ac:chgData name="Nguyễn Thanh Nguyên" userId="aa7d8a8678ac9691" providerId="LiveId" clId="{A84F3E0D-41C7-40A4-97DE-92322858B36F}" dt="2020-11-13T17:14:51.632" v="2353" actId="20577"/>
          <ac:spMkLst>
            <pc:docMk/>
            <pc:sldMk cId="4285847891" sldId="270"/>
            <ac:spMk id="3" creationId="{A80F56D6-B18B-4C31-B57D-1010A967C27B}"/>
          </ac:spMkLst>
        </pc:sp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4079710073" sldId="271"/>
        </pc:sldMkLst>
        <pc:spChg chg="add mod">
          <ac:chgData name="Nguyễn Thanh Nguyên" userId="aa7d8a8678ac9691" providerId="LiveId" clId="{A84F3E0D-41C7-40A4-97DE-92322858B36F}" dt="2020-11-13T20:02:21.912" v="4823" actId="1076"/>
          <ac:spMkLst>
            <pc:docMk/>
            <pc:sldMk cId="4079710073" sldId="271"/>
            <ac:spMk id="2" creationId="{640F7299-FA27-4D02-847B-6429D4BBC53F}"/>
          </ac:spMkLst>
        </pc:spChg>
        <pc:picChg chg="add mod">
          <ac:chgData name="Nguyễn Thanh Nguyên" userId="aa7d8a8678ac9691" providerId="LiveId" clId="{A84F3E0D-41C7-40A4-97DE-92322858B36F}" dt="2020-11-13T20:02:25.650" v="4824" actId="1076"/>
          <ac:picMkLst>
            <pc:docMk/>
            <pc:sldMk cId="4079710073" sldId="271"/>
            <ac:picMk id="4" creationId="{10FDC65C-0EFB-4B19-B83F-9C5D59B7880D}"/>
          </ac:picMkLst>
        </pc:pic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982833702" sldId="272"/>
        </pc:sldMkLst>
        <pc:spChg chg="add mod">
          <ac:chgData name="Nguyễn Thanh Nguyên" userId="aa7d8a8678ac9691" providerId="LiveId" clId="{A84F3E0D-41C7-40A4-97DE-92322858B36F}" dt="2020-11-13T20:02:48.716" v="4827" actId="20577"/>
          <ac:spMkLst>
            <pc:docMk/>
            <pc:sldMk cId="1982833702" sldId="272"/>
            <ac:spMk id="2" creationId="{73B4DCE9-A101-40F6-9F96-54514D62ACBF}"/>
          </ac:spMkLst>
        </pc:spChg>
        <pc:picChg chg="add mod">
          <ac:chgData name="Nguyễn Thanh Nguyên" userId="aa7d8a8678ac9691" providerId="LiveId" clId="{A84F3E0D-41C7-40A4-97DE-92322858B36F}" dt="2020-11-13T18:29:45.765" v="3135" actId="1076"/>
          <ac:picMkLst>
            <pc:docMk/>
            <pc:sldMk cId="1982833702" sldId="272"/>
            <ac:picMk id="4" creationId="{A7EEABE3-3356-4B86-A9E5-6F44DE242640}"/>
          </ac:picMkLst>
        </pc:picChg>
        <pc:picChg chg="add mod">
          <ac:chgData name="Nguyễn Thanh Nguyên" userId="aa7d8a8678ac9691" providerId="LiveId" clId="{A84F3E0D-41C7-40A4-97DE-92322858B36F}" dt="2020-11-13T18:30:01.687" v="3140" actId="1076"/>
          <ac:picMkLst>
            <pc:docMk/>
            <pc:sldMk cId="1982833702" sldId="272"/>
            <ac:picMk id="6" creationId="{8BE3B181-31B1-4713-8E3D-E069121AE42C}"/>
          </ac:picMkLst>
        </pc:pic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300094811" sldId="273"/>
        </pc:sldMkLst>
        <pc:spChg chg="mod">
          <ac:chgData name="Nguyễn Thanh Nguyên" userId="aa7d8a8678ac9691" providerId="LiveId" clId="{A84F3E0D-41C7-40A4-97DE-92322858B36F}" dt="2020-11-13T18:32:02.161" v="3191" actId="20577"/>
          <ac:spMkLst>
            <pc:docMk/>
            <pc:sldMk cId="2300094811" sldId="273"/>
            <ac:spMk id="2" creationId="{DFC48C1D-B708-434B-9124-323103A1D2E8}"/>
          </ac:spMkLst>
        </pc:spChg>
        <pc:spChg chg="mod">
          <ac:chgData name="Nguyễn Thanh Nguyên" userId="aa7d8a8678ac9691" providerId="LiveId" clId="{A84F3E0D-41C7-40A4-97DE-92322858B36F}" dt="2020-11-13T18:32:27.621" v="3249" actId="20577"/>
          <ac:spMkLst>
            <pc:docMk/>
            <pc:sldMk cId="2300094811" sldId="273"/>
            <ac:spMk id="3" creationId="{29AB11D9-ADC2-4697-91A7-DEA793EFE7E9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928259859" sldId="274"/>
        </pc:sldMkLst>
        <pc:spChg chg="add mod">
          <ac:chgData name="Nguyễn Thanh Nguyên" userId="aa7d8a8678ac9691" providerId="LiveId" clId="{A84F3E0D-41C7-40A4-97DE-92322858B36F}" dt="2020-11-13T20:03:43.414" v="4831" actId="1076"/>
          <ac:spMkLst>
            <pc:docMk/>
            <pc:sldMk cId="1928259859" sldId="274"/>
            <ac:spMk id="2" creationId="{DD982E16-49B7-4D1A-B351-8809D96BECC0}"/>
          </ac:spMkLst>
        </pc:spChg>
        <pc:spChg chg="add mod">
          <ac:chgData name="Nguyễn Thanh Nguyên" userId="aa7d8a8678ac9691" providerId="LiveId" clId="{A84F3E0D-41C7-40A4-97DE-92322858B36F}" dt="2020-11-13T20:03:34.355" v="4830" actId="1076"/>
          <ac:spMkLst>
            <pc:docMk/>
            <pc:sldMk cId="1928259859" sldId="274"/>
            <ac:spMk id="5" creationId="{4106FAE6-09E3-4EC5-A029-BEC5C18FB238}"/>
          </ac:spMkLst>
        </pc:spChg>
        <pc:spChg chg="add mod">
          <ac:chgData name="Nguyễn Thanh Nguyên" userId="aa7d8a8678ac9691" providerId="LiveId" clId="{A84F3E0D-41C7-40A4-97DE-92322858B36F}" dt="2020-11-13T20:03:34.355" v="4830" actId="1076"/>
          <ac:spMkLst>
            <pc:docMk/>
            <pc:sldMk cId="1928259859" sldId="274"/>
            <ac:spMk id="6" creationId="{3125C824-6F35-4791-B80D-C2F6946FEDC3}"/>
          </ac:spMkLst>
        </pc:spChg>
        <pc:spChg chg="add del">
          <ac:chgData name="Nguyễn Thanh Nguyên" userId="aa7d8a8678ac9691" providerId="LiveId" clId="{A84F3E0D-41C7-40A4-97DE-92322858B36F}" dt="2020-11-13T18:34:18.540" v="3304"/>
          <ac:spMkLst>
            <pc:docMk/>
            <pc:sldMk cId="1928259859" sldId="274"/>
            <ac:spMk id="7" creationId="{CC86E3A4-D946-43B2-9B84-FE2C1B7EA3DE}"/>
          </ac:spMkLst>
        </pc:spChg>
        <pc:picChg chg="add del">
          <ac:chgData name="Nguyễn Thanh Nguyên" userId="aa7d8a8678ac9691" providerId="LiveId" clId="{A84F3E0D-41C7-40A4-97DE-92322858B36F}" dt="2020-11-13T18:33:10.058" v="3253" actId="22"/>
          <ac:picMkLst>
            <pc:docMk/>
            <pc:sldMk cId="1928259859" sldId="274"/>
            <ac:picMk id="4" creationId="{98D23ABD-FBFA-4C67-80D0-E138523250A4}"/>
          </ac:picMkLst>
        </pc:pic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4153408158" sldId="275"/>
        </pc:sldMkLst>
        <pc:spChg chg="add mod">
          <ac:chgData name="Nguyễn Thanh Nguyên" userId="aa7d8a8678ac9691" providerId="LiveId" clId="{A84F3E0D-41C7-40A4-97DE-92322858B36F}" dt="2020-11-13T20:04:10.138" v="4836" actId="1076"/>
          <ac:spMkLst>
            <pc:docMk/>
            <pc:sldMk cId="4153408158" sldId="275"/>
            <ac:spMk id="2" creationId="{09B5E0E4-39C1-4711-930A-DBC204BDFDD7}"/>
          </ac:spMkLst>
        </pc:spChg>
        <pc:spChg chg="add mod">
          <ac:chgData name="Nguyễn Thanh Nguyên" userId="aa7d8a8678ac9691" providerId="LiveId" clId="{A84F3E0D-41C7-40A4-97DE-92322858B36F}" dt="2020-11-13T20:03:53.213" v="4832" actId="1076"/>
          <ac:spMkLst>
            <pc:docMk/>
            <pc:sldMk cId="4153408158" sldId="275"/>
            <ac:spMk id="3" creationId="{8CD66EC4-039A-4343-823A-C46CF6B922C6}"/>
          </ac:spMkLst>
        </pc:spChg>
        <pc:spChg chg="add mod">
          <ac:chgData name="Nguyễn Thanh Nguyên" userId="aa7d8a8678ac9691" providerId="LiveId" clId="{A84F3E0D-41C7-40A4-97DE-92322858B36F}" dt="2020-11-13T20:03:53.213" v="4832" actId="1076"/>
          <ac:spMkLst>
            <pc:docMk/>
            <pc:sldMk cId="4153408158" sldId="275"/>
            <ac:spMk id="4" creationId="{40B04D10-DFAB-4771-8C71-887B32ADB905}"/>
          </ac:spMkLst>
        </pc:spChg>
        <pc:spChg chg="add del">
          <ac:chgData name="Nguyễn Thanh Nguyên" userId="aa7d8a8678ac9691" providerId="LiveId" clId="{A84F3E0D-41C7-40A4-97DE-92322858B36F}" dt="2020-11-13T18:37:27.295" v="3417"/>
          <ac:spMkLst>
            <pc:docMk/>
            <pc:sldMk cId="4153408158" sldId="275"/>
            <ac:spMk id="5" creationId="{B902B99C-85B6-4F33-812C-B64E3538597D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1062111020" sldId="276"/>
        </pc:sldMkLst>
        <pc:spChg chg="add mod">
          <ac:chgData name="Nguyễn Thanh Nguyên" userId="aa7d8a8678ac9691" providerId="LiveId" clId="{A84F3E0D-41C7-40A4-97DE-92322858B36F}" dt="2020-11-13T20:04:40.699" v="4840" actId="1076"/>
          <ac:spMkLst>
            <pc:docMk/>
            <pc:sldMk cId="1062111020" sldId="276"/>
            <ac:spMk id="2" creationId="{16BC42BD-E5CD-4D04-99CC-772BDB41D065}"/>
          </ac:spMkLst>
        </pc:spChg>
        <pc:spChg chg="add mod">
          <ac:chgData name="Nguyễn Thanh Nguyên" userId="aa7d8a8678ac9691" providerId="LiveId" clId="{A84F3E0D-41C7-40A4-97DE-92322858B36F}" dt="2020-11-13T20:04:40.699" v="4840" actId="1076"/>
          <ac:spMkLst>
            <pc:docMk/>
            <pc:sldMk cId="1062111020" sldId="276"/>
            <ac:spMk id="3" creationId="{665E8857-148A-437F-AD63-D07B5EF73C52}"/>
          </ac:spMkLst>
        </pc:spChg>
        <pc:spChg chg="add mod">
          <ac:chgData name="Nguyễn Thanh Nguyên" userId="aa7d8a8678ac9691" providerId="LiveId" clId="{A84F3E0D-41C7-40A4-97DE-92322858B36F}" dt="2020-11-13T20:04:40.699" v="4840" actId="1076"/>
          <ac:spMkLst>
            <pc:docMk/>
            <pc:sldMk cId="1062111020" sldId="276"/>
            <ac:spMk id="4" creationId="{FA67604E-AC80-4F80-9AF3-0C26FFB3D8D1}"/>
          </ac:spMkLst>
        </pc:spChg>
        <pc:spChg chg="add del">
          <ac:chgData name="Nguyễn Thanh Nguyên" userId="aa7d8a8678ac9691" providerId="LiveId" clId="{A84F3E0D-41C7-40A4-97DE-92322858B36F}" dt="2020-11-13T18:47:48.310" v="3606"/>
          <ac:spMkLst>
            <pc:docMk/>
            <pc:sldMk cId="1062111020" sldId="276"/>
            <ac:spMk id="5" creationId="{EF73FDB3-9C89-4B2D-802B-44CB969A5628}"/>
          </ac:spMkLst>
        </pc:sp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29994893" sldId="277"/>
        </pc:sldMkLst>
        <pc:spChg chg="mod">
          <ac:chgData name="Nguyễn Thanh Nguyên" userId="aa7d8a8678ac9691" providerId="LiveId" clId="{A84F3E0D-41C7-40A4-97DE-92322858B36F}" dt="2020-11-13T18:46:08.492" v="3490" actId="20577"/>
          <ac:spMkLst>
            <pc:docMk/>
            <pc:sldMk cId="229994893" sldId="277"/>
            <ac:spMk id="2" creationId="{F4DA800B-5724-4BD8-8E56-63355B523CEB}"/>
          </ac:spMkLst>
        </pc:spChg>
        <pc:spChg chg="mod">
          <ac:chgData name="Nguyễn Thanh Nguyên" userId="aa7d8a8678ac9691" providerId="LiveId" clId="{A84F3E0D-41C7-40A4-97DE-92322858B36F}" dt="2020-11-13T18:46:25.951" v="3516" actId="20577"/>
          <ac:spMkLst>
            <pc:docMk/>
            <pc:sldMk cId="229994893" sldId="277"/>
            <ac:spMk id="3" creationId="{DD2F3D3F-B087-496A-9656-6B8FF54DB920}"/>
          </ac:spMkLst>
        </pc:spChg>
      </pc:sldChg>
      <pc:sldChg chg="modSp add mod modTransition">
        <pc:chgData name="Nguyễn Thanh Nguyên" userId="aa7d8a8678ac9691" providerId="LiveId" clId="{A84F3E0D-41C7-40A4-97DE-92322858B36F}" dt="2020-11-13T20:10:02.486" v="4886"/>
        <pc:sldMkLst>
          <pc:docMk/>
          <pc:sldMk cId="3701639310" sldId="278"/>
        </pc:sldMkLst>
        <pc:spChg chg="mod">
          <ac:chgData name="Nguyễn Thanh Nguyên" userId="aa7d8a8678ac9691" providerId="LiveId" clId="{A84F3E0D-41C7-40A4-97DE-92322858B36F}" dt="2020-11-13T20:05:35.898" v="4843" actId="255"/>
          <ac:spMkLst>
            <pc:docMk/>
            <pc:sldMk cId="3701639310" sldId="278"/>
            <ac:spMk id="2" creationId="{16BC42BD-E5CD-4D04-99CC-772BDB41D065}"/>
          </ac:spMkLst>
        </pc:spChg>
        <pc:spChg chg="mod">
          <ac:chgData name="Nguyễn Thanh Nguyên" userId="aa7d8a8678ac9691" providerId="LiveId" clId="{A84F3E0D-41C7-40A4-97DE-92322858B36F}" dt="2020-11-13T20:04:49.480" v="4841" actId="1076"/>
          <ac:spMkLst>
            <pc:docMk/>
            <pc:sldMk cId="3701639310" sldId="278"/>
            <ac:spMk id="3" creationId="{665E8857-148A-437F-AD63-D07B5EF73C52}"/>
          </ac:spMkLst>
        </pc:spChg>
        <pc:spChg chg="mod">
          <ac:chgData name="Nguyễn Thanh Nguyên" userId="aa7d8a8678ac9691" providerId="LiveId" clId="{A84F3E0D-41C7-40A4-97DE-92322858B36F}" dt="2020-11-13T20:04:49.480" v="4841" actId="1076"/>
          <ac:spMkLst>
            <pc:docMk/>
            <pc:sldMk cId="3701639310" sldId="278"/>
            <ac:spMk id="4" creationId="{FA67604E-AC80-4F80-9AF3-0C26FFB3D8D1}"/>
          </ac:spMkLst>
        </pc:spChg>
      </pc:sldChg>
      <pc:sldChg chg="add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782248319" sldId="279"/>
        </pc:sldMkLst>
        <pc:spChg chg="add mod">
          <ac:chgData name="Nguyễn Thanh Nguyên" userId="aa7d8a8678ac9691" providerId="LiveId" clId="{A84F3E0D-41C7-40A4-97DE-92322858B36F}" dt="2020-11-13T20:05:56.564" v="4847" actId="1076"/>
          <ac:spMkLst>
            <pc:docMk/>
            <pc:sldMk cId="2782248319" sldId="279"/>
            <ac:spMk id="4" creationId="{3E3FDC78-A915-42C6-8D0A-6C4B4E514BEE}"/>
          </ac:spMkLst>
        </pc:spChg>
        <pc:picChg chg="add mod">
          <ac:chgData name="Nguyễn Thanh Nguyên" userId="aa7d8a8678ac9691" providerId="LiveId" clId="{A84F3E0D-41C7-40A4-97DE-92322858B36F}" dt="2020-11-13T20:05:52.271" v="4846" actId="1076"/>
          <ac:picMkLst>
            <pc:docMk/>
            <pc:sldMk cId="2782248319" sldId="279"/>
            <ac:picMk id="3" creationId="{78FC1649-C2AB-41E8-8511-41BFCA411B2C}"/>
          </ac:picMkLst>
        </pc:pic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3413846736" sldId="280"/>
        </pc:sldMkLst>
        <pc:spChg chg="mod">
          <ac:chgData name="Nguyễn Thanh Nguyên" userId="aa7d8a8678ac9691" providerId="LiveId" clId="{A84F3E0D-41C7-40A4-97DE-92322858B36F}" dt="2020-11-13T19:03:09.954" v="3776" actId="20577"/>
          <ac:spMkLst>
            <pc:docMk/>
            <pc:sldMk cId="3413846736" sldId="280"/>
            <ac:spMk id="2" creationId="{A56C5D37-825B-4249-A521-8000DE3C268A}"/>
          </ac:spMkLst>
        </pc:spChg>
        <pc:spChg chg="mod">
          <ac:chgData name="Nguyễn Thanh Nguyên" userId="aa7d8a8678ac9691" providerId="LiveId" clId="{A84F3E0D-41C7-40A4-97DE-92322858B36F}" dt="2020-11-13T19:03:18.409" v="3796" actId="20577"/>
          <ac:spMkLst>
            <pc:docMk/>
            <pc:sldMk cId="3413846736" sldId="280"/>
            <ac:spMk id="3" creationId="{6309C854-A1AF-4981-A87E-4F1E917C4A59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675211645" sldId="281"/>
        </pc:sldMkLst>
        <pc:spChg chg="add mod">
          <ac:chgData name="Nguyễn Thanh Nguyên" userId="aa7d8a8678ac9691" providerId="LiveId" clId="{A84F3E0D-41C7-40A4-97DE-92322858B36F}" dt="2020-11-13T20:06:26.819" v="4852" actId="1076"/>
          <ac:spMkLst>
            <pc:docMk/>
            <pc:sldMk cId="2675211645" sldId="281"/>
            <ac:spMk id="2" creationId="{ACB95B17-BA84-40E6-89C2-81BB9E32A31A}"/>
          </ac:spMkLst>
        </pc:spChg>
        <pc:spChg chg="add mod">
          <ac:chgData name="Nguyễn Thanh Nguyên" userId="aa7d8a8678ac9691" providerId="LiveId" clId="{A84F3E0D-41C7-40A4-97DE-92322858B36F}" dt="2020-11-13T20:06:18.967" v="4851" actId="1076"/>
          <ac:spMkLst>
            <pc:docMk/>
            <pc:sldMk cId="2675211645" sldId="281"/>
            <ac:spMk id="3" creationId="{D6C23226-64E2-468F-913C-3FA4A97E7A04}"/>
          </ac:spMkLst>
        </pc:spChg>
        <pc:spChg chg="add mod">
          <ac:chgData name="Nguyễn Thanh Nguyên" userId="aa7d8a8678ac9691" providerId="LiveId" clId="{A84F3E0D-41C7-40A4-97DE-92322858B36F}" dt="2020-11-13T20:06:18.967" v="4851" actId="1076"/>
          <ac:spMkLst>
            <pc:docMk/>
            <pc:sldMk cId="2675211645" sldId="281"/>
            <ac:spMk id="4" creationId="{AE573CFF-EF9E-4C0C-A257-D76DA945055E}"/>
          </ac:spMkLst>
        </pc:spChg>
        <pc:spChg chg="add del">
          <ac:chgData name="Nguyễn Thanh Nguyên" userId="aa7d8a8678ac9691" providerId="LiveId" clId="{A84F3E0D-41C7-40A4-97DE-92322858B36F}" dt="2020-11-13T19:08:57.302" v="3877"/>
          <ac:spMkLst>
            <pc:docMk/>
            <pc:sldMk cId="2675211645" sldId="281"/>
            <ac:spMk id="5" creationId="{F14AA1DC-55FA-4AD7-8532-1A3481F116D2}"/>
          </ac:spMkLst>
        </pc:sp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3494748337" sldId="282"/>
        </pc:sldMkLst>
        <pc:spChg chg="add mod">
          <ac:chgData name="Nguyễn Thanh Nguyên" userId="aa7d8a8678ac9691" providerId="LiveId" clId="{A84F3E0D-41C7-40A4-97DE-92322858B36F}" dt="2020-11-13T20:09:11.030" v="4878" actId="2711"/>
          <ac:spMkLst>
            <pc:docMk/>
            <pc:sldMk cId="3494748337" sldId="282"/>
            <ac:spMk id="2" creationId="{0E95C1AC-882E-48D6-AEC7-9B94BB70EF1C}"/>
          </ac:spMkLst>
        </pc:spChg>
        <pc:spChg chg="add mod">
          <ac:chgData name="Nguyễn Thanh Nguyên" userId="aa7d8a8678ac9691" providerId="LiveId" clId="{A84F3E0D-41C7-40A4-97DE-92322858B36F}" dt="2020-11-13T20:09:17.593" v="4879" actId="1076"/>
          <ac:spMkLst>
            <pc:docMk/>
            <pc:sldMk cId="3494748337" sldId="282"/>
            <ac:spMk id="4" creationId="{7AA1495C-8EF2-475C-854C-7BC7F76409AB}"/>
          </ac:spMkLst>
        </pc:spChg>
        <pc:spChg chg="add mod">
          <ac:chgData name="Nguyễn Thanh Nguyên" userId="aa7d8a8678ac9691" providerId="LiveId" clId="{A84F3E0D-41C7-40A4-97DE-92322858B36F}" dt="2020-11-13T20:09:17.593" v="4879" actId="1076"/>
          <ac:spMkLst>
            <pc:docMk/>
            <pc:sldMk cId="3494748337" sldId="282"/>
            <ac:spMk id="6" creationId="{27720E2D-2155-4642-80F3-55836BC782BE}"/>
          </ac:spMkLst>
        </pc:spChg>
        <pc:spChg chg="add del">
          <ac:chgData name="Nguyễn Thanh Nguyên" userId="aa7d8a8678ac9691" providerId="LiveId" clId="{A84F3E0D-41C7-40A4-97DE-92322858B36F}" dt="2020-11-13T19:48:24.851" v="4612" actId="22"/>
          <ac:spMkLst>
            <pc:docMk/>
            <pc:sldMk cId="3494748337" sldId="282"/>
            <ac:spMk id="8" creationId="{4D8A073C-BA73-4335-A83B-6E501FD164C1}"/>
          </ac:spMkLst>
        </pc:spChg>
        <pc:spChg chg="add del">
          <ac:chgData name="Nguyễn Thanh Nguyên" userId="aa7d8a8678ac9691" providerId="LiveId" clId="{A84F3E0D-41C7-40A4-97DE-92322858B36F}" dt="2020-11-13T19:48:24.851" v="4612" actId="22"/>
          <ac:spMkLst>
            <pc:docMk/>
            <pc:sldMk cId="3494748337" sldId="282"/>
            <ac:spMk id="10" creationId="{7447AD1A-ACEB-4D69-8DBF-554BB34933C5}"/>
          </ac:spMkLst>
        </pc:spChg>
        <pc:spChg chg="add del">
          <ac:chgData name="Nguyễn Thanh Nguyên" userId="aa7d8a8678ac9691" providerId="LiveId" clId="{A84F3E0D-41C7-40A4-97DE-92322858B36F}" dt="2020-11-13T19:48:35.019" v="4616"/>
          <ac:spMkLst>
            <pc:docMk/>
            <pc:sldMk cId="3494748337" sldId="282"/>
            <ac:spMk id="11" creationId="{291FD4FB-24DE-4F84-8B6B-B84915C57F02}"/>
          </ac:spMkLst>
        </pc:spChg>
      </pc:sldChg>
      <pc:sldChg chg="delSp modSp add mod modTransition">
        <pc:chgData name="Nguyễn Thanh Nguyên" userId="aa7d8a8678ac9691" providerId="LiveId" clId="{A84F3E0D-41C7-40A4-97DE-92322858B36F}" dt="2020-11-13T20:10:02.486" v="4886"/>
        <pc:sldMkLst>
          <pc:docMk/>
          <pc:sldMk cId="1964048115" sldId="283"/>
        </pc:sldMkLst>
        <pc:spChg chg="del">
          <ac:chgData name="Nguyễn Thanh Nguyên" userId="aa7d8a8678ac9691" providerId="LiveId" clId="{A84F3E0D-41C7-40A4-97DE-92322858B36F}" dt="2020-11-13T20:06:34.476" v="4853" actId="21"/>
          <ac:spMkLst>
            <pc:docMk/>
            <pc:sldMk cId="1964048115" sldId="283"/>
            <ac:spMk id="2" creationId="{ACB95B17-BA84-40E6-89C2-81BB9E32A31A}"/>
          </ac:spMkLst>
        </pc:spChg>
        <pc:spChg chg="mod">
          <ac:chgData name="Nguyễn Thanh Nguyên" userId="aa7d8a8678ac9691" providerId="LiveId" clId="{A84F3E0D-41C7-40A4-97DE-92322858B36F}" dt="2020-11-13T20:06:40.081" v="4854" actId="1076"/>
          <ac:spMkLst>
            <pc:docMk/>
            <pc:sldMk cId="1964048115" sldId="283"/>
            <ac:spMk id="3" creationId="{D6C23226-64E2-468F-913C-3FA4A97E7A04}"/>
          </ac:spMkLst>
        </pc:spChg>
        <pc:spChg chg="mod">
          <ac:chgData name="Nguyễn Thanh Nguyên" userId="aa7d8a8678ac9691" providerId="LiveId" clId="{A84F3E0D-41C7-40A4-97DE-92322858B36F}" dt="2020-11-13T20:06:40.081" v="4854" actId="1076"/>
          <ac:spMkLst>
            <pc:docMk/>
            <pc:sldMk cId="1964048115" sldId="283"/>
            <ac:spMk id="4" creationId="{AE573CFF-EF9E-4C0C-A257-D76DA945055E}"/>
          </ac:spMkLst>
        </pc:spChg>
      </pc:sldChg>
      <pc:sldChg chg="addSp delSp modSp add mod modTransition">
        <pc:chgData name="Nguyễn Thanh Nguyên" userId="aa7d8a8678ac9691" providerId="LiveId" clId="{A84F3E0D-41C7-40A4-97DE-92322858B36F}" dt="2020-11-13T20:10:02.486" v="4886"/>
        <pc:sldMkLst>
          <pc:docMk/>
          <pc:sldMk cId="3199136327" sldId="284"/>
        </pc:sldMkLst>
        <pc:spChg chg="mod">
          <ac:chgData name="Nguyễn Thanh Nguyên" userId="aa7d8a8678ac9691" providerId="LiveId" clId="{A84F3E0D-41C7-40A4-97DE-92322858B36F}" dt="2020-11-13T20:07:10.649" v="4859" actId="1076"/>
          <ac:spMkLst>
            <pc:docMk/>
            <pc:sldMk cId="3199136327" sldId="284"/>
            <ac:spMk id="2" creationId="{ACB95B17-BA84-40E6-89C2-81BB9E32A31A}"/>
          </ac:spMkLst>
        </pc:spChg>
        <pc:spChg chg="mod">
          <ac:chgData name="Nguyễn Thanh Nguyên" userId="aa7d8a8678ac9691" providerId="LiveId" clId="{A84F3E0D-41C7-40A4-97DE-92322858B36F}" dt="2020-11-13T20:06:52.772" v="4856" actId="1076"/>
          <ac:spMkLst>
            <pc:docMk/>
            <pc:sldMk cId="3199136327" sldId="284"/>
            <ac:spMk id="3" creationId="{D6C23226-64E2-468F-913C-3FA4A97E7A04}"/>
          </ac:spMkLst>
        </pc:spChg>
        <pc:spChg chg="mod">
          <ac:chgData name="Nguyễn Thanh Nguyên" userId="aa7d8a8678ac9691" providerId="LiveId" clId="{A84F3E0D-41C7-40A4-97DE-92322858B36F}" dt="2020-11-13T20:06:52.772" v="4856" actId="1076"/>
          <ac:spMkLst>
            <pc:docMk/>
            <pc:sldMk cId="3199136327" sldId="284"/>
            <ac:spMk id="4" creationId="{AE573CFF-EF9E-4C0C-A257-D76DA945055E}"/>
          </ac:spMkLst>
        </pc:spChg>
        <pc:spChg chg="add del">
          <ac:chgData name="Nguyễn Thanh Nguyên" userId="aa7d8a8678ac9691" providerId="LiveId" clId="{A84F3E0D-41C7-40A4-97DE-92322858B36F}" dt="2020-11-13T19:13:54.271" v="3933"/>
          <ac:spMkLst>
            <pc:docMk/>
            <pc:sldMk cId="3199136327" sldId="284"/>
            <ac:spMk id="5" creationId="{40A77F58-FFBB-4329-ABC9-40884228DADA}"/>
          </ac:spMkLst>
        </pc:spChg>
      </pc:sldChg>
      <pc:sldChg chg="addSp delSp modSp add mod modTransition">
        <pc:chgData name="Nguyễn Thanh Nguyên" userId="aa7d8a8678ac9691" providerId="LiveId" clId="{A84F3E0D-41C7-40A4-97DE-92322858B36F}" dt="2020-11-13T20:10:02.486" v="4886"/>
        <pc:sldMkLst>
          <pc:docMk/>
          <pc:sldMk cId="853499861" sldId="285"/>
        </pc:sldMkLst>
        <pc:spChg chg="del mod">
          <ac:chgData name="Nguyễn Thanh Nguyên" userId="aa7d8a8678ac9691" providerId="LiveId" clId="{A84F3E0D-41C7-40A4-97DE-92322858B36F}" dt="2020-11-13T20:07:22.718" v="4861" actId="21"/>
          <ac:spMkLst>
            <pc:docMk/>
            <pc:sldMk cId="853499861" sldId="285"/>
            <ac:spMk id="2" creationId="{ACB95B17-BA84-40E6-89C2-81BB9E32A31A}"/>
          </ac:spMkLst>
        </pc:spChg>
        <pc:spChg chg="mod">
          <ac:chgData name="Nguyễn Thanh Nguyên" userId="aa7d8a8678ac9691" providerId="LiveId" clId="{A84F3E0D-41C7-40A4-97DE-92322858B36F}" dt="2020-11-13T20:07:32.429" v="4863" actId="1076"/>
          <ac:spMkLst>
            <pc:docMk/>
            <pc:sldMk cId="853499861" sldId="285"/>
            <ac:spMk id="3" creationId="{D6C23226-64E2-468F-913C-3FA4A97E7A04}"/>
          </ac:spMkLst>
        </pc:spChg>
        <pc:spChg chg="mod">
          <ac:chgData name="Nguyễn Thanh Nguyên" userId="aa7d8a8678ac9691" providerId="LiveId" clId="{A84F3E0D-41C7-40A4-97DE-92322858B36F}" dt="2020-11-13T20:07:32.429" v="4863" actId="1076"/>
          <ac:spMkLst>
            <pc:docMk/>
            <pc:sldMk cId="853499861" sldId="285"/>
            <ac:spMk id="4" creationId="{AE573CFF-EF9E-4C0C-A257-D76DA945055E}"/>
          </ac:spMkLst>
        </pc:spChg>
        <pc:spChg chg="add mod">
          <ac:chgData name="Nguyễn Thanh Nguyên" userId="aa7d8a8678ac9691" providerId="LiveId" clId="{A84F3E0D-41C7-40A4-97DE-92322858B36F}" dt="2020-11-13T20:08:00.588" v="4866" actId="255"/>
          <ac:spMkLst>
            <pc:docMk/>
            <pc:sldMk cId="853499861" sldId="285"/>
            <ac:spMk id="5" creationId="{6B3F9BCB-09DB-4460-9B11-872148D29214}"/>
          </ac:spMkLst>
        </pc:spChg>
        <pc:picChg chg="add mod">
          <ac:chgData name="Nguyễn Thanh Nguyên" userId="aa7d8a8678ac9691" providerId="LiveId" clId="{A84F3E0D-41C7-40A4-97DE-92322858B36F}" dt="2020-11-13T20:08:08.580" v="4868" actId="1076"/>
          <ac:picMkLst>
            <pc:docMk/>
            <pc:sldMk cId="853499861" sldId="285"/>
            <ac:picMk id="7" creationId="{1A511C40-21CF-48A8-BE57-2C56BD29DBD7}"/>
          </ac:picMkLst>
        </pc:picChg>
      </pc:sldChg>
      <pc:sldChg chg="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245817427" sldId="286"/>
        </pc:sldMkLst>
        <pc:spChg chg="mod">
          <ac:chgData name="Nguyễn Thanh Nguyên" userId="aa7d8a8678ac9691" providerId="LiveId" clId="{A84F3E0D-41C7-40A4-97DE-92322858B36F}" dt="2020-11-13T19:23:42.586" v="4022" actId="20577"/>
          <ac:spMkLst>
            <pc:docMk/>
            <pc:sldMk cId="245817427" sldId="286"/>
            <ac:spMk id="2" creationId="{2FC323D9-3E27-4B6D-AC2C-F26C9DB7215C}"/>
          </ac:spMkLst>
        </pc:spChg>
        <pc:spChg chg="mod">
          <ac:chgData name="Nguyễn Thanh Nguyên" userId="aa7d8a8678ac9691" providerId="LiveId" clId="{A84F3E0D-41C7-40A4-97DE-92322858B36F}" dt="2020-11-13T19:23:56.662" v="4055" actId="20577"/>
          <ac:spMkLst>
            <pc:docMk/>
            <pc:sldMk cId="245817427" sldId="286"/>
            <ac:spMk id="3" creationId="{2E5DED56-1FB5-424F-9A28-9C62D9A13357}"/>
          </ac:spMkLst>
        </pc:spChg>
      </pc:sldChg>
      <pc:sldChg chg="addSp delSp modSp new mod ord modTransition">
        <pc:chgData name="Nguyễn Thanh Nguyên" userId="aa7d8a8678ac9691" providerId="LiveId" clId="{A84F3E0D-41C7-40A4-97DE-92322858B36F}" dt="2020-11-13T20:10:02.486" v="4886"/>
        <pc:sldMkLst>
          <pc:docMk/>
          <pc:sldMk cId="398800367" sldId="287"/>
        </pc:sldMkLst>
        <pc:spChg chg="add del mod">
          <ac:chgData name="Nguyễn Thanh Nguyên" userId="aa7d8a8678ac9691" providerId="LiveId" clId="{A84F3E0D-41C7-40A4-97DE-92322858B36F}" dt="2020-11-13T19:24:43.402" v="4065" actId="1076"/>
          <ac:spMkLst>
            <pc:docMk/>
            <pc:sldMk cId="398800367" sldId="287"/>
            <ac:spMk id="2" creationId="{C5D6E59F-C3C6-4387-9240-13CC188F3E1A}"/>
          </ac:spMkLst>
        </pc:spChg>
        <pc:spChg chg="add del">
          <ac:chgData name="Nguyễn Thanh Nguyên" userId="aa7d8a8678ac9691" providerId="LiveId" clId="{A84F3E0D-41C7-40A4-97DE-92322858B36F}" dt="2020-11-13T19:24:33.776" v="4062"/>
          <ac:spMkLst>
            <pc:docMk/>
            <pc:sldMk cId="398800367" sldId="287"/>
            <ac:spMk id="3" creationId="{7194231D-1241-4051-A69E-CE6BEE886058}"/>
          </ac:spMkLst>
        </pc:spChg>
        <pc:spChg chg="add del mod">
          <ac:chgData name="Nguyễn Thanh Nguyên" userId="aa7d8a8678ac9691" providerId="LiveId" clId="{A84F3E0D-41C7-40A4-97DE-92322858B36F}" dt="2020-11-13T19:25:25.613" v="4070" actId="478"/>
          <ac:spMkLst>
            <pc:docMk/>
            <pc:sldMk cId="398800367" sldId="287"/>
            <ac:spMk id="4" creationId="{252523AD-536A-4389-9822-53146FBC0A4E}"/>
          </ac:spMkLst>
        </pc:spChg>
        <pc:spChg chg="add mod">
          <ac:chgData name="Nguyễn Thanh Nguyên" userId="aa7d8a8678ac9691" providerId="LiveId" clId="{A84F3E0D-41C7-40A4-97DE-92322858B36F}" dt="2020-11-13T20:08:27.754" v="4870" actId="255"/>
          <ac:spMkLst>
            <pc:docMk/>
            <pc:sldMk cId="398800367" sldId="287"/>
            <ac:spMk id="5" creationId="{D1B73D13-E1CC-4BBE-952D-A7E46716F6EC}"/>
          </ac:spMkLst>
        </pc:spChg>
        <pc:spChg chg="add del">
          <ac:chgData name="Nguyễn Thanh Nguyên" userId="aa7d8a8678ac9691" providerId="LiveId" clId="{A84F3E0D-41C7-40A4-97DE-92322858B36F}" dt="2020-11-13T19:25:47.485" v="4075"/>
          <ac:spMkLst>
            <pc:docMk/>
            <pc:sldMk cId="398800367" sldId="287"/>
            <ac:spMk id="8" creationId="{365D10A7-9850-4D01-97E1-513ED09B832E}"/>
          </ac:spMkLst>
        </pc:spChg>
        <pc:spChg chg="add del mod">
          <ac:chgData name="Nguyễn Thanh Nguyên" userId="aa7d8a8678ac9691" providerId="LiveId" clId="{A84F3E0D-41C7-40A4-97DE-92322858B36F}" dt="2020-11-13T19:27:38.644" v="4322"/>
          <ac:spMkLst>
            <pc:docMk/>
            <pc:sldMk cId="398800367" sldId="287"/>
            <ac:spMk id="9" creationId="{10706EFB-14A1-457C-B032-8625CB0E7529}"/>
          </ac:spMkLst>
        </pc:spChg>
        <pc:spChg chg="add mod">
          <ac:chgData name="Nguyễn Thanh Nguyên" userId="aa7d8a8678ac9691" providerId="LiveId" clId="{A84F3E0D-41C7-40A4-97DE-92322858B36F}" dt="2020-11-13T19:29:09.524" v="4337" actId="14100"/>
          <ac:spMkLst>
            <pc:docMk/>
            <pc:sldMk cId="398800367" sldId="287"/>
            <ac:spMk id="10" creationId="{C2DBFBA9-F8B0-4A42-AD28-A399782296CC}"/>
          </ac:spMkLst>
        </pc:spChg>
        <pc:spChg chg="add mod">
          <ac:chgData name="Nguyễn Thanh Nguyên" userId="aa7d8a8678ac9691" providerId="LiveId" clId="{A84F3E0D-41C7-40A4-97DE-92322858B36F}" dt="2020-11-13T19:29:15.926" v="4351" actId="20577"/>
          <ac:spMkLst>
            <pc:docMk/>
            <pc:sldMk cId="398800367" sldId="287"/>
            <ac:spMk id="11" creationId="{FC1247B0-8FE3-48C4-858C-98F5325BB127}"/>
          </ac:spMkLst>
        </pc:spChg>
        <pc:spChg chg="add del">
          <ac:chgData name="Nguyễn Thanh Nguyên" userId="aa7d8a8678ac9691" providerId="LiveId" clId="{A84F3E0D-41C7-40A4-97DE-92322858B36F}" dt="2020-11-13T19:28:14.275" v="4329"/>
          <ac:spMkLst>
            <pc:docMk/>
            <pc:sldMk cId="398800367" sldId="287"/>
            <ac:spMk id="12" creationId="{F95C0155-FE44-4876-ACB2-1AA3BC3EAE0F}"/>
          </ac:spMkLst>
        </pc:spChg>
        <pc:picChg chg="add del">
          <ac:chgData name="Nguyễn Thanh Nguyên" userId="aa7d8a8678ac9691" providerId="LiveId" clId="{A84F3E0D-41C7-40A4-97DE-92322858B36F}" dt="2020-11-13T19:25:33.577" v="4073" actId="22"/>
          <ac:picMkLst>
            <pc:docMk/>
            <pc:sldMk cId="398800367" sldId="287"/>
            <ac:picMk id="7" creationId="{2620B375-BE24-48C9-A860-B6BA1CA49F2E}"/>
          </ac:picMkLst>
        </pc:picChg>
        <pc:picChg chg="add del">
          <ac:chgData name="Nguyễn Thanh Nguyên" userId="aa7d8a8678ac9691" providerId="LiveId" clId="{A84F3E0D-41C7-40A4-97DE-92322858B36F}" dt="2020-11-13T19:48:08.194" v="4609" actId="22"/>
          <ac:picMkLst>
            <pc:docMk/>
            <pc:sldMk cId="398800367" sldId="287"/>
            <ac:picMk id="14" creationId="{F4DCF747-5D81-4314-A947-5C57A0459698}"/>
          </ac:picMkLst>
        </pc:picChg>
      </pc:sldChg>
      <pc:sldChg chg="addSp delSp modSp add mod modTransition">
        <pc:chgData name="Nguyễn Thanh Nguyên" userId="aa7d8a8678ac9691" providerId="LiveId" clId="{A84F3E0D-41C7-40A4-97DE-92322858B36F}" dt="2020-11-13T20:10:02.486" v="4886"/>
        <pc:sldMkLst>
          <pc:docMk/>
          <pc:sldMk cId="3508449158" sldId="288"/>
        </pc:sldMkLst>
        <pc:spChg chg="add mod">
          <ac:chgData name="Nguyễn Thanh Nguyên" userId="aa7d8a8678ac9691" providerId="LiveId" clId="{A84F3E0D-41C7-40A4-97DE-92322858B36F}" dt="2020-11-13T20:08:44.758" v="4873" actId="255"/>
          <ac:spMkLst>
            <pc:docMk/>
            <pc:sldMk cId="3508449158" sldId="288"/>
            <ac:spMk id="3" creationId="{27D69314-468F-449F-8AE7-5AE4A7447D1D}"/>
          </ac:spMkLst>
        </pc:spChg>
        <pc:spChg chg="del mod">
          <ac:chgData name="Nguyễn Thanh Nguyên" userId="aa7d8a8678ac9691" providerId="LiveId" clId="{A84F3E0D-41C7-40A4-97DE-92322858B36F}" dt="2020-11-13T19:42:31.657" v="4358" actId="478"/>
          <ac:spMkLst>
            <pc:docMk/>
            <pc:sldMk cId="3508449158" sldId="288"/>
            <ac:spMk id="5" creationId="{D1B73D13-E1CC-4BBE-952D-A7E46716F6EC}"/>
          </ac:spMkLst>
        </pc:spChg>
        <pc:spChg chg="mod">
          <ac:chgData name="Nguyễn Thanh Nguyên" userId="aa7d8a8678ac9691" providerId="LiveId" clId="{A84F3E0D-41C7-40A4-97DE-92322858B36F}" dt="2020-11-13T19:42:40.545" v="4359" actId="1076"/>
          <ac:spMkLst>
            <pc:docMk/>
            <pc:sldMk cId="3508449158" sldId="288"/>
            <ac:spMk id="10" creationId="{C2DBFBA9-F8B0-4A42-AD28-A399782296CC}"/>
          </ac:spMkLst>
        </pc:spChg>
        <pc:spChg chg="mod">
          <ac:chgData name="Nguyễn Thanh Nguyên" userId="aa7d8a8678ac9691" providerId="LiveId" clId="{A84F3E0D-41C7-40A4-97DE-92322858B36F}" dt="2020-11-13T20:08:52.194" v="4875" actId="14100"/>
          <ac:spMkLst>
            <pc:docMk/>
            <pc:sldMk cId="3508449158" sldId="288"/>
            <ac:spMk id="11" creationId="{FC1247B0-8FE3-48C4-858C-98F5325BB127}"/>
          </ac:spMkLst>
        </pc:spChg>
        <pc:picChg chg="add mod">
          <ac:chgData name="Nguyễn Thanh Nguyên" userId="aa7d8a8678ac9691" providerId="LiveId" clId="{A84F3E0D-41C7-40A4-97DE-92322858B36F}" dt="2020-11-13T20:08:48.147" v="4874" actId="1076"/>
          <ac:picMkLst>
            <pc:docMk/>
            <pc:sldMk cId="3508449158" sldId="288"/>
            <ac:picMk id="6" creationId="{FC26A6C4-2B3F-4108-9DB7-36FD1DAA962F}"/>
          </ac:picMkLst>
        </pc:picChg>
      </pc:sldChg>
      <pc:sldChg chg="addSp delSp modSp new mod modTransition">
        <pc:chgData name="Nguyễn Thanh Nguyên" userId="aa7d8a8678ac9691" providerId="LiveId" clId="{A84F3E0D-41C7-40A4-97DE-92322858B36F}" dt="2020-11-13T20:10:02.486" v="4886"/>
        <pc:sldMkLst>
          <pc:docMk/>
          <pc:sldMk cId="3081903243" sldId="289"/>
        </pc:sldMkLst>
        <pc:spChg chg="add mod">
          <ac:chgData name="Nguyễn Thanh Nguyên" userId="aa7d8a8678ac9691" providerId="LiveId" clId="{A84F3E0D-41C7-40A4-97DE-92322858B36F}" dt="2020-11-13T20:09:42.468" v="4884" actId="14100"/>
          <ac:spMkLst>
            <pc:docMk/>
            <pc:sldMk cId="3081903243" sldId="289"/>
            <ac:spMk id="2" creationId="{4ADEBDA2-729D-417D-AC2D-E0F5F17AE079}"/>
          </ac:spMkLst>
        </pc:spChg>
        <pc:spChg chg="add del">
          <ac:chgData name="Nguyễn Thanh Nguyên" userId="aa7d8a8678ac9691" providerId="LiveId" clId="{A84F3E0D-41C7-40A4-97DE-92322858B36F}" dt="2020-11-13T19:52:59.206" v="4702"/>
          <ac:spMkLst>
            <pc:docMk/>
            <pc:sldMk cId="3081903243" sldId="289"/>
            <ac:spMk id="3" creationId="{ADD784A2-380F-4F1D-99EE-E8D253C1EA05}"/>
          </ac:spMkLst>
        </pc:spChg>
        <pc:picChg chg="add mod">
          <ac:chgData name="Nguyễn Thanh Nguyên" userId="aa7d8a8678ac9691" providerId="LiveId" clId="{A84F3E0D-41C7-40A4-97DE-92322858B36F}" dt="2020-11-13T20:09:23.234" v="4880" actId="1076"/>
          <ac:picMkLst>
            <pc:docMk/>
            <pc:sldMk cId="3081903243" sldId="289"/>
            <ac:picMk id="5" creationId="{7A2E5DC7-9C41-4777-8327-FADD7D41ECD3}"/>
          </ac:picMkLst>
        </pc:picChg>
      </pc:sldChg>
      <pc:sldChg chg="modSp new del mod">
        <pc:chgData name="Nguyễn Thanh Nguyên" userId="aa7d8a8678ac9691" providerId="LiveId" clId="{A84F3E0D-41C7-40A4-97DE-92322858B36F}" dt="2020-11-13T19:56:15.721" v="4773" actId="2696"/>
        <pc:sldMkLst>
          <pc:docMk/>
          <pc:sldMk cId="3048235559" sldId="290"/>
        </pc:sldMkLst>
        <pc:spChg chg="mod">
          <ac:chgData name="Nguyễn Thanh Nguyên" userId="aa7d8a8678ac9691" providerId="LiveId" clId="{A84F3E0D-41C7-40A4-97DE-92322858B36F}" dt="2020-11-13T19:55:25.182" v="4749" actId="20577"/>
          <ac:spMkLst>
            <pc:docMk/>
            <pc:sldMk cId="3048235559" sldId="290"/>
            <ac:spMk id="2" creationId="{A691756C-9758-447A-9C4D-08AFCDACFAD6}"/>
          </ac:spMkLst>
        </pc:spChg>
        <pc:spChg chg="mod">
          <ac:chgData name="Nguyễn Thanh Nguyên" userId="aa7d8a8678ac9691" providerId="LiveId" clId="{A84F3E0D-41C7-40A4-97DE-92322858B36F}" dt="2020-11-13T19:55:44.532" v="4772" actId="20577"/>
          <ac:spMkLst>
            <pc:docMk/>
            <pc:sldMk cId="3048235559" sldId="290"/>
            <ac:spMk id="3" creationId="{EFA8F981-4E83-465C-AB65-E13B40196770}"/>
          </ac:spMkLst>
        </pc:spChg>
      </pc:sldChg>
      <pc:sldChg chg="addSp modSp new mod">
        <pc:chgData name="Nguyễn Thanh Nguyên" userId="aa7d8a8678ac9691" providerId="LiveId" clId="{A84F3E0D-41C7-40A4-97DE-92322858B36F}" dt="2020-11-13T20:11:40.072" v="4924" actId="255"/>
        <pc:sldMkLst>
          <pc:docMk/>
          <pc:sldMk cId="4078102634" sldId="290"/>
        </pc:sldMkLst>
        <pc:spChg chg="add mod">
          <ac:chgData name="Nguyễn Thanh Nguyên" userId="aa7d8a8678ac9691" providerId="LiveId" clId="{A84F3E0D-41C7-40A4-97DE-92322858B36F}" dt="2020-11-13T20:11:40.072" v="4924" actId="255"/>
          <ac:spMkLst>
            <pc:docMk/>
            <pc:sldMk cId="4078102634" sldId="290"/>
            <ac:spMk id="2" creationId="{F55CC4DC-62A1-45EF-840E-BEA909EEBB76}"/>
          </ac:spMkLst>
        </pc:spChg>
      </pc:sldChg>
      <pc:sldMasterChg chg="modTransition modSldLayout">
        <pc:chgData name="Nguyễn Thanh Nguyên" userId="aa7d8a8678ac9691" providerId="LiveId" clId="{A84F3E0D-41C7-40A4-97DE-92322858B36F}" dt="2020-11-13T20:10:02.486" v="4886"/>
        <pc:sldMasterMkLst>
          <pc:docMk/>
          <pc:sldMasterMk cId="1236113223" sldId="2147483660"/>
        </pc:sldMasterMkLst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1890922889" sldId="2147483661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3071504756" sldId="2147483662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657250005" sldId="2147483663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3247069299" sldId="2147483664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3878293447" sldId="2147483665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2983123277" sldId="2147483666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4021363567" sldId="2147483667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4090398899" sldId="2147483668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2339054143" sldId="2147483669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804982825" sldId="2147483670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3043843691" sldId="2147483671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1887423151" sldId="2147483672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2379349048" sldId="2147483673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740432952" sldId="2147483674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1466621836" sldId="2147483675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2801750525" sldId="2147483676"/>
          </pc:sldLayoutMkLst>
        </pc:sldLayoutChg>
        <pc:sldLayoutChg chg="modTransition">
          <pc:chgData name="Nguyễn Thanh Nguyên" userId="aa7d8a8678ac9691" providerId="LiveId" clId="{A84F3E0D-41C7-40A4-97DE-92322858B36F}" dt="2020-11-13T20:10:02.486" v="4886"/>
          <pc:sldLayoutMkLst>
            <pc:docMk/>
            <pc:sldMasterMk cId="1236113223" sldId="2147483660"/>
            <pc:sldLayoutMk cId="1451017282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38DA0-F95E-44B2-990F-0FC1027456E2}" type="datetimeFigureOut">
              <a:rPr lang="en-US" smtClean="0"/>
              <a:t>13/11/2020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DC1EE-2153-4A6C-A83F-B8BC7756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25573-55FC-4837-8D86-5055F6FE6A48}"/>
              </a:ext>
            </a:extLst>
          </p:cNvPr>
          <p:cNvSpPr txBox="1"/>
          <p:nvPr/>
        </p:nvSpPr>
        <p:spPr>
          <a:xfrm>
            <a:off x="4592579" y="1266738"/>
            <a:ext cx="692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/>
              <a:t>GO: DOWNLOAD AND INSTALL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33762-7BEA-4D9A-954A-95B0D5947A35}"/>
              </a:ext>
            </a:extLst>
          </p:cNvPr>
          <p:cNvSpPr txBox="1"/>
          <p:nvPr/>
        </p:nvSpPr>
        <p:spPr>
          <a:xfrm>
            <a:off x="4798503" y="2390254"/>
            <a:ext cx="650985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Go to: </a:t>
            </a:r>
            <a:r>
              <a:rPr lang="en-US" sz="2100" dirty="0">
                <a:latin typeface="Corbel" panose="020B0503020204020204" pitchFamily="34" charset="0"/>
                <a:hlinkClick r:id="rId2"/>
              </a:rPr>
              <a:t>https://golang.org/dl/</a:t>
            </a:r>
            <a:endParaRPr lang="vi-VN" sz="2100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Choose the suitable Go for your operating system</a:t>
            </a: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Install Go by some basic steps</a:t>
            </a: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Verify the installation by the following command in cmd: go version</a:t>
            </a: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91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D64FF-91F8-4A18-98B7-295BB8213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9" y="2109235"/>
            <a:ext cx="9288330" cy="830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5EA4A-4E38-43F6-93AE-84F47BC65EF2}"/>
              </a:ext>
            </a:extLst>
          </p:cNvPr>
          <p:cNvSpPr txBox="1"/>
          <p:nvPr/>
        </p:nvSpPr>
        <p:spPr>
          <a:xfrm>
            <a:off x="3531766" y="92279"/>
            <a:ext cx="629174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	</a:t>
            </a:r>
            <a:r>
              <a:rPr lang="vi-VN" sz="2400" dirty="0">
                <a:latin typeface="Corbel" panose="020B0503020204020204" pitchFamily="34" charset="0"/>
              </a:rPr>
              <a:t>A go mod</a:t>
            </a:r>
            <a:r>
              <a:rPr lang="en-US" sz="2400" dirty="0">
                <a:latin typeface="Corbel" panose="020B0503020204020204" pitchFamily="34" charset="0"/>
              </a:rPr>
              <a:t> file lists the specific modules and versions providing those packages.</a:t>
            </a:r>
            <a:endParaRPr lang="vi-VN" sz="2400" dirty="0">
              <a:latin typeface="Corbel" panose="020B0503020204020204" pitchFamily="34" charset="0"/>
            </a:endParaRPr>
          </a:p>
          <a:p>
            <a:endParaRPr lang="en-US" sz="2100" dirty="0">
              <a:latin typeface="Corbel" panose="020B0503020204020204" pitchFamily="34" charset="0"/>
            </a:endParaRPr>
          </a:p>
          <a:p>
            <a:r>
              <a:rPr lang="vi-VN" sz="2100" dirty="0">
                <a:latin typeface="Corbel" panose="020B0503020204020204" pitchFamily="34" charset="0"/>
              </a:rPr>
              <a:t>1. </a:t>
            </a:r>
            <a:r>
              <a:rPr lang="en-US" sz="2100" dirty="0">
                <a:latin typeface="Corbel" panose="020B0503020204020204" pitchFamily="34" charset="0"/>
              </a:rPr>
              <a:t>To create a go.mod file, run the</a:t>
            </a:r>
            <a:r>
              <a:rPr lang="vi-VN" sz="2100" dirty="0">
                <a:latin typeface="Corbel" panose="020B0503020204020204" pitchFamily="34" charset="0"/>
              </a:rPr>
              <a:t>: </a:t>
            </a:r>
            <a:r>
              <a:rPr lang="en-US" sz="2100" i="1" dirty="0">
                <a:latin typeface="Corbel" panose="020B0503020204020204" pitchFamily="34" charset="0"/>
              </a:rPr>
              <a:t>go mod </a:t>
            </a:r>
            <a:r>
              <a:rPr lang="en-US" sz="2100" i="1" dirty="0" err="1">
                <a:latin typeface="Corbel" panose="020B0503020204020204" pitchFamily="34" charset="0"/>
              </a:rPr>
              <a:t>init</a:t>
            </a:r>
            <a:r>
              <a:rPr lang="en-US" sz="2100" i="1" dirty="0">
                <a:latin typeface="Corbel" panose="020B0503020204020204" pitchFamily="34" charset="0"/>
              </a:rPr>
              <a:t> </a:t>
            </a:r>
            <a:r>
              <a:rPr lang="en-US" sz="2100" dirty="0">
                <a:latin typeface="Corbel" panose="020B0503020204020204" pitchFamily="34" charset="0"/>
              </a:rPr>
              <a:t>command, giving it the name (here, just use "hello"):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0F6E6-6F8E-415F-A89E-85094443D8A3}"/>
              </a:ext>
            </a:extLst>
          </p:cNvPr>
          <p:cNvSpPr txBox="1"/>
          <p:nvPr/>
        </p:nvSpPr>
        <p:spPr>
          <a:xfrm>
            <a:off x="3531766" y="2979957"/>
            <a:ext cx="5847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2. 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Run your code to see the message generated by the function you're calling.</a:t>
            </a:r>
            <a:endParaRPr lang="en-US" sz="2100" dirty="0">
              <a:latin typeface="Corbel" panose="020B05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B2329-EFB8-487B-894A-160545F7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9" y="3758969"/>
            <a:ext cx="9288330" cy="16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389E-E0D5-475D-8DDD-A9A4C48F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Create a Go module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76C86-9865-48A7-81A4-A32B7396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Start a module that others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87D9D-E9F1-4360-A717-D57F821F43F3}"/>
              </a:ext>
            </a:extLst>
          </p:cNvPr>
          <p:cNvSpPr txBox="1"/>
          <p:nvPr/>
        </p:nvSpPr>
        <p:spPr>
          <a:xfrm>
            <a:off x="2315361" y="755009"/>
            <a:ext cx="8732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Open terminal and cd to your home directory:</a:t>
            </a:r>
            <a:br>
              <a:rPr lang="vi-VN" sz="2100" dirty="0">
                <a:latin typeface="Corbel" panose="020B0503020204020204" pitchFamily="34" charset="0"/>
              </a:rPr>
            </a:br>
            <a:r>
              <a:rPr lang="vi-VN" sz="2100" dirty="0">
                <a:latin typeface="Corbel" panose="020B0503020204020204" pitchFamily="34" charset="0"/>
              </a:rPr>
              <a:t>	cd %HOMEPATH%</a:t>
            </a: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Make a greetings directory:</a:t>
            </a:r>
            <a:br>
              <a:rPr lang="vi-VN" sz="2100" dirty="0">
                <a:latin typeface="Corbel" panose="020B0503020204020204" pitchFamily="34" charset="0"/>
              </a:rPr>
            </a:br>
            <a:r>
              <a:rPr lang="vi-VN" sz="2100" dirty="0">
                <a:latin typeface="Corbel" panose="020B0503020204020204" pitchFamily="34" charset="0"/>
              </a:rPr>
              <a:t>mkdir greetings</a:t>
            </a:r>
            <a:br>
              <a:rPr lang="vi-VN" sz="2100" dirty="0">
                <a:latin typeface="Corbel" panose="020B0503020204020204" pitchFamily="34" charset="0"/>
              </a:rPr>
            </a:br>
            <a:r>
              <a:rPr lang="vi-VN" sz="2100" dirty="0">
                <a:latin typeface="Corbel" panose="020B0503020204020204" pitchFamily="34" charset="0"/>
              </a:rPr>
              <a:t>cd greetings</a:t>
            </a: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Using go mod init example.com/greetings to create a go.mod file</a:t>
            </a:r>
          </a:p>
          <a:p>
            <a:r>
              <a:rPr lang="vi-VN" sz="2100" dirty="0">
                <a:latin typeface="Corbel" panose="020B0503020204020204" pitchFamily="34" charset="0"/>
              </a:rPr>
              <a:t>      The go mod init command creates a go.mod that identifies your code as a module that might be used from other code.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9E577-F26D-45A7-A0F7-D664CA23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1" y="3552737"/>
            <a:ext cx="8727852" cy="14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1FDCD-A9FA-49A6-8673-F37ADB84DDE7}"/>
              </a:ext>
            </a:extLst>
          </p:cNvPr>
          <p:cNvSpPr txBox="1"/>
          <p:nvPr/>
        </p:nvSpPr>
        <p:spPr>
          <a:xfrm>
            <a:off x="2610374" y="664219"/>
            <a:ext cx="706353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4.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In your text editor, create a file in which to write your code and call it </a:t>
            </a:r>
            <a:r>
              <a:rPr lang="en-US" sz="2100" b="0" i="0" dirty="0" err="1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greetings.go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.</a:t>
            </a:r>
            <a:endParaRPr lang="vi-VN" sz="2100" b="0" i="0" dirty="0">
              <a:solidFill>
                <a:srgbClr val="3E4042"/>
              </a:solidFill>
              <a:effectLst/>
              <a:latin typeface="Corbel" panose="020B0503020204020204" pitchFamily="34" charset="0"/>
            </a:endParaRPr>
          </a:p>
          <a:p>
            <a:r>
              <a:rPr lang="vi-VN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5.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Paste the following code into your </a:t>
            </a:r>
            <a:r>
              <a:rPr lang="en-US" sz="2100" b="0" i="0" dirty="0" err="1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greetings.go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 file and save the file.</a:t>
            </a:r>
            <a:endParaRPr lang="vi-VN" sz="2100" b="0" i="0" dirty="0">
              <a:solidFill>
                <a:srgbClr val="3E4042"/>
              </a:solidFill>
              <a:effectLst/>
              <a:latin typeface="Corbel" panose="020B0503020204020204" pitchFamily="34" charset="0"/>
            </a:endParaRPr>
          </a:p>
          <a:p>
            <a:endParaRPr lang="en-US" sz="2100" b="0" i="0" dirty="0">
              <a:solidFill>
                <a:srgbClr val="3E4042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B7A84-9D71-4302-AA23-AD97A1EA6E89}"/>
              </a:ext>
            </a:extLst>
          </p:cNvPr>
          <p:cNvSpPr/>
          <p:nvPr/>
        </p:nvSpPr>
        <p:spPr>
          <a:xfrm>
            <a:off x="2610374" y="2306971"/>
            <a:ext cx="6713989" cy="312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7689-BE5D-4D22-8B2B-B989C83FED28}"/>
              </a:ext>
            </a:extLst>
          </p:cNvPr>
          <p:cNvSpPr txBox="1"/>
          <p:nvPr/>
        </p:nvSpPr>
        <p:spPr>
          <a:xfrm>
            <a:off x="2727820" y="2439099"/>
            <a:ext cx="6518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endParaRPr lang="en-US" dirty="0"/>
          </a:p>
          <a:p>
            <a:r>
              <a:rPr lang="en-US" dirty="0"/>
              <a:t>import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string {</a:t>
            </a:r>
          </a:p>
          <a:p>
            <a:r>
              <a:rPr lang="en-US" dirty="0"/>
              <a:t>    // Return a greeting that embeds the name in a message.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fmt.Sprintf</a:t>
            </a:r>
            <a:r>
              <a:rPr lang="en-US" dirty="0"/>
              <a:t>("Hi, %v. Welcome!", name)</a:t>
            </a:r>
          </a:p>
          <a:p>
            <a:r>
              <a:rPr lang="en-US" dirty="0"/>
              <a:t>    return message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12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785D-339E-4041-99A6-03ED1329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Call your code from another module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56D6-B18B-4C31-B57D-1010A967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Write your code and execute as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4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076A2-EB51-49BC-882A-93A4D46D3913}"/>
              </a:ext>
            </a:extLst>
          </p:cNvPr>
          <p:cNvSpPr txBox="1"/>
          <p:nvPr/>
        </p:nvSpPr>
        <p:spPr>
          <a:xfrm>
            <a:off x="3758268" y="1245763"/>
            <a:ext cx="8078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In the text editor, create a file called hello.go like this: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04453-CE8F-403B-8A99-6944E7FDB653}"/>
              </a:ext>
            </a:extLst>
          </p:cNvPr>
          <p:cNvSpPr/>
          <p:nvPr/>
        </p:nvSpPr>
        <p:spPr>
          <a:xfrm>
            <a:off x="4303552" y="1937859"/>
            <a:ext cx="4714613" cy="3674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FE6ED-9292-4A54-B4DC-FBF28189CB39}"/>
              </a:ext>
            </a:extLst>
          </p:cNvPr>
          <p:cNvSpPr txBox="1"/>
          <p:nvPr/>
        </p:nvSpPr>
        <p:spPr>
          <a:xfrm>
            <a:off x="4383247" y="1971415"/>
            <a:ext cx="4555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main</a:t>
            </a:r>
          </a:p>
          <a:p>
            <a:endParaRPr lang="en-US" dirty="0"/>
          </a:p>
          <a:p>
            <a:r>
              <a:rPr lang="en-US" dirty="0"/>
              <a:t>import (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    "example.com/greetings"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// Get a greeting message and print it.</a:t>
            </a:r>
          </a:p>
          <a:p>
            <a:r>
              <a:rPr lang="en-US" dirty="0"/>
              <a:t>    message := </a:t>
            </a:r>
            <a:r>
              <a:rPr lang="en-US" dirty="0" err="1"/>
              <a:t>greetings.Hello</a:t>
            </a:r>
            <a:r>
              <a:rPr lang="en-US" dirty="0"/>
              <a:t>(“</a:t>
            </a:r>
            <a:r>
              <a:rPr lang="vi-VN" dirty="0">
                <a:latin typeface="Corbel" panose="020B0503020204020204" pitchFamily="34" charset="0"/>
              </a:rPr>
              <a:t>Bob</a:t>
            </a:r>
            <a:r>
              <a:rPr lang="en-US" dirty="0"/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(message)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10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7299-FA27-4D02-847B-6429D4BBC53F}"/>
              </a:ext>
            </a:extLst>
          </p:cNvPr>
          <p:cNvSpPr txBox="1"/>
          <p:nvPr/>
        </p:nvSpPr>
        <p:spPr>
          <a:xfrm>
            <a:off x="3562524" y="553673"/>
            <a:ext cx="6828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2. Run the cmd: go mod init hello</a:t>
            </a:r>
          </a:p>
          <a:p>
            <a:r>
              <a:rPr lang="vi-VN" sz="2100" dirty="0">
                <a:latin typeface="Corbel" panose="020B0503020204020204" pitchFamily="34" charset="0"/>
              </a:rPr>
              <a:t>3. Edit the hello module to use the unpublished greetings module</a:t>
            </a:r>
          </a:p>
          <a:p>
            <a:r>
              <a:rPr lang="vi-VN" sz="2100" dirty="0">
                <a:latin typeface="Corbel" panose="020B0503020204020204" pitchFamily="34" charset="0"/>
              </a:rPr>
              <a:t>    You need to use the module on your local file system</a:t>
            </a:r>
          </a:p>
          <a:p>
            <a:r>
              <a:rPr lang="vi-VN" sz="2100" dirty="0">
                <a:latin typeface="Corbel" panose="020B0503020204020204" pitchFamily="34" charset="0"/>
              </a:rPr>
              <a:t>    3.1. In the hello directory, open the go.mod file, change to look like this:</a:t>
            </a:r>
            <a:endParaRPr lang="en-US" sz="21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DC65C-0EFB-4B19-B83F-9C5D59B7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57" y="2724919"/>
            <a:ext cx="7591506" cy="26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4DCE9-A101-40F6-9F96-54514D62ACBF}"/>
              </a:ext>
            </a:extLst>
          </p:cNvPr>
          <p:cNvSpPr txBox="1"/>
          <p:nvPr/>
        </p:nvSpPr>
        <p:spPr>
          <a:xfrm>
            <a:off x="2961314" y="1233182"/>
            <a:ext cx="676152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3.2. run go build to locate the module and add it as a depedency to the go.mod file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sz="2100" dirty="0">
              <a:latin typeface="Corbel" panose="020B0503020204020204" pitchFamily="34" charset="0"/>
            </a:endParaRPr>
          </a:p>
          <a:p>
            <a:r>
              <a:rPr lang="vi-VN" sz="2100" dirty="0">
                <a:latin typeface="Corbel" panose="020B0503020204020204" pitchFamily="34" charset="0"/>
              </a:rPr>
              <a:t>3.3. In the hello directory, run the hello executable create by go build:</a:t>
            </a:r>
            <a:endParaRPr lang="en-US" sz="21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EABE3-3356-4B86-A9E5-6F44DE24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13" y="1925679"/>
            <a:ext cx="6553768" cy="120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3B181-31B1-4713-8E3D-E069121A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313" y="4095504"/>
            <a:ext cx="6553768" cy="1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3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C1D-B708-434B-9124-323103A1D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Error 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11D9-ADC2-4697-91A7-DEA793EFE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Return and handle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9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82E16-49B7-4D1A-B351-8809D96BECC0}"/>
              </a:ext>
            </a:extLst>
          </p:cNvPr>
          <p:cNvSpPr txBox="1"/>
          <p:nvPr/>
        </p:nvSpPr>
        <p:spPr>
          <a:xfrm>
            <a:off x="3288485" y="416682"/>
            <a:ext cx="8305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1.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In greetings/</a:t>
            </a:r>
            <a:r>
              <a:rPr lang="en-US" sz="2100" b="0" i="0" dirty="0" err="1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greetings.go</a:t>
            </a:r>
            <a:r>
              <a:rPr lang="vi-VN" sz="2100" dirty="0">
                <a:solidFill>
                  <a:srgbClr val="3E4042"/>
                </a:solidFill>
                <a:latin typeface="Corbel" panose="020B0503020204020204" pitchFamily="34" charset="0"/>
              </a:rPr>
              <a:t>, replace the code with lines below: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6FAE6-09E3-4EC5-A029-BEC5C18FB238}"/>
              </a:ext>
            </a:extLst>
          </p:cNvPr>
          <p:cNvSpPr/>
          <p:nvPr/>
        </p:nvSpPr>
        <p:spPr>
          <a:xfrm>
            <a:off x="3145873" y="898735"/>
            <a:ext cx="7273255" cy="575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5C824-6F35-4791-B80D-C2F6946FEDC3}"/>
              </a:ext>
            </a:extLst>
          </p:cNvPr>
          <p:cNvSpPr txBox="1"/>
          <p:nvPr/>
        </p:nvSpPr>
        <p:spPr>
          <a:xfrm>
            <a:off x="3187817" y="1031846"/>
            <a:ext cx="7189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endParaRPr lang="en-US" dirty="0"/>
          </a:p>
          <a:p>
            <a:r>
              <a:rPr lang="en-US" dirty="0"/>
              <a:t>import (</a:t>
            </a:r>
          </a:p>
          <a:p>
            <a:r>
              <a:rPr lang="en-US" dirty="0"/>
              <a:t>    "errors"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(string, error) {</a:t>
            </a:r>
          </a:p>
          <a:p>
            <a:r>
              <a:rPr lang="en-US" dirty="0"/>
              <a:t>    // If no name was given, return an error with a message.</a:t>
            </a:r>
          </a:p>
          <a:p>
            <a:r>
              <a:rPr lang="en-US" dirty="0"/>
              <a:t>    if name == "" {</a:t>
            </a:r>
          </a:p>
          <a:p>
            <a:r>
              <a:rPr lang="en-US" dirty="0"/>
              <a:t>        return "", </a:t>
            </a:r>
            <a:r>
              <a:rPr lang="en-US" dirty="0" err="1"/>
              <a:t>errors.New</a:t>
            </a:r>
            <a:r>
              <a:rPr lang="en-US" dirty="0"/>
              <a:t>("empty name")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If a name was received, return a value that embeds the name </a:t>
            </a:r>
          </a:p>
          <a:p>
            <a:r>
              <a:rPr lang="en-US" dirty="0"/>
              <a:t>    // in a greeting message.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fmt.Sprintf</a:t>
            </a:r>
            <a:r>
              <a:rPr lang="en-US" dirty="0"/>
              <a:t>("Hi, %v. Welcome!", name)</a:t>
            </a:r>
          </a:p>
          <a:p>
            <a:r>
              <a:rPr lang="en-US" dirty="0"/>
              <a:t>    return message, nil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25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C3246-58BD-441A-B253-9C4A8551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41" y="3537499"/>
            <a:ext cx="9274344" cy="2010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1D5BC-9EE6-4C9D-9D20-BCBE6FD0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41" y="129925"/>
            <a:ext cx="9274344" cy="323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347C3-BE7B-444C-8626-5CBC89A01493}"/>
              </a:ext>
            </a:extLst>
          </p:cNvPr>
          <p:cNvSpPr txBox="1"/>
          <p:nvPr/>
        </p:nvSpPr>
        <p:spPr>
          <a:xfrm>
            <a:off x="5050172" y="2206305"/>
            <a:ext cx="539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Golang for different operating systems</a:t>
            </a:r>
            <a:endParaRPr lang="en-US" sz="2400" dirty="0"/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35E4DA18-C5B9-4B46-B8BE-E076BB59D4CF}"/>
              </a:ext>
            </a:extLst>
          </p:cNvPr>
          <p:cNvSpPr/>
          <p:nvPr/>
        </p:nvSpPr>
        <p:spPr>
          <a:xfrm rot="4019793">
            <a:off x="4711152" y="1471676"/>
            <a:ext cx="812000" cy="8929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B41DF-F475-4A66-AC40-B0CD00ED5B32}"/>
              </a:ext>
            </a:extLst>
          </p:cNvPr>
          <p:cNvSpPr txBox="1"/>
          <p:nvPr/>
        </p:nvSpPr>
        <p:spPr>
          <a:xfrm>
            <a:off x="3026995" y="5665627"/>
            <a:ext cx="6574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latin typeface="Corbel" panose="020B0503020204020204" pitchFamily="34" charset="0"/>
              </a:rPr>
              <a:t>Checking the version after installation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5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5E0E4-39C1-4711-930A-DBC204BDFDD7}"/>
              </a:ext>
            </a:extLst>
          </p:cNvPr>
          <p:cNvSpPr txBox="1"/>
          <p:nvPr/>
        </p:nvSpPr>
        <p:spPr>
          <a:xfrm>
            <a:off x="3808603" y="256923"/>
            <a:ext cx="838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2. In your hello/hello.go file, paste the following code to yours:</a:t>
            </a:r>
          </a:p>
          <a:p>
            <a:r>
              <a:rPr lang="vi-VN" sz="2100" dirty="0">
                <a:latin typeface="Corbel" panose="020B0503020204020204" pitchFamily="34" charset="0"/>
              </a:rPr>
              <a:t>3. Run the cmd: go run hello.go and check the result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66EC4-039A-4343-823A-C46CF6B922C6}"/>
              </a:ext>
            </a:extLst>
          </p:cNvPr>
          <p:cNvSpPr/>
          <p:nvPr/>
        </p:nvSpPr>
        <p:spPr>
          <a:xfrm>
            <a:off x="3489820" y="1103152"/>
            <a:ext cx="6786693" cy="5519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04D10-DFAB-4771-8C71-887B32ADB905}"/>
              </a:ext>
            </a:extLst>
          </p:cNvPr>
          <p:cNvSpPr txBox="1"/>
          <p:nvPr/>
        </p:nvSpPr>
        <p:spPr>
          <a:xfrm>
            <a:off x="3615655" y="1245765"/>
            <a:ext cx="6576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endParaRPr lang="en-US" dirty="0"/>
          </a:p>
          <a:p>
            <a:r>
              <a:rPr lang="en-US" dirty="0"/>
              <a:t>import (</a:t>
            </a:r>
          </a:p>
          <a:p>
            <a:r>
              <a:rPr lang="en-US" dirty="0"/>
              <a:t>    "errors"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(string, error) {</a:t>
            </a:r>
          </a:p>
          <a:p>
            <a:r>
              <a:rPr lang="en-US" dirty="0"/>
              <a:t>    // If no name was given, return an error with a message.</a:t>
            </a:r>
          </a:p>
          <a:p>
            <a:r>
              <a:rPr lang="en-US" dirty="0"/>
              <a:t>    if name == "" {</a:t>
            </a:r>
          </a:p>
          <a:p>
            <a:r>
              <a:rPr lang="en-US" dirty="0"/>
              <a:t>        return "", </a:t>
            </a:r>
            <a:r>
              <a:rPr lang="en-US" dirty="0" err="1"/>
              <a:t>errors.New</a:t>
            </a:r>
            <a:r>
              <a:rPr lang="en-US" dirty="0"/>
              <a:t>("empty name")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If a name was received, return a value that embeds the name </a:t>
            </a:r>
          </a:p>
          <a:p>
            <a:r>
              <a:rPr lang="en-US" dirty="0"/>
              <a:t>    // in a greeting message.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fmt.Sprintf</a:t>
            </a:r>
            <a:r>
              <a:rPr lang="en-US" dirty="0"/>
              <a:t>("Hi, %v. Welcome!", name)</a:t>
            </a:r>
          </a:p>
          <a:p>
            <a:r>
              <a:rPr lang="en-US" dirty="0"/>
              <a:t>    return message, nil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40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800B-5724-4BD8-8E56-63355B523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Random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F3D3F-B087-496A-9656-6B8FF54DB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Return a random greeting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C42BD-E5CD-4D04-99CC-772BDB41D065}"/>
              </a:ext>
            </a:extLst>
          </p:cNvPr>
          <p:cNvSpPr txBox="1"/>
          <p:nvPr/>
        </p:nvSpPr>
        <p:spPr>
          <a:xfrm>
            <a:off x="3473042" y="302004"/>
            <a:ext cx="7826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1. </a:t>
            </a:r>
            <a:r>
              <a:rPr lang="vi-VN" sz="2100" dirty="0">
                <a:latin typeface="Corbel" panose="020B0503020204020204" pitchFamily="34" charset="0"/>
              </a:rPr>
              <a:t>In the greetings/greetings.go, replace your code like below: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E8857-148A-437F-AD63-D07B5EF73C52}"/>
              </a:ext>
            </a:extLst>
          </p:cNvPr>
          <p:cNvSpPr/>
          <p:nvPr/>
        </p:nvSpPr>
        <p:spPr>
          <a:xfrm>
            <a:off x="3456264" y="738231"/>
            <a:ext cx="7793373" cy="5830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7604E-AC80-4F80-9AF3-0C26FFB3D8D1}"/>
              </a:ext>
            </a:extLst>
          </p:cNvPr>
          <p:cNvSpPr txBox="1"/>
          <p:nvPr/>
        </p:nvSpPr>
        <p:spPr>
          <a:xfrm>
            <a:off x="3640821" y="837249"/>
            <a:ext cx="77765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r>
              <a:rPr lang="en-US" dirty="0"/>
              <a:t>import (</a:t>
            </a:r>
          </a:p>
          <a:p>
            <a:r>
              <a:rPr lang="en-US" dirty="0"/>
              <a:t>    "errors"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r>
              <a:rPr lang="en-US" dirty="0"/>
              <a:t>    "math/rand"</a:t>
            </a:r>
          </a:p>
          <a:p>
            <a:r>
              <a:rPr lang="en-US" dirty="0"/>
              <a:t>    "time"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(string, error) {</a:t>
            </a:r>
          </a:p>
          <a:p>
            <a:r>
              <a:rPr lang="en-US" dirty="0"/>
              <a:t>    // If no name was given, return an error with a message.</a:t>
            </a:r>
          </a:p>
          <a:p>
            <a:r>
              <a:rPr lang="en-US" dirty="0"/>
              <a:t>    if name == "" {</a:t>
            </a:r>
          </a:p>
          <a:p>
            <a:r>
              <a:rPr lang="en-US" dirty="0"/>
              <a:t>        return name, </a:t>
            </a:r>
            <a:r>
              <a:rPr lang="en-US" dirty="0" err="1"/>
              <a:t>errors.New</a:t>
            </a:r>
            <a:r>
              <a:rPr lang="en-US" dirty="0"/>
              <a:t>("empty name")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Create a message using a random format.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fmt.Sprintf</a:t>
            </a:r>
            <a:r>
              <a:rPr lang="en-US" dirty="0"/>
              <a:t>(</a:t>
            </a:r>
            <a:r>
              <a:rPr lang="en-US" dirty="0" err="1"/>
              <a:t>randomFormat</a:t>
            </a:r>
            <a:r>
              <a:rPr lang="en-US" dirty="0"/>
              <a:t>(), name)</a:t>
            </a:r>
          </a:p>
          <a:p>
            <a:r>
              <a:rPr lang="en-US" dirty="0"/>
              <a:t>    return message, nil</a:t>
            </a:r>
          </a:p>
          <a:p>
            <a:r>
              <a:rPr lang="en-US" dirty="0"/>
              <a:t>}</a:t>
            </a:r>
            <a:endParaRPr lang="vi-VN" dirty="0"/>
          </a:p>
          <a:p>
            <a:endParaRPr lang="vi-VN" dirty="0"/>
          </a:p>
          <a:p>
            <a:r>
              <a:rPr lang="vi-VN" dirty="0"/>
              <a:t>=&gt;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C42BD-E5CD-4D04-99CC-772BDB41D065}"/>
              </a:ext>
            </a:extLst>
          </p:cNvPr>
          <p:cNvSpPr txBox="1"/>
          <p:nvPr/>
        </p:nvSpPr>
        <p:spPr>
          <a:xfrm>
            <a:off x="3523376" y="486562"/>
            <a:ext cx="7826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1. In the greetings/greetings.go, replace your code like below: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E8857-148A-437F-AD63-D07B5EF73C52}"/>
              </a:ext>
            </a:extLst>
          </p:cNvPr>
          <p:cNvSpPr/>
          <p:nvPr/>
        </p:nvSpPr>
        <p:spPr>
          <a:xfrm>
            <a:off x="3506598" y="922790"/>
            <a:ext cx="7793373" cy="539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7604E-AC80-4F80-9AF3-0C26FFB3D8D1}"/>
              </a:ext>
            </a:extLst>
          </p:cNvPr>
          <p:cNvSpPr txBox="1"/>
          <p:nvPr/>
        </p:nvSpPr>
        <p:spPr>
          <a:xfrm>
            <a:off x="3523376" y="1057013"/>
            <a:ext cx="77765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init</a:t>
            </a:r>
            <a:r>
              <a:rPr lang="en-US" dirty="0"/>
              <a:t> sets initial values for variables used in the function.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rand.Seed</a:t>
            </a:r>
            <a:r>
              <a:rPr lang="en-US" dirty="0"/>
              <a:t>(</a:t>
            </a:r>
            <a:r>
              <a:rPr lang="en-US" dirty="0" err="1"/>
              <a:t>time.Now</a:t>
            </a:r>
            <a:r>
              <a:rPr lang="en-US" dirty="0"/>
              <a:t>().</a:t>
            </a:r>
            <a:r>
              <a:rPr lang="en-US" dirty="0" err="1"/>
              <a:t>UnixNano</a:t>
            </a:r>
            <a:r>
              <a:rPr lang="en-US" dirty="0"/>
              <a:t>())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randomFormat</a:t>
            </a:r>
            <a:r>
              <a:rPr lang="en-US" dirty="0"/>
              <a:t> returns one of a set of greeting messages. The returned</a:t>
            </a:r>
          </a:p>
          <a:p>
            <a:r>
              <a:rPr lang="en-US" dirty="0"/>
              <a:t>// message is selected at random.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randomFormat</a:t>
            </a:r>
            <a:r>
              <a:rPr lang="en-US" dirty="0"/>
              <a:t>() string {</a:t>
            </a:r>
          </a:p>
          <a:p>
            <a:r>
              <a:rPr lang="en-US" dirty="0"/>
              <a:t>    // A slice of message formats.</a:t>
            </a:r>
          </a:p>
          <a:p>
            <a:r>
              <a:rPr lang="en-US" dirty="0"/>
              <a:t>    formats := []string{</a:t>
            </a:r>
          </a:p>
          <a:p>
            <a:r>
              <a:rPr lang="en-US" dirty="0"/>
              <a:t>        "Hi, %v. Welcome!",</a:t>
            </a:r>
          </a:p>
          <a:p>
            <a:r>
              <a:rPr lang="en-US" dirty="0"/>
              <a:t>        "Great to see you, %v!",</a:t>
            </a:r>
          </a:p>
          <a:p>
            <a:r>
              <a:rPr lang="en-US" dirty="0"/>
              <a:t>        "Hail, %v! Well met!",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Return a randomly selected message format by specifying</a:t>
            </a:r>
          </a:p>
          <a:p>
            <a:r>
              <a:rPr lang="en-US" dirty="0"/>
              <a:t>    // a random index for the slice of formats.</a:t>
            </a:r>
          </a:p>
          <a:p>
            <a:r>
              <a:rPr lang="en-US" dirty="0"/>
              <a:t>    return formats[</a:t>
            </a:r>
            <a:r>
              <a:rPr lang="en-US" dirty="0" err="1"/>
              <a:t>rand.Intn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(formats))]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63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C1649-C2AB-41E8-8511-41BFCA41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47" y="1906587"/>
            <a:ext cx="9840323" cy="3044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FDC78-A915-42C6-8D0A-6C4B4E514BEE}"/>
              </a:ext>
            </a:extLst>
          </p:cNvPr>
          <p:cNvSpPr txBox="1"/>
          <p:nvPr/>
        </p:nvSpPr>
        <p:spPr>
          <a:xfrm>
            <a:off x="1979425" y="1233182"/>
            <a:ext cx="8233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2. In the hello/hello.go run the command to check the result:</a:t>
            </a:r>
            <a:endParaRPr lang="en-US" sz="2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4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5D37-825B-4249-A521-8000DE3C2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Return greetings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9C854-A1AF-4981-A87E-4F1E917C4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For multiple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95B17-BA84-40E6-89C2-81BB9E32A31A}"/>
              </a:ext>
            </a:extLst>
          </p:cNvPr>
          <p:cNvSpPr txBox="1"/>
          <p:nvPr/>
        </p:nvSpPr>
        <p:spPr>
          <a:xfrm>
            <a:off x="3263317" y="138936"/>
            <a:ext cx="65144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1. In the greetings/greetings.go, paste your code like this: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23226-64E2-468F-913C-3FA4A97E7A04}"/>
              </a:ext>
            </a:extLst>
          </p:cNvPr>
          <p:cNvSpPr/>
          <p:nvPr/>
        </p:nvSpPr>
        <p:spPr>
          <a:xfrm>
            <a:off x="3355596" y="671336"/>
            <a:ext cx="7373922" cy="598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3CFF-EF9E-4C0C-A257-D76DA945055E}"/>
              </a:ext>
            </a:extLst>
          </p:cNvPr>
          <p:cNvSpPr txBox="1"/>
          <p:nvPr/>
        </p:nvSpPr>
        <p:spPr>
          <a:xfrm>
            <a:off x="3355596" y="713280"/>
            <a:ext cx="72480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endParaRPr lang="en-US" dirty="0"/>
          </a:p>
          <a:p>
            <a:r>
              <a:rPr lang="en-US" dirty="0"/>
              <a:t>import (</a:t>
            </a:r>
          </a:p>
          <a:p>
            <a:r>
              <a:rPr lang="en-US" dirty="0"/>
              <a:t>    "errors"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r>
              <a:rPr lang="en-US" dirty="0"/>
              <a:t>    "math/rand"</a:t>
            </a:r>
          </a:p>
          <a:p>
            <a:r>
              <a:rPr lang="en-US" dirty="0"/>
              <a:t>    "time"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(string, error) {</a:t>
            </a:r>
          </a:p>
          <a:p>
            <a:r>
              <a:rPr lang="en-US" dirty="0"/>
              <a:t>    // If no name was given, return an error with a message.</a:t>
            </a:r>
          </a:p>
          <a:p>
            <a:r>
              <a:rPr lang="en-US" dirty="0"/>
              <a:t>    if name == "" {</a:t>
            </a:r>
          </a:p>
          <a:p>
            <a:r>
              <a:rPr lang="en-US" dirty="0"/>
              <a:t>        return name, </a:t>
            </a:r>
            <a:r>
              <a:rPr lang="en-US" dirty="0" err="1"/>
              <a:t>errors.New</a:t>
            </a:r>
            <a:r>
              <a:rPr lang="en-US" dirty="0"/>
              <a:t>("empty name")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Create a message using a random format.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fmt.Sprintf</a:t>
            </a:r>
            <a:r>
              <a:rPr lang="en-US" dirty="0"/>
              <a:t>(</a:t>
            </a:r>
            <a:r>
              <a:rPr lang="en-US" dirty="0" err="1"/>
              <a:t>randomFormat</a:t>
            </a:r>
            <a:r>
              <a:rPr lang="en-US" dirty="0"/>
              <a:t>(), name)</a:t>
            </a:r>
          </a:p>
          <a:p>
            <a:r>
              <a:rPr lang="en-US" dirty="0"/>
              <a:t>    return message, nil</a:t>
            </a:r>
          </a:p>
          <a:p>
            <a:r>
              <a:rPr lang="en-US" dirty="0"/>
              <a:t>}</a:t>
            </a:r>
            <a:endParaRPr lang="vi-VN" dirty="0"/>
          </a:p>
          <a:p>
            <a:endParaRPr lang="vi-VN" dirty="0"/>
          </a:p>
          <a:p>
            <a:r>
              <a:rPr lang="vi-VN" dirty="0"/>
              <a:t>=&gt;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1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C23226-64E2-468F-913C-3FA4A97E7A04}"/>
              </a:ext>
            </a:extLst>
          </p:cNvPr>
          <p:cNvSpPr/>
          <p:nvPr/>
        </p:nvSpPr>
        <p:spPr>
          <a:xfrm>
            <a:off x="3439487" y="889843"/>
            <a:ext cx="737392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3CFF-EF9E-4C0C-A257-D76DA945055E}"/>
              </a:ext>
            </a:extLst>
          </p:cNvPr>
          <p:cNvSpPr txBox="1"/>
          <p:nvPr/>
        </p:nvSpPr>
        <p:spPr>
          <a:xfrm>
            <a:off x="3439487" y="889843"/>
            <a:ext cx="7248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Init sets initial values for variables used in the function.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rand.Seed</a:t>
            </a:r>
            <a:r>
              <a:rPr lang="en-US" dirty="0"/>
              <a:t>(</a:t>
            </a:r>
            <a:r>
              <a:rPr lang="en-US" dirty="0" err="1"/>
              <a:t>time.Now</a:t>
            </a:r>
            <a:r>
              <a:rPr lang="en-US" dirty="0"/>
              <a:t>().</a:t>
            </a:r>
            <a:r>
              <a:rPr lang="en-US" dirty="0" err="1"/>
              <a:t>UnixNano</a:t>
            </a:r>
            <a:r>
              <a:rPr lang="en-US" dirty="0"/>
              <a:t>())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randomFormat</a:t>
            </a:r>
            <a:r>
              <a:rPr lang="en-US" dirty="0"/>
              <a:t> returns one of a set of greeting messages. The returned</a:t>
            </a:r>
          </a:p>
          <a:p>
            <a:r>
              <a:rPr lang="en-US" dirty="0"/>
              <a:t>// message is selected at random.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randomFormat</a:t>
            </a:r>
            <a:r>
              <a:rPr lang="en-US" dirty="0"/>
              <a:t>() string {</a:t>
            </a:r>
          </a:p>
          <a:p>
            <a:r>
              <a:rPr lang="en-US" dirty="0"/>
              <a:t>    // A slice of message formats.</a:t>
            </a:r>
          </a:p>
          <a:p>
            <a:r>
              <a:rPr lang="en-US" dirty="0"/>
              <a:t>    formats := []string{</a:t>
            </a:r>
          </a:p>
          <a:p>
            <a:r>
              <a:rPr lang="en-US" dirty="0"/>
              <a:t>        "Hi, %v. Welcome!",</a:t>
            </a:r>
          </a:p>
          <a:p>
            <a:r>
              <a:rPr lang="en-US" dirty="0"/>
              <a:t>        "Great to see you, %v!",</a:t>
            </a:r>
          </a:p>
          <a:p>
            <a:r>
              <a:rPr lang="en-US" dirty="0"/>
              <a:t>        "Hail, %v! Well met!",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Return one of the message formats selected at random.</a:t>
            </a:r>
          </a:p>
          <a:p>
            <a:r>
              <a:rPr lang="en-US" dirty="0"/>
              <a:t>    return formats[</a:t>
            </a:r>
            <a:r>
              <a:rPr lang="en-US" dirty="0" err="1"/>
              <a:t>rand.Intn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(formats))]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04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95B17-BA84-40E6-89C2-81BB9E32A31A}"/>
              </a:ext>
            </a:extLst>
          </p:cNvPr>
          <p:cNvSpPr txBox="1"/>
          <p:nvPr/>
        </p:nvSpPr>
        <p:spPr>
          <a:xfrm>
            <a:off x="3622548" y="784738"/>
            <a:ext cx="55222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2. In the hello/hello.go, paste your code like this: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23226-64E2-468F-913C-3FA4A97E7A04}"/>
              </a:ext>
            </a:extLst>
          </p:cNvPr>
          <p:cNvSpPr/>
          <p:nvPr/>
        </p:nvSpPr>
        <p:spPr>
          <a:xfrm>
            <a:off x="3675678" y="1200236"/>
            <a:ext cx="737392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3CFF-EF9E-4C0C-A257-D76DA945055E}"/>
              </a:ext>
            </a:extLst>
          </p:cNvPr>
          <p:cNvSpPr txBox="1"/>
          <p:nvPr/>
        </p:nvSpPr>
        <p:spPr>
          <a:xfrm>
            <a:off x="3675678" y="1200236"/>
            <a:ext cx="73739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main</a:t>
            </a:r>
          </a:p>
          <a:p>
            <a:r>
              <a:rPr lang="en-US" dirty="0"/>
              <a:t>import (</a:t>
            </a:r>
          </a:p>
          <a:p>
            <a:r>
              <a:rPr lang="en-US" dirty="0"/>
              <a:t>   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r>
              <a:rPr lang="en-US" dirty="0"/>
              <a:t>    "log"</a:t>
            </a:r>
          </a:p>
          <a:p>
            <a:endParaRPr lang="en-US" dirty="0"/>
          </a:p>
          <a:p>
            <a:r>
              <a:rPr lang="en-US" dirty="0"/>
              <a:t>    "example.com/greetings"</a:t>
            </a:r>
          </a:p>
          <a:p>
            <a:r>
              <a:rPr lang="en-US" dirty="0"/>
              <a:t>)</a:t>
            </a:r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// Set properties of the predefined Logger, including</a:t>
            </a:r>
          </a:p>
          <a:p>
            <a:r>
              <a:rPr lang="en-US" dirty="0"/>
              <a:t>    // the log entry prefix and a flag to disable printing</a:t>
            </a:r>
          </a:p>
          <a:p>
            <a:r>
              <a:rPr lang="en-US" dirty="0"/>
              <a:t>    // the time, source file, and line number.</a:t>
            </a:r>
          </a:p>
          <a:p>
            <a:r>
              <a:rPr lang="en-US" dirty="0"/>
              <a:t>    </a:t>
            </a:r>
            <a:r>
              <a:rPr lang="en-US" dirty="0" err="1"/>
              <a:t>log.SetPrefix</a:t>
            </a:r>
            <a:r>
              <a:rPr lang="en-US" dirty="0"/>
              <a:t>("greetings: ")</a:t>
            </a:r>
          </a:p>
          <a:p>
            <a:r>
              <a:rPr lang="en-US" dirty="0"/>
              <a:t>    </a:t>
            </a:r>
            <a:r>
              <a:rPr lang="en-US" dirty="0" err="1"/>
              <a:t>log.SetFlags</a:t>
            </a:r>
            <a:r>
              <a:rPr lang="en-US" dirty="0"/>
              <a:t>(0)</a:t>
            </a:r>
          </a:p>
          <a:p>
            <a:r>
              <a:rPr lang="en-US" dirty="0"/>
              <a:t>    // A slice of names.</a:t>
            </a:r>
          </a:p>
          <a:p>
            <a:r>
              <a:rPr lang="en-US" dirty="0"/>
              <a:t>    names := []string{"Gladys", "Samantha", "Darrin"}</a:t>
            </a:r>
          </a:p>
          <a:p>
            <a:r>
              <a:rPr lang="en-US" dirty="0"/>
              <a:t>    </a:t>
            </a:r>
            <a:endParaRPr lang="vi-VN" dirty="0"/>
          </a:p>
          <a:p>
            <a:endParaRPr lang="vi-VN" dirty="0"/>
          </a:p>
          <a:p>
            <a:r>
              <a:rPr lang="vi-VN" dirty="0"/>
              <a:t>=&gt;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3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C23226-64E2-468F-913C-3FA4A97E7A04}"/>
              </a:ext>
            </a:extLst>
          </p:cNvPr>
          <p:cNvSpPr/>
          <p:nvPr/>
        </p:nvSpPr>
        <p:spPr>
          <a:xfrm>
            <a:off x="2936148" y="553890"/>
            <a:ext cx="73739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3CFF-EF9E-4C0C-A257-D76DA945055E}"/>
              </a:ext>
            </a:extLst>
          </p:cNvPr>
          <p:cNvSpPr txBox="1"/>
          <p:nvPr/>
        </p:nvSpPr>
        <p:spPr>
          <a:xfrm>
            <a:off x="3088548" y="553889"/>
            <a:ext cx="7373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Request greeting messages for the names.</a:t>
            </a:r>
          </a:p>
          <a:p>
            <a:r>
              <a:rPr lang="en-US" dirty="0"/>
              <a:t>    messages, err := </a:t>
            </a:r>
            <a:r>
              <a:rPr lang="en-US" dirty="0" err="1"/>
              <a:t>greetings.Hellos</a:t>
            </a:r>
            <a:r>
              <a:rPr lang="en-US" dirty="0"/>
              <a:t>(names)</a:t>
            </a:r>
          </a:p>
          <a:p>
            <a:r>
              <a:rPr lang="en-US" dirty="0"/>
              <a:t>    if err != nil {</a:t>
            </a:r>
          </a:p>
          <a:p>
            <a:r>
              <a:rPr lang="en-US" dirty="0"/>
              <a:t>        </a:t>
            </a:r>
            <a:r>
              <a:rPr lang="en-US" dirty="0" err="1"/>
              <a:t>log.Fatal</a:t>
            </a:r>
            <a:r>
              <a:rPr lang="en-US" dirty="0"/>
              <a:t>(err)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If no error was returned, print the returned map of</a:t>
            </a:r>
          </a:p>
          <a:p>
            <a:r>
              <a:rPr lang="en-US" dirty="0"/>
              <a:t>    // messages to the console.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(messages)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F9BCB-09DB-4460-9B11-872148D29214}"/>
              </a:ext>
            </a:extLst>
          </p:cNvPr>
          <p:cNvSpPr txBox="1"/>
          <p:nvPr/>
        </p:nvSpPr>
        <p:spPr>
          <a:xfrm>
            <a:off x="2239861" y="3349456"/>
            <a:ext cx="7373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3. At 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hello/</a:t>
            </a:r>
            <a:r>
              <a:rPr lang="en-US" sz="2100" b="0" i="0" dirty="0" err="1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hello.go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, run </a:t>
            </a:r>
            <a:r>
              <a:rPr lang="en-US" sz="2100" b="0" i="0" dirty="0" err="1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hello.go</a:t>
            </a:r>
            <a:r>
              <a:rPr lang="en-US" sz="2100" b="0" i="0" dirty="0">
                <a:solidFill>
                  <a:srgbClr val="3E4042"/>
                </a:solidFill>
                <a:effectLst/>
                <a:latin typeface="Corbel" panose="020B0503020204020204" pitchFamily="34" charset="0"/>
              </a:rPr>
              <a:t> to confirm that the code works</a:t>
            </a:r>
            <a:r>
              <a:rPr lang="en-US" b="0" i="0" dirty="0">
                <a:solidFill>
                  <a:srgbClr val="3E4042"/>
                </a:solidFill>
                <a:effectLst/>
                <a:latin typeface="Roboto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11C40-21CF-48A8-BE57-2C56BD29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1" y="3833984"/>
            <a:ext cx="9463505" cy="19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B3E2-655B-4CD0-B0D9-981F6A23C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Get started with 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BCFE-A676-47BB-A2B3-A4DBB7595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Building a Hello, World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2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23D9-3E27-4B6D-AC2C-F26C9DB72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DED56-1FB5-424F-9A28-9C62D9A13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Add a test for greetings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E59F-C3C6-4387-9240-13CC188F3E1A}"/>
              </a:ext>
            </a:extLst>
          </p:cNvPr>
          <p:cNvSpPr txBox="1"/>
          <p:nvPr/>
        </p:nvSpPr>
        <p:spPr>
          <a:xfrm>
            <a:off x="2281806" y="813732"/>
            <a:ext cx="8212822" cy="51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73D13-E1CC-4BBE-952D-A7E46716F6EC}"/>
              </a:ext>
            </a:extLst>
          </p:cNvPr>
          <p:cNvSpPr txBox="1"/>
          <p:nvPr/>
        </p:nvSpPr>
        <p:spPr>
          <a:xfrm>
            <a:off x="3087149" y="0"/>
            <a:ext cx="72480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In greetings directory, create a file called greetings_test.go. Ending a file’s name with _test.go tells the command that this file contains test functions</a:t>
            </a:r>
          </a:p>
          <a:p>
            <a:pPr marL="342900" indent="-342900">
              <a:buAutoNum type="arabicPeriod"/>
            </a:pPr>
            <a:r>
              <a:rPr lang="vi-VN" sz="2100" dirty="0">
                <a:latin typeface="Corbel" panose="020B0503020204020204" pitchFamily="34" charset="0"/>
              </a:rPr>
              <a:t>In greetings_test.go, paste in these codes: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BFBA9-F8B0-4A42-AD28-A399782296CC}"/>
              </a:ext>
            </a:extLst>
          </p:cNvPr>
          <p:cNvSpPr/>
          <p:nvPr/>
        </p:nvSpPr>
        <p:spPr>
          <a:xfrm>
            <a:off x="3087149" y="1359882"/>
            <a:ext cx="6853805" cy="533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247B0-8FE3-48C4-858C-98F5325BB127}"/>
              </a:ext>
            </a:extLst>
          </p:cNvPr>
          <p:cNvSpPr txBox="1"/>
          <p:nvPr/>
        </p:nvSpPr>
        <p:spPr>
          <a:xfrm>
            <a:off x="3087149" y="1325461"/>
            <a:ext cx="6853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greetings</a:t>
            </a:r>
          </a:p>
          <a:p>
            <a:endParaRPr lang="en-US" dirty="0"/>
          </a:p>
          <a:p>
            <a:r>
              <a:rPr lang="en-US" dirty="0"/>
              <a:t>import (</a:t>
            </a:r>
          </a:p>
          <a:p>
            <a:r>
              <a:rPr lang="en-US" dirty="0"/>
              <a:t>    "testing"</a:t>
            </a:r>
          </a:p>
          <a:p>
            <a:r>
              <a:rPr lang="en-US" dirty="0"/>
              <a:t>    "</a:t>
            </a:r>
            <a:r>
              <a:rPr lang="en-US" dirty="0" err="1"/>
              <a:t>regexp</a:t>
            </a:r>
            <a:r>
              <a:rPr lang="en-US" dirty="0"/>
              <a:t>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TestHelloName</a:t>
            </a:r>
            <a:r>
              <a:rPr lang="en-US" dirty="0"/>
              <a:t> calls </a:t>
            </a:r>
            <a:r>
              <a:rPr lang="en-US" dirty="0" err="1"/>
              <a:t>greetings.Hello</a:t>
            </a:r>
            <a:r>
              <a:rPr lang="en-US" dirty="0"/>
              <a:t> with a name, checking </a:t>
            </a:r>
          </a:p>
          <a:p>
            <a:r>
              <a:rPr lang="en-US" dirty="0"/>
              <a:t>// for a valid return value.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TestHelloName</a:t>
            </a:r>
            <a:r>
              <a:rPr lang="en-US" dirty="0"/>
              <a:t>(t *</a:t>
            </a:r>
            <a:r>
              <a:rPr lang="en-US" dirty="0" err="1"/>
              <a:t>testing.T</a:t>
            </a:r>
            <a:r>
              <a:rPr lang="en-US" dirty="0"/>
              <a:t>) {</a:t>
            </a:r>
          </a:p>
          <a:p>
            <a:r>
              <a:rPr lang="en-US" dirty="0"/>
              <a:t>    name := "Gladys"</a:t>
            </a:r>
          </a:p>
          <a:p>
            <a:r>
              <a:rPr lang="en-US" dirty="0"/>
              <a:t>    want := </a:t>
            </a:r>
            <a:r>
              <a:rPr lang="en-US" dirty="0" err="1"/>
              <a:t>regexp.MustCompile</a:t>
            </a:r>
            <a:r>
              <a:rPr lang="en-US" dirty="0"/>
              <a:t>(`\</a:t>
            </a:r>
            <a:r>
              <a:rPr lang="en-US" dirty="0" err="1"/>
              <a:t>b`+name</a:t>
            </a:r>
            <a:r>
              <a:rPr lang="en-US" dirty="0"/>
              <a:t>+`\b`)</a:t>
            </a:r>
          </a:p>
          <a:p>
            <a:r>
              <a:rPr lang="en-US" dirty="0"/>
              <a:t>    msg, err := Hello("Gladys")</a:t>
            </a:r>
          </a:p>
          <a:p>
            <a:r>
              <a:rPr lang="en-US" dirty="0"/>
              <a:t>    if !</a:t>
            </a:r>
            <a:r>
              <a:rPr lang="en-US" dirty="0" err="1"/>
              <a:t>want.MatchString</a:t>
            </a:r>
            <a:r>
              <a:rPr lang="en-US" dirty="0"/>
              <a:t>(msg) || err != nil {</a:t>
            </a:r>
          </a:p>
          <a:p>
            <a:r>
              <a:rPr lang="en-US" dirty="0"/>
              <a:t>        </a:t>
            </a:r>
            <a:r>
              <a:rPr lang="en-US" dirty="0" err="1"/>
              <a:t>t.Fatalf</a:t>
            </a:r>
            <a:r>
              <a:rPr lang="en-US" dirty="0"/>
              <a:t>(`Hello("Gladys") = %q, %v, want match for %#q, nil`, msg, err, want)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vi-VN" dirty="0"/>
          </a:p>
          <a:p>
            <a:r>
              <a:rPr lang="vi-VN" dirty="0"/>
              <a:t>=&gt;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E59F-C3C6-4387-9240-13CC188F3E1A}"/>
              </a:ext>
            </a:extLst>
          </p:cNvPr>
          <p:cNvSpPr txBox="1"/>
          <p:nvPr/>
        </p:nvSpPr>
        <p:spPr>
          <a:xfrm>
            <a:off x="2281806" y="813732"/>
            <a:ext cx="8212822" cy="51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BFBA9-F8B0-4A42-AD28-A399782296CC}"/>
              </a:ext>
            </a:extLst>
          </p:cNvPr>
          <p:cNvSpPr/>
          <p:nvPr/>
        </p:nvSpPr>
        <p:spPr>
          <a:xfrm>
            <a:off x="2952925" y="286091"/>
            <a:ext cx="6853805" cy="2273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247B0-8FE3-48C4-858C-98F5325BB127}"/>
              </a:ext>
            </a:extLst>
          </p:cNvPr>
          <p:cNvSpPr txBox="1"/>
          <p:nvPr/>
        </p:nvSpPr>
        <p:spPr>
          <a:xfrm>
            <a:off x="2952925" y="251670"/>
            <a:ext cx="8212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TestHelloEmpty</a:t>
            </a:r>
            <a:r>
              <a:rPr lang="en-US" dirty="0"/>
              <a:t> calls </a:t>
            </a:r>
            <a:r>
              <a:rPr lang="en-US" dirty="0" err="1"/>
              <a:t>greetings.Hello</a:t>
            </a:r>
            <a:r>
              <a:rPr lang="en-US" dirty="0"/>
              <a:t> with an empty string, </a:t>
            </a:r>
          </a:p>
          <a:p>
            <a:r>
              <a:rPr lang="en-US" dirty="0"/>
              <a:t>// checking for an error.</a:t>
            </a: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TestHelloEmpty</a:t>
            </a:r>
            <a:r>
              <a:rPr lang="en-US" dirty="0"/>
              <a:t>(t *</a:t>
            </a:r>
            <a:r>
              <a:rPr lang="en-US" dirty="0" err="1"/>
              <a:t>testing.T</a:t>
            </a:r>
            <a:r>
              <a:rPr lang="en-US" dirty="0"/>
              <a:t>) {</a:t>
            </a:r>
          </a:p>
          <a:p>
            <a:r>
              <a:rPr lang="en-US" dirty="0"/>
              <a:t>    msg, err := Hello("")</a:t>
            </a:r>
          </a:p>
          <a:p>
            <a:r>
              <a:rPr lang="en-US" dirty="0"/>
              <a:t>    if msg != "" || err == nil {</a:t>
            </a:r>
          </a:p>
          <a:p>
            <a:r>
              <a:rPr lang="en-US" dirty="0"/>
              <a:t>        </a:t>
            </a:r>
            <a:r>
              <a:rPr lang="en-US" dirty="0" err="1"/>
              <a:t>t.Fatalf</a:t>
            </a:r>
            <a:r>
              <a:rPr lang="en-US" dirty="0"/>
              <a:t>(`Hello("") = %q, %v, want "", error`, msg, err)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9314-468F-449F-8AE7-5AE4A7447D1D}"/>
              </a:ext>
            </a:extLst>
          </p:cNvPr>
          <p:cNvSpPr txBox="1"/>
          <p:nvPr/>
        </p:nvSpPr>
        <p:spPr>
          <a:xfrm>
            <a:off x="2952925" y="2701255"/>
            <a:ext cx="6853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3. At cmd greetings directory, run the go test command the see the result:</a:t>
            </a:r>
            <a:endParaRPr lang="en-US" sz="2100" dirty="0"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6A6C4-2B3F-4108-9DB7-36FD1DAA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06" y="3439919"/>
            <a:ext cx="8375490" cy="31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4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C1AC-882E-48D6-AEC7-9B94BB70EF1C}"/>
              </a:ext>
            </a:extLst>
          </p:cNvPr>
          <p:cNvSpPr txBox="1"/>
          <p:nvPr/>
        </p:nvSpPr>
        <p:spPr>
          <a:xfrm>
            <a:off x="3456264" y="1233182"/>
            <a:ext cx="7726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4. Break the greetings.Hello function to view a failing test</a:t>
            </a:r>
          </a:p>
          <a:p>
            <a:r>
              <a:rPr lang="vi-VN" sz="2100" dirty="0">
                <a:latin typeface="Corbel" panose="020B0503020204020204" pitchFamily="34" charset="0"/>
              </a:rPr>
              <a:t>    In the 	greetings/greetings.go paste the following codes:</a:t>
            </a:r>
            <a:endParaRPr lang="en-US" sz="2100" dirty="0">
              <a:latin typeface="Corbel" panose="020B0503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1495C-8EF2-475C-854C-7BC7F76409AB}"/>
              </a:ext>
            </a:extLst>
          </p:cNvPr>
          <p:cNvSpPr/>
          <p:nvPr/>
        </p:nvSpPr>
        <p:spPr>
          <a:xfrm>
            <a:off x="3598877" y="2006267"/>
            <a:ext cx="6853805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0E2D-2155-4642-80F3-55836BC782BE}"/>
              </a:ext>
            </a:extLst>
          </p:cNvPr>
          <p:cNvSpPr txBox="1"/>
          <p:nvPr/>
        </p:nvSpPr>
        <p:spPr>
          <a:xfrm>
            <a:off x="3598877" y="1971846"/>
            <a:ext cx="68538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Hello returns a greeting for the named person.</a:t>
            </a:r>
          </a:p>
          <a:p>
            <a:r>
              <a:rPr lang="en-US" dirty="0" err="1"/>
              <a:t>func</a:t>
            </a:r>
            <a:r>
              <a:rPr lang="en-US" dirty="0"/>
              <a:t> Hello(name string) (string, error) {</a:t>
            </a:r>
          </a:p>
          <a:p>
            <a:r>
              <a:rPr lang="en-US" dirty="0"/>
              <a:t>    // If no name was given, return an error with a message.</a:t>
            </a:r>
          </a:p>
          <a:p>
            <a:r>
              <a:rPr lang="en-US" dirty="0"/>
              <a:t>    if name == "" {</a:t>
            </a:r>
          </a:p>
          <a:p>
            <a:r>
              <a:rPr lang="en-US" dirty="0"/>
              <a:t>        return name, </a:t>
            </a:r>
            <a:r>
              <a:rPr lang="en-US" dirty="0" err="1"/>
              <a:t>errors.New</a:t>
            </a:r>
            <a:r>
              <a:rPr lang="en-US" dirty="0"/>
              <a:t>("empty name")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Create a message using a random format.</a:t>
            </a:r>
          </a:p>
          <a:p>
            <a:r>
              <a:rPr lang="en-US" dirty="0"/>
              <a:t>    // message := </a:t>
            </a:r>
            <a:r>
              <a:rPr lang="en-US" dirty="0" err="1"/>
              <a:t>fmt.Sprintf</a:t>
            </a:r>
            <a:r>
              <a:rPr lang="en-US" dirty="0"/>
              <a:t>(</a:t>
            </a:r>
            <a:r>
              <a:rPr lang="en-US" dirty="0" err="1"/>
              <a:t>randomFormat</a:t>
            </a:r>
            <a:r>
              <a:rPr lang="en-US" dirty="0"/>
              <a:t>(), name)</a:t>
            </a:r>
          </a:p>
          <a:p>
            <a:r>
              <a:rPr lang="en-US" dirty="0"/>
              <a:t>    message := </a:t>
            </a:r>
            <a:r>
              <a:rPr lang="en-US" dirty="0" err="1"/>
              <a:t>fmt.Sprint</a:t>
            </a:r>
            <a:r>
              <a:rPr lang="en-US" dirty="0"/>
              <a:t>(</a:t>
            </a:r>
            <a:r>
              <a:rPr lang="en-US" dirty="0" err="1"/>
              <a:t>randomFormat</a:t>
            </a:r>
            <a:r>
              <a:rPr lang="en-US" dirty="0"/>
              <a:t>())</a:t>
            </a:r>
          </a:p>
          <a:p>
            <a:r>
              <a:rPr lang="en-US" dirty="0"/>
              <a:t>    return message, nil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74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EBDA2-729D-417D-AC2D-E0F5F17AE079}"/>
              </a:ext>
            </a:extLst>
          </p:cNvPr>
          <p:cNvSpPr txBox="1"/>
          <p:nvPr/>
        </p:nvSpPr>
        <p:spPr>
          <a:xfrm>
            <a:off x="1610686" y="1635853"/>
            <a:ext cx="8279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5. At cmd in the greetings directory, run go test to execute the test:</a:t>
            </a:r>
            <a:endParaRPr lang="en-US" sz="2100" dirty="0"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E5DC7-9C41-4777-8327-FADD7D41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3" y="2111352"/>
            <a:ext cx="10460037" cy="33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0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CC4DC-62A1-45EF-840E-BEA909EEBB76}"/>
              </a:ext>
            </a:extLst>
          </p:cNvPr>
          <p:cNvSpPr txBox="1"/>
          <p:nvPr/>
        </p:nvSpPr>
        <p:spPr>
          <a:xfrm>
            <a:off x="3129094" y="1090569"/>
            <a:ext cx="7784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200" dirty="0">
                <a:latin typeface="Corbel" panose="020B0503020204020204" pitchFamily="34" charset="0"/>
              </a:rPr>
              <a:t>THE END, THANKS FOR WATCHING</a:t>
            </a:r>
            <a:endParaRPr lang="en-US" sz="4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0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E1472-F891-4A8D-841C-D5A5AA83D0F5}"/>
              </a:ext>
            </a:extLst>
          </p:cNvPr>
          <p:cNvSpPr txBox="1"/>
          <p:nvPr/>
        </p:nvSpPr>
        <p:spPr>
          <a:xfrm>
            <a:off x="3674378" y="629174"/>
            <a:ext cx="622463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1. Open cmd, cd to your home directory:</a:t>
            </a:r>
            <a:br>
              <a:rPr lang="vi-VN" sz="2100" dirty="0">
                <a:latin typeface="Corbel" panose="020B0503020204020204" pitchFamily="34" charset="0"/>
              </a:rPr>
            </a:br>
            <a:r>
              <a:rPr lang="vi-VN" sz="2100" dirty="0">
                <a:latin typeface="Corbel" panose="020B0503020204020204" pitchFamily="34" charset="0"/>
              </a:rPr>
              <a:t>		cd %HOMEPATH%</a:t>
            </a:r>
          </a:p>
          <a:p>
            <a:r>
              <a:rPr lang="vi-VN" sz="2100" dirty="0">
                <a:latin typeface="Corbel" panose="020B0503020204020204" pitchFamily="34" charset="0"/>
              </a:rPr>
              <a:t>2. Create a hello directory:</a:t>
            </a:r>
          </a:p>
          <a:p>
            <a:r>
              <a:rPr lang="vi-VN" sz="2100" dirty="0">
                <a:latin typeface="Corbel" panose="020B0503020204020204" pitchFamily="34" charset="0"/>
              </a:rPr>
              <a:t>		mkdir hello</a:t>
            </a:r>
          </a:p>
          <a:p>
            <a:r>
              <a:rPr lang="vi-VN" sz="2100" dirty="0">
                <a:latin typeface="Corbel" panose="020B0503020204020204" pitchFamily="34" charset="0"/>
              </a:rPr>
              <a:t>		cd hello</a:t>
            </a:r>
          </a:p>
          <a:p>
            <a:r>
              <a:rPr lang="vi-VN" sz="2100" dirty="0">
                <a:latin typeface="Corbel" panose="020B0503020204020204" pitchFamily="34" charset="0"/>
              </a:rPr>
              <a:t>3. In your text editor, create a file name hello.go to put in some lines of code below: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B0EB1-0C09-4CB0-B21A-0A08C1288905}"/>
              </a:ext>
            </a:extLst>
          </p:cNvPr>
          <p:cNvSpPr/>
          <p:nvPr/>
        </p:nvSpPr>
        <p:spPr>
          <a:xfrm>
            <a:off x="3758268" y="3271706"/>
            <a:ext cx="5805182" cy="2080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800" dirty="0"/>
              <a:t>package main // package: way to group functions</a:t>
            </a:r>
          </a:p>
          <a:p>
            <a:endParaRPr lang="vi-VN" sz="1800" dirty="0"/>
          </a:p>
          <a:p>
            <a:r>
              <a:rPr lang="vi-VN" sz="1800" dirty="0"/>
              <a:t>import </a:t>
            </a:r>
            <a:r>
              <a:rPr lang="vi-VN" dirty="0"/>
              <a:t>“</a:t>
            </a:r>
            <a:r>
              <a:rPr lang="vi-VN" sz="1800" dirty="0"/>
              <a:t>fmt” //standard library for formatting text</a:t>
            </a:r>
          </a:p>
          <a:p>
            <a:r>
              <a:rPr lang="vi-VN" sz="1800" dirty="0"/>
              <a:t>// a main function to print a message to the console</a:t>
            </a:r>
          </a:p>
          <a:p>
            <a:r>
              <a:rPr lang="vi-VN" sz="1800" dirty="0"/>
              <a:t>func main() {</a:t>
            </a:r>
          </a:p>
          <a:p>
            <a:r>
              <a:rPr lang="vi-VN" sz="1800" dirty="0"/>
              <a:t>    fmt.Println("Hello, World!")</a:t>
            </a:r>
          </a:p>
          <a:p>
            <a:r>
              <a:rPr lang="vi-VN" sz="1800" dirty="0"/>
              <a:t>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949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97B9D-B697-4A6E-867F-0D0DA86D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0" y="442519"/>
            <a:ext cx="7855373" cy="2701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5B996-4FB3-469F-BF15-A56B03DD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09" y="3361888"/>
            <a:ext cx="7855373" cy="21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210F-FDD8-4C28-8EE1-8D63AFE06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749DA-4023-4846-A2EE-0CFEBAAF2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Call code in an external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D3403-1D34-444E-B48A-E7BCA9BC6C9D}"/>
              </a:ext>
            </a:extLst>
          </p:cNvPr>
          <p:cNvSpPr txBox="1"/>
          <p:nvPr/>
        </p:nvSpPr>
        <p:spPr>
          <a:xfrm>
            <a:off x="2623749" y="2136338"/>
            <a:ext cx="6944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Corbel" panose="020B0503020204020204" pitchFamily="34" charset="0"/>
              </a:rPr>
              <a:t>You can look for a package that has functions that you can use in your code</a:t>
            </a:r>
          </a:p>
          <a:p>
            <a:pPr marL="457200" indent="-457200">
              <a:buAutoNum type="arabicPeriod"/>
            </a:pPr>
            <a:r>
              <a:rPr lang="vi-VN" sz="2400" dirty="0">
                <a:latin typeface="Corbel" panose="020B0503020204020204" pitchFamily="34" charset="0"/>
              </a:rPr>
              <a:t>Visit pkg.go.dev and search for a “quote” package</a:t>
            </a:r>
          </a:p>
          <a:p>
            <a:pPr marL="457200" indent="-457200">
              <a:buAutoNum type="arabicPeriod"/>
            </a:pPr>
            <a:r>
              <a:rPr lang="vi-VN" sz="2400" dirty="0">
                <a:latin typeface="Corbel" panose="020B0503020204020204" pitchFamily="34" charset="0"/>
              </a:rPr>
              <a:t>Choose the rsc.io/quote package</a:t>
            </a:r>
          </a:p>
          <a:p>
            <a:pPr marL="457200" indent="-457200">
              <a:buAutoNum type="arabicPeriod"/>
            </a:pPr>
            <a:r>
              <a:rPr lang="vi-VN" sz="2400" dirty="0">
                <a:latin typeface="Corbel" panose="020B0503020204020204" pitchFamily="34" charset="0"/>
              </a:rPr>
              <a:t>On the Document tab, under the Index, we’ll use the Go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E4AE7-E020-4103-947A-F12161595219}"/>
              </a:ext>
            </a:extLst>
          </p:cNvPr>
          <p:cNvSpPr txBox="1"/>
          <p:nvPr/>
        </p:nvSpPr>
        <p:spPr>
          <a:xfrm>
            <a:off x="2763472" y="95956"/>
            <a:ext cx="788668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100" dirty="0">
                <a:latin typeface="Corbel" panose="020B0503020204020204" pitchFamily="34" charset="0"/>
              </a:rPr>
              <a:t>Note: You can use pkg.go.dev site to find published modules that you can use it for your code (</a:t>
            </a:r>
            <a:r>
              <a:rPr lang="en-US" sz="2100" dirty="0">
                <a:latin typeface="Corbel" panose="020B0503020204020204" pitchFamily="34" charset="0"/>
              </a:rPr>
              <a:t>Packages are published in modules - like rsc.io/quote </a:t>
            </a:r>
            <a:r>
              <a:rPr lang="vi-VN" sz="21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0ED01-3928-4E6B-B95F-58F43262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6" y="1300044"/>
            <a:ext cx="10959761" cy="425791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053423C-582A-467A-ACA5-B5E891B0CF69}"/>
              </a:ext>
            </a:extLst>
          </p:cNvPr>
          <p:cNvSpPr/>
          <p:nvPr/>
        </p:nvSpPr>
        <p:spPr>
          <a:xfrm rot="20183417">
            <a:off x="4714612" y="2810788"/>
            <a:ext cx="861270" cy="19294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92FCC2-F175-4C8B-8EF5-9FCA0A053E07}"/>
              </a:ext>
            </a:extLst>
          </p:cNvPr>
          <p:cNvSpPr/>
          <p:nvPr/>
        </p:nvSpPr>
        <p:spPr>
          <a:xfrm>
            <a:off x="3267933" y="2457974"/>
            <a:ext cx="6778304" cy="2701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B7112-DEBD-47E3-83C8-C32B222F2C38}"/>
              </a:ext>
            </a:extLst>
          </p:cNvPr>
          <p:cNvSpPr txBox="1"/>
          <p:nvPr/>
        </p:nvSpPr>
        <p:spPr>
          <a:xfrm flipH="1">
            <a:off x="3048978" y="1199626"/>
            <a:ext cx="711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	</a:t>
            </a:r>
            <a:r>
              <a:rPr lang="en-US" sz="2000" dirty="0"/>
              <a:t>In your Go code, import the rsc.io/quote package and add a call to its Go function.</a:t>
            </a:r>
            <a:endParaRPr lang="vi-VN" sz="2000" dirty="0"/>
          </a:p>
          <a:p>
            <a:r>
              <a:rPr lang="vi-VN" sz="2000" dirty="0">
                <a:latin typeface="Corbel" panose="020B0503020204020204" pitchFamily="34" charset="0"/>
              </a:rPr>
              <a:t>	1. Change your hello.go program like this in below: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5D42C-1BF3-43E8-A52E-F36E44A961ED}"/>
              </a:ext>
            </a:extLst>
          </p:cNvPr>
          <p:cNvSpPr txBox="1"/>
          <p:nvPr/>
        </p:nvSpPr>
        <p:spPr>
          <a:xfrm>
            <a:off x="3389153" y="2457974"/>
            <a:ext cx="6778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main</a:t>
            </a:r>
          </a:p>
          <a:p>
            <a:endParaRPr lang="en-US" dirty="0"/>
          </a:p>
          <a:p>
            <a:r>
              <a:rPr lang="en-US" dirty="0"/>
              <a:t>import "</a:t>
            </a:r>
            <a:r>
              <a:rPr lang="en-US" dirty="0" err="1"/>
              <a:t>fmt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import "rsc.io/quote"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quote.Go</a:t>
            </a:r>
            <a:r>
              <a:rPr lang="en-US" dirty="0"/>
              <a:t>())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62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302</TotalTime>
  <Words>2153</Words>
  <Application>Microsoft Office PowerPoint</Application>
  <PresentationFormat>Widescreen</PresentationFormat>
  <Paragraphs>291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Corbel</vt:lpstr>
      <vt:lpstr>Roboto</vt:lpstr>
      <vt:lpstr>Parallax</vt:lpstr>
      <vt:lpstr>PowerPoint Presentation</vt:lpstr>
      <vt:lpstr>PowerPoint Presentation</vt:lpstr>
      <vt:lpstr>Get started with Go</vt:lpstr>
      <vt:lpstr>PowerPoint Presentation</vt:lpstr>
      <vt:lpstr>PowerPoint Presentation</vt:lpstr>
      <vt:lpstr>Package</vt:lpstr>
      <vt:lpstr>PowerPoint Presentation</vt:lpstr>
      <vt:lpstr>PowerPoint Presentation</vt:lpstr>
      <vt:lpstr>PowerPoint Presentation</vt:lpstr>
      <vt:lpstr>PowerPoint Presentation</vt:lpstr>
      <vt:lpstr>Create a Go module</vt:lpstr>
      <vt:lpstr>PowerPoint Presentation</vt:lpstr>
      <vt:lpstr>PowerPoint Presentation</vt:lpstr>
      <vt:lpstr>Call your code from another module</vt:lpstr>
      <vt:lpstr>PowerPoint Presentation</vt:lpstr>
      <vt:lpstr>PowerPoint Presentation</vt:lpstr>
      <vt:lpstr>PowerPoint Presentation</vt:lpstr>
      <vt:lpstr>Error handling</vt:lpstr>
      <vt:lpstr>PowerPoint Presentation</vt:lpstr>
      <vt:lpstr>PowerPoint Presentation</vt:lpstr>
      <vt:lpstr>Random</vt:lpstr>
      <vt:lpstr>PowerPoint Presentation</vt:lpstr>
      <vt:lpstr>PowerPoint Presentation</vt:lpstr>
      <vt:lpstr>PowerPoint Presentation</vt:lpstr>
      <vt:lpstr>Return greetings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Nguyên</dc:creator>
  <cp:lastModifiedBy>Nguyễn Thanh Nguyên</cp:lastModifiedBy>
  <cp:revision>19</cp:revision>
  <dcterms:created xsi:type="dcterms:W3CDTF">2020-11-13T13:14:39Z</dcterms:created>
  <dcterms:modified xsi:type="dcterms:W3CDTF">2020-11-13T20:11:45Z</dcterms:modified>
</cp:coreProperties>
</file>