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11.xml"/>
  <Override ContentType="application/vnd.openxmlformats-officedocument.presentationml.comments+xml" PartName="/ppt/comments/comment2.xml"/>
  <Override ContentType="application/vnd.openxmlformats-officedocument.presentationml.comments+xml" PartName="/ppt/comments/comment10.xml"/>
  <Override ContentType="application/vnd.openxmlformats-officedocument.presentationml.comments+xml" PartName="/ppt/comments/comment8.xml"/>
  <Override ContentType="application/vnd.openxmlformats-officedocument.presentationml.comments+xml" PartName="/ppt/comments/comment5.xml"/>
  <Override ContentType="application/vnd.openxmlformats-officedocument.presentationml.comments+xml" PartName="/ppt/comments/comment6.xml"/>
  <Override ContentType="application/vnd.openxmlformats-officedocument.presentationml.comments+xml" PartName="/ppt/comments/comment7.xml"/>
  <Override ContentType="application/vnd.openxmlformats-officedocument.presentationml.comments+xml" PartName="/ppt/comments/comment4.xml"/>
  <Override ContentType="application/vnd.openxmlformats-officedocument.presentationml.comments+xml" PartName="/ppt/comments/comment9.xml"/>
  <Override ContentType="application/vnd.openxmlformats-officedocument.presentationml.comments+xml" PartName="/ppt/comments/comment3.xml"/>
  <Override ContentType="application/vnd.openxmlformats-officedocument.presentationml.comments+xml" PartName="/ppt/comments/comment12.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Author clrIdx="0" id="0" initials="" lastIdx="12" name="Justin Goulet"/>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CC9DB119-A36A-494E-B86A-93A2417B0D2A}">
  <a:tblStyle styleId="{CC9DB119-A36A-494E-B86A-93A2417B0D2A}" styleName="Table_0">
    <a:wholeTbl>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tblStyle>
</a:tblStyleLst>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commentAuthors" Target="commentAuthor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 authorId="0" idx="1" dt="2016-11-29T21:44:15.692">
    <p:pos x="6000" y="0"/>
    <p:text>Group Introduction: Everyone Introduces themselves</p:text>
  </p:cm>
</p:cmLst>
</file>

<file path=ppt/comments/comment10.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 authorId="0" idx="10" dt="2016-11-29T21:45:15.388">
    <p:pos x="6000" y="0"/>
    <p:text>Christian/John Presnets This</p:text>
  </p:cm>
</p:cmLst>
</file>

<file path=ppt/comments/comment1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 authorId="0" idx="11" dt="2016-11-29T21:35:01.737">
    <p:pos x="6000" y="0"/>
    <p:text>Steven Presents This</p:text>
  </p:cm>
</p:cmLst>
</file>

<file path=ppt/comments/comment1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 authorId="0" idx="12" dt="2016-11-29T21:44:54.483">
    <p:pos x="6000" y="0"/>
    <p:text>Jeremy Presents This</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 authorId="0" idx="2" dt="2016-11-29T21:44:34.754">
    <p:pos x="6000" y="0"/>
    <p:text>Chris Presents Thsi</p:text>
  </p:cm>
</p:cmLst>
</file>

<file path=ppt/comments/comment3.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 authorId="0" idx="3" dt="2016-11-29T21:33:06.123">
    <p:pos x="6000" y="0"/>
    <p:text>Justin Presents This</p:text>
  </p:cm>
</p:cmLst>
</file>

<file path=ppt/comments/comment4.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 authorId="0" idx="4" dt="2016-11-29T21:33:26.473">
    <p:pos x="6000" y="0"/>
    <p:text>Justin Presents this</p:text>
  </p:cm>
</p:cmLst>
</file>

<file path=ppt/comments/comment5.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 authorId="0" idx="5" dt="2016-11-27T12:27:43.604">
    <p:pos x="6000" y="0"/>
    <p:text>SRS should be in the Documentation folder, not presentation.</p:text>
  </p:cm>
</p:cmLst>
</file>

<file path=ppt/comments/comment6.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 authorId="0" idx="6" dt="2016-11-27T12:27:35.718">
    <p:pos x="6000" y="0"/>
    <p:text>SRS should be in the Documentation folder, not presentation.</p:text>
  </p:cm>
</p:cmLst>
</file>

<file path=ppt/comments/comment7.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 authorId="0" idx="7" dt="2016-11-29T21:42:39.544">
    <p:pos x="6000" y="0"/>
    <p:text>Chris Presents This</p:text>
  </p:cm>
</p:cmLst>
</file>

<file path=ppt/comments/comment8.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 authorId="0" idx="8" dt="2016-11-29T21:33:39.169">
    <p:pos x="6000" y="0"/>
    <p:text>Christian Presents This</p:text>
  </p:cm>
</p:cmLst>
</file>

<file path=ppt/comments/comment9.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 authorId="0" idx="9" dt="2016-11-29T21:45:08.817">
    <p:pos x="6000" y="0"/>
    <p:text>Christian/John Presents This</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9" name="Shape 119"/>
        <p:cNvGrpSpPr/>
        <p:nvPr/>
      </p:nvGrpSpPr>
      <p:grpSpPr>
        <a:xfrm>
          <a:off x="0" y="0"/>
          <a:ext cx="0" cy="0"/>
          <a:chOff x="0" y="0"/>
          <a:chExt cx="0" cy="0"/>
        </a:xfrm>
      </p:grpSpPr>
      <p:sp>
        <p:nvSpPr>
          <p:cNvPr id="120" name="Shape 1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1" name="Shape 12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7" name="Shape 127"/>
        <p:cNvGrpSpPr/>
        <p:nvPr/>
      </p:nvGrpSpPr>
      <p:grpSpPr>
        <a:xfrm>
          <a:off x="0" y="0"/>
          <a:ext cx="0" cy="0"/>
          <a:chOff x="0" y="0"/>
          <a:chExt cx="0" cy="0"/>
        </a:xfrm>
      </p:grpSpPr>
      <p:sp>
        <p:nvSpPr>
          <p:cNvPr id="128" name="Shape 12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9" name="Shape 12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4" name="Shape 134"/>
        <p:cNvGrpSpPr/>
        <p:nvPr/>
      </p:nvGrpSpPr>
      <p:grpSpPr>
        <a:xfrm>
          <a:off x="0" y="0"/>
          <a:ext cx="0" cy="0"/>
          <a:chOff x="0" y="0"/>
          <a:chExt cx="0" cy="0"/>
        </a:xfrm>
      </p:grpSpPr>
      <p:sp>
        <p:nvSpPr>
          <p:cNvPr id="135" name="Shape 1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6" name="Shape 13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2" name="Shape 142"/>
        <p:cNvGrpSpPr/>
        <p:nvPr/>
      </p:nvGrpSpPr>
      <p:grpSpPr>
        <a:xfrm>
          <a:off x="0" y="0"/>
          <a:ext cx="0" cy="0"/>
          <a:chOff x="0" y="0"/>
          <a:chExt cx="0" cy="0"/>
        </a:xfrm>
      </p:grpSpPr>
      <p:sp>
        <p:nvSpPr>
          <p:cNvPr id="143" name="Shape 1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4" name="Shape 14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7" name="Shape 57"/>
        <p:cNvGrpSpPr/>
        <p:nvPr/>
      </p:nvGrpSpPr>
      <p:grpSpPr>
        <a:xfrm>
          <a:off x="0" y="0"/>
          <a:ext cx="0" cy="0"/>
          <a:chOff x="0" y="0"/>
          <a:chExt cx="0" cy="0"/>
        </a:xfrm>
      </p:grpSpPr>
      <p:sp>
        <p:nvSpPr>
          <p:cNvPr id="58" name="Shape 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9" name="Shape 5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5" name="Shape 65"/>
        <p:cNvGrpSpPr/>
        <p:nvPr/>
      </p:nvGrpSpPr>
      <p:grpSpPr>
        <a:xfrm>
          <a:off x="0" y="0"/>
          <a:ext cx="0" cy="0"/>
          <a:chOff x="0" y="0"/>
          <a:chExt cx="0" cy="0"/>
        </a:xfrm>
      </p:grpSpPr>
      <p:sp>
        <p:nvSpPr>
          <p:cNvPr id="66" name="Shape 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7" name="Shape 6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3" name="Shape 73"/>
        <p:cNvGrpSpPr/>
        <p:nvPr/>
      </p:nvGrpSpPr>
      <p:grpSpPr>
        <a:xfrm>
          <a:off x="0" y="0"/>
          <a:ext cx="0" cy="0"/>
          <a:chOff x="0" y="0"/>
          <a:chExt cx="0" cy="0"/>
        </a:xfrm>
      </p:grpSpPr>
      <p:sp>
        <p:nvSpPr>
          <p:cNvPr id="74" name="Shape 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5" name="Shape 7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3" name="Shape 8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9" name="Shape 89"/>
        <p:cNvGrpSpPr/>
        <p:nvPr/>
      </p:nvGrpSpPr>
      <p:grpSpPr>
        <a:xfrm>
          <a:off x="0" y="0"/>
          <a:ext cx="0" cy="0"/>
          <a:chOff x="0" y="0"/>
          <a:chExt cx="0" cy="0"/>
        </a:xfrm>
      </p:grpSpPr>
      <p:sp>
        <p:nvSpPr>
          <p:cNvPr id="90" name="Shape 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1" name="Shape 9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7" name="Shape 97"/>
        <p:cNvGrpSpPr/>
        <p:nvPr/>
      </p:nvGrpSpPr>
      <p:grpSpPr>
        <a:xfrm>
          <a:off x="0" y="0"/>
          <a:ext cx="0" cy="0"/>
          <a:chOff x="0" y="0"/>
          <a:chExt cx="0" cy="0"/>
        </a:xfrm>
      </p:grpSpPr>
      <p:sp>
        <p:nvSpPr>
          <p:cNvPr id="98" name="Shape 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9" name="Shape 9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4" name="Shape 104"/>
        <p:cNvGrpSpPr/>
        <p:nvPr/>
      </p:nvGrpSpPr>
      <p:grpSpPr>
        <a:xfrm>
          <a:off x="0" y="0"/>
          <a:ext cx="0" cy="0"/>
          <a:chOff x="0" y="0"/>
          <a:chExt cx="0" cy="0"/>
        </a:xfrm>
      </p:grpSpPr>
      <p:sp>
        <p:nvSpPr>
          <p:cNvPr id="105" name="Shape 1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6" name="Shape 10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1" name="Shape 111"/>
        <p:cNvGrpSpPr/>
        <p:nvPr/>
      </p:nvGrpSpPr>
      <p:grpSpPr>
        <a:xfrm>
          <a:off x="0" y="0"/>
          <a:ext cx="0" cy="0"/>
          <a:chOff x="0" y="0"/>
          <a:chExt cx="0" cy="0"/>
        </a:xfrm>
      </p:grpSpPr>
      <p:sp>
        <p:nvSpPr>
          <p:cNvPr id="112" name="Shape 1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3" name="Shape 11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comments" Target="../comments/comment1.xml"/><Relationship Id="rId4" Type="http://schemas.openxmlformats.org/officeDocument/2006/relationships/image" Target="../media/image0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comments" Target="../comments/comment10.xml"/><Relationship Id="rId4" Type="http://schemas.openxmlformats.org/officeDocument/2006/relationships/image" Target="../media/image02.png"/><Relationship Id="rId5" Type="http://schemas.openxmlformats.org/officeDocument/2006/relationships/image" Target="../media/image0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comments" Target="../comments/comment11.xml"/><Relationship Id="rId4" Type="http://schemas.openxmlformats.org/officeDocument/2006/relationships/image" Target="../media/image0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comments" Target="../comments/comment12.xml"/><Relationship Id="rId4" Type="http://schemas.openxmlformats.org/officeDocument/2006/relationships/image" Target="../media/image0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0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comments" Target="../comments/comment2.xml"/><Relationship Id="rId4" Type="http://schemas.openxmlformats.org/officeDocument/2006/relationships/image" Target="../media/image0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comments" Target="../comments/comment3.xml"/><Relationship Id="rId4" Type="http://schemas.openxmlformats.org/officeDocument/2006/relationships/image" Target="../media/image01.png"/><Relationship Id="rId5" Type="http://schemas.openxmlformats.org/officeDocument/2006/relationships/image" Target="../media/image0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comments" Target="../comments/comment4.xml"/><Relationship Id="rId4" Type="http://schemas.openxmlformats.org/officeDocument/2006/relationships/image" Target="../media/image0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comments" Target="../comments/comment5.xml"/><Relationship Id="rId4" Type="http://schemas.openxmlformats.org/officeDocument/2006/relationships/image" Target="../media/image0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comments" Target="../comments/comment6.xml"/><Relationship Id="rId4" Type="http://schemas.openxmlformats.org/officeDocument/2006/relationships/image" Target="../media/image0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comments" Target="../comments/comment7.xml"/><Relationship Id="rId4" Type="http://schemas.openxmlformats.org/officeDocument/2006/relationships/image" Target="../media/image0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comments" Target="../comments/comment8.xml"/><Relationship Id="rId4" Type="http://schemas.openxmlformats.org/officeDocument/2006/relationships/image" Target="../media/image0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comments" Target="../comments/comment9.xml"/><Relationship Id="rId4" Type="http://schemas.openxmlformats.org/officeDocument/2006/relationships/image" Target="../media/image03.png"/><Relationship Id="rId5" Type="http://schemas.openxmlformats.org/officeDocument/2006/relationships/image" Target="../media/image0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 name="Shape 53"/>
        <p:cNvGrpSpPr/>
        <p:nvPr/>
      </p:nvGrpSpPr>
      <p:grpSpPr>
        <a:xfrm>
          <a:off x="0" y="0"/>
          <a:ext cx="0" cy="0"/>
          <a:chOff x="0" y="0"/>
          <a:chExt cx="0" cy="0"/>
        </a:xfrm>
      </p:grpSpPr>
      <p:sp>
        <p:nvSpPr>
          <p:cNvPr id="54" name="Shape 54"/>
          <p:cNvSpPr txBox="1"/>
          <p:nvPr>
            <p:ph type="ctrTitle"/>
          </p:nvPr>
        </p:nvSpPr>
        <p:spPr>
          <a:xfrm>
            <a:off x="311708" y="744575"/>
            <a:ext cx="8520600" cy="2052600"/>
          </a:xfrm>
          <a:prstGeom prst="rect">
            <a:avLst/>
          </a:prstGeom>
        </p:spPr>
        <p:txBody>
          <a:bodyPr anchorCtr="0" anchor="b" bIns="91425" lIns="91425" rIns="91425" tIns="91425">
            <a:noAutofit/>
          </a:bodyPr>
          <a:lstStyle/>
          <a:p>
            <a:pPr lvl="0">
              <a:spcBef>
                <a:spcPts val="0"/>
              </a:spcBef>
              <a:buNone/>
            </a:pPr>
            <a:r>
              <a:rPr lang="en"/>
              <a:t>Test Taker</a:t>
            </a:r>
          </a:p>
        </p:txBody>
      </p:sp>
      <p:sp>
        <p:nvSpPr>
          <p:cNvPr id="55" name="Shape 55"/>
          <p:cNvSpPr txBox="1"/>
          <p:nvPr>
            <p:ph idx="1" type="subTitle"/>
          </p:nvPr>
        </p:nvSpPr>
        <p:spPr>
          <a:xfrm>
            <a:off x="311700" y="3529975"/>
            <a:ext cx="8520600" cy="978300"/>
          </a:xfrm>
          <a:prstGeom prst="rect">
            <a:avLst/>
          </a:prstGeom>
        </p:spPr>
        <p:txBody>
          <a:bodyPr anchorCtr="0" anchor="t" bIns="91425" lIns="91425" rIns="91425" tIns="91425">
            <a:noAutofit/>
          </a:bodyPr>
          <a:lstStyle/>
          <a:p>
            <a:pPr lvl="0">
              <a:spcBef>
                <a:spcPts val="0"/>
              </a:spcBef>
              <a:buNone/>
            </a:pPr>
            <a:r>
              <a:rPr lang="en"/>
              <a:t>Project Created By:</a:t>
            </a:r>
          </a:p>
          <a:p>
            <a:pPr lvl="0">
              <a:spcBef>
                <a:spcPts val="0"/>
              </a:spcBef>
              <a:buNone/>
            </a:pPr>
            <a:r>
              <a:t/>
            </a:r>
            <a:endParaRPr sz="1000"/>
          </a:p>
          <a:p>
            <a:pPr lvl="0">
              <a:spcBef>
                <a:spcPts val="0"/>
              </a:spcBef>
              <a:buNone/>
            </a:pPr>
            <a:r>
              <a:rPr lang="en" sz="1000"/>
              <a:t>Justin Goulet; Chris Childers, Steven Clark, John Orcino, Jeremy Pietersma, Christian Mathias </a:t>
            </a:r>
          </a:p>
        </p:txBody>
      </p:sp>
      <p:pic>
        <p:nvPicPr>
          <p:cNvPr descr="Test_Taker_LogoOption3.png" id="56" name="Shape 56"/>
          <p:cNvPicPr preferRelativeResize="0"/>
          <p:nvPr/>
        </p:nvPicPr>
        <p:blipFill>
          <a:blip r:embed="rId4">
            <a:alphaModFix/>
          </a:blip>
          <a:stretch>
            <a:fillRect/>
          </a:stretch>
        </p:blipFill>
        <p:spPr>
          <a:xfrm>
            <a:off x="1266825" y="224787"/>
            <a:ext cx="6610350" cy="33051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2" name="Shape 122"/>
        <p:cNvGrpSpPr/>
        <p:nvPr/>
      </p:nvGrpSpPr>
      <p:grpSpPr>
        <a:xfrm>
          <a:off x="0" y="0"/>
          <a:ext cx="0" cy="0"/>
          <a:chOff x="0" y="0"/>
          <a:chExt cx="0" cy="0"/>
        </a:xfrm>
      </p:grpSpPr>
      <p:sp>
        <p:nvSpPr>
          <p:cNvPr id="123" name="Shape 123"/>
          <p:cNvSpPr txBox="1"/>
          <p:nvPr>
            <p:ph type="title"/>
          </p:nvPr>
        </p:nvSpPr>
        <p:spPr>
          <a:xfrm>
            <a:off x="311700" y="445025"/>
            <a:ext cx="3953400" cy="572700"/>
          </a:xfrm>
          <a:prstGeom prst="rect">
            <a:avLst/>
          </a:prstGeom>
        </p:spPr>
        <p:txBody>
          <a:bodyPr anchorCtr="0" anchor="t" bIns="91425" lIns="91425" rIns="91425" tIns="91425">
            <a:noAutofit/>
          </a:bodyPr>
          <a:lstStyle/>
          <a:p>
            <a:pPr lvl="0">
              <a:spcBef>
                <a:spcPts val="0"/>
              </a:spcBef>
              <a:buNone/>
            </a:pPr>
            <a:r>
              <a:t/>
            </a:r>
            <a:endParaRPr/>
          </a:p>
        </p:txBody>
      </p:sp>
      <p:sp>
        <p:nvSpPr>
          <p:cNvPr id="124" name="Shape 124"/>
          <p:cNvSpPr txBox="1"/>
          <p:nvPr>
            <p:ph idx="1" type="body"/>
          </p:nvPr>
        </p:nvSpPr>
        <p:spPr>
          <a:xfrm>
            <a:off x="311700" y="1152475"/>
            <a:ext cx="4418700" cy="3416400"/>
          </a:xfrm>
          <a:prstGeom prst="rect">
            <a:avLst/>
          </a:prstGeom>
        </p:spPr>
        <p:txBody>
          <a:bodyPr anchorCtr="0" anchor="t" bIns="91425" lIns="91425" rIns="91425" tIns="91425">
            <a:noAutofit/>
          </a:bodyPr>
          <a:lstStyle/>
          <a:p>
            <a:pPr lvl="0">
              <a:spcBef>
                <a:spcPts val="0"/>
              </a:spcBef>
              <a:buNone/>
            </a:pPr>
            <a:r>
              <a:t/>
            </a:r>
            <a:endParaRPr/>
          </a:p>
        </p:txBody>
      </p:sp>
      <p:pic>
        <p:nvPicPr>
          <p:cNvPr id="125" name="Shape 125"/>
          <p:cNvPicPr preferRelativeResize="0"/>
          <p:nvPr/>
        </p:nvPicPr>
        <p:blipFill>
          <a:blip r:embed="rId4">
            <a:alphaModFix/>
          </a:blip>
          <a:stretch>
            <a:fillRect/>
          </a:stretch>
        </p:blipFill>
        <p:spPr>
          <a:xfrm>
            <a:off x="60075" y="324875"/>
            <a:ext cx="7388625" cy="4243999"/>
          </a:xfrm>
          <a:prstGeom prst="rect">
            <a:avLst/>
          </a:prstGeom>
          <a:noFill/>
          <a:ln>
            <a:noFill/>
          </a:ln>
        </p:spPr>
      </p:pic>
      <p:pic>
        <p:nvPicPr>
          <p:cNvPr descr="Test_Taker_LogoOption3.png" id="126" name="Shape 126"/>
          <p:cNvPicPr preferRelativeResize="0"/>
          <p:nvPr/>
        </p:nvPicPr>
        <p:blipFill>
          <a:blip r:embed="rId5">
            <a:alphaModFix/>
          </a:blip>
          <a:stretch>
            <a:fillRect/>
          </a:stretch>
        </p:blipFill>
        <p:spPr>
          <a:xfrm>
            <a:off x="6818025" y="-2"/>
            <a:ext cx="2097375" cy="10486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0" name="Shape 130"/>
        <p:cNvGrpSpPr/>
        <p:nvPr/>
      </p:nvGrpSpPr>
      <p:grpSpPr>
        <a:xfrm>
          <a:off x="0" y="0"/>
          <a:ext cx="0" cy="0"/>
          <a:chOff x="0" y="0"/>
          <a:chExt cx="0" cy="0"/>
        </a:xfrm>
      </p:grpSpPr>
      <p:sp>
        <p:nvSpPr>
          <p:cNvPr id="131" name="Shape 131"/>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Imperative Class</a:t>
            </a:r>
          </a:p>
        </p:txBody>
      </p:sp>
      <p:sp>
        <p:nvSpPr>
          <p:cNvPr id="132" name="Shape 132"/>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LibraryController</a:t>
            </a:r>
          </a:p>
          <a:p>
            <a:pPr indent="-228600" lvl="0" marL="457200" rtl="0">
              <a:spcBef>
                <a:spcPts val="0"/>
              </a:spcBef>
            </a:pPr>
            <a:r>
              <a:rPr lang="en"/>
              <a:t>UUID strings mapped to Registerable(or implementing) objects</a:t>
            </a:r>
          </a:p>
          <a:p>
            <a:pPr indent="-228600" lvl="0" marL="457200" rtl="0">
              <a:spcBef>
                <a:spcPts val="0"/>
              </a:spcBef>
            </a:pPr>
            <a:r>
              <a:rPr lang="en"/>
              <a:t>First implemented with HashMaps, then database</a:t>
            </a:r>
          </a:p>
          <a:p>
            <a:pPr indent="-228600" lvl="0" marL="457200" rtl="0">
              <a:spcBef>
                <a:spcPts val="0"/>
              </a:spcBef>
            </a:pPr>
            <a:r>
              <a:rPr lang="en"/>
              <a:t>Pseudo-singleton, Java 8 allows fully functional completely static class</a:t>
            </a:r>
          </a:p>
          <a:p>
            <a:pPr indent="-228600" lvl="1" marL="914400" rtl="0">
              <a:spcBef>
                <a:spcPts val="0"/>
              </a:spcBef>
            </a:pPr>
            <a:r>
              <a:rPr lang="en"/>
              <a:t>Traditional singleton pattern would reduce readability.</a:t>
            </a:r>
          </a:p>
          <a:p>
            <a:pPr indent="-228600" lvl="0" marL="457200" rtl="0">
              <a:spcBef>
                <a:spcPts val="0"/>
              </a:spcBef>
            </a:pPr>
            <a:r>
              <a:rPr lang="en"/>
              <a:t>Database access through JDBC</a:t>
            </a:r>
          </a:p>
          <a:p>
            <a:pPr indent="-228600" lvl="1" marL="914400" rtl="0">
              <a:spcBef>
                <a:spcPts val="0"/>
              </a:spcBef>
            </a:pPr>
            <a:r>
              <a:rPr lang="en"/>
              <a:t>Actual database source wrapped into connect() easy to change to multi-user</a:t>
            </a:r>
          </a:p>
          <a:p>
            <a:pPr indent="-228600" lvl="1" marL="914400" rtl="0">
              <a:spcBef>
                <a:spcPts val="0"/>
              </a:spcBef>
            </a:pPr>
            <a:r>
              <a:rPr lang="en"/>
              <a:t>PreparedStatements don’t require string composition.</a:t>
            </a:r>
          </a:p>
        </p:txBody>
      </p:sp>
      <p:pic>
        <p:nvPicPr>
          <p:cNvPr descr="Test_Taker_LogoOption3.png" id="133" name="Shape 133"/>
          <p:cNvPicPr preferRelativeResize="0"/>
          <p:nvPr/>
        </p:nvPicPr>
        <p:blipFill>
          <a:blip r:embed="rId4">
            <a:alphaModFix/>
          </a:blip>
          <a:stretch>
            <a:fillRect/>
          </a:stretch>
        </p:blipFill>
        <p:spPr>
          <a:xfrm>
            <a:off x="6818025" y="-2"/>
            <a:ext cx="2097375" cy="104869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7" name="Shape 137"/>
        <p:cNvGrpSpPr/>
        <p:nvPr/>
      </p:nvGrpSpPr>
      <p:grpSpPr>
        <a:xfrm>
          <a:off x="0" y="0"/>
          <a:ext cx="0" cy="0"/>
          <a:chOff x="0" y="0"/>
          <a:chExt cx="0" cy="0"/>
        </a:xfrm>
      </p:grpSpPr>
      <p:sp>
        <p:nvSpPr>
          <p:cNvPr id="138" name="Shape 138"/>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Implementation</a:t>
            </a:r>
          </a:p>
        </p:txBody>
      </p:sp>
      <p:sp>
        <p:nvSpPr>
          <p:cNvPr id="139" name="Shape 139"/>
          <p:cNvSpPr txBox="1"/>
          <p:nvPr>
            <p:ph idx="1" type="body"/>
          </p:nvPr>
        </p:nvSpPr>
        <p:spPr>
          <a:xfrm>
            <a:off x="311700" y="1152475"/>
            <a:ext cx="4245600" cy="3416400"/>
          </a:xfrm>
          <a:prstGeom prst="rect">
            <a:avLst/>
          </a:prstGeom>
        </p:spPr>
        <p:txBody>
          <a:bodyPr anchorCtr="0" anchor="t" bIns="91425" lIns="91425" rIns="91425" tIns="91425">
            <a:noAutofit/>
          </a:bodyPr>
          <a:lstStyle/>
          <a:p>
            <a:pPr lvl="0">
              <a:spcBef>
                <a:spcPts val="0"/>
              </a:spcBef>
              <a:buNone/>
            </a:pPr>
            <a:r>
              <a:rPr lang="en" sz="1400"/>
              <a:t>Design:</a:t>
            </a:r>
          </a:p>
          <a:p>
            <a:pPr lvl="0">
              <a:spcBef>
                <a:spcPts val="0"/>
              </a:spcBef>
              <a:buNone/>
            </a:pPr>
            <a:r>
              <a:rPr lang="en" sz="1400"/>
              <a:t>SideMenu - Controlled by PageManager: Determines what page to go to when clicked</a:t>
            </a:r>
          </a:p>
          <a:p>
            <a:pPr lvl="0">
              <a:spcBef>
                <a:spcPts val="0"/>
              </a:spcBef>
              <a:buNone/>
            </a:pPr>
            <a:r>
              <a:rPr lang="en" sz="1400"/>
              <a:t>CustomPage - Has built-in, custom, navigation controller that allows user to go back to previous pages. Also creates templates for each page type.</a:t>
            </a:r>
          </a:p>
          <a:p>
            <a:pPr lvl="0">
              <a:spcBef>
                <a:spcPts val="0"/>
              </a:spcBef>
              <a:buNone/>
            </a:pPr>
            <a:r>
              <a:rPr lang="en" sz="1400"/>
              <a:t>CustomButtons - Created default button style, to be fluent among different pages</a:t>
            </a:r>
          </a:p>
        </p:txBody>
      </p:sp>
      <p:sp>
        <p:nvSpPr>
          <p:cNvPr id="140" name="Shape 140"/>
          <p:cNvSpPr txBox="1"/>
          <p:nvPr>
            <p:ph idx="1" type="body"/>
          </p:nvPr>
        </p:nvSpPr>
        <p:spPr>
          <a:xfrm>
            <a:off x="4557300" y="1152475"/>
            <a:ext cx="4245600" cy="3416400"/>
          </a:xfrm>
          <a:prstGeom prst="rect">
            <a:avLst/>
          </a:prstGeom>
        </p:spPr>
        <p:txBody>
          <a:bodyPr anchorCtr="0" anchor="t" bIns="91425" lIns="91425" rIns="91425" tIns="91425">
            <a:noAutofit/>
          </a:bodyPr>
          <a:lstStyle/>
          <a:p>
            <a:pPr lvl="0">
              <a:lnSpc>
                <a:spcPct val="100000"/>
              </a:lnSpc>
              <a:spcBef>
                <a:spcPts val="0"/>
              </a:spcBef>
              <a:buNone/>
            </a:pPr>
            <a:r>
              <a:rPr lang="en" sz="1400"/>
              <a:t>Backend:</a:t>
            </a:r>
          </a:p>
          <a:p>
            <a:pPr lvl="0" rtl="0">
              <a:lnSpc>
                <a:spcPct val="100000"/>
              </a:lnSpc>
              <a:spcBef>
                <a:spcPts val="0"/>
              </a:spcBef>
              <a:buNone/>
            </a:pPr>
            <a:r>
              <a:rPr lang="en" sz="1400"/>
              <a:t>Basic Types: Question, Test, Course, CourseProgress, most manipulation done here</a:t>
            </a:r>
          </a:p>
          <a:p>
            <a:pPr lvl="0" rtl="0">
              <a:lnSpc>
                <a:spcPct val="100000"/>
              </a:lnSpc>
              <a:spcBef>
                <a:spcPts val="0"/>
              </a:spcBef>
              <a:buNone/>
            </a:pPr>
            <a:r>
              <a:rPr lang="en" sz="1400"/>
              <a:t>Independent: many-to-many, reusable</a:t>
            </a:r>
          </a:p>
          <a:p>
            <a:pPr lvl="0" rtl="0">
              <a:lnSpc>
                <a:spcPct val="100000"/>
              </a:lnSpc>
              <a:spcBef>
                <a:spcPts val="0"/>
              </a:spcBef>
              <a:buNone/>
            </a:pPr>
            <a:r>
              <a:rPr lang="en" sz="1400"/>
              <a:t>	</a:t>
            </a:r>
            <a:r>
              <a:rPr lang="en" sz="1400"/>
              <a:t>e</a:t>
            </a:r>
            <a:r>
              <a:rPr lang="en" sz="1400"/>
              <a:t>.g. Questions can be reused in final</a:t>
            </a:r>
          </a:p>
          <a:p>
            <a:pPr lvl="0" rtl="0">
              <a:lnSpc>
                <a:spcPct val="100000"/>
              </a:lnSpc>
              <a:spcBef>
                <a:spcPts val="0"/>
              </a:spcBef>
              <a:buNone/>
            </a:pPr>
            <a:r>
              <a:rPr lang="en" sz="1400"/>
              <a:t>Registerable: each returns a primary key</a:t>
            </a:r>
          </a:p>
          <a:p>
            <a:pPr lvl="0" rtl="0">
              <a:lnSpc>
                <a:spcPct val="100000"/>
              </a:lnSpc>
              <a:spcBef>
                <a:spcPts val="0"/>
              </a:spcBef>
              <a:buNone/>
            </a:pPr>
            <a:r>
              <a:rPr lang="en" sz="1400"/>
              <a:t>Library Controller: Retrieves and stores types by primary key</a:t>
            </a:r>
          </a:p>
        </p:txBody>
      </p:sp>
      <p:pic>
        <p:nvPicPr>
          <p:cNvPr descr="Test_Taker_LogoOption3.png" id="141" name="Shape 141"/>
          <p:cNvPicPr preferRelativeResize="0"/>
          <p:nvPr/>
        </p:nvPicPr>
        <p:blipFill>
          <a:blip r:embed="rId4">
            <a:alphaModFix/>
          </a:blip>
          <a:stretch>
            <a:fillRect/>
          </a:stretch>
        </p:blipFill>
        <p:spPr>
          <a:xfrm>
            <a:off x="6818025" y="-2"/>
            <a:ext cx="2097375" cy="104869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5" name="Shape 145"/>
        <p:cNvGrpSpPr/>
        <p:nvPr/>
      </p:nvGrpSpPr>
      <p:grpSpPr>
        <a:xfrm>
          <a:off x="0" y="0"/>
          <a:ext cx="0" cy="0"/>
          <a:chOff x="0" y="0"/>
          <a:chExt cx="0" cy="0"/>
        </a:xfrm>
      </p:grpSpPr>
      <p:sp>
        <p:nvSpPr>
          <p:cNvPr id="146" name="Shape 146"/>
          <p:cNvSpPr txBox="1"/>
          <p:nvPr>
            <p:ph type="title"/>
          </p:nvPr>
        </p:nvSpPr>
        <p:spPr>
          <a:xfrm>
            <a:off x="311712" y="3564725"/>
            <a:ext cx="8520600" cy="572700"/>
          </a:xfrm>
          <a:prstGeom prst="rect">
            <a:avLst/>
          </a:prstGeom>
        </p:spPr>
        <p:txBody>
          <a:bodyPr anchorCtr="0" anchor="t" bIns="91425" lIns="91425" rIns="91425" tIns="91425">
            <a:noAutofit/>
          </a:bodyPr>
          <a:lstStyle/>
          <a:p>
            <a:pPr lvl="0" algn="ctr">
              <a:spcBef>
                <a:spcPts val="0"/>
              </a:spcBef>
              <a:buNone/>
            </a:pPr>
            <a:r>
              <a:rPr lang="en"/>
              <a:t>Conclusion</a:t>
            </a:r>
          </a:p>
        </p:txBody>
      </p:sp>
      <p:pic>
        <p:nvPicPr>
          <p:cNvPr descr="Test_Taker_LogoOption3.png" id="147" name="Shape 147"/>
          <p:cNvPicPr preferRelativeResize="0"/>
          <p:nvPr/>
        </p:nvPicPr>
        <p:blipFill>
          <a:blip r:embed="rId3">
            <a:alphaModFix/>
          </a:blip>
          <a:stretch>
            <a:fillRect/>
          </a:stretch>
        </p:blipFill>
        <p:spPr>
          <a:xfrm>
            <a:off x="1890112" y="755665"/>
            <a:ext cx="5363775" cy="268192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0" name="Shape 60"/>
        <p:cNvGrpSpPr/>
        <p:nvPr/>
      </p:nvGrpSpPr>
      <p:grpSpPr>
        <a:xfrm>
          <a:off x="0" y="0"/>
          <a:ext cx="0" cy="0"/>
          <a:chOff x="0" y="0"/>
          <a:chExt cx="0" cy="0"/>
        </a:xfrm>
      </p:grpSpPr>
      <p:sp>
        <p:nvSpPr>
          <p:cNvPr id="61" name="Shape 61"/>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Presentation Outline</a:t>
            </a:r>
          </a:p>
        </p:txBody>
      </p:sp>
      <p:sp>
        <p:nvSpPr>
          <p:cNvPr id="62" name="Shape 62"/>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Project Management</a:t>
            </a:r>
          </a:p>
          <a:p>
            <a:pPr lvl="0">
              <a:spcBef>
                <a:spcPts val="0"/>
              </a:spcBef>
              <a:buNone/>
            </a:pPr>
            <a:r>
              <a:rPr lang="en"/>
              <a:t>Requirement Analysis</a:t>
            </a:r>
          </a:p>
          <a:p>
            <a:pPr lvl="0">
              <a:spcBef>
                <a:spcPts val="0"/>
              </a:spcBef>
              <a:buNone/>
            </a:pPr>
            <a:r>
              <a:rPr lang="en"/>
              <a:t>Design Patterns</a:t>
            </a:r>
          </a:p>
          <a:p>
            <a:pPr lvl="0">
              <a:spcBef>
                <a:spcPts val="0"/>
              </a:spcBef>
              <a:buNone/>
            </a:pPr>
            <a:r>
              <a:rPr lang="en"/>
              <a:t>Imperative Class</a:t>
            </a:r>
          </a:p>
          <a:p>
            <a:pPr lvl="0">
              <a:spcBef>
                <a:spcPts val="0"/>
              </a:spcBef>
              <a:buNone/>
            </a:pPr>
            <a:r>
              <a:rPr lang="en"/>
              <a:t>Implementation</a:t>
            </a:r>
          </a:p>
        </p:txBody>
      </p:sp>
      <p:pic>
        <p:nvPicPr>
          <p:cNvPr descr="Test_Taker_LogoOption3.png" id="63" name="Shape 63"/>
          <p:cNvPicPr preferRelativeResize="0"/>
          <p:nvPr/>
        </p:nvPicPr>
        <p:blipFill>
          <a:blip r:embed="rId4">
            <a:alphaModFix/>
          </a:blip>
          <a:stretch>
            <a:fillRect/>
          </a:stretch>
        </p:blipFill>
        <p:spPr>
          <a:xfrm>
            <a:off x="6818025" y="-2"/>
            <a:ext cx="2097375" cy="1048699"/>
          </a:xfrm>
          <a:prstGeom prst="rect">
            <a:avLst/>
          </a:prstGeom>
          <a:noFill/>
          <a:ln>
            <a:noFill/>
          </a:ln>
        </p:spPr>
      </p:pic>
      <p:cxnSp>
        <p:nvCxnSpPr>
          <p:cNvPr id="64" name="Shape 64"/>
          <p:cNvCxnSpPr/>
          <p:nvPr/>
        </p:nvCxnSpPr>
        <p:spPr>
          <a:xfrm>
            <a:off x="419700" y="1090987"/>
            <a:ext cx="7179900" cy="19200"/>
          </a:xfrm>
          <a:prstGeom prst="straightConnector1">
            <a:avLst/>
          </a:prstGeom>
          <a:noFill/>
          <a:ln cap="flat" cmpd="sng" w="9525">
            <a:solidFill>
              <a:schemeClr val="dk2"/>
            </a:solidFill>
            <a:prstDash val="solid"/>
            <a:round/>
            <a:headEnd len="lg" w="lg" type="none"/>
            <a:tailEnd len="lg" w="lg"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8" name="Shape 68"/>
        <p:cNvGrpSpPr/>
        <p:nvPr/>
      </p:nvGrpSpPr>
      <p:grpSpPr>
        <a:xfrm>
          <a:off x="0" y="0"/>
          <a:ext cx="0" cy="0"/>
          <a:chOff x="0" y="0"/>
          <a:chExt cx="0" cy="0"/>
        </a:xfrm>
      </p:grpSpPr>
      <p:sp>
        <p:nvSpPr>
          <p:cNvPr id="69" name="Shape 69"/>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Project Management</a:t>
            </a:r>
          </a:p>
        </p:txBody>
      </p:sp>
      <p:pic>
        <p:nvPicPr>
          <p:cNvPr descr="Test_Taker_LogoOption3.png" id="70" name="Shape 70"/>
          <p:cNvPicPr preferRelativeResize="0"/>
          <p:nvPr/>
        </p:nvPicPr>
        <p:blipFill>
          <a:blip r:embed="rId4">
            <a:alphaModFix/>
          </a:blip>
          <a:stretch>
            <a:fillRect/>
          </a:stretch>
        </p:blipFill>
        <p:spPr>
          <a:xfrm>
            <a:off x="6818025" y="-2"/>
            <a:ext cx="2097375" cy="1048699"/>
          </a:xfrm>
          <a:prstGeom prst="rect">
            <a:avLst/>
          </a:prstGeom>
          <a:noFill/>
          <a:ln>
            <a:noFill/>
          </a:ln>
        </p:spPr>
      </p:pic>
      <p:pic>
        <p:nvPicPr>
          <p:cNvPr descr="Untitled.png" id="71" name="Shape 71"/>
          <p:cNvPicPr preferRelativeResize="0"/>
          <p:nvPr/>
        </p:nvPicPr>
        <p:blipFill>
          <a:blip r:embed="rId5">
            <a:alphaModFix/>
          </a:blip>
          <a:stretch>
            <a:fillRect/>
          </a:stretch>
        </p:blipFill>
        <p:spPr>
          <a:xfrm>
            <a:off x="311696" y="1374700"/>
            <a:ext cx="3861350" cy="2833899"/>
          </a:xfrm>
          <a:prstGeom prst="rect">
            <a:avLst/>
          </a:prstGeom>
          <a:noFill/>
          <a:ln>
            <a:noFill/>
          </a:ln>
        </p:spPr>
      </p:pic>
      <p:graphicFrame>
        <p:nvGraphicFramePr>
          <p:cNvPr id="72" name="Shape 72"/>
          <p:cNvGraphicFramePr/>
          <p:nvPr/>
        </p:nvGraphicFramePr>
        <p:xfrm>
          <a:off x="4542450" y="1332537"/>
          <a:ext cx="3000000" cy="3000000"/>
        </p:xfrm>
        <a:graphic>
          <a:graphicData uri="http://schemas.openxmlformats.org/drawingml/2006/table">
            <a:tbl>
              <a:tblPr>
                <a:noFill/>
                <a:tableStyleId>{CC9DB119-A36A-494E-B86A-93A2417B0D2A}</a:tableStyleId>
              </a:tblPr>
              <a:tblGrid>
                <a:gridCol w="2037275"/>
                <a:gridCol w="2037275"/>
              </a:tblGrid>
              <a:tr h="349950">
                <a:tc>
                  <a:txBody>
                    <a:bodyPr>
                      <a:noAutofit/>
                    </a:bodyPr>
                    <a:lstStyle/>
                    <a:p>
                      <a:pPr lvl="0" algn="r">
                        <a:spcBef>
                          <a:spcPts val="0"/>
                        </a:spcBef>
                        <a:buNone/>
                      </a:pPr>
                      <a:r>
                        <a:rPr b="1" lang="en" sz="1200"/>
                        <a:t>Project Manager:</a:t>
                      </a:r>
                    </a:p>
                  </a:txBody>
                  <a:tcPr marT="91425" marB="91425" marR="91425" marL="91425">
                    <a:lnL cap="flat" cmpd="sng" w="9525">
                      <a:solidFill>
                        <a:srgbClr val="FFFFFF"/>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a:spcBef>
                          <a:spcPts val="0"/>
                        </a:spcBef>
                        <a:buNone/>
                      </a:pPr>
                      <a:r>
                        <a:rPr lang="en" sz="1200"/>
                        <a:t>Justin Goulet</a:t>
                      </a:r>
                    </a:p>
                  </a:txBody>
                  <a:tcPr marT="91425" marB="91425" marR="91425" marL="91425">
                    <a:lnL cap="flat" cmpd="sng" w="9525">
                      <a:solidFill>
                        <a:srgbClr val="000000"/>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349950">
                <a:tc>
                  <a:txBody>
                    <a:bodyPr>
                      <a:noAutofit/>
                    </a:bodyPr>
                    <a:lstStyle/>
                    <a:p>
                      <a:pPr lvl="0" algn="r">
                        <a:spcBef>
                          <a:spcPts val="0"/>
                        </a:spcBef>
                        <a:buClr>
                          <a:schemeClr val="dk1"/>
                        </a:buClr>
                        <a:buSzPct val="91666"/>
                        <a:buFont typeface="Arial"/>
                        <a:buNone/>
                      </a:pPr>
                      <a:r>
                        <a:rPr b="1" lang="en" sz="1200">
                          <a:solidFill>
                            <a:schemeClr val="dk1"/>
                          </a:solidFill>
                        </a:rPr>
                        <a:t>UI Designers:</a:t>
                      </a:r>
                    </a:p>
                  </a:txBody>
                  <a:tcPr marT="91425" marB="91425" marR="91425" marL="91425">
                    <a:lnL cap="flat" cmpd="sng" w="9525">
                      <a:solidFill>
                        <a:srgbClr val="FFFFFF"/>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a:spcBef>
                          <a:spcPts val="0"/>
                        </a:spcBef>
                        <a:buClr>
                          <a:schemeClr val="dk1"/>
                        </a:buClr>
                        <a:buSzPct val="91666"/>
                        <a:buFont typeface="Arial"/>
                        <a:buNone/>
                      </a:pPr>
                      <a:r>
                        <a:rPr lang="en" sz="1200">
                          <a:solidFill>
                            <a:schemeClr val="dk1"/>
                          </a:solidFill>
                        </a:rPr>
                        <a:t>Chris Childers</a:t>
                      </a:r>
                    </a:p>
                  </a:txBody>
                  <a:tcPr marT="91425" marB="91425" marR="91425" marL="91425">
                    <a:lnL cap="flat" cmpd="sng" w="9525">
                      <a:solidFill>
                        <a:srgbClr val="000000"/>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FFFFFF"/>
                      </a:solidFill>
                      <a:prstDash val="solid"/>
                      <a:round/>
                      <a:headEnd len="med" w="med" type="none"/>
                      <a:tailEnd len="med" w="med" type="none"/>
                    </a:lnB>
                  </a:tcPr>
                </a:tc>
              </a:tr>
              <a:tr h="351800">
                <a:tc>
                  <a:txBody>
                    <a:bodyPr>
                      <a:noAutofit/>
                    </a:bodyPr>
                    <a:lstStyle/>
                    <a:p>
                      <a:pPr lvl="0" algn="r">
                        <a:spcBef>
                          <a:spcPts val="0"/>
                        </a:spcBef>
                        <a:buNone/>
                      </a:pPr>
                      <a:r>
                        <a:t/>
                      </a:r>
                      <a:endParaRPr sz="1200"/>
                    </a:p>
                  </a:txBody>
                  <a:tcPr marT="91425" marB="91425" marR="91425" marL="91425">
                    <a:lnL cap="flat" cmpd="sng" w="9525">
                      <a:solidFill>
                        <a:srgbClr val="FFFFFF"/>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a:spcBef>
                          <a:spcPts val="0"/>
                        </a:spcBef>
                        <a:buNone/>
                      </a:pPr>
                      <a:r>
                        <a:rPr lang="en" sz="1200"/>
                        <a:t>Justin Goulet</a:t>
                      </a:r>
                    </a:p>
                  </a:txBody>
                  <a:tcPr marT="91425" marB="91425" marR="91425" marL="91425">
                    <a:lnL cap="flat" cmpd="sng" w="9525">
                      <a:solidFill>
                        <a:srgbClr val="000000"/>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r>
              <a:tr h="351800">
                <a:tc>
                  <a:txBody>
                    <a:bodyPr>
                      <a:noAutofit/>
                    </a:bodyPr>
                    <a:lstStyle/>
                    <a:p>
                      <a:pPr lvl="0" algn="r">
                        <a:spcBef>
                          <a:spcPts val="0"/>
                        </a:spcBef>
                        <a:buNone/>
                      </a:pPr>
                      <a:r>
                        <a:t/>
                      </a:r>
                      <a:endParaRPr sz="1200"/>
                    </a:p>
                  </a:txBody>
                  <a:tcPr marT="91425" marB="91425" marR="91425" marL="91425">
                    <a:lnL cap="flat" cmpd="sng" w="9525">
                      <a:solidFill>
                        <a:srgbClr val="FFFFFF"/>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a:spcBef>
                          <a:spcPts val="0"/>
                        </a:spcBef>
                        <a:buNone/>
                      </a:pPr>
                      <a:r>
                        <a:rPr lang="en" sz="1200"/>
                        <a:t>Jeremy Pietersma</a:t>
                      </a:r>
                    </a:p>
                  </a:txBody>
                  <a:tcPr marT="91425" marB="91425" marR="91425" marL="91425">
                    <a:lnL cap="flat" cmpd="sng" w="9525">
                      <a:solidFill>
                        <a:srgbClr val="000000"/>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349950">
                <a:tc>
                  <a:txBody>
                    <a:bodyPr>
                      <a:noAutofit/>
                    </a:bodyPr>
                    <a:lstStyle/>
                    <a:p>
                      <a:pPr lvl="0" algn="r">
                        <a:spcBef>
                          <a:spcPts val="0"/>
                        </a:spcBef>
                        <a:buNone/>
                      </a:pPr>
                      <a:r>
                        <a:rPr b="1" lang="en" sz="1200"/>
                        <a:t>Backend Developers:</a:t>
                      </a:r>
                    </a:p>
                  </a:txBody>
                  <a:tcPr marT="91425" marB="91425" marR="91425" marL="91425">
                    <a:lnL cap="flat" cmpd="sng" w="9525">
                      <a:solidFill>
                        <a:srgbClr val="FFFFFF"/>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a:spcBef>
                          <a:spcPts val="0"/>
                        </a:spcBef>
                        <a:buNone/>
                      </a:pPr>
                      <a:r>
                        <a:rPr lang="en" sz="1200"/>
                        <a:t>Steven Clark</a:t>
                      </a:r>
                    </a:p>
                  </a:txBody>
                  <a:tcPr marT="91425" marB="91425" marR="91425" marL="91425">
                    <a:lnL cap="flat" cmpd="sng" w="9525">
                      <a:solidFill>
                        <a:srgbClr val="000000"/>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FFFFFF"/>
                      </a:solidFill>
                      <a:prstDash val="solid"/>
                      <a:round/>
                      <a:headEnd len="med" w="med" type="none"/>
                      <a:tailEnd len="med" w="med" type="none"/>
                    </a:lnB>
                  </a:tcPr>
                </a:tc>
              </a:tr>
              <a:tr h="351800">
                <a:tc>
                  <a:txBody>
                    <a:bodyPr>
                      <a:noAutofit/>
                    </a:bodyPr>
                    <a:lstStyle/>
                    <a:p>
                      <a:pPr lvl="0">
                        <a:spcBef>
                          <a:spcPts val="0"/>
                        </a:spcBef>
                        <a:buNone/>
                      </a:pPr>
                      <a:r>
                        <a:t/>
                      </a:r>
                      <a:endParaRPr sz="1200"/>
                    </a:p>
                  </a:txBody>
                  <a:tcPr marT="91425" marB="91425" marR="91425" marL="91425">
                    <a:lnL cap="flat" cmpd="sng" w="9525">
                      <a:solidFill>
                        <a:srgbClr val="FFFFFF"/>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a:spcBef>
                          <a:spcPts val="0"/>
                        </a:spcBef>
                        <a:buNone/>
                      </a:pPr>
                      <a:r>
                        <a:rPr lang="en" sz="1200"/>
                        <a:t>John Orcino</a:t>
                      </a:r>
                    </a:p>
                  </a:txBody>
                  <a:tcPr marT="91425" marB="91425" marR="91425" marL="91425">
                    <a:lnL cap="flat" cmpd="sng" w="9525">
                      <a:solidFill>
                        <a:srgbClr val="000000"/>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351800">
                <a:tc>
                  <a:txBody>
                    <a:bodyPr>
                      <a:noAutofit/>
                    </a:bodyPr>
                    <a:lstStyle/>
                    <a:p>
                      <a:pPr lvl="0" rtl="0" algn="r">
                        <a:spcBef>
                          <a:spcPts val="0"/>
                        </a:spcBef>
                        <a:buNone/>
                      </a:pPr>
                      <a:r>
                        <a:rPr b="1" lang="en" sz="1200"/>
                        <a:t>Analytics:</a:t>
                      </a:r>
                    </a:p>
                  </a:txBody>
                  <a:tcPr marT="91425" marB="91425" marR="91425" marL="91425">
                    <a:lnL cap="flat" cmpd="sng" w="9525">
                      <a:solidFill>
                        <a:srgbClr val="FFFFFF"/>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spcBef>
                          <a:spcPts val="0"/>
                        </a:spcBef>
                        <a:buNone/>
                      </a:pPr>
                      <a:r>
                        <a:rPr lang="en" sz="1200"/>
                        <a:t>Christian Mathias</a:t>
                      </a:r>
                    </a:p>
                  </a:txBody>
                  <a:tcPr marT="91425" marB="91425" marR="91425" marL="91425">
                    <a:lnL cap="flat" cmpd="sng" w="9525">
                      <a:solidFill>
                        <a:srgbClr val="000000"/>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FFFFFF"/>
                      </a:solidFill>
                      <a:prstDash val="solid"/>
                      <a:round/>
                      <a:headEnd len="med" w="med" type="none"/>
                      <a:tailEnd len="med" w="med" type="none"/>
                    </a:lnB>
                  </a:tcPr>
                </a:tc>
              </a:tr>
              <a:tr h="351800">
                <a:tc>
                  <a:txBody>
                    <a:bodyPr>
                      <a:noAutofit/>
                    </a:bodyPr>
                    <a:lstStyle/>
                    <a:p>
                      <a:pPr lvl="0" rtl="0">
                        <a:spcBef>
                          <a:spcPts val="0"/>
                        </a:spcBef>
                        <a:buNone/>
                      </a:pPr>
                      <a:r>
                        <a:t/>
                      </a:r>
                      <a:endParaRPr sz="1200"/>
                    </a:p>
                  </a:txBody>
                  <a:tcPr marT="91425" marB="91425" marR="91425" marL="91425">
                    <a:lnL cap="flat" cmpd="sng" w="9525">
                      <a:solidFill>
                        <a:srgbClr val="FFFFFF"/>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spcBef>
                          <a:spcPts val="0"/>
                        </a:spcBef>
                        <a:buNone/>
                      </a:pPr>
                      <a:r>
                        <a:rPr lang="en" sz="1200"/>
                        <a:t>John Orcino</a:t>
                      </a:r>
                    </a:p>
                  </a:txBody>
                  <a:tcPr marT="91425" marB="91425" marR="91425" marL="91425">
                    <a:lnL cap="flat" cmpd="sng" w="9525">
                      <a:solidFill>
                        <a:srgbClr val="000000"/>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6" name="Shape 76"/>
        <p:cNvGrpSpPr/>
        <p:nvPr/>
      </p:nvGrpSpPr>
      <p:grpSpPr>
        <a:xfrm>
          <a:off x="0" y="0"/>
          <a:ext cx="0" cy="0"/>
          <a:chOff x="0" y="0"/>
          <a:chExt cx="0" cy="0"/>
        </a:xfrm>
      </p:grpSpPr>
      <p:sp>
        <p:nvSpPr>
          <p:cNvPr id="77" name="Shape 77"/>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Requirement Analysis</a:t>
            </a:r>
          </a:p>
        </p:txBody>
      </p:sp>
      <p:sp>
        <p:nvSpPr>
          <p:cNvPr id="78" name="Shape 78"/>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rPr lang="en"/>
              <a:t>Summary of Project - </a:t>
            </a:r>
          </a:p>
          <a:p>
            <a:pPr lvl="0" rtl="0" algn="ctr">
              <a:lnSpc>
                <a:spcPct val="100000"/>
              </a:lnSpc>
              <a:spcBef>
                <a:spcPts val="0"/>
              </a:spcBef>
              <a:spcAft>
                <a:spcPts val="0"/>
              </a:spcAft>
              <a:buNone/>
            </a:pPr>
            <a:r>
              <a:rPr lang="en" sz="1400"/>
              <a:t>To create a Test-Taking application that can be used for content management and studying.  We prioritized the basics of functionality and simplicity.</a:t>
            </a:r>
          </a:p>
          <a:p>
            <a:pPr lvl="0" rtl="0">
              <a:lnSpc>
                <a:spcPct val="100000"/>
              </a:lnSpc>
              <a:spcBef>
                <a:spcPts val="0"/>
              </a:spcBef>
              <a:spcAft>
                <a:spcPts val="1000"/>
              </a:spcAft>
              <a:buNone/>
            </a:pPr>
            <a:r>
              <a:t/>
            </a:r>
            <a:endParaRPr/>
          </a:p>
          <a:p>
            <a:pPr lvl="0" rtl="0">
              <a:lnSpc>
                <a:spcPct val="100000"/>
              </a:lnSpc>
              <a:spcBef>
                <a:spcPts val="0"/>
              </a:spcBef>
              <a:spcAft>
                <a:spcPts val="1000"/>
              </a:spcAft>
              <a:buNone/>
            </a:pPr>
            <a:r>
              <a:t/>
            </a:r>
            <a:endParaRPr sz="1100"/>
          </a:p>
          <a:p>
            <a:pPr lvl="0">
              <a:lnSpc>
                <a:spcPct val="100000"/>
              </a:lnSpc>
              <a:spcBef>
                <a:spcPts val="0"/>
              </a:spcBef>
              <a:spcAft>
                <a:spcPts val="1000"/>
              </a:spcAft>
              <a:buNone/>
            </a:pPr>
            <a:r>
              <a:rPr lang="en"/>
              <a:t>Group-Set Requirements - </a:t>
            </a:r>
          </a:p>
        </p:txBody>
      </p:sp>
      <p:pic>
        <p:nvPicPr>
          <p:cNvPr descr="Test_Taker_LogoOption3.png" id="79" name="Shape 79"/>
          <p:cNvPicPr preferRelativeResize="0"/>
          <p:nvPr/>
        </p:nvPicPr>
        <p:blipFill>
          <a:blip r:embed="rId4">
            <a:alphaModFix/>
          </a:blip>
          <a:stretch>
            <a:fillRect/>
          </a:stretch>
        </p:blipFill>
        <p:spPr>
          <a:xfrm>
            <a:off x="6818025" y="-2"/>
            <a:ext cx="2097375" cy="1048699"/>
          </a:xfrm>
          <a:prstGeom prst="rect">
            <a:avLst/>
          </a:prstGeom>
          <a:noFill/>
          <a:ln>
            <a:noFill/>
          </a:ln>
        </p:spPr>
      </p:pic>
      <p:graphicFrame>
        <p:nvGraphicFramePr>
          <p:cNvPr id="80" name="Shape 80"/>
          <p:cNvGraphicFramePr/>
          <p:nvPr/>
        </p:nvGraphicFramePr>
        <p:xfrm>
          <a:off x="522300" y="3433575"/>
          <a:ext cx="3000000" cy="3000000"/>
        </p:xfrm>
        <a:graphic>
          <a:graphicData uri="http://schemas.openxmlformats.org/drawingml/2006/table">
            <a:tbl>
              <a:tblPr>
                <a:noFill/>
                <a:tableStyleId>{CC9DB119-A36A-494E-B86A-93A2417B0D2A}</a:tableStyleId>
              </a:tblPr>
              <a:tblGrid>
                <a:gridCol w="2024850"/>
                <a:gridCol w="2024850"/>
                <a:gridCol w="2024850"/>
                <a:gridCol w="2024850"/>
              </a:tblGrid>
              <a:tr h="381000">
                <a:tc>
                  <a:txBody>
                    <a:bodyPr>
                      <a:noAutofit/>
                    </a:bodyPr>
                    <a:lstStyle/>
                    <a:p>
                      <a:pPr lvl="0" algn="ctr">
                        <a:spcBef>
                          <a:spcPts val="0"/>
                        </a:spcBef>
                        <a:buNone/>
                      </a:pPr>
                      <a:r>
                        <a:rPr lang="en" sz="1200"/>
                        <a:t>Flash Cards</a:t>
                      </a:r>
                    </a:p>
                  </a:txBody>
                  <a:tcPr marT="91425" marB="91425" marR="91425" marL="91425">
                    <a:lnL cap="flat" cmpd="sng" w="9525">
                      <a:solidFill>
                        <a:srgbClr val="FFFFFF"/>
                      </a:solidFill>
                      <a:prstDash val="solid"/>
                      <a:round/>
                      <a:headEnd len="med" w="med" type="none"/>
                      <a:tailEnd len="med" w="med" type="none"/>
                    </a:lnL>
                    <a:lnR cap="flat" cmpd="sng" w="28575">
                      <a:solidFill>
                        <a:srgbClr val="000000"/>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1C232"/>
                      </a:solidFill>
                      <a:prstDash val="solid"/>
                      <a:round/>
                      <a:headEnd len="med" w="med" type="none"/>
                      <a:tailEnd len="med" w="med" type="none"/>
                    </a:lnB>
                  </a:tcPr>
                </a:tc>
                <a:tc>
                  <a:txBody>
                    <a:bodyPr>
                      <a:noAutofit/>
                    </a:bodyPr>
                    <a:lstStyle/>
                    <a:p>
                      <a:pPr lvl="0" algn="ctr">
                        <a:spcBef>
                          <a:spcPts val="0"/>
                        </a:spcBef>
                        <a:buNone/>
                      </a:pPr>
                      <a:r>
                        <a:rPr lang="en" sz="1200"/>
                        <a:t>Course Management</a:t>
                      </a:r>
                    </a:p>
                  </a:txBody>
                  <a:tcPr marT="91425" marB="91425" marR="91425" marL="91425">
                    <a:lnL cap="flat" cmpd="sng" w="28575">
                      <a:solidFill>
                        <a:srgbClr val="000000"/>
                      </a:solidFill>
                      <a:prstDash val="solid"/>
                      <a:round/>
                      <a:headEnd len="med" w="med" type="none"/>
                      <a:tailEnd len="med" w="med" type="none"/>
                    </a:lnL>
                    <a:lnR cap="flat" cmpd="sng" w="28575">
                      <a:solidFill>
                        <a:srgbClr val="000000"/>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6D9EEB"/>
                      </a:solidFill>
                      <a:prstDash val="solid"/>
                      <a:round/>
                      <a:headEnd len="med" w="med" type="none"/>
                      <a:tailEnd len="med" w="med" type="none"/>
                    </a:lnB>
                  </a:tcPr>
                </a:tc>
                <a:tc>
                  <a:txBody>
                    <a:bodyPr>
                      <a:noAutofit/>
                    </a:bodyPr>
                    <a:lstStyle/>
                    <a:p>
                      <a:pPr lvl="0" algn="ctr">
                        <a:spcBef>
                          <a:spcPts val="0"/>
                        </a:spcBef>
                        <a:buNone/>
                      </a:pPr>
                      <a:r>
                        <a:rPr lang="en" sz="1200"/>
                        <a:t>Study Games</a:t>
                      </a:r>
                    </a:p>
                  </a:txBody>
                  <a:tcPr marT="91425" marB="91425" marR="91425" marL="91425">
                    <a:lnL cap="flat" cmpd="sng" w="28575">
                      <a:solidFill>
                        <a:srgbClr val="000000"/>
                      </a:solidFill>
                      <a:prstDash val="solid"/>
                      <a:round/>
                      <a:headEnd len="med" w="med" type="none"/>
                      <a:tailEnd len="med" w="med" type="none"/>
                    </a:lnL>
                    <a:lnR cap="flat" cmpd="sng" w="28575">
                      <a:solidFill>
                        <a:srgbClr val="000000"/>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0000"/>
                      </a:solidFill>
                      <a:prstDash val="solid"/>
                      <a:round/>
                      <a:headEnd len="med" w="med" type="none"/>
                      <a:tailEnd len="med" w="med" type="none"/>
                    </a:lnB>
                  </a:tcPr>
                </a:tc>
                <a:tc>
                  <a:txBody>
                    <a:bodyPr>
                      <a:noAutofit/>
                    </a:bodyPr>
                    <a:lstStyle/>
                    <a:p>
                      <a:pPr lvl="0" algn="ctr">
                        <a:spcBef>
                          <a:spcPts val="0"/>
                        </a:spcBef>
                        <a:buNone/>
                      </a:pPr>
                      <a:r>
                        <a:rPr lang="en" sz="1200"/>
                        <a:t>Ease of Use</a:t>
                      </a:r>
                    </a:p>
                  </a:txBody>
                  <a:tcPr marT="91425" marB="91425" marR="91425" marL="91425">
                    <a:lnL cap="flat" cmpd="sng" w="28575">
                      <a:solidFill>
                        <a:srgbClr val="000000"/>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38761D"/>
                      </a:solidFill>
                      <a:prstDash val="solid"/>
                      <a:round/>
                      <a:headEnd len="med" w="med" type="none"/>
                      <a:tailEnd len="med" w="med" type="none"/>
                    </a:lnB>
                  </a:tcPr>
                </a:tc>
              </a:tr>
              <a:tr h="381000">
                <a:tc>
                  <a:txBody>
                    <a:bodyPr>
                      <a:noAutofit/>
                    </a:bodyPr>
                    <a:lstStyle/>
                    <a:p>
                      <a:pPr lvl="0" algn="ctr">
                        <a:spcBef>
                          <a:spcPts val="0"/>
                        </a:spcBef>
                        <a:buNone/>
                      </a:pPr>
                      <a:r>
                        <a:rPr lang="en" sz="1200"/>
                        <a:t>Clean Design</a:t>
                      </a:r>
                    </a:p>
                  </a:txBody>
                  <a:tcPr marT="91425" marB="91425" marR="91425" marL="91425">
                    <a:lnL cap="flat" cmpd="sng" w="9525">
                      <a:solidFill>
                        <a:srgbClr val="FFFFFF"/>
                      </a:solidFill>
                      <a:prstDash val="solid"/>
                      <a:round/>
                      <a:headEnd len="med" w="med" type="none"/>
                      <a:tailEnd len="med" w="med" type="none"/>
                    </a:lnL>
                    <a:lnR cap="flat" cmpd="sng" w="28575">
                      <a:solidFill>
                        <a:srgbClr val="000000"/>
                      </a:solidFill>
                      <a:prstDash val="solid"/>
                      <a:round/>
                      <a:headEnd len="med" w="med" type="none"/>
                      <a:tailEnd len="med" w="med" type="none"/>
                    </a:lnR>
                    <a:lnT cap="flat" cmpd="sng" w="9525">
                      <a:solidFill>
                        <a:srgbClr val="F1C232"/>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algn="ctr">
                        <a:spcBef>
                          <a:spcPts val="0"/>
                        </a:spcBef>
                        <a:buNone/>
                      </a:pPr>
                      <a:r>
                        <a:rPr lang="en" sz="1200"/>
                        <a:t>Mac / Windows Capable</a:t>
                      </a:r>
                    </a:p>
                  </a:txBody>
                  <a:tcPr marT="91425" marB="91425" marR="91425" marL="91425">
                    <a:lnL cap="flat" cmpd="sng" w="28575">
                      <a:solidFill>
                        <a:srgbClr val="000000"/>
                      </a:solidFill>
                      <a:prstDash val="solid"/>
                      <a:round/>
                      <a:headEnd len="med" w="med" type="none"/>
                      <a:tailEnd len="med" w="med" type="none"/>
                    </a:lnL>
                    <a:lnR cap="flat" cmpd="sng" w="28575">
                      <a:solidFill>
                        <a:srgbClr val="000000"/>
                      </a:solidFill>
                      <a:prstDash val="solid"/>
                      <a:round/>
                      <a:headEnd len="med" w="med" type="none"/>
                      <a:tailEnd len="med" w="med" type="none"/>
                    </a:lnR>
                    <a:lnT cap="flat" cmpd="sng" w="9525">
                      <a:solidFill>
                        <a:srgbClr val="6D9EEB"/>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algn="ctr">
                        <a:spcBef>
                          <a:spcPts val="0"/>
                        </a:spcBef>
                        <a:buNone/>
                      </a:pPr>
                      <a:r>
                        <a:rPr lang="en" sz="1200"/>
                        <a:t>Efficient</a:t>
                      </a:r>
                    </a:p>
                  </a:txBody>
                  <a:tcPr marT="91425" marB="91425" marR="91425" marL="91425">
                    <a:lnL cap="flat" cmpd="sng" w="28575">
                      <a:solidFill>
                        <a:srgbClr val="000000"/>
                      </a:solidFill>
                      <a:prstDash val="solid"/>
                      <a:round/>
                      <a:headEnd len="med" w="med" type="none"/>
                      <a:tailEnd len="med" w="med" type="none"/>
                    </a:lnL>
                    <a:lnR cap="flat" cmpd="sng" w="28575">
                      <a:solidFill>
                        <a:srgbClr val="000000"/>
                      </a:solidFill>
                      <a:prstDash val="solid"/>
                      <a:round/>
                      <a:headEnd len="med" w="med" type="none"/>
                      <a:tailEnd len="med" w="med" type="none"/>
                    </a:lnR>
                    <a:lnT cap="flat" cmpd="sng" w="9525">
                      <a:solidFill>
                        <a:srgbClr val="FF0000"/>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algn="ctr">
                        <a:spcBef>
                          <a:spcPts val="0"/>
                        </a:spcBef>
                        <a:buNone/>
                      </a:pPr>
                      <a:r>
                        <a:rPr lang="en" sz="1200"/>
                        <a:t>Single-User Database</a:t>
                      </a:r>
                    </a:p>
                  </a:txBody>
                  <a:tcPr marT="91425" marB="91425" marR="91425" marL="91425">
                    <a:lnL cap="flat" cmpd="sng" w="28575">
                      <a:solidFill>
                        <a:srgbClr val="000000"/>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38761D"/>
                      </a:solidFill>
                      <a:prstDash val="solid"/>
                      <a:round/>
                      <a:headEnd len="med" w="med" type="none"/>
                      <a:tailEnd len="med" w="med" type="none"/>
                    </a:lnT>
                    <a:lnB cap="flat" cmpd="sng" w="9525">
                      <a:solidFill>
                        <a:srgbClr val="FFFFFF"/>
                      </a:solidFill>
                      <a:prstDash val="solid"/>
                      <a:round/>
                      <a:headEnd len="med" w="med" type="none"/>
                      <a:tailEnd len="med" w="med" type="none"/>
                    </a:lnB>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4" name="Shape 84"/>
        <p:cNvGrpSpPr/>
        <p:nvPr/>
      </p:nvGrpSpPr>
      <p:grpSpPr>
        <a:xfrm>
          <a:off x="0" y="0"/>
          <a:ext cx="0" cy="0"/>
          <a:chOff x="0" y="0"/>
          <a:chExt cx="0" cy="0"/>
        </a:xfrm>
      </p:grpSpPr>
      <p:sp>
        <p:nvSpPr>
          <p:cNvPr id="85" name="Shape 85"/>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Requirement Analysis Cont...</a:t>
            </a:r>
          </a:p>
        </p:txBody>
      </p:sp>
      <p:sp>
        <p:nvSpPr>
          <p:cNvPr id="86" name="Shape 86"/>
          <p:cNvSpPr txBox="1"/>
          <p:nvPr>
            <p:ph idx="1" type="body"/>
          </p:nvPr>
        </p:nvSpPr>
        <p:spPr>
          <a:xfrm>
            <a:off x="366325" y="1017725"/>
            <a:ext cx="3893700" cy="3416400"/>
          </a:xfrm>
          <a:prstGeom prst="rect">
            <a:avLst/>
          </a:prstGeom>
        </p:spPr>
        <p:txBody>
          <a:bodyPr anchorCtr="0" anchor="t" bIns="91425" lIns="91425" rIns="91425" tIns="91425">
            <a:noAutofit/>
          </a:bodyPr>
          <a:lstStyle/>
          <a:p>
            <a:pPr lvl="0">
              <a:spcBef>
                <a:spcPts val="0"/>
              </a:spcBef>
              <a:buNone/>
            </a:pPr>
            <a:r>
              <a:rPr b="1" lang="en"/>
              <a:t>Use Cases Accomplished:</a:t>
            </a:r>
          </a:p>
          <a:p>
            <a:pPr lvl="0">
              <a:spcBef>
                <a:spcPts val="0"/>
              </a:spcBef>
              <a:spcAft>
                <a:spcPts val="0"/>
              </a:spcAft>
              <a:buClr>
                <a:schemeClr val="dk1"/>
              </a:buClr>
              <a:buSzPct val="100000"/>
              <a:buFont typeface="Arial"/>
              <a:buNone/>
            </a:pPr>
            <a:r>
              <a:rPr b="1" lang="en" sz="1100">
                <a:solidFill>
                  <a:schemeClr val="dk1"/>
                </a:solidFill>
              </a:rPr>
              <a:t>Add Course</a:t>
            </a:r>
          </a:p>
          <a:p>
            <a:pPr indent="-298450" lvl="0" marL="457200">
              <a:spcBef>
                <a:spcPts val="0"/>
              </a:spcBef>
              <a:spcAft>
                <a:spcPts val="0"/>
              </a:spcAft>
              <a:buClr>
                <a:schemeClr val="dk1"/>
              </a:buClr>
              <a:buSzPct val="100000"/>
              <a:buAutoNum type="arabicPeriod"/>
            </a:pPr>
            <a:r>
              <a:rPr lang="en" sz="1100">
                <a:solidFill>
                  <a:schemeClr val="dk1"/>
                </a:solidFill>
              </a:rPr>
              <a:t>Select Courses</a:t>
            </a:r>
          </a:p>
          <a:p>
            <a:pPr indent="-298450" lvl="0" marL="457200">
              <a:spcBef>
                <a:spcPts val="0"/>
              </a:spcBef>
              <a:spcAft>
                <a:spcPts val="0"/>
              </a:spcAft>
              <a:buClr>
                <a:schemeClr val="dk1"/>
              </a:buClr>
              <a:buSzPct val="100000"/>
              <a:buAutoNum type="arabicPeriod"/>
            </a:pPr>
            <a:r>
              <a:rPr lang="en" sz="1100">
                <a:solidFill>
                  <a:schemeClr val="dk1"/>
                </a:solidFill>
              </a:rPr>
              <a:t>Click add course</a:t>
            </a:r>
          </a:p>
          <a:p>
            <a:pPr indent="-298450" lvl="0" marL="457200">
              <a:spcBef>
                <a:spcPts val="0"/>
              </a:spcBef>
              <a:spcAft>
                <a:spcPts val="0"/>
              </a:spcAft>
              <a:buClr>
                <a:schemeClr val="dk1"/>
              </a:buClr>
              <a:buSzPct val="100000"/>
              <a:buAutoNum type="arabicPeriod"/>
            </a:pPr>
            <a:r>
              <a:rPr lang="en" sz="1100">
                <a:solidFill>
                  <a:schemeClr val="dk1"/>
                </a:solidFill>
              </a:rPr>
              <a:t>Name your course and save it</a:t>
            </a:r>
          </a:p>
          <a:p>
            <a:pPr indent="-298450" lvl="0" marL="457200" rtl="0">
              <a:spcBef>
                <a:spcPts val="0"/>
              </a:spcBef>
              <a:spcAft>
                <a:spcPts val="0"/>
              </a:spcAft>
              <a:buClr>
                <a:schemeClr val="dk1"/>
              </a:buClr>
              <a:buSzPct val="100000"/>
              <a:buAutoNum type="arabicPeriod"/>
            </a:pPr>
            <a:r>
              <a:rPr lang="en" sz="1100">
                <a:solidFill>
                  <a:schemeClr val="dk1"/>
                </a:solidFill>
              </a:rPr>
              <a:t>Click save</a:t>
            </a:r>
          </a:p>
          <a:p>
            <a:pPr lvl="0">
              <a:spcBef>
                <a:spcPts val="0"/>
              </a:spcBef>
              <a:spcAft>
                <a:spcPts val="0"/>
              </a:spcAft>
              <a:buClr>
                <a:schemeClr val="dk1"/>
              </a:buClr>
              <a:buSzPct val="100000"/>
              <a:buFont typeface="Arial"/>
              <a:buNone/>
            </a:pPr>
            <a:r>
              <a:rPr b="1" lang="en" sz="1100">
                <a:solidFill>
                  <a:schemeClr val="dk1"/>
                </a:solidFill>
              </a:rPr>
              <a:t>Delete Course</a:t>
            </a:r>
          </a:p>
          <a:p>
            <a:pPr indent="-298450" lvl="0" marL="457200">
              <a:spcBef>
                <a:spcPts val="0"/>
              </a:spcBef>
              <a:spcAft>
                <a:spcPts val="0"/>
              </a:spcAft>
              <a:buClr>
                <a:schemeClr val="dk1"/>
              </a:buClr>
              <a:buSzPct val="100000"/>
              <a:buAutoNum type="arabicPeriod"/>
            </a:pPr>
            <a:r>
              <a:rPr lang="en" sz="1100">
                <a:solidFill>
                  <a:schemeClr val="dk1"/>
                </a:solidFill>
              </a:rPr>
              <a:t>Select Courses</a:t>
            </a:r>
          </a:p>
          <a:p>
            <a:pPr indent="-298450" lvl="0" marL="457200">
              <a:spcBef>
                <a:spcPts val="0"/>
              </a:spcBef>
              <a:spcAft>
                <a:spcPts val="0"/>
              </a:spcAft>
              <a:buClr>
                <a:schemeClr val="dk1"/>
              </a:buClr>
              <a:buSzPct val="100000"/>
              <a:buAutoNum type="arabicPeriod"/>
            </a:pPr>
            <a:r>
              <a:rPr lang="en" sz="1100">
                <a:solidFill>
                  <a:schemeClr val="dk1"/>
                </a:solidFill>
              </a:rPr>
              <a:t>Select the Course you wish to delete</a:t>
            </a:r>
          </a:p>
          <a:p>
            <a:pPr indent="-298450" lvl="0" marL="457200">
              <a:spcBef>
                <a:spcPts val="0"/>
              </a:spcBef>
              <a:spcAft>
                <a:spcPts val="0"/>
              </a:spcAft>
              <a:buClr>
                <a:schemeClr val="dk1"/>
              </a:buClr>
              <a:buSzPct val="100000"/>
              <a:buAutoNum type="arabicPeriod"/>
            </a:pPr>
            <a:r>
              <a:rPr lang="en" sz="1100">
                <a:solidFill>
                  <a:schemeClr val="dk1"/>
                </a:solidFill>
              </a:rPr>
              <a:t>Click Delete Course</a:t>
            </a:r>
          </a:p>
          <a:p>
            <a:pPr indent="-298450" lvl="0" marL="457200">
              <a:spcBef>
                <a:spcPts val="0"/>
              </a:spcBef>
              <a:spcAft>
                <a:spcPts val="0"/>
              </a:spcAft>
              <a:buClr>
                <a:schemeClr val="dk1"/>
              </a:buClr>
              <a:buSzPct val="100000"/>
              <a:buAutoNum type="arabicPeriod"/>
            </a:pPr>
            <a:r>
              <a:rPr lang="en" sz="1100">
                <a:solidFill>
                  <a:schemeClr val="dk1"/>
                </a:solidFill>
              </a:rPr>
              <a:t>Click yes on pop-up window</a:t>
            </a:r>
          </a:p>
          <a:p>
            <a:pPr lvl="0">
              <a:spcBef>
                <a:spcPts val="0"/>
              </a:spcBef>
              <a:spcAft>
                <a:spcPts val="0"/>
              </a:spcAft>
              <a:buNone/>
            </a:pPr>
            <a:r>
              <a:rPr b="1" lang="en" sz="1100">
                <a:solidFill>
                  <a:schemeClr val="dk1"/>
                </a:solidFill>
              </a:rPr>
              <a:t>Create Quiz</a:t>
            </a:r>
          </a:p>
          <a:p>
            <a:pPr indent="-298450" lvl="0" marL="457200">
              <a:spcBef>
                <a:spcPts val="0"/>
              </a:spcBef>
              <a:spcAft>
                <a:spcPts val="0"/>
              </a:spcAft>
              <a:buClr>
                <a:schemeClr val="dk1"/>
              </a:buClr>
              <a:buSzPct val="100000"/>
              <a:buAutoNum type="arabicPeriod"/>
            </a:pPr>
            <a:r>
              <a:rPr lang="en" sz="1100">
                <a:solidFill>
                  <a:schemeClr val="dk1"/>
                </a:solidFill>
              </a:rPr>
              <a:t>Select Courses</a:t>
            </a:r>
          </a:p>
          <a:p>
            <a:pPr indent="-298450" lvl="0" marL="457200">
              <a:spcBef>
                <a:spcPts val="0"/>
              </a:spcBef>
              <a:spcAft>
                <a:spcPts val="0"/>
              </a:spcAft>
              <a:buClr>
                <a:schemeClr val="dk1"/>
              </a:buClr>
              <a:buSzPct val="100000"/>
              <a:buAutoNum type="arabicPeriod"/>
            </a:pPr>
            <a:r>
              <a:rPr lang="en" sz="1100">
                <a:solidFill>
                  <a:schemeClr val="dk1"/>
                </a:solidFill>
              </a:rPr>
              <a:t>Select Course</a:t>
            </a:r>
          </a:p>
          <a:p>
            <a:pPr indent="-298450" lvl="0" marL="457200">
              <a:spcBef>
                <a:spcPts val="0"/>
              </a:spcBef>
              <a:spcAft>
                <a:spcPts val="0"/>
              </a:spcAft>
              <a:buClr>
                <a:schemeClr val="dk1"/>
              </a:buClr>
              <a:buSzPct val="100000"/>
              <a:buAutoNum type="arabicPeriod"/>
            </a:pPr>
            <a:r>
              <a:rPr lang="en" sz="1100">
                <a:solidFill>
                  <a:schemeClr val="dk1"/>
                </a:solidFill>
              </a:rPr>
              <a:t>Click Manage Selected Course</a:t>
            </a:r>
          </a:p>
          <a:p>
            <a:pPr indent="-298450" lvl="0" marL="457200">
              <a:spcBef>
                <a:spcPts val="0"/>
              </a:spcBef>
              <a:spcAft>
                <a:spcPts val="0"/>
              </a:spcAft>
              <a:buClr>
                <a:schemeClr val="dk1"/>
              </a:buClr>
              <a:buSzPct val="100000"/>
              <a:buAutoNum type="arabicPeriod"/>
            </a:pPr>
            <a:r>
              <a:rPr lang="en" sz="1100">
                <a:solidFill>
                  <a:schemeClr val="dk1"/>
                </a:solidFill>
              </a:rPr>
              <a:t>Click Add Quiz</a:t>
            </a:r>
          </a:p>
          <a:p>
            <a:pPr indent="-298450" lvl="0" marL="457200">
              <a:spcBef>
                <a:spcPts val="0"/>
              </a:spcBef>
              <a:spcAft>
                <a:spcPts val="0"/>
              </a:spcAft>
              <a:buClr>
                <a:schemeClr val="dk1"/>
              </a:buClr>
              <a:buSzPct val="100000"/>
              <a:buAutoNum type="arabicPeriod"/>
            </a:pPr>
            <a:r>
              <a:rPr lang="en" sz="1100">
                <a:solidFill>
                  <a:schemeClr val="dk1"/>
                </a:solidFill>
              </a:rPr>
              <a:t>Name your quiz and save it</a:t>
            </a:r>
          </a:p>
          <a:p>
            <a:pPr lvl="0">
              <a:spcBef>
                <a:spcPts val="0"/>
              </a:spcBef>
              <a:buNone/>
            </a:pPr>
            <a:r>
              <a:t/>
            </a:r>
            <a:endParaRPr/>
          </a:p>
        </p:txBody>
      </p:sp>
      <p:pic>
        <p:nvPicPr>
          <p:cNvPr descr="Test_Taker_LogoOption3.png" id="87" name="Shape 87"/>
          <p:cNvPicPr preferRelativeResize="0"/>
          <p:nvPr/>
        </p:nvPicPr>
        <p:blipFill>
          <a:blip r:embed="rId4">
            <a:alphaModFix/>
          </a:blip>
          <a:stretch>
            <a:fillRect/>
          </a:stretch>
        </p:blipFill>
        <p:spPr>
          <a:xfrm>
            <a:off x="6818025" y="-2"/>
            <a:ext cx="2097375" cy="1048699"/>
          </a:xfrm>
          <a:prstGeom prst="rect">
            <a:avLst/>
          </a:prstGeom>
          <a:noFill/>
          <a:ln>
            <a:noFill/>
          </a:ln>
        </p:spPr>
      </p:pic>
      <p:sp>
        <p:nvSpPr>
          <p:cNvPr id="88" name="Shape 88"/>
          <p:cNvSpPr txBox="1"/>
          <p:nvPr>
            <p:ph idx="1" type="body"/>
          </p:nvPr>
        </p:nvSpPr>
        <p:spPr>
          <a:xfrm>
            <a:off x="4389825" y="1520550"/>
            <a:ext cx="3893700" cy="3416400"/>
          </a:xfrm>
          <a:prstGeom prst="rect">
            <a:avLst/>
          </a:prstGeom>
        </p:spPr>
        <p:txBody>
          <a:bodyPr anchorCtr="0" anchor="t" bIns="91425" lIns="91425" rIns="91425" tIns="91425">
            <a:noAutofit/>
          </a:bodyPr>
          <a:lstStyle/>
          <a:p>
            <a:pPr lvl="0" rtl="0">
              <a:spcBef>
                <a:spcPts val="0"/>
              </a:spcBef>
              <a:spcAft>
                <a:spcPts val="0"/>
              </a:spcAft>
              <a:buClr>
                <a:schemeClr val="dk1"/>
              </a:buClr>
              <a:buSzPct val="100000"/>
              <a:buFont typeface="Arial"/>
              <a:buNone/>
            </a:pPr>
            <a:r>
              <a:rPr b="1" lang="en" sz="1100">
                <a:solidFill>
                  <a:schemeClr val="dk1"/>
                </a:solidFill>
              </a:rPr>
              <a:t>Delete Quiz</a:t>
            </a:r>
          </a:p>
          <a:p>
            <a:pPr indent="-298450" lvl="0" marL="457200" rtl="0">
              <a:spcBef>
                <a:spcPts val="0"/>
              </a:spcBef>
              <a:spcAft>
                <a:spcPts val="0"/>
              </a:spcAft>
              <a:buClr>
                <a:schemeClr val="dk1"/>
              </a:buClr>
              <a:buSzPct val="100000"/>
              <a:buAutoNum type="arabicPeriod"/>
            </a:pPr>
            <a:r>
              <a:rPr lang="en" sz="1100">
                <a:solidFill>
                  <a:schemeClr val="dk1"/>
                </a:solidFill>
              </a:rPr>
              <a:t>Select Courses</a:t>
            </a:r>
          </a:p>
          <a:p>
            <a:pPr indent="-298450" lvl="0" marL="457200" rtl="0">
              <a:spcBef>
                <a:spcPts val="0"/>
              </a:spcBef>
              <a:spcAft>
                <a:spcPts val="0"/>
              </a:spcAft>
              <a:buClr>
                <a:schemeClr val="dk1"/>
              </a:buClr>
              <a:buSzPct val="100000"/>
              <a:buAutoNum type="arabicPeriod"/>
            </a:pPr>
            <a:r>
              <a:rPr lang="en" sz="1100">
                <a:solidFill>
                  <a:schemeClr val="dk1"/>
                </a:solidFill>
              </a:rPr>
              <a:t>Select Course</a:t>
            </a:r>
          </a:p>
          <a:p>
            <a:pPr indent="-298450" lvl="0" marL="457200" rtl="0">
              <a:spcBef>
                <a:spcPts val="0"/>
              </a:spcBef>
              <a:spcAft>
                <a:spcPts val="0"/>
              </a:spcAft>
              <a:buClr>
                <a:schemeClr val="dk1"/>
              </a:buClr>
              <a:buSzPct val="100000"/>
              <a:buAutoNum type="arabicPeriod"/>
            </a:pPr>
            <a:r>
              <a:rPr lang="en" sz="1100">
                <a:solidFill>
                  <a:schemeClr val="dk1"/>
                </a:solidFill>
              </a:rPr>
              <a:t>Click Manage Selected Course</a:t>
            </a:r>
          </a:p>
          <a:p>
            <a:pPr indent="-298450" lvl="0" marL="457200" rtl="0">
              <a:spcBef>
                <a:spcPts val="0"/>
              </a:spcBef>
              <a:spcAft>
                <a:spcPts val="0"/>
              </a:spcAft>
              <a:buClr>
                <a:schemeClr val="dk1"/>
              </a:buClr>
              <a:buSzPct val="100000"/>
              <a:buAutoNum type="arabicPeriod"/>
            </a:pPr>
            <a:r>
              <a:rPr lang="en" sz="1100">
                <a:solidFill>
                  <a:schemeClr val="dk1"/>
                </a:solidFill>
              </a:rPr>
              <a:t>Select Quiz to delete</a:t>
            </a:r>
          </a:p>
          <a:p>
            <a:pPr indent="-298450" lvl="0" marL="457200" rtl="0">
              <a:spcBef>
                <a:spcPts val="0"/>
              </a:spcBef>
              <a:spcAft>
                <a:spcPts val="0"/>
              </a:spcAft>
              <a:buClr>
                <a:schemeClr val="dk1"/>
              </a:buClr>
              <a:buSzPct val="100000"/>
              <a:buAutoNum type="arabicPeriod"/>
            </a:pPr>
            <a:r>
              <a:rPr lang="en" sz="1100">
                <a:solidFill>
                  <a:schemeClr val="dk1"/>
                </a:solidFill>
              </a:rPr>
              <a:t>Click delete Quiz</a:t>
            </a:r>
          </a:p>
          <a:p>
            <a:pPr indent="-298450" lvl="0" marL="457200" rtl="0">
              <a:spcBef>
                <a:spcPts val="0"/>
              </a:spcBef>
              <a:spcAft>
                <a:spcPts val="0"/>
              </a:spcAft>
              <a:buClr>
                <a:schemeClr val="dk1"/>
              </a:buClr>
              <a:buSzPct val="100000"/>
              <a:buAutoNum type="arabicPeriod"/>
            </a:pPr>
            <a:r>
              <a:rPr lang="en" sz="1100">
                <a:solidFill>
                  <a:schemeClr val="dk1"/>
                </a:solidFill>
              </a:rPr>
              <a:t>Click yes on pop-up window</a:t>
            </a:r>
          </a:p>
          <a:p>
            <a:pPr lvl="0" rtl="0">
              <a:spcBef>
                <a:spcPts val="0"/>
              </a:spcBef>
              <a:spcAft>
                <a:spcPts val="0"/>
              </a:spcAft>
              <a:buClr>
                <a:schemeClr val="dk1"/>
              </a:buClr>
              <a:buSzPct val="100000"/>
              <a:buFont typeface="Arial"/>
              <a:buNone/>
            </a:pPr>
            <a:r>
              <a:t/>
            </a:r>
            <a:endParaRPr b="1" sz="1100">
              <a:solidFill>
                <a:schemeClr val="dk1"/>
              </a:solidFill>
            </a:endParaRPr>
          </a:p>
          <a:p>
            <a:pPr lvl="0" rtl="0">
              <a:spcBef>
                <a:spcPts val="0"/>
              </a:spcBef>
              <a:spcAft>
                <a:spcPts val="0"/>
              </a:spcAft>
              <a:buClr>
                <a:schemeClr val="dk1"/>
              </a:buClr>
              <a:buSzPct val="100000"/>
              <a:buFont typeface="Arial"/>
              <a:buNone/>
            </a:pPr>
            <a:r>
              <a:rPr b="1" lang="en" sz="1100">
                <a:solidFill>
                  <a:schemeClr val="dk1"/>
                </a:solidFill>
              </a:rPr>
              <a:t>Create Question</a:t>
            </a:r>
          </a:p>
          <a:p>
            <a:pPr indent="-298450" lvl="0" marL="457200" rtl="0">
              <a:spcBef>
                <a:spcPts val="0"/>
              </a:spcBef>
              <a:spcAft>
                <a:spcPts val="0"/>
              </a:spcAft>
              <a:buClr>
                <a:schemeClr val="dk1"/>
              </a:buClr>
              <a:buSzPct val="100000"/>
              <a:buAutoNum type="arabicPeriod"/>
            </a:pPr>
            <a:r>
              <a:rPr lang="en" sz="1100">
                <a:solidFill>
                  <a:schemeClr val="dk1"/>
                </a:solidFill>
              </a:rPr>
              <a:t>Select Courses</a:t>
            </a:r>
          </a:p>
          <a:p>
            <a:pPr indent="-298450" lvl="0" marL="457200" rtl="0">
              <a:spcBef>
                <a:spcPts val="0"/>
              </a:spcBef>
              <a:spcAft>
                <a:spcPts val="0"/>
              </a:spcAft>
              <a:buClr>
                <a:schemeClr val="dk1"/>
              </a:buClr>
              <a:buSzPct val="100000"/>
              <a:buAutoNum type="arabicPeriod"/>
            </a:pPr>
            <a:r>
              <a:rPr lang="en" sz="1100">
                <a:solidFill>
                  <a:schemeClr val="dk1"/>
                </a:solidFill>
              </a:rPr>
              <a:t>Select Course</a:t>
            </a:r>
          </a:p>
          <a:p>
            <a:pPr indent="-298450" lvl="0" marL="457200" rtl="0">
              <a:spcBef>
                <a:spcPts val="0"/>
              </a:spcBef>
              <a:spcAft>
                <a:spcPts val="0"/>
              </a:spcAft>
              <a:buClr>
                <a:schemeClr val="dk1"/>
              </a:buClr>
              <a:buSzPct val="100000"/>
              <a:buAutoNum type="arabicPeriod"/>
            </a:pPr>
            <a:r>
              <a:rPr lang="en" sz="1100">
                <a:solidFill>
                  <a:schemeClr val="dk1"/>
                </a:solidFill>
              </a:rPr>
              <a:t>Click Manage Selected Course</a:t>
            </a:r>
          </a:p>
          <a:p>
            <a:pPr indent="-298450" lvl="0" marL="457200" rtl="0">
              <a:spcBef>
                <a:spcPts val="0"/>
              </a:spcBef>
              <a:spcAft>
                <a:spcPts val="0"/>
              </a:spcAft>
              <a:buClr>
                <a:schemeClr val="dk1"/>
              </a:buClr>
              <a:buSzPct val="100000"/>
              <a:buAutoNum type="arabicPeriod"/>
            </a:pPr>
            <a:r>
              <a:rPr lang="en" sz="1100">
                <a:solidFill>
                  <a:schemeClr val="dk1"/>
                </a:solidFill>
              </a:rPr>
              <a:t>Select Quiz you want to add question to</a:t>
            </a:r>
          </a:p>
          <a:p>
            <a:pPr indent="-298450" lvl="0" marL="457200" rtl="0">
              <a:spcBef>
                <a:spcPts val="0"/>
              </a:spcBef>
              <a:spcAft>
                <a:spcPts val="0"/>
              </a:spcAft>
              <a:buClr>
                <a:schemeClr val="dk1"/>
              </a:buClr>
              <a:buSzPct val="100000"/>
              <a:buAutoNum type="arabicPeriod"/>
            </a:pPr>
            <a:r>
              <a:rPr lang="en" sz="1100">
                <a:solidFill>
                  <a:schemeClr val="dk1"/>
                </a:solidFill>
              </a:rPr>
              <a:t>Click Manage Selected Quiz</a:t>
            </a:r>
          </a:p>
          <a:p>
            <a:pPr indent="-298450" lvl="0" marL="457200" rtl="0">
              <a:spcBef>
                <a:spcPts val="0"/>
              </a:spcBef>
              <a:spcAft>
                <a:spcPts val="0"/>
              </a:spcAft>
              <a:buClr>
                <a:schemeClr val="dk1"/>
              </a:buClr>
              <a:buSzPct val="100000"/>
              <a:buAutoNum type="arabicPeriod"/>
            </a:pPr>
            <a:r>
              <a:rPr lang="en" sz="1100">
                <a:solidFill>
                  <a:schemeClr val="dk1"/>
                </a:solidFill>
              </a:rPr>
              <a:t>Click Add Question</a:t>
            </a:r>
          </a:p>
          <a:p>
            <a:pPr indent="-298450" lvl="0" marL="457200" rtl="0">
              <a:spcBef>
                <a:spcPts val="0"/>
              </a:spcBef>
              <a:spcAft>
                <a:spcPts val="0"/>
              </a:spcAft>
              <a:buClr>
                <a:schemeClr val="dk1"/>
              </a:buClr>
              <a:buSzPct val="100000"/>
              <a:buAutoNum type="arabicPeriod"/>
            </a:pPr>
            <a:r>
              <a:rPr lang="en" sz="1100">
                <a:solidFill>
                  <a:schemeClr val="dk1"/>
                </a:solidFill>
              </a:rPr>
              <a:t>Type in Question and answers</a:t>
            </a:r>
          </a:p>
          <a:p>
            <a:pPr indent="-298450" lvl="0" marL="457200" rtl="0">
              <a:spcBef>
                <a:spcPts val="0"/>
              </a:spcBef>
              <a:spcAft>
                <a:spcPts val="0"/>
              </a:spcAft>
              <a:buClr>
                <a:schemeClr val="dk1"/>
              </a:buClr>
              <a:buSzPct val="100000"/>
              <a:buAutoNum type="arabicPeriod"/>
            </a:pPr>
            <a:r>
              <a:rPr lang="en" sz="1100">
                <a:solidFill>
                  <a:schemeClr val="dk1"/>
                </a:solidFill>
              </a:rPr>
              <a:t>Click save question</a:t>
            </a:r>
          </a:p>
          <a:p>
            <a:pPr lvl="0" rtl="0">
              <a:spcBef>
                <a:spcPts val="0"/>
              </a:spcBef>
              <a:spcAft>
                <a:spcPts val="0"/>
              </a:spcAft>
              <a:buNone/>
            </a:pPr>
            <a:r>
              <a:t/>
            </a:r>
            <a:endParaRPr b="1"/>
          </a:p>
          <a:p>
            <a:pPr lvl="0" rtl="0">
              <a:spcBef>
                <a:spcPts val="0"/>
              </a:spcBef>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2" name="Shape 92"/>
        <p:cNvGrpSpPr/>
        <p:nvPr/>
      </p:nvGrpSpPr>
      <p:grpSpPr>
        <a:xfrm>
          <a:off x="0" y="0"/>
          <a:ext cx="0" cy="0"/>
          <a:chOff x="0" y="0"/>
          <a:chExt cx="0" cy="0"/>
        </a:xfrm>
      </p:grpSpPr>
      <p:sp>
        <p:nvSpPr>
          <p:cNvPr id="93" name="Shape 93"/>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Requirement Analysis Cont...</a:t>
            </a:r>
          </a:p>
        </p:txBody>
      </p:sp>
      <p:sp>
        <p:nvSpPr>
          <p:cNvPr id="94" name="Shape 94"/>
          <p:cNvSpPr txBox="1"/>
          <p:nvPr>
            <p:ph idx="1" type="body"/>
          </p:nvPr>
        </p:nvSpPr>
        <p:spPr>
          <a:xfrm>
            <a:off x="311700" y="976950"/>
            <a:ext cx="4281900" cy="3416400"/>
          </a:xfrm>
          <a:prstGeom prst="rect">
            <a:avLst/>
          </a:prstGeom>
        </p:spPr>
        <p:txBody>
          <a:bodyPr anchorCtr="0" anchor="t" bIns="91425" lIns="91425" rIns="91425" tIns="91425">
            <a:noAutofit/>
          </a:bodyPr>
          <a:lstStyle/>
          <a:p>
            <a:pPr lvl="0" rtl="0">
              <a:spcBef>
                <a:spcPts val="0"/>
              </a:spcBef>
              <a:buNone/>
            </a:pPr>
            <a:r>
              <a:rPr b="1" lang="en"/>
              <a:t>Use Cases Accomplished cont...</a:t>
            </a:r>
          </a:p>
          <a:p>
            <a:pPr lvl="0">
              <a:spcBef>
                <a:spcPts val="0"/>
              </a:spcBef>
              <a:spcAft>
                <a:spcPts val="0"/>
              </a:spcAft>
              <a:buClr>
                <a:schemeClr val="dk1"/>
              </a:buClr>
              <a:buSzPct val="100000"/>
              <a:buFont typeface="Arial"/>
              <a:buNone/>
            </a:pPr>
            <a:r>
              <a:rPr b="1" lang="en" sz="1100">
                <a:solidFill>
                  <a:schemeClr val="dk1"/>
                </a:solidFill>
              </a:rPr>
              <a:t>Delete Question</a:t>
            </a:r>
          </a:p>
          <a:p>
            <a:pPr indent="-298450" lvl="0" marL="457200">
              <a:spcBef>
                <a:spcPts val="0"/>
              </a:spcBef>
              <a:spcAft>
                <a:spcPts val="0"/>
              </a:spcAft>
              <a:buClr>
                <a:schemeClr val="dk1"/>
              </a:buClr>
              <a:buSzPct val="100000"/>
              <a:buAutoNum type="arabicPeriod"/>
            </a:pPr>
            <a:r>
              <a:rPr lang="en" sz="1100">
                <a:solidFill>
                  <a:schemeClr val="dk1"/>
                </a:solidFill>
              </a:rPr>
              <a:t>Select Courses</a:t>
            </a:r>
          </a:p>
          <a:p>
            <a:pPr indent="-298450" lvl="0" marL="457200">
              <a:spcBef>
                <a:spcPts val="0"/>
              </a:spcBef>
              <a:spcAft>
                <a:spcPts val="0"/>
              </a:spcAft>
              <a:buClr>
                <a:schemeClr val="dk1"/>
              </a:buClr>
              <a:buSzPct val="100000"/>
              <a:buAutoNum type="arabicPeriod"/>
            </a:pPr>
            <a:r>
              <a:rPr lang="en" sz="1100">
                <a:solidFill>
                  <a:schemeClr val="dk1"/>
                </a:solidFill>
              </a:rPr>
              <a:t>Select Course</a:t>
            </a:r>
          </a:p>
          <a:p>
            <a:pPr indent="-298450" lvl="0" marL="457200">
              <a:spcBef>
                <a:spcPts val="0"/>
              </a:spcBef>
              <a:spcAft>
                <a:spcPts val="0"/>
              </a:spcAft>
              <a:buClr>
                <a:schemeClr val="dk1"/>
              </a:buClr>
              <a:buSzPct val="100000"/>
              <a:buAutoNum type="arabicPeriod"/>
            </a:pPr>
            <a:r>
              <a:rPr lang="en" sz="1100">
                <a:solidFill>
                  <a:schemeClr val="dk1"/>
                </a:solidFill>
              </a:rPr>
              <a:t>Click Manage Selected Course</a:t>
            </a:r>
          </a:p>
          <a:p>
            <a:pPr indent="-298450" lvl="0" marL="457200">
              <a:spcBef>
                <a:spcPts val="0"/>
              </a:spcBef>
              <a:spcAft>
                <a:spcPts val="0"/>
              </a:spcAft>
              <a:buClr>
                <a:schemeClr val="dk1"/>
              </a:buClr>
              <a:buSzPct val="100000"/>
              <a:buAutoNum type="arabicPeriod"/>
            </a:pPr>
            <a:r>
              <a:rPr lang="en" sz="1100">
                <a:solidFill>
                  <a:schemeClr val="dk1"/>
                </a:solidFill>
              </a:rPr>
              <a:t>Select Quiz you want to delete question from</a:t>
            </a:r>
          </a:p>
          <a:p>
            <a:pPr indent="-298450" lvl="0" marL="457200">
              <a:spcBef>
                <a:spcPts val="0"/>
              </a:spcBef>
              <a:spcAft>
                <a:spcPts val="0"/>
              </a:spcAft>
              <a:buClr>
                <a:schemeClr val="dk1"/>
              </a:buClr>
              <a:buSzPct val="100000"/>
              <a:buAutoNum type="arabicPeriod"/>
            </a:pPr>
            <a:r>
              <a:rPr lang="en" sz="1100">
                <a:solidFill>
                  <a:schemeClr val="dk1"/>
                </a:solidFill>
              </a:rPr>
              <a:t>Click Manage Selected Quiz</a:t>
            </a:r>
          </a:p>
          <a:p>
            <a:pPr indent="-298450" lvl="0" marL="457200">
              <a:spcBef>
                <a:spcPts val="0"/>
              </a:spcBef>
              <a:spcAft>
                <a:spcPts val="0"/>
              </a:spcAft>
              <a:buClr>
                <a:schemeClr val="dk1"/>
              </a:buClr>
              <a:buSzPct val="100000"/>
              <a:buAutoNum type="arabicPeriod"/>
            </a:pPr>
            <a:r>
              <a:rPr lang="en" sz="1100">
                <a:solidFill>
                  <a:schemeClr val="dk1"/>
                </a:solidFill>
              </a:rPr>
              <a:t>Select Question to delete</a:t>
            </a:r>
          </a:p>
          <a:p>
            <a:pPr indent="-298450" lvl="0" marL="457200">
              <a:spcBef>
                <a:spcPts val="0"/>
              </a:spcBef>
              <a:spcAft>
                <a:spcPts val="0"/>
              </a:spcAft>
              <a:buClr>
                <a:schemeClr val="dk1"/>
              </a:buClr>
              <a:buSzPct val="100000"/>
              <a:buAutoNum type="arabicPeriod"/>
            </a:pPr>
            <a:r>
              <a:rPr lang="en" sz="1100">
                <a:solidFill>
                  <a:schemeClr val="dk1"/>
                </a:solidFill>
              </a:rPr>
              <a:t>Click Delete Question</a:t>
            </a:r>
          </a:p>
          <a:p>
            <a:pPr indent="-298450" lvl="0" marL="457200" rtl="0">
              <a:spcBef>
                <a:spcPts val="0"/>
              </a:spcBef>
              <a:spcAft>
                <a:spcPts val="0"/>
              </a:spcAft>
              <a:buClr>
                <a:schemeClr val="dk1"/>
              </a:buClr>
              <a:buSzPct val="100000"/>
              <a:buAutoNum type="arabicPeriod"/>
            </a:pPr>
            <a:r>
              <a:rPr lang="en" sz="1100">
                <a:solidFill>
                  <a:schemeClr val="dk1"/>
                </a:solidFill>
              </a:rPr>
              <a:t>Click yes to delete</a:t>
            </a:r>
          </a:p>
          <a:p>
            <a:pPr lvl="0" rtl="0">
              <a:spcBef>
                <a:spcPts val="0"/>
              </a:spcBef>
              <a:spcAft>
                <a:spcPts val="0"/>
              </a:spcAft>
              <a:buClr>
                <a:srgbClr val="000000"/>
              </a:buClr>
              <a:buSzPct val="100000"/>
              <a:buNone/>
            </a:pPr>
            <a:r>
              <a:rPr b="1" lang="en" sz="1100">
                <a:solidFill>
                  <a:schemeClr val="dk1"/>
                </a:solidFill>
              </a:rPr>
              <a:t>Take Quiz</a:t>
            </a:r>
          </a:p>
          <a:p>
            <a:pPr indent="-298450" lvl="0" marL="457200" rtl="0">
              <a:spcBef>
                <a:spcPts val="0"/>
              </a:spcBef>
              <a:spcAft>
                <a:spcPts val="0"/>
              </a:spcAft>
              <a:buClr>
                <a:schemeClr val="dk1"/>
              </a:buClr>
              <a:buSzPct val="100000"/>
              <a:buAutoNum type="arabicPeriod"/>
            </a:pPr>
            <a:r>
              <a:rPr lang="en" sz="1100">
                <a:solidFill>
                  <a:schemeClr val="dk1"/>
                </a:solidFill>
              </a:rPr>
              <a:t>Select Study Tools</a:t>
            </a:r>
          </a:p>
          <a:p>
            <a:pPr indent="-298450" lvl="0" marL="457200" rtl="0">
              <a:spcBef>
                <a:spcPts val="0"/>
              </a:spcBef>
              <a:spcAft>
                <a:spcPts val="0"/>
              </a:spcAft>
              <a:buClr>
                <a:schemeClr val="dk1"/>
              </a:buClr>
              <a:buSzPct val="100000"/>
              <a:buAutoNum type="arabicPeriod"/>
            </a:pPr>
            <a:r>
              <a:rPr lang="en" sz="1100">
                <a:solidFill>
                  <a:schemeClr val="dk1"/>
                </a:solidFill>
              </a:rPr>
              <a:t>Click Take Quiz</a:t>
            </a:r>
          </a:p>
          <a:p>
            <a:pPr indent="-298450" lvl="0" marL="457200" rtl="0">
              <a:spcBef>
                <a:spcPts val="0"/>
              </a:spcBef>
              <a:spcAft>
                <a:spcPts val="0"/>
              </a:spcAft>
              <a:buClr>
                <a:schemeClr val="dk1"/>
              </a:buClr>
              <a:buSzPct val="100000"/>
              <a:buAutoNum type="arabicPeriod"/>
            </a:pPr>
            <a:r>
              <a:rPr lang="en" sz="1100">
                <a:solidFill>
                  <a:schemeClr val="dk1"/>
                </a:solidFill>
              </a:rPr>
              <a:t>Select Quiz</a:t>
            </a:r>
          </a:p>
          <a:p>
            <a:pPr indent="-298450" lvl="0" marL="457200" rtl="0">
              <a:spcBef>
                <a:spcPts val="0"/>
              </a:spcBef>
              <a:spcAft>
                <a:spcPts val="0"/>
              </a:spcAft>
              <a:buClr>
                <a:schemeClr val="dk1"/>
              </a:buClr>
              <a:buSzPct val="100000"/>
              <a:buAutoNum type="arabicPeriod"/>
            </a:pPr>
            <a:r>
              <a:rPr lang="en" sz="1100">
                <a:solidFill>
                  <a:schemeClr val="dk1"/>
                </a:solidFill>
              </a:rPr>
              <a:t>Click Take Quiz</a:t>
            </a:r>
          </a:p>
          <a:p>
            <a:pPr indent="-298450" lvl="0" marL="457200" rtl="0">
              <a:spcBef>
                <a:spcPts val="0"/>
              </a:spcBef>
              <a:spcAft>
                <a:spcPts val="0"/>
              </a:spcAft>
              <a:buClr>
                <a:schemeClr val="dk1"/>
              </a:buClr>
              <a:buSzPct val="100000"/>
              <a:buAutoNum type="arabicPeriod"/>
            </a:pPr>
            <a:r>
              <a:rPr lang="en" sz="1100">
                <a:solidFill>
                  <a:schemeClr val="dk1"/>
                </a:solidFill>
              </a:rPr>
              <a:t>Answer each question</a:t>
            </a:r>
          </a:p>
          <a:p>
            <a:pPr indent="-298450" lvl="0" marL="457200" rtl="0">
              <a:spcBef>
                <a:spcPts val="0"/>
              </a:spcBef>
              <a:spcAft>
                <a:spcPts val="0"/>
              </a:spcAft>
              <a:buClr>
                <a:schemeClr val="dk1"/>
              </a:buClr>
              <a:buSzPct val="100000"/>
              <a:buAutoNum type="arabicPeriod"/>
            </a:pPr>
            <a:r>
              <a:rPr lang="en" sz="1100">
                <a:solidFill>
                  <a:schemeClr val="dk1"/>
                </a:solidFill>
              </a:rPr>
              <a:t>When done click submit and finish</a:t>
            </a:r>
          </a:p>
        </p:txBody>
      </p:sp>
      <p:sp>
        <p:nvSpPr>
          <p:cNvPr id="95" name="Shape 95"/>
          <p:cNvSpPr txBox="1"/>
          <p:nvPr>
            <p:ph idx="1" type="body"/>
          </p:nvPr>
        </p:nvSpPr>
        <p:spPr>
          <a:xfrm>
            <a:off x="4798850" y="1195600"/>
            <a:ext cx="4281900" cy="3416400"/>
          </a:xfrm>
          <a:prstGeom prst="rect">
            <a:avLst/>
          </a:prstGeom>
        </p:spPr>
        <p:txBody>
          <a:bodyPr anchorCtr="0" anchor="t" bIns="91425" lIns="91425" rIns="91425" tIns="91425">
            <a:noAutofit/>
          </a:bodyPr>
          <a:lstStyle/>
          <a:p>
            <a:pPr lvl="0" rtl="0">
              <a:spcBef>
                <a:spcPts val="0"/>
              </a:spcBef>
              <a:spcAft>
                <a:spcPts val="0"/>
              </a:spcAft>
              <a:buNone/>
            </a:pPr>
            <a:r>
              <a:t/>
            </a:r>
            <a:endParaRPr b="1" sz="1100">
              <a:solidFill>
                <a:schemeClr val="dk1"/>
              </a:solidFill>
            </a:endParaRPr>
          </a:p>
          <a:p>
            <a:pPr lvl="0" rtl="0">
              <a:spcBef>
                <a:spcPts val="0"/>
              </a:spcBef>
              <a:spcAft>
                <a:spcPts val="0"/>
              </a:spcAft>
              <a:buNone/>
            </a:pPr>
            <a:r>
              <a:t/>
            </a:r>
            <a:endParaRPr b="1" sz="1100">
              <a:solidFill>
                <a:schemeClr val="dk1"/>
              </a:solidFill>
            </a:endParaRPr>
          </a:p>
          <a:p>
            <a:pPr lvl="0" rtl="0">
              <a:spcBef>
                <a:spcPts val="0"/>
              </a:spcBef>
              <a:spcAft>
                <a:spcPts val="0"/>
              </a:spcAft>
              <a:buClr>
                <a:schemeClr val="dk1"/>
              </a:buClr>
              <a:buSzPct val="100000"/>
              <a:buFont typeface="Arial"/>
              <a:buNone/>
            </a:pPr>
            <a:r>
              <a:rPr b="1" lang="en" sz="1100">
                <a:solidFill>
                  <a:schemeClr val="dk1"/>
                </a:solidFill>
              </a:rPr>
              <a:t>Take Flashcard set</a:t>
            </a:r>
          </a:p>
          <a:p>
            <a:pPr indent="-298450" lvl="0" marL="457200" rtl="0">
              <a:spcBef>
                <a:spcPts val="0"/>
              </a:spcBef>
              <a:spcAft>
                <a:spcPts val="0"/>
              </a:spcAft>
              <a:buClr>
                <a:schemeClr val="dk1"/>
              </a:buClr>
              <a:buSzPct val="100000"/>
              <a:buAutoNum type="arabicPeriod"/>
            </a:pPr>
            <a:r>
              <a:rPr lang="en" sz="1100">
                <a:solidFill>
                  <a:schemeClr val="dk1"/>
                </a:solidFill>
              </a:rPr>
              <a:t>Select Study Tools</a:t>
            </a:r>
          </a:p>
          <a:p>
            <a:pPr indent="-298450" lvl="0" marL="457200" rtl="0">
              <a:spcBef>
                <a:spcPts val="0"/>
              </a:spcBef>
              <a:spcAft>
                <a:spcPts val="0"/>
              </a:spcAft>
              <a:buClr>
                <a:schemeClr val="dk1"/>
              </a:buClr>
              <a:buSzPct val="100000"/>
              <a:buAutoNum type="arabicPeriod"/>
            </a:pPr>
            <a:r>
              <a:rPr lang="en" sz="1100">
                <a:solidFill>
                  <a:schemeClr val="dk1"/>
                </a:solidFill>
              </a:rPr>
              <a:t>Click Practice Flashcards</a:t>
            </a:r>
          </a:p>
          <a:p>
            <a:pPr indent="-298450" lvl="0" marL="457200" rtl="0">
              <a:spcBef>
                <a:spcPts val="0"/>
              </a:spcBef>
              <a:spcAft>
                <a:spcPts val="0"/>
              </a:spcAft>
              <a:buClr>
                <a:schemeClr val="dk1"/>
              </a:buClr>
              <a:buSzPct val="100000"/>
              <a:buAutoNum type="arabicPeriod"/>
            </a:pPr>
            <a:r>
              <a:rPr lang="en" sz="1100">
                <a:solidFill>
                  <a:schemeClr val="dk1"/>
                </a:solidFill>
              </a:rPr>
              <a:t>Select Flashcard set (bases questions from previously created quiz)</a:t>
            </a:r>
          </a:p>
          <a:p>
            <a:pPr indent="-298450" lvl="0" marL="457200" rtl="0">
              <a:spcBef>
                <a:spcPts val="0"/>
              </a:spcBef>
              <a:spcAft>
                <a:spcPts val="0"/>
              </a:spcAft>
              <a:buClr>
                <a:schemeClr val="dk1"/>
              </a:buClr>
              <a:buSzPct val="100000"/>
              <a:buAutoNum type="arabicPeriod"/>
            </a:pPr>
            <a:r>
              <a:rPr lang="en" sz="1100">
                <a:solidFill>
                  <a:schemeClr val="dk1"/>
                </a:solidFill>
              </a:rPr>
              <a:t>Click Take Flashcard set</a:t>
            </a:r>
          </a:p>
          <a:p>
            <a:pPr indent="-298450" lvl="0" marL="457200" rtl="0">
              <a:spcBef>
                <a:spcPts val="0"/>
              </a:spcBef>
              <a:spcAft>
                <a:spcPts val="0"/>
              </a:spcAft>
              <a:buClr>
                <a:schemeClr val="dk1"/>
              </a:buClr>
              <a:buSzPct val="100000"/>
              <a:buAutoNum type="arabicPeriod"/>
            </a:pPr>
            <a:r>
              <a:rPr lang="en" sz="1100">
                <a:solidFill>
                  <a:schemeClr val="dk1"/>
                </a:solidFill>
              </a:rPr>
              <a:t>Toggle button to show/hide answer</a:t>
            </a:r>
          </a:p>
          <a:p>
            <a:pPr indent="-298450" lvl="0" marL="457200" rtl="0">
              <a:spcBef>
                <a:spcPts val="0"/>
              </a:spcBef>
              <a:spcAft>
                <a:spcPts val="0"/>
              </a:spcAft>
              <a:buClr>
                <a:schemeClr val="dk1"/>
              </a:buClr>
              <a:buSzPct val="100000"/>
              <a:buAutoNum type="arabicPeriod"/>
            </a:pPr>
            <a:r>
              <a:rPr lang="en" sz="1100">
                <a:solidFill>
                  <a:schemeClr val="dk1"/>
                </a:solidFill>
              </a:rPr>
              <a:t>Click next question to keep practicing</a:t>
            </a:r>
          </a:p>
          <a:p>
            <a:pPr indent="-298450" lvl="0" marL="457200" rtl="0">
              <a:spcBef>
                <a:spcPts val="0"/>
              </a:spcBef>
              <a:spcAft>
                <a:spcPts val="0"/>
              </a:spcAft>
              <a:buClr>
                <a:schemeClr val="dk1"/>
              </a:buClr>
              <a:buSzPct val="100000"/>
              <a:buAutoNum type="arabicPeriod"/>
            </a:pPr>
            <a:r>
              <a:rPr lang="en" sz="1100">
                <a:solidFill>
                  <a:schemeClr val="dk1"/>
                </a:solidFill>
              </a:rPr>
              <a:t>Click exit flashcard set to complete</a:t>
            </a:r>
          </a:p>
          <a:p>
            <a:pPr lvl="0" rtl="0">
              <a:spcBef>
                <a:spcPts val="0"/>
              </a:spcBef>
              <a:spcAft>
                <a:spcPts val="0"/>
              </a:spcAft>
              <a:buClr>
                <a:schemeClr val="dk1"/>
              </a:buClr>
              <a:buSzPct val="100000"/>
              <a:buFont typeface="Arial"/>
              <a:buNone/>
            </a:pPr>
            <a:r>
              <a:rPr b="1" lang="en" sz="1100">
                <a:solidFill>
                  <a:schemeClr val="dk1"/>
                </a:solidFill>
              </a:rPr>
              <a:t>Statistics</a:t>
            </a:r>
          </a:p>
          <a:p>
            <a:pPr indent="-298450" lvl="0" marL="457200" rtl="0">
              <a:spcBef>
                <a:spcPts val="0"/>
              </a:spcBef>
              <a:spcAft>
                <a:spcPts val="0"/>
              </a:spcAft>
              <a:buClr>
                <a:schemeClr val="dk1"/>
              </a:buClr>
              <a:buSzPct val="100000"/>
              <a:buAutoNum type="arabicPeriod"/>
            </a:pPr>
            <a:r>
              <a:rPr lang="en" sz="1100">
                <a:solidFill>
                  <a:schemeClr val="dk1"/>
                </a:solidFill>
              </a:rPr>
              <a:t>Select “Statistics”</a:t>
            </a:r>
          </a:p>
          <a:p>
            <a:pPr indent="-298450" lvl="0" marL="457200" rtl="0">
              <a:spcBef>
                <a:spcPts val="0"/>
              </a:spcBef>
              <a:spcAft>
                <a:spcPts val="0"/>
              </a:spcAft>
              <a:buClr>
                <a:schemeClr val="dk1"/>
              </a:buClr>
              <a:buSzPct val="100000"/>
              <a:buAutoNum type="arabicPeriod"/>
            </a:pPr>
            <a:r>
              <a:rPr lang="en" sz="1100">
                <a:solidFill>
                  <a:schemeClr val="dk1"/>
                </a:solidFill>
              </a:rPr>
              <a:t>Adjust Report Options</a:t>
            </a:r>
          </a:p>
          <a:p>
            <a:pPr indent="-298450" lvl="1" marL="914400" rtl="0">
              <a:spcBef>
                <a:spcPts val="0"/>
              </a:spcBef>
              <a:spcAft>
                <a:spcPts val="0"/>
              </a:spcAft>
              <a:buClr>
                <a:schemeClr val="dk1"/>
              </a:buClr>
              <a:buSzPct val="100000"/>
              <a:buAutoNum type="alphaLcPeriod"/>
            </a:pPr>
            <a:r>
              <a:rPr lang="en" sz="1100">
                <a:solidFill>
                  <a:schemeClr val="dk1"/>
                </a:solidFill>
              </a:rPr>
              <a:t>Date</a:t>
            </a:r>
          </a:p>
          <a:p>
            <a:pPr indent="-298450" lvl="1" marL="914400" rtl="0">
              <a:spcBef>
                <a:spcPts val="0"/>
              </a:spcBef>
              <a:spcAft>
                <a:spcPts val="0"/>
              </a:spcAft>
              <a:buClr>
                <a:schemeClr val="dk1"/>
              </a:buClr>
              <a:buSzPct val="100000"/>
              <a:buAutoNum type="alphaLcPeriod"/>
            </a:pPr>
            <a:r>
              <a:rPr lang="en" sz="1100">
                <a:solidFill>
                  <a:schemeClr val="dk1"/>
                </a:solidFill>
              </a:rPr>
              <a:t>Time Frame (Hourly)</a:t>
            </a:r>
          </a:p>
          <a:p>
            <a:pPr indent="-298450" lvl="1" marL="914400" rtl="0">
              <a:spcBef>
                <a:spcPts val="0"/>
              </a:spcBef>
              <a:spcAft>
                <a:spcPts val="0"/>
              </a:spcAft>
              <a:buClr>
                <a:schemeClr val="dk1"/>
              </a:buClr>
              <a:buSzPct val="100000"/>
              <a:buAutoNum type="alphaLcPeriod"/>
            </a:pPr>
            <a:r>
              <a:rPr lang="en" sz="1100">
                <a:solidFill>
                  <a:schemeClr val="dk1"/>
                </a:solidFill>
              </a:rPr>
              <a:t>Event Type</a:t>
            </a:r>
          </a:p>
          <a:p>
            <a:pPr indent="-298450" lvl="0" marL="457200" rtl="0">
              <a:spcBef>
                <a:spcPts val="0"/>
              </a:spcBef>
              <a:spcAft>
                <a:spcPts val="0"/>
              </a:spcAft>
              <a:buClr>
                <a:schemeClr val="dk1"/>
              </a:buClr>
              <a:buSzPct val="100000"/>
              <a:buAutoNum type="arabicPeriod"/>
            </a:pPr>
            <a:r>
              <a:rPr lang="en" sz="1100">
                <a:solidFill>
                  <a:schemeClr val="dk1"/>
                </a:solidFill>
              </a:rPr>
              <a:t>Hit “Analytics” Button to generate report</a:t>
            </a:r>
          </a:p>
          <a:p>
            <a:pPr indent="-298450" lvl="0" marL="457200" rtl="0">
              <a:spcBef>
                <a:spcPts val="0"/>
              </a:spcBef>
              <a:spcAft>
                <a:spcPts val="0"/>
              </a:spcAft>
              <a:buClr>
                <a:schemeClr val="dk1"/>
              </a:buClr>
              <a:buSzPct val="100000"/>
              <a:buAutoNum type="arabicPeriod"/>
            </a:pPr>
            <a:r>
              <a:rPr lang="en" sz="1100">
                <a:solidFill>
                  <a:schemeClr val="dk1"/>
                </a:solidFill>
              </a:rPr>
              <a:t>Close report pop-up when finished</a:t>
            </a:r>
          </a:p>
          <a:p>
            <a:pPr lvl="0" rtl="0">
              <a:spcBef>
                <a:spcPts val="0"/>
              </a:spcBef>
              <a:spcAft>
                <a:spcPts val="0"/>
              </a:spcAft>
              <a:buNone/>
            </a:pPr>
            <a:r>
              <a:t/>
            </a:r>
            <a:endParaRPr b="1" sz="1100">
              <a:solidFill>
                <a:schemeClr val="dk1"/>
              </a:solidFill>
            </a:endParaRPr>
          </a:p>
        </p:txBody>
      </p:sp>
      <p:pic>
        <p:nvPicPr>
          <p:cNvPr descr="Test_Taker_LogoOption3.png" id="96" name="Shape 96"/>
          <p:cNvPicPr preferRelativeResize="0"/>
          <p:nvPr/>
        </p:nvPicPr>
        <p:blipFill>
          <a:blip r:embed="rId4">
            <a:alphaModFix/>
          </a:blip>
          <a:stretch>
            <a:fillRect/>
          </a:stretch>
        </p:blipFill>
        <p:spPr>
          <a:xfrm>
            <a:off x="6818025" y="-2"/>
            <a:ext cx="2097375" cy="10486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0" name="Shape 100"/>
        <p:cNvGrpSpPr/>
        <p:nvPr/>
      </p:nvGrpSpPr>
      <p:grpSpPr>
        <a:xfrm>
          <a:off x="0" y="0"/>
          <a:ext cx="0" cy="0"/>
          <a:chOff x="0" y="0"/>
          <a:chExt cx="0" cy="0"/>
        </a:xfrm>
      </p:grpSpPr>
      <p:sp>
        <p:nvSpPr>
          <p:cNvPr id="101" name="Shape 101"/>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Requirement Analysis Cont...</a:t>
            </a:r>
          </a:p>
        </p:txBody>
      </p:sp>
      <p:sp>
        <p:nvSpPr>
          <p:cNvPr id="102" name="Shape 102"/>
          <p:cNvSpPr txBox="1"/>
          <p:nvPr>
            <p:ph idx="1" type="body"/>
          </p:nvPr>
        </p:nvSpPr>
        <p:spPr>
          <a:xfrm>
            <a:off x="388325" y="1142400"/>
            <a:ext cx="8444100" cy="3708000"/>
          </a:xfrm>
          <a:prstGeom prst="rect">
            <a:avLst/>
          </a:prstGeom>
        </p:spPr>
        <p:txBody>
          <a:bodyPr anchorCtr="0" anchor="t" bIns="91425" lIns="91425" rIns="91425" tIns="91425">
            <a:noAutofit/>
          </a:bodyPr>
          <a:lstStyle/>
          <a:p>
            <a:pPr lvl="0" rtl="0">
              <a:spcBef>
                <a:spcPts val="0"/>
              </a:spcBef>
              <a:buNone/>
            </a:pPr>
            <a:r>
              <a:rPr b="1" lang="en"/>
              <a:t>Additional Features - Use Cases:</a:t>
            </a:r>
          </a:p>
          <a:p>
            <a:pPr lvl="0" rtl="0">
              <a:spcBef>
                <a:spcPts val="0"/>
              </a:spcBef>
              <a:spcAft>
                <a:spcPts val="0"/>
              </a:spcAft>
              <a:buClr>
                <a:schemeClr val="dk1"/>
              </a:buClr>
              <a:buSzPct val="100000"/>
              <a:buFont typeface="Arial"/>
              <a:buNone/>
            </a:pPr>
            <a:r>
              <a:rPr b="1" lang="en" sz="1100">
                <a:solidFill>
                  <a:schemeClr val="dk1"/>
                </a:solidFill>
              </a:rPr>
              <a:t>Administration Login System</a:t>
            </a:r>
          </a:p>
          <a:p>
            <a:pPr indent="-298450" lvl="0" marL="457200" rtl="0">
              <a:spcBef>
                <a:spcPts val="0"/>
              </a:spcBef>
              <a:spcAft>
                <a:spcPts val="0"/>
              </a:spcAft>
              <a:buClr>
                <a:schemeClr val="dk1"/>
              </a:buClr>
              <a:buSzPct val="100000"/>
              <a:buAutoNum type="arabicPeriod"/>
            </a:pPr>
            <a:r>
              <a:rPr lang="en" sz="1100">
                <a:solidFill>
                  <a:schemeClr val="dk1"/>
                </a:solidFill>
              </a:rPr>
              <a:t>Login with specific user info</a:t>
            </a:r>
          </a:p>
          <a:p>
            <a:pPr indent="-298450" lvl="0" marL="457200" rtl="0">
              <a:spcBef>
                <a:spcPts val="0"/>
              </a:spcBef>
              <a:spcAft>
                <a:spcPts val="0"/>
              </a:spcAft>
              <a:buClr>
                <a:schemeClr val="dk1"/>
              </a:buClr>
              <a:buSzPct val="100000"/>
              <a:buAutoNum type="arabicPeriod"/>
            </a:pPr>
            <a:r>
              <a:rPr lang="en" sz="1100">
                <a:solidFill>
                  <a:schemeClr val="dk1"/>
                </a:solidFill>
              </a:rPr>
              <a:t>New options available depending on user</a:t>
            </a:r>
          </a:p>
          <a:p>
            <a:pPr lvl="0" rtl="0">
              <a:spcBef>
                <a:spcPts val="0"/>
              </a:spcBef>
              <a:spcAft>
                <a:spcPts val="0"/>
              </a:spcAft>
              <a:buNone/>
            </a:pPr>
            <a:r>
              <a:t/>
            </a:r>
            <a:endParaRPr b="1" sz="1100">
              <a:solidFill>
                <a:schemeClr val="dk1"/>
              </a:solidFill>
            </a:endParaRPr>
          </a:p>
          <a:p>
            <a:pPr lvl="0" rtl="0">
              <a:spcBef>
                <a:spcPts val="0"/>
              </a:spcBef>
              <a:spcAft>
                <a:spcPts val="0"/>
              </a:spcAft>
              <a:buNone/>
            </a:pPr>
            <a:r>
              <a:rPr b="1" lang="en" sz="1100">
                <a:solidFill>
                  <a:schemeClr val="dk1"/>
                </a:solidFill>
              </a:rPr>
              <a:t>Scheduling/Calendar Implementation</a:t>
            </a:r>
          </a:p>
          <a:p>
            <a:pPr indent="-298450" lvl="0" marL="457200" rtl="0">
              <a:spcBef>
                <a:spcPts val="0"/>
              </a:spcBef>
              <a:spcAft>
                <a:spcPts val="0"/>
              </a:spcAft>
              <a:buClr>
                <a:schemeClr val="dk1"/>
              </a:buClr>
              <a:buSzPct val="100000"/>
              <a:buAutoNum type="arabicPeriod"/>
            </a:pPr>
            <a:r>
              <a:rPr lang="en" sz="1100">
                <a:solidFill>
                  <a:schemeClr val="dk1"/>
                </a:solidFill>
              </a:rPr>
              <a:t>Click Calendar</a:t>
            </a:r>
          </a:p>
          <a:p>
            <a:pPr indent="-298450" lvl="0" marL="457200" rtl="0">
              <a:spcBef>
                <a:spcPts val="0"/>
              </a:spcBef>
              <a:spcAft>
                <a:spcPts val="0"/>
              </a:spcAft>
              <a:buClr>
                <a:schemeClr val="dk1"/>
              </a:buClr>
              <a:buSzPct val="100000"/>
              <a:buAutoNum type="arabicPeriod"/>
            </a:pPr>
            <a:r>
              <a:rPr lang="en" sz="1100">
                <a:solidFill>
                  <a:schemeClr val="dk1"/>
                </a:solidFill>
              </a:rPr>
              <a:t>Select Date of which you have a Test</a:t>
            </a:r>
          </a:p>
          <a:p>
            <a:pPr indent="-298450" lvl="0" marL="457200" rtl="0">
              <a:spcBef>
                <a:spcPts val="0"/>
              </a:spcBef>
              <a:spcAft>
                <a:spcPts val="0"/>
              </a:spcAft>
              <a:buClr>
                <a:schemeClr val="dk1"/>
              </a:buClr>
              <a:buSzPct val="100000"/>
              <a:buAutoNum type="arabicPeriod"/>
            </a:pPr>
            <a:r>
              <a:rPr lang="en" sz="1100">
                <a:solidFill>
                  <a:schemeClr val="dk1"/>
                </a:solidFill>
              </a:rPr>
              <a:t>Add test to that day of calendar</a:t>
            </a:r>
          </a:p>
          <a:p>
            <a:pPr indent="-298450" lvl="0" marL="457200" rtl="0">
              <a:spcBef>
                <a:spcPts val="0"/>
              </a:spcBef>
              <a:spcAft>
                <a:spcPts val="0"/>
              </a:spcAft>
              <a:buClr>
                <a:schemeClr val="dk1"/>
              </a:buClr>
              <a:buSzPct val="100000"/>
              <a:buAutoNum type="arabicPeriod"/>
            </a:pPr>
            <a:r>
              <a:rPr lang="en" sz="1100">
                <a:solidFill>
                  <a:schemeClr val="dk1"/>
                </a:solidFill>
              </a:rPr>
              <a:t>App would remind you of test date and to study</a:t>
            </a:r>
          </a:p>
          <a:p>
            <a:pPr lvl="0" rtl="0">
              <a:spcBef>
                <a:spcPts val="0"/>
              </a:spcBef>
              <a:spcAft>
                <a:spcPts val="0"/>
              </a:spcAft>
              <a:buNone/>
            </a:pPr>
            <a:r>
              <a:t/>
            </a:r>
            <a:endParaRPr sz="1100">
              <a:solidFill>
                <a:schemeClr val="dk1"/>
              </a:solidFill>
            </a:endParaRPr>
          </a:p>
          <a:p>
            <a:pPr lvl="0" rtl="0">
              <a:spcBef>
                <a:spcPts val="0"/>
              </a:spcBef>
              <a:spcAft>
                <a:spcPts val="0"/>
              </a:spcAft>
              <a:buClr>
                <a:schemeClr val="dk1"/>
              </a:buClr>
              <a:buSzPct val="100000"/>
              <a:buFont typeface="Arial"/>
              <a:buNone/>
            </a:pPr>
            <a:r>
              <a:rPr b="1" lang="en" sz="1100">
                <a:solidFill>
                  <a:schemeClr val="dk1"/>
                </a:solidFill>
              </a:rPr>
              <a:t>Study Game</a:t>
            </a:r>
          </a:p>
          <a:p>
            <a:pPr indent="-298450" lvl="0" marL="457200" rtl="0">
              <a:spcBef>
                <a:spcPts val="0"/>
              </a:spcBef>
              <a:spcAft>
                <a:spcPts val="0"/>
              </a:spcAft>
              <a:buClr>
                <a:schemeClr val="dk1"/>
              </a:buClr>
              <a:buSzPct val="100000"/>
              <a:buAutoNum type="arabicPeriod"/>
            </a:pPr>
            <a:r>
              <a:rPr lang="en" sz="1100">
                <a:solidFill>
                  <a:schemeClr val="dk1"/>
                </a:solidFill>
              </a:rPr>
              <a:t>Quiz Questions would be imported</a:t>
            </a:r>
          </a:p>
          <a:p>
            <a:pPr indent="-298450" lvl="0" marL="457200" rtl="0">
              <a:spcBef>
                <a:spcPts val="0"/>
              </a:spcBef>
              <a:spcAft>
                <a:spcPts val="0"/>
              </a:spcAft>
              <a:buClr>
                <a:schemeClr val="dk1"/>
              </a:buClr>
              <a:buSzPct val="100000"/>
              <a:buAutoNum type="arabicPeriod"/>
            </a:pPr>
            <a:r>
              <a:rPr lang="en" sz="1100">
                <a:solidFill>
                  <a:schemeClr val="dk1"/>
                </a:solidFill>
              </a:rPr>
              <a:t>Questions would be made into a game for an additional study option</a:t>
            </a:r>
          </a:p>
          <a:p>
            <a:pPr indent="-298450" lvl="0" marL="457200" rtl="0">
              <a:spcBef>
                <a:spcPts val="0"/>
              </a:spcBef>
              <a:spcAft>
                <a:spcPts val="0"/>
              </a:spcAft>
              <a:buClr>
                <a:schemeClr val="dk1"/>
              </a:buClr>
              <a:buSzPct val="100000"/>
              <a:buAutoNum type="arabicPeriod"/>
            </a:pPr>
            <a:r>
              <a:rPr lang="en" sz="1100">
                <a:solidFill>
                  <a:schemeClr val="dk1"/>
                </a:solidFill>
              </a:rPr>
              <a:t>Users would see a question and a drop down with all possible answers. </a:t>
            </a:r>
          </a:p>
          <a:p>
            <a:pPr indent="-298450" lvl="0" marL="457200" rtl="0">
              <a:spcBef>
                <a:spcPts val="0"/>
              </a:spcBef>
              <a:spcAft>
                <a:spcPts val="0"/>
              </a:spcAft>
              <a:buClr>
                <a:schemeClr val="dk1"/>
              </a:buClr>
              <a:buSzPct val="100000"/>
              <a:buAutoNum type="arabicPeriod"/>
            </a:pPr>
            <a:r>
              <a:rPr lang="en" sz="1100">
                <a:solidFill>
                  <a:schemeClr val="dk1"/>
                </a:solidFill>
              </a:rPr>
              <a:t>The user selects the ‘correct’ answer from the box. If they are correct, time is added, if not, time is removed. Each correct questions adds points. The player plays until score is improved.</a:t>
            </a:r>
          </a:p>
          <a:p>
            <a:pPr lvl="0" rtl="0">
              <a:spcBef>
                <a:spcPts val="0"/>
              </a:spcBef>
              <a:spcAft>
                <a:spcPts val="0"/>
              </a:spcAft>
              <a:buNone/>
            </a:pPr>
            <a:r>
              <a:t/>
            </a:r>
            <a:endParaRPr sz="1100">
              <a:solidFill>
                <a:schemeClr val="dk1"/>
              </a:solidFill>
            </a:endParaRPr>
          </a:p>
          <a:p>
            <a:pPr lvl="0" rtl="0">
              <a:spcBef>
                <a:spcPts val="0"/>
              </a:spcBef>
              <a:buNone/>
            </a:pPr>
            <a:r>
              <a:t/>
            </a:r>
            <a:endParaRPr b="1"/>
          </a:p>
        </p:txBody>
      </p:sp>
      <p:pic>
        <p:nvPicPr>
          <p:cNvPr descr="Test_Taker_LogoOption3.png" id="103" name="Shape 103"/>
          <p:cNvPicPr preferRelativeResize="0"/>
          <p:nvPr/>
        </p:nvPicPr>
        <p:blipFill>
          <a:blip r:embed="rId4">
            <a:alphaModFix/>
          </a:blip>
          <a:stretch>
            <a:fillRect/>
          </a:stretch>
        </p:blipFill>
        <p:spPr>
          <a:xfrm>
            <a:off x="6818025" y="-2"/>
            <a:ext cx="2097375" cy="10486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7" name="Shape 107"/>
        <p:cNvGrpSpPr/>
        <p:nvPr/>
      </p:nvGrpSpPr>
      <p:grpSpPr>
        <a:xfrm>
          <a:off x="0" y="0"/>
          <a:ext cx="0" cy="0"/>
          <a:chOff x="0" y="0"/>
          <a:chExt cx="0" cy="0"/>
        </a:xfrm>
      </p:grpSpPr>
      <p:sp>
        <p:nvSpPr>
          <p:cNvPr id="108" name="Shape 108"/>
          <p:cNvSpPr txBox="1"/>
          <p:nvPr>
            <p:ph type="title"/>
          </p:nvPr>
        </p:nvSpPr>
        <p:spPr>
          <a:xfrm>
            <a:off x="311700" y="445025"/>
            <a:ext cx="3953400" cy="572700"/>
          </a:xfrm>
          <a:prstGeom prst="rect">
            <a:avLst/>
          </a:prstGeom>
        </p:spPr>
        <p:txBody>
          <a:bodyPr anchorCtr="0" anchor="t" bIns="91425" lIns="91425" rIns="91425" tIns="91425">
            <a:noAutofit/>
          </a:bodyPr>
          <a:lstStyle/>
          <a:p>
            <a:pPr lvl="0">
              <a:spcBef>
                <a:spcPts val="0"/>
              </a:spcBef>
              <a:buNone/>
            </a:pPr>
            <a:r>
              <a:rPr lang="en"/>
              <a:t>RA - Analytics</a:t>
            </a:r>
          </a:p>
        </p:txBody>
      </p:sp>
      <p:sp>
        <p:nvSpPr>
          <p:cNvPr id="109" name="Shape 109"/>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rPr lang="en"/>
              <a:t>The Analytics Classes Must Be:</a:t>
            </a:r>
          </a:p>
          <a:p>
            <a:pPr indent="-228600" lvl="0" marL="457200" rtl="0">
              <a:spcBef>
                <a:spcPts val="0"/>
              </a:spcBef>
            </a:pPr>
            <a:r>
              <a:rPr lang="en"/>
              <a:t>Non-intrusive</a:t>
            </a:r>
          </a:p>
          <a:p>
            <a:pPr indent="-228600" lvl="1" marL="914400" rtl="0">
              <a:spcBef>
                <a:spcPts val="0"/>
              </a:spcBef>
            </a:pPr>
            <a:r>
              <a:rPr lang="en"/>
              <a:t>Minimal impact on performance </a:t>
            </a:r>
          </a:p>
          <a:p>
            <a:pPr indent="-228600" lvl="0" marL="457200" rtl="0">
              <a:spcBef>
                <a:spcPts val="0"/>
              </a:spcBef>
            </a:pPr>
            <a:r>
              <a:rPr lang="en"/>
              <a:t>Portable</a:t>
            </a:r>
          </a:p>
          <a:p>
            <a:pPr indent="-228600" lvl="1" marL="914400" rtl="0">
              <a:spcBef>
                <a:spcPts val="0"/>
              </a:spcBef>
            </a:pPr>
            <a:r>
              <a:rPr lang="en"/>
              <a:t>Usable on any project</a:t>
            </a:r>
          </a:p>
          <a:p>
            <a:pPr indent="-228600" lvl="0" marL="457200" rtl="0">
              <a:spcBef>
                <a:spcPts val="0"/>
              </a:spcBef>
            </a:pPr>
            <a:r>
              <a:rPr lang="en"/>
              <a:t>Practical</a:t>
            </a:r>
          </a:p>
          <a:p>
            <a:pPr indent="-228600" lvl="1" marL="914400" rtl="0">
              <a:spcBef>
                <a:spcPts val="0"/>
              </a:spcBef>
            </a:pPr>
            <a:r>
              <a:rPr lang="en"/>
              <a:t>Provides common user data</a:t>
            </a:r>
          </a:p>
          <a:p>
            <a:pPr indent="-228600" lvl="0" marL="457200" rtl="0">
              <a:spcBef>
                <a:spcPts val="0"/>
              </a:spcBef>
            </a:pPr>
            <a:r>
              <a:rPr lang="en"/>
              <a:t>Easy to implement</a:t>
            </a:r>
          </a:p>
          <a:p>
            <a:pPr indent="0" lvl="0" marL="0" rtl="0">
              <a:spcBef>
                <a:spcPts val="0"/>
              </a:spcBef>
              <a:buNone/>
            </a:pPr>
            <a:r>
              <a:t/>
            </a:r>
            <a:endParaRPr/>
          </a:p>
          <a:p>
            <a:pPr indent="0" lvl="0" marL="457200" rtl="0">
              <a:spcBef>
                <a:spcPts val="0"/>
              </a:spcBef>
              <a:buNone/>
            </a:pPr>
            <a:r>
              <a:t/>
            </a:r>
            <a:endParaRPr/>
          </a:p>
          <a:p>
            <a:pPr indent="0" lvl="0" marL="0">
              <a:spcBef>
                <a:spcPts val="0"/>
              </a:spcBef>
              <a:buNone/>
            </a:pPr>
            <a:r>
              <a:t/>
            </a:r>
            <a:endParaRPr/>
          </a:p>
          <a:p>
            <a:pPr lvl="0">
              <a:spcBef>
                <a:spcPts val="0"/>
              </a:spcBef>
              <a:buNone/>
            </a:pPr>
            <a:r>
              <a:rPr lang="en"/>
              <a:t>	</a:t>
            </a:r>
          </a:p>
        </p:txBody>
      </p:sp>
      <p:pic>
        <p:nvPicPr>
          <p:cNvPr descr="Test_Taker_LogoOption3.png" id="110" name="Shape 110"/>
          <p:cNvPicPr preferRelativeResize="0"/>
          <p:nvPr/>
        </p:nvPicPr>
        <p:blipFill>
          <a:blip r:embed="rId4">
            <a:alphaModFix/>
          </a:blip>
          <a:stretch>
            <a:fillRect/>
          </a:stretch>
        </p:blipFill>
        <p:spPr>
          <a:xfrm>
            <a:off x="6818025" y="-2"/>
            <a:ext cx="2097375" cy="10486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4" name="Shape 114"/>
        <p:cNvGrpSpPr/>
        <p:nvPr/>
      </p:nvGrpSpPr>
      <p:grpSpPr>
        <a:xfrm>
          <a:off x="0" y="0"/>
          <a:ext cx="0" cy="0"/>
          <a:chOff x="0" y="0"/>
          <a:chExt cx="0" cy="0"/>
        </a:xfrm>
      </p:grpSpPr>
      <p:sp>
        <p:nvSpPr>
          <p:cNvPr id="115" name="Shape 115"/>
          <p:cNvSpPr txBox="1"/>
          <p:nvPr>
            <p:ph type="title"/>
          </p:nvPr>
        </p:nvSpPr>
        <p:spPr>
          <a:xfrm>
            <a:off x="311700" y="445025"/>
            <a:ext cx="3112200" cy="572700"/>
          </a:xfrm>
          <a:prstGeom prst="rect">
            <a:avLst/>
          </a:prstGeom>
        </p:spPr>
        <p:txBody>
          <a:bodyPr anchorCtr="0" anchor="t" bIns="91425" lIns="91425" rIns="91425" tIns="91425">
            <a:noAutofit/>
          </a:bodyPr>
          <a:lstStyle/>
          <a:p>
            <a:pPr lvl="0">
              <a:spcBef>
                <a:spcPts val="0"/>
              </a:spcBef>
              <a:buNone/>
            </a:pPr>
            <a:r>
              <a:t/>
            </a:r>
            <a:endParaRPr/>
          </a:p>
        </p:txBody>
      </p:sp>
      <p:sp>
        <p:nvSpPr>
          <p:cNvPr id="116" name="Shape 116"/>
          <p:cNvSpPr txBox="1"/>
          <p:nvPr>
            <p:ph idx="1" type="body"/>
          </p:nvPr>
        </p:nvSpPr>
        <p:spPr>
          <a:xfrm>
            <a:off x="311700" y="1152475"/>
            <a:ext cx="5379900" cy="3416400"/>
          </a:xfrm>
          <a:prstGeom prst="rect">
            <a:avLst/>
          </a:prstGeom>
        </p:spPr>
        <p:txBody>
          <a:bodyPr anchorCtr="0" anchor="t" bIns="91425" lIns="91425" rIns="91425" tIns="91425">
            <a:noAutofit/>
          </a:bodyPr>
          <a:lstStyle/>
          <a:p>
            <a:pPr lvl="0">
              <a:spcBef>
                <a:spcPts val="0"/>
              </a:spcBef>
              <a:buNone/>
            </a:pPr>
            <a:r>
              <a:t/>
            </a:r>
            <a:endParaRPr/>
          </a:p>
        </p:txBody>
      </p:sp>
      <p:pic>
        <p:nvPicPr>
          <p:cNvPr id="117" name="Shape 117"/>
          <p:cNvPicPr preferRelativeResize="0"/>
          <p:nvPr/>
        </p:nvPicPr>
        <p:blipFill>
          <a:blip r:embed="rId4">
            <a:alphaModFix/>
          </a:blip>
          <a:stretch>
            <a:fillRect/>
          </a:stretch>
        </p:blipFill>
        <p:spPr>
          <a:xfrm>
            <a:off x="257375" y="316862"/>
            <a:ext cx="6387874" cy="4389625"/>
          </a:xfrm>
          <a:prstGeom prst="rect">
            <a:avLst/>
          </a:prstGeom>
          <a:noFill/>
          <a:ln>
            <a:noFill/>
          </a:ln>
        </p:spPr>
      </p:pic>
      <p:pic>
        <p:nvPicPr>
          <p:cNvPr descr="Test_Taker_LogoOption3.png" id="118" name="Shape 118"/>
          <p:cNvPicPr preferRelativeResize="0"/>
          <p:nvPr/>
        </p:nvPicPr>
        <p:blipFill>
          <a:blip r:embed="rId5">
            <a:alphaModFix/>
          </a:blip>
          <a:stretch>
            <a:fillRect/>
          </a:stretch>
        </p:blipFill>
        <p:spPr>
          <a:xfrm>
            <a:off x="6818025" y="-2"/>
            <a:ext cx="2097375" cy="10486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