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11"/>
  </p:notesMasterIdLst>
  <p:sldIdLst>
    <p:sldId id="322" r:id="rId2"/>
    <p:sldId id="320" r:id="rId3"/>
    <p:sldId id="324" r:id="rId4"/>
    <p:sldId id="321" r:id="rId5"/>
    <p:sldId id="325" r:id="rId6"/>
    <p:sldId id="327" r:id="rId7"/>
    <p:sldId id="328" r:id="rId8"/>
    <p:sldId id="329" r:id="rId9"/>
    <p:sldId id="32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 Gliech" initials="CG" lastIdx="1" clrIdx="0">
    <p:extLst>
      <p:ext uri="{19B8F6BF-5375-455C-9EA6-DF929625EA0E}">
        <p15:presenceInfo xmlns:p15="http://schemas.microsoft.com/office/powerpoint/2012/main" userId="837d040779255a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22B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2" autoAdjust="0"/>
    <p:restoredTop sz="71997" autoAdjust="0"/>
  </p:normalViewPr>
  <p:slideViewPr>
    <p:cSldViewPr snapToGrid="0">
      <p:cViewPr varScale="1">
        <p:scale>
          <a:sx n="116" d="100"/>
          <a:sy n="116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48EDB-F6CF-AA41-9EA3-53C942B1B060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45587-8C8A-544D-8307-732134D6F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50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264F-C28B-422A-8664-2DDDB4B8162E}" type="datetime1">
              <a:rPr lang="de-DE" smtClean="0"/>
              <a:t>22.10.2024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37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61AB-58BD-4E04-A333-C01870A10897}" type="datetime1">
              <a:rPr lang="de-DE" smtClean="0"/>
              <a:t>22.10.2024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3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9678-C3A8-45F8-BCC1-FC4CB4678F6A}" type="datetime1">
              <a:rPr lang="de-DE" smtClean="0"/>
              <a:t>22.10.2024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46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536F-30DA-4A3E-8FD1-A25426FD1018}" type="datetime1">
              <a:rPr lang="de-DE" smtClean="0"/>
              <a:t>22.10.2024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86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B615-3DB7-47F9-922F-AA642D2032D8}" type="datetime1">
              <a:rPr lang="de-DE" smtClean="0"/>
              <a:t>22.10.2024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79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1FFD-9937-4E31-A10C-8B76A6185FA5}" type="datetime1">
              <a:rPr lang="de-DE" smtClean="0"/>
              <a:t>22.10.2024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87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3504-7769-4DBA-A9ED-AA36B31F18B2}" type="datetime1">
              <a:rPr lang="de-DE" smtClean="0"/>
              <a:t>22.10.2024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46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50B-1959-4699-8CA5-95A1922A8749}" type="datetime1">
              <a:rPr lang="de-DE" smtClean="0"/>
              <a:t>22.10.2024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06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C44D-9975-40B9-9BE8-4223AF3109B6}" type="datetime1">
              <a:rPr lang="de-DE" smtClean="0"/>
              <a:t>22.10.2024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03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A64E-A8F8-4E23-8F5C-A4506361B19B}" type="datetime1">
              <a:rPr lang="de-DE" smtClean="0"/>
              <a:t>22.10.2024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4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F16F-5F5D-4800-8A49-93DC2FDBEA53}" type="datetime1">
              <a:rPr lang="de-DE" smtClean="0"/>
              <a:t>22.10.2024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23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rgbClr val="F9F9F9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E3A03-8C80-4CAE-8CB8-A2010745A914}" type="datetime1">
              <a:rPr lang="de-DE" smtClean="0"/>
              <a:t>22.10.2024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87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2892C83-DA55-659A-E2A4-5675857C4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"/>
            <a:ext cx="12192000" cy="68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E72A4-AAC0-BB07-25ED-B74D60A0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  <a:p>
            <a:r>
              <a:rPr lang="de-DE" b="0" i="0" dirty="0">
                <a:effectLst/>
                <a:latin typeface="gg sans"/>
              </a:rPr>
              <a:t>Projektteam &amp; Rollen</a:t>
            </a:r>
          </a:p>
          <a:p>
            <a:r>
              <a:rPr lang="de-DE" dirty="0"/>
              <a:t>Gewählte Technologien</a:t>
            </a:r>
          </a:p>
          <a:p>
            <a:r>
              <a:rPr lang="de-DE" b="0" i="0" dirty="0">
                <a:effectLst/>
                <a:latin typeface="gg sans"/>
              </a:rPr>
              <a:t>Aufwandsgegenüberstellung Plan/Ist</a:t>
            </a:r>
            <a:endParaRPr lang="de-DE" dirty="0"/>
          </a:p>
          <a:p>
            <a:r>
              <a:rPr lang="de-DE" dirty="0"/>
              <a:t>Herausforderungen und Lösungen</a:t>
            </a:r>
          </a:p>
          <a:p>
            <a:r>
              <a:rPr lang="de-DE" dirty="0"/>
              <a:t>Live-Demo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7686B0-38B1-2762-080A-662DACAB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26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E72A4-AAC0-BB07-25ED-B74D60A0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GourmetGuide</a:t>
            </a:r>
            <a:r>
              <a:rPr lang="de-DE" dirty="0"/>
              <a:t>“</a:t>
            </a:r>
          </a:p>
          <a:p>
            <a:r>
              <a:rPr lang="de-DE" dirty="0"/>
              <a:t>teilen und entdecken von Rezepten</a:t>
            </a:r>
          </a:p>
          <a:p>
            <a:r>
              <a:rPr lang="de-DE" dirty="0"/>
              <a:t>Rezeptsuche</a:t>
            </a:r>
          </a:p>
          <a:p>
            <a:r>
              <a:rPr lang="de-DE" dirty="0"/>
              <a:t>minimieren Lebensmittelverschwendung</a:t>
            </a:r>
          </a:p>
          <a:p>
            <a:r>
              <a:rPr lang="de-DE" dirty="0"/>
              <a:t>Gesündere Ernährung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108687-5EBB-D89C-3E93-5F93D1C7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9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9332B-356C-AFBE-07D9-7F0D8037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Rollenverteilung im Team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7B7229-5B78-B705-28E4-8F10EB6C6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97A0C6-43B7-E477-0A74-80E02C1B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24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Gewählte Technologien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401BA3B-66C5-AE70-B50C-DAD3A4D33395}"/>
              </a:ext>
            </a:extLst>
          </p:cNvPr>
          <p:cNvSpPr/>
          <p:nvPr/>
        </p:nvSpPr>
        <p:spPr>
          <a:xfrm>
            <a:off x="1146314" y="1849714"/>
            <a:ext cx="2299252" cy="4187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95DF08-A860-661E-CB40-00EB950EC995}"/>
              </a:ext>
            </a:extLst>
          </p:cNvPr>
          <p:cNvSpPr txBox="1"/>
          <p:nvPr/>
        </p:nvSpPr>
        <p:spPr>
          <a:xfrm>
            <a:off x="1514061" y="1922601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Frontend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750DCBB-F8A4-041A-9E54-07E2BB7BA9F6}"/>
              </a:ext>
            </a:extLst>
          </p:cNvPr>
          <p:cNvSpPr/>
          <p:nvPr/>
        </p:nvSpPr>
        <p:spPr>
          <a:xfrm>
            <a:off x="1336813" y="2364820"/>
            <a:ext cx="1918252" cy="3504165"/>
          </a:xfrm>
          <a:prstGeom prst="roundRect">
            <a:avLst/>
          </a:prstGeom>
          <a:solidFill>
            <a:srgbClr val="DDDDDD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92EA9CB-3D29-8FF2-0F23-E57543539BEC}"/>
              </a:ext>
            </a:extLst>
          </p:cNvPr>
          <p:cNvSpPr txBox="1"/>
          <p:nvPr/>
        </p:nvSpPr>
        <p:spPr>
          <a:xfrm>
            <a:off x="1577008" y="2545452"/>
            <a:ext cx="1437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TypeScript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React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CSS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6C36FB4-9B2C-1936-62F0-90AB3BBC15DB}"/>
              </a:ext>
            </a:extLst>
          </p:cNvPr>
          <p:cNvSpPr/>
          <p:nvPr/>
        </p:nvSpPr>
        <p:spPr>
          <a:xfrm>
            <a:off x="3685761" y="1849714"/>
            <a:ext cx="2299252" cy="4187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1F4A1EF-EF9C-57B3-58D6-DA43B2DF2787}"/>
              </a:ext>
            </a:extLst>
          </p:cNvPr>
          <p:cNvSpPr txBox="1"/>
          <p:nvPr/>
        </p:nvSpPr>
        <p:spPr>
          <a:xfrm>
            <a:off x="4053508" y="1922601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Backend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DA4EE2B-92C6-189B-FE50-6168A45769AF}"/>
              </a:ext>
            </a:extLst>
          </p:cNvPr>
          <p:cNvSpPr/>
          <p:nvPr/>
        </p:nvSpPr>
        <p:spPr>
          <a:xfrm>
            <a:off x="3876260" y="2364820"/>
            <a:ext cx="1918252" cy="3504165"/>
          </a:xfrm>
          <a:prstGeom prst="roundRect">
            <a:avLst/>
          </a:prstGeom>
          <a:solidFill>
            <a:srgbClr val="DDDDDD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3D80007-98BF-0651-2B56-E380F7F468A7}"/>
              </a:ext>
            </a:extLst>
          </p:cNvPr>
          <p:cNvSpPr txBox="1"/>
          <p:nvPr/>
        </p:nvSpPr>
        <p:spPr>
          <a:xfrm>
            <a:off x="4116455" y="2545452"/>
            <a:ext cx="1437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TypeScript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8FB07D7-3F2A-8E12-B92B-1F3CB27D0A96}"/>
              </a:ext>
            </a:extLst>
          </p:cNvPr>
          <p:cNvSpPr/>
          <p:nvPr/>
        </p:nvSpPr>
        <p:spPr>
          <a:xfrm>
            <a:off x="6221896" y="1849714"/>
            <a:ext cx="2299252" cy="4187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9E14D3E-B927-2B0D-2D1A-BF19B26E278A}"/>
              </a:ext>
            </a:extLst>
          </p:cNvPr>
          <p:cNvSpPr txBox="1"/>
          <p:nvPr/>
        </p:nvSpPr>
        <p:spPr>
          <a:xfrm>
            <a:off x="6589643" y="1922601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C2D9503-F202-A3C8-E1B8-C66ABCE59317}"/>
              </a:ext>
            </a:extLst>
          </p:cNvPr>
          <p:cNvSpPr/>
          <p:nvPr/>
        </p:nvSpPr>
        <p:spPr>
          <a:xfrm>
            <a:off x="6412395" y="2364820"/>
            <a:ext cx="1918252" cy="3504165"/>
          </a:xfrm>
          <a:prstGeom prst="roundRect">
            <a:avLst/>
          </a:prstGeom>
          <a:solidFill>
            <a:srgbClr val="DDDDDD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8B2B485-95B6-E0D2-CA42-124DFACB4583}"/>
              </a:ext>
            </a:extLst>
          </p:cNvPr>
          <p:cNvSpPr txBox="1"/>
          <p:nvPr/>
        </p:nvSpPr>
        <p:spPr>
          <a:xfrm>
            <a:off x="6589642" y="2545452"/>
            <a:ext cx="15637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MariaDB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phpMyAdmin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JavaScript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15D50517-1E94-C32E-69D2-C1227B5B6BEC}"/>
              </a:ext>
            </a:extLst>
          </p:cNvPr>
          <p:cNvSpPr/>
          <p:nvPr/>
        </p:nvSpPr>
        <p:spPr>
          <a:xfrm>
            <a:off x="8758033" y="1849714"/>
            <a:ext cx="2299252" cy="4187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5471543-C09B-BBDF-4E87-7C58E24D04D0}"/>
              </a:ext>
            </a:extLst>
          </p:cNvPr>
          <p:cNvSpPr txBox="1"/>
          <p:nvPr/>
        </p:nvSpPr>
        <p:spPr>
          <a:xfrm>
            <a:off x="8823462" y="1922601"/>
            <a:ext cx="216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Projektmanagement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326552D-1FB9-77FE-48BB-C653F42C27D2}"/>
              </a:ext>
            </a:extLst>
          </p:cNvPr>
          <p:cNvSpPr/>
          <p:nvPr/>
        </p:nvSpPr>
        <p:spPr>
          <a:xfrm>
            <a:off x="8948532" y="2364820"/>
            <a:ext cx="1918252" cy="3504165"/>
          </a:xfrm>
          <a:prstGeom prst="roundRect">
            <a:avLst/>
          </a:prstGeom>
          <a:solidFill>
            <a:srgbClr val="DDDDDD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329948-CFC6-E1C3-D678-56FE6A32E8DF}"/>
              </a:ext>
            </a:extLst>
          </p:cNvPr>
          <p:cNvSpPr txBox="1"/>
          <p:nvPr/>
        </p:nvSpPr>
        <p:spPr>
          <a:xfrm>
            <a:off x="9188727" y="2545452"/>
            <a:ext cx="1437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GitHub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- Repository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- Project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670A167D-562D-80BF-5964-E23B105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1562" y="3949186"/>
            <a:ext cx="982243" cy="78775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2DF7D2B2-0A76-7B0A-DA2E-E0B64952F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7700" y="5105244"/>
            <a:ext cx="549965" cy="629827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8B3998F-FB95-53FD-D505-7584F56C9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0157" y="2913751"/>
            <a:ext cx="1048140" cy="695965"/>
          </a:xfrm>
          <a:prstGeom prst="rect">
            <a:avLst/>
          </a:prstGeom>
        </p:spPr>
      </p:pic>
      <p:sp>
        <p:nvSpPr>
          <p:cNvPr id="33" name="AutoShape 6" descr="phpMyAdmin – Wikipedia">
            <a:extLst>
              <a:ext uri="{FF2B5EF4-FFF2-40B4-BE49-F238E27FC236}">
                <a16:creationId xmlns:a16="http://schemas.microsoft.com/office/drawing/2014/main" id="{0AA94CFB-2417-1FD3-D8C9-80F532E46A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123510B1-2F26-1DF1-C6CA-463271DEEB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7652" y="3949186"/>
            <a:ext cx="1213531" cy="858573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C2D215B4-330B-4D76-C3FC-A43A5CB069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81256" y="2908814"/>
            <a:ext cx="622851" cy="622851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F13BE64B-7F81-DA39-0680-A025EDA6AF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23959" y="2908814"/>
            <a:ext cx="622851" cy="622851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8A0602A1-1DCC-F2E3-96E0-6F03A90AA4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52991" y="5104444"/>
            <a:ext cx="622851" cy="62285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5EE664B9-5B19-5CA9-B70F-54E9281AAE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08950" y="2888738"/>
            <a:ext cx="797414" cy="775724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475A67E2-6F3B-36BB-5E80-112E383B10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2461" y="4007748"/>
            <a:ext cx="650391" cy="65039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14AA2B4-E16E-D2E5-3B99-E6DC45F6C81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55390" y="5001425"/>
            <a:ext cx="704531" cy="704531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8D2D05-3F99-CD0C-29A8-9CC5369E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47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9332B-356C-AFBE-07D9-7F0D8037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Aufwandskalkulation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7B7229-5B78-B705-28E4-8F10EB6C6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AAB71E-9E9A-C173-8235-2D753589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51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und Lösungen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8D2D05-3F99-CD0C-29A8-9CC5369E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7</a:t>
            </a:fld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0D99DF2-656E-17EF-0F7E-B47A3C46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1. Hosten der Datenbank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Probleme mit </a:t>
            </a:r>
            <a:r>
              <a:rPr lang="de-DE" dirty="0" err="1"/>
              <a:t>Credentials</a:t>
            </a:r>
            <a:r>
              <a:rPr lang="de-DE" dirty="0"/>
              <a:t> und Portfreigaben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Verbindungsabbrüche API ↔ Datenbank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Unzuverlässigkeit des Servers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Lösung: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Anpassung der Serverkonfiguration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Tausch der Serverhardware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5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und Lösungen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8D2D05-3F99-CD0C-29A8-9CC5369E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8</a:t>
            </a:fld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0D99DF2-656E-17EF-0F7E-B47A3C46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2. Hosten der Webseite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Unterschiedliche Container für API (Node.js) und Webseite (</a:t>
            </a:r>
            <a:r>
              <a:rPr lang="de-DE" dirty="0" err="1"/>
              <a:t>TypeScript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Fehlende Node-Modules im </a:t>
            </a:r>
            <a:r>
              <a:rPr lang="de-DE" dirty="0" err="1"/>
              <a:t>Git</a:t>
            </a:r>
            <a:r>
              <a:rPr lang="de-DE" dirty="0"/>
              <a:t>-Repository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Lösung: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NGINX-Container mit </a:t>
            </a:r>
            <a:r>
              <a:rPr lang="de-DE" dirty="0" err="1"/>
              <a:t>Startscript</a:t>
            </a:r>
            <a:r>
              <a:rPr lang="de-DE" dirty="0"/>
              <a:t> für Installation und </a:t>
            </a:r>
            <a:r>
              <a:rPr lang="de-DE" dirty="0" err="1"/>
              <a:t>Build</a:t>
            </a:r>
            <a:r>
              <a:rPr lang="de-DE" dirty="0"/>
              <a:t>-Prozess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047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9332B-356C-AFBE-07D9-7F0D8037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Live-Demo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7B7229-5B78-B705-28E4-8F10EB6C6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D89531-4B7D-1565-685D-66719DEF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58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123</Words>
  <Application>Microsoft Office PowerPoint</Application>
  <PresentationFormat>Breitbild</PresentationFormat>
  <Paragraphs>79</Paragraphs>
  <Slides>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gg sans</vt:lpstr>
      <vt:lpstr>Office 2013 – 2022-Design</vt:lpstr>
      <vt:lpstr>PowerPoint-Präsentation</vt:lpstr>
      <vt:lpstr>Gliederung</vt:lpstr>
      <vt:lpstr>Projektidee</vt:lpstr>
      <vt:lpstr>Rollenverteilung im Team</vt:lpstr>
      <vt:lpstr>Gewählte Technologien</vt:lpstr>
      <vt:lpstr>Aufwandskalkulation</vt:lpstr>
      <vt:lpstr>Herausforderungen und Lösungen</vt:lpstr>
      <vt:lpstr>Herausforderungen und Lösungen</vt:lpstr>
      <vt:lpstr>Live-Demo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Processing Unit (CPU)</dc:title>
  <dc:creator>Lisa</dc:creator>
  <cp:lastModifiedBy>Carlo Gliech</cp:lastModifiedBy>
  <cp:revision>662</cp:revision>
  <dcterms:created xsi:type="dcterms:W3CDTF">2024-08-21T11:39:43Z</dcterms:created>
  <dcterms:modified xsi:type="dcterms:W3CDTF">2024-10-22T11:54:05Z</dcterms:modified>
</cp:coreProperties>
</file>