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0"/>
  </p:notesMasterIdLst>
  <p:sldIdLst>
    <p:sldId id="322" r:id="rId2"/>
    <p:sldId id="320" r:id="rId3"/>
    <p:sldId id="324" r:id="rId4"/>
    <p:sldId id="321" r:id="rId5"/>
    <p:sldId id="325" r:id="rId6"/>
    <p:sldId id="327" r:id="rId7"/>
    <p:sldId id="328" r:id="rId8"/>
    <p:sldId id="3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 Gliech" initials="CG" lastIdx="1" clrIdx="0">
    <p:extLst>
      <p:ext uri="{19B8F6BF-5375-455C-9EA6-DF929625EA0E}">
        <p15:presenceInfo xmlns:p15="http://schemas.microsoft.com/office/powerpoint/2012/main" userId="837d040779255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22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2"/>
    <p:restoredTop sz="71997" autoAdjust="0"/>
  </p:normalViewPr>
  <p:slideViewPr>
    <p:cSldViewPr snapToGrid="0">
      <p:cViewPr varScale="1">
        <p:scale>
          <a:sx n="116" d="100"/>
          <a:sy n="116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8EDB-F6CF-AA41-9EA3-53C942B1B060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5587-8C8A-544D-8307-732134D6F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0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Hosten der Datenbank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Datenbank sollte möglichst früh erstellt werden, damit direkt mit richtigen Daten gearbeitet werden kann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 muss Datenbank erstellt und konfiguriert werden, dann API geschrieben werden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Probleme mit den </a:t>
            </a:r>
            <a:r>
              <a:rPr lang="de-DE" dirty="0" err="1"/>
              <a:t>Credentials</a:t>
            </a:r>
            <a:r>
              <a:rPr lang="de-DE" dirty="0"/>
              <a:t> und den Portfreigaben auf dem Server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Außerdem Probleme mit Verbindungsabbrüchen zur API und zwischen API und Datenbank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Lag an der Zuverlässigkeit des Servers  Problem, das wir auch bei den Risiken aufgeschrieben haben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Hosten der Webseite auf einem Server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Andere JS Files (wie z.B. API für die Datenbank) werden mit Node Containern auf dem Server ausgeführt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Webseite allerdings, wie bereits erwähnt, mit </a:t>
            </a:r>
            <a:r>
              <a:rPr lang="de-DE" dirty="0" err="1"/>
              <a:t>Typescript</a:t>
            </a:r>
            <a:r>
              <a:rPr lang="de-DE" dirty="0"/>
              <a:t> geschrieben </a:t>
            </a:r>
            <a:r>
              <a:rPr lang="de-DE" dirty="0">
                <a:sym typeface="Wingdings" panose="05000000000000000000" pitchFamily="2" charset="2"/>
              </a:rPr>
              <a:t> Ausführung und Portweitergabe deutlich komplizierter und wahrscheinlich muss ein anderes Container-Image verwendet werden und 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Wegfall eines Teammitglieds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Aufgabenverteilung muss erneut durchgeführt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45587-8C8A-544D-8307-732134D6F50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3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0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9F9F9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2115-97F8-EB49-BB21-76EBAD033208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2892C83-DA55-659A-E2A4-5675857C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"/>
            <a:ext cx="12192000" cy="68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/>
              <a:t>Rollenverteilung im Team</a:t>
            </a:r>
          </a:p>
          <a:p>
            <a:r>
              <a:rPr lang="de-DE" dirty="0"/>
              <a:t>Gewählte Technologien</a:t>
            </a:r>
          </a:p>
          <a:p>
            <a:r>
              <a:rPr lang="de-DE" dirty="0"/>
              <a:t>Aufwandskalkulation</a:t>
            </a:r>
          </a:p>
          <a:p>
            <a:r>
              <a:rPr lang="de-DE" dirty="0"/>
              <a:t>Besondere Herausforderungen bisher</a:t>
            </a:r>
          </a:p>
          <a:p>
            <a:r>
              <a:rPr lang="de-DE" dirty="0"/>
              <a:t>Demo des aktuellen Standes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2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GourmetGuide</a:t>
            </a:r>
            <a:r>
              <a:rPr lang="de-DE" dirty="0"/>
              <a:t>“</a:t>
            </a:r>
          </a:p>
          <a:p>
            <a:r>
              <a:rPr lang="de-DE" dirty="0"/>
              <a:t>teilen und entdecken von Rezepten</a:t>
            </a:r>
          </a:p>
          <a:p>
            <a:r>
              <a:rPr lang="de-DE" dirty="0"/>
              <a:t>Rezeptsuche</a:t>
            </a:r>
          </a:p>
          <a:p>
            <a:r>
              <a:rPr lang="de-DE" dirty="0"/>
              <a:t>minimieren Lebensmittelverschwendung</a:t>
            </a:r>
          </a:p>
          <a:p>
            <a:r>
              <a:rPr lang="de-DE" dirty="0"/>
              <a:t>Gesündere Ernährung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Rollenverteilung im Team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4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Technologien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401BA3B-66C5-AE70-B50C-DAD3A4D33395}"/>
              </a:ext>
            </a:extLst>
          </p:cNvPr>
          <p:cNvSpPr/>
          <p:nvPr/>
        </p:nvSpPr>
        <p:spPr>
          <a:xfrm>
            <a:off x="1146314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5DF08-A860-661E-CB40-00EB950EC995}"/>
              </a:ext>
            </a:extLst>
          </p:cNvPr>
          <p:cNvSpPr txBox="1"/>
          <p:nvPr/>
        </p:nvSpPr>
        <p:spPr>
          <a:xfrm>
            <a:off x="1514061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50DCBB-F8A4-041A-9E54-07E2BB7BA9F6}"/>
              </a:ext>
            </a:extLst>
          </p:cNvPr>
          <p:cNvSpPr/>
          <p:nvPr/>
        </p:nvSpPr>
        <p:spPr>
          <a:xfrm>
            <a:off x="1336813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2EA9CB-3D29-8FF2-0F23-E57543539BEC}"/>
              </a:ext>
            </a:extLst>
          </p:cNvPr>
          <p:cNvSpPr txBox="1"/>
          <p:nvPr/>
        </p:nvSpPr>
        <p:spPr>
          <a:xfrm>
            <a:off x="1577008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CSS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C36FB4-9B2C-1936-62F0-90AB3BBC15DB}"/>
              </a:ext>
            </a:extLst>
          </p:cNvPr>
          <p:cNvSpPr/>
          <p:nvPr/>
        </p:nvSpPr>
        <p:spPr>
          <a:xfrm>
            <a:off x="3685761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F4A1EF-EF9C-57B3-58D6-DA43B2DF2787}"/>
              </a:ext>
            </a:extLst>
          </p:cNvPr>
          <p:cNvSpPr txBox="1"/>
          <p:nvPr/>
        </p:nvSpPr>
        <p:spPr>
          <a:xfrm>
            <a:off x="4053508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A4EE2B-92C6-189B-FE50-6168A45769AF}"/>
              </a:ext>
            </a:extLst>
          </p:cNvPr>
          <p:cNvSpPr/>
          <p:nvPr/>
        </p:nvSpPr>
        <p:spPr>
          <a:xfrm>
            <a:off x="3876260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D80007-98BF-0651-2B56-E380F7F468A7}"/>
              </a:ext>
            </a:extLst>
          </p:cNvPr>
          <p:cNvSpPr txBox="1"/>
          <p:nvPr/>
        </p:nvSpPr>
        <p:spPr>
          <a:xfrm>
            <a:off x="4116455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FB07D7-3F2A-8E12-B92B-1F3CB27D0A96}"/>
              </a:ext>
            </a:extLst>
          </p:cNvPr>
          <p:cNvSpPr/>
          <p:nvPr/>
        </p:nvSpPr>
        <p:spPr>
          <a:xfrm>
            <a:off x="6221896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E14D3E-B927-2B0D-2D1A-BF19B26E278A}"/>
              </a:ext>
            </a:extLst>
          </p:cNvPr>
          <p:cNvSpPr txBox="1"/>
          <p:nvPr/>
        </p:nvSpPr>
        <p:spPr>
          <a:xfrm>
            <a:off x="6589643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C2D9503-F202-A3C8-E1B8-C66ABCE59317}"/>
              </a:ext>
            </a:extLst>
          </p:cNvPr>
          <p:cNvSpPr/>
          <p:nvPr/>
        </p:nvSpPr>
        <p:spPr>
          <a:xfrm>
            <a:off x="6412395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B2B485-95B6-E0D2-CA42-124DFACB4583}"/>
              </a:ext>
            </a:extLst>
          </p:cNvPr>
          <p:cNvSpPr txBox="1"/>
          <p:nvPr/>
        </p:nvSpPr>
        <p:spPr>
          <a:xfrm>
            <a:off x="6589642" y="2545452"/>
            <a:ext cx="1563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MariaDB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phpMyAdmin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JavaScript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D50517-1E94-C32E-69D2-C1227B5B6BEC}"/>
              </a:ext>
            </a:extLst>
          </p:cNvPr>
          <p:cNvSpPr/>
          <p:nvPr/>
        </p:nvSpPr>
        <p:spPr>
          <a:xfrm>
            <a:off x="8758033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471543-C09B-BBDF-4E87-7C58E24D04D0}"/>
              </a:ext>
            </a:extLst>
          </p:cNvPr>
          <p:cNvSpPr txBox="1"/>
          <p:nvPr/>
        </p:nvSpPr>
        <p:spPr>
          <a:xfrm>
            <a:off x="8823462" y="1922601"/>
            <a:ext cx="21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Projektmanagement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26552D-1FB9-77FE-48BB-C653F42C27D2}"/>
              </a:ext>
            </a:extLst>
          </p:cNvPr>
          <p:cNvSpPr/>
          <p:nvPr/>
        </p:nvSpPr>
        <p:spPr>
          <a:xfrm>
            <a:off x="8948532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29948-CFC6-E1C3-D678-56FE6A32E8DF}"/>
              </a:ext>
            </a:extLst>
          </p:cNvPr>
          <p:cNvSpPr txBox="1"/>
          <p:nvPr/>
        </p:nvSpPr>
        <p:spPr>
          <a:xfrm>
            <a:off x="9188727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GitHub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Repository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Project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70A167D-562D-80BF-5964-E23B105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62" y="3949186"/>
            <a:ext cx="982243" cy="78775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DF7D2B2-0A76-7B0A-DA2E-E0B64952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700" y="5105244"/>
            <a:ext cx="549965" cy="62982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8B3998F-FB95-53FD-D505-7584F56C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0157" y="2913751"/>
            <a:ext cx="1048140" cy="695965"/>
          </a:xfrm>
          <a:prstGeom prst="rect">
            <a:avLst/>
          </a:prstGeom>
        </p:spPr>
      </p:pic>
      <p:sp>
        <p:nvSpPr>
          <p:cNvPr id="33" name="AutoShape 6" descr="phpMyAdmin – Wikipedia">
            <a:extLst>
              <a:ext uri="{FF2B5EF4-FFF2-40B4-BE49-F238E27FC236}">
                <a16:creationId xmlns:a16="http://schemas.microsoft.com/office/drawing/2014/main" id="{0AA94CFB-2417-1FD3-D8C9-80F532E46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23510B1-2F26-1DF1-C6CA-463271DEE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52" y="3949186"/>
            <a:ext cx="1213531" cy="85857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2D215B4-330B-4D76-C3FC-A43A5CB06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1256" y="2908814"/>
            <a:ext cx="622851" cy="62285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13BE64B-7F81-DA39-0680-A025EDA6A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3959" y="2908814"/>
            <a:ext cx="622851" cy="62285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A0602A1-1DCC-F2E3-96E0-6F03A90AA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2991" y="5104444"/>
            <a:ext cx="622851" cy="62285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EE664B9-5B19-5CA9-B70F-54E9281AA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950" y="2888738"/>
            <a:ext cx="797414" cy="77572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475A67E2-6F3B-36BB-5E80-112E383B1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2461" y="4007748"/>
            <a:ext cx="650391" cy="65039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4AA2B4-E16E-D2E5-3B99-E6DC45F6C8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5390" y="5001425"/>
            <a:ext cx="704531" cy="7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7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Aufwandskalkulation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Besondere Herausforderungen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73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184</Words>
  <Application>Microsoft Office PowerPoint</Application>
  <PresentationFormat>Breitbild</PresentationFormat>
  <Paragraphs>68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Office 2013 – 2022-Design</vt:lpstr>
      <vt:lpstr>PowerPoint-Präsentation</vt:lpstr>
      <vt:lpstr>Gliederung</vt:lpstr>
      <vt:lpstr>Projektidee</vt:lpstr>
      <vt:lpstr>Rollenverteilung im Team</vt:lpstr>
      <vt:lpstr>Gewählte Technologien</vt:lpstr>
      <vt:lpstr>Aufwandskalkulation</vt:lpstr>
      <vt:lpstr>Besondere Herausforderungen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Lisa</dc:creator>
  <cp:lastModifiedBy>Carlo Gliech</cp:lastModifiedBy>
  <cp:revision>661</cp:revision>
  <dcterms:created xsi:type="dcterms:W3CDTF">2024-08-21T11:39:43Z</dcterms:created>
  <dcterms:modified xsi:type="dcterms:W3CDTF">2024-09-24T21:11:53Z</dcterms:modified>
</cp:coreProperties>
</file>