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Default ContentType="application/x-fontdata" Extension="fntdata"/>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
 <Relationship Target="docProps/core.xml" Type="http://schemas.openxmlformats.org/package/2006/relationships/metadata/core-properties" Id="rId3"/>
 <Relationship Target="docProps/thumbnail.jpeg" Type="http://schemas.openxmlformats.org/package/2006/relationships/metadata/thumbnail" Id="rId2"/>
 <Relationship Target="ppt/presentation.xml" Type="http://schemas.openxmlformats.org/officeDocument/2006/relationships/officeDocument" Id="rId1"/>
 <Relationship Target="docProps/app.xml" Type="http://schemas.openxmlformats.org/officeDocument/2006/relationships/extended-properties" Id="rId4"/>
 <Relationship Target="docProps/custom.xml" Type="http://schemas.openxmlformats.org/officeDocument/2006/relationships/custom-properties" Id="rId5"/>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74" r:id="rId7"/>
    <p:sldId id="261" r:id="rId8"/>
    <p:sldId id="262" r:id="rId9"/>
    <p:sldId id="265" r:id="rId10"/>
    <p:sldId id="263" r:id="rId11"/>
    <p:sldId id="264" r:id="rId12"/>
    <p:sldId id="266" r:id="rId13"/>
    <p:sldId id="268" r:id="rId14"/>
    <p:sldId id="272" r:id="rId15"/>
    <p:sldId id="271" r:id="rId16"/>
    <p:sldId id="267" r:id="rId17"/>
    <p:sldId id="269" r:id="rId18"/>
    <p:sldId id="270" r:id="rId19"/>
    <p:sldId id="273" r:id="rId20"/>
  </p:sldIdLst>
  <p:sldSz cx="12192000" cy="6858000"/>
  <p:notesSz cx="6858000" cy="9144000"/>
  <p:embeddedFontLst>
    <p:embeddedFont>
      <p:font typeface="等线 Light" panose="02010600030101010101" pitchFamily="2" charset="-122"/>
      <p:regular r:id="rId22"/>
    </p:embeddedFont>
    <p:embeddedFont>
      <p:font typeface="微软雅黑" panose="020B0503020204020204" pitchFamily="34" charset="-122"/>
      <p:regular r:id="rId23"/>
      <p:bold r:id="rId24"/>
    </p:embeddedFont>
    <p:embeddedFont>
      <p:font typeface="等线" panose="02010600030101010101" pitchFamily="2" charset="-122"/>
      <p:regular r:id="rId25"/>
    </p:embeddedFont>
    <p:embeddedFont>
      <p:font typeface="字魂58号-创中黑" panose="00000500000000000000" pitchFamily="2" charset="-122"/>
      <p:regular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E1E4E8"/>
    <a:srgbClr val="00A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8CDC3-6AFB-489C-B536-A2736DC812E8}" type="datetimeFigureOut">
              <a:rPr lang="zh-CN" altLang="en-US" smtClean="0"/>
              <a:t>2019/11/28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E6E33-B073-441E-964D-830BCB60448C}" type="slidenum">
              <a:rPr lang="zh-CN" altLang="en-US" smtClean="0"/>
              <a:t>‹#›</a:t>
            </a:fld>
            <a:endParaRPr lang="zh-CN" altLang="en-US"/>
          </a:p>
        </p:txBody>
      </p:sp>
    </p:spTree>
    <p:extLst>
      <p:ext uri="{BB962C8B-B14F-4D97-AF65-F5344CB8AC3E}">
        <p14:creationId xmlns:p14="http://schemas.microsoft.com/office/powerpoint/2010/main" val="2851748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719AE3-206E-4BAB-9E90-E324F31B8B6E}" type="slidenum">
              <a:rPr lang="zh-CN" altLang="en-US" smtClean="0"/>
              <a:t>1</a:t>
            </a:fld>
            <a:endParaRPr lang="zh-CN" altLang="en-US"/>
          </a:p>
        </p:txBody>
      </p:sp>
    </p:spTree>
    <p:extLst>
      <p:ext uri="{BB962C8B-B14F-4D97-AF65-F5344CB8AC3E}">
        <p14:creationId xmlns:p14="http://schemas.microsoft.com/office/powerpoint/2010/main" val="67149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10</a:t>
            </a:fld>
            <a:endParaRPr lang="zh-CN" altLang="en-US"/>
          </a:p>
        </p:txBody>
      </p:sp>
    </p:spTree>
    <p:extLst>
      <p:ext uri="{BB962C8B-B14F-4D97-AF65-F5344CB8AC3E}">
        <p14:creationId xmlns:p14="http://schemas.microsoft.com/office/powerpoint/2010/main" val="208336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11</a:t>
            </a:fld>
            <a:endParaRPr lang="zh-CN" altLang="en-US"/>
          </a:p>
        </p:txBody>
      </p:sp>
    </p:spTree>
    <p:extLst>
      <p:ext uri="{BB962C8B-B14F-4D97-AF65-F5344CB8AC3E}">
        <p14:creationId xmlns:p14="http://schemas.microsoft.com/office/powerpoint/2010/main" val="3756812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719AE3-206E-4BAB-9E90-E324F31B8B6E}" type="slidenum">
              <a:rPr lang="zh-CN" altLang="en-US" smtClean="0"/>
              <a:t>12</a:t>
            </a:fld>
            <a:endParaRPr lang="zh-CN" altLang="en-US"/>
          </a:p>
        </p:txBody>
      </p:sp>
    </p:spTree>
    <p:extLst>
      <p:ext uri="{BB962C8B-B14F-4D97-AF65-F5344CB8AC3E}">
        <p14:creationId xmlns:p14="http://schemas.microsoft.com/office/powerpoint/2010/main" val="3098192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13</a:t>
            </a:fld>
            <a:endParaRPr lang="zh-CN" altLang="en-US"/>
          </a:p>
        </p:txBody>
      </p:sp>
    </p:spTree>
    <p:extLst>
      <p:ext uri="{BB962C8B-B14F-4D97-AF65-F5344CB8AC3E}">
        <p14:creationId xmlns:p14="http://schemas.microsoft.com/office/powerpoint/2010/main" val="23978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14</a:t>
            </a:fld>
            <a:endParaRPr lang="zh-CN" altLang="en-US"/>
          </a:p>
        </p:txBody>
      </p:sp>
    </p:spTree>
    <p:extLst>
      <p:ext uri="{BB962C8B-B14F-4D97-AF65-F5344CB8AC3E}">
        <p14:creationId xmlns:p14="http://schemas.microsoft.com/office/powerpoint/2010/main" val="1694790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15</a:t>
            </a:fld>
            <a:endParaRPr lang="zh-CN" altLang="en-US"/>
          </a:p>
        </p:txBody>
      </p:sp>
    </p:spTree>
    <p:extLst>
      <p:ext uri="{BB962C8B-B14F-4D97-AF65-F5344CB8AC3E}">
        <p14:creationId xmlns:p14="http://schemas.microsoft.com/office/powerpoint/2010/main" val="299417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719AE3-206E-4BAB-9E90-E324F31B8B6E}" type="slidenum">
              <a:rPr lang="zh-CN" altLang="en-US" smtClean="0"/>
              <a:t>16</a:t>
            </a:fld>
            <a:endParaRPr lang="zh-CN" altLang="en-US"/>
          </a:p>
        </p:txBody>
      </p:sp>
    </p:spTree>
    <p:extLst>
      <p:ext uri="{BB962C8B-B14F-4D97-AF65-F5344CB8AC3E}">
        <p14:creationId xmlns:p14="http://schemas.microsoft.com/office/powerpoint/2010/main" val="44113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17</a:t>
            </a:fld>
            <a:endParaRPr lang="zh-CN" altLang="en-US"/>
          </a:p>
        </p:txBody>
      </p:sp>
    </p:spTree>
    <p:extLst>
      <p:ext uri="{BB962C8B-B14F-4D97-AF65-F5344CB8AC3E}">
        <p14:creationId xmlns:p14="http://schemas.microsoft.com/office/powerpoint/2010/main" val="534951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18</a:t>
            </a:fld>
            <a:endParaRPr lang="zh-CN" altLang="en-US"/>
          </a:p>
        </p:txBody>
      </p:sp>
    </p:spTree>
    <p:extLst>
      <p:ext uri="{BB962C8B-B14F-4D97-AF65-F5344CB8AC3E}">
        <p14:creationId xmlns:p14="http://schemas.microsoft.com/office/powerpoint/2010/main" val="75784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719AE3-206E-4BAB-9E90-E324F31B8B6E}" type="slidenum">
              <a:rPr lang="zh-CN" altLang="en-US" smtClean="0"/>
              <a:t>19</a:t>
            </a:fld>
            <a:endParaRPr lang="zh-CN" altLang="en-US"/>
          </a:p>
        </p:txBody>
      </p:sp>
    </p:spTree>
    <p:extLst>
      <p:ext uri="{BB962C8B-B14F-4D97-AF65-F5344CB8AC3E}">
        <p14:creationId xmlns:p14="http://schemas.microsoft.com/office/powerpoint/2010/main" val="3158954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719AE3-206E-4BAB-9E90-E324F31B8B6E}" type="slidenum">
              <a:rPr lang="zh-CN" altLang="en-US" smtClean="0"/>
              <a:t>2</a:t>
            </a:fld>
            <a:endParaRPr lang="zh-CN" altLang="en-US"/>
          </a:p>
        </p:txBody>
      </p:sp>
    </p:spTree>
    <p:extLst>
      <p:ext uri="{BB962C8B-B14F-4D97-AF65-F5344CB8AC3E}">
        <p14:creationId xmlns:p14="http://schemas.microsoft.com/office/powerpoint/2010/main" val="11606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719AE3-206E-4BAB-9E90-E324F31B8B6E}" type="slidenum">
              <a:rPr lang="zh-CN" altLang="en-US" smtClean="0"/>
              <a:t>3</a:t>
            </a:fld>
            <a:endParaRPr lang="zh-CN" altLang="en-US"/>
          </a:p>
        </p:txBody>
      </p:sp>
    </p:spTree>
    <p:extLst>
      <p:ext uri="{BB962C8B-B14F-4D97-AF65-F5344CB8AC3E}">
        <p14:creationId xmlns:p14="http://schemas.microsoft.com/office/powerpoint/2010/main" val="345472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4</a:t>
            </a:fld>
            <a:endParaRPr lang="zh-CN" altLang="en-US"/>
          </a:p>
        </p:txBody>
      </p:sp>
    </p:spTree>
    <p:extLst>
      <p:ext uri="{BB962C8B-B14F-4D97-AF65-F5344CB8AC3E}">
        <p14:creationId xmlns:p14="http://schemas.microsoft.com/office/powerpoint/2010/main" val="385806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5</a:t>
            </a:fld>
            <a:endParaRPr lang="zh-CN" altLang="en-US"/>
          </a:p>
        </p:txBody>
      </p:sp>
    </p:spTree>
    <p:extLst>
      <p:ext uri="{BB962C8B-B14F-4D97-AF65-F5344CB8AC3E}">
        <p14:creationId xmlns:p14="http://schemas.microsoft.com/office/powerpoint/2010/main" val="367848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6</a:t>
            </a:fld>
            <a:endParaRPr lang="zh-CN" altLang="en-US"/>
          </a:p>
        </p:txBody>
      </p:sp>
    </p:spTree>
    <p:extLst>
      <p:ext uri="{BB962C8B-B14F-4D97-AF65-F5344CB8AC3E}">
        <p14:creationId xmlns:p14="http://schemas.microsoft.com/office/powerpoint/2010/main" val="172253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7</a:t>
            </a:fld>
            <a:endParaRPr lang="zh-CN" altLang="en-US"/>
          </a:p>
        </p:txBody>
      </p:sp>
    </p:spTree>
    <p:extLst>
      <p:ext uri="{BB962C8B-B14F-4D97-AF65-F5344CB8AC3E}">
        <p14:creationId xmlns:p14="http://schemas.microsoft.com/office/powerpoint/2010/main" val="773380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719AE3-206E-4BAB-9E90-E324F31B8B6E}" type="slidenum">
              <a:rPr lang="zh-CN" altLang="en-US" smtClean="0"/>
              <a:t>8</a:t>
            </a:fld>
            <a:endParaRPr lang="zh-CN" altLang="en-US"/>
          </a:p>
        </p:txBody>
      </p:sp>
    </p:spTree>
    <p:extLst>
      <p:ext uri="{BB962C8B-B14F-4D97-AF65-F5344CB8AC3E}">
        <p14:creationId xmlns:p14="http://schemas.microsoft.com/office/powerpoint/2010/main" val="232458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681227-AB64-4AF5-8976-FA5E4337ED6B}" type="slidenum">
              <a:rPr lang="zh-CN" altLang="en-US" smtClean="0"/>
              <a:t>9</a:t>
            </a:fld>
            <a:endParaRPr lang="zh-CN" altLang="en-US"/>
          </a:p>
        </p:txBody>
      </p:sp>
    </p:spTree>
    <p:extLst>
      <p:ext uri="{BB962C8B-B14F-4D97-AF65-F5344CB8AC3E}">
        <p14:creationId xmlns:p14="http://schemas.microsoft.com/office/powerpoint/2010/main" val="13000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340014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326425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1735686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216573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408149" y="2292219"/>
            <a:ext cx="2879180" cy="2879118"/>
          </a:xfrm>
          <a:custGeom>
            <a:avLst/>
            <a:gdLst>
              <a:gd name="connsiteX0" fmla="*/ 1439590 w 2879180"/>
              <a:gd name="connsiteY0" fmla="*/ 0 h 2879118"/>
              <a:gd name="connsiteX1" fmla="*/ 2879180 w 2879180"/>
              <a:gd name="connsiteY1" fmla="*/ 1439559 h 2879118"/>
              <a:gd name="connsiteX2" fmla="*/ 1439590 w 2879180"/>
              <a:gd name="connsiteY2" fmla="*/ 2879118 h 2879118"/>
              <a:gd name="connsiteX3" fmla="*/ 0 w 2879180"/>
              <a:gd name="connsiteY3" fmla="*/ 1439559 h 2879118"/>
              <a:gd name="connsiteX4" fmla="*/ 1439590 w 2879180"/>
              <a:gd name="connsiteY4" fmla="*/ 0 h 2879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9180" h="2879118">
                <a:moveTo>
                  <a:pt x="1439590" y="0"/>
                </a:moveTo>
                <a:cubicBezTo>
                  <a:pt x="2234654" y="0"/>
                  <a:pt x="2879180" y="644512"/>
                  <a:pt x="2879180" y="1439559"/>
                </a:cubicBezTo>
                <a:cubicBezTo>
                  <a:pt x="2879180" y="2234606"/>
                  <a:pt x="2234654" y="2879118"/>
                  <a:pt x="1439590" y="2879118"/>
                </a:cubicBezTo>
                <a:cubicBezTo>
                  <a:pt x="644526" y="2879118"/>
                  <a:pt x="0" y="2234606"/>
                  <a:pt x="0" y="1439559"/>
                </a:cubicBezTo>
                <a:cubicBezTo>
                  <a:pt x="0" y="644512"/>
                  <a:pt x="644526" y="0"/>
                  <a:pt x="1439590" y="0"/>
                </a:cubicBezTo>
                <a:close/>
              </a:path>
            </a:pathLst>
          </a:custGeom>
          <a:no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134276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657282" y="2365800"/>
            <a:ext cx="1860597" cy="3111687"/>
          </a:xfrm>
          <a:custGeom>
            <a:avLst/>
            <a:gdLst>
              <a:gd name="connsiteX0" fmla="*/ 0 w 1860597"/>
              <a:gd name="connsiteY0" fmla="*/ 0 h 3111687"/>
              <a:gd name="connsiteX1" fmla="*/ 1860597 w 1860597"/>
              <a:gd name="connsiteY1" fmla="*/ 0 h 3111687"/>
              <a:gd name="connsiteX2" fmla="*/ 1860597 w 1860597"/>
              <a:gd name="connsiteY2" fmla="*/ 3111687 h 3111687"/>
              <a:gd name="connsiteX3" fmla="*/ 0 w 1860597"/>
              <a:gd name="connsiteY3" fmla="*/ 3111687 h 3111687"/>
            </a:gdLst>
            <a:ahLst/>
            <a:cxnLst>
              <a:cxn ang="0">
                <a:pos x="connsiteX0" y="connsiteY0"/>
              </a:cxn>
              <a:cxn ang="0">
                <a:pos x="connsiteX1" y="connsiteY1"/>
              </a:cxn>
              <a:cxn ang="0">
                <a:pos x="connsiteX2" y="connsiteY2"/>
              </a:cxn>
              <a:cxn ang="0">
                <a:pos x="connsiteX3" y="connsiteY3"/>
              </a:cxn>
            </a:cxnLst>
            <a:rect l="l" t="t" r="r" b="b"/>
            <a:pathLst>
              <a:path w="1860597" h="3111687">
                <a:moveTo>
                  <a:pt x="0" y="0"/>
                </a:moveTo>
                <a:lnTo>
                  <a:pt x="1860597" y="0"/>
                </a:lnTo>
                <a:lnTo>
                  <a:pt x="1860597" y="3111687"/>
                </a:lnTo>
                <a:lnTo>
                  <a:pt x="0" y="3111687"/>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3801015" y="2360448"/>
            <a:ext cx="1722933" cy="3078385"/>
          </a:xfrm>
          <a:custGeom>
            <a:avLst/>
            <a:gdLst>
              <a:gd name="connsiteX0" fmla="*/ 0 w 1722933"/>
              <a:gd name="connsiteY0" fmla="*/ 0 h 3078385"/>
              <a:gd name="connsiteX1" fmla="*/ 1722933 w 1722933"/>
              <a:gd name="connsiteY1" fmla="*/ 0 h 3078385"/>
              <a:gd name="connsiteX2" fmla="*/ 1722933 w 1722933"/>
              <a:gd name="connsiteY2" fmla="*/ 3078385 h 3078385"/>
              <a:gd name="connsiteX3" fmla="*/ 0 w 1722933"/>
              <a:gd name="connsiteY3" fmla="*/ 3078385 h 3078385"/>
            </a:gdLst>
            <a:ahLst/>
            <a:cxnLst>
              <a:cxn ang="0">
                <a:pos x="connsiteX0" y="connsiteY0"/>
              </a:cxn>
              <a:cxn ang="0">
                <a:pos x="connsiteX1" y="connsiteY1"/>
              </a:cxn>
              <a:cxn ang="0">
                <a:pos x="connsiteX2" y="connsiteY2"/>
              </a:cxn>
              <a:cxn ang="0">
                <a:pos x="connsiteX3" y="connsiteY3"/>
              </a:cxn>
            </a:cxnLst>
            <a:rect l="l" t="t" r="r" b="b"/>
            <a:pathLst>
              <a:path w="1722933" h="3078385">
                <a:moveTo>
                  <a:pt x="0" y="0"/>
                </a:moveTo>
                <a:lnTo>
                  <a:pt x="1722933" y="0"/>
                </a:lnTo>
                <a:lnTo>
                  <a:pt x="1722933" y="3078385"/>
                </a:lnTo>
                <a:lnTo>
                  <a:pt x="0" y="3078385"/>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5680102" y="2360448"/>
            <a:ext cx="1722933" cy="3078385"/>
          </a:xfrm>
          <a:custGeom>
            <a:avLst/>
            <a:gdLst>
              <a:gd name="connsiteX0" fmla="*/ 0 w 1722933"/>
              <a:gd name="connsiteY0" fmla="*/ 0 h 3078385"/>
              <a:gd name="connsiteX1" fmla="*/ 1722933 w 1722933"/>
              <a:gd name="connsiteY1" fmla="*/ 0 h 3078385"/>
              <a:gd name="connsiteX2" fmla="*/ 1722933 w 1722933"/>
              <a:gd name="connsiteY2" fmla="*/ 3078385 h 3078385"/>
              <a:gd name="connsiteX3" fmla="*/ 0 w 1722933"/>
              <a:gd name="connsiteY3" fmla="*/ 3078385 h 3078385"/>
            </a:gdLst>
            <a:ahLst/>
            <a:cxnLst>
              <a:cxn ang="0">
                <a:pos x="connsiteX0" y="connsiteY0"/>
              </a:cxn>
              <a:cxn ang="0">
                <a:pos x="connsiteX1" y="connsiteY1"/>
              </a:cxn>
              <a:cxn ang="0">
                <a:pos x="connsiteX2" y="connsiteY2"/>
              </a:cxn>
              <a:cxn ang="0">
                <a:pos x="connsiteX3" y="connsiteY3"/>
              </a:cxn>
            </a:cxnLst>
            <a:rect l="l" t="t" r="r" b="b"/>
            <a:pathLst>
              <a:path w="1722933" h="3078385">
                <a:moveTo>
                  <a:pt x="0" y="0"/>
                </a:moveTo>
                <a:lnTo>
                  <a:pt x="1722933" y="0"/>
                </a:lnTo>
                <a:lnTo>
                  <a:pt x="1722933" y="3078385"/>
                </a:lnTo>
                <a:lnTo>
                  <a:pt x="0" y="307838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94803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2815071" y="1929097"/>
            <a:ext cx="2396160" cy="2396160"/>
          </a:xfrm>
          <a:custGeom>
            <a:avLst/>
            <a:gdLst>
              <a:gd name="connsiteX0" fmla="*/ 1198080 w 2396160"/>
              <a:gd name="connsiteY0" fmla="*/ 0 h 2396160"/>
              <a:gd name="connsiteX1" fmla="*/ 2396160 w 2396160"/>
              <a:gd name="connsiteY1" fmla="*/ 1198080 h 2396160"/>
              <a:gd name="connsiteX2" fmla="*/ 1198080 w 2396160"/>
              <a:gd name="connsiteY2" fmla="*/ 2396160 h 2396160"/>
              <a:gd name="connsiteX3" fmla="*/ 0 w 2396160"/>
              <a:gd name="connsiteY3" fmla="*/ 1198080 h 2396160"/>
              <a:gd name="connsiteX4" fmla="*/ 1198080 w 2396160"/>
              <a:gd name="connsiteY4" fmla="*/ 0 h 2396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160" h="2396160">
                <a:moveTo>
                  <a:pt x="1198080" y="0"/>
                </a:moveTo>
                <a:cubicBezTo>
                  <a:pt x="1859761" y="0"/>
                  <a:pt x="2396160" y="536399"/>
                  <a:pt x="2396160" y="1198080"/>
                </a:cubicBezTo>
                <a:cubicBezTo>
                  <a:pt x="2396160" y="1859761"/>
                  <a:pt x="1859761" y="2396160"/>
                  <a:pt x="1198080" y="2396160"/>
                </a:cubicBezTo>
                <a:cubicBezTo>
                  <a:pt x="536399" y="2396160"/>
                  <a:pt x="0" y="1859761"/>
                  <a:pt x="0" y="1198080"/>
                </a:cubicBezTo>
                <a:cubicBezTo>
                  <a:pt x="0" y="536399"/>
                  <a:pt x="536399" y="0"/>
                  <a:pt x="1198080" y="0"/>
                </a:cubicBezTo>
                <a:close/>
              </a:path>
            </a:pathLst>
          </a:cu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0" name="图片占位符 9"/>
          <p:cNvSpPr>
            <a:spLocks noGrp="1"/>
          </p:cNvSpPr>
          <p:nvPr>
            <p:ph type="pic" sz="quarter" idx="11"/>
          </p:nvPr>
        </p:nvSpPr>
        <p:spPr>
          <a:xfrm>
            <a:off x="7009797" y="1929097"/>
            <a:ext cx="2396160" cy="2396160"/>
          </a:xfrm>
          <a:custGeom>
            <a:avLst/>
            <a:gdLst>
              <a:gd name="connsiteX0" fmla="*/ 1198080 w 2396160"/>
              <a:gd name="connsiteY0" fmla="*/ 0 h 2396160"/>
              <a:gd name="connsiteX1" fmla="*/ 2396160 w 2396160"/>
              <a:gd name="connsiteY1" fmla="*/ 1198080 h 2396160"/>
              <a:gd name="connsiteX2" fmla="*/ 1198080 w 2396160"/>
              <a:gd name="connsiteY2" fmla="*/ 2396160 h 2396160"/>
              <a:gd name="connsiteX3" fmla="*/ 0 w 2396160"/>
              <a:gd name="connsiteY3" fmla="*/ 1198080 h 2396160"/>
              <a:gd name="connsiteX4" fmla="*/ 1198080 w 2396160"/>
              <a:gd name="connsiteY4" fmla="*/ 0 h 2396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160" h="2396160">
                <a:moveTo>
                  <a:pt x="1198080" y="0"/>
                </a:moveTo>
                <a:cubicBezTo>
                  <a:pt x="1859761" y="0"/>
                  <a:pt x="2396160" y="536399"/>
                  <a:pt x="2396160" y="1198080"/>
                </a:cubicBezTo>
                <a:cubicBezTo>
                  <a:pt x="2396160" y="1859761"/>
                  <a:pt x="1859761" y="2396160"/>
                  <a:pt x="1198080" y="2396160"/>
                </a:cubicBezTo>
                <a:cubicBezTo>
                  <a:pt x="536399" y="2396160"/>
                  <a:pt x="0" y="1859761"/>
                  <a:pt x="0" y="1198080"/>
                </a:cubicBezTo>
                <a:cubicBezTo>
                  <a:pt x="0" y="536399"/>
                  <a:pt x="536399" y="0"/>
                  <a:pt x="1198080" y="0"/>
                </a:cubicBezTo>
                <a:close/>
              </a:path>
            </a:pathLst>
          </a:cu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44511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72258" y="2832470"/>
            <a:ext cx="1181100" cy="1181100"/>
          </a:xfrm>
          <a:custGeom>
            <a:avLst/>
            <a:gdLst>
              <a:gd name="connsiteX0" fmla="*/ 590550 w 1181100"/>
              <a:gd name="connsiteY0" fmla="*/ 0 h 1181100"/>
              <a:gd name="connsiteX1" fmla="*/ 1181100 w 1181100"/>
              <a:gd name="connsiteY1" fmla="*/ 590550 h 1181100"/>
              <a:gd name="connsiteX2" fmla="*/ 590550 w 1181100"/>
              <a:gd name="connsiteY2" fmla="*/ 1181100 h 1181100"/>
              <a:gd name="connsiteX3" fmla="*/ 0 w 1181100"/>
              <a:gd name="connsiteY3" fmla="*/ 590550 h 1181100"/>
              <a:gd name="connsiteX4" fmla="*/ 590550 w 1181100"/>
              <a:gd name="connsiteY4" fmla="*/ 0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590550" y="0"/>
                </a:moveTo>
                <a:cubicBezTo>
                  <a:pt x="916702" y="0"/>
                  <a:pt x="1181100" y="264398"/>
                  <a:pt x="1181100" y="590550"/>
                </a:cubicBezTo>
                <a:cubicBezTo>
                  <a:pt x="1181100" y="916702"/>
                  <a:pt x="916702" y="1181100"/>
                  <a:pt x="590550" y="1181100"/>
                </a:cubicBezTo>
                <a:cubicBezTo>
                  <a:pt x="264398" y="1181100"/>
                  <a:pt x="0" y="916702"/>
                  <a:pt x="0" y="590550"/>
                </a:cubicBezTo>
                <a:cubicBezTo>
                  <a:pt x="0" y="264398"/>
                  <a:pt x="264398" y="0"/>
                  <a:pt x="590550" y="0"/>
                </a:cubicBezTo>
                <a:close/>
              </a:path>
            </a:pathLst>
          </a:custGeom>
          <a:noFill/>
          <a:effectLst>
            <a:outerShdw blurRad="190500" dist="38100" dir="2700000" algn="tl" rotWithShape="0">
              <a:prstClr val="black">
                <a:alpha val="40000"/>
              </a:prstClr>
            </a:outerShdw>
          </a:effectLst>
        </p:spPr>
        <p:txBody>
          <a:bodyPr wrap="square">
            <a:noAutofit/>
          </a:bodyPr>
          <a:lstStyle/>
          <a:p>
            <a:endParaRPr lang="zh-CN" altLang="en-US"/>
          </a:p>
        </p:txBody>
      </p:sp>
      <p:sp>
        <p:nvSpPr>
          <p:cNvPr id="13" name="图片占位符 12"/>
          <p:cNvSpPr>
            <a:spLocks noGrp="1"/>
          </p:cNvSpPr>
          <p:nvPr>
            <p:ph type="pic" sz="quarter" idx="11"/>
          </p:nvPr>
        </p:nvSpPr>
        <p:spPr>
          <a:xfrm>
            <a:off x="4161053" y="2832470"/>
            <a:ext cx="1181100" cy="1181100"/>
          </a:xfrm>
          <a:custGeom>
            <a:avLst/>
            <a:gdLst>
              <a:gd name="connsiteX0" fmla="*/ 590550 w 1181100"/>
              <a:gd name="connsiteY0" fmla="*/ 0 h 1181100"/>
              <a:gd name="connsiteX1" fmla="*/ 1181100 w 1181100"/>
              <a:gd name="connsiteY1" fmla="*/ 590550 h 1181100"/>
              <a:gd name="connsiteX2" fmla="*/ 590550 w 1181100"/>
              <a:gd name="connsiteY2" fmla="*/ 1181100 h 1181100"/>
              <a:gd name="connsiteX3" fmla="*/ 0 w 1181100"/>
              <a:gd name="connsiteY3" fmla="*/ 590550 h 1181100"/>
              <a:gd name="connsiteX4" fmla="*/ 590550 w 1181100"/>
              <a:gd name="connsiteY4" fmla="*/ 0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590550" y="0"/>
                </a:moveTo>
                <a:cubicBezTo>
                  <a:pt x="916702" y="0"/>
                  <a:pt x="1181100" y="264398"/>
                  <a:pt x="1181100" y="590550"/>
                </a:cubicBezTo>
                <a:cubicBezTo>
                  <a:pt x="1181100" y="916702"/>
                  <a:pt x="916702" y="1181100"/>
                  <a:pt x="590550" y="1181100"/>
                </a:cubicBezTo>
                <a:cubicBezTo>
                  <a:pt x="264398" y="1181100"/>
                  <a:pt x="0" y="916702"/>
                  <a:pt x="0" y="590550"/>
                </a:cubicBezTo>
                <a:cubicBezTo>
                  <a:pt x="0" y="264398"/>
                  <a:pt x="264398" y="0"/>
                  <a:pt x="590550" y="0"/>
                </a:cubicBezTo>
                <a:close/>
              </a:path>
            </a:pathLst>
          </a:custGeom>
          <a:noFill/>
          <a:effectLst>
            <a:outerShdw blurRad="190500" dist="38100" dir="2700000" algn="tl" rotWithShape="0">
              <a:prstClr val="black">
                <a:alpha val="40000"/>
              </a:prstClr>
            </a:outerShdw>
          </a:effectLst>
        </p:spPr>
        <p:txBody>
          <a:bodyPr wrap="square">
            <a:noAutofit/>
          </a:bodyPr>
          <a:lstStyle/>
          <a:p>
            <a:endParaRPr lang="zh-CN" altLang="en-US"/>
          </a:p>
        </p:txBody>
      </p:sp>
      <p:sp>
        <p:nvSpPr>
          <p:cNvPr id="14" name="图片占位符 13"/>
          <p:cNvSpPr>
            <a:spLocks noGrp="1"/>
          </p:cNvSpPr>
          <p:nvPr>
            <p:ph type="pic" sz="quarter" idx="12"/>
          </p:nvPr>
        </p:nvSpPr>
        <p:spPr>
          <a:xfrm>
            <a:off x="6689294" y="2586192"/>
            <a:ext cx="1502206" cy="1502206"/>
          </a:xfrm>
          <a:custGeom>
            <a:avLst/>
            <a:gdLst>
              <a:gd name="connsiteX0" fmla="*/ 751103 w 1502206"/>
              <a:gd name="connsiteY0" fmla="*/ 0 h 1502206"/>
              <a:gd name="connsiteX1" fmla="*/ 1502206 w 1502206"/>
              <a:gd name="connsiteY1" fmla="*/ 751103 h 1502206"/>
              <a:gd name="connsiteX2" fmla="*/ 751103 w 1502206"/>
              <a:gd name="connsiteY2" fmla="*/ 1502206 h 1502206"/>
              <a:gd name="connsiteX3" fmla="*/ 0 w 1502206"/>
              <a:gd name="connsiteY3" fmla="*/ 751103 h 1502206"/>
              <a:gd name="connsiteX4" fmla="*/ 751103 w 1502206"/>
              <a:gd name="connsiteY4" fmla="*/ 0 h 150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206" h="1502206">
                <a:moveTo>
                  <a:pt x="751103" y="0"/>
                </a:moveTo>
                <a:cubicBezTo>
                  <a:pt x="1165926" y="0"/>
                  <a:pt x="1502206" y="336280"/>
                  <a:pt x="1502206" y="751103"/>
                </a:cubicBezTo>
                <a:cubicBezTo>
                  <a:pt x="1502206" y="1165926"/>
                  <a:pt x="1165926" y="1502206"/>
                  <a:pt x="751103" y="1502206"/>
                </a:cubicBezTo>
                <a:cubicBezTo>
                  <a:pt x="336280" y="1502206"/>
                  <a:pt x="0" y="1165926"/>
                  <a:pt x="0" y="751103"/>
                </a:cubicBezTo>
                <a:cubicBezTo>
                  <a:pt x="0" y="336280"/>
                  <a:pt x="336280" y="0"/>
                  <a:pt x="751103" y="0"/>
                </a:cubicBezTo>
                <a:close/>
              </a:path>
            </a:pathLst>
          </a:custGeom>
          <a:noFill/>
          <a:effectLst>
            <a:outerShdw blurRad="190500" dist="38100" dir="2700000" algn="tl" rotWithShape="0">
              <a:prstClr val="black">
                <a:alpha val="40000"/>
              </a:prstClr>
            </a:outerShdw>
          </a:effectLst>
        </p:spPr>
        <p:txBody>
          <a:bodyPr wrap="square">
            <a:noAutofit/>
          </a:bodyPr>
          <a:lstStyle/>
          <a:p>
            <a:endParaRPr lang="zh-CN" altLang="en-US"/>
          </a:p>
        </p:txBody>
      </p:sp>
      <p:sp>
        <p:nvSpPr>
          <p:cNvPr id="15" name="图片占位符 14"/>
          <p:cNvSpPr>
            <a:spLocks noGrp="1"/>
          </p:cNvSpPr>
          <p:nvPr>
            <p:ph type="pic" sz="quarter" idx="13"/>
          </p:nvPr>
        </p:nvSpPr>
        <p:spPr>
          <a:xfrm>
            <a:off x="9538642" y="2832470"/>
            <a:ext cx="1181100" cy="1181100"/>
          </a:xfrm>
          <a:custGeom>
            <a:avLst/>
            <a:gdLst>
              <a:gd name="connsiteX0" fmla="*/ 590550 w 1181100"/>
              <a:gd name="connsiteY0" fmla="*/ 0 h 1181100"/>
              <a:gd name="connsiteX1" fmla="*/ 1181100 w 1181100"/>
              <a:gd name="connsiteY1" fmla="*/ 590550 h 1181100"/>
              <a:gd name="connsiteX2" fmla="*/ 590550 w 1181100"/>
              <a:gd name="connsiteY2" fmla="*/ 1181100 h 1181100"/>
              <a:gd name="connsiteX3" fmla="*/ 0 w 1181100"/>
              <a:gd name="connsiteY3" fmla="*/ 590550 h 1181100"/>
              <a:gd name="connsiteX4" fmla="*/ 590550 w 1181100"/>
              <a:gd name="connsiteY4" fmla="*/ 0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590550" y="0"/>
                </a:moveTo>
                <a:cubicBezTo>
                  <a:pt x="916702" y="0"/>
                  <a:pt x="1181100" y="264398"/>
                  <a:pt x="1181100" y="590550"/>
                </a:cubicBezTo>
                <a:cubicBezTo>
                  <a:pt x="1181100" y="916702"/>
                  <a:pt x="916702" y="1181100"/>
                  <a:pt x="590550" y="1181100"/>
                </a:cubicBezTo>
                <a:cubicBezTo>
                  <a:pt x="264398" y="1181100"/>
                  <a:pt x="0" y="916702"/>
                  <a:pt x="0" y="590550"/>
                </a:cubicBezTo>
                <a:cubicBezTo>
                  <a:pt x="0" y="264398"/>
                  <a:pt x="264398" y="0"/>
                  <a:pt x="590550" y="0"/>
                </a:cubicBezTo>
                <a:close/>
              </a:path>
            </a:pathLst>
          </a:custGeom>
          <a:noFill/>
          <a:effectLst>
            <a:outerShdw blurRad="190500" dist="38100" dir="2700000" algn="tl" rotWithShape="0">
              <a:prstClr val="black">
                <a:alpha val="40000"/>
              </a:prstClr>
            </a:outerShdw>
          </a:effectLst>
        </p:spPr>
        <p:txBody>
          <a:bodyPr wrap="square">
            <a:noAutofit/>
          </a:bodyPr>
          <a:lstStyle/>
          <a:p>
            <a:endParaRPr lang="zh-CN" altLang="en-US"/>
          </a:p>
        </p:txBody>
      </p:sp>
    </p:spTree>
    <p:extLst>
      <p:ext uri="{BB962C8B-B14F-4D97-AF65-F5344CB8AC3E}">
        <p14:creationId xmlns:p14="http://schemas.microsoft.com/office/powerpoint/2010/main" val="1381354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874712" y="1969676"/>
            <a:ext cx="3213358" cy="1670818"/>
          </a:xfrm>
          <a:custGeom>
            <a:avLst/>
            <a:gdLst>
              <a:gd name="connsiteX0" fmla="*/ 0 w 3213358"/>
              <a:gd name="connsiteY0" fmla="*/ 0 h 1670818"/>
              <a:gd name="connsiteX1" fmla="*/ 3213358 w 3213358"/>
              <a:gd name="connsiteY1" fmla="*/ 0 h 1670818"/>
              <a:gd name="connsiteX2" fmla="*/ 3213358 w 3213358"/>
              <a:gd name="connsiteY2" fmla="*/ 1670818 h 1670818"/>
              <a:gd name="connsiteX3" fmla="*/ 0 w 3213358"/>
              <a:gd name="connsiteY3" fmla="*/ 1670818 h 1670818"/>
            </a:gdLst>
            <a:ahLst/>
            <a:cxnLst>
              <a:cxn ang="0">
                <a:pos x="connsiteX0" y="connsiteY0"/>
              </a:cxn>
              <a:cxn ang="0">
                <a:pos x="connsiteX1" y="connsiteY1"/>
              </a:cxn>
              <a:cxn ang="0">
                <a:pos x="connsiteX2" y="connsiteY2"/>
              </a:cxn>
              <a:cxn ang="0">
                <a:pos x="connsiteX3" y="connsiteY3"/>
              </a:cxn>
            </a:cxnLst>
            <a:rect l="l" t="t" r="r" b="b"/>
            <a:pathLst>
              <a:path w="3213358" h="1670818">
                <a:moveTo>
                  <a:pt x="0" y="0"/>
                </a:moveTo>
                <a:lnTo>
                  <a:pt x="3213358" y="0"/>
                </a:lnTo>
                <a:lnTo>
                  <a:pt x="3213358" y="1670818"/>
                </a:lnTo>
                <a:lnTo>
                  <a:pt x="0" y="1670818"/>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489320" y="1969676"/>
            <a:ext cx="3213358" cy="1670818"/>
          </a:xfrm>
          <a:custGeom>
            <a:avLst/>
            <a:gdLst>
              <a:gd name="connsiteX0" fmla="*/ 0 w 3213358"/>
              <a:gd name="connsiteY0" fmla="*/ 0 h 1670818"/>
              <a:gd name="connsiteX1" fmla="*/ 3213358 w 3213358"/>
              <a:gd name="connsiteY1" fmla="*/ 0 h 1670818"/>
              <a:gd name="connsiteX2" fmla="*/ 3213358 w 3213358"/>
              <a:gd name="connsiteY2" fmla="*/ 1670818 h 1670818"/>
              <a:gd name="connsiteX3" fmla="*/ 0 w 3213358"/>
              <a:gd name="connsiteY3" fmla="*/ 1670818 h 1670818"/>
            </a:gdLst>
            <a:ahLst/>
            <a:cxnLst>
              <a:cxn ang="0">
                <a:pos x="connsiteX0" y="connsiteY0"/>
              </a:cxn>
              <a:cxn ang="0">
                <a:pos x="connsiteX1" y="connsiteY1"/>
              </a:cxn>
              <a:cxn ang="0">
                <a:pos x="connsiteX2" y="connsiteY2"/>
              </a:cxn>
              <a:cxn ang="0">
                <a:pos x="connsiteX3" y="connsiteY3"/>
              </a:cxn>
            </a:cxnLst>
            <a:rect l="l" t="t" r="r" b="b"/>
            <a:pathLst>
              <a:path w="3213358" h="1670818">
                <a:moveTo>
                  <a:pt x="0" y="0"/>
                </a:moveTo>
                <a:lnTo>
                  <a:pt x="3213358" y="0"/>
                </a:lnTo>
                <a:lnTo>
                  <a:pt x="3213358" y="1670818"/>
                </a:lnTo>
                <a:lnTo>
                  <a:pt x="0" y="1670818"/>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03930" y="1969676"/>
            <a:ext cx="3213358" cy="1670818"/>
          </a:xfrm>
          <a:custGeom>
            <a:avLst/>
            <a:gdLst>
              <a:gd name="connsiteX0" fmla="*/ 0 w 3213358"/>
              <a:gd name="connsiteY0" fmla="*/ 0 h 1670818"/>
              <a:gd name="connsiteX1" fmla="*/ 3213358 w 3213358"/>
              <a:gd name="connsiteY1" fmla="*/ 0 h 1670818"/>
              <a:gd name="connsiteX2" fmla="*/ 3213358 w 3213358"/>
              <a:gd name="connsiteY2" fmla="*/ 1670818 h 1670818"/>
              <a:gd name="connsiteX3" fmla="*/ 0 w 3213358"/>
              <a:gd name="connsiteY3" fmla="*/ 1670818 h 1670818"/>
            </a:gdLst>
            <a:ahLst/>
            <a:cxnLst>
              <a:cxn ang="0">
                <a:pos x="connsiteX0" y="connsiteY0"/>
              </a:cxn>
              <a:cxn ang="0">
                <a:pos x="connsiteX1" y="connsiteY1"/>
              </a:cxn>
              <a:cxn ang="0">
                <a:pos x="connsiteX2" y="connsiteY2"/>
              </a:cxn>
              <a:cxn ang="0">
                <a:pos x="connsiteX3" y="connsiteY3"/>
              </a:cxn>
            </a:cxnLst>
            <a:rect l="l" t="t" r="r" b="b"/>
            <a:pathLst>
              <a:path w="3213358" h="1670818">
                <a:moveTo>
                  <a:pt x="0" y="0"/>
                </a:moveTo>
                <a:lnTo>
                  <a:pt x="3213358" y="0"/>
                </a:lnTo>
                <a:lnTo>
                  <a:pt x="3213358" y="1670818"/>
                </a:lnTo>
                <a:lnTo>
                  <a:pt x="0" y="167081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071511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874712" y="1969676"/>
            <a:ext cx="2376191" cy="1645516"/>
          </a:xfrm>
          <a:custGeom>
            <a:avLst/>
            <a:gdLst>
              <a:gd name="connsiteX0" fmla="*/ 0 w 2376191"/>
              <a:gd name="connsiteY0" fmla="*/ 0 h 1645516"/>
              <a:gd name="connsiteX1" fmla="*/ 2376191 w 2376191"/>
              <a:gd name="connsiteY1" fmla="*/ 0 h 1645516"/>
              <a:gd name="connsiteX2" fmla="*/ 2376191 w 2376191"/>
              <a:gd name="connsiteY2" fmla="*/ 1645516 h 1645516"/>
              <a:gd name="connsiteX3" fmla="*/ 0 w 2376191"/>
              <a:gd name="connsiteY3" fmla="*/ 1645516 h 1645516"/>
            </a:gdLst>
            <a:ahLst/>
            <a:cxnLst>
              <a:cxn ang="0">
                <a:pos x="connsiteX0" y="connsiteY0"/>
              </a:cxn>
              <a:cxn ang="0">
                <a:pos x="connsiteX1" y="connsiteY1"/>
              </a:cxn>
              <a:cxn ang="0">
                <a:pos x="connsiteX2" y="connsiteY2"/>
              </a:cxn>
              <a:cxn ang="0">
                <a:pos x="connsiteX3" y="connsiteY3"/>
              </a:cxn>
            </a:cxnLst>
            <a:rect l="l" t="t" r="r" b="b"/>
            <a:pathLst>
              <a:path w="2376191" h="1645516">
                <a:moveTo>
                  <a:pt x="0" y="0"/>
                </a:moveTo>
                <a:lnTo>
                  <a:pt x="2376191" y="0"/>
                </a:lnTo>
                <a:lnTo>
                  <a:pt x="2376191" y="1645516"/>
                </a:lnTo>
                <a:lnTo>
                  <a:pt x="0" y="1645516"/>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563507" y="1969676"/>
            <a:ext cx="2376191" cy="1645516"/>
          </a:xfrm>
          <a:custGeom>
            <a:avLst/>
            <a:gdLst>
              <a:gd name="connsiteX0" fmla="*/ 0 w 2376191"/>
              <a:gd name="connsiteY0" fmla="*/ 0 h 1645516"/>
              <a:gd name="connsiteX1" fmla="*/ 2376191 w 2376191"/>
              <a:gd name="connsiteY1" fmla="*/ 0 h 1645516"/>
              <a:gd name="connsiteX2" fmla="*/ 2376191 w 2376191"/>
              <a:gd name="connsiteY2" fmla="*/ 1645516 h 1645516"/>
              <a:gd name="connsiteX3" fmla="*/ 0 w 2376191"/>
              <a:gd name="connsiteY3" fmla="*/ 1645516 h 1645516"/>
            </a:gdLst>
            <a:ahLst/>
            <a:cxnLst>
              <a:cxn ang="0">
                <a:pos x="connsiteX0" y="connsiteY0"/>
              </a:cxn>
              <a:cxn ang="0">
                <a:pos x="connsiteX1" y="connsiteY1"/>
              </a:cxn>
              <a:cxn ang="0">
                <a:pos x="connsiteX2" y="connsiteY2"/>
              </a:cxn>
              <a:cxn ang="0">
                <a:pos x="connsiteX3" y="connsiteY3"/>
              </a:cxn>
            </a:cxnLst>
            <a:rect l="l" t="t" r="r" b="b"/>
            <a:pathLst>
              <a:path w="2376191" h="1645516">
                <a:moveTo>
                  <a:pt x="0" y="0"/>
                </a:moveTo>
                <a:lnTo>
                  <a:pt x="2376191" y="0"/>
                </a:lnTo>
                <a:lnTo>
                  <a:pt x="2376191" y="1645516"/>
                </a:lnTo>
                <a:lnTo>
                  <a:pt x="0" y="1645516"/>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52302" y="1969676"/>
            <a:ext cx="2376191" cy="1645516"/>
          </a:xfrm>
          <a:custGeom>
            <a:avLst/>
            <a:gdLst>
              <a:gd name="connsiteX0" fmla="*/ 0 w 2376191"/>
              <a:gd name="connsiteY0" fmla="*/ 0 h 1645516"/>
              <a:gd name="connsiteX1" fmla="*/ 2376191 w 2376191"/>
              <a:gd name="connsiteY1" fmla="*/ 0 h 1645516"/>
              <a:gd name="connsiteX2" fmla="*/ 2376191 w 2376191"/>
              <a:gd name="connsiteY2" fmla="*/ 1645516 h 1645516"/>
              <a:gd name="connsiteX3" fmla="*/ 0 w 2376191"/>
              <a:gd name="connsiteY3" fmla="*/ 1645516 h 1645516"/>
            </a:gdLst>
            <a:ahLst/>
            <a:cxnLst>
              <a:cxn ang="0">
                <a:pos x="connsiteX0" y="connsiteY0"/>
              </a:cxn>
              <a:cxn ang="0">
                <a:pos x="connsiteX1" y="connsiteY1"/>
              </a:cxn>
              <a:cxn ang="0">
                <a:pos x="connsiteX2" y="connsiteY2"/>
              </a:cxn>
              <a:cxn ang="0">
                <a:pos x="connsiteX3" y="connsiteY3"/>
              </a:cxn>
            </a:cxnLst>
            <a:rect l="l" t="t" r="r" b="b"/>
            <a:pathLst>
              <a:path w="2376191" h="1645516">
                <a:moveTo>
                  <a:pt x="0" y="0"/>
                </a:moveTo>
                <a:lnTo>
                  <a:pt x="2376191" y="0"/>
                </a:lnTo>
                <a:lnTo>
                  <a:pt x="2376191" y="1645516"/>
                </a:lnTo>
                <a:lnTo>
                  <a:pt x="0" y="1645516"/>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41097" y="1969676"/>
            <a:ext cx="2376191" cy="1645516"/>
          </a:xfrm>
          <a:custGeom>
            <a:avLst/>
            <a:gdLst>
              <a:gd name="connsiteX0" fmla="*/ 0 w 2376191"/>
              <a:gd name="connsiteY0" fmla="*/ 0 h 1645516"/>
              <a:gd name="connsiteX1" fmla="*/ 2376191 w 2376191"/>
              <a:gd name="connsiteY1" fmla="*/ 0 h 1645516"/>
              <a:gd name="connsiteX2" fmla="*/ 2376191 w 2376191"/>
              <a:gd name="connsiteY2" fmla="*/ 1645516 h 1645516"/>
              <a:gd name="connsiteX3" fmla="*/ 0 w 2376191"/>
              <a:gd name="connsiteY3" fmla="*/ 1645516 h 1645516"/>
            </a:gdLst>
            <a:ahLst/>
            <a:cxnLst>
              <a:cxn ang="0">
                <a:pos x="connsiteX0" y="connsiteY0"/>
              </a:cxn>
              <a:cxn ang="0">
                <a:pos x="connsiteX1" y="connsiteY1"/>
              </a:cxn>
              <a:cxn ang="0">
                <a:pos x="connsiteX2" y="connsiteY2"/>
              </a:cxn>
              <a:cxn ang="0">
                <a:pos x="connsiteX3" y="connsiteY3"/>
              </a:cxn>
            </a:cxnLst>
            <a:rect l="l" t="t" r="r" b="b"/>
            <a:pathLst>
              <a:path w="2376191" h="1645516">
                <a:moveTo>
                  <a:pt x="0" y="0"/>
                </a:moveTo>
                <a:lnTo>
                  <a:pt x="2376191" y="0"/>
                </a:lnTo>
                <a:lnTo>
                  <a:pt x="2376191" y="1645516"/>
                </a:lnTo>
                <a:lnTo>
                  <a:pt x="0" y="164551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8493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222736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174119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177480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289400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428326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123849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E5A0B2-159A-4CE1-A30E-4B5B993A5F5D}" type="slidenum">
              <a:rPr lang="zh-CN" altLang="en-US" smtClean="0"/>
              <a:t>‹#›</a:t>
            </a:fld>
            <a:endParaRPr lang="zh-CN" altLang="en-US"/>
          </a:p>
        </p:txBody>
      </p:sp>
      <p:sp>
        <p:nvSpPr>
          <p:cNvPr id="5" name="图文框 4">
            <a:extLst>
              <a:ext uri="{FF2B5EF4-FFF2-40B4-BE49-F238E27FC236}">
                <a16:creationId xmlns:a16="http://schemas.microsoft.com/office/drawing/2014/main" id="{557C0B5D-5F68-4B25-95DE-4E4D89FA28C5}"/>
              </a:ext>
            </a:extLst>
          </p:cNvPr>
          <p:cNvSpPr/>
          <p:nvPr userDrawn="1"/>
        </p:nvSpPr>
        <p:spPr>
          <a:xfrm>
            <a:off x="0" y="0"/>
            <a:ext cx="12192000" cy="6858000"/>
          </a:xfrm>
          <a:prstGeom prst="frame">
            <a:avLst>
              <a:gd name="adj1" fmla="val 219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322321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09276D4-65A4-4A2C-B768-3E94BA7E018D}"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233185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276D4-65A4-4A2C-B768-3E94BA7E018D}" type="datetimeFigureOut">
              <a:rPr lang="zh-CN" altLang="en-US" smtClean="0"/>
              <a:t>2019/11/28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5A0B2-159A-4CE1-A30E-4B5B993A5F5D}" type="slidenum">
              <a:rPr lang="zh-CN" altLang="en-US" smtClean="0"/>
              <a:t>‹#›</a:t>
            </a:fld>
            <a:endParaRPr lang="zh-CN" altLang="en-US"/>
          </a:p>
        </p:txBody>
      </p:sp>
    </p:spTree>
    <p:extLst>
      <p:ext uri="{BB962C8B-B14F-4D97-AF65-F5344CB8AC3E}">
        <p14:creationId xmlns:p14="http://schemas.microsoft.com/office/powerpoint/2010/main" val="3907712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16.jpe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4AACE64-FCD8-47F8-8C93-D6C43CB5FBB2}"/>
              </a:ext>
            </a:extLst>
          </p:cNvPr>
          <p:cNvSpPr txBox="1"/>
          <p:nvPr/>
        </p:nvSpPr>
        <p:spPr>
          <a:xfrm>
            <a:off x="3290893" y="5634962"/>
            <a:ext cx="5610214" cy="47788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tx1">
                    <a:lumMod val="85000"/>
                    <a:lumOff val="15000"/>
                  </a:schemeClr>
                </a:solidFill>
                <a:effectLst/>
                <a:uLnTx/>
                <a:uFillTx/>
                <a:cs typeface="+mn-ea"/>
                <a:sym typeface="+mn-lt"/>
              </a:rPr>
              <a:t>The user can demonstrate on a computer, or print the presentation and make it into a film to be used in a wider field</a:t>
            </a:r>
          </a:p>
        </p:txBody>
      </p:sp>
      <p:grpSp>
        <p:nvGrpSpPr>
          <p:cNvPr id="27" name="组合 26"/>
          <p:cNvGrpSpPr/>
          <p:nvPr/>
        </p:nvGrpSpPr>
        <p:grpSpPr>
          <a:xfrm>
            <a:off x="10612522" y="2757478"/>
            <a:ext cx="648930" cy="648930"/>
            <a:chOff x="10612522" y="2757478"/>
            <a:chExt cx="648930" cy="648930"/>
          </a:xfrm>
        </p:grpSpPr>
        <p:sp>
          <p:nvSpPr>
            <p:cNvPr id="12" name="椭圆 11">
              <a:extLst>
                <a:ext uri="{FF2B5EF4-FFF2-40B4-BE49-F238E27FC236}">
                  <a16:creationId xmlns:a16="http://schemas.microsoft.com/office/drawing/2014/main" id="{4B954707-1909-48D8-8778-0FB8CB5CF540}"/>
                </a:ext>
              </a:extLst>
            </p:cNvPr>
            <p:cNvSpPr/>
            <p:nvPr/>
          </p:nvSpPr>
          <p:spPr>
            <a:xfrm>
              <a:off x="10612522"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3" name="燕尾形 21">
              <a:extLst>
                <a:ext uri="{FF2B5EF4-FFF2-40B4-BE49-F238E27FC236}">
                  <a16:creationId xmlns:a16="http://schemas.microsoft.com/office/drawing/2014/main" id="{DF1623FE-F6C2-4691-9D00-94F04C2316DA}"/>
                </a:ext>
              </a:extLst>
            </p:cNvPr>
            <p:cNvSpPr/>
            <p:nvPr/>
          </p:nvSpPr>
          <p:spPr>
            <a:xfrm>
              <a:off x="10847606"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25" name="组合 24"/>
          <p:cNvGrpSpPr/>
          <p:nvPr/>
        </p:nvGrpSpPr>
        <p:grpSpPr>
          <a:xfrm>
            <a:off x="3206140" y="912611"/>
            <a:ext cx="5811338" cy="4211835"/>
            <a:chOff x="3206140" y="912611"/>
            <a:chExt cx="5811338" cy="4211835"/>
          </a:xfrm>
        </p:grpSpPr>
        <p:sp>
          <p:nvSpPr>
            <p:cNvPr id="3" name="图文框 2"/>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椭圆 1"/>
            <p:cNvSpPr/>
            <p:nvPr/>
          </p:nvSpPr>
          <p:spPr>
            <a:xfrm>
              <a:off x="3980124" y="912611"/>
              <a:ext cx="4211835" cy="4211835"/>
            </a:xfrm>
            <a:prstGeom prst="ellipse">
              <a:avLst/>
            </a:prstGeom>
            <a:solidFill>
              <a:schemeClr val="bg1">
                <a:lumMod val="75000"/>
              </a:schemeClr>
            </a:solidFill>
            <a:ln>
              <a:noFill/>
            </a:ln>
            <a:effectLst>
              <a:outerShdw blurRad="723900" dist="635000" dir="8400000" sx="95000" sy="9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任意多边形 19"/>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6" name="组合 25"/>
          <p:cNvGrpSpPr/>
          <p:nvPr/>
        </p:nvGrpSpPr>
        <p:grpSpPr>
          <a:xfrm>
            <a:off x="542970" y="2757478"/>
            <a:ext cx="648930" cy="648930"/>
            <a:chOff x="542970" y="2757478"/>
            <a:chExt cx="648930" cy="648930"/>
          </a:xfrm>
        </p:grpSpPr>
        <p:sp>
          <p:nvSpPr>
            <p:cNvPr id="22" name="椭圆 21">
              <a:extLst>
                <a:ext uri="{FF2B5EF4-FFF2-40B4-BE49-F238E27FC236}">
                  <a16:creationId xmlns:a16="http://schemas.microsoft.com/office/drawing/2014/main" id="{4B954707-1909-48D8-8778-0FB8CB5CF540}"/>
                </a:ext>
              </a:extLst>
            </p:cNvPr>
            <p:cNvSpPr/>
            <p:nvPr/>
          </p:nvSpPr>
          <p:spPr>
            <a:xfrm>
              <a:off x="542970"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燕尾形 21">
              <a:extLst>
                <a:ext uri="{FF2B5EF4-FFF2-40B4-BE49-F238E27FC236}">
                  <a16:creationId xmlns:a16="http://schemas.microsoft.com/office/drawing/2014/main" id="{DF1623FE-F6C2-4691-9D00-94F04C2316DA}"/>
                </a:ext>
              </a:extLst>
            </p:cNvPr>
            <p:cNvSpPr/>
            <p:nvPr/>
          </p:nvSpPr>
          <p:spPr>
            <a:xfrm rot="10800000">
              <a:off x="778054"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9" name="文本框 8">
            <a:extLst>
              <a:ext uri="{FF2B5EF4-FFF2-40B4-BE49-F238E27FC236}">
                <a16:creationId xmlns:a16="http://schemas.microsoft.com/office/drawing/2014/main" id="{832D9E5F-6DA4-44FA-A0B6-9658591E863F}"/>
              </a:ext>
            </a:extLst>
          </p:cNvPr>
          <p:cNvSpPr txBox="1"/>
          <p:nvPr/>
        </p:nvSpPr>
        <p:spPr>
          <a:xfrm>
            <a:off x="3916892" y="1808241"/>
            <a:ext cx="4358216" cy="1938992"/>
          </a:xfrm>
          <a:prstGeom prst="rect">
            <a:avLst/>
          </a:prstGeom>
          <a:noFill/>
        </p:spPr>
        <p:txBody>
          <a:bodyPr wrap="square" rtlCol="0">
            <a:spAutoFit/>
            <a:scene3d>
              <a:camera prst="orthographicFront"/>
              <a:lightRig rig="threePt" dir="t"/>
            </a:scene3d>
            <a:sp3d contourW="12700"/>
          </a:bodyPr>
          <a:lstStyle/>
          <a:p>
            <a:pPr algn="ctr"/>
            <a:r>
              <a:rPr lang="zh-CN" altLang="en-US" sz="6000" b="1" dirty="0">
                <a:solidFill>
                  <a:schemeClr val="bg1"/>
                </a:solidFill>
                <a:latin typeface="字魂58号-创中黑" panose="00000500000000000000" pitchFamily="2" charset="-122"/>
                <a:ea typeface="字魂58号-创中黑" panose="00000500000000000000" pitchFamily="2" charset="-122"/>
                <a:sym typeface="+mn-lt"/>
              </a:rPr>
              <a:t>工作总结 </a:t>
            </a:r>
            <a:endParaRPr lang="en-US" altLang="zh-CN" sz="6000" b="1" dirty="0">
              <a:solidFill>
                <a:schemeClr val="bg1"/>
              </a:solidFill>
              <a:latin typeface="字魂58号-创中黑" panose="00000500000000000000" pitchFamily="2" charset="-122"/>
              <a:ea typeface="字魂58号-创中黑" panose="00000500000000000000" pitchFamily="2" charset="-122"/>
              <a:sym typeface="+mn-lt"/>
            </a:endParaRPr>
          </a:p>
          <a:p>
            <a:pPr algn="ctr"/>
            <a:r>
              <a:rPr lang="zh-CN" altLang="en-US" sz="6000" b="1" dirty="0">
                <a:solidFill>
                  <a:schemeClr val="bg1"/>
                </a:solidFill>
                <a:latin typeface="字魂58号-创中黑" panose="00000500000000000000" pitchFamily="2" charset="-122"/>
                <a:ea typeface="字魂58号-创中黑" panose="00000500000000000000" pitchFamily="2" charset="-122"/>
                <a:sym typeface="+mn-lt"/>
              </a:rPr>
              <a:t>新年计划</a:t>
            </a:r>
          </a:p>
        </p:txBody>
      </p:sp>
      <p:sp>
        <p:nvSpPr>
          <p:cNvPr id="28" name="矩形 27"/>
          <p:cNvSpPr/>
          <p:nvPr/>
        </p:nvSpPr>
        <p:spPr>
          <a:xfrm>
            <a:off x="5230862" y="4035028"/>
            <a:ext cx="1569660" cy="369332"/>
          </a:xfrm>
          <a:prstGeom prst="rect">
            <a:avLst/>
          </a:prstGeom>
        </p:spPr>
        <p:txBody>
          <a:bodyPr wrap="none">
            <a:spAutoFit/>
          </a:bodyPr>
          <a:lstStyle/>
          <a:p>
            <a:r>
              <a:rPr lang="zh-CN" altLang="en-US" smtClean="0">
                <a:solidFill>
                  <a:schemeClr val="bg1"/>
                </a:solidFill>
              </a:rPr>
              <a:t>汇报人：流年</a:t>
            </a:r>
            <a:endParaRPr lang="zh-CN" altLang="en-US">
              <a:solidFill>
                <a:schemeClr val="bg1"/>
              </a:solidFill>
            </a:endParaRPr>
          </a:p>
        </p:txBody>
      </p:sp>
    </p:spTree>
    <p:extLst>
      <p:ext uri="{BB962C8B-B14F-4D97-AF65-F5344CB8AC3E}">
        <p14:creationId xmlns:p14="http://schemas.microsoft.com/office/powerpoint/2010/main" val="3982341329"/>
      </p:ext>
    </p:extLst>
  </p:cSld>
  <p:clrMapOvr>
    <a:masterClrMapping/>
  </p:clrMapOvr>
  <mc:AlternateContent xmlns:mc="http://schemas.openxmlformats.org/markup-compatibility/2006">
    <mc:Choice xmlns:p14="http://schemas.microsoft.com/office/powerpoint/2010/main" Requires="p14">
      <p:transition spd="slow" p14:dur="1400" advClick="0" advTm="3000">
        <p14:ripple/>
      </p:transition>
    </mc:Choice>
    <mc:Fallback>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形状 89"/>
          <p:cNvSpPr>
            <a:spLocks/>
          </p:cNvSpPr>
          <p:nvPr/>
        </p:nvSpPr>
        <p:spPr bwMode="auto">
          <a:xfrm>
            <a:off x="5173024" y="2907689"/>
            <a:ext cx="1870708" cy="1866876"/>
          </a:xfrm>
          <a:custGeom>
            <a:avLst/>
            <a:gdLst>
              <a:gd name="T0" fmla="*/ 2147483646 w 19678"/>
              <a:gd name="T1" fmla="*/ 2147483646 h 19678"/>
              <a:gd name="T2" fmla="*/ 2147483646 w 19678"/>
              <a:gd name="T3" fmla="*/ 2147483646 h 19678"/>
              <a:gd name="T4" fmla="*/ 2147483646 w 19678"/>
              <a:gd name="T5" fmla="*/ 2147483646 h 19678"/>
              <a:gd name="T6" fmla="*/ 2147483646 w 19678"/>
              <a:gd name="T7" fmla="*/ 2147483646 h 19678"/>
              <a:gd name="T8" fmla="*/ 2147483646 w 19678"/>
              <a:gd name="T9" fmla="*/ 2147483646 h 19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8" h="19678">
                <a:moveTo>
                  <a:pt x="16797" y="2885"/>
                </a:moveTo>
                <a:cubicBezTo>
                  <a:pt x="20640" y="6729"/>
                  <a:pt x="20641" y="12958"/>
                  <a:pt x="16800" y="16800"/>
                </a:cubicBezTo>
                <a:cubicBezTo>
                  <a:pt x="12958" y="20641"/>
                  <a:pt x="6729" y="20640"/>
                  <a:pt x="2885" y="16797"/>
                </a:cubicBezTo>
                <a:cubicBezTo>
                  <a:pt x="-958" y="12953"/>
                  <a:pt x="-959" y="6724"/>
                  <a:pt x="2882" y="2882"/>
                </a:cubicBezTo>
                <a:cubicBezTo>
                  <a:pt x="6724" y="-959"/>
                  <a:pt x="12953" y="-958"/>
                  <a:pt x="16797" y="2885"/>
                </a:cubicBezTo>
              </a:path>
            </a:pathLst>
          </a:custGeom>
          <a:gradFill flip="none" rotWithShape="1">
            <a:gsLst>
              <a:gs pos="0">
                <a:srgbClr val="595959"/>
              </a:gs>
              <a:gs pos="100000">
                <a:srgbClr val="333435"/>
              </a:gs>
            </a:gsLst>
            <a:lin ang="8100000" scaled="1"/>
            <a:tileRect/>
          </a:gradFill>
          <a:ln w="57150">
            <a:gradFill flip="none" rotWithShape="1">
              <a:gsLst>
                <a:gs pos="0">
                  <a:srgbClr val="E8EAED"/>
                </a:gs>
                <a:gs pos="100000">
                  <a:srgbClr val="B7BDC7"/>
                </a:gs>
              </a:gsLst>
              <a:lin ang="8100000" scaled="1"/>
              <a:tileRect/>
            </a:gra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1" name="任意多边形: 形状 90"/>
          <p:cNvSpPr>
            <a:spLocks/>
          </p:cNvSpPr>
          <p:nvPr/>
        </p:nvSpPr>
        <p:spPr bwMode="auto">
          <a:xfrm>
            <a:off x="5789005" y="3488997"/>
            <a:ext cx="639848" cy="707556"/>
          </a:xfrm>
          <a:custGeom>
            <a:avLst/>
            <a:gdLst>
              <a:gd name="connsiteX0" fmla="*/ 195118 w 300038"/>
              <a:gd name="connsiteY0" fmla="*/ 173038 h 331788"/>
              <a:gd name="connsiteX1" fmla="*/ 215900 w 300038"/>
              <a:gd name="connsiteY1" fmla="*/ 193820 h 331788"/>
              <a:gd name="connsiteX2" fmla="*/ 210705 w 300038"/>
              <a:gd name="connsiteY2" fmla="*/ 209407 h 331788"/>
              <a:gd name="connsiteX3" fmla="*/ 195118 w 300038"/>
              <a:gd name="connsiteY3" fmla="*/ 215901 h 331788"/>
              <a:gd name="connsiteX4" fmla="*/ 173037 w 300038"/>
              <a:gd name="connsiteY4" fmla="*/ 193820 h 331788"/>
              <a:gd name="connsiteX5" fmla="*/ 178233 w 300038"/>
              <a:gd name="connsiteY5" fmla="*/ 179533 h 331788"/>
              <a:gd name="connsiteX6" fmla="*/ 195118 w 300038"/>
              <a:gd name="connsiteY6" fmla="*/ 173038 h 331788"/>
              <a:gd name="connsiteX7" fmla="*/ 195111 w 300038"/>
              <a:gd name="connsiteY7" fmla="*/ 153988 h 331788"/>
              <a:gd name="connsiteX8" fmla="*/ 164268 w 300038"/>
              <a:gd name="connsiteY8" fmla="*/ 165699 h 331788"/>
              <a:gd name="connsiteX9" fmla="*/ 153987 w 300038"/>
              <a:gd name="connsiteY9" fmla="*/ 193025 h 331788"/>
              <a:gd name="connsiteX10" fmla="*/ 195111 w 300038"/>
              <a:gd name="connsiteY10" fmla="*/ 233363 h 331788"/>
              <a:gd name="connsiteX11" fmla="*/ 224669 w 300038"/>
              <a:gd name="connsiteY11" fmla="*/ 220351 h 331788"/>
              <a:gd name="connsiteX12" fmla="*/ 234950 w 300038"/>
              <a:gd name="connsiteY12" fmla="*/ 193025 h 331788"/>
              <a:gd name="connsiteX13" fmla="*/ 195111 w 300038"/>
              <a:gd name="connsiteY13" fmla="*/ 153988 h 331788"/>
              <a:gd name="connsiteX14" fmla="*/ 107950 w 300038"/>
              <a:gd name="connsiteY14" fmla="*/ 76200 h 331788"/>
              <a:gd name="connsiteX15" fmla="*/ 130175 w 300038"/>
              <a:gd name="connsiteY15" fmla="*/ 98281 h 331788"/>
              <a:gd name="connsiteX16" fmla="*/ 124946 w 300038"/>
              <a:gd name="connsiteY16" fmla="*/ 112569 h 331788"/>
              <a:gd name="connsiteX17" fmla="*/ 107950 w 300038"/>
              <a:gd name="connsiteY17" fmla="*/ 119063 h 331788"/>
              <a:gd name="connsiteX18" fmla="*/ 85725 w 300038"/>
              <a:gd name="connsiteY18" fmla="*/ 96982 h 331788"/>
              <a:gd name="connsiteX19" fmla="*/ 107950 w 300038"/>
              <a:gd name="connsiteY19" fmla="*/ 76200 h 331788"/>
              <a:gd name="connsiteX20" fmla="*/ 203200 w 300038"/>
              <a:gd name="connsiteY20" fmla="*/ 73025 h 331788"/>
              <a:gd name="connsiteX21" fmla="*/ 73025 w 300038"/>
              <a:gd name="connsiteY21" fmla="*/ 217488 h 331788"/>
              <a:gd name="connsiteX22" fmla="*/ 98425 w 300038"/>
              <a:gd name="connsiteY22" fmla="*/ 217488 h 331788"/>
              <a:gd name="connsiteX23" fmla="*/ 230188 w 300038"/>
              <a:gd name="connsiteY23" fmla="*/ 73025 h 331788"/>
              <a:gd name="connsiteX24" fmla="*/ 107950 w 300038"/>
              <a:gd name="connsiteY24" fmla="*/ 58738 h 331788"/>
              <a:gd name="connsiteX25" fmla="*/ 76994 w 300038"/>
              <a:gd name="connsiteY25" fmla="*/ 70491 h 331788"/>
              <a:gd name="connsiteX26" fmla="*/ 66675 w 300038"/>
              <a:gd name="connsiteY26" fmla="*/ 99220 h 331788"/>
              <a:gd name="connsiteX27" fmla="*/ 107950 w 300038"/>
              <a:gd name="connsiteY27" fmla="*/ 139701 h 331788"/>
              <a:gd name="connsiteX28" fmla="*/ 138906 w 300038"/>
              <a:gd name="connsiteY28" fmla="*/ 126643 h 331788"/>
              <a:gd name="connsiteX29" fmla="*/ 149225 w 300038"/>
              <a:gd name="connsiteY29" fmla="*/ 99220 h 331788"/>
              <a:gd name="connsiteX30" fmla="*/ 107950 w 300038"/>
              <a:gd name="connsiteY30" fmla="*/ 58738 h 331788"/>
              <a:gd name="connsiteX31" fmla="*/ 27159 w 300038"/>
              <a:gd name="connsiteY31" fmla="*/ 0 h 331788"/>
              <a:gd name="connsiteX32" fmla="*/ 275466 w 300038"/>
              <a:gd name="connsiteY32" fmla="*/ 0 h 331788"/>
              <a:gd name="connsiteX33" fmla="*/ 300038 w 300038"/>
              <a:gd name="connsiteY33" fmla="*/ 25921 h 331788"/>
              <a:gd name="connsiteX34" fmla="*/ 300038 w 300038"/>
              <a:gd name="connsiteY34" fmla="*/ 305867 h 331788"/>
              <a:gd name="connsiteX35" fmla="*/ 287105 w 300038"/>
              <a:gd name="connsiteY35" fmla="*/ 331788 h 331788"/>
              <a:gd name="connsiteX36" fmla="*/ 263827 w 300038"/>
              <a:gd name="connsiteY36" fmla="*/ 317532 h 331788"/>
              <a:gd name="connsiteX37" fmla="*/ 253480 w 300038"/>
              <a:gd name="connsiteY37" fmla="*/ 305867 h 331788"/>
              <a:gd name="connsiteX38" fmla="*/ 245721 w 300038"/>
              <a:gd name="connsiteY38" fmla="*/ 303275 h 331788"/>
              <a:gd name="connsiteX39" fmla="*/ 239254 w 300038"/>
              <a:gd name="connsiteY39" fmla="*/ 305867 h 331788"/>
              <a:gd name="connsiteX40" fmla="*/ 227615 w 300038"/>
              <a:gd name="connsiteY40" fmla="*/ 317532 h 331788"/>
              <a:gd name="connsiteX41" fmla="*/ 199163 w 300038"/>
              <a:gd name="connsiteY41" fmla="*/ 331788 h 331788"/>
              <a:gd name="connsiteX42" fmla="*/ 169418 w 300038"/>
              <a:gd name="connsiteY42" fmla="*/ 317532 h 331788"/>
              <a:gd name="connsiteX43" fmla="*/ 159072 w 300038"/>
              <a:gd name="connsiteY43" fmla="*/ 305867 h 331788"/>
              <a:gd name="connsiteX44" fmla="*/ 151312 w 300038"/>
              <a:gd name="connsiteY44" fmla="*/ 303275 h 331788"/>
              <a:gd name="connsiteX45" fmla="*/ 144846 w 300038"/>
              <a:gd name="connsiteY45" fmla="*/ 305867 h 331788"/>
              <a:gd name="connsiteX46" fmla="*/ 133207 w 300038"/>
              <a:gd name="connsiteY46" fmla="*/ 317532 h 331788"/>
              <a:gd name="connsiteX47" fmla="*/ 103461 w 300038"/>
              <a:gd name="connsiteY47" fmla="*/ 331788 h 331788"/>
              <a:gd name="connsiteX48" fmla="*/ 75009 w 300038"/>
              <a:gd name="connsiteY48" fmla="*/ 317532 h 331788"/>
              <a:gd name="connsiteX49" fmla="*/ 63370 w 300038"/>
              <a:gd name="connsiteY49" fmla="*/ 305867 h 331788"/>
              <a:gd name="connsiteX50" fmla="*/ 56904 w 300038"/>
              <a:gd name="connsiteY50" fmla="*/ 303275 h 331788"/>
              <a:gd name="connsiteX51" fmla="*/ 49144 w 300038"/>
              <a:gd name="connsiteY51" fmla="*/ 305867 h 331788"/>
              <a:gd name="connsiteX52" fmla="*/ 37505 w 300038"/>
              <a:gd name="connsiteY52" fmla="*/ 317532 h 331788"/>
              <a:gd name="connsiteX53" fmla="*/ 14226 w 300038"/>
              <a:gd name="connsiteY53" fmla="*/ 331788 h 331788"/>
              <a:gd name="connsiteX54" fmla="*/ 0 w 300038"/>
              <a:gd name="connsiteY54" fmla="*/ 305867 h 331788"/>
              <a:gd name="connsiteX55" fmla="*/ 0 w 300038"/>
              <a:gd name="connsiteY55" fmla="*/ 25921 h 331788"/>
              <a:gd name="connsiteX56" fmla="*/ 27159 w 300038"/>
              <a:gd name="connsiteY56"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00038" h="331788">
                <a:moveTo>
                  <a:pt x="195118" y="173038"/>
                </a:moveTo>
                <a:cubicBezTo>
                  <a:pt x="209406" y="173038"/>
                  <a:pt x="215900" y="183429"/>
                  <a:pt x="215900" y="193820"/>
                </a:cubicBezTo>
                <a:cubicBezTo>
                  <a:pt x="215900" y="200315"/>
                  <a:pt x="214601" y="205510"/>
                  <a:pt x="210705" y="209407"/>
                </a:cubicBezTo>
                <a:cubicBezTo>
                  <a:pt x="206808" y="213303"/>
                  <a:pt x="201612" y="215901"/>
                  <a:pt x="195118" y="215901"/>
                </a:cubicBezTo>
                <a:cubicBezTo>
                  <a:pt x="179531" y="215901"/>
                  <a:pt x="173037" y="204211"/>
                  <a:pt x="173037" y="193820"/>
                </a:cubicBezTo>
                <a:cubicBezTo>
                  <a:pt x="173037" y="188625"/>
                  <a:pt x="174336" y="183429"/>
                  <a:pt x="178233" y="179533"/>
                </a:cubicBezTo>
                <a:cubicBezTo>
                  <a:pt x="182129" y="174337"/>
                  <a:pt x="187325" y="173038"/>
                  <a:pt x="195118" y="173038"/>
                </a:cubicBezTo>
                <a:close/>
                <a:moveTo>
                  <a:pt x="195111" y="153988"/>
                </a:moveTo>
                <a:cubicBezTo>
                  <a:pt x="182260" y="153988"/>
                  <a:pt x="171979" y="157892"/>
                  <a:pt x="164268" y="165699"/>
                </a:cubicBezTo>
                <a:cubicBezTo>
                  <a:pt x="157842" y="173507"/>
                  <a:pt x="153987" y="182615"/>
                  <a:pt x="153987" y="193025"/>
                </a:cubicBezTo>
                <a:cubicBezTo>
                  <a:pt x="153987" y="212543"/>
                  <a:pt x="168123" y="233363"/>
                  <a:pt x="195111" y="233363"/>
                </a:cubicBezTo>
                <a:cubicBezTo>
                  <a:pt x="206677" y="233363"/>
                  <a:pt x="216958" y="229459"/>
                  <a:pt x="224669" y="220351"/>
                </a:cubicBezTo>
                <a:cubicBezTo>
                  <a:pt x="231095" y="213845"/>
                  <a:pt x="234950" y="203435"/>
                  <a:pt x="234950" y="193025"/>
                </a:cubicBezTo>
                <a:cubicBezTo>
                  <a:pt x="234950" y="173507"/>
                  <a:pt x="220814" y="153988"/>
                  <a:pt x="195111" y="153988"/>
                </a:cubicBezTo>
                <a:close/>
                <a:moveTo>
                  <a:pt x="107950" y="76200"/>
                </a:moveTo>
                <a:cubicBezTo>
                  <a:pt x="123638" y="76200"/>
                  <a:pt x="130175" y="87890"/>
                  <a:pt x="130175" y="98281"/>
                </a:cubicBezTo>
                <a:cubicBezTo>
                  <a:pt x="130175" y="103477"/>
                  <a:pt x="127560" y="108672"/>
                  <a:pt x="124946" y="112569"/>
                </a:cubicBezTo>
                <a:cubicBezTo>
                  <a:pt x="121024" y="116465"/>
                  <a:pt x="114487" y="119063"/>
                  <a:pt x="107950" y="119063"/>
                </a:cubicBezTo>
                <a:cubicBezTo>
                  <a:pt x="92262" y="119063"/>
                  <a:pt x="85725" y="108672"/>
                  <a:pt x="85725" y="96982"/>
                </a:cubicBezTo>
                <a:cubicBezTo>
                  <a:pt x="85725" y="86591"/>
                  <a:pt x="92262" y="76200"/>
                  <a:pt x="107950" y="76200"/>
                </a:cubicBezTo>
                <a:close/>
                <a:moveTo>
                  <a:pt x="203200" y="73025"/>
                </a:moveTo>
                <a:lnTo>
                  <a:pt x="73025" y="217488"/>
                </a:lnTo>
                <a:lnTo>
                  <a:pt x="98425" y="217488"/>
                </a:lnTo>
                <a:lnTo>
                  <a:pt x="230188" y="73025"/>
                </a:lnTo>
                <a:close/>
                <a:moveTo>
                  <a:pt x="107950" y="58738"/>
                </a:moveTo>
                <a:cubicBezTo>
                  <a:pt x="95052" y="58738"/>
                  <a:pt x="84733" y="62655"/>
                  <a:pt x="76994" y="70491"/>
                </a:cubicBezTo>
                <a:cubicBezTo>
                  <a:pt x="70544" y="78326"/>
                  <a:pt x="66675" y="88773"/>
                  <a:pt x="66675" y="99220"/>
                </a:cubicBezTo>
                <a:cubicBezTo>
                  <a:pt x="66675" y="118807"/>
                  <a:pt x="80863" y="139701"/>
                  <a:pt x="107950" y="139701"/>
                </a:cubicBezTo>
                <a:cubicBezTo>
                  <a:pt x="120848" y="139701"/>
                  <a:pt x="131167" y="134478"/>
                  <a:pt x="138906" y="126643"/>
                </a:cubicBezTo>
                <a:cubicBezTo>
                  <a:pt x="145356" y="118807"/>
                  <a:pt x="149225" y="109666"/>
                  <a:pt x="149225" y="99220"/>
                </a:cubicBezTo>
                <a:cubicBezTo>
                  <a:pt x="149225" y="78326"/>
                  <a:pt x="135037" y="58738"/>
                  <a:pt x="107950" y="58738"/>
                </a:cubicBezTo>
                <a:close/>
                <a:moveTo>
                  <a:pt x="27159" y="0"/>
                </a:moveTo>
                <a:cubicBezTo>
                  <a:pt x="27159" y="0"/>
                  <a:pt x="27159" y="0"/>
                  <a:pt x="275466" y="0"/>
                </a:cubicBezTo>
                <a:cubicBezTo>
                  <a:pt x="289692" y="0"/>
                  <a:pt x="300038" y="11664"/>
                  <a:pt x="300038" y="25921"/>
                </a:cubicBezTo>
                <a:cubicBezTo>
                  <a:pt x="300038" y="25921"/>
                  <a:pt x="300038" y="25921"/>
                  <a:pt x="300038" y="305867"/>
                </a:cubicBezTo>
                <a:cubicBezTo>
                  <a:pt x="300038" y="322716"/>
                  <a:pt x="296158" y="331788"/>
                  <a:pt x="287105" y="331788"/>
                </a:cubicBezTo>
                <a:cubicBezTo>
                  <a:pt x="280639" y="331788"/>
                  <a:pt x="270293" y="322716"/>
                  <a:pt x="263827" y="317532"/>
                </a:cubicBezTo>
                <a:cubicBezTo>
                  <a:pt x="263827" y="317532"/>
                  <a:pt x="263827" y="317532"/>
                  <a:pt x="253480" y="305867"/>
                </a:cubicBezTo>
                <a:cubicBezTo>
                  <a:pt x="250894" y="304571"/>
                  <a:pt x="248307" y="303275"/>
                  <a:pt x="245721" y="303275"/>
                </a:cubicBezTo>
                <a:cubicBezTo>
                  <a:pt x="243134" y="303275"/>
                  <a:pt x="240548" y="304571"/>
                  <a:pt x="239254" y="305867"/>
                </a:cubicBezTo>
                <a:cubicBezTo>
                  <a:pt x="239254" y="305867"/>
                  <a:pt x="239254" y="305867"/>
                  <a:pt x="227615" y="317532"/>
                </a:cubicBezTo>
                <a:cubicBezTo>
                  <a:pt x="221149" y="324012"/>
                  <a:pt x="208216" y="331788"/>
                  <a:pt x="199163" y="331788"/>
                </a:cubicBezTo>
                <a:cubicBezTo>
                  <a:pt x="190110" y="331788"/>
                  <a:pt x="177178" y="324012"/>
                  <a:pt x="169418" y="317532"/>
                </a:cubicBezTo>
                <a:cubicBezTo>
                  <a:pt x="169418" y="317532"/>
                  <a:pt x="169418" y="317532"/>
                  <a:pt x="159072" y="305867"/>
                </a:cubicBezTo>
                <a:cubicBezTo>
                  <a:pt x="156485" y="304571"/>
                  <a:pt x="153899" y="303275"/>
                  <a:pt x="151312" y="303275"/>
                </a:cubicBezTo>
                <a:cubicBezTo>
                  <a:pt x="148726" y="303275"/>
                  <a:pt x="146139" y="304571"/>
                  <a:pt x="144846" y="305867"/>
                </a:cubicBezTo>
                <a:cubicBezTo>
                  <a:pt x="144846" y="305867"/>
                  <a:pt x="144846" y="305867"/>
                  <a:pt x="133207" y="317532"/>
                </a:cubicBezTo>
                <a:cubicBezTo>
                  <a:pt x="125447" y="324012"/>
                  <a:pt x="112514" y="331788"/>
                  <a:pt x="103461" y="331788"/>
                </a:cubicBezTo>
                <a:cubicBezTo>
                  <a:pt x="94409" y="331788"/>
                  <a:pt x="81476" y="324012"/>
                  <a:pt x="75009" y="317532"/>
                </a:cubicBezTo>
                <a:cubicBezTo>
                  <a:pt x="75009" y="317532"/>
                  <a:pt x="75009" y="317532"/>
                  <a:pt x="63370" y="305867"/>
                </a:cubicBezTo>
                <a:cubicBezTo>
                  <a:pt x="62077" y="304571"/>
                  <a:pt x="59490" y="303275"/>
                  <a:pt x="56904" y="303275"/>
                </a:cubicBezTo>
                <a:cubicBezTo>
                  <a:pt x="54317" y="303275"/>
                  <a:pt x="51731" y="304571"/>
                  <a:pt x="49144" y="305867"/>
                </a:cubicBezTo>
                <a:cubicBezTo>
                  <a:pt x="49144" y="305867"/>
                  <a:pt x="49144" y="305867"/>
                  <a:pt x="37505" y="317532"/>
                </a:cubicBezTo>
                <a:cubicBezTo>
                  <a:pt x="36211" y="318828"/>
                  <a:pt x="21986" y="331788"/>
                  <a:pt x="14226" y="331788"/>
                </a:cubicBezTo>
                <a:cubicBezTo>
                  <a:pt x="3880" y="331788"/>
                  <a:pt x="0" y="317532"/>
                  <a:pt x="0" y="305867"/>
                </a:cubicBezTo>
                <a:cubicBezTo>
                  <a:pt x="0" y="305867"/>
                  <a:pt x="0" y="305867"/>
                  <a:pt x="0" y="25921"/>
                </a:cubicBezTo>
                <a:cubicBezTo>
                  <a:pt x="0" y="11664"/>
                  <a:pt x="12933" y="0"/>
                  <a:pt x="27159" y="0"/>
                </a:cubicBezTo>
                <a:close/>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anchor="ctr"/>
          <a:lstStyle/>
          <a:p>
            <a:pPr algn="ctr"/>
            <a:endParaRPr/>
          </a:p>
        </p:txBody>
      </p:sp>
      <p:sp>
        <p:nvSpPr>
          <p:cNvPr id="32" name="椭圆 31"/>
          <p:cNvSpPr/>
          <p:nvPr/>
        </p:nvSpPr>
        <p:spPr>
          <a:xfrm>
            <a:off x="4692326" y="2425073"/>
            <a:ext cx="2832105" cy="2832107"/>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椭圆 32"/>
          <p:cNvSpPr/>
          <p:nvPr/>
        </p:nvSpPr>
        <p:spPr>
          <a:xfrm>
            <a:off x="6846447" y="2425073"/>
            <a:ext cx="677984" cy="677984"/>
          </a:xfrm>
          <a:prstGeom prst="ellipse">
            <a:avLst/>
          </a:prstGeom>
          <a:solidFill>
            <a:schemeClr val="tx1"/>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4" name="任意多边形: 形状 93"/>
          <p:cNvSpPr>
            <a:spLocks/>
          </p:cNvSpPr>
          <p:nvPr/>
        </p:nvSpPr>
        <p:spPr bwMode="auto">
          <a:xfrm>
            <a:off x="7028943" y="2611607"/>
            <a:ext cx="312989" cy="304916"/>
          </a:xfrm>
          <a:custGeom>
            <a:avLst/>
            <a:gdLst>
              <a:gd name="connsiteX0" fmla="*/ 298162 w 331426"/>
              <a:gd name="connsiteY0" fmla="*/ 154473 h 322877"/>
              <a:gd name="connsiteX1" fmla="*/ 305458 w 331426"/>
              <a:gd name="connsiteY1" fmla="*/ 159497 h 322877"/>
              <a:gd name="connsiteX2" fmla="*/ 330103 w 331426"/>
              <a:gd name="connsiteY2" fmla="*/ 211364 h 322877"/>
              <a:gd name="connsiteX3" fmla="*/ 321023 w 331426"/>
              <a:gd name="connsiteY3" fmla="*/ 224331 h 322877"/>
              <a:gd name="connsiteX4" fmla="*/ 310646 w 331426"/>
              <a:gd name="connsiteY4" fmla="*/ 223034 h 322877"/>
              <a:gd name="connsiteX5" fmla="*/ 270436 w 331426"/>
              <a:gd name="connsiteY5" fmla="*/ 282680 h 322877"/>
              <a:gd name="connsiteX6" fmla="*/ 195204 w 331426"/>
              <a:gd name="connsiteY6" fmla="*/ 318987 h 322877"/>
              <a:gd name="connsiteX7" fmla="*/ 165370 w 331426"/>
              <a:gd name="connsiteY7" fmla="*/ 322877 h 322877"/>
              <a:gd name="connsiteX8" fmla="*/ 134240 w 331426"/>
              <a:gd name="connsiteY8" fmla="*/ 318987 h 322877"/>
              <a:gd name="connsiteX9" fmla="*/ 79761 w 331426"/>
              <a:gd name="connsiteY9" fmla="*/ 296944 h 322877"/>
              <a:gd name="connsiteX10" fmla="*/ 36957 w 331426"/>
              <a:gd name="connsiteY10" fmla="*/ 256747 h 322877"/>
              <a:gd name="connsiteX11" fmla="*/ 18797 w 331426"/>
              <a:gd name="connsiteY11" fmla="*/ 220441 h 322877"/>
              <a:gd name="connsiteX12" fmla="*/ 33066 w 331426"/>
              <a:gd name="connsiteY12" fmla="*/ 197101 h 322877"/>
              <a:gd name="connsiteX13" fmla="*/ 53819 w 331426"/>
              <a:gd name="connsiteY13" fmla="*/ 208771 h 322877"/>
              <a:gd name="connsiteX14" fmla="*/ 99218 w 331426"/>
              <a:gd name="connsiteY14" fmla="*/ 267120 h 322877"/>
              <a:gd name="connsiteX15" fmla="*/ 188718 w 331426"/>
              <a:gd name="connsiteY15" fmla="*/ 285274 h 322877"/>
              <a:gd name="connsiteX16" fmla="*/ 245791 w 331426"/>
              <a:gd name="connsiteY16" fmla="*/ 256747 h 322877"/>
              <a:gd name="connsiteX17" fmla="*/ 271733 w 331426"/>
              <a:gd name="connsiteY17" fmla="*/ 220441 h 322877"/>
              <a:gd name="connsiteX18" fmla="*/ 262653 w 331426"/>
              <a:gd name="connsiteY18" fmla="*/ 219144 h 322877"/>
              <a:gd name="connsiteX19" fmla="*/ 256168 w 331426"/>
              <a:gd name="connsiteY19" fmla="*/ 204881 h 322877"/>
              <a:gd name="connsiteX20" fmla="*/ 289893 w 331426"/>
              <a:gd name="connsiteY20" fmla="*/ 158201 h 322877"/>
              <a:gd name="connsiteX21" fmla="*/ 298162 w 331426"/>
              <a:gd name="connsiteY21" fmla="*/ 154473 h 322877"/>
              <a:gd name="connsiteX22" fmla="*/ 144590 w 331426"/>
              <a:gd name="connsiteY22" fmla="*/ 79989 h 322877"/>
              <a:gd name="connsiteX23" fmla="*/ 206650 w 331426"/>
              <a:gd name="connsiteY23" fmla="*/ 79989 h 322877"/>
              <a:gd name="connsiteX24" fmla="*/ 219580 w 331426"/>
              <a:gd name="connsiteY24" fmla="*/ 92914 h 322877"/>
              <a:gd name="connsiteX25" fmla="*/ 219580 w 331426"/>
              <a:gd name="connsiteY25" fmla="*/ 116178 h 322877"/>
              <a:gd name="connsiteX26" fmla="*/ 206650 w 331426"/>
              <a:gd name="connsiteY26" fmla="*/ 127811 h 322877"/>
              <a:gd name="connsiteX27" fmla="*/ 193721 w 331426"/>
              <a:gd name="connsiteY27" fmla="*/ 116178 h 322877"/>
              <a:gd name="connsiteX28" fmla="*/ 193721 w 331426"/>
              <a:gd name="connsiteY28" fmla="*/ 105839 h 322877"/>
              <a:gd name="connsiteX29" fmla="*/ 157519 w 331426"/>
              <a:gd name="connsiteY29" fmla="*/ 105839 h 322877"/>
              <a:gd name="connsiteX30" fmla="*/ 153641 w 331426"/>
              <a:gd name="connsiteY30" fmla="*/ 135566 h 322877"/>
              <a:gd name="connsiteX31" fmla="*/ 153641 w 331426"/>
              <a:gd name="connsiteY31" fmla="*/ 140735 h 322877"/>
              <a:gd name="connsiteX32" fmla="*/ 174327 w 331426"/>
              <a:gd name="connsiteY32" fmla="*/ 140735 h 322877"/>
              <a:gd name="connsiteX33" fmla="*/ 187257 w 331426"/>
              <a:gd name="connsiteY33" fmla="*/ 153660 h 322877"/>
              <a:gd name="connsiteX34" fmla="*/ 174327 w 331426"/>
              <a:gd name="connsiteY34" fmla="*/ 165293 h 322877"/>
              <a:gd name="connsiteX35" fmla="*/ 147176 w 331426"/>
              <a:gd name="connsiteY35" fmla="*/ 165293 h 322877"/>
              <a:gd name="connsiteX36" fmla="*/ 135540 w 331426"/>
              <a:gd name="connsiteY36" fmla="*/ 201482 h 322877"/>
              <a:gd name="connsiteX37" fmla="*/ 213115 w 331426"/>
              <a:gd name="connsiteY37" fmla="*/ 201482 h 322877"/>
              <a:gd name="connsiteX38" fmla="*/ 226044 w 331426"/>
              <a:gd name="connsiteY38" fmla="*/ 213114 h 322877"/>
              <a:gd name="connsiteX39" fmla="*/ 213115 w 331426"/>
              <a:gd name="connsiteY39" fmla="*/ 226039 h 322877"/>
              <a:gd name="connsiteX40" fmla="*/ 113560 w 331426"/>
              <a:gd name="connsiteY40" fmla="*/ 226039 h 322877"/>
              <a:gd name="connsiteX41" fmla="*/ 103217 w 331426"/>
              <a:gd name="connsiteY41" fmla="*/ 219577 h 322877"/>
              <a:gd name="connsiteX42" fmla="*/ 103217 w 331426"/>
              <a:gd name="connsiteY42" fmla="*/ 206652 h 322877"/>
              <a:gd name="connsiteX43" fmla="*/ 121318 w 331426"/>
              <a:gd name="connsiteY43" fmla="*/ 165293 h 322877"/>
              <a:gd name="connsiteX44" fmla="*/ 114853 w 331426"/>
              <a:gd name="connsiteY44" fmla="*/ 165293 h 322877"/>
              <a:gd name="connsiteX45" fmla="*/ 101924 w 331426"/>
              <a:gd name="connsiteY45" fmla="*/ 152368 h 322877"/>
              <a:gd name="connsiteX46" fmla="*/ 114853 w 331426"/>
              <a:gd name="connsiteY46" fmla="*/ 140735 h 322877"/>
              <a:gd name="connsiteX47" fmla="*/ 127782 w 331426"/>
              <a:gd name="connsiteY47" fmla="*/ 140735 h 322877"/>
              <a:gd name="connsiteX48" fmla="*/ 129075 w 331426"/>
              <a:gd name="connsiteY48" fmla="*/ 131688 h 322877"/>
              <a:gd name="connsiteX49" fmla="*/ 131661 w 331426"/>
              <a:gd name="connsiteY49" fmla="*/ 92914 h 322877"/>
              <a:gd name="connsiteX50" fmla="*/ 135540 w 331426"/>
              <a:gd name="connsiteY50" fmla="*/ 83866 h 322877"/>
              <a:gd name="connsiteX51" fmla="*/ 144590 w 331426"/>
              <a:gd name="connsiteY51" fmla="*/ 79989 h 322877"/>
              <a:gd name="connsiteX52" fmla="*/ 135544 w 331426"/>
              <a:gd name="connsiteY52" fmla="*/ 2917 h 322877"/>
              <a:gd name="connsiteX53" fmla="*/ 196204 w 331426"/>
              <a:gd name="connsiteY53" fmla="*/ 2917 h 322877"/>
              <a:gd name="connsiteX54" fmla="*/ 250412 w 331426"/>
              <a:gd name="connsiteY54" fmla="*/ 24960 h 322877"/>
              <a:gd name="connsiteX55" fmla="*/ 293003 w 331426"/>
              <a:gd name="connsiteY55" fmla="*/ 65157 h 322877"/>
              <a:gd name="connsiteX56" fmla="*/ 311072 w 331426"/>
              <a:gd name="connsiteY56" fmla="*/ 101463 h 322877"/>
              <a:gd name="connsiteX57" fmla="*/ 296875 w 331426"/>
              <a:gd name="connsiteY57" fmla="*/ 124803 h 322877"/>
              <a:gd name="connsiteX58" fmla="*/ 276225 w 331426"/>
              <a:gd name="connsiteY58" fmla="*/ 113133 h 322877"/>
              <a:gd name="connsiteX59" fmla="*/ 231052 w 331426"/>
              <a:gd name="connsiteY59" fmla="*/ 54784 h 322877"/>
              <a:gd name="connsiteX60" fmla="*/ 141997 w 331426"/>
              <a:gd name="connsiteY60" fmla="*/ 36630 h 322877"/>
              <a:gd name="connsiteX61" fmla="*/ 85208 w 331426"/>
              <a:gd name="connsiteY61" fmla="*/ 65157 h 322877"/>
              <a:gd name="connsiteX62" fmla="*/ 59395 w 331426"/>
              <a:gd name="connsiteY62" fmla="*/ 101463 h 322877"/>
              <a:gd name="connsiteX63" fmla="*/ 68430 w 331426"/>
              <a:gd name="connsiteY63" fmla="*/ 102760 h 322877"/>
              <a:gd name="connsiteX64" fmla="*/ 74883 w 331426"/>
              <a:gd name="connsiteY64" fmla="*/ 117023 h 322877"/>
              <a:gd name="connsiteX65" fmla="*/ 41326 w 331426"/>
              <a:gd name="connsiteY65" fmla="*/ 163703 h 322877"/>
              <a:gd name="connsiteX66" fmla="*/ 25838 w 331426"/>
              <a:gd name="connsiteY66" fmla="*/ 162407 h 322877"/>
              <a:gd name="connsiteX67" fmla="*/ 1316 w 331426"/>
              <a:gd name="connsiteY67" fmla="*/ 110540 h 322877"/>
              <a:gd name="connsiteX68" fmla="*/ 10350 w 331426"/>
              <a:gd name="connsiteY68" fmla="*/ 97573 h 322877"/>
              <a:gd name="connsiteX69" fmla="*/ 20676 w 331426"/>
              <a:gd name="connsiteY69" fmla="*/ 98870 h 322877"/>
              <a:gd name="connsiteX70" fmla="*/ 60686 w 331426"/>
              <a:gd name="connsiteY70" fmla="*/ 40520 h 322877"/>
              <a:gd name="connsiteX71" fmla="*/ 135544 w 331426"/>
              <a:gd name="connsiteY71" fmla="*/ 2917 h 3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31426" h="322877">
                <a:moveTo>
                  <a:pt x="298162" y="154473"/>
                </a:moveTo>
                <a:cubicBezTo>
                  <a:pt x="301242" y="154635"/>
                  <a:pt x="304161" y="156256"/>
                  <a:pt x="305458" y="159497"/>
                </a:cubicBezTo>
                <a:cubicBezTo>
                  <a:pt x="305458" y="159497"/>
                  <a:pt x="305458" y="159497"/>
                  <a:pt x="330103" y="211364"/>
                </a:cubicBezTo>
                <a:cubicBezTo>
                  <a:pt x="333994" y="217847"/>
                  <a:pt x="328806" y="224331"/>
                  <a:pt x="321023" y="224331"/>
                </a:cubicBezTo>
                <a:cubicBezTo>
                  <a:pt x="321023" y="224331"/>
                  <a:pt x="321023" y="224331"/>
                  <a:pt x="310646" y="223034"/>
                </a:cubicBezTo>
                <a:cubicBezTo>
                  <a:pt x="301566" y="245077"/>
                  <a:pt x="288595" y="265824"/>
                  <a:pt x="270436" y="282680"/>
                </a:cubicBezTo>
                <a:cubicBezTo>
                  <a:pt x="249682" y="300834"/>
                  <a:pt x="223740" y="313800"/>
                  <a:pt x="195204" y="318987"/>
                </a:cubicBezTo>
                <a:cubicBezTo>
                  <a:pt x="184827" y="321580"/>
                  <a:pt x="174450" y="322877"/>
                  <a:pt x="165370" y="322877"/>
                </a:cubicBezTo>
                <a:cubicBezTo>
                  <a:pt x="154994" y="322877"/>
                  <a:pt x="144617" y="321580"/>
                  <a:pt x="134240" y="318987"/>
                </a:cubicBezTo>
                <a:cubicBezTo>
                  <a:pt x="114783" y="315097"/>
                  <a:pt x="96624" y="308614"/>
                  <a:pt x="79761" y="296944"/>
                </a:cubicBezTo>
                <a:cubicBezTo>
                  <a:pt x="62899" y="286570"/>
                  <a:pt x="48631" y="272307"/>
                  <a:pt x="36957" y="256747"/>
                </a:cubicBezTo>
                <a:cubicBezTo>
                  <a:pt x="29174" y="245077"/>
                  <a:pt x="23986" y="233407"/>
                  <a:pt x="18797" y="220441"/>
                </a:cubicBezTo>
                <a:cubicBezTo>
                  <a:pt x="14906" y="210067"/>
                  <a:pt x="21392" y="199694"/>
                  <a:pt x="33066" y="197101"/>
                </a:cubicBezTo>
                <a:cubicBezTo>
                  <a:pt x="42145" y="195804"/>
                  <a:pt x="49928" y="200991"/>
                  <a:pt x="53819" y="208771"/>
                </a:cubicBezTo>
                <a:cubicBezTo>
                  <a:pt x="61602" y="233407"/>
                  <a:pt x="77167" y="252857"/>
                  <a:pt x="99218" y="267120"/>
                </a:cubicBezTo>
                <a:cubicBezTo>
                  <a:pt x="125160" y="285274"/>
                  <a:pt x="157588" y="290460"/>
                  <a:pt x="188718" y="285274"/>
                </a:cubicBezTo>
                <a:cubicBezTo>
                  <a:pt x="209472" y="280087"/>
                  <a:pt x="228929" y="271010"/>
                  <a:pt x="245791" y="256747"/>
                </a:cubicBezTo>
                <a:cubicBezTo>
                  <a:pt x="256168" y="246374"/>
                  <a:pt x="265248" y="233407"/>
                  <a:pt x="271733" y="220441"/>
                </a:cubicBezTo>
                <a:cubicBezTo>
                  <a:pt x="271733" y="220441"/>
                  <a:pt x="271733" y="220441"/>
                  <a:pt x="262653" y="219144"/>
                </a:cubicBezTo>
                <a:cubicBezTo>
                  <a:pt x="256168" y="219144"/>
                  <a:pt x="252276" y="211364"/>
                  <a:pt x="256168" y="204881"/>
                </a:cubicBezTo>
                <a:cubicBezTo>
                  <a:pt x="256168" y="204881"/>
                  <a:pt x="256168" y="204881"/>
                  <a:pt x="289893" y="158201"/>
                </a:cubicBezTo>
                <a:cubicBezTo>
                  <a:pt x="291838" y="155607"/>
                  <a:pt x="295081" y="154311"/>
                  <a:pt x="298162" y="154473"/>
                </a:cubicBezTo>
                <a:close/>
                <a:moveTo>
                  <a:pt x="144590" y="79989"/>
                </a:moveTo>
                <a:cubicBezTo>
                  <a:pt x="144590" y="79989"/>
                  <a:pt x="144590" y="79989"/>
                  <a:pt x="206650" y="79989"/>
                </a:cubicBezTo>
                <a:cubicBezTo>
                  <a:pt x="213115" y="79989"/>
                  <a:pt x="219580" y="85159"/>
                  <a:pt x="219580" y="92914"/>
                </a:cubicBezTo>
                <a:cubicBezTo>
                  <a:pt x="219580" y="92914"/>
                  <a:pt x="219580" y="92914"/>
                  <a:pt x="219580" y="116178"/>
                </a:cubicBezTo>
                <a:cubicBezTo>
                  <a:pt x="219580" y="122641"/>
                  <a:pt x="213115" y="127811"/>
                  <a:pt x="206650" y="127811"/>
                </a:cubicBezTo>
                <a:cubicBezTo>
                  <a:pt x="198893" y="127811"/>
                  <a:pt x="193721" y="122641"/>
                  <a:pt x="193721" y="116178"/>
                </a:cubicBezTo>
                <a:cubicBezTo>
                  <a:pt x="193721" y="116178"/>
                  <a:pt x="193721" y="116178"/>
                  <a:pt x="193721" y="105839"/>
                </a:cubicBezTo>
                <a:cubicBezTo>
                  <a:pt x="193721" y="105839"/>
                  <a:pt x="193721" y="105839"/>
                  <a:pt x="157519" y="105839"/>
                </a:cubicBezTo>
                <a:cubicBezTo>
                  <a:pt x="156227" y="112301"/>
                  <a:pt x="156227" y="123933"/>
                  <a:pt x="153641" y="135566"/>
                </a:cubicBezTo>
                <a:cubicBezTo>
                  <a:pt x="153641" y="136858"/>
                  <a:pt x="153641" y="138150"/>
                  <a:pt x="153641" y="140735"/>
                </a:cubicBezTo>
                <a:cubicBezTo>
                  <a:pt x="153641" y="140735"/>
                  <a:pt x="153641" y="140735"/>
                  <a:pt x="174327" y="140735"/>
                </a:cubicBezTo>
                <a:cubicBezTo>
                  <a:pt x="180792" y="140735"/>
                  <a:pt x="187257" y="145905"/>
                  <a:pt x="187257" y="153660"/>
                </a:cubicBezTo>
                <a:cubicBezTo>
                  <a:pt x="187257" y="160123"/>
                  <a:pt x="180792" y="165293"/>
                  <a:pt x="174327" y="165293"/>
                </a:cubicBezTo>
                <a:cubicBezTo>
                  <a:pt x="174327" y="165293"/>
                  <a:pt x="174327" y="165293"/>
                  <a:pt x="147176" y="165293"/>
                </a:cubicBezTo>
                <a:cubicBezTo>
                  <a:pt x="144590" y="178217"/>
                  <a:pt x="140712" y="189850"/>
                  <a:pt x="135540" y="201482"/>
                </a:cubicBezTo>
                <a:cubicBezTo>
                  <a:pt x="135540" y="201482"/>
                  <a:pt x="135540" y="201482"/>
                  <a:pt x="213115" y="201482"/>
                </a:cubicBezTo>
                <a:cubicBezTo>
                  <a:pt x="220872" y="201482"/>
                  <a:pt x="226044" y="206652"/>
                  <a:pt x="226044" y="213114"/>
                </a:cubicBezTo>
                <a:cubicBezTo>
                  <a:pt x="226044" y="220869"/>
                  <a:pt x="220872" y="226039"/>
                  <a:pt x="213115" y="226039"/>
                </a:cubicBezTo>
                <a:cubicBezTo>
                  <a:pt x="213115" y="226039"/>
                  <a:pt x="213115" y="226039"/>
                  <a:pt x="113560" y="226039"/>
                </a:cubicBezTo>
                <a:cubicBezTo>
                  <a:pt x="109682" y="226039"/>
                  <a:pt x="104510" y="223454"/>
                  <a:pt x="103217" y="219577"/>
                </a:cubicBezTo>
                <a:cubicBezTo>
                  <a:pt x="100631" y="215699"/>
                  <a:pt x="100631" y="210529"/>
                  <a:pt x="103217" y="206652"/>
                </a:cubicBezTo>
                <a:cubicBezTo>
                  <a:pt x="110974" y="193727"/>
                  <a:pt x="117439" y="179510"/>
                  <a:pt x="121318" y="165293"/>
                </a:cubicBezTo>
                <a:cubicBezTo>
                  <a:pt x="121318" y="165293"/>
                  <a:pt x="121318" y="165293"/>
                  <a:pt x="114853" y="165293"/>
                </a:cubicBezTo>
                <a:cubicBezTo>
                  <a:pt x="107096" y="165293"/>
                  <a:pt x="101924" y="160123"/>
                  <a:pt x="101924" y="152368"/>
                </a:cubicBezTo>
                <a:cubicBezTo>
                  <a:pt x="101924" y="145905"/>
                  <a:pt x="107096" y="140735"/>
                  <a:pt x="114853" y="140735"/>
                </a:cubicBezTo>
                <a:cubicBezTo>
                  <a:pt x="114853" y="140735"/>
                  <a:pt x="114853" y="140735"/>
                  <a:pt x="127782" y="140735"/>
                </a:cubicBezTo>
                <a:cubicBezTo>
                  <a:pt x="127782" y="138150"/>
                  <a:pt x="129075" y="134273"/>
                  <a:pt x="129075" y="131688"/>
                </a:cubicBezTo>
                <a:cubicBezTo>
                  <a:pt x="131661" y="109716"/>
                  <a:pt x="131661" y="92914"/>
                  <a:pt x="131661" y="92914"/>
                </a:cubicBezTo>
                <a:cubicBezTo>
                  <a:pt x="131661" y="89036"/>
                  <a:pt x="132954" y="86451"/>
                  <a:pt x="135540" y="83866"/>
                </a:cubicBezTo>
                <a:cubicBezTo>
                  <a:pt x="138126" y="81281"/>
                  <a:pt x="140712" y="79989"/>
                  <a:pt x="144590" y="79989"/>
                </a:cubicBezTo>
                <a:close/>
                <a:moveTo>
                  <a:pt x="135544" y="2917"/>
                </a:moveTo>
                <a:cubicBezTo>
                  <a:pt x="156194" y="-973"/>
                  <a:pt x="176845" y="-973"/>
                  <a:pt x="196204" y="2917"/>
                </a:cubicBezTo>
                <a:cubicBezTo>
                  <a:pt x="215564" y="6807"/>
                  <a:pt x="233633" y="14587"/>
                  <a:pt x="250412" y="24960"/>
                </a:cubicBezTo>
                <a:cubicBezTo>
                  <a:pt x="267190" y="35334"/>
                  <a:pt x="281387" y="49597"/>
                  <a:pt x="293003" y="65157"/>
                </a:cubicBezTo>
                <a:cubicBezTo>
                  <a:pt x="300747" y="76827"/>
                  <a:pt x="305910" y="88497"/>
                  <a:pt x="311072" y="101463"/>
                </a:cubicBezTo>
                <a:cubicBezTo>
                  <a:pt x="314944" y="111837"/>
                  <a:pt x="308491" y="122210"/>
                  <a:pt x="296875" y="124803"/>
                </a:cubicBezTo>
                <a:cubicBezTo>
                  <a:pt x="287840" y="126100"/>
                  <a:pt x="280097" y="120913"/>
                  <a:pt x="276225" y="113133"/>
                </a:cubicBezTo>
                <a:cubicBezTo>
                  <a:pt x="268481" y="88497"/>
                  <a:pt x="252993" y="69047"/>
                  <a:pt x="231052" y="54784"/>
                </a:cubicBezTo>
                <a:cubicBezTo>
                  <a:pt x="205239" y="36630"/>
                  <a:pt x="172973" y="31444"/>
                  <a:pt x="141997" y="36630"/>
                </a:cubicBezTo>
                <a:cubicBezTo>
                  <a:pt x="121347" y="41817"/>
                  <a:pt x="101987" y="50894"/>
                  <a:pt x="85208" y="65157"/>
                </a:cubicBezTo>
                <a:cubicBezTo>
                  <a:pt x="74883" y="75530"/>
                  <a:pt x="65849" y="88497"/>
                  <a:pt x="59395" y="101463"/>
                </a:cubicBezTo>
                <a:cubicBezTo>
                  <a:pt x="59395" y="101463"/>
                  <a:pt x="59395" y="101463"/>
                  <a:pt x="68430" y="102760"/>
                </a:cubicBezTo>
                <a:cubicBezTo>
                  <a:pt x="74883" y="102760"/>
                  <a:pt x="78755" y="110540"/>
                  <a:pt x="74883" y="117023"/>
                </a:cubicBezTo>
                <a:cubicBezTo>
                  <a:pt x="74883" y="117023"/>
                  <a:pt x="74883" y="117023"/>
                  <a:pt x="41326" y="163703"/>
                </a:cubicBezTo>
                <a:cubicBezTo>
                  <a:pt x="37454" y="168890"/>
                  <a:pt x="28420" y="168890"/>
                  <a:pt x="25838" y="162407"/>
                </a:cubicBezTo>
                <a:cubicBezTo>
                  <a:pt x="25838" y="162407"/>
                  <a:pt x="25838" y="162407"/>
                  <a:pt x="1316" y="110540"/>
                </a:cubicBezTo>
                <a:cubicBezTo>
                  <a:pt x="-2556" y="104057"/>
                  <a:pt x="2606" y="97573"/>
                  <a:pt x="10350" y="97573"/>
                </a:cubicBezTo>
                <a:lnTo>
                  <a:pt x="20676" y="98870"/>
                </a:lnTo>
                <a:cubicBezTo>
                  <a:pt x="29710" y="76827"/>
                  <a:pt x="42617" y="56080"/>
                  <a:pt x="60686" y="40520"/>
                </a:cubicBezTo>
                <a:cubicBezTo>
                  <a:pt x="81336" y="21070"/>
                  <a:pt x="107149" y="8104"/>
                  <a:pt x="135544" y="2917"/>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椭圆 34"/>
          <p:cNvSpPr/>
          <p:nvPr/>
        </p:nvSpPr>
        <p:spPr>
          <a:xfrm>
            <a:off x="7284915" y="3502134"/>
            <a:ext cx="677984" cy="677984"/>
          </a:xfrm>
          <a:prstGeom prst="ellipse">
            <a:avLst/>
          </a:prstGeom>
          <a:solidFill>
            <a:schemeClr val="bg1">
              <a:lumMod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6" name="任意多边形: 形状 95"/>
          <p:cNvSpPr>
            <a:spLocks/>
          </p:cNvSpPr>
          <p:nvPr/>
        </p:nvSpPr>
        <p:spPr bwMode="auto">
          <a:xfrm>
            <a:off x="7458156" y="3649698"/>
            <a:ext cx="321664" cy="344878"/>
          </a:xfrm>
          <a:custGeom>
            <a:avLst/>
            <a:gdLst>
              <a:gd name="connsiteX0" fmla="*/ 188912 w 307975"/>
              <a:gd name="connsiteY0" fmla="*/ 180975 h 330200"/>
              <a:gd name="connsiteX1" fmla="*/ 293687 w 307975"/>
              <a:gd name="connsiteY1" fmla="*/ 180975 h 330200"/>
              <a:gd name="connsiteX2" fmla="*/ 293687 w 307975"/>
              <a:gd name="connsiteY2" fmla="*/ 295467 h 330200"/>
              <a:gd name="connsiteX3" fmla="*/ 254077 w 307975"/>
              <a:gd name="connsiteY3" fmla="*/ 330200 h 330200"/>
              <a:gd name="connsiteX4" fmla="*/ 188912 w 307975"/>
              <a:gd name="connsiteY4" fmla="*/ 330200 h 330200"/>
              <a:gd name="connsiteX5" fmla="*/ 14287 w 307975"/>
              <a:gd name="connsiteY5" fmla="*/ 180975 h 330200"/>
              <a:gd name="connsiteX6" fmla="*/ 128587 w 307975"/>
              <a:gd name="connsiteY6" fmla="*/ 180975 h 330200"/>
              <a:gd name="connsiteX7" fmla="*/ 128587 w 307975"/>
              <a:gd name="connsiteY7" fmla="*/ 330200 h 330200"/>
              <a:gd name="connsiteX8" fmla="*/ 54552 w 307975"/>
              <a:gd name="connsiteY8" fmla="*/ 330200 h 330200"/>
              <a:gd name="connsiteX9" fmla="*/ 14287 w 307975"/>
              <a:gd name="connsiteY9" fmla="*/ 295467 h 330200"/>
              <a:gd name="connsiteX10" fmla="*/ 227320 w 307975"/>
              <a:gd name="connsiteY10" fmla="*/ 90487 h 330200"/>
              <a:gd name="connsiteX11" fmla="*/ 268288 w 307975"/>
              <a:gd name="connsiteY11" fmla="*/ 90487 h 330200"/>
              <a:gd name="connsiteX12" fmla="*/ 307975 w 307975"/>
              <a:gd name="connsiteY12" fmla="*/ 124964 h 330200"/>
              <a:gd name="connsiteX13" fmla="*/ 307975 w 307975"/>
              <a:gd name="connsiteY13" fmla="*/ 139010 h 330200"/>
              <a:gd name="connsiteX14" fmla="*/ 292612 w 307975"/>
              <a:gd name="connsiteY14" fmla="*/ 149225 h 330200"/>
              <a:gd name="connsiteX15" fmla="*/ 188912 w 307975"/>
              <a:gd name="connsiteY15" fmla="*/ 149225 h 330200"/>
              <a:gd name="connsiteX16" fmla="*/ 188912 w 307975"/>
              <a:gd name="connsiteY16" fmla="*/ 128795 h 330200"/>
              <a:gd name="connsiteX17" fmla="*/ 199154 w 307975"/>
              <a:gd name="connsiteY17" fmla="*/ 116025 h 330200"/>
              <a:gd name="connsiteX18" fmla="*/ 205555 w 307975"/>
              <a:gd name="connsiteY18" fmla="*/ 108364 h 330200"/>
              <a:gd name="connsiteX19" fmla="*/ 213237 w 307975"/>
              <a:gd name="connsiteY19" fmla="*/ 103256 h 330200"/>
              <a:gd name="connsiteX20" fmla="*/ 227320 w 307975"/>
              <a:gd name="connsiteY20" fmla="*/ 90487 h 330200"/>
              <a:gd name="connsiteX21" fmla="*/ 40265 w 307975"/>
              <a:gd name="connsiteY21" fmla="*/ 90487 h 330200"/>
              <a:gd name="connsiteX22" fmla="*/ 85725 w 307975"/>
              <a:gd name="connsiteY22" fmla="*/ 90487 h 330200"/>
              <a:gd name="connsiteX23" fmla="*/ 101312 w 307975"/>
              <a:gd name="connsiteY23" fmla="*/ 103256 h 330200"/>
              <a:gd name="connsiteX24" fmla="*/ 107806 w 307975"/>
              <a:gd name="connsiteY24" fmla="*/ 108364 h 330200"/>
              <a:gd name="connsiteX25" fmla="*/ 114300 w 307975"/>
              <a:gd name="connsiteY25" fmla="*/ 116025 h 330200"/>
              <a:gd name="connsiteX26" fmla="*/ 128588 w 307975"/>
              <a:gd name="connsiteY26" fmla="*/ 131348 h 330200"/>
              <a:gd name="connsiteX27" fmla="*/ 128588 w 307975"/>
              <a:gd name="connsiteY27" fmla="*/ 149225 h 330200"/>
              <a:gd name="connsiteX28" fmla="*/ 15586 w 307975"/>
              <a:gd name="connsiteY28" fmla="*/ 149225 h 330200"/>
              <a:gd name="connsiteX29" fmla="*/ 0 w 307975"/>
              <a:gd name="connsiteY29" fmla="*/ 139010 h 330200"/>
              <a:gd name="connsiteX30" fmla="*/ 0 w 307975"/>
              <a:gd name="connsiteY30" fmla="*/ 124964 h 330200"/>
              <a:gd name="connsiteX31" fmla="*/ 40265 w 307975"/>
              <a:gd name="connsiteY31" fmla="*/ 90487 h 330200"/>
              <a:gd name="connsiteX32" fmla="*/ 156369 w 307975"/>
              <a:gd name="connsiteY32" fmla="*/ 44450 h 330200"/>
              <a:gd name="connsiteX33" fmla="*/ 139700 w 307975"/>
              <a:gd name="connsiteY33" fmla="*/ 60325 h 330200"/>
              <a:gd name="connsiteX34" fmla="*/ 156369 w 307975"/>
              <a:gd name="connsiteY34" fmla="*/ 76200 h 330200"/>
              <a:gd name="connsiteX35" fmla="*/ 173038 w 307975"/>
              <a:gd name="connsiteY35" fmla="*/ 60325 h 330200"/>
              <a:gd name="connsiteX36" fmla="*/ 156369 w 307975"/>
              <a:gd name="connsiteY36" fmla="*/ 44450 h 330200"/>
              <a:gd name="connsiteX37" fmla="*/ 157162 w 307975"/>
              <a:gd name="connsiteY37" fmla="*/ 0 h 330200"/>
              <a:gd name="connsiteX38" fmla="*/ 189250 w 307975"/>
              <a:gd name="connsiteY38" fmla="*/ 28237 h 330200"/>
              <a:gd name="connsiteX39" fmla="*/ 217487 w 307975"/>
              <a:gd name="connsiteY39" fmla="*/ 60325 h 330200"/>
              <a:gd name="connsiteX40" fmla="*/ 191817 w 307975"/>
              <a:gd name="connsiteY40" fmla="*/ 89846 h 330200"/>
              <a:gd name="connsiteX41" fmla="*/ 189250 w 307975"/>
              <a:gd name="connsiteY41" fmla="*/ 92413 h 330200"/>
              <a:gd name="connsiteX42" fmla="*/ 172564 w 307975"/>
              <a:gd name="connsiteY42" fmla="*/ 111666 h 330200"/>
              <a:gd name="connsiteX43" fmla="*/ 157162 w 307975"/>
              <a:gd name="connsiteY43" fmla="*/ 120650 h 330200"/>
              <a:gd name="connsiteX44" fmla="*/ 140477 w 307975"/>
              <a:gd name="connsiteY44" fmla="*/ 111666 h 330200"/>
              <a:gd name="connsiteX45" fmla="*/ 125074 w 307975"/>
              <a:gd name="connsiteY45" fmla="*/ 92413 h 330200"/>
              <a:gd name="connsiteX46" fmla="*/ 121223 w 307975"/>
              <a:gd name="connsiteY46" fmla="*/ 89846 h 330200"/>
              <a:gd name="connsiteX47" fmla="*/ 96837 w 307975"/>
              <a:gd name="connsiteY47" fmla="*/ 60325 h 330200"/>
              <a:gd name="connsiteX48" fmla="*/ 125074 w 307975"/>
              <a:gd name="connsiteY48" fmla="*/ 28237 h 330200"/>
              <a:gd name="connsiteX49" fmla="*/ 157162 w 307975"/>
              <a:gd name="connsiteY4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7975" h="330200">
                <a:moveTo>
                  <a:pt x="188912" y="180975"/>
                </a:moveTo>
                <a:cubicBezTo>
                  <a:pt x="188912" y="180975"/>
                  <a:pt x="188912" y="180975"/>
                  <a:pt x="293687" y="180975"/>
                </a:cubicBezTo>
                <a:cubicBezTo>
                  <a:pt x="293687" y="180975"/>
                  <a:pt x="293687" y="180975"/>
                  <a:pt x="293687" y="295467"/>
                </a:cubicBezTo>
                <a:cubicBezTo>
                  <a:pt x="293687" y="316049"/>
                  <a:pt x="275799" y="330200"/>
                  <a:pt x="254077" y="330200"/>
                </a:cubicBezTo>
                <a:cubicBezTo>
                  <a:pt x="254077" y="330200"/>
                  <a:pt x="254077" y="330200"/>
                  <a:pt x="188912" y="330200"/>
                </a:cubicBezTo>
                <a:close/>
                <a:moveTo>
                  <a:pt x="14287" y="180975"/>
                </a:moveTo>
                <a:cubicBezTo>
                  <a:pt x="14287" y="180975"/>
                  <a:pt x="14287" y="180975"/>
                  <a:pt x="128587" y="180975"/>
                </a:cubicBezTo>
                <a:cubicBezTo>
                  <a:pt x="128587" y="180975"/>
                  <a:pt x="128587" y="180975"/>
                  <a:pt x="128587" y="330200"/>
                </a:cubicBezTo>
                <a:cubicBezTo>
                  <a:pt x="128587" y="330200"/>
                  <a:pt x="128587" y="330200"/>
                  <a:pt x="54552" y="330200"/>
                </a:cubicBezTo>
                <a:cubicBezTo>
                  <a:pt x="32471" y="330200"/>
                  <a:pt x="14287" y="316049"/>
                  <a:pt x="14287" y="295467"/>
                </a:cubicBezTo>
                <a:close/>
                <a:moveTo>
                  <a:pt x="227320" y="90487"/>
                </a:moveTo>
                <a:cubicBezTo>
                  <a:pt x="227320" y="90487"/>
                  <a:pt x="227320" y="90487"/>
                  <a:pt x="268288" y="90487"/>
                </a:cubicBezTo>
                <a:cubicBezTo>
                  <a:pt x="291332" y="90487"/>
                  <a:pt x="307975" y="100702"/>
                  <a:pt x="307975" y="124964"/>
                </a:cubicBezTo>
                <a:cubicBezTo>
                  <a:pt x="307975" y="124964"/>
                  <a:pt x="307975" y="124964"/>
                  <a:pt x="307975" y="139010"/>
                </a:cubicBezTo>
                <a:cubicBezTo>
                  <a:pt x="307975" y="146671"/>
                  <a:pt x="302854" y="149225"/>
                  <a:pt x="292612" y="149225"/>
                </a:cubicBezTo>
                <a:cubicBezTo>
                  <a:pt x="292612" y="149225"/>
                  <a:pt x="292612" y="149225"/>
                  <a:pt x="188912" y="149225"/>
                </a:cubicBezTo>
                <a:cubicBezTo>
                  <a:pt x="188912" y="149225"/>
                  <a:pt x="188912" y="149225"/>
                  <a:pt x="188912" y="128795"/>
                </a:cubicBezTo>
                <a:cubicBezTo>
                  <a:pt x="192753" y="123687"/>
                  <a:pt x="196594" y="119856"/>
                  <a:pt x="199154" y="116025"/>
                </a:cubicBezTo>
                <a:cubicBezTo>
                  <a:pt x="201715" y="113472"/>
                  <a:pt x="204275" y="109641"/>
                  <a:pt x="205555" y="108364"/>
                </a:cubicBezTo>
                <a:cubicBezTo>
                  <a:pt x="206836" y="107087"/>
                  <a:pt x="209396" y="104533"/>
                  <a:pt x="213237" y="103256"/>
                </a:cubicBezTo>
                <a:cubicBezTo>
                  <a:pt x="217078" y="99426"/>
                  <a:pt x="222199" y="95595"/>
                  <a:pt x="227320" y="90487"/>
                </a:cubicBezTo>
                <a:close/>
                <a:moveTo>
                  <a:pt x="40265" y="90487"/>
                </a:moveTo>
                <a:cubicBezTo>
                  <a:pt x="85725" y="90487"/>
                  <a:pt x="85725" y="90487"/>
                  <a:pt x="85725" y="90487"/>
                </a:cubicBezTo>
                <a:cubicBezTo>
                  <a:pt x="90921" y="95595"/>
                  <a:pt x="96116" y="99426"/>
                  <a:pt x="101312" y="103256"/>
                </a:cubicBezTo>
                <a:cubicBezTo>
                  <a:pt x="103909" y="104533"/>
                  <a:pt x="106507" y="107087"/>
                  <a:pt x="107806" y="108364"/>
                </a:cubicBezTo>
                <a:cubicBezTo>
                  <a:pt x="110404" y="109641"/>
                  <a:pt x="111702" y="113472"/>
                  <a:pt x="114300" y="116025"/>
                </a:cubicBezTo>
                <a:cubicBezTo>
                  <a:pt x="118197" y="121133"/>
                  <a:pt x="122093" y="126241"/>
                  <a:pt x="128588" y="131348"/>
                </a:cubicBezTo>
                <a:cubicBezTo>
                  <a:pt x="128588" y="149225"/>
                  <a:pt x="128588" y="149225"/>
                  <a:pt x="128588" y="149225"/>
                </a:cubicBezTo>
                <a:cubicBezTo>
                  <a:pt x="15586" y="149225"/>
                  <a:pt x="15586" y="149225"/>
                  <a:pt x="15586" y="149225"/>
                </a:cubicBezTo>
                <a:cubicBezTo>
                  <a:pt x="5195" y="149225"/>
                  <a:pt x="0" y="146671"/>
                  <a:pt x="0" y="139010"/>
                </a:cubicBezTo>
                <a:cubicBezTo>
                  <a:pt x="0" y="124964"/>
                  <a:pt x="0" y="124964"/>
                  <a:pt x="0" y="124964"/>
                </a:cubicBezTo>
                <a:cubicBezTo>
                  <a:pt x="0" y="100702"/>
                  <a:pt x="16885" y="90487"/>
                  <a:pt x="40265" y="90487"/>
                </a:cubicBezTo>
                <a:close/>
                <a:moveTo>
                  <a:pt x="156369" y="44450"/>
                </a:moveTo>
                <a:cubicBezTo>
                  <a:pt x="147163" y="44450"/>
                  <a:pt x="139700" y="51557"/>
                  <a:pt x="139700" y="60325"/>
                </a:cubicBezTo>
                <a:cubicBezTo>
                  <a:pt x="139700" y="69093"/>
                  <a:pt x="147163" y="76200"/>
                  <a:pt x="156369" y="76200"/>
                </a:cubicBezTo>
                <a:cubicBezTo>
                  <a:pt x="165575" y="76200"/>
                  <a:pt x="173038" y="69093"/>
                  <a:pt x="173038" y="60325"/>
                </a:cubicBezTo>
                <a:cubicBezTo>
                  <a:pt x="173038" y="51557"/>
                  <a:pt x="165575" y="44450"/>
                  <a:pt x="156369" y="44450"/>
                </a:cubicBezTo>
                <a:close/>
                <a:moveTo>
                  <a:pt x="157162" y="0"/>
                </a:moveTo>
                <a:cubicBezTo>
                  <a:pt x="171281" y="0"/>
                  <a:pt x="178982" y="19253"/>
                  <a:pt x="189250" y="28237"/>
                </a:cubicBezTo>
                <a:cubicBezTo>
                  <a:pt x="198235" y="37222"/>
                  <a:pt x="217487" y="46207"/>
                  <a:pt x="217487" y="60325"/>
                </a:cubicBezTo>
                <a:cubicBezTo>
                  <a:pt x="217487" y="73160"/>
                  <a:pt x="202085" y="80861"/>
                  <a:pt x="191817" y="89846"/>
                </a:cubicBezTo>
                <a:cubicBezTo>
                  <a:pt x="190534" y="89846"/>
                  <a:pt x="189250" y="91129"/>
                  <a:pt x="189250" y="92413"/>
                </a:cubicBezTo>
                <a:cubicBezTo>
                  <a:pt x="182832" y="97547"/>
                  <a:pt x="178982" y="105248"/>
                  <a:pt x="172564" y="111666"/>
                </a:cubicBezTo>
                <a:cubicBezTo>
                  <a:pt x="168714" y="116800"/>
                  <a:pt x="163580" y="120650"/>
                  <a:pt x="157162" y="120650"/>
                </a:cubicBezTo>
                <a:cubicBezTo>
                  <a:pt x="150745" y="120650"/>
                  <a:pt x="145611" y="116800"/>
                  <a:pt x="140477" y="111666"/>
                </a:cubicBezTo>
                <a:cubicBezTo>
                  <a:pt x="135342" y="105248"/>
                  <a:pt x="130208" y="97547"/>
                  <a:pt x="125074" y="92413"/>
                </a:cubicBezTo>
                <a:cubicBezTo>
                  <a:pt x="123790" y="91129"/>
                  <a:pt x="122507" y="89846"/>
                  <a:pt x="121223" y="89846"/>
                </a:cubicBezTo>
                <a:cubicBezTo>
                  <a:pt x="112239" y="80861"/>
                  <a:pt x="96837" y="73160"/>
                  <a:pt x="96837" y="60325"/>
                </a:cubicBezTo>
                <a:cubicBezTo>
                  <a:pt x="96837" y="46207"/>
                  <a:pt x="114806" y="37222"/>
                  <a:pt x="125074" y="28237"/>
                </a:cubicBezTo>
                <a:cubicBezTo>
                  <a:pt x="134059" y="19253"/>
                  <a:pt x="141760" y="0"/>
                  <a:pt x="157162"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 name="椭圆 36"/>
          <p:cNvSpPr/>
          <p:nvPr/>
        </p:nvSpPr>
        <p:spPr>
          <a:xfrm flipH="1">
            <a:off x="4678163" y="2411935"/>
            <a:ext cx="677984" cy="677984"/>
          </a:xfrm>
          <a:prstGeom prst="ellipse">
            <a:avLst/>
          </a:prstGeom>
          <a:solidFill>
            <a:schemeClr val="bg1">
              <a:lumMod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8" name="任意多边形: 形状 97"/>
          <p:cNvSpPr>
            <a:spLocks/>
          </p:cNvSpPr>
          <p:nvPr/>
        </p:nvSpPr>
        <p:spPr bwMode="auto">
          <a:xfrm>
            <a:off x="4863346" y="2594164"/>
            <a:ext cx="312024" cy="313525"/>
          </a:xfrm>
          <a:custGeom>
            <a:avLst/>
            <a:gdLst>
              <a:gd name="connsiteX0" fmla="*/ 88447 w 330200"/>
              <a:gd name="connsiteY0" fmla="*/ 273050 h 331788"/>
              <a:gd name="connsiteX1" fmla="*/ 80963 w 330200"/>
              <a:gd name="connsiteY1" fmla="*/ 278423 h 331788"/>
              <a:gd name="connsiteX2" fmla="*/ 98426 w 330200"/>
              <a:gd name="connsiteY2" fmla="*/ 290513 h 331788"/>
              <a:gd name="connsiteX3" fmla="*/ 88447 w 330200"/>
              <a:gd name="connsiteY3" fmla="*/ 273050 h 331788"/>
              <a:gd name="connsiteX4" fmla="*/ 130856 w 330200"/>
              <a:gd name="connsiteY4" fmla="*/ 257175 h 331788"/>
              <a:gd name="connsiteX5" fmla="*/ 104775 w 330200"/>
              <a:gd name="connsiteY5" fmla="*/ 264898 h 331788"/>
              <a:gd name="connsiteX6" fmla="*/ 141288 w 330200"/>
              <a:gd name="connsiteY6" fmla="*/ 304800 h 331788"/>
              <a:gd name="connsiteX7" fmla="*/ 130856 w 330200"/>
              <a:gd name="connsiteY7" fmla="*/ 257175 h 331788"/>
              <a:gd name="connsiteX8" fmla="*/ 239255 w 330200"/>
              <a:gd name="connsiteY8" fmla="*/ 180975 h 331788"/>
              <a:gd name="connsiteX9" fmla="*/ 239255 w 330200"/>
              <a:gd name="connsiteY9" fmla="*/ 196465 h 331788"/>
              <a:gd name="connsiteX10" fmla="*/ 210842 w 330200"/>
              <a:gd name="connsiteY10" fmla="*/ 227443 h 331788"/>
              <a:gd name="connsiteX11" fmla="*/ 241838 w 330200"/>
              <a:gd name="connsiteY11" fmla="*/ 258422 h 331788"/>
              <a:gd name="connsiteX12" fmla="*/ 259920 w 330200"/>
              <a:gd name="connsiteY12" fmla="*/ 272620 h 331788"/>
              <a:gd name="connsiteX13" fmla="*/ 243130 w 330200"/>
              <a:gd name="connsiteY13" fmla="*/ 282947 h 331788"/>
              <a:gd name="connsiteX14" fmla="*/ 214716 w 330200"/>
              <a:gd name="connsiteY14" fmla="*/ 275202 h 331788"/>
              <a:gd name="connsiteX15" fmla="*/ 209550 w 330200"/>
              <a:gd name="connsiteY15" fmla="*/ 295854 h 331788"/>
              <a:gd name="connsiteX16" fmla="*/ 239255 w 330200"/>
              <a:gd name="connsiteY16" fmla="*/ 302308 h 331788"/>
              <a:gd name="connsiteX17" fmla="*/ 239255 w 330200"/>
              <a:gd name="connsiteY17" fmla="*/ 319088 h 331788"/>
              <a:gd name="connsiteX18" fmla="*/ 254754 w 330200"/>
              <a:gd name="connsiteY18" fmla="*/ 319088 h 331788"/>
              <a:gd name="connsiteX19" fmla="*/ 254754 w 330200"/>
              <a:gd name="connsiteY19" fmla="*/ 301017 h 331788"/>
              <a:gd name="connsiteX20" fmla="*/ 285750 w 330200"/>
              <a:gd name="connsiteY20" fmla="*/ 270039 h 331788"/>
              <a:gd name="connsiteX21" fmla="*/ 257337 w 330200"/>
              <a:gd name="connsiteY21" fmla="*/ 239060 h 331788"/>
              <a:gd name="connsiteX22" fmla="*/ 236672 w 330200"/>
              <a:gd name="connsiteY22" fmla="*/ 224862 h 331788"/>
              <a:gd name="connsiteX23" fmla="*/ 250879 w 330200"/>
              <a:gd name="connsiteY23" fmla="*/ 214535 h 331788"/>
              <a:gd name="connsiteX24" fmla="*/ 275418 w 330200"/>
              <a:gd name="connsiteY24" fmla="*/ 220989 h 331788"/>
              <a:gd name="connsiteX25" fmla="*/ 280584 w 330200"/>
              <a:gd name="connsiteY25" fmla="*/ 201628 h 331788"/>
              <a:gd name="connsiteX26" fmla="*/ 256045 w 330200"/>
              <a:gd name="connsiteY26" fmla="*/ 196465 h 331788"/>
              <a:gd name="connsiteX27" fmla="*/ 256045 w 330200"/>
              <a:gd name="connsiteY27" fmla="*/ 180975 h 331788"/>
              <a:gd name="connsiteX28" fmla="*/ 239255 w 330200"/>
              <a:gd name="connsiteY28" fmla="*/ 180975 h 331788"/>
              <a:gd name="connsiteX29" fmla="*/ 82550 w 330200"/>
              <a:gd name="connsiteY29" fmla="*/ 177800 h 331788"/>
              <a:gd name="connsiteX30" fmla="*/ 97896 w 330200"/>
              <a:gd name="connsiteY30" fmla="*/ 249238 h 331788"/>
              <a:gd name="connsiteX31" fmla="*/ 128588 w 330200"/>
              <a:gd name="connsiteY31" fmla="*/ 237548 h 331788"/>
              <a:gd name="connsiteX32" fmla="*/ 124751 w 330200"/>
              <a:gd name="connsiteY32" fmla="*/ 177800 h 331788"/>
              <a:gd name="connsiteX33" fmla="*/ 82550 w 330200"/>
              <a:gd name="connsiteY33" fmla="*/ 177800 h 331788"/>
              <a:gd name="connsiteX34" fmla="*/ 23813 w 330200"/>
              <a:gd name="connsiteY34" fmla="*/ 177800 h 331788"/>
              <a:gd name="connsiteX35" fmla="*/ 66675 w 330200"/>
              <a:gd name="connsiteY35" fmla="*/ 266700 h 331788"/>
              <a:gd name="connsiteX36" fmla="*/ 80963 w 330200"/>
              <a:gd name="connsiteY36" fmla="*/ 256393 h 331788"/>
              <a:gd name="connsiteX37" fmla="*/ 64078 w 330200"/>
              <a:gd name="connsiteY37" fmla="*/ 177800 h 331788"/>
              <a:gd name="connsiteX38" fmla="*/ 23813 w 330200"/>
              <a:gd name="connsiteY38" fmla="*/ 177800 h 331788"/>
              <a:gd name="connsiteX39" fmla="*/ 247650 w 330200"/>
              <a:gd name="connsiteY39" fmla="*/ 166687 h 331788"/>
              <a:gd name="connsiteX40" fmla="*/ 330200 w 330200"/>
              <a:gd name="connsiteY40" fmla="*/ 249237 h 331788"/>
              <a:gd name="connsiteX41" fmla="*/ 247650 w 330200"/>
              <a:gd name="connsiteY41" fmla="*/ 331787 h 331788"/>
              <a:gd name="connsiteX42" fmla="*/ 165100 w 330200"/>
              <a:gd name="connsiteY42" fmla="*/ 249237 h 331788"/>
              <a:gd name="connsiteX43" fmla="*/ 247650 w 330200"/>
              <a:gd name="connsiteY43" fmla="*/ 166687 h 331788"/>
              <a:gd name="connsiteX44" fmla="*/ 146797 w 330200"/>
              <a:gd name="connsiteY44" fmla="*/ 96837 h 331788"/>
              <a:gd name="connsiteX45" fmla="*/ 142875 w 330200"/>
              <a:gd name="connsiteY45" fmla="*/ 152400 h 331788"/>
              <a:gd name="connsiteX46" fmla="*/ 187325 w 330200"/>
              <a:gd name="connsiteY46" fmla="*/ 152400 h 331788"/>
              <a:gd name="connsiteX47" fmla="*/ 183403 w 330200"/>
              <a:gd name="connsiteY47" fmla="*/ 96837 h 331788"/>
              <a:gd name="connsiteX48" fmla="*/ 165100 w 330200"/>
              <a:gd name="connsiteY48" fmla="*/ 98129 h 331788"/>
              <a:gd name="connsiteX49" fmla="*/ 146797 w 330200"/>
              <a:gd name="connsiteY49" fmla="*/ 96837 h 331788"/>
              <a:gd name="connsiteX50" fmla="*/ 97896 w 330200"/>
              <a:gd name="connsiteY50" fmla="*/ 82550 h 331788"/>
              <a:gd name="connsiteX51" fmla="*/ 82550 w 330200"/>
              <a:gd name="connsiteY51" fmla="*/ 152400 h 331788"/>
              <a:gd name="connsiteX52" fmla="*/ 124751 w 330200"/>
              <a:gd name="connsiteY52" fmla="*/ 152400 h 331788"/>
              <a:gd name="connsiteX53" fmla="*/ 128588 w 330200"/>
              <a:gd name="connsiteY53" fmla="*/ 94191 h 331788"/>
              <a:gd name="connsiteX54" fmla="*/ 97896 w 330200"/>
              <a:gd name="connsiteY54" fmla="*/ 82550 h 331788"/>
              <a:gd name="connsiteX55" fmla="*/ 66675 w 330200"/>
              <a:gd name="connsiteY55" fmla="*/ 65087 h 331788"/>
              <a:gd name="connsiteX56" fmla="*/ 23813 w 330200"/>
              <a:gd name="connsiteY56" fmla="*/ 152400 h 331788"/>
              <a:gd name="connsiteX57" fmla="*/ 64078 w 330200"/>
              <a:gd name="connsiteY57" fmla="*/ 152400 h 331788"/>
              <a:gd name="connsiteX58" fmla="*/ 80963 w 330200"/>
              <a:gd name="connsiteY58" fmla="*/ 74075 h 331788"/>
              <a:gd name="connsiteX59" fmla="*/ 66675 w 330200"/>
              <a:gd name="connsiteY59" fmla="*/ 65087 h 331788"/>
              <a:gd name="connsiteX60" fmla="*/ 231775 w 330200"/>
              <a:gd name="connsiteY60" fmla="*/ 41275 h 331788"/>
              <a:gd name="connsiteX61" fmla="*/ 241754 w 330200"/>
              <a:gd name="connsiteY61" fmla="*/ 58738 h 331788"/>
              <a:gd name="connsiteX62" fmla="*/ 249238 w 330200"/>
              <a:gd name="connsiteY62" fmla="*/ 53748 h 331788"/>
              <a:gd name="connsiteX63" fmla="*/ 231775 w 330200"/>
              <a:gd name="connsiteY63" fmla="*/ 41275 h 331788"/>
              <a:gd name="connsiteX64" fmla="*/ 98426 w 330200"/>
              <a:gd name="connsiteY64" fmla="*/ 41275 h 331788"/>
              <a:gd name="connsiteX65" fmla="*/ 80963 w 330200"/>
              <a:gd name="connsiteY65" fmla="*/ 53748 h 331788"/>
              <a:gd name="connsiteX66" fmla="*/ 88447 w 330200"/>
              <a:gd name="connsiteY66" fmla="*/ 58738 h 331788"/>
              <a:gd name="connsiteX67" fmla="*/ 98426 w 330200"/>
              <a:gd name="connsiteY67" fmla="*/ 41275 h 331788"/>
              <a:gd name="connsiteX68" fmla="*/ 188913 w 330200"/>
              <a:gd name="connsiteY68" fmla="*/ 26987 h 331788"/>
              <a:gd name="connsiteX69" fmla="*/ 198891 w 330200"/>
              <a:gd name="connsiteY69" fmla="*/ 76200 h 331788"/>
              <a:gd name="connsiteX70" fmla="*/ 223838 w 330200"/>
              <a:gd name="connsiteY70" fmla="*/ 66889 h 331788"/>
              <a:gd name="connsiteX71" fmla="*/ 188913 w 330200"/>
              <a:gd name="connsiteY71" fmla="*/ 26987 h 331788"/>
              <a:gd name="connsiteX72" fmla="*/ 141288 w 330200"/>
              <a:gd name="connsiteY72" fmla="*/ 26987 h 331788"/>
              <a:gd name="connsiteX73" fmla="*/ 104775 w 330200"/>
              <a:gd name="connsiteY73" fmla="*/ 68219 h 331788"/>
              <a:gd name="connsiteX74" fmla="*/ 130856 w 330200"/>
              <a:gd name="connsiteY74" fmla="*/ 76200 h 331788"/>
              <a:gd name="connsiteX75" fmla="*/ 141288 w 330200"/>
              <a:gd name="connsiteY75" fmla="*/ 26987 h 331788"/>
              <a:gd name="connsiteX76" fmla="*/ 163777 w 330200"/>
              <a:gd name="connsiteY76" fmla="*/ 25400 h 331788"/>
              <a:gd name="connsiteX77" fmla="*/ 149225 w 330200"/>
              <a:gd name="connsiteY77" fmla="*/ 79671 h 331788"/>
              <a:gd name="connsiteX78" fmla="*/ 165100 w 330200"/>
              <a:gd name="connsiteY78" fmla="*/ 80963 h 331788"/>
              <a:gd name="connsiteX79" fmla="*/ 180975 w 330200"/>
              <a:gd name="connsiteY79" fmla="*/ 79671 h 331788"/>
              <a:gd name="connsiteX80" fmla="*/ 166423 w 330200"/>
              <a:gd name="connsiteY80" fmla="*/ 25400 h 331788"/>
              <a:gd name="connsiteX81" fmla="*/ 165100 w 330200"/>
              <a:gd name="connsiteY81" fmla="*/ 25400 h 331788"/>
              <a:gd name="connsiteX82" fmla="*/ 163777 w 330200"/>
              <a:gd name="connsiteY82" fmla="*/ 25400 h 331788"/>
              <a:gd name="connsiteX83" fmla="*/ 165100 w 330200"/>
              <a:gd name="connsiteY83" fmla="*/ 0 h 331788"/>
              <a:gd name="connsiteX84" fmla="*/ 330200 w 330200"/>
              <a:gd name="connsiteY84" fmla="*/ 165894 h 331788"/>
              <a:gd name="connsiteX85" fmla="*/ 328910 w 330200"/>
              <a:gd name="connsiteY85" fmla="*/ 184039 h 331788"/>
              <a:gd name="connsiteX86" fmla="*/ 290215 w 330200"/>
              <a:gd name="connsiteY86" fmla="*/ 152933 h 331788"/>
              <a:gd name="connsiteX87" fmla="*/ 305693 w 330200"/>
              <a:gd name="connsiteY87" fmla="*/ 152933 h 331788"/>
              <a:gd name="connsiteX88" fmla="*/ 263128 w 330200"/>
              <a:gd name="connsiteY88" fmla="*/ 64802 h 331788"/>
              <a:gd name="connsiteX89" fmla="*/ 248940 w 330200"/>
              <a:gd name="connsiteY89" fmla="*/ 73874 h 331788"/>
              <a:gd name="connsiteX90" fmla="*/ 264418 w 330200"/>
              <a:gd name="connsiteY90" fmla="*/ 146453 h 331788"/>
              <a:gd name="connsiteX91" fmla="*/ 247650 w 330200"/>
              <a:gd name="connsiteY91" fmla="*/ 143861 h 331788"/>
              <a:gd name="connsiteX92" fmla="*/ 246360 w 330200"/>
              <a:gd name="connsiteY92" fmla="*/ 143861 h 331788"/>
              <a:gd name="connsiteX93" fmla="*/ 232172 w 330200"/>
              <a:gd name="connsiteY93" fmla="*/ 82947 h 331788"/>
              <a:gd name="connsiteX94" fmla="*/ 201215 w 330200"/>
              <a:gd name="connsiteY94" fmla="*/ 94611 h 331788"/>
              <a:gd name="connsiteX95" fmla="*/ 205085 w 330200"/>
              <a:gd name="connsiteY95" fmla="*/ 152933 h 331788"/>
              <a:gd name="connsiteX96" fmla="*/ 170259 w 330200"/>
              <a:gd name="connsiteY96" fmla="*/ 177558 h 331788"/>
              <a:gd name="connsiteX97" fmla="*/ 143173 w 330200"/>
              <a:gd name="connsiteY97" fmla="*/ 177558 h 331788"/>
              <a:gd name="connsiteX98" fmla="*/ 145752 w 330200"/>
              <a:gd name="connsiteY98" fmla="*/ 222920 h 331788"/>
              <a:gd name="connsiteX99" fmla="*/ 141883 w 330200"/>
              <a:gd name="connsiteY99" fmla="*/ 248841 h 331788"/>
              <a:gd name="connsiteX100" fmla="*/ 180578 w 330200"/>
              <a:gd name="connsiteY100" fmla="*/ 330492 h 331788"/>
              <a:gd name="connsiteX101" fmla="*/ 165100 w 330200"/>
              <a:gd name="connsiteY101" fmla="*/ 331788 h 331788"/>
              <a:gd name="connsiteX102" fmla="*/ 0 w 330200"/>
              <a:gd name="connsiteY102" fmla="*/ 165894 h 331788"/>
              <a:gd name="connsiteX103" fmla="*/ 165100 w 330200"/>
              <a:gd name="connsiteY103"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0200" h="331788">
                <a:moveTo>
                  <a:pt x="88447" y="273050"/>
                </a:moveTo>
                <a:cubicBezTo>
                  <a:pt x="85952" y="275737"/>
                  <a:pt x="83458" y="277080"/>
                  <a:pt x="80963" y="278423"/>
                </a:cubicBezTo>
                <a:cubicBezTo>
                  <a:pt x="87200" y="283797"/>
                  <a:pt x="92189" y="287827"/>
                  <a:pt x="98426" y="290513"/>
                </a:cubicBezTo>
                <a:cubicBezTo>
                  <a:pt x="94684" y="285140"/>
                  <a:pt x="92189" y="279767"/>
                  <a:pt x="88447" y="273050"/>
                </a:cubicBezTo>
                <a:close/>
                <a:moveTo>
                  <a:pt x="130856" y="257175"/>
                </a:moveTo>
                <a:cubicBezTo>
                  <a:pt x="121727" y="258462"/>
                  <a:pt x="112599" y="262324"/>
                  <a:pt x="104775" y="264898"/>
                </a:cubicBezTo>
                <a:cubicBezTo>
                  <a:pt x="115207" y="282918"/>
                  <a:pt x="126943" y="297077"/>
                  <a:pt x="141288" y="304800"/>
                </a:cubicBezTo>
                <a:cubicBezTo>
                  <a:pt x="136072" y="290641"/>
                  <a:pt x="133464" y="273908"/>
                  <a:pt x="130856" y="257175"/>
                </a:cubicBezTo>
                <a:close/>
                <a:moveTo>
                  <a:pt x="239255" y="180975"/>
                </a:moveTo>
                <a:cubicBezTo>
                  <a:pt x="239255" y="180975"/>
                  <a:pt x="239255" y="180975"/>
                  <a:pt x="239255" y="196465"/>
                </a:cubicBezTo>
                <a:cubicBezTo>
                  <a:pt x="221174" y="200337"/>
                  <a:pt x="210842" y="211954"/>
                  <a:pt x="210842" y="227443"/>
                </a:cubicBezTo>
                <a:cubicBezTo>
                  <a:pt x="210842" y="242932"/>
                  <a:pt x="223757" y="251968"/>
                  <a:pt x="241838" y="258422"/>
                </a:cubicBezTo>
                <a:cubicBezTo>
                  <a:pt x="253462" y="262294"/>
                  <a:pt x="259920" y="266166"/>
                  <a:pt x="259920" y="272620"/>
                </a:cubicBezTo>
                <a:cubicBezTo>
                  <a:pt x="259920" y="279074"/>
                  <a:pt x="252170" y="282947"/>
                  <a:pt x="243130" y="282947"/>
                </a:cubicBezTo>
                <a:cubicBezTo>
                  <a:pt x="232798" y="282947"/>
                  <a:pt x="222465" y="279074"/>
                  <a:pt x="214716" y="275202"/>
                </a:cubicBezTo>
                <a:cubicBezTo>
                  <a:pt x="214716" y="275202"/>
                  <a:pt x="214716" y="275202"/>
                  <a:pt x="209550" y="295854"/>
                </a:cubicBezTo>
                <a:cubicBezTo>
                  <a:pt x="216008" y="299727"/>
                  <a:pt x="227631" y="302308"/>
                  <a:pt x="239255" y="302308"/>
                </a:cubicBezTo>
                <a:cubicBezTo>
                  <a:pt x="239255" y="302308"/>
                  <a:pt x="239255" y="302308"/>
                  <a:pt x="239255" y="319088"/>
                </a:cubicBezTo>
                <a:cubicBezTo>
                  <a:pt x="239255" y="319088"/>
                  <a:pt x="239255" y="319088"/>
                  <a:pt x="254754" y="319088"/>
                </a:cubicBezTo>
                <a:cubicBezTo>
                  <a:pt x="254754" y="319088"/>
                  <a:pt x="254754" y="319088"/>
                  <a:pt x="254754" y="301017"/>
                </a:cubicBezTo>
                <a:cubicBezTo>
                  <a:pt x="274126" y="298436"/>
                  <a:pt x="285750" y="285528"/>
                  <a:pt x="285750" y="270039"/>
                </a:cubicBezTo>
                <a:cubicBezTo>
                  <a:pt x="285750" y="254549"/>
                  <a:pt x="276709" y="245514"/>
                  <a:pt x="257337" y="239060"/>
                </a:cubicBezTo>
                <a:cubicBezTo>
                  <a:pt x="243130" y="233897"/>
                  <a:pt x="236672" y="230025"/>
                  <a:pt x="236672" y="224862"/>
                </a:cubicBezTo>
                <a:cubicBezTo>
                  <a:pt x="236672" y="219699"/>
                  <a:pt x="240547" y="214535"/>
                  <a:pt x="250879" y="214535"/>
                </a:cubicBezTo>
                <a:cubicBezTo>
                  <a:pt x="263794" y="214535"/>
                  <a:pt x="271543" y="218408"/>
                  <a:pt x="275418" y="220989"/>
                </a:cubicBezTo>
                <a:cubicBezTo>
                  <a:pt x="275418" y="220989"/>
                  <a:pt x="275418" y="220989"/>
                  <a:pt x="280584" y="201628"/>
                </a:cubicBezTo>
                <a:cubicBezTo>
                  <a:pt x="275418" y="199046"/>
                  <a:pt x="267669" y="196465"/>
                  <a:pt x="256045" y="196465"/>
                </a:cubicBezTo>
                <a:cubicBezTo>
                  <a:pt x="256045" y="196465"/>
                  <a:pt x="256045" y="196465"/>
                  <a:pt x="256045" y="180975"/>
                </a:cubicBezTo>
                <a:cubicBezTo>
                  <a:pt x="256045" y="180975"/>
                  <a:pt x="256045" y="180975"/>
                  <a:pt x="239255" y="180975"/>
                </a:cubicBezTo>
                <a:close/>
                <a:moveTo>
                  <a:pt x="82550" y="177800"/>
                </a:moveTo>
                <a:cubicBezTo>
                  <a:pt x="83829" y="203778"/>
                  <a:pt x="88944" y="228456"/>
                  <a:pt x="97896" y="249238"/>
                </a:cubicBezTo>
                <a:cubicBezTo>
                  <a:pt x="108127" y="244043"/>
                  <a:pt x="118357" y="240146"/>
                  <a:pt x="128588" y="237548"/>
                </a:cubicBezTo>
                <a:cubicBezTo>
                  <a:pt x="126030" y="214169"/>
                  <a:pt x="126030" y="192088"/>
                  <a:pt x="124751" y="177800"/>
                </a:cubicBezTo>
                <a:cubicBezTo>
                  <a:pt x="124751" y="177800"/>
                  <a:pt x="124751" y="177800"/>
                  <a:pt x="82550" y="177800"/>
                </a:cubicBezTo>
                <a:close/>
                <a:moveTo>
                  <a:pt x="23813" y="177800"/>
                </a:moveTo>
                <a:cubicBezTo>
                  <a:pt x="27709" y="212587"/>
                  <a:pt x="43296" y="243509"/>
                  <a:pt x="66675" y="266700"/>
                </a:cubicBezTo>
                <a:cubicBezTo>
                  <a:pt x="71871" y="262835"/>
                  <a:pt x="75767" y="260258"/>
                  <a:pt x="80963" y="256393"/>
                </a:cubicBezTo>
                <a:cubicBezTo>
                  <a:pt x="71871" y="234490"/>
                  <a:pt x="65377" y="207434"/>
                  <a:pt x="64078" y="177800"/>
                </a:cubicBezTo>
                <a:cubicBezTo>
                  <a:pt x="64078" y="177800"/>
                  <a:pt x="64078" y="177800"/>
                  <a:pt x="23813" y="177800"/>
                </a:cubicBezTo>
                <a:close/>
                <a:moveTo>
                  <a:pt x="247650" y="166687"/>
                </a:moveTo>
                <a:cubicBezTo>
                  <a:pt x="293241" y="166687"/>
                  <a:pt x="330200" y="203646"/>
                  <a:pt x="330200" y="249237"/>
                </a:cubicBezTo>
                <a:cubicBezTo>
                  <a:pt x="330200" y="294828"/>
                  <a:pt x="293241" y="331787"/>
                  <a:pt x="247650" y="331787"/>
                </a:cubicBezTo>
                <a:cubicBezTo>
                  <a:pt x="202059" y="331787"/>
                  <a:pt x="165100" y="294828"/>
                  <a:pt x="165100" y="249237"/>
                </a:cubicBezTo>
                <a:cubicBezTo>
                  <a:pt x="165100" y="203646"/>
                  <a:pt x="202059" y="166687"/>
                  <a:pt x="247650" y="166687"/>
                </a:cubicBezTo>
                <a:close/>
                <a:moveTo>
                  <a:pt x="146797" y="96837"/>
                </a:moveTo>
                <a:cubicBezTo>
                  <a:pt x="145490" y="113635"/>
                  <a:pt x="144182" y="131725"/>
                  <a:pt x="142875" y="152400"/>
                </a:cubicBezTo>
                <a:cubicBezTo>
                  <a:pt x="142875" y="152400"/>
                  <a:pt x="142875" y="152400"/>
                  <a:pt x="187325" y="152400"/>
                </a:cubicBezTo>
                <a:cubicBezTo>
                  <a:pt x="186018" y="131725"/>
                  <a:pt x="184710" y="113635"/>
                  <a:pt x="183403" y="96837"/>
                </a:cubicBezTo>
                <a:cubicBezTo>
                  <a:pt x="176866" y="96837"/>
                  <a:pt x="171637" y="98129"/>
                  <a:pt x="165100" y="98129"/>
                </a:cubicBezTo>
                <a:cubicBezTo>
                  <a:pt x="158563" y="98129"/>
                  <a:pt x="153334" y="96837"/>
                  <a:pt x="146797" y="96837"/>
                </a:cubicBezTo>
                <a:close/>
                <a:moveTo>
                  <a:pt x="97896" y="82550"/>
                </a:moveTo>
                <a:cubicBezTo>
                  <a:pt x="88944" y="103246"/>
                  <a:pt x="83829" y="127823"/>
                  <a:pt x="82550" y="152400"/>
                </a:cubicBezTo>
                <a:cubicBezTo>
                  <a:pt x="82550" y="152400"/>
                  <a:pt x="82550" y="152400"/>
                  <a:pt x="124751" y="152400"/>
                </a:cubicBezTo>
                <a:cubicBezTo>
                  <a:pt x="126030" y="139465"/>
                  <a:pt x="126030" y="117475"/>
                  <a:pt x="128588" y="94191"/>
                </a:cubicBezTo>
                <a:cubicBezTo>
                  <a:pt x="118357" y="91604"/>
                  <a:pt x="108127" y="87724"/>
                  <a:pt x="97896" y="82550"/>
                </a:cubicBezTo>
                <a:close/>
                <a:moveTo>
                  <a:pt x="66675" y="65087"/>
                </a:moveTo>
                <a:cubicBezTo>
                  <a:pt x="43296" y="88199"/>
                  <a:pt x="27709" y="119015"/>
                  <a:pt x="23813" y="152400"/>
                </a:cubicBezTo>
                <a:cubicBezTo>
                  <a:pt x="23813" y="152400"/>
                  <a:pt x="23813" y="152400"/>
                  <a:pt x="64078" y="152400"/>
                </a:cubicBezTo>
                <a:cubicBezTo>
                  <a:pt x="65377" y="124151"/>
                  <a:pt x="71871" y="97187"/>
                  <a:pt x="80963" y="74075"/>
                </a:cubicBezTo>
                <a:cubicBezTo>
                  <a:pt x="75767" y="71507"/>
                  <a:pt x="71871" y="68939"/>
                  <a:pt x="66675" y="65087"/>
                </a:cubicBezTo>
                <a:close/>
                <a:moveTo>
                  <a:pt x="231775" y="41275"/>
                </a:moveTo>
                <a:cubicBezTo>
                  <a:pt x="235517" y="47512"/>
                  <a:pt x="238012" y="52501"/>
                  <a:pt x="241754" y="58738"/>
                </a:cubicBezTo>
                <a:cubicBezTo>
                  <a:pt x="244249" y="56243"/>
                  <a:pt x="246743" y="54996"/>
                  <a:pt x="249238" y="53748"/>
                </a:cubicBezTo>
                <a:cubicBezTo>
                  <a:pt x="243001" y="48759"/>
                  <a:pt x="238012" y="45017"/>
                  <a:pt x="231775" y="41275"/>
                </a:cubicBezTo>
                <a:close/>
                <a:moveTo>
                  <a:pt x="98426" y="41275"/>
                </a:moveTo>
                <a:cubicBezTo>
                  <a:pt x="92189" y="45017"/>
                  <a:pt x="87200" y="48759"/>
                  <a:pt x="80963" y="53748"/>
                </a:cubicBezTo>
                <a:cubicBezTo>
                  <a:pt x="83458" y="54996"/>
                  <a:pt x="85952" y="56243"/>
                  <a:pt x="88447" y="58738"/>
                </a:cubicBezTo>
                <a:cubicBezTo>
                  <a:pt x="92189" y="52501"/>
                  <a:pt x="94684" y="47512"/>
                  <a:pt x="98426" y="41275"/>
                </a:cubicBezTo>
                <a:close/>
                <a:moveTo>
                  <a:pt x="188913" y="26987"/>
                </a:moveTo>
                <a:cubicBezTo>
                  <a:pt x="193902" y="40288"/>
                  <a:pt x="196397" y="58909"/>
                  <a:pt x="198891" y="76200"/>
                </a:cubicBezTo>
                <a:cubicBezTo>
                  <a:pt x="207623" y="74870"/>
                  <a:pt x="216354" y="70879"/>
                  <a:pt x="223838" y="66889"/>
                </a:cubicBezTo>
                <a:cubicBezTo>
                  <a:pt x="215107" y="48268"/>
                  <a:pt x="202633" y="34967"/>
                  <a:pt x="188913" y="26987"/>
                </a:cubicBezTo>
                <a:close/>
                <a:moveTo>
                  <a:pt x="141288" y="26987"/>
                </a:moveTo>
                <a:cubicBezTo>
                  <a:pt x="126943" y="34967"/>
                  <a:pt x="115207" y="49598"/>
                  <a:pt x="104775" y="68219"/>
                </a:cubicBezTo>
                <a:cubicBezTo>
                  <a:pt x="112599" y="70879"/>
                  <a:pt x="121727" y="74870"/>
                  <a:pt x="130856" y="76200"/>
                </a:cubicBezTo>
                <a:cubicBezTo>
                  <a:pt x="133464" y="58909"/>
                  <a:pt x="136072" y="40288"/>
                  <a:pt x="141288" y="26987"/>
                </a:cubicBezTo>
                <a:close/>
                <a:moveTo>
                  <a:pt x="163777" y="25400"/>
                </a:moveTo>
                <a:cubicBezTo>
                  <a:pt x="158485" y="33153"/>
                  <a:pt x="153194" y="51243"/>
                  <a:pt x="149225" y="79671"/>
                </a:cubicBezTo>
                <a:cubicBezTo>
                  <a:pt x="154517" y="79671"/>
                  <a:pt x="159808" y="80963"/>
                  <a:pt x="165100" y="80963"/>
                </a:cubicBezTo>
                <a:cubicBezTo>
                  <a:pt x="170392" y="80963"/>
                  <a:pt x="175683" y="79671"/>
                  <a:pt x="180975" y="79671"/>
                </a:cubicBezTo>
                <a:cubicBezTo>
                  <a:pt x="177006" y="51243"/>
                  <a:pt x="171714" y="33153"/>
                  <a:pt x="166423" y="25400"/>
                </a:cubicBezTo>
                <a:cubicBezTo>
                  <a:pt x="166423" y="25400"/>
                  <a:pt x="165100" y="25400"/>
                  <a:pt x="165100" y="25400"/>
                </a:cubicBezTo>
                <a:cubicBezTo>
                  <a:pt x="165100" y="25400"/>
                  <a:pt x="163777" y="25400"/>
                  <a:pt x="163777" y="25400"/>
                </a:cubicBezTo>
                <a:close/>
                <a:moveTo>
                  <a:pt x="165100" y="0"/>
                </a:moveTo>
                <a:cubicBezTo>
                  <a:pt x="256679" y="0"/>
                  <a:pt x="330200" y="73874"/>
                  <a:pt x="330200" y="165894"/>
                </a:cubicBezTo>
                <a:cubicBezTo>
                  <a:pt x="330200" y="172374"/>
                  <a:pt x="330200" y="177558"/>
                  <a:pt x="328910" y="184039"/>
                </a:cubicBezTo>
                <a:cubicBezTo>
                  <a:pt x="318592" y="171078"/>
                  <a:pt x="305693" y="160710"/>
                  <a:pt x="290215" y="152933"/>
                </a:cubicBezTo>
                <a:cubicBezTo>
                  <a:pt x="290215" y="152933"/>
                  <a:pt x="290215" y="152933"/>
                  <a:pt x="305693" y="152933"/>
                </a:cubicBezTo>
                <a:cubicBezTo>
                  <a:pt x="301824" y="119236"/>
                  <a:pt x="286345" y="88131"/>
                  <a:pt x="263128" y="64802"/>
                </a:cubicBezTo>
                <a:cubicBezTo>
                  <a:pt x="257969" y="68690"/>
                  <a:pt x="254099" y="71282"/>
                  <a:pt x="248940" y="73874"/>
                </a:cubicBezTo>
                <a:cubicBezTo>
                  <a:pt x="257969" y="94611"/>
                  <a:pt x="263128" y="119236"/>
                  <a:pt x="264418" y="146453"/>
                </a:cubicBezTo>
                <a:cubicBezTo>
                  <a:pt x="259259" y="145157"/>
                  <a:pt x="252810" y="143861"/>
                  <a:pt x="247650" y="143861"/>
                </a:cubicBezTo>
                <a:cubicBezTo>
                  <a:pt x="246360" y="143861"/>
                  <a:pt x="246360" y="143861"/>
                  <a:pt x="246360" y="143861"/>
                </a:cubicBezTo>
                <a:cubicBezTo>
                  <a:pt x="245070" y="121828"/>
                  <a:pt x="239911" y="101091"/>
                  <a:pt x="232172" y="82947"/>
                </a:cubicBezTo>
                <a:cubicBezTo>
                  <a:pt x="223143" y="88131"/>
                  <a:pt x="211535" y="92019"/>
                  <a:pt x="201215" y="94611"/>
                </a:cubicBezTo>
                <a:cubicBezTo>
                  <a:pt x="203795" y="116644"/>
                  <a:pt x="203795" y="139973"/>
                  <a:pt x="205085" y="152933"/>
                </a:cubicBezTo>
                <a:cubicBezTo>
                  <a:pt x="192187" y="159414"/>
                  <a:pt x="180578" y="167190"/>
                  <a:pt x="170259" y="177558"/>
                </a:cubicBezTo>
                <a:cubicBezTo>
                  <a:pt x="170259" y="177558"/>
                  <a:pt x="170259" y="177558"/>
                  <a:pt x="143173" y="177558"/>
                </a:cubicBezTo>
                <a:cubicBezTo>
                  <a:pt x="144462" y="194407"/>
                  <a:pt x="144462" y="209960"/>
                  <a:pt x="145752" y="222920"/>
                </a:cubicBezTo>
                <a:cubicBezTo>
                  <a:pt x="143173" y="231993"/>
                  <a:pt x="141883" y="239769"/>
                  <a:pt x="141883" y="248841"/>
                </a:cubicBezTo>
                <a:cubicBezTo>
                  <a:pt x="141883" y="282538"/>
                  <a:pt x="157361" y="311051"/>
                  <a:pt x="180578" y="330492"/>
                </a:cubicBezTo>
                <a:cubicBezTo>
                  <a:pt x="175419" y="331788"/>
                  <a:pt x="170259" y="331788"/>
                  <a:pt x="165100" y="331788"/>
                </a:cubicBezTo>
                <a:cubicBezTo>
                  <a:pt x="73521" y="331788"/>
                  <a:pt x="0" y="257914"/>
                  <a:pt x="0" y="165894"/>
                </a:cubicBezTo>
                <a:cubicBezTo>
                  <a:pt x="0" y="73874"/>
                  <a:pt x="73521" y="0"/>
                  <a:pt x="165100"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椭圆 38"/>
          <p:cNvSpPr/>
          <p:nvPr/>
        </p:nvSpPr>
        <p:spPr>
          <a:xfrm flipH="1">
            <a:off x="4678165" y="4566056"/>
            <a:ext cx="677984" cy="677984"/>
          </a:xfrm>
          <a:prstGeom prst="ellipse">
            <a:avLst/>
          </a:prstGeom>
          <a:solidFill>
            <a:schemeClr val="bg1">
              <a:lumMod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40" name="任意多边形: 形状 99"/>
          <p:cNvSpPr>
            <a:spLocks/>
          </p:cNvSpPr>
          <p:nvPr/>
        </p:nvSpPr>
        <p:spPr bwMode="auto">
          <a:xfrm>
            <a:off x="4844715" y="4758151"/>
            <a:ext cx="344877" cy="318342"/>
          </a:xfrm>
          <a:custGeom>
            <a:avLst/>
            <a:gdLst>
              <a:gd name="connsiteX0" fmla="*/ 206376 w 330448"/>
              <a:gd name="connsiteY0" fmla="*/ 255809 h 305023"/>
              <a:gd name="connsiteX1" fmla="*/ 230189 w 330448"/>
              <a:gd name="connsiteY1" fmla="*/ 280416 h 305023"/>
              <a:gd name="connsiteX2" fmla="*/ 206376 w 330448"/>
              <a:gd name="connsiteY2" fmla="*/ 305023 h 305023"/>
              <a:gd name="connsiteX3" fmla="*/ 182563 w 330448"/>
              <a:gd name="connsiteY3" fmla="*/ 280416 h 305023"/>
              <a:gd name="connsiteX4" fmla="*/ 206376 w 330448"/>
              <a:gd name="connsiteY4" fmla="*/ 255809 h 305023"/>
              <a:gd name="connsiteX5" fmla="*/ 80170 w 330448"/>
              <a:gd name="connsiteY5" fmla="*/ 255809 h 305023"/>
              <a:gd name="connsiteX6" fmla="*/ 104777 w 330448"/>
              <a:gd name="connsiteY6" fmla="*/ 280416 h 305023"/>
              <a:gd name="connsiteX7" fmla="*/ 80170 w 330448"/>
              <a:gd name="connsiteY7" fmla="*/ 305023 h 305023"/>
              <a:gd name="connsiteX8" fmla="*/ 55563 w 330448"/>
              <a:gd name="connsiteY8" fmla="*/ 280416 h 305023"/>
              <a:gd name="connsiteX9" fmla="*/ 80170 w 330448"/>
              <a:gd name="connsiteY9" fmla="*/ 255809 h 305023"/>
              <a:gd name="connsiteX10" fmla="*/ 185738 w 330448"/>
              <a:gd name="connsiteY10" fmla="*/ 220884 h 305023"/>
              <a:gd name="connsiteX11" fmla="*/ 242888 w 330448"/>
              <a:gd name="connsiteY11" fmla="*/ 220884 h 305023"/>
              <a:gd name="connsiteX12" fmla="*/ 234951 w 330448"/>
              <a:gd name="connsiteY12" fmla="*/ 249459 h 305023"/>
              <a:gd name="connsiteX13" fmla="*/ 182563 w 330448"/>
              <a:gd name="connsiteY13" fmla="*/ 249459 h 305023"/>
              <a:gd name="connsiteX14" fmla="*/ 111125 w 330448"/>
              <a:gd name="connsiteY14" fmla="*/ 220884 h 305023"/>
              <a:gd name="connsiteX15" fmla="*/ 176213 w 330448"/>
              <a:gd name="connsiteY15" fmla="*/ 220884 h 305023"/>
              <a:gd name="connsiteX16" fmla="*/ 174626 w 330448"/>
              <a:gd name="connsiteY16" fmla="*/ 249459 h 305023"/>
              <a:gd name="connsiteX17" fmla="*/ 114300 w 330448"/>
              <a:gd name="connsiteY17" fmla="*/ 249459 h 305023"/>
              <a:gd name="connsiteX18" fmla="*/ 46038 w 330448"/>
              <a:gd name="connsiteY18" fmla="*/ 220884 h 305023"/>
              <a:gd name="connsiteX19" fmla="*/ 103189 w 330448"/>
              <a:gd name="connsiteY19" fmla="*/ 220884 h 305023"/>
              <a:gd name="connsiteX20" fmla="*/ 104776 w 330448"/>
              <a:gd name="connsiteY20" fmla="*/ 249459 h 305023"/>
              <a:gd name="connsiteX21" fmla="*/ 52388 w 330448"/>
              <a:gd name="connsiteY21" fmla="*/ 249459 h 305023"/>
              <a:gd name="connsiteX22" fmla="*/ 188913 w 330448"/>
              <a:gd name="connsiteY22" fmla="*/ 163734 h 305023"/>
              <a:gd name="connsiteX23" fmla="*/ 257176 w 330448"/>
              <a:gd name="connsiteY23" fmla="*/ 163734 h 305023"/>
              <a:gd name="connsiteX24" fmla="*/ 244476 w 330448"/>
              <a:gd name="connsiteY24" fmla="*/ 211359 h 305023"/>
              <a:gd name="connsiteX25" fmla="*/ 185738 w 330448"/>
              <a:gd name="connsiteY25" fmla="*/ 211359 h 305023"/>
              <a:gd name="connsiteX26" fmla="*/ 106363 w 330448"/>
              <a:gd name="connsiteY26" fmla="*/ 163734 h 305023"/>
              <a:gd name="connsiteX27" fmla="*/ 180976 w 330448"/>
              <a:gd name="connsiteY27" fmla="*/ 163734 h 305023"/>
              <a:gd name="connsiteX28" fmla="*/ 176214 w 330448"/>
              <a:gd name="connsiteY28" fmla="*/ 211359 h 305023"/>
              <a:gd name="connsiteX29" fmla="*/ 111126 w 330448"/>
              <a:gd name="connsiteY29" fmla="*/ 211359 h 305023"/>
              <a:gd name="connsiteX30" fmla="*/ 30163 w 330448"/>
              <a:gd name="connsiteY30" fmla="*/ 163734 h 305023"/>
              <a:gd name="connsiteX31" fmla="*/ 96839 w 330448"/>
              <a:gd name="connsiteY31" fmla="*/ 163734 h 305023"/>
              <a:gd name="connsiteX32" fmla="*/ 101601 w 330448"/>
              <a:gd name="connsiteY32" fmla="*/ 211359 h 305023"/>
              <a:gd name="connsiteX33" fmla="*/ 42863 w 330448"/>
              <a:gd name="connsiteY33" fmla="*/ 211359 h 305023"/>
              <a:gd name="connsiteX34" fmla="*/ 104775 w 330448"/>
              <a:gd name="connsiteY34" fmla="*/ 124046 h 305023"/>
              <a:gd name="connsiteX35" fmla="*/ 184150 w 330448"/>
              <a:gd name="connsiteY35" fmla="*/ 124046 h 305023"/>
              <a:gd name="connsiteX36" fmla="*/ 180975 w 330448"/>
              <a:gd name="connsiteY36" fmla="*/ 154209 h 305023"/>
              <a:gd name="connsiteX37" fmla="*/ 106363 w 330448"/>
              <a:gd name="connsiteY37" fmla="*/ 154209 h 305023"/>
              <a:gd name="connsiteX38" fmla="*/ 19050 w 330448"/>
              <a:gd name="connsiteY38" fmla="*/ 124046 h 305023"/>
              <a:gd name="connsiteX39" fmla="*/ 95251 w 330448"/>
              <a:gd name="connsiteY39" fmla="*/ 124046 h 305023"/>
              <a:gd name="connsiteX40" fmla="*/ 96838 w 330448"/>
              <a:gd name="connsiteY40" fmla="*/ 154209 h 305023"/>
              <a:gd name="connsiteX41" fmla="*/ 26988 w 330448"/>
              <a:gd name="connsiteY41" fmla="*/ 154209 h 305023"/>
              <a:gd name="connsiteX42" fmla="*/ 288529 w 330448"/>
              <a:gd name="connsiteY42" fmla="*/ 78009 h 305023"/>
              <a:gd name="connsiteX43" fmla="*/ 316905 w 330448"/>
              <a:gd name="connsiteY43" fmla="*/ 78009 h 305023"/>
              <a:gd name="connsiteX44" fmla="*/ 316905 w 330448"/>
              <a:gd name="connsiteY44" fmla="*/ 106423 h 305023"/>
              <a:gd name="connsiteX45" fmla="*/ 293688 w 330448"/>
              <a:gd name="connsiteY45" fmla="*/ 106423 h 305023"/>
              <a:gd name="connsiteX46" fmla="*/ 264022 w 330448"/>
              <a:gd name="connsiteY46" fmla="*/ 134836 h 305023"/>
              <a:gd name="connsiteX47" fmla="*/ 258862 w 330448"/>
              <a:gd name="connsiteY47" fmla="*/ 154209 h 305023"/>
              <a:gd name="connsiteX48" fmla="*/ 190500 w 330448"/>
              <a:gd name="connsiteY48" fmla="*/ 154209 h 305023"/>
              <a:gd name="connsiteX49" fmla="*/ 193080 w 330448"/>
              <a:gd name="connsiteY49" fmla="*/ 123212 h 305023"/>
              <a:gd name="connsiteX50" fmla="*/ 238225 w 330448"/>
              <a:gd name="connsiteY50" fmla="*/ 123212 h 305023"/>
              <a:gd name="connsiteX51" fmla="*/ 240804 w 330448"/>
              <a:gd name="connsiteY51" fmla="*/ 119338 h 305023"/>
              <a:gd name="connsiteX52" fmla="*/ 276920 w 330448"/>
              <a:gd name="connsiteY52" fmla="*/ 83175 h 305023"/>
              <a:gd name="connsiteX53" fmla="*/ 280790 w 330448"/>
              <a:gd name="connsiteY53" fmla="*/ 80592 h 305023"/>
              <a:gd name="connsiteX54" fmla="*/ 288529 w 330448"/>
              <a:gd name="connsiteY54" fmla="*/ 78009 h 305023"/>
              <a:gd name="connsiteX55" fmla="*/ 42203 w 330448"/>
              <a:gd name="connsiteY55" fmla="*/ 2103 h 305023"/>
              <a:gd name="connsiteX56" fmla="*/ 130356 w 330448"/>
              <a:gd name="connsiteY56" fmla="*/ 30560 h 305023"/>
              <a:gd name="connsiteX57" fmla="*/ 143392 w 330448"/>
              <a:gd name="connsiteY57" fmla="*/ 18918 h 305023"/>
              <a:gd name="connsiteX58" fmla="*/ 160338 w 330448"/>
              <a:gd name="connsiteY58" fmla="*/ 108171 h 305023"/>
              <a:gd name="connsiteX59" fmla="*/ 70393 w 330448"/>
              <a:gd name="connsiteY59" fmla="*/ 88768 h 305023"/>
              <a:gd name="connsiteX60" fmla="*/ 83428 w 330448"/>
              <a:gd name="connsiteY60" fmla="*/ 77127 h 305023"/>
              <a:gd name="connsiteX61" fmla="*/ 0 w 330448"/>
              <a:gd name="connsiteY61" fmla="*/ 20212 h 305023"/>
              <a:gd name="connsiteX62" fmla="*/ 42203 w 330448"/>
              <a:gd name="connsiteY62" fmla="*/ 2103 h 3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30448" h="305023">
                <a:moveTo>
                  <a:pt x="206376" y="255809"/>
                </a:moveTo>
                <a:cubicBezTo>
                  <a:pt x="219528" y="255809"/>
                  <a:pt x="230189" y="266826"/>
                  <a:pt x="230189" y="280416"/>
                </a:cubicBezTo>
                <a:cubicBezTo>
                  <a:pt x="230189" y="294006"/>
                  <a:pt x="219528" y="305023"/>
                  <a:pt x="206376" y="305023"/>
                </a:cubicBezTo>
                <a:cubicBezTo>
                  <a:pt x="193224" y="305023"/>
                  <a:pt x="182563" y="294006"/>
                  <a:pt x="182563" y="280416"/>
                </a:cubicBezTo>
                <a:cubicBezTo>
                  <a:pt x="182563" y="266826"/>
                  <a:pt x="193224" y="255809"/>
                  <a:pt x="206376" y="255809"/>
                </a:cubicBezTo>
                <a:close/>
                <a:moveTo>
                  <a:pt x="80170" y="255809"/>
                </a:moveTo>
                <a:cubicBezTo>
                  <a:pt x="93760" y="255809"/>
                  <a:pt x="104777" y="266826"/>
                  <a:pt x="104777" y="280416"/>
                </a:cubicBezTo>
                <a:cubicBezTo>
                  <a:pt x="104777" y="294006"/>
                  <a:pt x="93760" y="305023"/>
                  <a:pt x="80170" y="305023"/>
                </a:cubicBezTo>
                <a:cubicBezTo>
                  <a:pt x="66580" y="305023"/>
                  <a:pt x="55563" y="294006"/>
                  <a:pt x="55563" y="280416"/>
                </a:cubicBezTo>
                <a:cubicBezTo>
                  <a:pt x="55563" y="266826"/>
                  <a:pt x="66580" y="255809"/>
                  <a:pt x="80170" y="255809"/>
                </a:cubicBezTo>
                <a:close/>
                <a:moveTo>
                  <a:pt x="185738" y="220884"/>
                </a:moveTo>
                <a:lnTo>
                  <a:pt x="242888" y="220884"/>
                </a:lnTo>
                <a:lnTo>
                  <a:pt x="234951" y="249459"/>
                </a:lnTo>
                <a:lnTo>
                  <a:pt x="182563" y="249459"/>
                </a:lnTo>
                <a:close/>
                <a:moveTo>
                  <a:pt x="111125" y="220884"/>
                </a:moveTo>
                <a:lnTo>
                  <a:pt x="176213" y="220884"/>
                </a:lnTo>
                <a:lnTo>
                  <a:pt x="174626" y="249459"/>
                </a:lnTo>
                <a:lnTo>
                  <a:pt x="114300" y="249459"/>
                </a:lnTo>
                <a:close/>
                <a:moveTo>
                  <a:pt x="46038" y="220884"/>
                </a:moveTo>
                <a:lnTo>
                  <a:pt x="103189" y="220884"/>
                </a:lnTo>
                <a:lnTo>
                  <a:pt x="104776" y="249459"/>
                </a:lnTo>
                <a:lnTo>
                  <a:pt x="52388" y="249459"/>
                </a:lnTo>
                <a:close/>
                <a:moveTo>
                  <a:pt x="188913" y="163734"/>
                </a:moveTo>
                <a:lnTo>
                  <a:pt x="257176" y="163734"/>
                </a:lnTo>
                <a:lnTo>
                  <a:pt x="244476" y="211359"/>
                </a:lnTo>
                <a:lnTo>
                  <a:pt x="185738" y="211359"/>
                </a:lnTo>
                <a:close/>
                <a:moveTo>
                  <a:pt x="106363" y="163734"/>
                </a:moveTo>
                <a:lnTo>
                  <a:pt x="180976" y="163734"/>
                </a:lnTo>
                <a:lnTo>
                  <a:pt x="176214" y="211359"/>
                </a:lnTo>
                <a:lnTo>
                  <a:pt x="111126" y="211359"/>
                </a:lnTo>
                <a:close/>
                <a:moveTo>
                  <a:pt x="30163" y="163734"/>
                </a:moveTo>
                <a:lnTo>
                  <a:pt x="96839" y="163734"/>
                </a:lnTo>
                <a:lnTo>
                  <a:pt x="101601" y="211359"/>
                </a:lnTo>
                <a:lnTo>
                  <a:pt x="42863" y="211359"/>
                </a:lnTo>
                <a:close/>
                <a:moveTo>
                  <a:pt x="104775" y="124046"/>
                </a:moveTo>
                <a:lnTo>
                  <a:pt x="184150" y="124046"/>
                </a:lnTo>
                <a:lnTo>
                  <a:pt x="180975" y="154209"/>
                </a:lnTo>
                <a:lnTo>
                  <a:pt x="106363" y="154209"/>
                </a:lnTo>
                <a:close/>
                <a:moveTo>
                  <a:pt x="19050" y="124046"/>
                </a:moveTo>
                <a:lnTo>
                  <a:pt x="95251" y="124046"/>
                </a:lnTo>
                <a:lnTo>
                  <a:pt x="96838" y="154209"/>
                </a:lnTo>
                <a:lnTo>
                  <a:pt x="26988" y="154209"/>
                </a:lnTo>
                <a:close/>
                <a:moveTo>
                  <a:pt x="288529" y="78009"/>
                </a:moveTo>
                <a:lnTo>
                  <a:pt x="316905" y="78009"/>
                </a:lnTo>
                <a:cubicBezTo>
                  <a:pt x="334963" y="78009"/>
                  <a:pt x="334963" y="106423"/>
                  <a:pt x="316905" y="106423"/>
                </a:cubicBezTo>
                <a:cubicBezTo>
                  <a:pt x="316905" y="106423"/>
                  <a:pt x="316905" y="106423"/>
                  <a:pt x="293688" y="106423"/>
                </a:cubicBezTo>
                <a:cubicBezTo>
                  <a:pt x="283369" y="115463"/>
                  <a:pt x="274340" y="124504"/>
                  <a:pt x="264022" y="134836"/>
                </a:cubicBezTo>
                <a:cubicBezTo>
                  <a:pt x="264022" y="134836"/>
                  <a:pt x="264022" y="134836"/>
                  <a:pt x="258862" y="154209"/>
                </a:cubicBezTo>
                <a:cubicBezTo>
                  <a:pt x="258862" y="154209"/>
                  <a:pt x="258862" y="154209"/>
                  <a:pt x="190500" y="154209"/>
                </a:cubicBezTo>
                <a:cubicBezTo>
                  <a:pt x="190500" y="154209"/>
                  <a:pt x="190500" y="154209"/>
                  <a:pt x="193080" y="123212"/>
                </a:cubicBezTo>
                <a:cubicBezTo>
                  <a:pt x="193080" y="123212"/>
                  <a:pt x="193080" y="123212"/>
                  <a:pt x="238225" y="123212"/>
                </a:cubicBezTo>
                <a:cubicBezTo>
                  <a:pt x="238225" y="121921"/>
                  <a:pt x="239514" y="120629"/>
                  <a:pt x="240804" y="119338"/>
                </a:cubicBezTo>
                <a:cubicBezTo>
                  <a:pt x="252413" y="107714"/>
                  <a:pt x="265311" y="94799"/>
                  <a:pt x="276920" y="83175"/>
                </a:cubicBezTo>
                <a:cubicBezTo>
                  <a:pt x="278210" y="81884"/>
                  <a:pt x="279500" y="80592"/>
                  <a:pt x="280790" y="80592"/>
                </a:cubicBezTo>
                <a:cubicBezTo>
                  <a:pt x="283369" y="78009"/>
                  <a:pt x="284659" y="78009"/>
                  <a:pt x="288529" y="78009"/>
                </a:cubicBezTo>
                <a:close/>
                <a:moveTo>
                  <a:pt x="42203" y="2103"/>
                </a:moveTo>
                <a:cubicBezTo>
                  <a:pt x="67134" y="-3072"/>
                  <a:pt x="99723" y="-484"/>
                  <a:pt x="130356" y="30560"/>
                </a:cubicBezTo>
                <a:cubicBezTo>
                  <a:pt x="130356" y="30560"/>
                  <a:pt x="130356" y="30560"/>
                  <a:pt x="143392" y="18918"/>
                </a:cubicBezTo>
                <a:cubicBezTo>
                  <a:pt x="143392" y="18918"/>
                  <a:pt x="143392" y="18918"/>
                  <a:pt x="160338" y="108171"/>
                </a:cubicBezTo>
                <a:cubicBezTo>
                  <a:pt x="160338" y="108171"/>
                  <a:pt x="160338" y="108171"/>
                  <a:pt x="70393" y="88768"/>
                </a:cubicBezTo>
                <a:cubicBezTo>
                  <a:pt x="70393" y="88768"/>
                  <a:pt x="70393" y="88768"/>
                  <a:pt x="83428" y="77127"/>
                </a:cubicBezTo>
                <a:cubicBezTo>
                  <a:pt x="32589" y="25386"/>
                  <a:pt x="0" y="20212"/>
                  <a:pt x="0" y="20212"/>
                </a:cubicBezTo>
                <a:cubicBezTo>
                  <a:pt x="0" y="20212"/>
                  <a:pt x="17272" y="7277"/>
                  <a:pt x="42203" y="2103"/>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椭圆 40"/>
          <p:cNvSpPr/>
          <p:nvPr/>
        </p:nvSpPr>
        <p:spPr>
          <a:xfrm>
            <a:off x="6846446" y="4579195"/>
            <a:ext cx="677984" cy="677984"/>
          </a:xfrm>
          <a:prstGeom prst="ellipse">
            <a:avLst/>
          </a:prstGeom>
          <a:solidFill>
            <a:schemeClr val="tx1"/>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42" name="任意多边形: 形状 101"/>
          <p:cNvSpPr>
            <a:spLocks/>
          </p:cNvSpPr>
          <p:nvPr/>
        </p:nvSpPr>
        <p:spPr bwMode="auto">
          <a:xfrm>
            <a:off x="7013824" y="4732610"/>
            <a:ext cx="343226" cy="344878"/>
          </a:xfrm>
          <a:custGeom>
            <a:avLst/>
            <a:gdLst>
              <a:gd name="connsiteX0" fmla="*/ 250031 w 330200"/>
              <a:gd name="connsiteY0" fmla="*/ 249238 h 331788"/>
              <a:gd name="connsiteX1" fmla="*/ 238125 w 330200"/>
              <a:gd name="connsiteY1" fmla="*/ 269876 h 331788"/>
              <a:gd name="connsiteX2" fmla="*/ 288396 w 330200"/>
              <a:gd name="connsiteY2" fmla="*/ 269876 h 331788"/>
              <a:gd name="connsiteX3" fmla="*/ 301625 w 330200"/>
              <a:gd name="connsiteY3" fmla="*/ 249238 h 331788"/>
              <a:gd name="connsiteX4" fmla="*/ 250031 w 330200"/>
              <a:gd name="connsiteY4" fmla="*/ 249238 h 331788"/>
              <a:gd name="connsiteX5" fmla="*/ 258763 w 330200"/>
              <a:gd name="connsiteY5" fmla="*/ 104775 h 331788"/>
              <a:gd name="connsiteX6" fmla="*/ 263959 w 330200"/>
              <a:gd name="connsiteY6" fmla="*/ 125413 h 331788"/>
              <a:gd name="connsiteX7" fmla="*/ 315913 w 330200"/>
              <a:gd name="connsiteY7" fmla="*/ 125413 h 331788"/>
              <a:gd name="connsiteX8" fmla="*/ 310718 w 330200"/>
              <a:gd name="connsiteY8" fmla="*/ 104775 h 331788"/>
              <a:gd name="connsiteX9" fmla="*/ 258763 w 330200"/>
              <a:gd name="connsiteY9" fmla="*/ 104775 h 331788"/>
              <a:gd name="connsiteX10" fmla="*/ 238125 w 330200"/>
              <a:gd name="connsiteY10" fmla="*/ 61913 h 331788"/>
              <a:gd name="connsiteX11" fmla="*/ 250031 w 330200"/>
              <a:gd name="connsiteY11" fmla="*/ 82551 h 331788"/>
              <a:gd name="connsiteX12" fmla="*/ 301625 w 330200"/>
              <a:gd name="connsiteY12" fmla="*/ 82551 h 331788"/>
              <a:gd name="connsiteX13" fmla="*/ 288396 w 330200"/>
              <a:gd name="connsiteY13" fmla="*/ 61913 h 331788"/>
              <a:gd name="connsiteX14" fmla="*/ 123898 w 330200"/>
              <a:gd name="connsiteY14" fmla="*/ 61913 h 331788"/>
              <a:gd name="connsiteX15" fmla="*/ 144391 w 330200"/>
              <a:gd name="connsiteY15" fmla="*/ 61913 h 331788"/>
              <a:gd name="connsiteX16" fmla="*/ 144391 w 330200"/>
              <a:gd name="connsiteY16" fmla="*/ 80110 h 331788"/>
              <a:gd name="connsiteX17" fmla="*/ 186659 w 330200"/>
              <a:gd name="connsiteY17" fmla="*/ 117803 h 331788"/>
              <a:gd name="connsiteX18" fmla="*/ 159761 w 330200"/>
              <a:gd name="connsiteY18" fmla="*/ 128201 h 331788"/>
              <a:gd name="connsiteX19" fmla="*/ 135426 w 330200"/>
              <a:gd name="connsiteY19" fmla="*/ 106105 h 331788"/>
              <a:gd name="connsiteX20" fmla="*/ 121336 w 330200"/>
              <a:gd name="connsiteY20" fmla="*/ 111304 h 331788"/>
              <a:gd name="connsiteX21" fmla="*/ 117494 w 330200"/>
              <a:gd name="connsiteY21" fmla="*/ 123002 h 331788"/>
              <a:gd name="connsiteX22" fmla="*/ 121336 w 330200"/>
              <a:gd name="connsiteY22" fmla="*/ 134700 h 331788"/>
              <a:gd name="connsiteX23" fmla="*/ 141830 w 330200"/>
              <a:gd name="connsiteY23" fmla="*/ 145098 h 331788"/>
              <a:gd name="connsiteX24" fmla="*/ 170008 w 330200"/>
              <a:gd name="connsiteY24" fmla="*/ 156796 h 331788"/>
              <a:gd name="connsiteX25" fmla="*/ 185378 w 330200"/>
              <a:gd name="connsiteY25" fmla="*/ 172393 h 331788"/>
              <a:gd name="connsiteX26" fmla="*/ 190501 w 330200"/>
              <a:gd name="connsiteY26" fmla="*/ 195789 h 331788"/>
              <a:gd name="connsiteX27" fmla="*/ 178974 w 330200"/>
              <a:gd name="connsiteY27" fmla="*/ 229583 h 331788"/>
              <a:gd name="connsiteX28" fmla="*/ 144391 w 330200"/>
              <a:gd name="connsiteY28" fmla="*/ 246480 h 331788"/>
              <a:gd name="connsiteX29" fmla="*/ 144391 w 330200"/>
              <a:gd name="connsiteY29" fmla="*/ 269876 h 331788"/>
              <a:gd name="connsiteX30" fmla="*/ 123898 w 330200"/>
              <a:gd name="connsiteY30" fmla="*/ 269876 h 331788"/>
              <a:gd name="connsiteX31" fmla="*/ 123898 w 330200"/>
              <a:gd name="connsiteY31" fmla="*/ 246480 h 331788"/>
              <a:gd name="connsiteX32" fmla="*/ 77788 w 330200"/>
              <a:gd name="connsiteY32" fmla="*/ 200988 h 331788"/>
              <a:gd name="connsiteX33" fmla="*/ 107247 w 330200"/>
              <a:gd name="connsiteY33" fmla="*/ 193190 h 331788"/>
              <a:gd name="connsiteX34" fmla="*/ 135426 w 330200"/>
              <a:gd name="connsiteY34" fmla="*/ 219185 h 331788"/>
              <a:gd name="connsiteX35" fmla="*/ 150796 w 330200"/>
              <a:gd name="connsiteY35" fmla="*/ 213986 h 331788"/>
              <a:gd name="connsiteX36" fmla="*/ 155919 w 330200"/>
              <a:gd name="connsiteY36" fmla="*/ 200988 h 331788"/>
              <a:gd name="connsiteX37" fmla="*/ 150796 w 330200"/>
              <a:gd name="connsiteY37" fmla="*/ 187991 h 331788"/>
              <a:gd name="connsiteX38" fmla="*/ 127741 w 330200"/>
              <a:gd name="connsiteY38" fmla="*/ 177593 h 331788"/>
              <a:gd name="connsiteX39" fmla="*/ 103405 w 330200"/>
              <a:gd name="connsiteY39" fmla="*/ 167194 h 331788"/>
              <a:gd name="connsiteX40" fmla="*/ 88035 w 330200"/>
              <a:gd name="connsiteY40" fmla="*/ 151597 h 331788"/>
              <a:gd name="connsiteX41" fmla="*/ 82912 w 330200"/>
              <a:gd name="connsiteY41" fmla="*/ 128201 h 331788"/>
              <a:gd name="connsiteX42" fmla="*/ 93158 w 330200"/>
              <a:gd name="connsiteY42" fmla="*/ 97007 h 331788"/>
              <a:gd name="connsiteX43" fmla="*/ 123898 w 330200"/>
              <a:gd name="connsiteY43" fmla="*/ 80110 h 331788"/>
              <a:gd name="connsiteX44" fmla="*/ 123898 w 330200"/>
              <a:gd name="connsiteY44" fmla="*/ 61913 h 331788"/>
              <a:gd name="connsiteX45" fmla="*/ 198438 w 330200"/>
              <a:gd name="connsiteY45" fmla="*/ 20638 h 331788"/>
              <a:gd name="connsiteX46" fmla="*/ 223117 w 330200"/>
              <a:gd name="connsiteY46" fmla="*/ 41276 h 331788"/>
              <a:gd name="connsiteX47" fmla="*/ 269876 w 330200"/>
              <a:gd name="connsiteY47" fmla="*/ 41276 h 331788"/>
              <a:gd name="connsiteX48" fmla="*/ 240002 w 330200"/>
              <a:gd name="connsiteY48" fmla="*/ 20638 h 331788"/>
              <a:gd name="connsiteX49" fmla="*/ 134144 w 330200"/>
              <a:gd name="connsiteY49" fmla="*/ 11113 h 331788"/>
              <a:gd name="connsiteX50" fmla="*/ 9525 w 330200"/>
              <a:gd name="connsiteY50" fmla="*/ 165895 h 331788"/>
              <a:gd name="connsiteX51" fmla="*/ 134144 w 330200"/>
              <a:gd name="connsiteY51" fmla="*/ 320677 h 331788"/>
              <a:gd name="connsiteX52" fmla="*/ 258763 w 330200"/>
              <a:gd name="connsiteY52" fmla="*/ 165895 h 331788"/>
              <a:gd name="connsiteX53" fmla="*/ 134144 w 330200"/>
              <a:gd name="connsiteY53" fmla="*/ 11113 h 331788"/>
              <a:gd name="connsiteX54" fmla="*/ 134144 w 330200"/>
              <a:gd name="connsiteY54" fmla="*/ 0 h 331788"/>
              <a:gd name="connsiteX55" fmla="*/ 196056 w 330200"/>
              <a:gd name="connsiteY55" fmla="*/ 0 h 331788"/>
              <a:gd name="connsiteX56" fmla="*/ 330200 w 330200"/>
              <a:gd name="connsiteY56" fmla="*/ 165894 h 331788"/>
              <a:gd name="connsiteX57" fmla="*/ 196056 w 330200"/>
              <a:gd name="connsiteY57" fmla="*/ 331788 h 331788"/>
              <a:gd name="connsiteX58" fmla="*/ 134144 w 330200"/>
              <a:gd name="connsiteY58" fmla="*/ 331788 h 331788"/>
              <a:gd name="connsiteX59" fmla="*/ 0 w 330200"/>
              <a:gd name="connsiteY59" fmla="*/ 165894 h 331788"/>
              <a:gd name="connsiteX60" fmla="*/ 134144 w 330200"/>
              <a:gd name="connsiteY6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0200" h="331788">
                <a:moveTo>
                  <a:pt x="250031" y="249238"/>
                </a:moveTo>
                <a:cubicBezTo>
                  <a:pt x="246063" y="256977"/>
                  <a:pt x="242094" y="263427"/>
                  <a:pt x="238125" y="269876"/>
                </a:cubicBezTo>
                <a:cubicBezTo>
                  <a:pt x="238125" y="269876"/>
                  <a:pt x="238125" y="269876"/>
                  <a:pt x="288396" y="269876"/>
                </a:cubicBezTo>
                <a:cubicBezTo>
                  <a:pt x="293688" y="263427"/>
                  <a:pt x="297656" y="256977"/>
                  <a:pt x="301625" y="249238"/>
                </a:cubicBezTo>
                <a:cubicBezTo>
                  <a:pt x="301625" y="249238"/>
                  <a:pt x="301625" y="249238"/>
                  <a:pt x="250031" y="249238"/>
                </a:cubicBezTo>
                <a:close/>
                <a:moveTo>
                  <a:pt x="258763" y="104775"/>
                </a:moveTo>
                <a:cubicBezTo>
                  <a:pt x="261361" y="111225"/>
                  <a:pt x="262660" y="118964"/>
                  <a:pt x="263959" y="125413"/>
                </a:cubicBezTo>
                <a:cubicBezTo>
                  <a:pt x="263959" y="125413"/>
                  <a:pt x="263959" y="125413"/>
                  <a:pt x="315913" y="125413"/>
                </a:cubicBezTo>
                <a:cubicBezTo>
                  <a:pt x="314614" y="118964"/>
                  <a:pt x="313316" y="111225"/>
                  <a:pt x="310718" y="104775"/>
                </a:cubicBezTo>
                <a:cubicBezTo>
                  <a:pt x="310718" y="104775"/>
                  <a:pt x="310718" y="104775"/>
                  <a:pt x="258763" y="104775"/>
                </a:cubicBezTo>
                <a:close/>
                <a:moveTo>
                  <a:pt x="238125" y="61913"/>
                </a:moveTo>
                <a:cubicBezTo>
                  <a:pt x="242094" y="68363"/>
                  <a:pt x="246063" y="74812"/>
                  <a:pt x="250031" y="82551"/>
                </a:cubicBezTo>
                <a:cubicBezTo>
                  <a:pt x="250031" y="82551"/>
                  <a:pt x="250031" y="82551"/>
                  <a:pt x="301625" y="82551"/>
                </a:cubicBezTo>
                <a:cubicBezTo>
                  <a:pt x="297656" y="74812"/>
                  <a:pt x="293688" y="68363"/>
                  <a:pt x="288396" y="61913"/>
                </a:cubicBezTo>
                <a:close/>
                <a:moveTo>
                  <a:pt x="123898" y="61913"/>
                </a:moveTo>
                <a:cubicBezTo>
                  <a:pt x="144391" y="61913"/>
                  <a:pt x="144391" y="61913"/>
                  <a:pt x="144391" y="61913"/>
                </a:cubicBezTo>
                <a:cubicBezTo>
                  <a:pt x="144391" y="80110"/>
                  <a:pt x="144391" y="80110"/>
                  <a:pt x="144391" y="80110"/>
                </a:cubicBezTo>
                <a:cubicBezTo>
                  <a:pt x="166165" y="82709"/>
                  <a:pt x="180255" y="95707"/>
                  <a:pt x="186659" y="117803"/>
                </a:cubicBezTo>
                <a:cubicBezTo>
                  <a:pt x="159761" y="128201"/>
                  <a:pt x="159761" y="128201"/>
                  <a:pt x="159761" y="128201"/>
                </a:cubicBezTo>
                <a:cubicBezTo>
                  <a:pt x="154638" y="113904"/>
                  <a:pt x="145672" y="106105"/>
                  <a:pt x="135426" y="106105"/>
                </a:cubicBezTo>
                <a:cubicBezTo>
                  <a:pt x="129021" y="106105"/>
                  <a:pt x="125179" y="107405"/>
                  <a:pt x="121336" y="111304"/>
                </a:cubicBezTo>
                <a:cubicBezTo>
                  <a:pt x="118775" y="113904"/>
                  <a:pt x="117494" y="117803"/>
                  <a:pt x="117494" y="123002"/>
                </a:cubicBezTo>
                <a:cubicBezTo>
                  <a:pt x="117494" y="128201"/>
                  <a:pt x="118775" y="132101"/>
                  <a:pt x="121336" y="134700"/>
                </a:cubicBezTo>
                <a:cubicBezTo>
                  <a:pt x="125179" y="137300"/>
                  <a:pt x="131583" y="139899"/>
                  <a:pt x="141830" y="145098"/>
                </a:cubicBezTo>
                <a:cubicBezTo>
                  <a:pt x="153357" y="148998"/>
                  <a:pt x="162323" y="152897"/>
                  <a:pt x="170008" y="156796"/>
                </a:cubicBezTo>
                <a:cubicBezTo>
                  <a:pt x="176412" y="160696"/>
                  <a:pt x="181535" y="165895"/>
                  <a:pt x="185378" y="172393"/>
                </a:cubicBezTo>
                <a:cubicBezTo>
                  <a:pt x="189220" y="178892"/>
                  <a:pt x="190501" y="186691"/>
                  <a:pt x="190501" y="195789"/>
                </a:cubicBezTo>
                <a:cubicBezTo>
                  <a:pt x="190501" y="210087"/>
                  <a:pt x="186659" y="220485"/>
                  <a:pt x="178974" y="229583"/>
                </a:cubicBezTo>
                <a:cubicBezTo>
                  <a:pt x="171289" y="238682"/>
                  <a:pt x="159761" y="245181"/>
                  <a:pt x="144391" y="246480"/>
                </a:cubicBezTo>
                <a:cubicBezTo>
                  <a:pt x="144391" y="269876"/>
                  <a:pt x="144391" y="269876"/>
                  <a:pt x="144391" y="269876"/>
                </a:cubicBezTo>
                <a:cubicBezTo>
                  <a:pt x="123898" y="269876"/>
                  <a:pt x="123898" y="269876"/>
                  <a:pt x="123898" y="269876"/>
                </a:cubicBezTo>
                <a:cubicBezTo>
                  <a:pt x="123898" y="246480"/>
                  <a:pt x="123898" y="246480"/>
                  <a:pt x="123898" y="246480"/>
                </a:cubicBezTo>
                <a:cubicBezTo>
                  <a:pt x="99562" y="243881"/>
                  <a:pt x="82912" y="228284"/>
                  <a:pt x="77788" y="200988"/>
                </a:cubicBezTo>
                <a:cubicBezTo>
                  <a:pt x="107247" y="193190"/>
                  <a:pt x="107247" y="193190"/>
                  <a:pt x="107247" y="193190"/>
                </a:cubicBezTo>
                <a:cubicBezTo>
                  <a:pt x="109809" y="211387"/>
                  <a:pt x="118775" y="219185"/>
                  <a:pt x="135426" y="219185"/>
                </a:cubicBezTo>
                <a:cubicBezTo>
                  <a:pt x="141830" y="219185"/>
                  <a:pt x="148234" y="217885"/>
                  <a:pt x="150796" y="213986"/>
                </a:cubicBezTo>
                <a:cubicBezTo>
                  <a:pt x="154638" y="210087"/>
                  <a:pt x="155919" y="206187"/>
                  <a:pt x="155919" y="200988"/>
                </a:cubicBezTo>
                <a:cubicBezTo>
                  <a:pt x="155919" y="195789"/>
                  <a:pt x="154638" y="190590"/>
                  <a:pt x="150796" y="187991"/>
                </a:cubicBezTo>
                <a:cubicBezTo>
                  <a:pt x="148234" y="185391"/>
                  <a:pt x="140549" y="181492"/>
                  <a:pt x="127741" y="177593"/>
                </a:cubicBezTo>
                <a:cubicBezTo>
                  <a:pt x="117494" y="173693"/>
                  <a:pt x="108528" y="169794"/>
                  <a:pt x="103405" y="167194"/>
                </a:cubicBezTo>
                <a:cubicBezTo>
                  <a:pt x="97001" y="163295"/>
                  <a:pt x="91877" y="158096"/>
                  <a:pt x="88035" y="151597"/>
                </a:cubicBezTo>
                <a:cubicBezTo>
                  <a:pt x="84192" y="145098"/>
                  <a:pt x="82912" y="137300"/>
                  <a:pt x="82912" y="128201"/>
                </a:cubicBezTo>
                <a:cubicBezTo>
                  <a:pt x="82912" y="116503"/>
                  <a:pt x="86754" y="106105"/>
                  <a:pt x="93158" y="97007"/>
                </a:cubicBezTo>
                <a:cubicBezTo>
                  <a:pt x="99562" y="87909"/>
                  <a:pt x="109809" y="82709"/>
                  <a:pt x="123898" y="80110"/>
                </a:cubicBezTo>
                <a:cubicBezTo>
                  <a:pt x="123898" y="61913"/>
                  <a:pt x="123898" y="61913"/>
                  <a:pt x="123898" y="61913"/>
                </a:cubicBezTo>
                <a:close/>
                <a:moveTo>
                  <a:pt x="198438" y="20638"/>
                </a:moveTo>
                <a:cubicBezTo>
                  <a:pt x="207530" y="27087"/>
                  <a:pt x="215324" y="33537"/>
                  <a:pt x="223117" y="41276"/>
                </a:cubicBezTo>
                <a:cubicBezTo>
                  <a:pt x="223117" y="41276"/>
                  <a:pt x="223117" y="41276"/>
                  <a:pt x="269876" y="41276"/>
                </a:cubicBezTo>
                <a:cubicBezTo>
                  <a:pt x="260784" y="32247"/>
                  <a:pt x="251692" y="25797"/>
                  <a:pt x="240002" y="20638"/>
                </a:cubicBezTo>
                <a:close/>
                <a:moveTo>
                  <a:pt x="134144" y="11113"/>
                </a:moveTo>
                <a:cubicBezTo>
                  <a:pt x="65319" y="11113"/>
                  <a:pt x="9525" y="80411"/>
                  <a:pt x="9525" y="165895"/>
                </a:cubicBezTo>
                <a:cubicBezTo>
                  <a:pt x="9525" y="251379"/>
                  <a:pt x="65319" y="320677"/>
                  <a:pt x="134144" y="320677"/>
                </a:cubicBezTo>
                <a:cubicBezTo>
                  <a:pt x="202969" y="320677"/>
                  <a:pt x="258763" y="251379"/>
                  <a:pt x="258763" y="165895"/>
                </a:cubicBezTo>
                <a:cubicBezTo>
                  <a:pt x="258763" y="80411"/>
                  <a:pt x="202969" y="11113"/>
                  <a:pt x="134144" y="11113"/>
                </a:cubicBezTo>
                <a:close/>
                <a:moveTo>
                  <a:pt x="134144" y="0"/>
                </a:moveTo>
                <a:cubicBezTo>
                  <a:pt x="134144" y="0"/>
                  <a:pt x="134144" y="0"/>
                  <a:pt x="196056" y="0"/>
                </a:cubicBezTo>
                <a:cubicBezTo>
                  <a:pt x="269578" y="0"/>
                  <a:pt x="330200" y="73875"/>
                  <a:pt x="330200" y="165894"/>
                </a:cubicBezTo>
                <a:cubicBezTo>
                  <a:pt x="330200" y="257913"/>
                  <a:pt x="269578" y="331788"/>
                  <a:pt x="196056" y="331788"/>
                </a:cubicBezTo>
                <a:cubicBezTo>
                  <a:pt x="196056" y="331788"/>
                  <a:pt x="196056" y="331788"/>
                  <a:pt x="134144" y="331788"/>
                </a:cubicBezTo>
                <a:cubicBezTo>
                  <a:pt x="60622" y="331788"/>
                  <a:pt x="0" y="257913"/>
                  <a:pt x="0" y="165894"/>
                </a:cubicBezTo>
                <a:cubicBezTo>
                  <a:pt x="0" y="73875"/>
                  <a:pt x="60622" y="0"/>
                  <a:pt x="134144"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椭圆 42"/>
          <p:cNvSpPr/>
          <p:nvPr/>
        </p:nvSpPr>
        <p:spPr>
          <a:xfrm flipH="1">
            <a:off x="4239695" y="3488996"/>
            <a:ext cx="677984" cy="677984"/>
          </a:xfrm>
          <a:prstGeom prst="ellipse">
            <a:avLst/>
          </a:prstGeom>
          <a:solidFill>
            <a:schemeClr val="tx1"/>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44" name="任意多边形: 形状 103"/>
          <p:cNvSpPr>
            <a:spLocks/>
          </p:cNvSpPr>
          <p:nvPr/>
        </p:nvSpPr>
        <p:spPr bwMode="auto">
          <a:xfrm>
            <a:off x="4406541" y="3658329"/>
            <a:ext cx="344288" cy="321115"/>
          </a:xfrm>
          <a:custGeom>
            <a:avLst/>
            <a:gdLst>
              <a:gd name="connsiteX0" fmla="*/ 16706 w 330200"/>
              <a:gd name="connsiteY0" fmla="*/ 246062 h 307975"/>
              <a:gd name="connsiteX1" fmla="*/ 133652 w 330200"/>
              <a:gd name="connsiteY1" fmla="*/ 246062 h 307975"/>
              <a:gd name="connsiteX2" fmla="*/ 136223 w 330200"/>
              <a:gd name="connsiteY2" fmla="*/ 253906 h 307975"/>
              <a:gd name="connsiteX3" fmla="*/ 159355 w 330200"/>
              <a:gd name="connsiteY3" fmla="*/ 287898 h 307975"/>
              <a:gd name="connsiteX4" fmla="*/ 161925 w 330200"/>
              <a:gd name="connsiteY4" fmla="*/ 290512 h 307975"/>
              <a:gd name="connsiteX5" fmla="*/ 16706 w 330200"/>
              <a:gd name="connsiteY5" fmla="*/ 290512 h 307975"/>
              <a:gd name="connsiteX6" fmla="*/ 0 w 330200"/>
              <a:gd name="connsiteY6" fmla="*/ 272209 h 307975"/>
              <a:gd name="connsiteX7" fmla="*/ 0 w 330200"/>
              <a:gd name="connsiteY7" fmla="*/ 263058 h 307975"/>
              <a:gd name="connsiteX8" fmla="*/ 16706 w 330200"/>
              <a:gd name="connsiteY8" fmla="*/ 246062 h 307975"/>
              <a:gd name="connsiteX9" fmla="*/ 45146 w 330200"/>
              <a:gd name="connsiteY9" fmla="*/ 184150 h 307975"/>
              <a:gd name="connsiteX10" fmla="*/ 133350 w 330200"/>
              <a:gd name="connsiteY10" fmla="*/ 184150 h 307975"/>
              <a:gd name="connsiteX11" fmla="*/ 129459 w 330200"/>
              <a:gd name="connsiteY11" fmla="*/ 212912 h 307975"/>
              <a:gd name="connsiteX12" fmla="*/ 130756 w 330200"/>
              <a:gd name="connsiteY12" fmla="*/ 228600 h 307975"/>
              <a:gd name="connsiteX13" fmla="*/ 45146 w 330200"/>
              <a:gd name="connsiteY13" fmla="*/ 228600 h 307975"/>
              <a:gd name="connsiteX14" fmla="*/ 26987 w 330200"/>
              <a:gd name="connsiteY14" fmla="*/ 211605 h 307975"/>
              <a:gd name="connsiteX15" fmla="*/ 26987 w 330200"/>
              <a:gd name="connsiteY15" fmla="*/ 201146 h 307975"/>
              <a:gd name="connsiteX16" fmla="*/ 45146 w 330200"/>
              <a:gd name="connsiteY16" fmla="*/ 184150 h 307975"/>
              <a:gd name="connsiteX17" fmla="*/ 207607 w 330200"/>
              <a:gd name="connsiteY17" fmla="*/ 163512 h 307975"/>
              <a:gd name="connsiteX18" fmla="*/ 201091 w 330200"/>
              <a:gd name="connsiteY18" fmla="*/ 167397 h 307975"/>
              <a:gd name="connsiteX19" fmla="*/ 198485 w 330200"/>
              <a:gd name="connsiteY19" fmla="*/ 172578 h 307975"/>
              <a:gd name="connsiteX20" fmla="*/ 198485 w 330200"/>
              <a:gd name="connsiteY20" fmla="*/ 192004 h 307975"/>
              <a:gd name="connsiteX21" fmla="*/ 191969 w 330200"/>
              <a:gd name="connsiteY21" fmla="*/ 192004 h 307975"/>
              <a:gd name="connsiteX22" fmla="*/ 184150 w 330200"/>
              <a:gd name="connsiteY22" fmla="*/ 199774 h 307975"/>
              <a:gd name="connsiteX23" fmla="*/ 191969 w 330200"/>
              <a:gd name="connsiteY23" fmla="*/ 208840 h 307975"/>
              <a:gd name="connsiteX24" fmla="*/ 198485 w 330200"/>
              <a:gd name="connsiteY24" fmla="*/ 208840 h 307975"/>
              <a:gd name="connsiteX25" fmla="*/ 198485 w 330200"/>
              <a:gd name="connsiteY25" fmla="*/ 215315 h 307975"/>
              <a:gd name="connsiteX26" fmla="*/ 191969 w 330200"/>
              <a:gd name="connsiteY26" fmla="*/ 215315 h 307975"/>
              <a:gd name="connsiteX27" fmla="*/ 184150 w 330200"/>
              <a:gd name="connsiteY27" fmla="*/ 224380 h 307975"/>
              <a:gd name="connsiteX28" fmla="*/ 184150 w 330200"/>
              <a:gd name="connsiteY28" fmla="*/ 228266 h 307975"/>
              <a:gd name="connsiteX29" fmla="*/ 191969 w 330200"/>
              <a:gd name="connsiteY29" fmla="*/ 233446 h 307975"/>
              <a:gd name="connsiteX30" fmla="*/ 198485 w 330200"/>
              <a:gd name="connsiteY30" fmla="*/ 233446 h 307975"/>
              <a:gd name="connsiteX31" fmla="*/ 198485 w 330200"/>
              <a:gd name="connsiteY31" fmla="*/ 252872 h 307975"/>
              <a:gd name="connsiteX32" fmla="*/ 207607 w 330200"/>
              <a:gd name="connsiteY32" fmla="*/ 261937 h 307975"/>
              <a:gd name="connsiteX33" fmla="*/ 262341 w 330200"/>
              <a:gd name="connsiteY33" fmla="*/ 261937 h 307975"/>
              <a:gd name="connsiteX34" fmla="*/ 271463 w 330200"/>
              <a:gd name="connsiteY34" fmla="*/ 252872 h 307975"/>
              <a:gd name="connsiteX35" fmla="*/ 271463 w 330200"/>
              <a:gd name="connsiteY35" fmla="*/ 238626 h 307975"/>
              <a:gd name="connsiteX36" fmla="*/ 262341 w 330200"/>
              <a:gd name="connsiteY36" fmla="*/ 229561 h 307975"/>
              <a:gd name="connsiteX37" fmla="*/ 254522 w 330200"/>
              <a:gd name="connsiteY37" fmla="*/ 238626 h 307975"/>
              <a:gd name="connsiteX38" fmla="*/ 254522 w 330200"/>
              <a:gd name="connsiteY38" fmla="*/ 243806 h 307975"/>
              <a:gd name="connsiteX39" fmla="*/ 215426 w 330200"/>
              <a:gd name="connsiteY39" fmla="*/ 243806 h 307975"/>
              <a:gd name="connsiteX40" fmla="*/ 215426 w 330200"/>
              <a:gd name="connsiteY40" fmla="*/ 233446 h 307975"/>
              <a:gd name="connsiteX41" fmla="*/ 231065 w 330200"/>
              <a:gd name="connsiteY41" fmla="*/ 233446 h 307975"/>
              <a:gd name="connsiteX42" fmla="*/ 240187 w 330200"/>
              <a:gd name="connsiteY42" fmla="*/ 224380 h 307975"/>
              <a:gd name="connsiteX43" fmla="*/ 238884 w 330200"/>
              <a:gd name="connsiteY43" fmla="*/ 220495 h 307975"/>
              <a:gd name="connsiteX44" fmla="*/ 231065 w 330200"/>
              <a:gd name="connsiteY44" fmla="*/ 215315 h 307975"/>
              <a:gd name="connsiteX45" fmla="*/ 215426 w 330200"/>
              <a:gd name="connsiteY45" fmla="*/ 215315 h 307975"/>
              <a:gd name="connsiteX46" fmla="*/ 215426 w 330200"/>
              <a:gd name="connsiteY46" fmla="*/ 208840 h 307975"/>
              <a:gd name="connsiteX47" fmla="*/ 231065 w 330200"/>
              <a:gd name="connsiteY47" fmla="*/ 208840 h 307975"/>
              <a:gd name="connsiteX48" fmla="*/ 240187 w 330200"/>
              <a:gd name="connsiteY48" fmla="*/ 199774 h 307975"/>
              <a:gd name="connsiteX49" fmla="*/ 231065 w 330200"/>
              <a:gd name="connsiteY49" fmla="*/ 192004 h 307975"/>
              <a:gd name="connsiteX50" fmla="*/ 215426 w 330200"/>
              <a:gd name="connsiteY50" fmla="*/ 192004 h 307975"/>
              <a:gd name="connsiteX51" fmla="*/ 215426 w 330200"/>
              <a:gd name="connsiteY51" fmla="*/ 180348 h 307975"/>
              <a:gd name="connsiteX52" fmla="*/ 254522 w 330200"/>
              <a:gd name="connsiteY52" fmla="*/ 180348 h 307975"/>
              <a:gd name="connsiteX53" fmla="*/ 254522 w 330200"/>
              <a:gd name="connsiteY53" fmla="*/ 186823 h 307975"/>
              <a:gd name="connsiteX54" fmla="*/ 262341 w 330200"/>
              <a:gd name="connsiteY54" fmla="*/ 194594 h 307975"/>
              <a:gd name="connsiteX55" fmla="*/ 271463 w 330200"/>
              <a:gd name="connsiteY55" fmla="*/ 186823 h 307975"/>
              <a:gd name="connsiteX56" fmla="*/ 271463 w 330200"/>
              <a:gd name="connsiteY56" fmla="*/ 172578 h 307975"/>
              <a:gd name="connsiteX57" fmla="*/ 262341 w 330200"/>
              <a:gd name="connsiteY57" fmla="*/ 163512 h 307975"/>
              <a:gd name="connsiteX58" fmla="*/ 207607 w 330200"/>
              <a:gd name="connsiteY58" fmla="*/ 163512 h 307975"/>
              <a:gd name="connsiteX59" fmla="*/ 16721 w 330200"/>
              <a:gd name="connsiteY59" fmla="*/ 123825 h 307975"/>
              <a:gd name="connsiteX60" fmla="*/ 176213 w 330200"/>
              <a:gd name="connsiteY60" fmla="*/ 123825 h 307975"/>
              <a:gd name="connsiteX61" fmla="*/ 159492 w 330200"/>
              <a:gd name="connsiteY61" fmla="*/ 138206 h 307975"/>
              <a:gd name="connsiteX62" fmla="*/ 138912 w 330200"/>
              <a:gd name="connsiteY62" fmla="*/ 168275 h 307975"/>
              <a:gd name="connsiteX63" fmla="*/ 16721 w 330200"/>
              <a:gd name="connsiteY63" fmla="*/ 168275 h 307975"/>
              <a:gd name="connsiteX64" fmla="*/ 0 w 330200"/>
              <a:gd name="connsiteY64" fmla="*/ 151279 h 307975"/>
              <a:gd name="connsiteX65" fmla="*/ 0 w 330200"/>
              <a:gd name="connsiteY65" fmla="*/ 140820 h 307975"/>
              <a:gd name="connsiteX66" fmla="*/ 16721 w 330200"/>
              <a:gd name="connsiteY66" fmla="*/ 123825 h 307975"/>
              <a:gd name="connsiteX67" fmla="*/ 234950 w 330200"/>
              <a:gd name="connsiteY67" fmla="*/ 117475 h 307975"/>
              <a:gd name="connsiteX68" fmla="*/ 330200 w 330200"/>
              <a:gd name="connsiteY68" fmla="*/ 212725 h 307975"/>
              <a:gd name="connsiteX69" fmla="*/ 234950 w 330200"/>
              <a:gd name="connsiteY69" fmla="*/ 307975 h 307975"/>
              <a:gd name="connsiteX70" fmla="*/ 178315 w 330200"/>
              <a:gd name="connsiteY70" fmla="*/ 289955 h 307975"/>
              <a:gd name="connsiteX71" fmla="*/ 146136 w 330200"/>
              <a:gd name="connsiteY71" fmla="*/ 246191 h 307975"/>
              <a:gd name="connsiteX72" fmla="*/ 140987 w 330200"/>
              <a:gd name="connsiteY72" fmla="*/ 228171 h 307975"/>
              <a:gd name="connsiteX73" fmla="*/ 139700 w 330200"/>
              <a:gd name="connsiteY73" fmla="*/ 212725 h 307975"/>
              <a:gd name="connsiteX74" fmla="*/ 143561 w 330200"/>
              <a:gd name="connsiteY74" fmla="*/ 184408 h 307975"/>
              <a:gd name="connsiteX75" fmla="*/ 151284 w 330200"/>
              <a:gd name="connsiteY75" fmla="*/ 167675 h 307975"/>
              <a:gd name="connsiteX76" fmla="*/ 200197 w 330200"/>
              <a:gd name="connsiteY76" fmla="*/ 123911 h 307975"/>
              <a:gd name="connsiteX77" fmla="*/ 234950 w 330200"/>
              <a:gd name="connsiteY77" fmla="*/ 117475 h 307975"/>
              <a:gd name="connsiteX78" fmla="*/ 16783 w 330200"/>
              <a:gd name="connsiteY78" fmla="*/ 63500 h 307975"/>
              <a:gd name="connsiteX79" fmla="*/ 197530 w 330200"/>
              <a:gd name="connsiteY79" fmla="*/ 63500 h 307975"/>
              <a:gd name="connsiteX80" fmla="*/ 214313 w 330200"/>
              <a:gd name="connsiteY80" fmla="*/ 79889 h 307975"/>
              <a:gd name="connsiteX81" fmla="*/ 214313 w 330200"/>
              <a:gd name="connsiteY81" fmla="*/ 89974 h 307975"/>
              <a:gd name="connsiteX82" fmla="*/ 197530 w 330200"/>
              <a:gd name="connsiteY82" fmla="*/ 106363 h 307975"/>
              <a:gd name="connsiteX83" fmla="*/ 16783 w 330200"/>
              <a:gd name="connsiteY83" fmla="*/ 106363 h 307975"/>
              <a:gd name="connsiteX84" fmla="*/ 0 w 330200"/>
              <a:gd name="connsiteY84" fmla="*/ 89974 h 307975"/>
              <a:gd name="connsiteX85" fmla="*/ 0 w 330200"/>
              <a:gd name="connsiteY85" fmla="*/ 79889 h 307975"/>
              <a:gd name="connsiteX86" fmla="*/ 16783 w 330200"/>
              <a:gd name="connsiteY86" fmla="*/ 63500 h 307975"/>
              <a:gd name="connsiteX87" fmla="*/ 45062 w 330200"/>
              <a:gd name="connsiteY87" fmla="*/ 0 h 307975"/>
              <a:gd name="connsiteX88" fmla="*/ 224517 w 330200"/>
              <a:gd name="connsiteY88" fmla="*/ 0 h 307975"/>
              <a:gd name="connsiteX89" fmla="*/ 241300 w 330200"/>
              <a:gd name="connsiteY89" fmla="*/ 18303 h 307975"/>
              <a:gd name="connsiteX90" fmla="*/ 241300 w 330200"/>
              <a:gd name="connsiteY90" fmla="*/ 27454 h 307975"/>
              <a:gd name="connsiteX91" fmla="*/ 224517 w 330200"/>
              <a:gd name="connsiteY91" fmla="*/ 44450 h 307975"/>
              <a:gd name="connsiteX92" fmla="*/ 45062 w 330200"/>
              <a:gd name="connsiteY92" fmla="*/ 44450 h 307975"/>
              <a:gd name="connsiteX93" fmla="*/ 26987 w 330200"/>
              <a:gd name="connsiteY93" fmla="*/ 27454 h 307975"/>
              <a:gd name="connsiteX94" fmla="*/ 26987 w 330200"/>
              <a:gd name="connsiteY94" fmla="*/ 18303 h 307975"/>
              <a:gd name="connsiteX95" fmla="*/ 45062 w 330200"/>
              <a:gd name="connsiteY95"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330200" h="307975">
                <a:moveTo>
                  <a:pt x="16706" y="246062"/>
                </a:moveTo>
                <a:cubicBezTo>
                  <a:pt x="16706" y="246062"/>
                  <a:pt x="16706" y="246062"/>
                  <a:pt x="133652" y="246062"/>
                </a:cubicBezTo>
                <a:cubicBezTo>
                  <a:pt x="134937" y="248677"/>
                  <a:pt x="134937" y="251292"/>
                  <a:pt x="136223" y="253906"/>
                </a:cubicBezTo>
                <a:cubicBezTo>
                  <a:pt x="141363" y="265673"/>
                  <a:pt x="149074" y="277439"/>
                  <a:pt x="159355" y="287898"/>
                </a:cubicBezTo>
                <a:cubicBezTo>
                  <a:pt x="160640" y="287898"/>
                  <a:pt x="160640" y="289205"/>
                  <a:pt x="161925" y="290512"/>
                </a:cubicBezTo>
                <a:cubicBezTo>
                  <a:pt x="161925" y="290512"/>
                  <a:pt x="161925" y="290512"/>
                  <a:pt x="16706" y="290512"/>
                </a:cubicBezTo>
                <a:cubicBezTo>
                  <a:pt x="7711" y="290512"/>
                  <a:pt x="0" y="282668"/>
                  <a:pt x="0" y="272209"/>
                </a:cubicBezTo>
                <a:lnTo>
                  <a:pt x="0" y="263058"/>
                </a:lnTo>
                <a:cubicBezTo>
                  <a:pt x="0" y="253906"/>
                  <a:pt x="7711" y="246062"/>
                  <a:pt x="16706" y="246062"/>
                </a:cubicBezTo>
                <a:close/>
                <a:moveTo>
                  <a:pt x="45146" y="184150"/>
                </a:moveTo>
                <a:lnTo>
                  <a:pt x="133350" y="184150"/>
                </a:lnTo>
                <a:cubicBezTo>
                  <a:pt x="130756" y="193302"/>
                  <a:pt x="129459" y="202453"/>
                  <a:pt x="129459" y="212912"/>
                </a:cubicBezTo>
                <a:cubicBezTo>
                  <a:pt x="129459" y="218141"/>
                  <a:pt x="129459" y="223371"/>
                  <a:pt x="130756" y="228600"/>
                </a:cubicBezTo>
                <a:cubicBezTo>
                  <a:pt x="130756" y="228600"/>
                  <a:pt x="130756" y="228600"/>
                  <a:pt x="45146" y="228600"/>
                </a:cubicBezTo>
                <a:cubicBezTo>
                  <a:pt x="34770" y="228600"/>
                  <a:pt x="26987" y="220756"/>
                  <a:pt x="26987" y="211605"/>
                </a:cubicBezTo>
                <a:cubicBezTo>
                  <a:pt x="26987" y="211605"/>
                  <a:pt x="26987" y="211605"/>
                  <a:pt x="26987" y="201146"/>
                </a:cubicBezTo>
                <a:cubicBezTo>
                  <a:pt x="26987" y="191994"/>
                  <a:pt x="34770" y="184150"/>
                  <a:pt x="45146" y="184150"/>
                </a:cubicBezTo>
                <a:close/>
                <a:moveTo>
                  <a:pt x="207607" y="163512"/>
                </a:moveTo>
                <a:cubicBezTo>
                  <a:pt x="205001" y="163512"/>
                  <a:pt x="202395" y="164807"/>
                  <a:pt x="201091" y="167397"/>
                </a:cubicBezTo>
                <a:cubicBezTo>
                  <a:pt x="199788" y="168693"/>
                  <a:pt x="198485" y="169988"/>
                  <a:pt x="198485" y="172578"/>
                </a:cubicBezTo>
                <a:cubicBezTo>
                  <a:pt x="198485" y="172578"/>
                  <a:pt x="198485" y="172578"/>
                  <a:pt x="198485" y="192004"/>
                </a:cubicBezTo>
                <a:cubicBezTo>
                  <a:pt x="198485" y="192004"/>
                  <a:pt x="198485" y="192004"/>
                  <a:pt x="191969" y="192004"/>
                </a:cubicBezTo>
                <a:cubicBezTo>
                  <a:pt x="188060" y="192004"/>
                  <a:pt x="184150" y="195889"/>
                  <a:pt x="184150" y="199774"/>
                </a:cubicBezTo>
                <a:cubicBezTo>
                  <a:pt x="184150" y="204954"/>
                  <a:pt x="188060" y="208840"/>
                  <a:pt x="191969" y="208840"/>
                </a:cubicBezTo>
                <a:cubicBezTo>
                  <a:pt x="191969" y="208840"/>
                  <a:pt x="191969" y="208840"/>
                  <a:pt x="198485" y="208840"/>
                </a:cubicBezTo>
                <a:cubicBezTo>
                  <a:pt x="198485" y="208840"/>
                  <a:pt x="198485" y="208840"/>
                  <a:pt x="198485" y="215315"/>
                </a:cubicBezTo>
                <a:cubicBezTo>
                  <a:pt x="198485" y="215315"/>
                  <a:pt x="198485" y="215315"/>
                  <a:pt x="191969" y="215315"/>
                </a:cubicBezTo>
                <a:cubicBezTo>
                  <a:pt x="188060" y="215315"/>
                  <a:pt x="184150" y="219200"/>
                  <a:pt x="184150" y="224380"/>
                </a:cubicBezTo>
                <a:cubicBezTo>
                  <a:pt x="184150" y="225675"/>
                  <a:pt x="184150" y="226970"/>
                  <a:pt x="184150" y="228266"/>
                </a:cubicBezTo>
                <a:cubicBezTo>
                  <a:pt x="185453" y="230856"/>
                  <a:pt x="189363" y="233446"/>
                  <a:pt x="191969" y="233446"/>
                </a:cubicBezTo>
                <a:cubicBezTo>
                  <a:pt x="191969" y="233446"/>
                  <a:pt x="191969" y="233446"/>
                  <a:pt x="198485" y="233446"/>
                </a:cubicBezTo>
                <a:cubicBezTo>
                  <a:pt x="198485" y="233446"/>
                  <a:pt x="198485" y="233446"/>
                  <a:pt x="198485" y="252872"/>
                </a:cubicBezTo>
                <a:cubicBezTo>
                  <a:pt x="198485" y="258052"/>
                  <a:pt x="202395" y="261937"/>
                  <a:pt x="207607" y="261937"/>
                </a:cubicBezTo>
                <a:cubicBezTo>
                  <a:pt x="207607" y="261937"/>
                  <a:pt x="207607" y="261937"/>
                  <a:pt x="262341" y="261937"/>
                </a:cubicBezTo>
                <a:cubicBezTo>
                  <a:pt x="267554" y="261937"/>
                  <a:pt x="271463" y="258052"/>
                  <a:pt x="271463" y="252872"/>
                </a:cubicBezTo>
                <a:cubicBezTo>
                  <a:pt x="271463" y="252872"/>
                  <a:pt x="271463" y="252872"/>
                  <a:pt x="271463" y="238626"/>
                </a:cubicBezTo>
                <a:cubicBezTo>
                  <a:pt x="271463" y="233446"/>
                  <a:pt x="267554" y="229561"/>
                  <a:pt x="262341" y="229561"/>
                </a:cubicBezTo>
                <a:cubicBezTo>
                  <a:pt x="258431" y="229561"/>
                  <a:pt x="254522" y="233446"/>
                  <a:pt x="254522" y="238626"/>
                </a:cubicBezTo>
                <a:cubicBezTo>
                  <a:pt x="254522" y="238626"/>
                  <a:pt x="254522" y="238626"/>
                  <a:pt x="254522" y="243806"/>
                </a:cubicBezTo>
                <a:cubicBezTo>
                  <a:pt x="254522" y="243806"/>
                  <a:pt x="254522" y="243806"/>
                  <a:pt x="215426" y="243806"/>
                </a:cubicBezTo>
                <a:cubicBezTo>
                  <a:pt x="215426" y="243806"/>
                  <a:pt x="215426" y="243806"/>
                  <a:pt x="215426" y="233446"/>
                </a:cubicBezTo>
                <a:cubicBezTo>
                  <a:pt x="215426" y="233446"/>
                  <a:pt x="215426" y="233446"/>
                  <a:pt x="231065" y="233446"/>
                </a:cubicBezTo>
                <a:cubicBezTo>
                  <a:pt x="236277" y="233446"/>
                  <a:pt x="240187" y="229561"/>
                  <a:pt x="240187" y="224380"/>
                </a:cubicBezTo>
                <a:cubicBezTo>
                  <a:pt x="240187" y="223085"/>
                  <a:pt x="240187" y="221790"/>
                  <a:pt x="238884" y="220495"/>
                </a:cubicBezTo>
                <a:cubicBezTo>
                  <a:pt x="237580" y="217905"/>
                  <a:pt x="234974" y="215315"/>
                  <a:pt x="231065" y="215315"/>
                </a:cubicBezTo>
                <a:cubicBezTo>
                  <a:pt x="231065" y="215315"/>
                  <a:pt x="231065" y="215315"/>
                  <a:pt x="215426" y="215315"/>
                </a:cubicBezTo>
                <a:cubicBezTo>
                  <a:pt x="215426" y="215315"/>
                  <a:pt x="215426" y="215315"/>
                  <a:pt x="215426" y="208840"/>
                </a:cubicBezTo>
                <a:cubicBezTo>
                  <a:pt x="215426" y="208840"/>
                  <a:pt x="215426" y="208840"/>
                  <a:pt x="231065" y="208840"/>
                </a:cubicBezTo>
                <a:cubicBezTo>
                  <a:pt x="236277" y="208840"/>
                  <a:pt x="240187" y="204954"/>
                  <a:pt x="240187" y="199774"/>
                </a:cubicBezTo>
                <a:cubicBezTo>
                  <a:pt x="240187" y="195889"/>
                  <a:pt x="236277" y="192004"/>
                  <a:pt x="231065" y="192004"/>
                </a:cubicBezTo>
                <a:cubicBezTo>
                  <a:pt x="231065" y="192004"/>
                  <a:pt x="231065" y="192004"/>
                  <a:pt x="215426" y="192004"/>
                </a:cubicBezTo>
                <a:cubicBezTo>
                  <a:pt x="215426" y="192004"/>
                  <a:pt x="215426" y="192004"/>
                  <a:pt x="215426" y="180348"/>
                </a:cubicBezTo>
                <a:cubicBezTo>
                  <a:pt x="215426" y="180348"/>
                  <a:pt x="215426" y="180348"/>
                  <a:pt x="254522" y="180348"/>
                </a:cubicBezTo>
                <a:cubicBezTo>
                  <a:pt x="254522" y="180348"/>
                  <a:pt x="254522" y="180348"/>
                  <a:pt x="254522" y="186823"/>
                </a:cubicBezTo>
                <a:cubicBezTo>
                  <a:pt x="254522" y="190709"/>
                  <a:pt x="258431" y="194594"/>
                  <a:pt x="262341" y="194594"/>
                </a:cubicBezTo>
                <a:cubicBezTo>
                  <a:pt x="267554" y="194594"/>
                  <a:pt x="271463" y="190709"/>
                  <a:pt x="271463" y="186823"/>
                </a:cubicBezTo>
                <a:lnTo>
                  <a:pt x="271463" y="172578"/>
                </a:lnTo>
                <a:cubicBezTo>
                  <a:pt x="271463" y="167397"/>
                  <a:pt x="267554" y="163512"/>
                  <a:pt x="262341" y="163512"/>
                </a:cubicBezTo>
                <a:cubicBezTo>
                  <a:pt x="262341" y="163512"/>
                  <a:pt x="262341" y="163512"/>
                  <a:pt x="207607" y="163512"/>
                </a:cubicBezTo>
                <a:close/>
                <a:moveTo>
                  <a:pt x="16721" y="123825"/>
                </a:moveTo>
                <a:cubicBezTo>
                  <a:pt x="16721" y="123825"/>
                  <a:pt x="16721" y="123825"/>
                  <a:pt x="176213" y="123825"/>
                </a:cubicBezTo>
                <a:cubicBezTo>
                  <a:pt x="171068" y="127747"/>
                  <a:pt x="164637" y="132976"/>
                  <a:pt x="159492" y="138206"/>
                </a:cubicBezTo>
                <a:cubicBezTo>
                  <a:pt x="150488" y="147357"/>
                  <a:pt x="144057" y="156509"/>
                  <a:pt x="138912" y="168275"/>
                </a:cubicBezTo>
                <a:cubicBezTo>
                  <a:pt x="138912" y="168275"/>
                  <a:pt x="138912" y="168275"/>
                  <a:pt x="16721" y="168275"/>
                </a:cubicBezTo>
                <a:cubicBezTo>
                  <a:pt x="7717" y="168275"/>
                  <a:pt x="0" y="160431"/>
                  <a:pt x="0" y="151279"/>
                </a:cubicBezTo>
                <a:lnTo>
                  <a:pt x="0" y="140820"/>
                </a:lnTo>
                <a:cubicBezTo>
                  <a:pt x="0" y="131669"/>
                  <a:pt x="7717" y="123825"/>
                  <a:pt x="16721" y="123825"/>
                </a:cubicBezTo>
                <a:close/>
                <a:moveTo>
                  <a:pt x="234950" y="117475"/>
                </a:moveTo>
                <a:cubicBezTo>
                  <a:pt x="287724" y="117475"/>
                  <a:pt x="330200" y="159951"/>
                  <a:pt x="330200" y="212725"/>
                </a:cubicBezTo>
                <a:cubicBezTo>
                  <a:pt x="330200" y="265499"/>
                  <a:pt x="287724" y="307975"/>
                  <a:pt x="234950" y="307975"/>
                </a:cubicBezTo>
                <a:cubicBezTo>
                  <a:pt x="214355" y="307975"/>
                  <a:pt x="195048" y="301539"/>
                  <a:pt x="178315" y="289955"/>
                </a:cubicBezTo>
                <a:cubicBezTo>
                  <a:pt x="164156" y="278371"/>
                  <a:pt x="152572" y="262925"/>
                  <a:pt x="146136" y="246191"/>
                </a:cubicBezTo>
                <a:cubicBezTo>
                  <a:pt x="143561" y="239756"/>
                  <a:pt x="142274" y="234607"/>
                  <a:pt x="140987" y="228171"/>
                </a:cubicBezTo>
                <a:cubicBezTo>
                  <a:pt x="139700" y="223023"/>
                  <a:pt x="139700" y="217874"/>
                  <a:pt x="139700" y="212725"/>
                </a:cubicBezTo>
                <a:cubicBezTo>
                  <a:pt x="139700" y="202428"/>
                  <a:pt x="140987" y="193418"/>
                  <a:pt x="143561" y="184408"/>
                </a:cubicBezTo>
                <a:cubicBezTo>
                  <a:pt x="146136" y="177972"/>
                  <a:pt x="147423" y="172823"/>
                  <a:pt x="151284" y="167675"/>
                </a:cubicBezTo>
                <a:cubicBezTo>
                  <a:pt x="161582" y="148367"/>
                  <a:pt x="178315" y="132921"/>
                  <a:pt x="200197" y="123911"/>
                </a:cubicBezTo>
                <a:cubicBezTo>
                  <a:pt x="210494" y="120049"/>
                  <a:pt x="222078" y="117475"/>
                  <a:pt x="234950" y="117475"/>
                </a:cubicBezTo>
                <a:close/>
                <a:moveTo>
                  <a:pt x="16783" y="63500"/>
                </a:moveTo>
                <a:cubicBezTo>
                  <a:pt x="16783" y="63500"/>
                  <a:pt x="16783" y="63500"/>
                  <a:pt x="197530" y="63500"/>
                </a:cubicBezTo>
                <a:cubicBezTo>
                  <a:pt x="206567" y="63500"/>
                  <a:pt x="214313" y="71064"/>
                  <a:pt x="214313" y="79889"/>
                </a:cubicBezTo>
                <a:cubicBezTo>
                  <a:pt x="214313" y="79889"/>
                  <a:pt x="214313" y="79889"/>
                  <a:pt x="214313" y="89974"/>
                </a:cubicBezTo>
                <a:cubicBezTo>
                  <a:pt x="214313" y="98799"/>
                  <a:pt x="206567" y="106363"/>
                  <a:pt x="197530" y="106363"/>
                </a:cubicBezTo>
                <a:cubicBezTo>
                  <a:pt x="197530" y="106363"/>
                  <a:pt x="197530" y="106363"/>
                  <a:pt x="16783" y="106363"/>
                </a:cubicBezTo>
                <a:cubicBezTo>
                  <a:pt x="7746" y="106363"/>
                  <a:pt x="0" y="98799"/>
                  <a:pt x="0" y="89974"/>
                </a:cubicBezTo>
                <a:cubicBezTo>
                  <a:pt x="0" y="89974"/>
                  <a:pt x="0" y="89974"/>
                  <a:pt x="0" y="79889"/>
                </a:cubicBezTo>
                <a:cubicBezTo>
                  <a:pt x="0" y="71064"/>
                  <a:pt x="7746" y="63500"/>
                  <a:pt x="16783" y="63500"/>
                </a:cubicBezTo>
                <a:close/>
                <a:moveTo>
                  <a:pt x="45062" y="0"/>
                </a:moveTo>
                <a:cubicBezTo>
                  <a:pt x="45062" y="0"/>
                  <a:pt x="45062" y="0"/>
                  <a:pt x="224517" y="0"/>
                </a:cubicBezTo>
                <a:cubicBezTo>
                  <a:pt x="233554" y="0"/>
                  <a:pt x="241300" y="7844"/>
                  <a:pt x="241300" y="18303"/>
                </a:cubicBezTo>
                <a:cubicBezTo>
                  <a:pt x="241300" y="18303"/>
                  <a:pt x="241300" y="18303"/>
                  <a:pt x="241300" y="27454"/>
                </a:cubicBezTo>
                <a:cubicBezTo>
                  <a:pt x="241300" y="36606"/>
                  <a:pt x="233554" y="44450"/>
                  <a:pt x="224517" y="44450"/>
                </a:cubicBezTo>
                <a:cubicBezTo>
                  <a:pt x="224517" y="44450"/>
                  <a:pt x="224517" y="44450"/>
                  <a:pt x="45062" y="44450"/>
                </a:cubicBezTo>
                <a:cubicBezTo>
                  <a:pt x="34733" y="44450"/>
                  <a:pt x="26987" y="36606"/>
                  <a:pt x="26987" y="27454"/>
                </a:cubicBezTo>
                <a:cubicBezTo>
                  <a:pt x="26987" y="27454"/>
                  <a:pt x="26987" y="27454"/>
                  <a:pt x="26987" y="18303"/>
                </a:cubicBezTo>
                <a:cubicBezTo>
                  <a:pt x="26987" y="7844"/>
                  <a:pt x="34733" y="0"/>
                  <a:pt x="45062"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nvGrpSpPr>
          <p:cNvPr id="56" name="组合 55"/>
          <p:cNvGrpSpPr/>
          <p:nvPr/>
        </p:nvGrpSpPr>
        <p:grpSpPr>
          <a:xfrm>
            <a:off x="7618988" y="2361552"/>
            <a:ext cx="3255830" cy="778748"/>
            <a:chOff x="7727480" y="3464575"/>
            <a:chExt cx="3255830" cy="778748"/>
          </a:xfrm>
        </p:grpSpPr>
        <p:sp>
          <p:nvSpPr>
            <p:cNvPr id="57" name="矩形 56"/>
            <p:cNvSpPr/>
            <p:nvPr/>
          </p:nvSpPr>
          <p:spPr>
            <a:xfrm>
              <a:off x="7727480" y="3747033"/>
              <a:ext cx="3255830"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58" name="矩形 57"/>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59" name="组合 58"/>
          <p:cNvGrpSpPr/>
          <p:nvPr/>
        </p:nvGrpSpPr>
        <p:grpSpPr>
          <a:xfrm>
            <a:off x="7618988" y="4527948"/>
            <a:ext cx="3255830" cy="778748"/>
            <a:chOff x="7727480" y="3464575"/>
            <a:chExt cx="3255830" cy="778748"/>
          </a:xfrm>
        </p:grpSpPr>
        <p:sp>
          <p:nvSpPr>
            <p:cNvPr id="60" name="矩形 59"/>
            <p:cNvSpPr/>
            <p:nvPr/>
          </p:nvSpPr>
          <p:spPr>
            <a:xfrm>
              <a:off x="7727480" y="3747033"/>
              <a:ext cx="3255830"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1" name="矩形 60"/>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62" name="组合 61"/>
          <p:cNvGrpSpPr/>
          <p:nvPr/>
        </p:nvGrpSpPr>
        <p:grpSpPr>
          <a:xfrm>
            <a:off x="8061458" y="3443833"/>
            <a:ext cx="3255830" cy="778748"/>
            <a:chOff x="7727480" y="3464575"/>
            <a:chExt cx="3255830" cy="778748"/>
          </a:xfrm>
        </p:grpSpPr>
        <p:sp>
          <p:nvSpPr>
            <p:cNvPr id="63" name="矩形 62"/>
            <p:cNvSpPr/>
            <p:nvPr/>
          </p:nvSpPr>
          <p:spPr>
            <a:xfrm>
              <a:off x="7727480" y="3747033"/>
              <a:ext cx="3255830"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4" name="矩形 63"/>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65" name="组合 64"/>
          <p:cNvGrpSpPr/>
          <p:nvPr/>
        </p:nvGrpSpPr>
        <p:grpSpPr>
          <a:xfrm>
            <a:off x="1303652" y="2361552"/>
            <a:ext cx="3255830" cy="778748"/>
            <a:chOff x="7727480" y="3464575"/>
            <a:chExt cx="3255830" cy="778748"/>
          </a:xfrm>
        </p:grpSpPr>
        <p:sp>
          <p:nvSpPr>
            <p:cNvPr id="66" name="矩形 65"/>
            <p:cNvSpPr/>
            <p:nvPr/>
          </p:nvSpPr>
          <p:spPr>
            <a:xfrm>
              <a:off x="7727480" y="3747033"/>
              <a:ext cx="3255830" cy="496290"/>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7" name="矩形 66"/>
            <p:cNvSpPr/>
            <p:nvPr/>
          </p:nvSpPr>
          <p:spPr>
            <a:xfrm>
              <a:off x="8932758" y="3464575"/>
              <a:ext cx="2050552"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latin typeface="+mn-ea"/>
                </a:rPr>
                <a:t>标题文字添加</a:t>
              </a:r>
            </a:p>
          </p:txBody>
        </p:sp>
      </p:grpSp>
      <p:grpSp>
        <p:nvGrpSpPr>
          <p:cNvPr id="68" name="组合 67"/>
          <p:cNvGrpSpPr/>
          <p:nvPr/>
        </p:nvGrpSpPr>
        <p:grpSpPr>
          <a:xfrm>
            <a:off x="1303652" y="4527948"/>
            <a:ext cx="3255830" cy="778748"/>
            <a:chOff x="7727480" y="3464575"/>
            <a:chExt cx="3255830" cy="778748"/>
          </a:xfrm>
        </p:grpSpPr>
        <p:sp>
          <p:nvSpPr>
            <p:cNvPr id="69" name="矩形 68"/>
            <p:cNvSpPr/>
            <p:nvPr/>
          </p:nvSpPr>
          <p:spPr>
            <a:xfrm>
              <a:off x="7727480" y="3747033"/>
              <a:ext cx="3255830" cy="496290"/>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70" name="矩形 69"/>
            <p:cNvSpPr/>
            <p:nvPr/>
          </p:nvSpPr>
          <p:spPr>
            <a:xfrm>
              <a:off x="8932758" y="3464575"/>
              <a:ext cx="2050552"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latin typeface="+mn-ea"/>
                </a:rPr>
                <a:t>标题文字添加</a:t>
              </a:r>
            </a:p>
          </p:txBody>
        </p:sp>
      </p:grpSp>
      <p:grpSp>
        <p:nvGrpSpPr>
          <p:cNvPr id="71" name="组合 70"/>
          <p:cNvGrpSpPr/>
          <p:nvPr/>
        </p:nvGrpSpPr>
        <p:grpSpPr>
          <a:xfrm>
            <a:off x="859169" y="3443833"/>
            <a:ext cx="3255830" cy="778748"/>
            <a:chOff x="7727480" y="3464575"/>
            <a:chExt cx="3255830" cy="778748"/>
          </a:xfrm>
        </p:grpSpPr>
        <p:sp>
          <p:nvSpPr>
            <p:cNvPr id="72" name="矩形 71"/>
            <p:cNvSpPr/>
            <p:nvPr/>
          </p:nvSpPr>
          <p:spPr>
            <a:xfrm>
              <a:off x="7727480" y="3747033"/>
              <a:ext cx="3255830" cy="496290"/>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73" name="矩形 72"/>
            <p:cNvSpPr/>
            <p:nvPr/>
          </p:nvSpPr>
          <p:spPr>
            <a:xfrm>
              <a:off x="8932758" y="3464575"/>
              <a:ext cx="2050552"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latin typeface="+mn-ea"/>
                </a:rPr>
                <a:t>标题文字添加</a:t>
              </a:r>
            </a:p>
          </p:txBody>
        </p:sp>
      </p:grpSp>
      <p:grpSp>
        <p:nvGrpSpPr>
          <p:cNvPr id="75" name="组合 74"/>
          <p:cNvGrpSpPr/>
          <p:nvPr/>
        </p:nvGrpSpPr>
        <p:grpSpPr>
          <a:xfrm>
            <a:off x="456758" y="398994"/>
            <a:ext cx="866318" cy="627874"/>
            <a:chOff x="456758" y="398994"/>
            <a:chExt cx="866318" cy="627874"/>
          </a:xfrm>
        </p:grpSpPr>
        <p:grpSp>
          <p:nvGrpSpPr>
            <p:cNvPr id="76" name="组合 75"/>
            <p:cNvGrpSpPr/>
            <p:nvPr/>
          </p:nvGrpSpPr>
          <p:grpSpPr>
            <a:xfrm>
              <a:off x="456758" y="398994"/>
              <a:ext cx="866318" cy="627874"/>
              <a:chOff x="3206140" y="912611"/>
              <a:chExt cx="5811338" cy="4211835"/>
            </a:xfrm>
            <a:effectLst/>
          </p:grpSpPr>
          <p:sp>
            <p:nvSpPr>
              <p:cNvPr id="78" name="图文框 77"/>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任意多边形 80"/>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7" name="文本框 76"/>
            <p:cNvSpPr txBox="1"/>
            <p:nvPr/>
          </p:nvSpPr>
          <p:spPr>
            <a:xfrm>
              <a:off x="657699" y="512876"/>
              <a:ext cx="470000" cy="400110"/>
            </a:xfrm>
            <a:prstGeom prst="rect">
              <a:avLst/>
            </a:prstGeom>
            <a:noFill/>
          </p:spPr>
          <p:txBody>
            <a:bodyPr wrap="none" rtlCol="0">
              <a:spAutoFit/>
              <a:scene3d>
                <a:camera prst="orthographicFront"/>
                <a:lightRig rig="threePt" dir="t"/>
              </a:scene3d>
              <a:sp3d contourW="12700"/>
            </a:bodyPr>
            <a:lstStyle/>
            <a:p>
              <a:pPr algn="ctr"/>
              <a:r>
                <a:rPr lang="en-US" altLang="zh-CN" sz="2000" smtClean="0">
                  <a:solidFill>
                    <a:schemeClr val="bg1"/>
                  </a:solidFill>
                </a:rPr>
                <a:t>02</a:t>
              </a:r>
              <a:endParaRPr lang="zh-CN" altLang="en-US" sz="2000" dirty="0">
                <a:solidFill>
                  <a:schemeClr val="bg1"/>
                </a:solidFill>
              </a:endParaRPr>
            </a:p>
          </p:txBody>
        </p:sp>
      </p:grpSp>
      <p:grpSp>
        <p:nvGrpSpPr>
          <p:cNvPr id="82" name="组合 81"/>
          <p:cNvGrpSpPr/>
          <p:nvPr/>
        </p:nvGrpSpPr>
        <p:grpSpPr>
          <a:xfrm>
            <a:off x="1485000" y="442643"/>
            <a:ext cx="4919446" cy="632939"/>
            <a:chOff x="1423389" y="306332"/>
            <a:chExt cx="4919446" cy="632939"/>
          </a:xfrm>
        </p:grpSpPr>
        <p:sp>
          <p:nvSpPr>
            <p:cNvPr id="83" name="文本框 82"/>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84" name="文本框 83"/>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2185024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42"/>
          <p:cNvSpPr/>
          <p:nvPr/>
        </p:nvSpPr>
        <p:spPr>
          <a:xfrm>
            <a:off x="1311549" y="2327780"/>
            <a:ext cx="525775" cy="3094816"/>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solidFill>
            <a:schemeClr val="tx1">
              <a:lumMod val="50000"/>
              <a:lumOff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50" name="Rectangle: Rounded Corners 40"/>
          <p:cNvSpPr/>
          <p:nvPr/>
        </p:nvSpPr>
        <p:spPr>
          <a:xfrm>
            <a:off x="1467182" y="3060322"/>
            <a:ext cx="214496" cy="2217727"/>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1" name="Oval 41"/>
          <p:cNvSpPr/>
          <p:nvPr/>
        </p:nvSpPr>
        <p:spPr>
          <a:xfrm>
            <a:off x="1356955" y="4942107"/>
            <a:ext cx="434951" cy="43506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cxnSp>
        <p:nvCxnSpPr>
          <p:cNvPr id="10" name="Straight Connector 56"/>
          <p:cNvCxnSpPr/>
          <p:nvPr/>
        </p:nvCxnSpPr>
        <p:spPr>
          <a:xfrm>
            <a:off x="2090659" y="3349316"/>
            <a:ext cx="981464" cy="0"/>
          </a:xfrm>
          <a:prstGeom prst="line">
            <a:avLst/>
          </a:prstGeom>
          <a:ln>
            <a:gradFill flip="none" rotWithShape="1">
              <a:gsLst>
                <a:gs pos="0">
                  <a:srgbClr val="B7BDC7"/>
                </a:gs>
                <a:gs pos="100000">
                  <a:srgbClr val="595959"/>
                </a:gs>
              </a:gsLst>
              <a:lin ang="2700000" scaled="1"/>
              <a:tileRect/>
            </a:gradFill>
          </a:ln>
          <a:effectLst/>
        </p:spPr>
        <p:style>
          <a:lnRef idx="2">
            <a:schemeClr val="accent1"/>
          </a:lnRef>
          <a:fillRef idx="0">
            <a:schemeClr val="accent1"/>
          </a:fillRef>
          <a:effectRef idx="1">
            <a:schemeClr val="accent1"/>
          </a:effectRef>
          <a:fontRef idx="minor">
            <a:schemeClr val="tx1"/>
          </a:fontRef>
        </p:style>
      </p:cxnSp>
      <p:grpSp>
        <p:nvGrpSpPr>
          <p:cNvPr id="55" name="组合 54"/>
          <p:cNvGrpSpPr/>
          <p:nvPr/>
        </p:nvGrpSpPr>
        <p:grpSpPr>
          <a:xfrm>
            <a:off x="2278903" y="2636181"/>
            <a:ext cx="604970" cy="606186"/>
            <a:chOff x="2372422" y="2569275"/>
            <a:chExt cx="604970" cy="606186"/>
          </a:xfrm>
        </p:grpSpPr>
        <p:sp>
          <p:nvSpPr>
            <p:cNvPr id="44" name="Freeform: Shape 68"/>
            <p:cNvSpPr>
              <a:spLocks/>
            </p:cNvSpPr>
            <p:nvPr/>
          </p:nvSpPr>
          <p:spPr bwMode="auto">
            <a:xfrm>
              <a:off x="2372422" y="2682252"/>
              <a:ext cx="529652" cy="341359"/>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45" name="Freeform: Shape 69"/>
            <p:cNvSpPr>
              <a:spLocks/>
            </p:cNvSpPr>
            <p:nvPr/>
          </p:nvSpPr>
          <p:spPr bwMode="auto">
            <a:xfrm>
              <a:off x="2372422" y="2682252"/>
              <a:ext cx="529652" cy="341359"/>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46" name="Freeform: Shape 70"/>
            <p:cNvSpPr>
              <a:spLocks/>
            </p:cNvSpPr>
            <p:nvPr/>
          </p:nvSpPr>
          <p:spPr bwMode="auto">
            <a:xfrm>
              <a:off x="2599589" y="3062484"/>
              <a:ext cx="112977" cy="112977"/>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47" name="Freeform: Shape 71"/>
            <p:cNvSpPr>
              <a:spLocks/>
            </p:cNvSpPr>
            <p:nvPr/>
          </p:nvSpPr>
          <p:spPr bwMode="auto">
            <a:xfrm>
              <a:off x="2789098" y="3062484"/>
              <a:ext cx="112977" cy="112977"/>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48" name="Freeform: Shape 72"/>
            <p:cNvSpPr>
              <a:spLocks/>
            </p:cNvSpPr>
            <p:nvPr/>
          </p:nvSpPr>
          <p:spPr bwMode="auto">
            <a:xfrm>
              <a:off x="2561931" y="2758784"/>
              <a:ext cx="383877" cy="189509"/>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49" name="Freeform: Shape 73"/>
            <p:cNvSpPr>
              <a:spLocks/>
            </p:cNvSpPr>
            <p:nvPr/>
          </p:nvSpPr>
          <p:spPr bwMode="auto">
            <a:xfrm>
              <a:off x="2712566" y="2569275"/>
              <a:ext cx="264826" cy="264827"/>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grpSp>
      <p:grpSp>
        <p:nvGrpSpPr>
          <p:cNvPr id="70" name="组合 69"/>
          <p:cNvGrpSpPr/>
          <p:nvPr/>
        </p:nvGrpSpPr>
        <p:grpSpPr>
          <a:xfrm>
            <a:off x="1982549" y="3456266"/>
            <a:ext cx="1569757" cy="1384683"/>
            <a:chOff x="7727480" y="3464575"/>
            <a:chExt cx="1569757" cy="1384683"/>
          </a:xfrm>
        </p:grpSpPr>
        <p:sp>
          <p:nvSpPr>
            <p:cNvPr id="71" name="矩形 70"/>
            <p:cNvSpPr/>
            <p:nvPr/>
          </p:nvSpPr>
          <p:spPr>
            <a:xfrm>
              <a:off x="7727480" y="3747033"/>
              <a:ext cx="1569757" cy="1102225"/>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72" name="矩形 71"/>
            <p:cNvSpPr/>
            <p:nvPr/>
          </p:nvSpPr>
          <p:spPr>
            <a:xfrm>
              <a:off x="7727480" y="3464575"/>
              <a:ext cx="1329385"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文字添加</a:t>
              </a:r>
            </a:p>
          </p:txBody>
        </p:sp>
      </p:grpSp>
      <p:sp>
        <p:nvSpPr>
          <p:cNvPr id="13" name="Freeform: Shape 45"/>
          <p:cNvSpPr/>
          <p:nvPr/>
        </p:nvSpPr>
        <p:spPr>
          <a:xfrm>
            <a:off x="3853177" y="2327780"/>
            <a:ext cx="525775" cy="3094816"/>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solidFill>
            <a:schemeClr val="tx1">
              <a:lumMod val="50000"/>
              <a:lumOff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42" name="Rectangle: Rounded Corners 43"/>
          <p:cNvSpPr/>
          <p:nvPr/>
        </p:nvSpPr>
        <p:spPr>
          <a:xfrm>
            <a:off x="4008805" y="3652866"/>
            <a:ext cx="214496" cy="1625181"/>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3" name="Oval 44"/>
          <p:cNvSpPr/>
          <p:nvPr/>
        </p:nvSpPr>
        <p:spPr>
          <a:xfrm>
            <a:off x="3898577" y="4942105"/>
            <a:ext cx="434951" cy="43506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cxnSp>
        <p:nvCxnSpPr>
          <p:cNvPr id="14" name="Straight Connector 58"/>
          <p:cNvCxnSpPr/>
          <p:nvPr/>
        </p:nvCxnSpPr>
        <p:spPr>
          <a:xfrm>
            <a:off x="4628697" y="3349316"/>
            <a:ext cx="981464" cy="0"/>
          </a:xfrm>
          <a:prstGeom prst="line">
            <a:avLst/>
          </a:prstGeom>
          <a:ln>
            <a:gradFill flip="none" rotWithShape="1">
              <a:gsLst>
                <a:gs pos="0">
                  <a:srgbClr val="B7BDC7"/>
                </a:gs>
                <a:gs pos="100000">
                  <a:srgbClr val="595959"/>
                </a:gs>
              </a:gsLst>
              <a:lin ang="2700000" scaled="1"/>
              <a:tileRect/>
            </a:gradFill>
          </a:ln>
          <a:effectLst/>
        </p:spPr>
        <p:style>
          <a:lnRef idx="2">
            <a:schemeClr val="accent1"/>
          </a:lnRef>
          <a:fillRef idx="0">
            <a:schemeClr val="accent1"/>
          </a:fillRef>
          <a:effectRef idx="1">
            <a:schemeClr val="accent1"/>
          </a:effectRef>
          <a:fontRef idx="minor">
            <a:schemeClr val="tx1"/>
          </a:fontRef>
        </p:style>
      </p:cxnSp>
      <p:grpSp>
        <p:nvGrpSpPr>
          <p:cNvPr id="56" name="组合 55"/>
          <p:cNvGrpSpPr/>
          <p:nvPr/>
        </p:nvGrpSpPr>
        <p:grpSpPr>
          <a:xfrm>
            <a:off x="4883751" y="2666550"/>
            <a:ext cx="471341" cy="545446"/>
            <a:chOff x="4977270" y="2599644"/>
            <a:chExt cx="471341" cy="545446"/>
          </a:xfrm>
        </p:grpSpPr>
        <p:sp>
          <p:nvSpPr>
            <p:cNvPr id="37" name="Freeform: Shape 75"/>
            <p:cNvSpPr>
              <a:spLocks/>
            </p:cNvSpPr>
            <p:nvPr/>
          </p:nvSpPr>
          <p:spPr bwMode="auto">
            <a:xfrm>
              <a:off x="5215370" y="3072202"/>
              <a:ext cx="74103" cy="72888"/>
            </a:xfrm>
            <a:custGeom>
              <a:avLst/>
              <a:gdLst/>
              <a:ahLst/>
              <a:cxnLst>
                <a:cxn ang="0">
                  <a:pos x="35" y="0"/>
                </a:cxn>
                <a:cxn ang="0">
                  <a:pos x="0" y="36"/>
                </a:cxn>
                <a:cxn ang="0">
                  <a:pos x="35" y="71"/>
                </a:cxn>
                <a:cxn ang="0">
                  <a:pos x="71" y="36"/>
                </a:cxn>
                <a:cxn ang="0">
                  <a:pos x="35" y="0"/>
                </a:cxn>
                <a:cxn ang="0">
                  <a:pos x="35" y="0"/>
                </a:cxn>
                <a:cxn ang="0">
                  <a:pos x="35" y="0"/>
                </a:cxn>
              </a:cxnLst>
              <a:rect l="0" t="0" r="r" b="b"/>
              <a:pathLst>
                <a:path w="71" h="71">
                  <a:moveTo>
                    <a:pt x="35" y="0"/>
                  </a:moveTo>
                  <a:cubicBezTo>
                    <a:pt x="16" y="0"/>
                    <a:pt x="0" y="16"/>
                    <a:pt x="0" y="36"/>
                  </a:cubicBezTo>
                  <a:cubicBezTo>
                    <a:pt x="0" y="55"/>
                    <a:pt x="16" y="71"/>
                    <a:pt x="35" y="71"/>
                  </a:cubicBezTo>
                  <a:cubicBezTo>
                    <a:pt x="55" y="71"/>
                    <a:pt x="71" y="55"/>
                    <a:pt x="71" y="36"/>
                  </a:cubicBezTo>
                  <a:cubicBezTo>
                    <a:pt x="71" y="16"/>
                    <a:pt x="55" y="0"/>
                    <a:pt x="35" y="0"/>
                  </a:cubicBezTo>
                  <a:close/>
                  <a:moveTo>
                    <a:pt x="35" y="0"/>
                  </a:moveTo>
                  <a:cubicBezTo>
                    <a:pt x="35" y="0"/>
                    <a:pt x="35" y="0"/>
                    <a:pt x="35" y="0"/>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8" name="Freeform: Shape 76"/>
            <p:cNvSpPr>
              <a:spLocks/>
            </p:cNvSpPr>
            <p:nvPr/>
          </p:nvSpPr>
          <p:spPr bwMode="auto">
            <a:xfrm>
              <a:off x="5013714" y="3072202"/>
              <a:ext cx="74103" cy="72888"/>
            </a:xfrm>
            <a:custGeom>
              <a:avLst/>
              <a:gdLst/>
              <a:ahLst/>
              <a:cxnLst>
                <a:cxn ang="0">
                  <a:pos x="36" y="0"/>
                </a:cxn>
                <a:cxn ang="0">
                  <a:pos x="0" y="36"/>
                </a:cxn>
                <a:cxn ang="0">
                  <a:pos x="36" y="71"/>
                </a:cxn>
                <a:cxn ang="0">
                  <a:pos x="71" y="36"/>
                </a:cxn>
                <a:cxn ang="0">
                  <a:pos x="36" y="0"/>
                </a:cxn>
                <a:cxn ang="0">
                  <a:pos x="36" y="0"/>
                </a:cxn>
                <a:cxn ang="0">
                  <a:pos x="36" y="0"/>
                </a:cxn>
              </a:cxnLst>
              <a:rect l="0" t="0" r="r" b="b"/>
              <a:pathLst>
                <a:path w="71" h="71">
                  <a:moveTo>
                    <a:pt x="36" y="0"/>
                  </a:moveTo>
                  <a:cubicBezTo>
                    <a:pt x="16" y="0"/>
                    <a:pt x="0" y="16"/>
                    <a:pt x="0" y="36"/>
                  </a:cubicBezTo>
                  <a:cubicBezTo>
                    <a:pt x="0" y="55"/>
                    <a:pt x="16" y="71"/>
                    <a:pt x="36" y="71"/>
                  </a:cubicBezTo>
                  <a:cubicBezTo>
                    <a:pt x="55" y="71"/>
                    <a:pt x="71" y="55"/>
                    <a:pt x="71" y="36"/>
                  </a:cubicBezTo>
                  <a:cubicBezTo>
                    <a:pt x="71" y="16"/>
                    <a:pt x="55" y="0"/>
                    <a:pt x="36" y="0"/>
                  </a:cubicBezTo>
                  <a:close/>
                  <a:moveTo>
                    <a:pt x="36" y="0"/>
                  </a:moveTo>
                  <a:cubicBezTo>
                    <a:pt x="36" y="0"/>
                    <a:pt x="36" y="0"/>
                    <a:pt x="36" y="0"/>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9" name="Freeform: Shape 77"/>
            <p:cNvSpPr>
              <a:spLocks/>
            </p:cNvSpPr>
            <p:nvPr/>
          </p:nvSpPr>
          <p:spPr bwMode="auto">
            <a:xfrm>
              <a:off x="4977270" y="2695613"/>
              <a:ext cx="471341" cy="365656"/>
            </a:xfrm>
            <a:custGeom>
              <a:avLst/>
              <a:gdLst/>
              <a:ahLst/>
              <a:cxnLst>
                <a:cxn ang="0">
                  <a:pos x="453" y="13"/>
                </a:cxn>
                <a:cxn ang="0">
                  <a:pos x="432" y="3"/>
                </a:cxn>
                <a:cxn ang="0">
                  <a:pos x="348" y="35"/>
                </a:cxn>
                <a:cxn ang="0">
                  <a:pos x="338" y="45"/>
                </a:cxn>
                <a:cxn ang="0">
                  <a:pos x="326" y="86"/>
                </a:cxn>
                <a:cxn ang="0">
                  <a:pos x="28" y="86"/>
                </a:cxn>
                <a:cxn ang="0">
                  <a:pos x="13" y="82"/>
                </a:cxn>
                <a:cxn ang="0">
                  <a:pos x="2" y="102"/>
                </a:cxn>
                <a:cxn ang="0">
                  <a:pos x="49" y="263"/>
                </a:cxn>
                <a:cxn ang="0">
                  <a:pos x="64" y="274"/>
                </a:cxn>
                <a:cxn ang="0">
                  <a:pos x="268" y="274"/>
                </a:cxn>
                <a:cxn ang="0">
                  <a:pos x="255" y="318"/>
                </a:cxn>
                <a:cxn ang="0">
                  <a:pos x="62" y="318"/>
                </a:cxn>
                <a:cxn ang="0">
                  <a:pos x="46" y="335"/>
                </a:cxn>
                <a:cxn ang="0">
                  <a:pos x="62" y="351"/>
                </a:cxn>
                <a:cxn ang="0">
                  <a:pos x="267" y="351"/>
                </a:cxn>
                <a:cxn ang="0">
                  <a:pos x="282" y="339"/>
                </a:cxn>
                <a:cxn ang="0">
                  <a:pos x="304" y="263"/>
                </a:cxn>
                <a:cxn ang="0">
                  <a:pos x="367" y="62"/>
                </a:cxn>
                <a:cxn ang="0">
                  <a:pos x="444" y="33"/>
                </a:cxn>
                <a:cxn ang="0">
                  <a:pos x="454" y="18"/>
                </a:cxn>
                <a:cxn ang="0">
                  <a:pos x="453" y="13"/>
                </a:cxn>
                <a:cxn ang="0">
                  <a:pos x="277" y="242"/>
                </a:cxn>
                <a:cxn ang="0">
                  <a:pos x="76" y="242"/>
                </a:cxn>
                <a:cxn ang="0">
                  <a:pos x="68" y="214"/>
                </a:cxn>
                <a:cxn ang="0">
                  <a:pos x="286" y="214"/>
                </a:cxn>
                <a:cxn ang="0">
                  <a:pos x="277" y="242"/>
                </a:cxn>
                <a:cxn ang="0">
                  <a:pos x="294" y="188"/>
                </a:cxn>
                <a:cxn ang="0">
                  <a:pos x="61" y="188"/>
                </a:cxn>
                <a:cxn ang="0">
                  <a:pos x="53" y="163"/>
                </a:cxn>
                <a:cxn ang="0">
                  <a:pos x="302" y="163"/>
                </a:cxn>
                <a:cxn ang="0">
                  <a:pos x="294" y="188"/>
                </a:cxn>
                <a:cxn ang="0">
                  <a:pos x="310" y="137"/>
                </a:cxn>
                <a:cxn ang="0">
                  <a:pos x="46" y="137"/>
                </a:cxn>
                <a:cxn ang="0">
                  <a:pos x="39" y="112"/>
                </a:cxn>
                <a:cxn ang="0">
                  <a:pos x="318" y="112"/>
                </a:cxn>
                <a:cxn ang="0">
                  <a:pos x="310" y="137"/>
                </a:cxn>
                <a:cxn ang="0">
                  <a:pos x="310" y="137"/>
                </a:cxn>
                <a:cxn ang="0">
                  <a:pos x="310" y="137"/>
                </a:cxn>
              </a:cxnLst>
              <a:rect l="0" t="0" r="r" b="b"/>
              <a:pathLst>
                <a:path w="454" h="351">
                  <a:moveTo>
                    <a:pt x="453" y="13"/>
                  </a:moveTo>
                  <a:cubicBezTo>
                    <a:pt x="450" y="4"/>
                    <a:pt x="441" y="0"/>
                    <a:pt x="432" y="3"/>
                  </a:cubicBezTo>
                  <a:cubicBezTo>
                    <a:pt x="348" y="35"/>
                    <a:pt x="348" y="35"/>
                    <a:pt x="348" y="35"/>
                  </a:cubicBezTo>
                  <a:cubicBezTo>
                    <a:pt x="344" y="37"/>
                    <a:pt x="340" y="41"/>
                    <a:pt x="338" y="45"/>
                  </a:cubicBezTo>
                  <a:cubicBezTo>
                    <a:pt x="326" y="86"/>
                    <a:pt x="326" y="86"/>
                    <a:pt x="326" y="86"/>
                  </a:cubicBezTo>
                  <a:cubicBezTo>
                    <a:pt x="28" y="86"/>
                    <a:pt x="28" y="86"/>
                    <a:pt x="28" y="86"/>
                  </a:cubicBezTo>
                  <a:cubicBezTo>
                    <a:pt x="24" y="82"/>
                    <a:pt x="19" y="81"/>
                    <a:pt x="13" y="82"/>
                  </a:cubicBezTo>
                  <a:cubicBezTo>
                    <a:pt x="5" y="85"/>
                    <a:pt x="0" y="93"/>
                    <a:pt x="2" y="102"/>
                  </a:cubicBezTo>
                  <a:cubicBezTo>
                    <a:pt x="49" y="263"/>
                    <a:pt x="49" y="263"/>
                    <a:pt x="49" y="263"/>
                  </a:cubicBezTo>
                  <a:cubicBezTo>
                    <a:pt x="51" y="270"/>
                    <a:pt x="57" y="274"/>
                    <a:pt x="64" y="274"/>
                  </a:cubicBezTo>
                  <a:cubicBezTo>
                    <a:pt x="268" y="274"/>
                    <a:pt x="268" y="274"/>
                    <a:pt x="268" y="274"/>
                  </a:cubicBezTo>
                  <a:cubicBezTo>
                    <a:pt x="263" y="289"/>
                    <a:pt x="258" y="309"/>
                    <a:pt x="255" y="318"/>
                  </a:cubicBezTo>
                  <a:cubicBezTo>
                    <a:pt x="62" y="318"/>
                    <a:pt x="62" y="318"/>
                    <a:pt x="62" y="318"/>
                  </a:cubicBezTo>
                  <a:cubicBezTo>
                    <a:pt x="53" y="318"/>
                    <a:pt x="46" y="326"/>
                    <a:pt x="46" y="335"/>
                  </a:cubicBezTo>
                  <a:cubicBezTo>
                    <a:pt x="46" y="343"/>
                    <a:pt x="53" y="351"/>
                    <a:pt x="62" y="351"/>
                  </a:cubicBezTo>
                  <a:cubicBezTo>
                    <a:pt x="267" y="351"/>
                    <a:pt x="267" y="351"/>
                    <a:pt x="267" y="351"/>
                  </a:cubicBezTo>
                  <a:cubicBezTo>
                    <a:pt x="274" y="351"/>
                    <a:pt x="280" y="346"/>
                    <a:pt x="282" y="339"/>
                  </a:cubicBezTo>
                  <a:cubicBezTo>
                    <a:pt x="304" y="263"/>
                    <a:pt x="304" y="263"/>
                    <a:pt x="304" y="263"/>
                  </a:cubicBezTo>
                  <a:cubicBezTo>
                    <a:pt x="306" y="259"/>
                    <a:pt x="363" y="76"/>
                    <a:pt x="367" y="62"/>
                  </a:cubicBezTo>
                  <a:cubicBezTo>
                    <a:pt x="379" y="58"/>
                    <a:pt x="444" y="33"/>
                    <a:pt x="444" y="33"/>
                  </a:cubicBezTo>
                  <a:cubicBezTo>
                    <a:pt x="450" y="31"/>
                    <a:pt x="454" y="25"/>
                    <a:pt x="454" y="18"/>
                  </a:cubicBezTo>
                  <a:cubicBezTo>
                    <a:pt x="454" y="16"/>
                    <a:pt x="454" y="15"/>
                    <a:pt x="453" y="13"/>
                  </a:cubicBezTo>
                  <a:close/>
                  <a:moveTo>
                    <a:pt x="277" y="242"/>
                  </a:moveTo>
                  <a:cubicBezTo>
                    <a:pt x="76" y="242"/>
                    <a:pt x="76" y="242"/>
                    <a:pt x="76" y="242"/>
                  </a:cubicBezTo>
                  <a:cubicBezTo>
                    <a:pt x="75" y="238"/>
                    <a:pt x="72" y="227"/>
                    <a:pt x="68" y="214"/>
                  </a:cubicBezTo>
                  <a:cubicBezTo>
                    <a:pt x="286" y="214"/>
                    <a:pt x="286" y="214"/>
                    <a:pt x="286" y="214"/>
                  </a:cubicBezTo>
                  <a:lnTo>
                    <a:pt x="277" y="242"/>
                  </a:lnTo>
                  <a:close/>
                  <a:moveTo>
                    <a:pt x="294" y="188"/>
                  </a:moveTo>
                  <a:cubicBezTo>
                    <a:pt x="61" y="188"/>
                    <a:pt x="61" y="188"/>
                    <a:pt x="61" y="188"/>
                  </a:cubicBezTo>
                  <a:cubicBezTo>
                    <a:pt x="58" y="180"/>
                    <a:pt x="56" y="171"/>
                    <a:pt x="53" y="163"/>
                  </a:cubicBezTo>
                  <a:cubicBezTo>
                    <a:pt x="302" y="163"/>
                    <a:pt x="302" y="163"/>
                    <a:pt x="302" y="163"/>
                  </a:cubicBezTo>
                  <a:lnTo>
                    <a:pt x="294" y="188"/>
                  </a:lnTo>
                  <a:close/>
                  <a:moveTo>
                    <a:pt x="310" y="137"/>
                  </a:moveTo>
                  <a:cubicBezTo>
                    <a:pt x="46" y="137"/>
                    <a:pt x="46" y="137"/>
                    <a:pt x="46" y="137"/>
                  </a:cubicBezTo>
                  <a:cubicBezTo>
                    <a:pt x="43" y="127"/>
                    <a:pt x="41" y="119"/>
                    <a:pt x="39" y="112"/>
                  </a:cubicBezTo>
                  <a:cubicBezTo>
                    <a:pt x="318" y="112"/>
                    <a:pt x="318" y="112"/>
                    <a:pt x="318" y="112"/>
                  </a:cubicBezTo>
                  <a:lnTo>
                    <a:pt x="310" y="137"/>
                  </a:lnTo>
                  <a:close/>
                  <a:moveTo>
                    <a:pt x="310" y="137"/>
                  </a:moveTo>
                  <a:cubicBezTo>
                    <a:pt x="310" y="137"/>
                    <a:pt x="310" y="137"/>
                    <a:pt x="310" y="137"/>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40" name="Freeform: Shape 78"/>
            <p:cNvSpPr>
              <a:spLocks/>
            </p:cNvSpPr>
            <p:nvPr/>
          </p:nvSpPr>
          <p:spPr bwMode="auto">
            <a:xfrm>
              <a:off x="5074454" y="2599644"/>
              <a:ext cx="189508" cy="17128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close/>
                  <a:moveTo>
                    <a:pt x="156" y="63"/>
                  </a:moveTo>
                  <a:lnTo>
                    <a:pt x="156" y="63"/>
                  </a:lnTo>
                  <a:close/>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41" name="Freeform: Shape 79"/>
            <p:cNvSpPr>
              <a:spLocks/>
            </p:cNvSpPr>
            <p:nvPr/>
          </p:nvSpPr>
          <p:spPr bwMode="auto">
            <a:xfrm>
              <a:off x="5074454" y="2599644"/>
              <a:ext cx="189508" cy="17128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moveTo>
                    <a:pt x="156" y="63"/>
                  </a:moveTo>
                  <a:lnTo>
                    <a:pt x="156" y="63"/>
                  </a:ln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grpSp>
      <p:grpSp>
        <p:nvGrpSpPr>
          <p:cNvPr id="73" name="组合 72"/>
          <p:cNvGrpSpPr/>
          <p:nvPr/>
        </p:nvGrpSpPr>
        <p:grpSpPr>
          <a:xfrm>
            <a:off x="4545036" y="3456266"/>
            <a:ext cx="1569757" cy="1384683"/>
            <a:chOff x="7727480" y="3464575"/>
            <a:chExt cx="1569757" cy="1384683"/>
          </a:xfrm>
        </p:grpSpPr>
        <p:sp>
          <p:nvSpPr>
            <p:cNvPr id="74" name="矩形 73"/>
            <p:cNvSpPr/>
            <p:nvPr/>
          </p:nvSpPr>
          <p:spPr>
            <a:xfrm>
              <a:off x="7727480" y="3747033"/>
              <a:ext cx="1569757" cy="1102225"/>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75" name="矩形 74"/>
            <p:cNvSpPr/>
            <p:nvPr/>
          </p:nvSpPr>
          <p:spPr>
            <a:xfrm>
              <a:off x="7727480" y="3464575"/>
              <a:ext cx="1329385"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文字添加</a:t>
              </a:r>
            </a:p>
          </p:txBody>
        </p:sp>
      </p:grpSp>
      <p:sp>
        <p:nvSpPr>
          <p:cNvPr id="5" name="Freeform: Shape 48"/>
          <p:cNvSpPr/>
          <p:nvPr/>
        </p:nvSpPr>
        <p:spPr>
          <a:xfrm>
            <a:off x="6391215" y="2327780"/>
            <a:ext cx="525775" cy="3094816"/>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solidFill>
            <a:schemeClr val="tx1">
              <a:lumMod val="50000"/>
              <a:lumOff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52" name="Rectangle: Rounded Corners 46"/>
          <p:cNvSpPr/>
          <p:nvPr/>
        </p:nvSpPr>
        <p:spPr>
          <a:xfrm>
            <a:off x="6546838" y="3060322"/>
            <a:ext cx="214496" cy="2217727"/>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3" name="Oval 47"/>
          <p:cNvSpPr/>
          <p:nvPr/>
        </p:nvSpPr>
        <p:spPr>
          <a:xfrm>
            <a:off x="6436611" y="4942107"/>
            <a:ext cx="434951" cy="43506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cxnSp>
        <p:nvCxnSpPr>
          <p:cNvPr id="6" name="Straight Connector 60"/>
          <p:cNvCxnSpPr/>
          <p:nvPr/>
        </p:nvCxnSpPr>
        <p:spPr>
          <a:xfrm>
            <a:off x="7170323" y="3349316"/>
            <a:ext cx="981464" cy="0"/>
          </a:xfrm>
          <a:prstGeom prst="line">
            <a:avLst/>
          </a:prstGeom>
          <a:ln>
            <a:gradFill flip="none" rotWithShape="1">
              <a:gsLst>
                <a:gs pos="0">
                  <a:srgbClr val="B7BDC7"/>
                </a:gs>
                <a:gs pos="100000">
                  <a:srgbClr val="595959"/>
                </a:gs>
              </a:gsLst>
              <a:lin ang="2700000" scaled="1"/>
              <a:tileRect/>
            </a:gradFill>
          </a:ln>
          <a:effectLst/>
        </p:spPr>
        <p:style>
          <a:lnRef idx="2">
            <a:schemeClr val="accent1"/>
          </a:lnRef>
          <a:fillRef idx="0">
            <a:schemeClr val="accent1"/>
          </a:fillRef>
          <a:effectRef idx="1">
            <a:schemeClr val="accent1"/>
          </a:effectRef>
          <a:fontRef idx="minor">
            <a:schemeClr val="tx1"/>
          </a:fontRef>
        </p:style>
      </p:cxnSp>
      <p:sp>
        <p:nvSpPr>
          <p:cNvPr id="7" name="Freeform: Shape 66"/>
          <p:cNvSpPr>
            <a:spLocks/>
          </p:cNvSpPr>
          <p:nvPr/>
        </p:nvSpPr>
        <p:spPr bwMode="auto">
          <a:xfrm>
            <a:off x="7337004" y="2625106"/>
            <a:ext cx="648103" cy="628341"/>
          </a:xfrm>
          <a:custGeom>
            <a:avLst/>
            <a:gdLst/>
            <a:ahLst/>
            <a:cxnLst>
              <a:cxn ang="0">
                <a:pos x="376" y="450"/>
              </a:cxn>
              <a:cxn ang="0">
                <a:pos x="448" y="300"/>
              </a:cxn>
              <a:cxn ang="0">
                <a:pos x="465" y="155"/>
              </a:cxn>
              <a:cxn ang="0">
                <a:pos x="503" y="384"/>
              </a:cxn>
              <a:cxn ang="0">
                <a:pos x="465" y="155"/>
              </a:cxn>
              <a:cxn ang="0">
                <a:pos x="576" y="390"/>
              </a:cxn>
              <a:cxn ang="0">
                <a:pos x="395" y="456"/>
              </a:cxn>
              <a:cxn ang="0">
                <a:pos x="364" y="456"/>
              </a:cxn>
              <a:cxn ang="0">
                <a:pos x="215" y="179"/>
              </a:cxn>
              <a:cxn ang="0">
                <a:pos x="128" y="155"/>
              </a:cxn>
              <a:cxn ang="0">
                <a:pos x="85" y="100"/>
              </a:cxn>
              <a:cxn ang="0">
                <a:pos x="42" y="267"/>
              </a:cxn>
              <a:cxn ang="0">
                <a:pos x="42" y="294"/>
              </a:cxn>
              <a:cxn ang="0">
                <a:pos x="53" y="321"/>
              </a:cxn>
              <a:cxn ang="0">
                <a:pos x="9" y="503"/>
              </a:cxn>
              <a:cxn ang="0">
                <a:pos x="127" y="369"/>
              </a:cxn>
              <a:cxn ang="0">
                <a:pos x="190" y="506"/>
              </a:cxn>
              <a:cxn ang="0">
                <a:pos x="131" y="289"/>
              </a:cxn>
              <a:cxn ang="0">
                <a:pos x="130" y="277"/>
              </a:cxn>
              <a:cxn ang="0">
                <a:pos x="204" y="236"/>
              </a:cxn>
              <a:cxn ang="0">
                <a:pos x="227" y="235"/>
              </a:cxn>
              <a:cxn ang="0">
                <a:pos x="349" y="465"/>
              </a:cxn>
              <a:cxn ang="0">
                <a:pos x="392" y="551"/>
              </a:cxn>
              <a:cxn ang="0">
                <a:pos x="413" y="466"/>
              </a:cxn>
              <a:cxn ang="0">
                <a:pos x="364" y="507"/>
              </a:cxn>
              <a:cxn ang="0">
                <a:pos x="396" y="499"/>
              </a:cxn>
              <a:cxn ang="0">
                <a:pos x="396" y="193"/>
              </a:cxn>
              <a:cxn ang="0">
                <a:pos x="324" y="343"/>
              </a:cxn>
              <a:cxn ang="0">
                <a:pos x="396" y="193"/>
              </a:cxn>
              <a:cxn ang="0">
                <a:pos x="128" y="43"/>
              </a:cxn>
              <a:cxn ang="0">
                <a:pos x="41" y="43"/>
              </a:cxn>
              <a:cxn ang="0">
                <a:pos x="84" y="0"/>
              </a:cxn>
            </a:cxnLst>
            <a:rect l="0" t="0" r="r" b="b"/>
            <a:pathLst>
              <a:path w="576" h="557">
                <a:moveTo>
                  <a:pt x="493" y="393"/>
                </a:moveTo>
                <a:cubicBezTo>
                  <a:pt x="376" y="450"/>
                  <a:pt x="376" y="450"/>
                  <a:pt x="376" y="450"/>
                </a:cubicBezTo>
                <a:cubicBezTo>
                  <a:pt x="330" y="356"/>
                  <a:pt x="330" y="356"/>
                  <a:pt x="330" y="356"/>
                </a:cubicBezTo>
                <a:cubicBezTo>
                  <a:pt x="448" y="300"/>
                  <a:pt x="448" y="300"/>
                  <a:pt x="448" y="300"/>
                </a:cubicBezTo>
                <a:lnTo>
                  <a:pt x="493" y="393"/>
                </a:lnTo>
                <a:close/>
                <a:moveTo>
                  <a:pt x="465" y="155"/>
                </a:moveTo>
                <a:cubicBezTo>
                  <a:pt x="562" y="355"/>
                  <a:pt x="562" y="355"/>
                  <a:pt x="562" y="355"/>
                </a:cubicBezTo>
                <a:cubicBezTo>
                  <a:pt x="503" y="384"/>
                  <a:pt x="503" y="384"/>
                  <a:pt x="503" y="384"/>
                </a:cubicBezTo>
                <a:cubicBezTo>
                  <a:pt x="406" y="183"/>
                  <a:pt x="406" y="183"/>
                  <a:pt x="406" y="183"/>
                </a:cubicBezTo>
                <a:lnTo>
                  <a:pt x="465" y="155"/>
                </a:lnTo>
                <a:close/>
                <a:moveTo>
                  <a:pt x="413" y="466"/>
                </a:moveTo>
                <a:cubicBezTo>
                  <a:pt x="576" y="390"/>
                  <a:pt x="576" y="390"/>
                  <a:pt x="576" y="390"/>
                </a:cubicBezTo>
                <a:cubicBezTo>
                  <a:pt x="572" y="374"/>
                  <a:pt x="572" y="374"/>
                  <a:pt x="572" y="374"/>
                </a:cubicBezTo>
                <a:cubicBezTo>
                  <a:pt x="395" y="456"/>
                  <a:pt x="395" y="456"/>
                  <a:pt x="395" y="456"/>
                </a:cubicBezTo>
                <a:cubicBezTo>
                  <a:pt x="387" y="453"/>
                  <a:pt x="378" y="453"/>
                  <a:pt x="369" y="455"/>
                </a:cubicBezTo>
                <a:cubicBezTo>
                  <a:pt x="367" y="455"/>
                  <a:pt x="366" y="456"/>
                  <a:pt x="364" y="456"/>
                </a:cubicBezTo>
                <a:cubicBezTo>
                  <a:pt x="243" y="227"/>
                  <a:pt x="243" y="227"/>
                  <a:pt x="243" y="227"/>
                </a:cubicBezTo>
                <a:cubicBezTo>
                  <a:pt x="258" y="211"/>
                  <a:pt x="244" y="175"/>
                  <a:pt x="215" y="179"/>
                </a:cubicBezTo>
                <a:cubicBezTo>
                  <a:pt x="212" y="179"/>
                  <a:pt x="211" y="180"/>
                  <a:pt x="209" y="180"/>
                </a:cubicBezTo>
                <a:cubicBezTo>
                  <a:pt x="181" y="178"/>
                  <a:pt x="153" y="169"/>
                  <a:pt x="128" y="155"/>
                </a:cubicBezTo>
                <a:cubicBezTo>
                  <a:pt x="127" y="152"/>
                  <a:pt x="127" y="150"/>
                  <a:pt x="127" y="147"/>
                </a:cubicBezTo>
                <a:cubicBezTo>
                  <a:pt x="126" y="122"/>
                  <a:pt x="112" y="101"/>
                  <a:pt x="85" y="100"/>
                </a:cubicBezTo>
                <a:cubicBezTo>
                  <a:pt x="63" y="98"/>
                  <a:pt x="37" y="117"/>
                  <a:pt x="38" y="141"/>
                </a:cubicBezTo>
                <a:cubicBezTo>
                  <a:pt x="42" y="199"/>
                  <a:pt x="42" y="213"/>
                  <a:pt x="42" y="267"/>
                </a:cubicBezTo>
                <a:cubicBezTo>
                  <a:pt x="41" y="267"/>
                  <a:pt x="41" y="267"/>
                  <a:pt x="41" y="267"/>
                </a:cubicBezTo>
                <a:cubicBezTo>
                  <a:pt x="42" y="275"/>
                  <a:pt x="42" y="287"/>
                  <a:pt x="42" y="294"/>
                </a:cubicBezTo>
                <a:cubicBezTo>
                  <a:pt x="43" y="305"/>
                  <a:pt x="47" y="314"/>
                  <a:pt x="53" y="321"/>
                </a:cubicBezTo>
                <a:cubicBezTo>
                  <a:pt x="53" y="321"/>
                  <a:pt x="53" y="321"/>
                  <a:pt x="53" y="321"/>
                </a:cubicBezTo>
                <a:cubicBezTo>
                  <a:pt x="60" y="332"/>
                  <a:pt x="59" y="344"/>
                  <a:pt x="65" y="355"/>
                </a:cubicBezTo>
                <a:cubicBezTo>
                  <a:pt x="55" y="405"/>
                  <a:pt x="22" y="454"/>
                  <a:pt x="9" y="503"/>
                </a:cubicBezTo>
                <a:cubicBezTo>
                  <a:pt x="0" y="539"/>
                  <a:pt x="55" y="554"/>
                  <a:pt x="64" y="518"/>
                </a:cubicBezTo>
                <a:cubicBezTo>
                  <a:pt x="77" y="469"/>
                  <a:pt x="116" y="419"/>
                  <a:pt x="127" y="369"/>
                </a:cubicBezTo>
                <a:cubicBezTo>
                  <a:pt x="127" y="367"/>
                  <a:pt x="128" y="365"/>
                  <a:pt x="128" y="362"/>
                </a:cubicBezTo>
                <a:cubicBezTo>
                  <a:pt x="162" y="398"/>
                  <a:pt x="185" y="456"/>
                  <a:pt x="190" y="506"/>
                </a:cubicBezTo>
                <a:cubicBezTo>
                  <a:pt x="193" y="543"/>
                  <a:pt x="250" y="543"/>
                  <a:pt x="247" y="506"/>
                </a:cubicBezTo>
                <a:cubicBezTo>
                  <a:pt x="240" y="422"/>
                  <a:pt x="197" y="340"/>
                  <a:pt x="131" y="289"/>
                </a:cubicBezTo>
                <a:cubicBezTo>
                  <a:pt x="131" y="285"/>
                  <a:pt x="130" y="281"/>
                  <a:pt x="130" y="277"/>
                </a:cubicBezTo>
                <a:cubicBezTo>
                  <a:pt x="130" y="277"/>
                  <a:pt x="130" y="277"/>
                  <a:pt x="130" y="277"/>
                </a:cubicBezTo>
                <a:cubicBezTo>
                  <a:pt x="130" y="242"/>
                  <a:pt x="131" y="254"/>
                  <a:pt x="130" y="219"/>
                </a:cubicBezTo>
                <a:cubicBezTo>
                  <a:pt x="154" y="229"/>
                  <a:pt x="179" y="234"/>
                  <a:pt x="204" y="236"/>
                </a:cubicBezTo>
                <a:cubicBezTo>
                  <a:pt x="204" y="237"/>
                  <a:pt x="204" y="237"/>
                  <a:pt x="204" y="237"/>
                </a:cubicBezTo>
                <a:cubicBezTo>
                  <a:pt x="213" y="237"/>
                  <a:pt x="218" y="236"/>
                  <a:pt x="227" y="235"/>
                </a:cubicBezTo>
                <a:cubicBezTo>
                  <a:pt x="229" y="235"/>
                  <a:pt x="230" y="234"/>
                  <a:pt x="232" y="234"/>
                </a:cubicBezTo>
                <a:cubicBezTo>
                  <a:pt x="349" y="465"/>
                  <a:pt x="349" y="465"/>
                  <a:pt x="349" y="465"/>
                </a:cubicBezTo>
                <a:cubicBezTo>
                  <a:pt x="335" y="476"/>
                  <a:pt x="328" y="496"/>
                  <a:pt x="332" y="515"/>
                </a:cubicBezTo>
                <a:cubicBezTo>
                  <a:pt x="338" y="541"/>
                  <a:pt x="365" y="557"/>
                  <a:pt x="392" y="551"/>
                </a:cubicBezTo>
                <a:cubicBezTo>
                  <a:pt x="418" y="545"/>
                  <a:pt x="435" y="518"/>
                  <a:pt x="428" y="492"/>
                </a:cubicBezTo>
                <a:cubicBezTo>
                  <a:pt x="426" y="481"/>
                  <a:pt x="420" y="473"/>
                  <a:pt x="413" y="466"/>
                </a:cubicBezTo>
                <a:close/>
                <a:moveTo>
                  <a:pt x="384" y="519"/>
                </a:moveTo>
                <a:cubicBezTo>
                  <a:pt x="375" y="521"/>
                  <a:pt x="366" y="516"/>
                  <a:pt x="364" y="507"/>
                </a:cubicBezTo>
                <a:cubicBezTo>
                  <a:pt x="362" y="498"/>
                  <a:pt x="367" y="489"/>
                  <a:pt x="376" y="487"/>
                </a:cubicBezTo>
                <a:cubicBezTo>
                  <a:pt x="385" y="485"/>
                  <a:pt x="394" y="490"/>
                  <a:pt x="396" y="499"/>
                </a:cubicBezTo>
                <a:cubicBezTo>
                  <a:pt x="399" y="508"/>
                  <a:pt x="393" y="517"/>
                  <a:pt x="384" y="519"/>
                </a:cubicBezTo>
                <a:close/>
                <a:moveTo>
                  <a:pt x="396" y="193"/>
                </a:moveTo>
                <a:cubicBezTo>
                  <a:pt x="441" y="287"/>
                  <a:pt x="441" y="287"/>
                  <a:pt x="441" y="287"/>
                </a:cubicBezTo>
                <a:cubicBezTo>
                  <a:pt x="324" y="343"/>
                  <a:pt x="324" y="343"/>
                  <a:pt x="324" y="343"/>
                </a:cubicBezTo>
                <a:cubicBezTo>
                  <a:pt x="279" y="250"/>
                  <a:pt x="279" y="250"/>
                  <a:pt x="279" y="250"/>
                </a:cubicBezTo>
                <a:lnTo>
                  <a:pt x="396" y="193"/>
                </a:lnTo>
                <a:close/>
                <a:moveTo>
                  <a:pt x="84" y="0"/>
                </a:moveTo>
                <a:cubicBezTo>
                  <a:pt x="108" y="0"/>
                  <a:pt x="128" y="19"/>
                  <a:pt x="128" y="43"/>
                </a:cubicBezTo>
                <a:cubicBezTo>
                  <a:pt x="128" y="67"/>
                  <a:pt x="108" y="86"/>
                  <a:pt x="84" y="86"/>
                </a:cubicBezTo>
                <a:cubicBezTo>
                  <a:pt x="61" y="86"/>
                  <a:pt x="41" y="67"/>
                  <a:pt x="41" y="43"/>
                </a:cubicBezTo>
                <a:cubicBezTo>
                  <a:pt x="41" y="19"/>
                  <a:pt x="61" y="0"/>
                  <a:pt x="84" y="0"/>
                </a:cubicBezTo>
                <a:close/>
                <a:moveTo>
                  <a:pt x="84" y="0"/>
                </a:moveTo>
                <a:cubicBezTo>
                  <a:pt x="84" y="0"/>
                  <a:pt x="84" y="0"/>
                  <a:pt x="84" y="0"/>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grpSp>
        <p:nvGrpSpPr>
          <p:cNvPr id="76" name="组合 75"/>
          <p:cNvGrpSpPr/>
          <p:nvPr/>
        </p:nvGrpSpPr>
        <p:grpSpPr>
          <a:xfrm>
            <a:off x="7079845" y="3456266"/>
            <a:ext cx="1569757" cy="1384683"/>
            <a:chOff x="7727480" y="3464575"/>
            <a:chExt cx="1569757" cy="1384683"/>
          </a:xfrm>
        </p:grpSpPr>
        <p:sp>
          <p:nvSpPr>
            <p:cNvPr id="77" name="矩形 76"/>
            <p:cNvSpPr/>
            <p:nvPr/>
          </p:nvSpPr>
          <p:spPr>
            <a:xfrm>
              <a:off x="7727480" y="3747033"/>
              <a:ext cx="1569757" cy="1102225"/>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78" name="矩形 77"/>
            <p:cNvSpPr/>
            <p:nvPr/>
          </p:nvSpPr>
          <p:spPr>
            <a:xfrm>
              <a:off x="7727480" y="3464575"/>
              <a:ext cx="1329385"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文字添加</a:t>
              </a:r>
            </a:p>
          </p:txBody>
        </p:sp>
      </p:grpSp>
      <p:sp>
        <p:nvSpPr>
          <p:cNvPr id="17" name="Freeform: Shape 51"/>
          <p:cNvSpPr/>
          <p:nvPr/>
        </p:nvSpPr>
        <p:spPr>
          <a:xfrm>
            <a:off x="8932841" y="2327780"/>
            <a:ext cx="525775" cy="3094816"/>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solidFill>
            <a:schemeClr val="tx1">
              <a:lumMod val="50000"/>
              <a:lumOff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5" name="Rectangle: Rounded Corners 49"/>
          <p:cNvSpPr/>
          <p:nvPr/>
        </p:nvSpPr>
        <p:spPr>
          <a:xfrm>
            <a:off x="9088457" y="2606523"/>
            <a:ext cx="214496" cy="2671527"/>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6" name="Oval 50"/>
          <p:cNvSpPr/>
          <p:nvPr/>
        </p:nvSpPr>
        <p:spPr>
          <a:xfrm>
            <a:off x="8978230" y="4942108"/>
            <a:ext cx="434951" cy="43506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cxnSp>
        <p:nvCxnSpPr>
          <p:cNvPr id="18" name="Straight Connector 62"/>
          <p:cNvCxnSpPr/>
          <p:nvPr/>
        </p:nvCxnSpPr>
        <p:spPr>
          <a:xfrm>
            <a:off x="9711949" y="3349316"/>
            <a:ext cx="981464" cy="0"/>
          </a:xfrm>
          <a:prstGeom prst="line">
            <a:avLst/>
          </a:prstGeom>
          <a:ln>
            <a:gradFill flip="none" rotWithShape="1">
              <a:gsLst>
                <a:gs pos="0">
                  <a:srgbClr val="B7BDC7"/>
                </a:gs>
                <a:gs pos="100000">
                  <a:srgbClr val="595959"/>
                </a:gs>
              </a:gsLst>
              <a:lin ang="2700000" scaled="1"/>
              <a:tileRect/>
            </a:gradFill>
          </a:ln>
          <a:effectLst/>
        </p:spPr>
        <p:style>
          <a:lnRef idx="2">
            <a:schemeClr val="accent1"/>
          </a:lnRef>
          <a:fillRef idx="0">
            <a:schemeClr val="accent1"/>
          </a:fillRef>
          <a:effectRef idx="1">
            <a:schemeClr val="accent1"/>
          </a:effectRef>
          <a:fontRef idx="minor">
            <a:schemeClr val="tx1"/>
          </a:fontRef>
        </p:style>
      </p:cxnSp>
      <p:grpSp>
        <p:nvGrpSpPr>
          <p:cNvPr id="58" name="组合 57"/>
          <p:cNvGrpSpPr/>
          <p:nvPr/>
        </p:nvGrpSpPr>
        <p:grpSpPr>
          <a:xfrm>
            <a:off x="9911125" y="2651812"/>
            <a:ext cx="583106" cy="574919"/>
            <a:chOff x="10004644" y="2584906"/>
            <a:chExt cx="583106" cy="574919"/>
          </a:xfrm>
        </p:grpSpPr>
        <p:sp>
          <p:nvSpPr>
            <p:cNvPr id="31" name="Freeform: Shape 81"/>
            <p:cNvSpPr>
              <a:spLocks/>
            </p:cNvSpPr>
            <p:nvPr/>
          </p:nvSpPr>
          <p:spPr bwMode="auto">
            <a:xfrm>
              <a:off x="10004644" y="2584906"/>
              <a:ext cx="511320" cy="511319"/>
            </a:xfrm>
            <a:custGeom>
              <a:avLst/>
              <a:gdLst/>
              <a:ahLst/>
              <a:cxnLst>
                <a:cxn ang="0">
                  <a:pos x="199" y="339"/>
                </a:cxn>
                <a:cxn ang="0">
                  <a:pos x="193" y="318"/>
                </a:cxn>
                <a:cxn ang="0">
                  <a:pos x="181" y="316"/>
                </a:cxn>
                <a:cxn ang="0">
                  <a:pos x="166" y="232"/>
                </a:cxn>
                <a:cxn ang="0">
                  <a:pos x="131" y="219"/>
                </a:cxn>
                <a:cxn ang="0">
                  <a:pos x="99" y="211"/>
                </a:cxn>
                <a:cxn ang="0">
                  <a:pos x="99" y="130"/>
                </a:cxn>
                <a:cxn ang="0">
                  <a:pos x="160" y="169"/>
                </a:cxn>
                <a:cxn ang="0">
                  <a:pos x="181" y="169"/>
                </a:cxn>
                <a:cxn ang="0">
                  <a:pos x="242" y="130"/>
                </a:cxn>
                <a:cxn ang="0">
                  <a:pos x="244" y="192"/>
                </a:cxn>
                <a:cxn ang="0">
                  <a:pos x="266" y="171"/>
                </a:cxn>
                <a:cxn ang="0">
                  <a:pos x="314" y="130"/>
                </a:cxn>
                <a:cxn ang="0">
                  <a:pos x="318" y="192"/>
                </a:cxn>
                <a:cxn ang="0">
                  <a:pos x="341" y="171"/>
                </a:cxn>
                <a:cxn ang="0">
                  <a:pos x="0" y="171"/>
                </a:cxn>
                <a:cxn ang="0">
                  <a:pos x="160" y="232"/>
                </a:cxn>
                <a:cxn ang="0">
                  <a:pos x="103" y="232"/>
                </a:cxn>
                <a:cxn ang="0">
                  <a:pos x="78" y="211"/>
                </a:cxn>
                <a:cxn ang="0">
                  <a:pos x="21" y="171"/>
                </a:cxn>
                <a:cxn ang="0">
                  <a:pos x="78" y="130"/>
                </a:cxn>
                <a:cxn ang="0">
                  <a:pos x="78" y="211"/>
                </a:cxn>
                <a:cxn ang="0">
                  <a:pos x="160" y="25"/>
                </a:cxn>
                <a:cxn ang="0">
                  <a:pos x="103" y="109"/>
                </a:cxn>
                <a:cxn ang="0">
                  <a:pos x="181" y="25"/>
                </a:cxn>
                <a:cxn ang="0">
                  <a:pos x="181" y="109"/>
                </a:cxn>
                <a:cxn ang="0">
                  <a:pos x="260" y="109"/>
                </a:cxn>
                <a:cxn ang="0">
                  <a:pos x="307" y="109"/>
                </a:cxn>
                <a:cxn ang="0">
                  <a:pos x="81" y="109"/>
                </a:cxn>
                <a:cxn ang="0">
                  <a:pos x="116" y="32"/>
                </a:cxn>
                <a:cxn ang="0">
                  <a:pos x="116" y="310"/>
                </a:cxn>
                <a:cxn ang="0">
                  <a:pos x="81" y="232"/>
                </a:cxn>
                <a:cxn ang="0">
                  <a:pos x="81" y="232"/>
                </a:cxn>
              </a:cxnLst>
              <a:rect l="0" t="0" r="r" b="b"/>
              <a:pathLst>
                <a:path w="341" h="341">
                  <a:moveTo>
                    <a:pt x="171" y="341"/>
                  </a:moveTo>
                  <a:cubicBezTo>
                    <a:pt x="180" y="341"/>
                    <a:pt x="190" y="340"/>
                    <a:pt x="199" y="339"/>
                  </a:cubicBezTo>
                  <a:cubicBezTo>
                    <a:pt x="197" y="333"/>
                    <a:pt x="197" y="333"/>
                    <a:pt x="197" y="333"/>
                  </a:cubicBezTo>
                  <a:cubicBezTo>
                    <a:pt x="193" y="318"/>
                    <a:pt x="193" y="318"/>
                    <a:pt x="193" y="318"/>
                  </a:cubicBezTo>
                  <a:cubicBezTo>
                    <a:pt x="191" y="312"/>
                    <a:pt x="191" y="312"/>
                    <a:pt x="191" y="312"/>
                  </a:cubicBezTo>
                  <a:cubicBezTo>
                    <a:pt x="188" y="314"/>
                    <a:pt x="184" y="315"/>
                    <a:pt x="181" y="316"/>
                  </a:cubicBezTo>
                  <a:cubicBezTo>
                    <a:pt x="181" y="281"/>
                    <a:pt x="181" y="281"/>
                    <a:pt x="181" y="281"/>
                  </a:cubicBezTo>
                  <a:cubicBezTo>
                    <a:pt x="166" y="232"/>
                    <a:pt x="166" y="232"/>
                    <a:pt x="166" y="232"/>
                  </a:cubicBezTo>
                  <a:cubicBezTo>
                    <a:pt x="161" y="219"/>
                    <a:pt x="161" y="219"/>
                    <a:pt x="161" y="219"/>
                  </a:cubicBezTo>
                  <a:cubicBezTo>
                    <a:pt x="131" y="219"/>
                    <a:pt x="131" y="219"/>
                    <a:pt x="131" y="219"/>
                  </a:cubicBezTo>
                  <a:cubicBezTo>
                    <a:pt x="124" y="219"/>
                    <a:pt x="118" y="216"/>
                    <a:pt x="113" y="211"/>
                  </a:cubicBezTo>
                  <a:cubicBezTo>
                    <a:pt x="99" y="211"/>
                    <a:pt x="99" y="211"/>
                    <a:pt x="99" y="211"/>
                  </a:cubicBezTo>
                  <a:cubicBezTo>
                    <a:pt x="97" y="198"/>
                    <a:pt x="96" y="184"/>
                    <a:pt x="96" y="171"/>
                  </a:cubicBezTo>
                  <a:cubicBezTo>
                    <a:pt x="96" y="157"/>
                    <a:pt x="97" y="143"/>
                    <a:pt x="99" y="130"/>
                  </a:cubicBezTo>
                  <a:cubicBezTo>
                    <a:pt x="160" y="130"/>
                    <a:pt x="160" y="130"/>
                    <a:pt x="160" y="130"/>
                  </a:cubicBezTo>
                  <a:cubicBezTo>
                    <a:pt x="160" y="169"/>
                    <a:pt x="160" y="169"/>
                    <a:pt x="160" y="169"/>
                  </a:cubicBezTo>
                  <a:cubicBezTo>
                    <a:pt x="180" y="169"/>
                    <a:pt x="180" y="169"/>
                    <a:pt x="180" y="169"/>
                  </a:cubicBezTo>
                  <a:cubicBezTo>
                    <a:pt x="180" y="169"/>
                    <a:pt x="181" y="169"/>
                    <a:pt x="181" y="169"/>
                  </a:cubicBezTo>
                  <a:cubicBezTo>
                    <a:pt x="181" y="130"/>
                    <a:pt x="181" y="130"/>
                    <a:pt x="181" y="130"/>
                  </a:cubicBezTo>
                  <a:cubicBezTo>
                    <a:pt x="242" y="130"/>
                    <a:pt x="242" y="130"/>
                    <a:pt x="242" y="130"/>
                  </a:cubicBezTo>
                  <a:cubicBezTo>
                    <a:pt x="244" y="143"/>
                    <a:pt x="245" y="157"/>
                    <a:pt x="245" y="171"/>
                  </a:cubicBezTo>
                  <a:cubicBezTo>
                    <a:pt x="245" y="178"/>
                    <a:pt x="245" y="185"/>
                    <a:pt x="244" y="192"/>
                  </a:cubicBezTo>
                  <a:cubicBezTo>
                    <a:pt x="265" y="192"/>
                    <a:pt x="265" y="192"/>
                    <a:pt x="265" y="192"/>
                  </a:cubicBezTo>
                  <a:cubicBezTo>
                    <a:pt x="266" y="185"/>
                    <a:pt x="266" y="178"/>
                    <a:pt x="266" y="171"/>
                  </a:cubicBezTo>
                  <a:cubicBezTo>
                    <a:pt x="266" y="157"/>
                    <a:pt x="265" y="143"/>
                    <a:pt x="264" y="130"/>
                  </a:cubicBezTo>
                  <a:cubicBezTo>
                    <a:pt x="314" y="130"/>
                    <a:pt x="314" y="130"/>
                    <a:pt x="314" y="130"/>
                  </a:cubicBezTo>
                  <a:cubicBezTo>
                    <a:pt x="318" y="143"/>
                    <a:pt x="320" y="157"/>
                    <a:pt x="320" y="171"/>
                  </a:cubicBezTo>
                  <a:cubicBezTo>
                    <a:pt x="320" y="178"/>
                    <a:pt x="319" y="185"/>
                    <a:pt x="318" y="192"/>
                  </a:cubicBezTo>
                  <a:cubicBezTo>
                    <a:pt x="340" y="192"/>
                    <a:pt x="340" y="192"/>
                    <a:pt x="340" y="192"/>
                  </a:cubicBezTo>
                  <a:cubicBezTo>
                    <a:pt x="341" y="185"/>
                    <a:pt x="341" y="178"/>
                    <a:pt x="341" y="171"/>
                  </a:cubicBezTo>
                  <a:cubicBezTo>
                    <a:pt x="341" y="76"/>
                    <a:pt x="265" y="0"/>
                    <a:pt x="171" y="0"/>
                  </a:cubicBezTo>
                  <a:cubicBezTo>
                    <a:pt x="76" y="0"/>
                    <a:pt x="0" y="76"/>
                    <a:pt x="0" y="171"/>
                  </a:cubicBezTo>
                  <a:cubicBezTo>
                    <a:pt x="0" y="265"/>
                    <a:pt x="76" y="341"/>
                    <a:pt x="171" y="341"/>
                  </a:cubicBezTo>
                  <a:close/>
                  <a:moveTo>
                    <a:pt x="160" y="232"/>
                  </a:moveTo>
                  <a:cubicBezTo>
                    <a:pt x="160" y="316"/>
                    <a:pt x="160" y="316"/>
                    <a:pt x="160" y="316"/>
                  </a:cubicBezTo>
                  <a:cubicBezTo>
                    <a:pt x="135" y="309"/>
                    <a:pt x="114" y="276"/>
                    <a:pt x="103" y="232"/>
                  </a:cubicBezTo>
                  <a:lnTo>
                    <a:pt x="160" y="232"/>
                  </a:lnTo>
                  <a:close/>
                  <a:moveTo>
                    <a:pt x="78" y="211"/>
                  </a:moveTo>
                  <a:cubicBezTo>
                    <a:pt x="27" y="211"/>
                    <a:pt x="27" y="211"/>
                    <a:pt x="27" y="211"/>
                  </a:cubicBezTo>
                  <a:cubicBezTo>
                    <a:pt x="23" y="198"/>
                    <a:pt x="21" y="185"/>
                    <a:pt x="21" y="171"/>
                  </a:cubicBezTo>
                  <a:cubicBezTo>
                    <a:pt x="21" y="157"/>
                    <a:pt x="23" y="143"/>
                    <a:pt x="27" y="130"/>
                  </a:cubicBezTo>
                  <a:cubicBezTo>
                    <a:pt x="78" y="130"/>
                    <a:pt x="78" y="130"/>
                    <a:pt x="78" y="130"/>
                  </a:cubicBezTo>
                  <a:cubicBezTo>
                    <a:pt x="76" y="143"/>
                    <a:pt x="75" y="157"/>
                    <a:pt x="75" y="171"/>
                  </a:cubicBezTo>
                  <a:cubicBezTo>
                    <a:pt x="75" y="184"/>
                    <a:pt x="76" y="198"/>
                    <a:pt x="78" y="211"/>
                  </a:cubicBezTo>
                  <a:close/>
                  <a:moveTo>
                    <a:pt x="103" y="109"/>
                  </a:moveTo>
                  <a:cubicBezTo>
                    <a:pt x="114" y="65"/>
                    <a:pt x="135" y="32"/>
                    <a:pt x="160" y="25"/>
                  </a:cubicBezTo>
                  <a:cubicBezTo>
                    <a:pt x="160" y="109"/>
                    <a:pt x="160" y="109"/>
                    <a:pt x="160" y="109"/>
                  </a:cubicBezTo>
                  <a:lnTo>
                    <a:pt x="103" y="109"/>
                  </a:lnTo>
                  <a:close/>
                  <a:moveTo>
                    <a:pt x="181" y="109"/>
                  </a:moveTo>
                  <a:cubicBezTo>
                    <a:pt x="181" y="25"/>
                    <a:pt x="181" y="25"/>
                    <a:pt x="181" y="25"/>
                  </a:cubicBezTo>
                  <a:cubicBezTo>
                    <a:pt x="206" y="32"/>
                    <a:pt x="227" y="65"/>
                    <a:pt x="238" y="109"/>
                  </a:cubicBezTo>
                  <a:lnTo>
                    <a:pt x="181" y="109"/>
                  </a:lnTo>
                  <a:close/>
                  <a:moveTo>
                    <a:pt x="307" y="109"/>
                  </a:moveTo>
                  <a:cubicBezTo>
                    <a:pt x="260" y="109"/>
                    <a:pt x="260" y="109"/>
                    <a:pt x="260" y="109"/>
                  </a:cubicBezTo>
                  <a:cubicBezTo>
                    <a:pt x="253" y="77"/>
                    <a:pt x="241" y="51"/>
                    <a:pt x="225" y="32"/>
                  </a:cubicBezTo>
                  <a:cubicBezTo>
                    <a:pt x="262" y="46"/>
                    <a:pt x="291" y="74"/>
                    <a:pt x="307" y="109"/>
                  </a:cubicBezTo>
                  <a:close/>
                  <a:moveTo>
                    <a:pt x="116" y="32"/>
                  </a:moveTo>
                  <a:cubicBezTo>
                    <a:pt x="100" y="51"/>
                    <a:pt x="88" y="77"/>
                    <a:pt x="81" y="109"/>
                  </a:cubicBezTo>
                  <a:cubicBezTo>
                    <a:pt x="34" y="109"/>
                    <a:pt x="34" y="109"/>
                    <a:pt x="34" y="109"/>
                  </a:cubicBezTo>
                  <a:cubicBezTo>
                    <a:pt x="50" y="74"/>
                    <a:pt x="80" y="46"/>
                    <a:pt x="116" y="32"/>
                  </a:cubicBezTo>
                  <a:close/>
                  <a:moveTo>
                    <a:pt x="81" y="232"/>
                  </a:moveTo>
                  <a:cubicBezTo>
                    <a:pt x="88" y="264"/>
                    <a:pt x="100" y="291"/>
                    <a:pt x="116" y="310"/>
                  </a:cubicBezTo>
                  <a:cubicBezTo>
                    <a:pt x="80" y="295"/>
                    <a:pt x="50" y="267"/>
                    <a:pt x="34" y="232"/>
                  </a:cubicBezTo>
                  <a:lnTo>
                    <a:pt x="81" y="232"/>
                  </a:lnTo>
                  <a:close/>
                  <a:moveTo>
                    <a:pt x="81" y="232"/>
                  </a:moveTo>
                  <a:cubicBezTo>
                    <a:pt x="81" y="232"/>
                    <a:pt x="81" y="232"/>
                    <a:pt x="81" y="232"/>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2" name="Freeform: Shape 82"/>
            <p:cNvSpPr>
              <a:spLocks/>
            </p:cNvSpPr>
            <p:nvPr/>
          </p:nvSpPr>
          <p:spPr bwMode="auto">
            <a:xfrm>
              <a:off x="10185999" y="2859456"/>
              <a:ext cx="401751" cy="239917"/>
            </a:xfrm>
            <a:custGeom>
              <a:avLst/>
              <a:gdLst/>
              <a:ahLst/>
              <a:cxnLst>
                <a:cxn ang="0">
                  <a:pos x="195" y="24"/>
                </a:cxn>
                <a:cxn ang="0">
                  <a:pos x="74" y="24"/>
                </a:cxn>
                <a:cxn ang="0">
                  <a:pos x="74" y="24"/>
                </a:cxn>
                <a:cxn ang="0">
                  <a:pos x="69" y="8"/>
                </a:cxn>
                <a:cxn ang="0">
                  <a:pos x="60" y="1"/>
                </a:cxn>
                <a:cxn ang="0">
                  <a:pos x="59" y="0"/>
                </a:cxn>
                <a:cxn ang="0">
                  <a:pos x="10" y="0"/>
                </a:cxn>
                <a:cxn ang="0">
                  <a:pos x="0" y="11"/>
                </a:cxn>
                <a:cxn ang="0">
                  <a:pos x="10" y="21"/>
                </a:cxn>
                <a:cxn ang="0">
                  <a:pos x="51" y="21"/>
                </a:cxn>
                <a:cxn ang="0">
                  <a:pos x="53" y="28"/>
                </a:cxn>
                <a:cxn ang="0">
                  <a:pos x="59" y="49"/>
                </a:cxn>
                <a:cxn ang="0">
                  <a:pos x="60" y="51"/>
                </a:cxn>
                <a:cxn ang="0">
                  <a:pos x="82" y="120"/>
                </a:cxn>
                <a:cxn ang="0">
                  <a:pos x="86" y="132"/>
                </a:cxn>
                <a:cxn ang="0">
                  <a:pos x="89" y="142"/>
                </a:cxn>
                <a:cxn ang="0">
                  <a:pos x="92" y="153"/>
                </a:cxn>
                <a:cxn ang="0">
                  <a:pos x="92" y="153"/>
                </a:cxn>
                <a:cxn ang="0">
                  <a:pos x="101" y="160"/>
                </a:cxn>
                <a:cxn ang="0">
                  <a:pos x="116" y="156"/>
                </a:cxn>
                <a:cxn ang="0">
                  <a:pos x="131" y="160"/>
                </a:cxn>
                <a:cxn ang="0">
                  <a:pos x="194" y="160"/>
                </a:cxn>
                <a:cxn ang="0">
                  <a:pos x="209" y="156"/>
                </a:cxn>
                <a:cxn ang="0">
                  <a:pos x="224" y="160"/>
                </a:cxn>
                <a:cxn ang="0">
                  <a:pos x="231" y="160"/>
                </a:cxn>
                <a:cxn ang="0">
                  <a:pos x="241" y="150"/>
                </a:cxn>
                <a:cxn ang="0">
                  <a:pos x="231" y="139"/>
                </a:cxn>
                <a:cxn ang="0">
                  <a:pos x="110" y="139"/>
                </a:cxn>
                <a:cxn ang="0">
                  <a:pos x="106" y="126"/>
                </a:cxn>
                <a:cxn ang="0">
                  <a:pos x="105" y="125"/>
                </a:cxn>
                <a:cxn ang="0">
                  <a:pos x="102" y="115"/>
                </a:cxn>
                <a:cxn ang="0">
                  <a:pos x="235" y="115"/>
                </a:cxn>
                <a:cxn ang="0">
                  <a:pos x="255" y="99"/>
                </a:cxn>
                <a:cxn ang="0">
                  <a:pos x="267" y="44"/>
                </a:cxn>
                <a:cxn ang="0">
                  <a:pos x="264" y="30"/>
                </a:cxn>
                <a:cxn ang="0">
                  <a:pos x="251" y="24"/>
                </a:cxn>
                <a:cxn ang="0">
                  <a:pos x="195" y="24"/>
                </a:cxn>
                <a:cxn ang="0">
                  <a:pos x="235" y="94"/>
                </a:cxn>
                <a:cxn ang="0">
                  <a:pos x="183" y="94"/>
                </a:cxn>
                <a:cxn ang="0">
                  <a:pos x="154" y="94"/>
                </a:cxn>
                <a:cxn ang="0">
                  <a:pos x="97" y="94"/>
                </a:cxn>
                <a:cxn ang="0">
                  <a:pos x="97" y="94"/>
                </a:cxn>
                <a:cxn ang="0">
                  <a:pos x="97" y="94"/>
                </a:cxn>
                <a:cxn ang="0">
                  <a:pos x="92" y="80"/>
                </a:cxn>
                <a:cxn ang="0">
                  <a:pos x="238" y="80"/>
                </a:cxn>
                <a:cxn ang="0">
                  <a:pos x="235" y="94"/>
                </a:cxn>
                <a:cxn ang="0">
                  <a:pos x="245" y="45"/>
                </a:cxn>
                <a:cxn ang="0">
                  <a:pos x="242" y="59"/>
                </a:cxn>
                <a:cxn ang="0">
                  <a:pos x="85" y="59"/>
                </a:cxn>
                <a:cxn ang="0">
                  <a:pos x="82" y="49"/>
                </a:cxn>
                <a:cxn ang="0">
                  <a:pos x="81" y="45"/>
                </a:cxn>
                <a:cxn ang="0">
                  <a:pos x="245" y="45"/>
                </a:cxn>
                <a:cxn ang="0">
                  <a:pos x="245" y="45"/>
                </a:cxn>
                <a:cxn ang="0">
                  <a:pos x="245" y="45"/>
                </a:cxn>
              </a:cxnLst>
              <a:rect l="0" t="0" r="r" b="b"/>
              <a:pathLst>
                <a:path w="268" h="160">
                  <a:moveTo>
                    <a:pt x="195" y="24"/>
                  </a:moveTo>
                  <a:cubicBezTo>
                    <a:pt x="74" y="24"/>
                    <a:pt x="74" y="24"/>
                    <a:pt x="74" y="24"/>
                  </a:cubicBezTo>
                  <a:cubicBezTo>
                    <a:pt x="74" y="24"/>
                    <a:pt x="74" y="24"/>
                    <a:pt x="74" y="24"/>
                  </a:cubicBezTo>
                  <a:cubicBezTo>
                    <a:pt x="69" y="8"/>
                    <a:pt x="69" y="8"/>
                    <a:pt x="69" y="8"/>
                  </a:cubicBezTo>
                  <a:cubicBezTo>
                    <a:pt x="67" y="4"/>
                    <a:pt x="64" y="1"/>
                    <a:pt x="60" y="1"/>
                  </a:cubicBezTo>
                  <a:cubicBezTo>
                    <a:pt x="60" y="0"/>
                    <a:pt x="59" y="0"/>
                    <a:pt x="59" y="0"/>
                  </a:cubicBezTo>
                  <a:cubicBezTo>
                    <a:pt x="10" y="0"/>
                    <a:pt x="10" y="0"/>
                    <a:pt x="10" y="0"/>
                  </a:cubicBezTo>
                  <a:cubicBezTo>
                    <a:pt x="4" y="0"/>
                    <a:pt x="0" y="5"/>
                    <a:pt x="0" y="11"/>
                  </a:cubicBezTo>
                  <a:cubicBezTo>
                    <a:pt x="0" y="17"/>
                    <a:pt x="4" y="21"/>
                    <a:pt x="10" y="21"/>
                  </a:cubicBezTo>
                  <a:cubicBezTo>
                    <a:pt x="51" y="21"/>
                    <a:pt x="51" y="21"/>
                    <a:pt x="51" y="21"/>
                  </a:cubicBezTo>
                  <a:cubicBezTo>
                    <a:pt x="53" y="28"/>
                    <a:pt x="53" y="28"/>
                    <a:pt x="53" y="28"/>
                  </a:cubicBezTo>
                  <a:cubicBezTo>
                    <a:pt x="59" y="49"/>
                    <a:pt x="59" y="49"/>
                    <a:pt x="59" y="49"/>
                  </a:cubicBezTo>
                  <a:cubicBezTo>
                    <a:pt x="60" y="51"/>
                    <a:pt x="60" y="51"/>
                    <a:pt x="60" y="51"/>
                  </a:cubicBezTo>
                  <a:cubicBezTo>
                    <a:pt x="82" y="120"/>
                    <a:pt x="82" y="120"/>
                    <a:pt x="82" y="120"/>
                  </a:cubicBezTo>
                  <a:cubicBezTo>
                    <a:pt x="86" y="132"/>
                    <a:pt x="86" y="132"/>
                    <a:pt x="86" y="132"/>
                  </a:cubicBezTo>
                  <a:cubicBezTo>
                    <a:pt x="89" y="142"/>
                    <a:pt x="89" y="142"/>
                    <a:pt x="89" y="142"/>
                  </a:cubicBezTo>
                  <a:cubicBezTo>
                    <a:pt x="92" y="153"/>
                    <a:pt x="92" y="153"/>
                    <a:pt x="92" y="153"/>
                  </a:cubicBezTo>
                  <a:cubicBezTo>
                    <a:pt x="92" y="153"/>
                    <a:pt x="92" y="153"/>
                    <a:pt x="92" y="153"/>
                  </a:cubicBezTo>
                  <a:cubicBezTo>
                    <a:pt x="93" y="157"/>
                    <a:pt x="97" y="160"/>
                    <a:pt x="101" y="160"/>
                  </a:cubicBezTo>
                  <a:cubicBezTo>
                    <a:pt x="106" y="157"/>
                    <a:pt x="111" y="156"/>
                    <a:pt x="116" y="156"/>
                  </a:cubicBezTo>
                  <a:cubicBezTo>
                    <a:pt x="122" y="156"/>
                    <a:pt x="127" y="157"/>
                    <a:pt x="131" y="160"/>
                  </a:cubicBezTo>
                  <a:cubicBezTo>
                    <a:pt x="194" y="160"/>
                    <a:pt x="194" y="160"/>
                    <a:pt x="194" y="160"/>
                  </a:cubicBezTo>
                  <a:cubicBezTo>
                    <a:pt x="198" y="157"/>
                    <a:pt x="203" y="156"/>
                    <a:pt x="209" y="156"/>
                  </a:cubicBezTo>
                  <a:cubicBezTo>
                    <a:pt x="214" y="156"/>
                    <a:pt x="220" y="157"/>
                    <a:pt x="224" y="160"/>
                  </a:cubicBezTo>
                  <a:cubicBezTo>
                    <a:pt x="231" y="160"/>
                    <a:pt x="231" y="160"/>
                    <a:pt x="231" y="160"/>
                  </a:cubicBezTo>
                  <a:cubicBezTo>
                    <a:pt x="237" y="160"/>
                    <a:pt x="241" y="155"/>
                    <a:pt x="241" y="150"/>
                  </a:cubicBezTo>
                  <a:cubicBezTo>
                    <a:pt x="241" y="144"/>
                    <a:pt x="237" y="139"/>
                    <a:pt x="231" y="139"/>
                  </a:cubicBezTo>
                  <a:cubicBezTo>
                    <a:pt x="110" y="139"/>
                    <a:pt x="110" y="139"/>
                    <a:pt x="110" y="139"/>
                  </a:cubicBezTo>
                  <a:cubicBezTo>
                    <a:pt x="106" y="126"/>
                    <a:pt x="106" y="126"/>
                    <a:pt x="106" y="126"/>
                  </a:cubicBezTo>
                  <a:cubicBezTo>
                    <a:pt x="105" y="125"/>
                    <a:pt x="105" y="125"/>
                    <a:pt x="105" y="125"/>
                  </a:cubicBezTo>
                  <a:cubicBezTo>
                    <a:pt x="102" y="115"/>
                    <a:pt x="102" y="115"/>
                    <a:pt x="102" y="115"/>
                  </a:cubicBezTo>
                  <a:cubicBezTo>
                    <a:pt x="235" y="115"/>
                    <a:pt x="235" y="115"/>
                    <a:pt x="235" y="115"/>
                  </a:cubicBezTo>
                  <a:cubicBezTo>
                    <a:pt x="245" y="115"/>
                    <a:pt x="253" y="108"/>
                    <a:pt x="255" y="99"/>
                  </a:cubicBezTo>
                  <a:cubicBezTo>
                    <a:pt x="267" y="44"/>
                    <a:pt x="267" y="44"/>
                    <a:pt x="267" y="44"/>
                  </a:cubicBezTo>
                  <a:cubicBezTo>
                    <a:pt x="268" y="39"/>
                    <a:pt x="267" y="34"/>
                    <a:pt x="264" y="30"/>
                  </a:cubicBezTo>
                  <a:cubicBezTo>
                    <a:pt x="261" y="26"/>
                    <a:pt x="256" y="24"/>
                    <a:pt x="251" y="24"/>
                  </a:cubicBezTo>
                  <a:lnTo>
                    <a:pt x="195" y="24"/>
                  </a:lnTo>
                  <a:close/>
                  <a:moveTo>
                    <a:pt x="235" y="94"/>
                  </a:moveTo>
                  <a:cubicBezTo>
                    <a:pt x="183" y="94"/>
                    <a:pt x="183" y="94"/>
                    <a:pt x="183" y="94"/>
                  </a:cubicBezTo>
                  <a:cubicBezTo>
                    <a:pt x="154" y="94"/>
                    <a:pt x="154" y="94"/>
                    <a:pt x="154" y="94"/>
                  </a:cubicBezTo>
                  <a:cubicBezTo>
                    <a:pt x="97" y="94"/>
                    <a:pt x="97" y="94"/>
                    <a:pt x="97" y="94"/>
                  </a:cubicBezTo>
                  <a:cubicBezTo>
                    <a:pt x="97" y="94"/>
                    <a:pt x="97" y="94"/>
                    <a:pt x="97" y="94"/>
                  </a:cubicBezTo>
                  <a:cubicBezTo>
                    <a:pt x="97" y="94"/>
                    <a:pt x="97" y="94"/>
                    <a:pt x="97" y="94"/>
                  </a:cubicBezTo>
                  <a:cubicBezTo>
                    <a:pt x="92" y="80"/>
                    <a:pt x="92" y="80"/>
                    <a:pt x="92" y="80"/>
                  </a:cubicBezTo>
                  <a:cubicBezTo>
                    <a:pt x="238" y="80"/>
                    <a:pt x="238" y="80"/>
                    <a:pt x="238" y="80"/>
                  </a:cubicBezTo>
                  <a:lnTo>
                    <a:pt x="235" y="94"/>
                  </a:lnTo>
                  <a:close/>
                  <a:moveTo>
                    <a:pt x="245" y="45"/>
                  </a:moveTo>
                  <a:cubicBezTo>
                    <a:pt x="242" y="59"/>
                    <a:pt x="242" y="59"/>
                    <a:pt x="242" y="59"/>
                  </a:cubicBezTo>
                  <a:cubicBezTo>
                    <a:pt x="85" y="59"/>
                    <a:pt x="85" y="59"/>
                    <a:pt x="85" y="59"/>
                  </a:cubicBezTo>
                  <a:cubicBezTo>
                    <a:pt x="82" y="49"/>
                    <a:pt x="82" y="49"/>
                    <a:pt x="82" y="49"/>
                  </a:cubicBezTo>
                  <a:cubicBezTo>
                    <a:pt x="81" y="45"/>
                    <a:pt x="81" y="45"/>
                    <a:pt x="81" y="45"/>
                  </a:cubicBezTo>
                  <a:lnTo>
                    <a:pt x="245" y="45"/>
                  </a:lnTo>
                  <a:close/>
                  <a:moveTo>
                    <a:pt x="245" y="45"/>
                  </a:moveTo>
                  <a:cubicBezTo>
                    <a:pt x="245" y="45"/>
                    <a:pt x="245" y="45"/>
                    <a:pt x="245" y="45"/>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3" name="Freeform: Shape 83"/>
            <p:cNvSpPr>
              <a:spLocks/>
            </p:cNvSpPr>
            <p:nvPr/>
          </p:nvSpPr>
          <p:spPr bwMode="auto">
            <a:xfrm>
              <a:off x="10337758" y="3114486"/>
              <a:ext cx="44709" cy="45339"/>
            </a:xfrm>
            <a:custGeom>
              <a:avLst/>
              <a:gdLst/>
              <a:ahLst/>
              <a:cxnLst>
                <a:cxn ang="0">
                  <a:pos x="5" y="4"/>
                </a:cxn>
                <a:cxn ang="0">
                  <a:pos x="0" y="15"/>
                </a:cxn>
                <a:cxn ang="0">
                  <a:pos x="15" y="30"/>
                </a:cxn>
                <a:cxn ang="0">
                  <a:pos x="30" y="15"/>
                </a:cxn>
                <a:cxn ang="0">
                  <a:pos x="26" y="4"/>
                </a:cxn>
                <a:cxn ang="0">
                  <a:pos x="15" y="0"/>
                </a:cxn>
                <a:cxn ang="0">
                  <a:pos x="5" y="4"/>
                </a:cxn>
                <a:cxn ang="0">
                  <a:pos x="5" y="4"/>
                </a:cxn>
                <a:cxn ang="0">
                  <a:pos x="5" y="4"/>
                </a:cxn>
              </a:cxnLst>
              <a:rect l="0" t="0" r="r" b="b"/>
              <a:pathLst>
                <a:path w="30" h="30">
                  <a:moveTo>
                    <a:pt x="5" y="4"/>
                  </a:moveTo>
                  <a:cubicBezTo>
                    <a:pt x="2" y="7"/>
                    <a:pt x="0" y="11"/>
                    <a:pt x="0" y="15"/>
                  </a:cubicBezTo>
                  <a:cubicBezTo>
                    <a:pt x="0" y="23"/>
                    <a:pt x="7" y="30"/>
                    <a:pt x="15" y="30"/>
                  </a:cubicBezTo>
                  <a:cubicBezTo>
                    <a:pt x="23" y="30"/>
                    <a:pt x="30" y="23"/>
                    <a:pt x="30" y="15"/>
                  </a:cubicBezTo>
                  <a:cubicBezTo>
                    <a:pt x="30" y="11"/>
                    <a:pt x="28" y="7"/>
                    <a:pt x="26" y="4"/>
                  </a:cubicBezTo>
                  <a:cubicBezTo>
                    <a:pt x="23" y="2"/>
                    <a:pt x="19" y="0"/>
                    <a:pt x="15" y="0"/>
                  </a:cubicBezTo>
                  <a:cubicBezTo>
                    <a:pt x="11" y="0"/>
                    <a:pt x="7" y="1"/>
                    <a:pt x="5" y="4"/>
                  </a:cubicBezTo>
                  <a:close/>
                  <a:moveTo>
                    <a:pt x="5" y="4"/>
                  </a:moveTo>
                  <a:cubicBezTo>
                    <a:pt x="5" y="4"/>
                    <a:pt x="5" y="4"/>
                    <a:pt x="5" y="4"/>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34" name="Freeform: Shape 84"/>
            <p:cNvSpPr>
              <a:spLocks/>
            </p:cNvSpPr>
            <p:nvPr/>
          </p:nvSpPr>
          <p:spPr bwMode="auto">
            <a:xfrm>
              <a:off x="10476922" y="3114486"/>
              <a:ext cx="44709" cy="45339"/>
            </a:xfrm>
            <a:custGeom>
              <a:avLst/>
              <a:gdLst/>
              <a:ahLst/>
              <a:cxnLst>
                <a:cxn ang="0">
                  <a:pos x="4" y="4"/>
                </a:cxn>
                <a:cxn ang="0">
                  <a:pos x="0" y="15"/>
                </a:cxn>
                <a:cxn ang="0">
                  <a:pos x="15" y="30"/>
                </a:cxn>
                <a:cxn ang="0">
                  <a:pos x="30" y="15"/>
                </a:cxn>
                <a:cxn ang="0">
                  <a:pos x="25" y="4"/>
                </a:cxn>
                <a:cxn ang="0">
                  <a:pos x="15" y="0"/>
                </a:cxn>
                <a:cxn ang="0">
                  <a:pos x="4" y="4"/>
                </a:cxn>
                <a:cxn ang="0">
                  <a:pos x="4" y="4"/>
                </a:cxn>
                <a:cxn ang="0">
                  <a:pos x="4" y="4"/>
                </a:cxn>
              </a:cxnLst>
              <a:rect l="0" t="0" r="r" b="b"/>
              <a:pathLst>
                <a:path w="30" h="30">
                  <a:moveTo>
                    <a:pt x="4" y="4"/>
                  </a:moveTo>
                  <a:cubicBezTo>
                    <a:pt x="2" y="7"/>
                    <a:pt x="0" y="11"/>
                    <a:pt x="0" y="15"/>
                  </a:cubicBezTo>
                  <a:cubicBezTo>
                    <a:pt x="0" y="23"/>
                    <a:pt x="7" y="30"/>
                    <a:pt x="15" y="30"/>
                  </a:cubicBezTo>
                  <a:cubicBezTo>
                    <a:pt x="23" y="30"/>
                    <a:pt x="30" y="23"/>
                    <a:pt x="30" y="15"/>
                  </a:cubicBezTo>
                  <a:cubicBezTo>
                    <a:pt x="30" y="11"/>
                    <a:pt x="28" y="7"/>
                    <a:pt x="25" y="4"/>
                  </a:cubicBezTo>
                  <a:cubicBezTo>
                    <a:pt x="23" y="2"/>
                    <a:pt x="19" y="0"/>
                    <a:pt x="15" y="0"/>
                  </a:cubicBezTo>
                  <a:cubicBezTo>
                    <a:pt x="11" y="0"/>
                    <a:pt x="7" y="1"/>
                    <a:pt x="4" y="4"/>
                  </a:cubicBezTo>
                  <a:close/>
                  <a:moveTo>
                    <a:pt x="4" y="4"/>
                  </a:moveTo>
                  <a:cubicBezTo>
                    <a:pt x="4" y="4"/>
                    <a:pt x="4" y="4"/>
                    <a:pt x="4" y="4"/>
                  </a:cubicBezTo>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grpSp>
      <p:grpSp>
        <p:nvGrpSpPr>
          <p:cNvPr id="79" name="组合 78"/>
          <p:cNvGrpSpPr/>
          <p:nvPr/>
        </p:nvGrpSpPr>
        <p:grpSpPr>
          <a:xfrm>
            <a:off x="9631269" y="3456266"/>
            <a:ext cx="1569757" cy="1384683"/>
            <a:chOff x="7727480" y="3464575"/>
            <a:chExt cx="1569757" cy="1384683"/>
          </a:xfrm>
        </p:grpSpPr>
        <p:sp>
          <p:nvSpPr>
            <p:cNvPr id="80" name="矩形 79"/>
            <p:cNvSpPr/>
            <p:nvPr/>
          </p:nvSpPr>
          <p:spPr>
            <a:xfrm>
              <a:off x="7727480" y="3747033"/>
              <a:ext cx="1569757" cy="1102225"/>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81" name="矩形 80"/>
            <p:cNvSpPr/>
            <p:nvPr/>
          </p:nvSpPr>
          <p:spPr>
            <a:xfrm>
              <a:off x="7727480" y="3464575"/>
              <a:ext cx="1329385"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文字添加</a:t>
              </a:r>
            </a:p>
          </p:txBody>
        </p:sp>
      </p:grpSp>
      <p:grpSp>
        <p:nvGrpSpPr>
          <p:cNvPr id="86" name="组合 85"/>
          <p:cNvGrpSpPr/>
          <p:nvPr/>
        </p:nvGrpSpPr>
        <p:grpSpPr>
          <a:xfrm>
            <a:off x="456758" y="398994"/>
            <a:ext cx="866318" cy="627874"/>
            <a:chOff x="456758" y="398994"/>
            <a:chExt cx="866318" cy="627874"/>
          </a:xfrm>
        </p:grpSpPr>
        <p:grpSp>
          <p:nvGrpSpPr>
            <p:cNvPr id="87" name="组合 86"/>
            <p:cNvGrpSpPr/>
            <p:nvPr/>
          </p:nvGrpSpPr>
          <p:grpSpPr>
            <a:xfrm>
              <a:off x="456758" y="398994"/>
              <a:ext cx="866318" cy="627874"/>
              <a:chOff x="3206140" y="912611"/>
              <a:chExt cx="5811338" cy="4211835"/>
            </a:xfrm>
            <a:effectLst/>
          </p:grpSpPr>
          <p:sp>
            <p:nvSpPr>
              <p:cNvPr id="89" name="图文框 88"/>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椭圆 89"/>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任意多边形 91"/>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8" name="文本框 87"/>
            <p:cNvSpPr txBox="1"/>
            <p:nvPr/>
          </p:nvSpPr>
          <p:spPr>
            <a:xfrm>
              <a:off x="657699" y="512876"/>
              <a:ext cx="470000" cy="400110"/>
            </a:xfrm>
            <a:prstGeom prst="rect">
              <a:avLst/>
            </a:prstGeom>
            <a:noFill/>
          </p:spPr>
          <p:txBody>
            <a:bodyPr wrap="none" rtlCol="0">
              <a:spAutoFit/>
              <a:scene3d>
                <a:camera prst="orthographicFront"/>
                <a:lightRig rig="threePt" dir="t"/>
              </a:scene3d>
              <a:sp3d contourW="12700"/>
            </a:bodyPr>
            <a:lstStyle/>
            <a:p>
              <a:pPr algn="ctr"/>
              <a:r>
                <a:rPr lang="en-US" altLang="zh-CN" sz="2000" smtClean="0">
                  <a:solidFill>
                    <a:schemeClr val="bg1"/>
                  </a:solidFill>
                </a:rPr>
                <a:t>02</a:t>
              </a:r>
              <a:endParaRPr lang="zh-CN" altLang="en-US" sz="2000" dirty="0">
                <a:solidFill>
                  <a:schemeClr val="bg1"/>
                </a:solidFill>
              </a:endParaRPr>
            </a:p>
          </p:txBody>
        </p:sp>
      </p:grpSp>
      <p:grpSp>
        <p:nvGrpSpPr>
          <p:cNvPr id="93" name="组合 92"/>
          <p:cNvGrpSpPr/>
          <p:nvPr/>
        </p:nvGrpSpPr>
        <p:grpSpPr>
          <a:xfrm>
            <a:off x="1485000" y="442643"/>
            <a:ext cx="4919446" cy="632939"/>
            <a:chOff x="1423389" y="306332"/>
            <a:chExt cx="4919446" cy="632939"/>
          </a:xfrm>
        </p:grpSpPr>
        <p:sp>
          <p:nvSpPr>
            <p:cNvPr id="94" name="文本框 93"/>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95" name="文本框 94"/>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458546117"/>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206140" y="1235992"/>
            <a:ext cx="5811338" cy="4211835"/>
            <a:chOff x="3206140" y="912611"/>
            <a:chExt cx="5811338" cy="4211835"/>
          </a:xfrm>
        </p:grpSpPr>
        <p:sp>
          <p:nvSpPr>
            <p:cNvPr id="11" name="图文框 10"/>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80124" y="912611"/>
              <a:ext cx="4211835" cy="4211835"/>
            </a:xfrm>
            <a:prstGeom prst="ellipse">
              <a:avLst/>
            </a:prstGeom>
            <a:solidFill>
              <a:schemeClr val="bg1">
                <a:lumMod val="75000"/>
              </a:schemeClr>
            </a:solidFill>
            <a:ln>
              <a:noFill/>
            </a:ln>
            <a:effectLst>
              <a:outerShdw blurRad="723900" dist="635000" dir="3600000" sx="95000" sy="9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0977F802-C247-46CF-9E22-1CE178DFF27F}"/>
              </a:ext>
            </a:extLst>
          </p:cNvPr>
          <p:cNvSpPr txBox="1"/>
          <p:nvPr/>
        </p:nvSpPr>
        <p:spPr>
          <a:xfrm>
            <a:off x="4262806" y="2722618"/>
            <a:ext cx="3666388" cy="769441"/>
          </a:xfrm>
          <a:prstGeom prst="rect">
            <a:avLst/>
          </a:prstGeom>
        </p:spPr>
        <p:txBody>
          <a:bodyPr wrap="none">
            <a:spAutoFit/>
          </a:bodyPr>
          <a:lstStyle>
            <a:defPPr>
              <a:defRPr lang="en-US"/>
            </a:defPPr>
            <a:lvl1pPr>
              <a:defRPr sz="2400" b="1"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ctr"/>
            <a:r>
              <a:rPr lang="zh-CN" altLang="en-US" sz="4400" spc="0">
                <a:solidFill>
                  <a:schemeClr val="bg1"/>
                </a:solidFill>
                <a:latin typeface="字魂58号-创中黑" panose="00000500000000000000" pitchFamily="2" charset="-122"/>
                <a:ea typeface="字魂58号-创中黑" panose="00000500000000000000" pitchFamily="2" charset="-122"/>
                <a:cs typeface="+mn-ea"/>
                <a:sym typeface="+mn-lt"/>
              </a:rPr>
              <a:t>工作不足之处</a:t>
            </a:r>
          </a:p>
        </p:txBody>
      </p:sp>
      <p:sp>
        <p:nvSpPr>
          <p:cNvPr id="6" name="矩形 5">
            <a:extLst>
              <a:ext uri="{FF2B5EF4-FFF2-40B4-BE49-F238E27FC236}">
                <a16:creationId xmlns:a16="http://schemas.microsoft.com/office/drawing/2014/main" id="{0FABE9E0-2B10-4215-B6DA-A1CEE34F34A6}"/>
              </a:ext>
            </a:extLst>
          </p:cNvPr>
          <p:cNvSpPr/>
          <p:nvPr/>
        </p:nvSpPr>
        <p:spPr>
          <a:xfrm>
            <a:off x="5225266" y="4319974"/>
            <a:ext cx="1741469" cy="301104"/>
          </a:xfrm>
          <a:prstGeom prst="rect">
            <a:avLst/>
          </a:prstGeom>
        </p:spPr>
        <p:txBody>
          <a:bodyPr/>
          <a:lstStyle/>
          <a:p>
            <a:pPr algn="ctr" defTabSz="914400">
              <a:lnSpc>
                <a:spcPct val="90000"/>
              </a:lnSpc>
              <a:spcBef>
                <a:spcPct val="0"/>
              </a:spcBef>
            </a:pPr>
            <a:r>
              <a:rPr lang="en-US" altLang="zh-CN" sz="1200" b="1" dirty="0">
                <a:solidFill>
                  <a:schemeClr val="bg1"/>
                </a:solidFill>
                <a:cs typeface="+mn-ea"/>
                <a:sym typeface="+mn-lt"/>
              </a:rPr>
              <a:t>Add Your Title Here</a:t>
            </a:r>
          </a:p>
          <a:p>
            <a:pPr algn="ctr" defTabSz="914400">
              <a:lnSpc>
                <a:spcPct val="90000"/>
              </a:lnSpc>
              <a:spcBef>
                <a:spcPct val="0"/>
              </a:spcBef>
            </a:pPr>
            <a:endParaRPr lang="en-US" altLang="zh-CN" sz="1200" b="1" dirty="0">
              <a:solidFill>
                <a:schemeClr val="bg1"/>
              </a:solidFill>
              <a:cs typeface="+mn-ea"/>
              <a:sym typeface="+mn-lt"/>
            </a:endParaRPr>
          </a:p>
        </p:txBody>
      </p:sp>
      <p:sp>
        <p:nvSpPr>
          <p:cNvPr id="8" name="标题 4">
            <a:extLst>
              <a:ext uri="{FF2B5EF4-FFF2-40B4-BE49-F238E27FC236}">
                <a16:creationId xmlns:a16="http://schemas.microsoft.com/office/drawing/2014/main" id="{8AABCC2E-4AAE-402E-9AA0-0CDCB901A625}"/>
              </a:ext>
            </a:extLst>
          </p:cNvPr>
          <p:cNvSpPr txBox="1"/>
          <p:nvPr/>
        </p:nvSpPr>
        <p:spPr>
          <a:xfrm>
            <a:off x="5374123" y="3565702"/>
            <a:ext cx="1443755" cy="517774"/>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400" spc="300" smtClean="0">
                <a:solidFill>
                  <a:schemeClr val="bg1"/>
                </a:solidFill>
                <a:latin typeface="+mn-lt"/>
                <a:ea typeface="+mn-ea"/>
                <a:cs typeface="+mn-ea"/>
                <a:sym typeface="+mn-lt"/>
              </a:rPr>
              <a:t>PART 03</a:t>
            </a:r>
            <a:endParaRPr lang="zh-CN" altLang="en-US" sz="1400" spc="300" dirty="0">
              <a:solidFill>
                <a:schemeClr val="bg1"/>
              </a:solidFill>
              <a:latin typeface="+mn-lt"/>
              <a:ea typeface="+mn-ea"/>
              <a:cs typeface="+mn-ea"/>
              <a:sym typeface="+mn-lt"/>
            </a:endParaRPr>
          </a:p>
        </p:txBody>
      </p:sp>
      <p:sp>
        <p:nvSpPr>
          <p:cNvPr id="9" name="矩形 8">
            <a:extLst>
              <a:ext uri="{FF2B5EF4-FFF2-40B4-BE49-F238E27FC236}">
                <a16:creationId xmlns:a16="http://schemas.microsoft.com/office/drawing/2014/main" id="{96727F50-29FE-484E-B2AD-7F537E59949B}"/>
              </a:ext>
            </a:extLst>
          </p:cNvPr>
          <p:cNvSpPr/>
          <p:nvPr/>
        </p:nvSpPr>
        <p:spPr>
          <a:xfrm>
            <a:off x="4929118" y="3610308"/>
            <a:ext cx="2333765" cy="428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5" name="组合 14"/>
          <p:cNvGrpSpPr/>
          <p:nvPr/>
        </p:nvGrpSpPr>
        <p:grpSpPr>
          <a:xfrm>
            <a:off x="10612522" y="2757478"/>
            <a:ext cx="648930" cy="648930"/>
            <a:chOff x="10612522" y="2757478"/>
            <a:chExt cx="648930" cy="648930"/>
          </a:xfrm>
        </p:grpSpPr>
        <p:sp>
          <p:nvSpPr>
            <p:cNvPr id="16" name="椭圆 15">
              <a:extLst>
                <a:ext uri="{FF2B5EF4-FFF2-40B4-BE49-F238E27FC236}">
                  <a16:creationId xmlns:a16="http://schemas.microsoft.com/office/drawing/2014/main" id="{4B954707-1909-48D8-8778-0FB8CB5CF540}"/>
                </a:ext>
              </a:extLst>
            </p:cNvPr>
            <p:cNvSpPr/>
            <p:nvPr/>
          </p:nvSpPr>
          <p:spPr>
            <a:xfrm>
              <a:off x="10612522"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燕尾形 21">
              <a:extLst>
                <a:ext uri="{FF2B5EF4-FFF2-40B4-BE49-F238E27FC236}">
                  <a16:creationId xmlns:a16="http://schemas.microsoft.com/office/drawing/2014/main" id="{DF1623FE-F6C2-4691-9D00-94F04C2316DA}"/>
                </a:ext>
              </a:extLst>
            </p:cNvPr>
            <p:cNvSpPr/>
            <p:nvPr/>
          </p:nvSpPr>
          <p:spPr>
            <a:xfrm>
              <a:off x="10847606"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8" name="组合 17"/>
          <p:cNvGrpSpPr/>
          <p:nvPr/>
        </p:nvGrpSpPr>
        <p:grpSpPr>
          <a:xfrm>
            <a:off x="542970" y="2757478"/>
            <a:ext cx="648930" cy="648930"/>
            <a:chOff x="542970" y="2757478"/>
            <a:chExt cx="648930" cy="648930"/>
          </a:xfrm>
        </p:grpSpPr>
        <p:sp>
          <p:nvSpPr>
            <p:cNvPr id="19" name="椭圆 18">
              <a:extLst>
                <a:ext uri="{FF2B5EF4-FFF2-40B4-BE49-F238E27FC236}">
                  <a16:creationId xmlns:a16="http://schemas.microsoft.com/office/drawing/2014/main" id="{4B954707-1909-48D8-8778-0FB8CB5CF540}"/>
                </a:ext>
              </a:extLst>
            </p:cNvPr>
            <p:cNvSpPr/>
            <p:nvPr/>
          </p:nvSpPr>
          <p:spPr>
            <a:xfrm>
              <a:off x="542970"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燕尾形 21">
              <a:extLst>
                <a:ext uri="{FF2B5EF4-FFF2-40B4-BE49-F238E27FC236}">
                  <a16:creationId xmlns:a16="http://schemas.microsoft.com/office/drawing/2014/main" id="{DF1623FE-F6C2-4691-9D00-94F04C2316DA}"/>
                </a:ext>
              </a:extLst>
            </p:cNvPr>
            <p:cNvSpPr/>
            <p:nvPr/>
          </p:nvSpPr>
          <p:spPr>
            <a:xfrm rot="10800000">
              <a:off x="778054"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2074999729"/>
      </p:ext>
    </p:extLst>
  </p:cSld>
  <p:clrMapOvr>
    <a:masterClrMapping/>
  </p:clrMapOvr>
  <p:transition spd="slow" advClick="0" advTm="300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5"/>
          <p:cNvSpPr>
            <a:spLocks/>
          </p:cNvSpPr>
          <p:nvPr/>
        </p:nvSpPr>
        <p:spPr bwMode="auto">
          <a:xfrm>
            <a:off x="1542330" y="1873918"/>
            <a:ext cx="2086488" cy="4094114"/>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a:p>
        </p:txBody>
      </p:sp>
      <p:sp>
        <p:nvSpPr>
          <p:cNvPr id="14" name="Freeform: Shape 16"/>
          <p:cNvSpPr>
            <a:spLocks/>
          </p:cNvSpPr>
          <p:nvPr/>
        </p:nvSpPr>
        <p:spPr bwMode="auto">
          <a:xfrm>
            <a:off x="1566390" y="1887284"/>
            <a:ext cx="2046389" cy="4067381"/>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lumMod val="95000"/>
            </a:schemeClr>
          </a:solidFill>
          <a:ln>
            <a:noFill/>
          </a:ln>
        </p:spPr>
        <p:txBody>
          <a:bodyPr anchor="ctr"/>
          <a:lstStyle/>
          <a:p>
            <a:pPr algn="ctr"/>
            <a:endParaRPr/>
          </a:p>
        </p:txBody>
      </p:sp>
      <p:sp>
        <p:nvSpPr>
          <p:cNvPr id="15" name="Oval 17"/>
          <p:cNvSpPr>
            <a:spLocks/>
          </p:cNvSpPr>
          <p:nvPr/>
        </p:nvSpPr>
        <p:spPr bwMode="auto">
          <a:xfrm>
            <a:off x="2424510" y="5545654"/>
            <a:ext cx="339505" cy="338169"/>
          </a:xfrm>
          <a:prstGeom prst="ellipse">
            <a:avLst/>
          </a:prstGeom>
          <a:solidFill>
            <a:schemeClr val="bg1">
              <a:lumMod val="65000"/>
            </a:schemeClr>
          </a:solidFill>
          <a:ln>
            <a:noFill/>
          </a:ln>
        </p:spPr>
        <p:txBody>
          <a:bodyPr anchor="ctr"/>
          <a:lstStyle/>
          <a:p>
            <a:pPr algn="ctr"/>
            <a:endParaRPr/>
          </a:p>
        </p:txBody>
      </p:sp>
      <p:sp>
        <p:nvSpPr>
          <p:cNvPr id="16" name="Oval 18"/>
          <p:cNvSpPr>
            <a:spLocks/>
          </p:cNvSpPr>
          <p:nvPr/>
        </p:nvSpPr>
        <p:spPr bwMode="auto">
          <a:xfrm>
            <a:off x="2441887" y="5563031"/>
            <a:ext cx="304753" cy="30341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Freeform: Shape 19"/>
          <p:cNvSpPr>
            <a:spLocks/>
          </p:cNvSpPr>
          <p:nvPr/>
        </p:nvSpPr>
        <p:spPr bwMode="auto">
          <a:xfrm>
            <a:off x="2570204" y="1982185"/>
            <a:ext cx="40099" cy="38763"/>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Freeform: Shape 20"/>
          <p:cNvSpPr>
            <a:spLocks/>
          </p:cNvSpPr>
          <p:nvPr/>
        </p:nvSpPr>
        <p:spPr bwMode="auto">
          <a:xfrm>
            <a:off x="2563520" y="1975502"/>
            <a:ext cx="49455" cy="50792"/>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Freeform: Shape 21"/>
          <p:cNvSpPr>
            <a:spLocks/>
          </p:cNvSpPr>
          <p:nvPr/>
        </p:nvSpPr>
        <p:spPr bwMode="auto">
          <a:xfrm>
            <a:off x="2225352" y="2101146"/>
            <a:ext cx="65495" cy="62822"/>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Freeform: Shape 22"/>
          <p:cNvSpPr>
            <a:spLocks/>
          </p:cNvSpPr>
          <p:nvPr/>
        </p:nvSpPr>
        <p:spPr bwMode="auto">
          <a:xfrm>
            <a:off x="2218668" y="2095799"/>
            <a:ext cx="74852" cy="74852"/>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Freeform: Shape 23"/>
          <p:cNvSpPr>
            <a:spLocks/>
          </p:cNvSpPr>
          <p:nvPr/>
        </p:nvSpPr>
        <p:spPr bwMode="auto">
          <a:xfrm>
            <a:off x="2423174" y="2121195"/>
            <a:ext cx="331486" cy="33416"/>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Freeform: Shape 26"/>
          <p:cNvSpPr>
            <a:spLocks/>
          </p:cNvSpPr>
          <p:nvPr/>
        </p:nvSpPr>
        <p:spPr bwMode="auto">
          <a:xfrm>
            <a:off x="1519608" y="2388522"/>
            <a:ext cx="26733" cy="181782"/>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a:p>
        </p:txBody>
      </p:sp>
      <p:sp>
        <p:nvSpPr>
          <p:cNvPr id="25" name="Freeform: Shape 27"/>
          <p:cNvSpPr>
            <a:spLocks/>
          </p:cNvSpPr>
          <p:nvPr/>
        </p:nvSpPr>
        <p:spPr bwMode="auto">
          <a:xfrm>
            <a:off x="1519608" y="2734711"/>
            <a:ext cx="26733" cy="306090"/>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26" name="Freeform: Shape 28"/>
          <p:cNvSpPr>
            <a:spLocks/>
          </p:cNvSpPr>
          <p:nvPr/>
        </p:nvSpPr>
        <p:spPr bwMode="auto">
          <a:xfrm>
            <a:off x="1519608" y="3123671"/>
            <a:ext cx="26733" cy="306090"/>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27" name="Freeform: Shape 29"/>
          <p:cNvSpPr>
            <a:spLocks/>
          </p:cNvSpPr>
          <p:nvPr/>
        </p:nvSpPr>
        <p:spPr bwMode="auto">
          <a:xfrm>
            <a:off x="3612779" y="2734711"/>
            <a:ext cx="26733" cy="306090"/>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grpSp>
        <p:nvGrpSpPr>
          <p:cNvPr id="39" name="组合 38"/>
          <p:cNvGrpSpPr/>
          <p:nvPr/>
        </p:nvGrpSpPr>
        <p:grpSpPr>
          <a:xfrm>
            <a:off x="7803155" y="2373623"/>
            <a:ext cx="3315117" cy="778748"/>
            <a:chOff x="7727479" y="3464575"/>
            <a:chExt cx="3315117" cy="778748"/>
          </a:xfrm>
        </p:grpSpPr>
        <p:sp>
          <p:nvSpPr>
            <p:cNvPr id="40" name="矩形 39"/>
            <p:cNvSpPr/>
            <p:nvPr/>
          </p:nvSpPr>
          <p:spPr>
            <a:xfrm>
              <a:off x="7727479" y="3747033"/>
              <a:ext cx="3315117"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41" name="矩形 40"/>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42" name="组合 41"/>
          <p:cNvGrpSpPr/>
          <p:nvPr/>
        </p:nvGrpSpPr>
        <p:grpSpPr>
          <a:xfrm>
            <a:off x="7803155" y="3468697"/>
            <a:ext cx="3315117" cy="778748"/>
            <a:chOff x="7727479" y="3464575"/>
            <a:chExt cx="3315117" cy="778748"/>
          </a:xfrm>
        </p:grpSpPr>
        <p:sp>
          <p:nvSpPr>
            <p:cNvPr id="43" name="矩形 42"/>
            <p:cNvSpPr/>
            <p:nvPr/>
          </p:nvSpPr>
          <p:spPr>
            <a:xfrm>
              <a:off x="7727479" y="3747033"/>
              <a:ext cx="3315117"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44" name="矩形 43"/>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45" name="组合 44"/>
          <p:cNvGrpSpPr/>
          <p:nvPr/>
        </p:nvGrpSpPr>
        <p:grpSpPr>
          <a:xfrm>
            <a:off x="7803155" y="4563771"/>
            <a:ext cx="3315117" cy="778748"/>
            <a:chOff x="7727479" y="3464575"/>
            <a:chExt cx="3315117" cy="778748"/>
          </a:xfrm>
        </p:grpSpPr>
        <p:sp>
          <p:nvSpPr>
            <p:cNvPr id="46" name="矩形 45"/>
            <p:cNvSpPr/>
            <p:nvPr/>
          </p:nvSpPr>
          <p:spPr>
            <a:xfrm>
              <a:off x="7727479" y="3747033"/>
              <a:ext cx="3315117"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47" name="矩形 46"/>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pic>
        <p:nvPicPr>
          <p:cNvPr id="51" name="图片占位符 50"/>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53" name="图片占位符 52"/>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54" name="图片占位符 53"/>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grpSp>
        <p:nvGrpSpPr>
          <p:cNvPr id="52" name="组合 51"/>
          <p:cNvGrpSpPr/>
          <p:nvPr/>
        </p:nvGrpSpPr>
        <p:grpSpPr>
          <a:xfrm>
            <a:off x="1097481" y="1610693"/>
            <a:ext cx="1106568" cy="1106568"/>
            <a:chOff x="1097481" y="1610693"/>
            <a:chExt cx="1106568" cy="1106568"/>
          </a:xfrm>
        </p:grpSpPr>
        <p:sp>
          <p:nvSpPr>
            <p:cNvPr id="11" name="Oval 4"/>
            <p:cNvSpPr>
              <a:spLocks noChangeAspect="1"/>
            </p:cNvSpPr>
            <p:nvPr/>
          </p:nvSpPr>
          <p:spPr>
            <a:xfrm>
              <a:off x="1097481" y="1610693"/>
              <a:ext cx="1106568" cy="1106568"/>
            </a:xfrm>
            <a:prstGeom prst="ellipse">
              <a:avLst/>
            </a:prstGeom>
            <a:solidFill>
              <a:schemeClr val="tx1">
                <a:lumMod val="65000"/>
                <a:lumOff val="35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2" name="Freeform: Shape 5"/>
            <p:cNvSpPr>
              <a:spLocks/>
            </p:cNvSpPr>
            <p:nvPr/>
          </p:nvSpPr>
          <p:spPr bwMode="auto">
            <a:xfrm>
              <a:off x="1466753" y="2014324"/>
              <a:ext cx="368026" cy="298341"/>
            </a:xfrm>
            <a:custGeom>
              <a:avLst/>
              <a:gdLst>
                <a:gd name="T0" fmla="*/ 68 w 186"/>
                <a:gd name="T1" fmla="*/ 84 h 151"/>
                <a:gd name="T2" fmla="*/ 118 w 186"/>
                <a:gd name="T3" fmla="*/ 84 h 151"/>
                <a:gd name="T4" fmla="*/ 93 w 186"/>
                <a:gd name="T5" fmla="*/ 101 h 151"/>
                <a:gd name="T6" fmla="*/ 93 w 186"/>
                <a:gd name="T7" fmla="*/ 67 h 151"/>
                <a:gd name="T8" fmla="*/ 93 w 186"/>
                <a:gd name="T9" fmla="*/ 101 h 151"/>
                <a:gd name="T10" fmla="*/ 114 w 186"/>
                <a:gd name="T11" fmla="*/ 25 h 151"/>
                <a:gd name="T12" fmla="*/ 114 w 186"/>
                <a:gd name="T13" fmla="*/ 16 h 151"/>
                <a:gd name="T14" fmla="*/ 68 w 186"/>
                <a:gd name="T15" fmla="*/ 21 h 151"/>
                <a:gd name="T16" fmla="*/ 156 w 186"/>
                <a:gd name="T17" fmla="*/ 33 h 151"/>
                <a:gd name="T18" fmla="*/ 156 w 186"/>
                <a:gd name="T19" fmla="*/ 59 h 151"/>
                <a:gd name="T20" fmla="*/ 156 w 186"/>
                <a:gd name="T21" fmla="*/ 33 h 151"/>
                <a:gd name="T22" fmla="*/ 152 w 186"/>
                <a:gd name="T23" fmla="*/ 46 h 151"/>
                <a:gd name="T24" fmla="*/ 160 w 186"/>
                <a:gd name="T25" fmla="*/ 46 h 151"/>
                <a:gd name="T26" fmla="*/ 169 w 186"/>
                <a:gd name="T27" fmla="*/ 16 h 151"/>
                <a:gd name="T28" fmla="*/ 122 w 186"/>
                <a:gd name="T29" fmla="*/ 0 h 151"/>
                <a:gd name="T30" fmla="*/ 63 w 186"/>
                <a:gd name="T31" fmla="*/ 0 h 151"/>
                <a:gd name="T32" fmla="*/ 17 w 186"/>
                <a:gd name="T33" fmla="*/ 16 h 151"/>
                <a:gd name="T34" fmla="*/ 0 w 186"/>
                <a:gd name="T35" fmla="*/ 135 h 151"/>
                <a:gd name="T36" fmla="*/ 169 w 186"/>
                <a:gd name="T37" fmla="*/ 151 h 151"/>
                <a:gd name="T38" fmla="*/ 186 w 186"/>
                <a:gd name="T39" fmla="*/ 33 h 151"/>
                <a:gd name="T40" fmla="*/ 177 w 186"/>
                <a:gd name="T41" fmla="*/ 101 h 151"/>
                <a:gd name="T42" fmla="*/ 137 w 186"/>
                <a:gd name="T43" fmla="*/ 109 h 151"/>
                <a:gd name="T44" fmla="*/ 177 w 186"/>
                <a:gd name="T45" fmla="*/ 135 h 151"/>
                <a:gd name="T46" fmla="*/ 17 w 186"/>
                <a:gd name="T47" fmla="*/ 143 h 151"/>
                <a:gd name="T48" fmla="*/ 9 w 186"/>
                <a:gd name="T49" fmla="*/ 109 h 151"/>
                <a:gd name="T50" fmla="*/ 45 w 186"/>
                <a:gd name="T51" fmla="*/ 101 h 151"/>
                <a:gd name="T52" fmla="*/ 9 w 186"/>
                <a:gd name="T53" fmla="*/ 33 h 151"/>
                <a:gd name="T54" fmla="*/ 34 w 186"/>
                <a:gd name="T55" fmla="*/ 25 h 151"/>
                <a:gd name="T56" fmla="*/ 93 w 186"/>
                <a:gd name="T57" fmla="*/ 8 h 151"/>
                <a:gd name="T58" fmla="*/ 152 w 186"/>
                <a:gd name="T59" fmla="*/ 25 h 151"/>
                <a:gd name="T60" fmla="*/ 177 w 186"/>
                <a:gd name="T61" fmla="*/ 33 h 151"/>
                <a:gd name="T62" fmla="*/ 156 w 186"/>
                <a:gd name="T63" fmla="*/ 67 h 151"/>
                <a:gd name="T64" fmla="*/ 156 w 186"/>
                <a:gd name="T65" fmla="*/ 75 h 151"/>
                <a:gd name="T66" fmla="*/ 156 w 186"/>
                <a:gd name="T67" fmla="*/ 67 h 151"/>
                <a:gd name="T68" fmla="*/ 51 w 186"/>
                <a:gd name="T69" fmla="*/ 84 h 151"/>
                <a:gd name="T70" fmla="*/ 135 w 186"/>
                <a:gd name="T71" fmla="*/ 84 h 151"/>
                <a:gd name="T72" fmla="*/ 93 w 186"/>
                <a:gd name="T73" fmla="*/ 118 h 151"/>
                <a:gd name="T74" fmla="*/ 93 w 186"/>
                <a:gd name="T75" fmla="*/ 50 h 151"/>
                <a:gd name="T76" fmla="*/ 93 w 186"/>
                <a:gd name="T77" fmla="*/ 11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6" h="151">
                  <a:moveTo>
                    <a:pt x="93" y="59"/>
                  </a:moveTo>
                  <a:cubicBezTo>
                    <a:pt x="79" y="59"/>
                    <a:pt x="68" y="70"/>
                    <a:pt x="68" y="84"/>
                  </a:cubicBezTo>
                  <a:cubicBezTo>
                    <a:pt x="68" y="98"/>
                    <a:pt x="79" y="109"/>
                    <a:pt x="93" y="109"/>
                  </a:cubicBezTo>
                  <a:cubicBezTo>
                    <a:pt x="107" y="109"/>
                    <a:pt x="118" y="98"/>
                    <a:pt x="118" y="84"/>
                  </a:cubicBezTo>
                  <a:cubicBezTo>
                    <a:pt x="118" y="70"/>
                    <a:pt x="107" y="59"/>
                    <a:pt x="93" y="59"/>
                  </a:cubicBezTo>
                  <a:close/>
                  <a:moveTo>
                    <a:pt x="93" y="101"/>
                  </a:moveTo>
                  <a:cubicBezTo>
                    <a:pt x="84" y="101"/>
                    <a:pt x="76" y="93"/>
                    <a:pt x="76" y="84"/>
                  </a:cubicBezTo>
                  <a:cubicBezTo>
                    <a:pt x="76" y="75"/>
                    <a:pt x="84" y="67"/>
                    <a:pt x="93" y="67"/>
                  </a:cubicBezTo>
                  <a:cubicBezTo>
                    <a:pt x="102" y="67"/>
                    <a:pt x="110" y="75"/>
                    <a:pt x="110" y="84"/>
                  </a:cubicBezTo>
                  <a:cubicBezTo>
                    <a:pt x="110" y="93"/>
                    <a:pt x="102" y="101"/>
                    <a:pt x="93" y="101"/>
                  </a:cubicBezTo>
                  <a:close/>
                  <a:moveTo>
                    <a:pt x="72" y="25"/>
                  </a:moveTo>
                  <a:cubicBezTo>
                    <a:pt x="114" y="25"/>
                    <a:pt x="114" y="25"/>
                    <a:pt x="114" y="25"/>
                  </a:cubicBezTo>
                  <a:cubicBezTo>
                    <a:pt x="116" y="25"/>
                    <a:pt x="118" y="23"/>
                    <a:pt x="118" y="21"/>
                  </a:cubicBezTo>
                  <a:cubicBezTo>
                    <a:pt x="118" y="18"/>
                    <a:pt x="116" y="16"/>
                    <a:pt x="114" y="16"/>
                  </a:cubicBezTo>
                  <a:cubicBezTo>
                    <a:pt x="72" y="16"/>
                    <a:pt x="72" y="16"/>
                    <a:pt x="72" y="16"/>
                  </a:cubicBezTo>
                  <a:cubicBezTo>
                    <a:pt x="70" y="16"/>
                    <a:pt x="68" y="18"/>
                    <a:pt x="68" y="21"/>
                  </a:cubicBezTo>
                  <a:cubicBezTo>
                    <a:pt x="68" y="23"/>
                    <a:pt x="70" y="25"/>
                    <a:pt x="72" y="25"/>
                  </a:cubicBezTo>
                  <a:close/>
                  <a:moveTo>
                    <a:pt x="156" y="33"/>
                  </a:moveTo>
                  <a:cubicBezTo>
                    <a:pt x="149" y="33"/>
                    <a:pt x="144" y="39"/>
                    <a:pt x="144" y="46"/>
                  </a:cubicBezTo>
                  <a:cubicBezTo>
                    <a:pt x="144" y="53"/>
                    <a:pt x="149" y="59"/>
                    <a:pt x="156" y="59"/>
                  </a:cubicBezTo>
                  <a:cubicBezTo>
                    <a:pt x="163" y="59"/>
                    <a:pt x="169" y="53"/>
                    <a:pt x="169" y="46"/>
                  </a:cubicBezTo>
                  <a:cubicBezTo>
                    <a:pt x="169" y="39"/>
                    <a:pt x="163" y="33"/>
                    <a:pt x="156" y="33"/>
                  </a:cubicBezTo>
                  <a:close/>
                  <a:moveTo>
                    <a:pt x="156" y="50"/>
                  </a:moveTo>
                  <a:cubicBezTo>
                    <a:pt x="154" y="50"/>
                    <a:pt x="152" y="48"/>
                    <a:pt x="152" y="46"/>
                  </a:cubicBezTo>
                  <a:cubicBezTo>
                    <a:pt x="152" y="44"/>
                    <a:pt x="154" y="42"/>
                    <a:pt x="156" y="42"/>
                  </a:cubicBezTo>
                  <a:cubicBezTo>
                    <a:pt x="159" y="42"/>
                    <a:pt x="160" y="44"/>
                    <a:pt x="160" y="46"/>
                  </a:cubicBezTo>
                  <a:cubicBezTo>
                    <a:pt x="160" y="48"/>
                    <a:pt x="159" y="50"/>
                    <a:pt x="156" y="50"/>
                  </a:cubicBezTo>
                  <a:close/>
                  <a:moveTo>
                    <a:pt x="169" y="16"/>
                  </a:moveTo>
                  <a:cubicBezTo>
                    <a:pt x="152" y="16"/>
                    <a:pt x="152" y="16"/>
                    <a:pt x="152" y="16"/>
                  </a:cubicBezTo>
                  <a:cubicBezTo>
                    <a:pt x="139" y="16"/>
                    <a:pt x="139" y="0"/>
                    <a:pt x="122" y="0"/>
                  </a:cubicBezTo>
                  <a:cubicBezTo>
                    <a:pt x="106" y="0"/>
                    <a:pt x="93" y="0"/>
                    <a:pt x="93" y="0"/>
                  </a:cubicBezTo>
                  <a:cubicBezTo>
                    <a:pt x="93" y="0"/>
                    <a:pt x="80" y="0"/>
                    <a:pt x="63" y="0"/>
                  </a:cubicBezTo>
                  <a:cubicBezTo>
                    <a:pt x="47" y="0"/>
                    <a:pt x="47" y="16"/>
                    <a:pt x="34" y="16"/>
                  </a:cubicBezTo>
                  <a:cubicBezTo>
                    <a:pt x="17" y="16"/>
                    <a:pt x="17" y="16"/>
                    <a:pt x="17" y="16"/>
                  </a:cubicBezTo>
                  <a:cubicBezTo>
                    <a:pt x="8" y="16"/>
                    <a:pt x="0" y="24"/>
                    <a:pt x="0" y="33"/>
                  </a:cubicBezTo>
                  <a:cubicBezTo>
                    <a:pt x="0" y="135"/>
                    <a:pt x="0" y="135"/>
                    <a:pt x="0" y="135"/>
                  </a:cubicBezTo>
                  <a:cubicBezTo>
                    <a:pt x="0" y="144"/>
                    <a:pt x="8" y="151"/>
                    <a:pt x="17" y="151"/>
                  </a:cubicBezTo>
                  <a:cubicBezTo>
                    <a:pt x="169" y="151"/>
                    <a:pt x="169" y="151"/>
                    <a:pt x="169" y="151"/>
                  </a:cubicBezTo>
                  <a:cubicBezTo>
                    <a:pt x="178" y="151"/>
                    <a:pt x="186" y="144"/>
                    <a:pt x="186" y="135"/>
                  </a:cubicBezTo>
                  <a:cubicBezTo>
                    <a:pt x="186" y="33"/>
                    <a:pt x="186" y="33"/>
                    <a:pt x="186" y="33"/>
                  </a:cubicBezTo>
                  <a:cubicBezTo>
                    <a:pt x="186" y="24"/>
                    <a:pt x="178" y="16"/>
                    <a:pt x="169" y="16"/>
                  </a:cubicBezTo>
                  <a:close/>
                  <a:moveTo>
                    <a:pt x="177" y="101"/>
                  </a:moveTo>
                  <a:cubicBezTo>
                    <a:pt x="141" y="101"/>
                    <a:pt x="141" y="101"/>
                    <a:pt x="141" y="101"/>
                  </a:cubicBezTo>
                  <a:cubicBezTo>
                    <a:pt x="140" y="104"/>
                    <a:pt x="138" y="107"/>
                    <a:pt x="137" y="109"/>
                  </a:cubicBezTo>
                  <a:cubicBezTo>
                    <a:pt x="177" y="109"/>
                    <a:pt x="177" y="109"/>
                    <a:pt x="177" y="109"/>
                  </a:cubicBezTo>
                  <a:cubicBezTo>
                    <a:pt x="177" y="135"/>
                    <a:pt x="177" y="135"/>
                    <a:pt x="177" y="135"/>
                  </a:cubicBezTo>
                  <a:cubicBezTo>
                    <a:pt x="177" y="139"/>
                    <a:pt x="174" y="143"/>
                    <a:pt x="169" y="143"/>
                  </a:cubicBezTo>
                  <a:cubicBezTo>
                    <a:pt x="17" y="143"/>
                    <a:pt x="17" y="143"/>
                    <a:pt x="17" y="143"/>
                  </a:cubicBezTo>
                  <a:cubicBezTo>
                    <a:pt x="12" y="143"/>
                    <a:pt x="9" y="139"/>
                    <a:pt x="9" y="135"/>
                  </a:cubicBezTo>
                  <a:cubicBezTo>
                    <a:pt x="9" y="109"/>
                    <a:pt x="9" y="109"/>
                    <a:pt x="9" y="109"/>
                  </a:cubicBezTo>
                  <a:cubicBezTo>
                    <a:pt x="49" y="109"/>
                    <a:pt x="49" y="109"/>
                    <a:pt x="49" y="109"/>
                  </a:cubicBezTo>
                  <a:cubicBezTo>
                    <a:pt x="48" y="107"/>
                    <a:pt x="46" y="104"/>
                    <a:pt x="45" y="101"/>
                  </a:cubicBezTo>
                  <a:cubicBezTo>
                    <a:pt x="9" y="101"/>
                    <a:pt x="9" y="101"/>
                    <a:pt x="9" y="101"/>
                  </a:cubicBezTo>
                  <a:cubicBezTo>
                    <a:pt x="9" y="33"/>
                    <a:pt x="9" y="33"/>
                    <a:pt x="9" y="33"/>
                  </a:cubicBezTo>
                  <a:cubicBezTo>
                    <a:pt x="9" y="29"/>
                    <a:pt x="12" y="25"/>
                    <a:pt x="17" y="25"/>
                  </a:cubicBezTo>
                  <a:cubicBezTo>
                    <a:pt x="34" y="25"/>
                    <a:pt x="34" y="25"/>
                    <a:pt x="34" y="25"/>
                  </a:cubicBezTo>
                  <a:cubicBezTo>
                    <a:pt x="51" y="25"/>
                    <a:pt x="51" y="8"/>
                    <a:pt x="63" y="8"/>
                  </a:cubicBezTo>
                  <a:cubicBezTo>
                    <a:pt x="72" y="8"/>
                    <a:pt x="93" y="8"/>
                    <a:pt x="93" y="8"/>
                  </a:cubicBezTo>
                  <a:cubicBezTo>
                    <a:pt x="93" y="8"/>
                    <a:pt x="114" y="8"/>
                    <a:pt x="122" y="8"/>
                  </a:cubicBezTo>
                  <a:cubicBezTo>
                    <a:pt x="135" y="8"/>
                    <a:pt x="135" y="25"/>
                    <a:pt x="152" y="25"/>
                  </a:cubicBezTo>
                  <a:cubicBezTo>
                    <a:pt x="169" y="25"/>
                    <a:pt x="169" y="25"/>
                    <a:pt x="169" y="25"/>
                  </a:cubicBezTo>
                  <a:cubicBezTo>
                    <a:pt x="174" y="25"/>
                    <a:pt x="177" y="29"/>
                    <a:pt x="177" y="33"/>
                  </a:cubicBezTo>
                  <a:lnTo>
                    <a:pt x="177" y="101"/>
                  </a:lnTo>
                  <a:close/>
                  <a:moveTo>
                    <a:pt x="156" y="67"/>
                  </a:moveTo>
                  <a:cubicBezTo>
                    <a:pt x="154" y="67"/>
                    <a:pt x="152" y="69"/>
                    <a:pt x="152" y="71"/>
                  </a:cubicBezTo>
                  <a:cubicBezTo>
                    <a:pt x="152" y="74"/>
                    <a:pt x="154" y="75"/>
                    <a:pt x="156" y="75"/>
                  </a:cubicBezTo>
                  <a:cubicBezTo>
                    <a:pt x="159" y="75"/>
                    <a:pt x="160" y="74"/>
                    <a:pt x="160" y="71"/>
                  </a:cubicBezTo>
                  <a:cubicBezTo>
                    <a:pt x="160" y="69"/>
                    <a:pt x="159" y="67"/>
                    <a:pt x="156" y="67"/>
                  </a:cubicBezTo>
                  <a:close/>
                  <a:moveTo>
                    <a:pt x="93" y="42"/>
                  </a:moveTo>
                  <a:cubicBezTo>
                    <a:pt x="70" y="42"/>
                    <a:pt x="51" y="61"/>
                    <a:pt x="51" y="84"/>
                  </a:cubicBezTo>
                  <a:cubicBezTo>
                    <a:pt x="51" y="107"/>
                    <a:pt x="70" y="126"/>
                    <a:pt x="93" y="126"/>
                  </a:cubicBezTo>
                  <a:cubicBezTo>
                    <a:pt x="116" y="126"/>
                    <a:pt x="135" y="107"/>
                    <a:pt x="135" y="84"/>
                  </a:cubicBezTo>
                  <a:cubicBezTo>
                    <a:pt x="135" y="61"/>
                    <a:pt x="116" y="42"/>
                    <a:pt x="93" y="42"/>
                  </a:cubicBezTo>
                  <a:close/>
                  <a:moveTo>
                    <a:pt x="93" y="118"/>
                  </a:moveTo>
                  <a:cubicBezTo>
                    <a:pt x="74" y="118"/>
                    <a:pt x="59" y="103"/>
                    <a:pt x="59" y="84"/>
                  </a:cubicBezTo>
                  <a:cubicBezTo>
                    <a:pt x="59" y="65"/>
                    <a:pt x="74" y="50"/>
                    <a:pt x="93" y="50"/>
                  </a:cubicBezTo>
                  <a:cubicBezTo>
                    <a:pt x="112" y="50"/>
                    <a:pt x="127" y="65"/>
                    <a:pt x="127" y="84"/>
                  </a:cubicBezTo>
                  <a:cubicBezTo>
                    <a:pt x="127" y="103"/>
                    <a:pt x="112" y="118"/>
                    <a:pt x="93" y="118"/>
                  </a:cubicBezTo>
                  <a:close/>
                </a:path>
              </a:pathLst>
            </a:custGeom>
            <a:solidFill>
              <a:schemeClr val="bg1"/>
            </a:solidFill>
            <a:ln>
              <a:noFill/>
            </a:ln>
          </p:spPr>
          <p:txBody>
            <a:bodyPr anchor="ctr"/>
            <a:lstStyle/>
            <a:p>
              <a:pPr algn="ctr"/>
              <a:endParaRPr/>
            </a:p>
          </p:txBody>
        </p:sp>
      </p:grpSp>
      <p:grpSp>
        <p:nvGrpSpPr>
          <p:cNvPr id="48" name="组合 47"/>
          <p:cNvGrpSpPr/>
          <p:nvPr/>
        </p:nvGrpSpPr>
        <p:grpSpPr>
          <a:xfrm>
            <a:off x="456758" y="398994"/>
            <a:ext cx="866318" cy="627874"/>
            <a:chOff x="456758" y="398994"/>
            <a:chExt cx="866318" cy="627874"/>
          </a:xfrm>
        </p:grpSpPr>
        <p:grpSp>
          <p:nvGrpSpPr>
            <p:cNvPr id="49" name="组合 48"/>
            <p:cNvGrpSpPr/>
            <p:nvPr/>
          </p:nvGrpSpPr>
          <p:grpSpPr>
            <a:xfrm>
              <a:off x="456758" y="398994"/>
              <a:ext cx="866318" cy="627874"/>
              <a:chOff x="3206140" y="912611"/>
              <a:chExt cx="5811338" cy="4211835"/>
            </a:xfrm>
            <a:effectLst/>
          </p:grpSpPr>
          <p:sp>
            <p:nvSpPr>
              <p:cNvPr id="55" name="图文框 54"/>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椭圆 55"/>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任意多边形 57"/>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0" name="文本框 49"/>
            <p:cNvSpPr txBox="1"/>
            <p:nvPr/>
          </p:nvSpPr>
          <p:spPr>
            <a:xfrm>
              <a:off x="665714" y="512876"/>
              <a:ext cx="453971" cy="400110"/>
            </a:xfrm>
            <a:prstGeom prst="rect">
              <a:avLst/>
            </a:prstGeom>
            <a:noFill/>
          </p:spPr>
          <p:txBody>
            <a:bodyPr wrap="none" rtlCol="0">
              <a:spAutoFit/>
              <a:scene3d>
                <a:camera prst="orthographicFront"/>
                <a:lightRig rig="threePt" dir="t"/>
              </a:scene3d>
              <a:sp3d contourW="12700"/>
            </a:bodyPr>
            <a:lstStyle/>
            <a:p>
              <a:pPr algn="ctr"/>
              <a:r>
                <a:rPr lang="en-US" altLang="zh-CN" sz="2000" smtClean="0">
                  <a:solidFill>
                    <a:schemeClr val="bg1"/>
                  </a:solidFill>
                </a:rPr>
                <a:t>03</a:t>
              </a:r>
              <a:endParaRPr lang="zh-CN" altLang="en-US" sz="2000" dirty="0">
                <a:solidFill>
                  <a:schemeClr val="bg1"/>
                </a:solidFill>
              </a:endParaRPr>
            </a:p>
          </p:txBody>
        </p:sp>
      </p:grpSp>
      <p:grpSp>
        <p:nvGrpSpPr>
          <p:cNvPr id="59" name="组合 58"/>
          <p:cNvGrpSpPr/>
          <p:nvPr/>
        </p:nvGrpSpPr>
        <p:grpSpPr>
          <a:xfrm>
            <a:off x="1485000" y="442643"/>
            <a:ext cx="4919446" cy="632939"/>
            <a:chOff x="1423389" y="306332"/>
            <a:chExt cx="4919446" cy="632939"/>
          </a:xfrm>
        </p:grpSpPr>
        <p:sp>
          <p:nvSpPr>
            <p:cNvPr id="60" name="文本框 59"/>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61" name="文本框 60"/>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3846934607"/>
      </p:ext>
    </p:extLst>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874712" y="2311112"/>
            <a:ext cx="2376191" cy="3291032"/>
          </a:xfrm>
          <a:prstGeom prst="roundRect">
            <a:avLst>
              <a:gd name="adj" fmla="val 9557"/>
            </a:avLst>
          </a:prstGeom>
          <a:gradFill flip="none" rotWithShape="1">
            <a:gsLst>
              <a:gs pos="0">
                <a:srgbClr val="595959"/>
              </a:gs>
              <a:gs pos="100000">
                <a:srgbClr val="333435"/>
              </a:gs>
            </a:gsLst>
            <a:lin ang="8100000" scaled="1"/>
            <a:tileRect/>
          </a:gra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191914" y="4999615"/>
            <a:ext cx="1741786" cy="33891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25"/>
          <p:cNvSpPr/>
          <p:nvPr/>
        </p:nvSpPr>
        <p:spPr>
          <a:xfrm>
            <a:off x="1783760" y="2653290"/>
            <a:ext cx="558095" cy="577462"/>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矩形 29"/>
          <p:cNvSpPr/>
          <p:nvPr/>
        </p:nvSpPr>
        <p:spPr>
          <a:xfrm>
            <a:off x="1191914" y="4978150"/>
            <a:ext cx="1741786"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sp>
        <p:nvSpPr>
          <p:cNvPr id="34" name="矩形 33"/>
          <p:cNvSpPr/>
          <p:nvPr/>
        </p:nvSpPr>
        <p:spPr>
          <a:xfrm>
            <a:off x="1115714" y="3529293"/>
            <a:ext cx="1894186" cy="115031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schemeClr val="bg1"/>
                </a:solidFill>
                <a:latin typeface="+mn-ea"/>
              </a:rPr>
              <a:t>用户可以在投影仪或者计算机上进行演示也可以将演示文稿打印出来制作成胶片用户可以在投影仪或者计算机上进行演示也可以</a:t>
            </a:r>
          </a:p>
        </p:txBody>
      </p:sp>
      <p:sp>
        <p:nvSpPr>
          <p:cNvPr id="14" name="圆角矩形 13"/>
          <p:cNvSpPr/>
          <p:nvPr/>
        </p:nvSpPr>
        <p:spPr>
          <a:xfrm>
            <a:off x="3563507" y="2311112"/>
            <a:ext cx="2376191" cy="3291032"/>
          </a:xfrm>
          <a:prstGeom prst="roundRect">
            <a:avLst>
              <a:gd name="adj" fmla="val 9557"/>
            </a:avLst>
          </a:prstGeom>
          <a:solidFill>
            <a:schemeClr val="bg1">
              <a:lumMod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880709" y="4999615"/>
            <a:ext cx="1741786" cy="33891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26"/>
          <p:cNvSpPr/>
          <p:nvPr/>
        </p:nvSpPr>
        <p:spPr>
          <a:xfrm>
            <a:off x="4462871" y="2653290"/>
            <a:ext cx="577462" cy="577462"/>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矩形 30"/>
          <p:cNvSpPr/>
          <p:nvPr/>
        </p:nvSpPr>
        <p:spPr>
          <a:xfrm>
            <a:off x="3880709" y="4978150"/>
            <a:ext cx="1741786"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sp>
        <p:nvSpPr>
          <p:cNvPr id="37" name="矩形 36"/>
          <p:cNvSpPr/>
          <p:nvPr/>
        </p:nvSpPr>
        <p:spPr>
          <a:xfrm>
            <a:off x="3804509" y="3529293"/>
            <a:ext cx="1894186" cy="115031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schemeClr val="bg1"/>
                </a:solidFill>
                <a:latin typeface="+mn-ea"/>
              </a:rPr>
              <a:t>用户可以在投影仪或者计算机上进行演示也可以将演示文稿打印出来制作成胶片用户可以在投影仪或者计算机上进行演示也可以</a:t>
            </a:r>
          </a:p>
        </p:txBody>
      </p:sp>
      <p:sp>
        <p:nvSpPr>
          <p:cNvPr id="15" name="圆角矩形 14"/>
          <p:cNvSpPr/>
          <p:nvPr/>
        </p:nvSpPr>
        <p:spPr>
          <a:xfrm>
            <a:off x="6252302" y="2311112"/>
            <a:ext cx="2376191" cy="3291032"/>
          </a:xfrm>
          <a:prstGeom prst="roundRect">
            <a:avLst>
              <a:gd name="adj" fmla="val 9557"/>
            </a:avLst>
          </a:prstGeom>
          <a:gradFill flip="none" rotWithShape="1">
            <a:gsLst>
              <a:gs pos="0">
                <a:srgbClr val="595959"/>
              </a:gs>
              <a:gs pos="100000">
                <a:srgbClr val="333435"/>
              </a:gs>
            </a:gsLst>
            <a:lin ang="8100000" scaled="1"/>
            <a:tileRect/>
          </a:gra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569504" y="4999615"/>
            <a:ext cx="1741786" cy="33891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27"/>
          <p:cNvSpPr/>
          <p:nvPr/>
        </p:nvSpPr>
        <p:spPr>
          <a:xfrm>
            <a:off x="7151666" y="2662240"/>
            <a:ext cx="577462" cy="559562"/>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矩形 31"/>
          <p:cNvSpPr/>
          <p:nvPr/>
        </p:nvSpPr>
        <p:spPr>
          <a:xfrm>
            <a:off x="6569504" y="4978150"/>
            <a:ext cx="1741786"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sp>
        <p:nvSpPr>
          <p:cNvPr id="38" name="矩形 37"/>
          <p:cNvSpPr/>
          <p:nvPr/>
        </p:nvSpPr>
        <p:spPr>
          <a:xfrm>
            <a:off x="6493304" y="3529293"/>
            <a:ext cx="1894186" cy="115031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schemeClr val="bg1"/>
                </a:solidFill>
                <a:latin typeface="+mn-ea"/>
              </a:rPr>
              <a:t>用户可以在投影仪或者计算机上进行演示也可以将演示文稿打印出来制作成胶片用户可以在投影仪或者计算机上进行演示也可以</a:t>
            </a:r>
          </a:p>
        </p:txBody>
      </p:sp>
      <p:sp>
        <p:nvSpPr>
          <p:cNvPr id="16" name="圆角矩形 15"/>
          <p:cNvSpPr/>
          <p:nvPr/>
        </p:nvSpPr>
        <p:spPr>
          <a:xfrm>
            <a:off x="8941097" y="2311112"/>
            <a:ext cx="2376191" cy="3291032"/>
          </a:xfrm>
          <a:prstGeom prst="roundRect">
            <a:avLst>
              <a:gd name="adj" fmla="val 9557"/>
            </a:avLst>
          </a:prstGeom>
          <a:solidFill>
            <a:schemeClr val="bg1">
              <a:lumMod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258299" y="4999615"/>
            <a:ext cx="1741786" cy="33891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28"/>
          <p:cNvSpPr/>
          <p:nvPr/>
        </p:nvSpPr>
        <p:spPr>
          <a:xfrm>
            <a:off x="9878450" y="2653290"/>
            <a:ext cx="501485" cy="577462"/>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矩形 32"/>
          <p:cNvSpPr/>
          <p:nvPr/>
        </p:nvSpPr>
        <p:spPr>
          <a:xfrm>
            <a:off x="9258299" y="4978150"/>
            <a:ext cx="1741786"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sp>
        <p:nvSpPr>
          <p:cNvPr id="39" name="矩形 38"/>
          <p:cNvSpPr/>
          <p:nvPr/>
        </p:nvSpPr>
        <p:spPr>
          <a:xfrm>
            <a:off x="9182099" y="3529293"/>
            <a:ext cx="1894186" cy="115031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schemeClr val="bg1"/>
                </a:solidFill>
                <a:latin typeface="+mn-ea"/>
              </a:rPr>
              <a:t>用户可以在投影仪或者计算机上进行演示也可以将演示文稿打印出来制作成胶片用户可以在投影仪或者计算机上进行演示也可以</a:t>
            </a:r>
          </a:p>
        </p:txBody>
      </p:sp>
      <p:grpSp>
        <p:nvGrpSpPr>
          <p:cNvPr id="48" name="组合 47"/>
          <p:cNvGrpSpPr/>
          <p:nvPr/>
        </p:nvGrpSpPr>
        <p:grpSpPr>
          <a:xfrm>
            <a:off x="456758" y="398994"/>
            <a:ext cx="866318" cy="627874"/>
            <a:chOff x="456758" y="398994"/>
            <a:chExt cx="866318" cy="627874"/>
          </a:xfrm>
        </p:grpSpPr>
        <p:grpSp>
          <p:nvGrpSpPr>
            <p:cNvPr id="49" name="组合 48"/>
            <p:cNvGrpSpPr/>
            <p:nvPr/>
          </p:nvGrpSpPr>
          <p:grpSpPr>
            <a:xfrm>
              <a:off x="456758" y="398994"/>
              <a:ext cx="866318" cy="627874"/>
              <a:chOff x="3206140" y="912611"/>
              <a:chExt cx="5811338" cy="4211835"/>
            </a:xfrm>
            <a:effectLst/>
          </p:grpSpPr>
          <p:sp>
            <p:nvSpPr>
              <p:cNvPr id="51" name="图文框 50"/>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任意多边形 53"/>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0" name="文本框 49"/>
            <p:cNvSpPr txBox="1"/>
            <p:nvPr/>
          </p:nvSpPr>
          <p:spPr>
            <a:xfrm>
              <a:off x="665714" y="512876"/>
              <a:ext cx="453971" cy="400110"/>
            </a:xfrm>
            <a:prstGeom prst="rect">
              <a:avLst/>
            </a:prstGeom>
            <a:noFill/>
          </p:spPr>
          <p:txBody>
            <a:bodyPr wrap="none" rtlCol="0">
              <a:spAutoFit/>
              <a:scene3d>
                <a:camera prst="orthographicFront"/>
                <a:lightRig rig="threePt" dir="t"/>
              </a:scene3d>
              <a:sp3d contourW="12700"/>
            </a:bodyPr>
            <a:lstStyle/>
            <a:p>
              <a:pPr algn="ctr"/>
              <a:r>
                <a:rPr lang="en-US" altLang="zh-CN" sz="2000" smtClean="0">
                  <a:solidFill>
                    <a:schemeClr val="bg1"/>
                  </a:solidFill>
                </a:rPr>
                <a:t>03</a:t>
              </a:r>
              <a:endParaRPr lang="zh-CN" altLang="en-US" sz="2000" dirty="0">
                <a:solidFill>
                  <a:schemeClr val="bg1"/>
                </a:solidFill>
              </a:endParaRPr>
            </a:p>
          </p:txBody>
        </p:sp>
      </p:grpSp>
      <p:grpSp>
        <p:nvGrpSpPr>
          <p:cNvPr id="55" name="组合 54"/>
          <p:cNvGrpSpPr/>
          <p:nvPr/>
        </p:nvGrpSpPr>
        <p:grpSpPr>
          <a:xfrm>
            <a:off x="1471361" y="512876"/>
            <a:ext cx="4919446" cy="632939"/>
            <a:chOff x="1423389" y="306332"/>
            <a:chExt cx="4919446" cy="632939"/>
          </a:xfrm>
        </p:grpSpPr>
        <p:sp>
          <p:nvSpPr>
            <p:cNvPr id="56" name="文本框 55"/>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57" name="文本框 56"/>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672409762"/>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874712" y="3885813"/>
            <a:ext cx="3213358" cy="487371"/>
            <a:chOff x="874712" y="3615191"/>
            <a:chExt cx="2376191" cy="479991"/>
          </a:xfrm>
        </p:grpSpPr>
        <p:sp>
          <p:nvSpPr>
            <p:cNvPr id="16" name="矩形 15"/>
            <p:cNvSpPr/>
            <p:nvPr/>
          </p:nvSpPr>
          <p:spPr>
            <a:xfrm>
              <a:off x="874712" y="3615191"/>
              <a:ext cx="2376191" cy="479991"/>
            </a:xfrm>
            <a:prstGeom prst="rect">
              <a:avLst/>
            </a:prstGeom>
            <a:gradFill flip="none" rotWithShape="1">
              <a:gsLst>
                <a:gs pos="0">
                  <a:srgbClr val="595959">
                    <a:alpha val="90000"/>
                  </a:srgbClr>
                </a:gs>
                <a:gs pos="100000">
                  <a:srgbClr val="333435">
                    <a:alpha val="90000"/>
                  </a:srgbClr>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9" name="矩形 18"/>
            <p:cNvSpPr/>
            <p:nvPr/>
          </p:nvSpPr>
          <p:spPr>
            <a:xfrm>
              <a:off x="1037531" y="3663523"/>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mn-ea"/>
                </a:rPr>
                <a:t>标题文字添加</a:t>
              </a:r>
            </a:p>
          </p:txBody>
        </p:sp>
      </p:grpSp>
      <p:grpSp>
        <p:nvGrpSpPr>
          <p:cNvPr id="22" name="组合 21"/>
          <p:cNvGrpSpPr/>
          <p:nvPr/>
        </p:nvGrpSpPr>
        <p:grpSpPr>
          <a:xfrm>
            <a:off x="4489320" y="3885813"/>
            <a:ext cx="3213358" cy="487371"/>
            <a:chOff x="3563507" y="3615191"/>
            <a:chExt cx="2376191" cy="479991"/>
          </a:xfrm>
        </p:grpSpPr>
        <p:sp>
          <p:nvSpPr>
            <p:cNvPr id="17" name="矩形 16"/>
            <p:cNvSpPr/>
            <p:nvPr/>
          </p:nvSpPr>
          <p:spPr>
            <a:xfrm>
              <a:off x="3563507" y="3615191"/>
              <a:ext cx="2376191" cy="479991"/>
            </a:xfrm>
            <a:prstGeom prst="rect">
              <a:avLst/>
            </a:prstGeom>
            <a:solidFill>
              <a:schemeClr val="bg1">
                <a:lumMod val="6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矩形 19"/>
            <p:cNvSpPr/>
            <p:nvPr/>
          </p:nvSpPr>
          <p:spPr>
            <a:xfrm>
              <a:off x="3726326" y="3663523"/>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mn-ea"/>
                </a:rPr>
                <a:t>标题文字添加</a:t>
              </a:r>
            </a:p>
          </p:txBody>
        </p:sp>
      </p:grpSp>
      <p:grpSp>
        <p:nvGrpSpPr>
          <p:cNvPr id="24" name="组合 23"/>
          <p:cNvGrpSpPr/>
          <p:nvPr/>
        </p:nvGrpSpPr>
        <p:grpSpPr>
          <a:xfrm>
            <a:off x="8103930" y="3885813"/>
            <a:ext cx="3213358" cy="487371"/>
            <a:chOff x="8941097" y="3615191"/>
            <a:chExt cx="2376191" cy="479991"/>
          </a:xfrm>
        </p:grpSpPr>
        <p:sp>
          <p:nvSpPr>
            <p:cNvPr id="18" name="矩形 17"/>
            <p:cNvSpPr/>
            <p:nvPr/>
          </p:nvSpPr>
          <p:spPr>
            <a:xfrm>
              <a:off x="8941097" y="3615191"/>
              <a:ext cx="2376191" cy="479991"/>
            </a:xfrm>
            <a:prstGeom prst="rect">
              <a:avLst/>
            </a:prstGeom>
            <a:solidFill>
              <a:schemeClr val="tx1">
                <a:lumMod val="50000"/>
                <a:lumOff val="5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1" name="矩形 20"/>
            <p:cNvSpPr/>
            <p:nvPr/>
          </p:nvSpPr>
          <p:spPr>
            <a:xfrm>
              <a:off x="9103916" y="3663523"/>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mn-ea"/>
                </a:rPr>
                <a:t>标题文字添加</a:t>
              </a:r>
            </a:p>
          </p:txBody>
        </p:sp>
      </p:grpSp>
      <p:grpSp>
        <p:nvGrpSpPr>
          <p:cNvPr id="26" name="组合 25"/>
          <p:cNvGrpSpPr/>
          <p:nvPr/>
        </p:nvGrpSpPr>
        <p:grpSpPr>
          <a:xfrm>
            <a:off x="871429" y="4641013"/>
            <a:ext cx="3255830" cy="1171198"/>
            <a:chOff x="7727480" y="3360665"/>
            <a:chExt cx="3255830" cy="1171198"/>
          </a:xfrm>
        </p:grpSpPr>
        <p:sp>
          <p:nvSpPr>
            <p:cNvPr id="27" name="矩形 26"/>
            <p:cNvSpPr/>
            <p:nvPr/>
          </p:nvSpPr>
          <p:spPr>
            <a:xfrm>
              <a:off x="7727480" y="3747033"/>
              <a:ext cx="3255830" cy="78483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a:t>
              </a:r>
            </a:p>
          </p:txBody>
        </p:sp>
        <p:sp>
          <p:nvSpPr>
            <p:cNvPr id="28" name="矩形 27"/>
            <p:cNvSpPr/>
            <p:nvPr/>
          </p:nvSpPr>
          <p:spPr>
            <a:xfrm>
              <a:off x="7727480" y="3360665"/>
              <a:ext cx="2050552" cy="461665"/>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latin typeface="+mn-ea"/>
                </a:rPr>
                <a:t>标题文字添加</a:t>
              </a:r>
            </a:p>
          </p:txBody>
        </p:sp>
      </p:grpSp>
      <p:grpSp>
        <p:nvGrpSpPr>
          <p:cNvPr id="29" name="组合 28"/>
          <p:cNvGrpSpPr/>
          <p:nvPr/>
        </p:nvGrpSpPr>
        <p:grpSpPr>
          <a:xfrm>
            <a:off x="4489320" y="4641013"/>
            <a:ext cx="3255830" cy="1171198"/>
            <a:chOff x="7727480" y="3360665"/>
            <a:chExt cx="3255830" cy="1171198"/>
          </a:xfrm>
        </p:grpSpPr>
        <p:sp>
          <p:nvSpPr>
            <p:cNvPr id="30" name="矩形 29"/>
            <p:cNvSpPr/>
            <p:nvPr/>
          </p:nvSpPr>
          <p:spPr>
            <a:xfrm>
              <a:off x="7727480" y="3747033"/>
              <a:ext cx="3255830" cy="78483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a:t>
              </a:r>
            </a:p>
          </p:txBody>
        </p:sp>
        <p:sp>
          <p:nvSpPr>
            <p:cNvPr id="31" name="矩形 30"/>
            <p:cNvSpPr/>
            <p:nvPr/>
          </p:nvSpPr>
          <p:spPr>
            <a:xfrm>
              <a:off x="7727480" y="3360665"/>
              <a:ext cx="2050552" cy="461665"/>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latin typeface="+mn-ea"/>
                </a:rPr>
                <a:t>标题文字添加</a:t>
              </a:r>
            </a:p>
          </p:txBody>
        </p:sp>
      </p:grpSp>
      <p:grpSp>
        <p:nvGrpSpPr>
          <p:cNvPr id="32" name="组合 31"/>
          <p:cNvGrpSpPr/>
          <p:nvPr/>
        </p:nvGrpSpPr>
        <p:grpSpPr>
          <a:xfrm>
            <a:off x="8103930" y="4641013"/>
            <a:ext cx="3255830" cy="1171198"/>
            <a:chOff x="7727480" y="3360665"/>
            <a:chExt cx="3255830" cy="1171198"/>
          </a:xfrm>
        </p:grpSpPr>
        <p:sp>
          <p:nvSpPr>
            <p:cNvPr id="33" name="矩形 32"/>
            <p:cNvSpPr/>
            <p:nvPr/>
          </p:nvSpPr>
          <p:spPr>
            <a:xfrm>
              <a:off x="7727480" y="3747033"/>
              <a:ext cx="3255830" cy="78483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a:t>
              </a:r>
            </a:p>
          </p:txBody>
        </p:sp>
        <p:sp>
          <p:nvSpPr>
            <p:cNvPr id="34" name="矩形 33"/>
            <p:cNvSpPr/>
            <p:nvPr/>
          </p:nvSpPr>
          <p:spPr>
            <a:xfrm>
              <a:off x="7727480" y="3360665"/>
              <a:ext cx="2050552" cy="461665"/>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latin typeface="+mn-ea"/>
                </a:rPr>
                <a:t>标题文字添加</a:t>
              </a:r>
            </a:p>
          </p:txBody>
        </p:sp>
      </p:grpSp>
      <p:pic>
        <p:nvPicPr>
          <p:cNvPr id="38" name="图片占位符 37"/>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874712" y="2214999"/>
            <a:ext cx="3213358" cy="1670818"/>
          </a:xfrm>
        </p:spPr>
      </p:pic>
      <p:pic>
        <p:nvPicPr>
          <p:cNvPr id="39" name="图片占位符 38"/>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a:xfrm>
            <a:off x="4489320" y="2214999"/>
            <a:ext cx="3213358" cy="1670818"/>
          </a:xfrm>
        </p:spPr>
      </p:pic>
      <p:pic>
        <p:nvPicPr>
          <p:cNvPr id="40" name="图片占位符 39"/>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a:xfrm>
            <a:off x="8103930" y="2214999"/>
            <a:ext cx="3213358" cy="1670818"/>
          </a:xfrm>
        </p:spPr>
      </p:pic>
      <p:grpSp>
        <p:nvGrpSpPr>
          <p:cNvPr id="35" name="组合 34"/>
          <p:cNvGrpSpPr/>
          <p:nvPr/>
        </p:nvGrpSpPr>
        <p:grpSpPr>
          <a:xfrm>
            <a:off x="456758" y="398994"/>
            <a:ext cx="866318" cy="627874"/>
            <a:chOff x="456758" y="398994"/>
            <a:chExt cx="866318" cy="627874"/>
          </a:xfrm>
        </p:grpSpPr>
        <p:grpSp>
          <p:nvGrpSpPr>
            <p:cNvPr id="36" name="组合 35"/>
            <p:cNvGrpSpPr/>
            <p:nvPr/>
          </p:nvGrpSpPr>
          <p:grpSpPr>
            <a:xfrm>
              <a:off x="456758" y="398994"/>
              <a:ext cx="866318" cy="627874"/>
              <a:chOff x="3206140" y="912611"/>
              <a:chExt cx="5811338" cy="4211835"/>
            </a:xfrm>
            <a:effectLst/>
          </p:grpSpPr>
          <p:sp>
            <p:nvSpPr>
              <p:cNvPr id="41" name="图文框 40"/>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任意多边形 43"/>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7" name="文本框 36"/>
            <p:cNvSpPr txBox="1"/>
            <p:nvPr/>
          </p:nvSpPr>
          <p:spPr>
            <a:xfrm>
              <a:off x="665714" y="512876"/>
              <a:ext cx="453971" cy="400110"/>
            </a:xfrm>
            <a:prstGeom prst="rect">
              <a:avLst/>
            </a:prstGeom>
            <a:noFill/>
          </p:spPr>
          <p:txBody>
            <a:bodyPr wrap="none" rtlCol="0">
              <a:spAutoFit/>
              <a:scene3d>
                <a:camera prst="orthographicFront"/>
                <a:lightRig rig="threePt" dir="t"/>
              </a:scene3d>
              <a:sp3d contourW="12700"/>
            </a:bodyPr>
            <a:lstStyle/>
            <a:p>
              <a:pPr algn="ctr"/>
              <a:r>
                <a:rPr lang="en-US" altLang="zh-CN" sz="2000" smtClean="0">
                  <a:solidFill>
                    <a:schemeClr val="bg1"/>
                  </a:solidFill>
                </a:rPr>
                <a:t>03</a:t>
              </a:r>
              <a:endParaRPr lang="zh-CN" altLang="en-US" sz="2000" dirty="0">
                <a:solidFill>
                  <a:schemeClr val="bg1"/>
                </a:solidFill>
              </a:endParaRPr>
            </a:p>
          </p:txBody>
        </p:sp>
      </p:grpSp>
      <p:grpSp>
        <p:nvGrpSpPr>
          <p:cNvPr id="45" name="组合 44"/>
          <p:cNvGrpSpPr/>
          <p:nvPr/>
        </p:nvGrpSpPr>
        <p:grpSpPr>
          <a:xfrm>
            <a:off x="1485000" y="442643"/>
            <a:ext cx="4919446" cy="632939"/>
            <a:chOff x="1423389" y="306332"/>
            <a:chExt cx="4919446" cy="632939"/>
          </a:xfrm>
        </p:grpSpPr>
        <p:sp>
          <p:nvSpPr>
            <p:cNvPr id="46" name="文本框 45"/>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47" name="文本框 46"/>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1125803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206140" y="1235992"/>
            <a:ext cx="5811338" cy="4211835"/>
            <a:chOff x="3206140" y="912611"/>
            <a:chExt cx="5811338" cy="4211835"/>
          </a:xfrm>
        </p:grpSpPr>
        <p:sp>
          <p:nvSpPr>
            <p:cNvPr id="11" name="图文框 10"/>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80124" y="912611"/>
              <a:ext cx="4211835" cy="4211835"/>
            </a:xfrm>
            <a:prstGeom prst="ellipse">
              <a:avLst/>
            </a:prstGeom>
            <a:solidFill>
              <a:schemeClr val="bg1">
                <a:lumMod val="75000"/>
              </a:schemeClr>
            </a:solidFill>
            <a:ln>
              <a:noFill/>
            </a:ln>
            <a:effectLst>
              <a:outerShdw blurRad="723900" dist="635000" dir="3600000" sx="95000" sy="9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0977F802-C247-46CF-9E22-1CE178DFF27F}"/>
              </a:ext>
            </a:extLst>
          </p:cNvPr>
          <p:cNvSpPr txBox="1"/>
          <p:nvPr/>
        </p:nvSpPr>
        <p:spPr>
          <a:xfrm>
            <a:off x="4262806" y="2722618"/>
            <a:ext cx="3666388" cy="769441"/>
          </a:xfrm>
          <a:prstGeom prst="rect">
            <a:avLst/>
          </a:prstGeom>
        </p:spPr>
        <p:txBody>
          <a:bodyPr wrap="none">
            <a:spAutoFit/>
          </a:bodyPr>
          <a:lstStyle>
            <a:defPPr>
              <a:defRPr lang="en-US"/>
            </a:defPPr>
            <a:lvl1pPr>
              <a:defRPr sz="2400" b="1"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ctr"/>
            <a:r>
              <a:rPr lang="zh-CN" altLang="en-US" sz="4400" spc="0">
                <a:solidFill>
                  <a:schemeClr val="bg1"/>
                </a:solidFill>
                <a:latin typeface="字魂58号-创中黑" panose="00000500000000000000" pitchFamily="2" charset="-122"/>
                <a:ea typeface="字魂58号-创中黑" panose="00000500000000000000" pitchFamily="2" charset="-122"/>
                <a:cs typeface="+mn-ea"/>
                <a:sym typeface="+mn-lt"/>
              </a:rPr>
              <a:t>未来工作规划</a:t>
            </a:r>
          </a:p>
        </p:txBody>
      </p:sp>
      <p:sp>
        <p:nvSpPr>
          <p:cNvPr id="6" name="矩形 5">
            <a:extLst>
              <a:ext uri="{FF2B5EF4-FFF2-40B4-BE49-F238E27FC236}">
                <a16:creationId xmlns:a16="http://schemas.microsoft.com/office/drawing/2014/main" id="{0FABE9E0-2B10-4215-B6DA-A1CEE34F34A6}"/>
              </a:ext>
            </a:extLst>
          </p:cNvPr>
          <p:cNvSpPr/>
          <p:nvPr/>
        </p:nvSpPr>
        <p:spPr>
          <a:xfrm>
            <a:off x="5225266" y="4319974"/>
            <a:ext cx="1741469" cy="301104"/>
          </a:xfrm>
          <a:prstGeom prst="rect">
            <a:avLst/>
          </a:prstGeom>
        </p:spPr>
        <p:txBody>
          <a:bodyPr/>
          <a:lstStyle/>
          <a:p>
            <a:pPr algn="ctr" defTabSz="914400">
              <a:lnSpc>
                <a:spcPct val="90000"/>
              </a:lnSpc>
              <a:spcBef>
                <a:spcPct val="0"/>
              </a:spcBef>
            </a:pPr>
            <a:r>
              <a:rPr lang="en-US" altLang="zh-CN" sz="1200" b="1" dirty="0">
                <a:solidFill>
                  <a:schemeClr val="bg1"/>
                </a:solidFill>
                <a:cs typeface="+mn-ea"/>
                <a:sym typeface="+mn-lt"/>
              </a:rPr>
              <a:t>Add Your Title Here</a:t>
            </a:r>
          </a:p>
          <a:p>
            <a:pPr algn="ctr" defTabSz="914400">
              <a:lnSpc>
                <a:spcPct val="90000"/>
              </a:lnSpc>
              <a:spcBef>
                <a:spcPct val="0"/>
              </a:spcBef>
            </a:pPr>
            <a:endParaRPr lang="en-US" altLang="zh-CN" sz="1200" b="1" dirty="0">
              <a:solidFill>
                <a:schemeClr val="bg1"/>
              </a:solidFill>
              <a:cs typeface="+mn-ea"/>
              <a:sym typeface="+mn-lt"/>
            </a:endParaRPr>
          </a:p>
        </p:txBody>
      </p:sp>
      <p:sp>
        <p:nvSpPr>
          <p:cNvPr id="8" name="标题 4">
            <a:extLst>
              <a:ext uri="{FF2B5EF4-FFF2-40B4-BE49-F238E27FC236}">
                <a16:creationId xmlns:a16="http://schemas.microsoft.com/office/drawing/2014/main" id="{8AABCC2E-4AAE-402E-9AA0-0CDCB901A625}"/>
              </a:ext>
            </a:extLst>
          </p:cNvPr>
          <p:cNvSpPr txBox="1"/>
          <p:nvPr/>
        </p:nvSpPr>
        <p:spPr>
          <a:xfrm>
            <a:off x="5374123" y="3565702"/>
            <a:ext cx="1443755" cy="517774"/>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400" spc="300" smtClean="0">
                <a:solidFill>
                  <a:schemeClr val="bg1"/>
                </a:solidFill>
                <a:latin typeface="+mn-lt"/>
                <a:ea typeface="+mn-ea"/>
                <a:cs typeface="+mn-ea"/>
                <a:sym typeface="+mn-lt"/>
              </a:rPr>
              <a:t>PART 04</a:t>
            </a:r>
            <a:endParaRPr lang="zh-CN" altLang="en-US" sz="1400" spc="300" dirty="0">
              <a:solidFill>
                <a:schemeClr val="bg1"/>
              </a:solidFill>
              <a:latin typeface="+mn-lt"/>
              <a:ea typeface="+mn-ea"/>
              <a:cs typeface="+mn-ea"/>
              <a:sym typeface="+mn-lt"/>
            </a:endParaRPr>
          </a:p>
        </p:txBody>
      </p:sp>
      <p:sp>
        <p:nvSpPr>
          <p:cNvPr id="9" name="矩形 8">
            <a:extLst>
              <a:ext uri="{FF2B5EF4-FFF2-40B4-BE49-F238E27FC236}">
                <a16:creationId xmlns:a16="http://schemas.microsoft.com/office/drawing/2014/main" id="{96727F50-29FE-484E-B2AD-7F537E59949B}"/>
              </a:ext>
            </a:extLst>
          </p:cNvPr>
          <p:cNvSpPr/>
          <p:nvPr/>
        </p:nvSpPr>
        <p:spPr>
          <a:xfrm>
            <a:off x="4929118" y="3610308"/>
            <a:ext cx="2333765" cy="428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5" name="组合 14"/>
          <p:cNvGrpSpPr/>
          <p:nvPr/>
        </p:nvGrpSpPr>
        <p:grpSpPr>
          <a:xfrm>
            <a:off x="10612522" y="2757478"/>
            <a:ext cx="648930" cy="648930"/>
            <a:chOff x="10612522" y="2757478"/>
            <a:chExt cx="648930" cy="648930"/>
          </a:xfrm>
        </p:grpSpPr>
        <p:sp>
          <p:nvSpPr>
            <p:cNvPr id="16" name="椭圆 15">
              <a:extLst>
                <a:ext uri="{FF2B5EF4-FFF2-40B4-BE49-F238E27FC236}">
                  <a16:creationId xmlns:a16="http://schemas.microsoft.com/office/drawing/2014/main" id="{4B954707-1909-48D8-8778-0FB8CB5CF540}"/>
                </a:ext>
              </a:extLst>
            </p:cNvPr>
            <p:cNvSpPr/>
            <p:nvPr/>
          </p:nvSpPr>
          <p:spPr>
            <a:xfrm>
              <a:off x="10612522"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燕尾形 21">
              <a:extLst>
                <a:ext uri="{FF2B5EF4-FFF2-40B4-BE49-F238E27FC236}">
                  <a16:creationId xmlns:a16="http://schemas.microsoft.com/office/drawing/2014/main" id="{DF1623FE-F6C2-4691-9D00-94F04C2316DA}"/>
                </a:ext>
              </a:extLst>
            </p:cNvPr>
            <p:cNvSpPr/>
            <p:nvPr/>
          </p:nvSpPr>
          <p:spPr>
            <a:xfrm>
              <a:off x="10847606"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8" name="组合 17"/>
          <p:cNvGrpSpPr/>
          <p:nvPr/>
        </p:nvGrpSpPr>
        <p:grpSpPr>
          <a:xfrm>
            <a:off x="542970" y="2757478"/>
            <a:ext cx="648930" cy="648930"/>
            <a:chOff x="542970" y="2757478"/>
            <a:chExt cx="648930" cy="648930"/>
          </a:xfrm>
        </p:grpSpPr>
        <p:sp>
          <p:nvSpPr>
            <p:cNvPr id="19" name="椭圆 18">
              <a:extLst>
                <a:ext uri="{FF2B5EF4-FFF2-40B4-BE49-F238E27FC236}">
                  <a16:creationId xmlns:a16="http://schemas.microsoft.com/office/drawing/2014/main" id="{4B954707-1909-48D8-8778-0FB8CB5CF540}"/>
                </a:ext>
              </a:extLst>
            </p:cNvPr>
            <p:cNvSpPr/>
            <p:nvPr/>
          </p:nvSpPr>
          <p:spPr>
            <a:xfrm>
              <a:off x="542970"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燕尾形 21">
              <a:extLst>
                <a:ext uri="{FF2B5EF4-FFF2-40B4-BE49-F238E27FC236}">
                  <a16:creationId xmlns:a16="http://schemas.microsoft.com/office/drawing/2014/main" id="{DF1623FE-F6C2-4691-9D00-94F04C2316DA}"/>
                </a:ext>
              </a:extLst>
            </p:cNvPr>
            <p:cNvSpPr/>
            <p:nvPr/>
          </p:nvSpPr>
          <p:spPr>
            <a:xfrm rot="10800000">
              <a:off x="778054"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645088220"/>
      </p:ext>
    </p:extLst>
  </p:cSld>
  <p:clrMapOvr>
    <a:masterClrMapping/>
  </p:clrMapOvr>
  <p:transition spd="slow" advClick="0" advTm="3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占位符 29"/>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pic>
        <p:nvPicPr>
          <p:cNvPr id="31" name="图片占位符 30"/>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2385236" y="4551509"/>
            <a:ext cx="3255830" cy="1150103"/>
            <a:chOff x="7727480" y="3360665"/>
            <a:chExt cx="3255830" cy="1150103"/>
          </a:xfrm>
        </p:grpSpPr>
        <p:sp>
          <p:nvSpPr>
            <p:cNvPr id="21" name="矩形 20"/>
            <p:cNvSpPr/>
            <p:nvPr/>
          </p:nvSpPr>
          <p:spPr>
            <a:xfrm>
              <a:off x="7727480" y="3747033"/>
              <a:ext cx="3255830" cy="76373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a:t>
              </a:r>
            </a:p>
          </p:txBody>
        </p:sp>
        <p:sp>
          <p:nvSpPr>
            <p:cNvPr id="22" name="矩形 21"/>
            <p:cNvSpPr/>
            <p:nvPr/>
          </p:nvSpPr>
          <p:spPr>
            <a:xfrm>
              <a:off x="8330118" y="3360665"/>
              <a:ext cx="2050552"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latin typeface="+mn-ea"/>
                </a:rPr>
                <a:t>标题文字添加</a:t>
              </a:r>
            </a:p>
          </p:txBody>
        </p:sp>
      </p:grpSp>
      <p:grpSp>
        <p:nvGrpSpPr>
          <p:cNvPr id="23" name="组合 22"/>
          <p:cNvGrpSpPr/>
          <p:nvPr/>
        </p:nvGrpSpPr>
        <p:grpSpPr>
          <a:xfrm>
            <a:off x="6579962" y="4551509"/>
            <a:ext cx="3255830" cy="1150103"/>
            <a:chOff x="7727480" y="3360665"/>
            <a:chExt cx="3255830" cy="1150103"/>
          </a:xfrm>
        </p:grpSpPr>
        <p:sp>
          <p:nvSpPr>
            <p:cNvPr id="24" name="矩形 23"/>
            <p:cNvSpPr/>
            <p:nvPr/>
          </p:nvSpPr>
          <p:spPr>
            <a:xfrm>
              <a:off x="7727480" y="3747033"/>
              <a:ext cx="3255830" cy="76373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a:t>
              </a:r>
            </a:p>
          </p:txBody>
        </p:sp>
        <p:sp>
          <p:nvSpPr>
            <p:cNvPr id="25" name="矩形 24"/>
            <p:cNvSpPr/>
            <p:nvPr/>
          </p:nvSpPr>
          <p:spPr>
            <a:xfrm>
              <a:off x="8330118" y="3360665"/>
              <a:ext cx="2050552"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latin typeface="+mn-ea"/>
                </a:rPr>
                <a:t>标题文字添加</a:t>
              </a:r>
            </a:p>
          </p:txBody>
        </p:sp>
      </p:grpSp>
      <p:grpSp>
        <p:nvGrpSpPr>
          <p:cNvPr id="37" name="组合 36"/>
          <p:cNvGrpSpPr/>
          <p:nvPr/>
        </p:nvGrpSpPr>
        <p:grpSpPr>
          <a:xfrm>
            <a:off x="5044366" y="2061029"/>
            <a:ext cx="2132296" cy="2132296"/>
            <a:chOff x="5044366" y="2061029"/>
            <a:chExt cx="2132296" cy="2132296"/>
          </a:xfrm>
        </p:grpSpPr>
        <p:sp>
          <p:nvSpPr>
            <p:cNvPr id="17" name="椭圆 16"/>
            <p:cNvSpPr/>
            <p:nvPr/>
          </p:nvSpPr>
          <p:spPr>
            <a:xfrm>
              <a:off x="5044366" y="2061029"/>
              <a:ext cx="2132296" cy="2132296"/>
            </a:xfrm>
            <a:prstGeom prst="ellipse">
              <a:avLst/>
            </a:prstGeom>
            <a:solidFill>
              <a:schemeClr val="tx1">
                <a:lumMod val="65000"/>
                <a:lumOff val="35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25"/>
            <p:cNvSpPr/>
            <p:nvPr/>
          </p:nvSpPr>
          <p:spPr>
            <a:xfrm>
              <a:off x="5718628" y="2770140"/>
              <a:ext cx="783772" cy="714074"/>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6" name="组合 25"/>
          <p:cNvGrpSpPr/>
          <p:nvPr/>
        </p:nvGrpSpPr>
        <p:grpSpPr>
          <a:xfrm>
            <a:off x="456758" y="398994"/>
            <a:ext cx="866318" cy="627874"/>
            <a:chOff x="456758" y="398994"/>
            <a:chExt cx="866318" cy="627874"/>
          </a:xfrm>
        </p:grpSpPr>
        <p:grpSp>
          <p:nvGrpSpPr>
            <p:cNvPr id="28" name="组合 27"/>
            <p:cNvGrpSpPr/>
            <p:nvPr/>
          </p:nvGrpSpPr>
          <p:grpSpPr>
            <a:xfrm>
              <a:off x="456758" y="398994"/>
              <a:ext cx="866318" cy="627874"/>
              <a:chOff x="3206140" y="912611"/>
              <a:chExt cx="5811338" cy="4211835"/>
            </a:xfrm>
            <a:effectLst/>
          </p:grpSpPr>
          <p:sp>
            <p:nvSpPr>
              <p:cNvPr id="32" name="图文框 31"/>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任意多边形 34"/>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9" name="文本框 28"/>
            <p:cNvSpPr txBox="1"/>
            <p:nvPr/>
          </p:nvSpPr>
          <p:spPr>
            <a:xfrm>
              <a:off x="665714" y="512876"/>
              <a:ext cx="453971" cy="400110"/>
            </a:xfrm>
            <a:prstGeom prst="rect">
              <a:avLst/>
            </a:prstGeom>
            <a:noFill/>
          </p:spPr>
          <p:txBody>
            <a:bodyPr wrap="none" rtlCol="0">
              <a:spAutoFit/>
              <a:scene3d>
                <a:camera prst="orthographicFront"/>
                <a:lightRig rig="threePt" dir="t"/>
              </a:scene3d>
              <a:sp3d contourW="12700"/>
            </a:bodyPr>
            <a:lstStyle/>
            <a:p>
              <a:pPr algn="ctr"/>
              <a:r>
                <a:rPr lang="en-US" altLang="zh-CN" sz="2000" smtClean="0">
                  <a:solidFill>
                    <a:schemeClr val="bg1"/>
                  </a:solidFill>
                </a:rPr>
                <a:t>04</a:t>
              </a:r>
              <a:endParaRPr lang="zh-CN" altLang="en-US" sz="2000" dirty="0">
                <a:solidFill>
                  <a:schemeClr val="bg1"/>
                </a:solidFill>
              </a:endParaRPr>
            </a:p>
          </p:txBody>
        </p:sp>
      </p:grpSp>
      <p:grpSp>
        <p:nvGrpSpPr>
          <p:cNvPr id="38" name="组合 37"/>
          <p:cNvGrpSpPr/>
          <p:nvPr/>
        </p:nvGrpSpPr>
        <p:grpSpPr>
          <a:xfrm>
            <a:off x="1485000" y="442643"/>
            <a:ext cx="4919446" cy="632939"/>
            <a:chOff x="1423389" y="306332"/>
            <a:chExt cx="4919446" cy="632939"/>
          </a:xfrm>
        </p:grpSpPr>
        <p:sp>
          <p:nvSpPr>
            <p:cNvPr id="39" name="文本框 38"/>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40" name="文本框 39"/>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3063308647"/>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874712" y="2730230"/>
            <a:ext cx="2376191" cy="2475098"/>
          </a:xfrm>
          <a:prstGeom prst="roundRect">
            <a:avLst>
              <a:gd name="adj" fmla="val 9557"/>
            </a:avLst>
          </a:prstGeom>
          <a:gradFill flip="none" rotWithShape="1">
            <a:gsLst>
              <a:gs pos="0">
                <a:srgbClr val="E8EAED"/>
              </a:gs>
              <a:gs pos="100000">
                <a:srgbClr val="B7BDC7"/>
              </a:gs>
            </a:gsLst>
            <a:lin ang="8100000" scaled="1"/>
            <a:tileRect/>
          </a:gra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3563507" y="2730230"/>
            <a:ext cx="2376191" cy="2475098"/>
          </a:xfrm>
          <a:prstGeom prst="roundRect">
            <a:avLst>
              <a:gd name="adj" fmla="val 9557"/>
            </a:avLst>
          </a:prstGeom>
          <a:gradFill flip="none" rotWithShape="1">
            <a:gsLst>
              <a:gs pos="0">
                <a:srgbClr val="E8EAED"/>
              </a:gs>
              <a:gs pos="100000">
                <a:srgbClr val="B7BDC7"/>
              </a:gs>
            </a:gsLst>
            <a:lin ang="8100000" scaled="1"/>
            <a:tileRect/>
          </a:gra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6252302" y="2322263"/>
            <a:ext cx="2376191" cy="3291032"/>
          </a:xfrm>
          <a:prstGeom prst="roundRect">
            <a:avLst>
              <a:gd name="adj" fmla="val 9557"/>
            </a:avLst>
          </a:prstGeom>
          <a:gradFill flip="none" rotWithShape="1">
            <a:gsLst>
              <a:gs pos="0">
                <a:srgbClr val="595959"/>
              </a:gs>
              <a:gs pos="100000">
                <a:srgbClr val="333435"/>
              </a:gs>
            </a:gsLst>
            <a:lin ang="8100000" scaled="1"/>
            <a:tileRect/>
          </a:gra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941097" y="2730230"/>
            <a:ext cx="2376191" cy="2475098"/>
          </a:xfrm>
          <a:prstGeom prst="roundRect">
            <a:avLst>
              <a:gd name="adj" fmla="val 9557"/>
            </a:avLst>
          </a:prstGeom>
          <a:gradFill flip="none" rotWithShape="1">
            <a:gsLst>
              <a:gs pos="0">
                <a:srgbClr val="E8EAED"/>
              </a:gs>
              <a:gs pos="100000">
                <a:srgbClr val="B7BDC7"/>
              </a:gs>
            </a:gsLst>
            <a:lin ang="8100000" scaled="1"/>
            <a:tileRect/>
          </a:gra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037531" y="4285864"/>
            <a:ext cx="2050552" cy="802834"/>
            <a:chOff x="8330118" y="3440489"/>
            <a:chExt cx="2050552" cy="802834"/>
          </a:xfrm>
        </p:grpSpPr>
        <p:sp>
          <p:nvSpPr>
            <p:cNvPr id="26" name="矩形 25"/>
            <p:cNvSpPr/>
            <p:nvPr/>
          </p:nvSpPr>
          <p:spPr>
            <a:xfrm>
              <a:off x="8330120" y="3747033"/>
              <a:ext cx="2050550" cy="496290"/>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a:t>
              </a:r>
            </a:p>
          </p:txBody>
        </p:sp>
        <p:sp>
          <p:nvSpPr>
            <p:cNvPr id="27" name="矩形 26"/>
            <p:cNvSpPr/>
            <p:nvPr/>
          </p:nvSpPr>
          <p:spPr>
            <a:xfrm>
              <a:off x="8330118" y="344048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28" name="组合 27"/>
          <p:cNvGrpSpPr/>
          <p:nvPr/>
        </p:nvGrpSpPr>
        <p:grpSpPr>
          <a:xfrm>
            <a:off x="3726326" y="4285864"/>
            <a:ext cx="2050552" cy="802834"/>
            <a:chOff x="8330118" y="3440489"/>
            <a:chExt cx="2050552" cy="802834"/>
          </a:xfrm>
        </p:grpSpPr>
        <p:sp>
          <p:nvSpPr>
            <p:cNvPr id="29" name="矩形 28"/>
            <p:cNvSpPr/>
            <p:nvPr/>
          </p:nvSpPr>
          <p:spPr>
            <a:xfrm>
              <a:off x="8330120" y="3747033"/>
              <a:ext cx="2050550" cy="496290"/>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a:t>
              </a:r>
            </a:p>
          </p:txBody>
        </p:sp>
        <p:sp>
          <p:nvSpPr>
            <p:cNvPr id="30" name="矩形 29"/>
            <p:cNvSpPr/>
            <p:nvPr/>
          </p:nvSpPr>
          <p:spPr>
            <a:xfrm>
              <a:off x="8330118" y="344048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31" name="组合 30"/>
          <p:cNvGrpSpPr/>
          <p:nvPr/>
        </p:nvGrpSpPr>
        <p:grpSpPr>
          <a:xfrm>
            <a:off x="9103916" y="4285864"/>
            <a:ext cx="2050552" cy="802834"/>
            <a:chOff x="8330118" y="3440489"/>
            <a:chExt cx="2050552" cy="802834"/>
          </a:xfrm>
        </p:grpSpPr>
        <p:sp>
          <p:nvSpPr>
            <p:cNvPr id="32" name="矩形 31"/>
            <p:cNvSpPr/>
            <p:nvPr/>
          </p:nvSpPr>
          <p:spPr>
            <a:xfrm>
              <a:off x="8330120" y="3747033"/>
              <a:ext cx="2050550" cy="496290"/>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a:t>
              </a:r>
            </a:p>
          </p:txBody>
        </p:sp>
        <p:sp>
          <p:nvSpPr>
            <p:cNvPr id="33" name="矩形 32"/>
            <p:cNvSpPr/>
            <p:nvPr/>
          </p:nvSpPr>
          <p:spPr>
            <a:xfrm>
              <a:off x="8330118" y="344048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34" name="组合 33"/>
          <p:cNvGrpSpPr/>
          <p:nvPr/>
        </p:nvGrpSpPr>
        <p:grpSpPr>
          <a:xfrm>
            <a:off x="6415121" y="4438685"/>
            <a:ext cx="2050552" cy="802834"/>
            <a:chOff x="8330118" y="3440489"/>
            <a:chExt cx="2050552" cy="802834"/>
          </a:xfrm>
        </p:grpSpPr>
        <p:sp>
          <p:nvSpPr>
            <p:cNvPr id="35" name="矩形 34"/>
            <p:cNvSpPr/>
            <p:nvPr/>
          </p:nvSpPr>
          <p:spPr>
            <a:xfrm>
              <a:off x="8330120" y="3747033"/>
              <a:ext cx="2050550" cy="496290"/>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bg1"/>
                  </a:solidFill>
                  <a:latin typeface="+mn-ea"/>
                </a:rPr>
                <a:t>用户可以在投影仪或者计算机上进行演示也可以将演示文稿</a:t>
              </a:r>
            </a:p>
          </p:txBody>
        </p:sp>
        <p:sp>
          <p:nvSpPr>
            <p:cNvPr id="36" name="矩形 35"/>
            <p:cNvSpPr/>
            <p:nvPr/>
          </p:nvSpPr>
          <p:spPr>
            <a:xfrm>
              <a:off x="8330118" y="3440489"/>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mn-ea"/>
                </a:rPr>
                <a:t>标题文字添加</a:t>
              </a:r>
            </a:p>
          </p:txBody>
        </p:sp>
      </p:grpSp>
      <p:pic>
        <p:nvPicPr>
          <p:cNvPr id="41" name="图片占位符 40"/>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472258" y="3010886"/>
            <a:ext cx="1181100" cy="1181100"/>
          </a:xfrm>
        </p:spPr>
      </p:pic>
      <p:pic>
        <p:nvPicPr>
          <p:cNvPr id="42" name="图片占位符 41"/>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a:xfrm>
            <a:off x="4161053" y="3010886"/>
            <a:ext cx="1181100" cy="1181100"/>
          </a:xfrm>
        </p:spPr>
      </p:pic>
      <p:pic>
        <p:nvPicPr>
          <p:cNvPr id="43" name="图片占位符 42"/>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a:xfrm>
            <a:off x="6689294" y="2764608"/>
            <a:ext cx="1502206" cy="1502206"/>
          </a:xfrm>
        </p:spPr>
      </p:pic>
      <p:pic>
        <p:nvPicPr>
          <p:cNvPr id="44" name="图片占位符 43"/>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a:stretch>
            <a:fillRect/>
          </a:stretch>
        </p:blipFill>
        <p:spPr>
          <a:xfrm>
            <a:off x="9538642" y="3010886"/>
            <a:ext cx="1181100" cy="1181100"/>
          </a:xfrm>
        </p:spPr>
      </p:pic>
      <p:grpSp>
        <p:nvGrpSpPr>
          <p:cNvPr id="37" name="组合 36"/>
          <p:cNvGrpSpPr/>
          <p:nvPr/>
        </p:nvGrpSpPr>
        <p:grpSpPr>
          <a:xfrm>
            <a:off x="456758" y="398994"/>
            <a:ext cx="866318" cy="627874"/>
            <a:chOff x="456758" y="398994"/>
            <a:chExt cx="866318" cy="627874"/>
          </a:xfrm>
        </p:grpSpPr>
        <p:grpSp>
          <p:nvGrpSpPr>
            <p:cNvPr id="38" name="组合 37"/>
            <p:cNvGrpSpPr/>
            <p:nvPr/>
          </p:nvGrpSpPr>
          <p:grpSpPr>
            <a:xfrm>
              <a:off x="456758" y="398994"/>
              <a:ext cx="866318" cy="627874"/>
              <a:chOff x="3206140" y="912611"/>
              <a:chExt cx="5811338" cy="4211835"/>
            </a:xfrm>
            <a:effectLst/>
          </p:grpSpPr>
          <p:sp>
            <p:nvSpPr>
              <p:cNvPr id="40" name="图文框 39"/>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任意多边形 46"/>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9" name="文本框 38"/>
            <p:cNvSpPr txBox="1"/>
            <p:nvPr/>
          </p:nvSpPr>
          <p:spPr>
            <a:xfrm>
              <a:off x="665714" y="512876"/>
              <a:ext cx="453971" cy="400110"/>
            </a:xfrm>
            <a:prstGeom prst="rect">
              <a:avLst/>
            </a:prstGeom>
            <a:noFill/>
          </p:spPr>
          <p:txBody>
            <a:bodyPr wrap="none" rtlCol="0">
              <a:spAutoFit/>
              <a:scene3d>
                <a:camera prst="orthographicFront"/>
                <a:lightRig rig="threePt" dir="t"/>
              </a:scene3d>
              <a:sp3d contourW="12700"/>
            </a:bodyPr>
            <a:lstStyle/>
            <a:p>
              <a:pPr algn="ctr"/>
              <a:r>
                <a:rPr lang="en-US" altLang="zh-CN" sz="2000" smtClean="0">
                  <a:solidFill>
                    <a:schemeClr val="bg1"/>
                  </a:solidFill>
                </a:rPr>
                <a:t>04</a:t>
              </a:r>
              <a:endParaRPr lang="zh-CN" altLang="en-US" sz="2000" dirty="0">
                <a:solidFill>
                  <a:schemeClr val="bg1"/>
                </a:solidFill>
              </a:endParaRPr>
            </a:p>
          </p:txBody>
        </p:sp>
      </p:grpSp>
      <p:grpSp>
        <p:nvGrpSpPr>
          <p:cNvPr id="48" name="组合 47"/>
          <p:cNvGrpSpPr/>
          <p:nvPr/>
        </p:nvGrpSpPr>
        <p:grpSpPr>
          <a:xfrm>
            <a:off x="1485000" y="442643"/>
            <a:ext cx="4919446" cy="632939"/>
            <a:chOff x="1423389" y="306332"/>
            <a:chExt cx="4919446" cy="632939"/>
          </a:xfrm>
        </p:grpSpPr>
        <p:sp>
          <p:nvSpPr>
            <p:cNvPr id="49" name="文本框 48"/>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50" name="文本框 49"/>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191662102"/>
      </p:ext>
    </p:extLst>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4AACE64-FCD8-47F8-8C93-D6C43CB5FBB2}"/>
              </a:ext>
            </a:extLst>
          </p:cNvPr>
          <p:cNvSpPr txBox="1"/>
          <p:nvPr/>
        </p:nvSpPr>
        <p:spPr>
          <a:xfrm>
            <a:off x="3290893" y="5634962"/>
            <a:ext cx="5610214" cy="47788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tx1">
                    <a:lumMod val="85000"/>
                    <a:lumOff val="15000"/>
                  </a:schemeClr>
                </a:solidFill>
                <a:effectLst/>
                <a:uLnTx/>
                <a:uFillTx/>
                <a:cs typeface="+mn-ea"/>
                <a:sym typeface="+mn-lt"/>
              </a:rPr>
              <a:t>The user can demonstrate on a computer, or print the presentation and make it into a film to be used in a wider field</a:t>
            </a:r>
          </a:p>
        </p:txBody>
      </p:sp>
      <p:grpSp>
        <p:nvGrpSpPr>
          <p:cNvPr id="27" name="组合 26"/>
          <p:cNvGrpSpPr/>
          <p:nvPr/>
        </p:nvGrpSpPr>
        <p:grpSpPr>
          <a:xfrm>
            <a:off x="10612522" y="2757478"/>
            <a:ext cx="648930" cy="648930"/>
            <a:chOff x="10612522" y="2757478"/>
            <a:chExt cx="648930" cy="648930"/>
          </a:xfrm>
        </p:grpSpPr>
        <p:sp>
          <p:nvSpPr>
            <p:cNvPr id="12" name="椭圆 11">
              <a:extLst>
                <a:ext uri="{FF2B5EF4-FFF2-40B4-BE49-F238E27FC236}">
                  <a16:creationId xmlns:a16="http://schemas.microsoft.com/office/drawing/2014/main" id="{4B954707-1909-48D8-8778-0FB8CB5CF540}"/>
                </a:ext>
              </a:extLst>
            </p:cNvPr>
            <p:cNvSpPr/>
            <p:nvPr/>
          </p:nvSpPr>
          <p:spPr>
            <a:xfrm>
              <a:off x="10612522"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3" name="燕尾形 21">
              <a:extLst>
                <a:ext uri="{FF2B5EF4-FFF2-40B4-BE49-F238E27FC236}">
                  <a16:creationId xmlns:a16="http://schemas.microsoft.com/office/drawing/2014/main" id="{DF1623FE-F6C2-4691-9D00-94F04C2316DA}"/>
                </a:ext>
              </a:extLst>
            </p:cNvPr>
            <p:cNvSpPr/>
            <p:nvPr/>
          </p:nvSpPr>
          <p:spPr>
            <a:xfrm>
              <a:off x="10847606"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25" name="组合 24"/>
          <p:cNvGrpSpPr/>
          <p:nvPr/>
        </p:nvGrpSpPr>
        <p:grpSpPr>
          <a:xfrm>
            <a:off x="3206140" y="912611"/>
            <a:ext cx="5811338" cy="4211835"/>
            <a:chOff x="3206140" y="912611"/>
            <a:chExt cx="5811338" cy="4211835"/>
          </a:xfrm>
        </p:grpSpPr>
        <p:sp>
          <p:nvSpPr>
            <p:cNvPr id="3" name="图文框 2"/>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椭圆 1"/>
            <p:cNvSpPr/>
            <p:nvPr/>
          </p:nvSpPr>
          <p:spPr>
            <a:xfrm>
              <a:off x="3980124" y="912611"/>
              <a:ext cx="4211835" cy="4211835"/>
            </a:xfrm>
            <a:prstGeom prst="ellipse">
              <a:avLst/>
            </a:prstGeom>
            <a:solidFill>
              <a:schemeClr val="bg1">
                <a:lumMod val="75000"/>
              </a:schemeClr>
            </a:solidFill>
            <a:ln>
              <a:noFill/>
            </a:ln>
            <a:effectLst>
              <a:outerShdw blurRad="723900" dist="635000" dir="8400000" sx="95000" sy="9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任意多边形 19"/>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6" name="组合 25"/>
          <p:cNvGrpSpPr/>
          <p:nvPr/>
        </p:nvGrpSpPr>
        <p:grpSpPr>
          <a:xfrm>
            <a:off x="542970" y="2757478"/>
            <a:ext cx="648930" cy="648930"/>
            <a:chOff x="542970" y="2757478"/>
            <a:chExt cx="648930" cy="648930"/>
          </a:xfrm>
        </p:grpSpPr>
        <p:sp>
          <p:nvSpPr>
            <p:cNvPr id="22" name="椭圆 21">
              <a:extLst>
                <a:ext uri="{FF2B5EF4-FFF2-40B4-BE49-F238E27FC236}">
                  <a16:creationId xmlns:a16="http://schemas.microsoft.com/office/drawing/2014/main" id="{4B954707-1909-48D8-8778-0FB8CB5CF540}"/>
                </a:ext>
              </a:extLst>
            </p:cNvPr>
            <p:cNvSpPr/>
            <p:nvPr/>
          </p:nvSpPr>
          <p:spPr>
            <a:xfrm>
              <a:off x="542970"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燕尾形 21">
              <a:extLst>
                <a:ext uri="{FF2B5EF4-FFF2-40B4-BE49-F238E27FC236}">
                  <a16:creationId xmlns:a16="http://schemas.microsoft.com/office/drawing/2014/main" id="{DF1623FE-F6C2-4691-9D00-94F04C2316DA}"/>
                </a:ext>
              </a:extLst>
            </p:cNvPr>
            <p:cNvSpPr/>
            <p:nvPr/>
          </p:nvSpPr>
          <p:spPr>
            <a:xfrm rot="10800000">
              <a:off x="778054"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16" name="文本框 15"/>
          <p:cNvSpPr txBox="1"/>
          <p:nvPr/>
        </p:nvSpPr>
        <p:spPr>
          <a:xfrm>
            <a:off x="4660892" y="2827821"/>
            <a:ext cx="2954655" cy="646331"/>
          </a:xfrm>
          <a:prstGeom prst="rect">
            <a:avLst/>
          </a:prstGeom>
          <a:noFill/>
        </p:spPr>
        <p:txBody>
          <a:bodyPr wrap="none" rtlCol="0">
            <a:spAutoFit/>
            <a:scene3d>
              <a:camera prst="orthographicFront"/>
              <a:lightRig rig="threePt" dir="t"/>
            </a:scene3d>
            <a:sp3d contourW="12700"/>
          </a:bodyPr>
          <a:lstStyle/>
          <a:p>
            <a:pPr lvl="0" algn="ctr"/>
            <a:r>
              <a:rPr lang="zh-CN" altLang="en-US" sz="3600" dirty="0">
                <a:solidFill>
                  <a:schemeClr val="bg1"/>
                </a:solidFill>
              </a:rPr>
              <a:t>感谢您的观看</a:t>
            </a:r>
          </a:p>
        </p:txBody>
      </p:sp>
      <p:sp>
        <p:nvSpPr>
          <p:cNvPr id="17" name="文本框 16"/>
          <p:cNvSpPr txBox="1"/>
          <p:nvPr/>
        </p:nvSpPr>
        <p:spPr>
          <a:xfrm>
            <a:off x="5135453" y="1803328"/>
            <a:ext cx="2069797" cy="110799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i="0" u="none" strike="noStrike" kern="1200" cap="none" spc="0" normalizeH="0" baseline="0" noProof="0" dirty="0" smtClean="0">
                <a:ln>
                  <a:noFill/>
                </a:ln>
                <a:solidFill>
                  <a:schemeClr val="bg2">
                    <a:lumMod val="10000"/>
                  </a:schemeClr>
                </a:solidFill>
                <a:effectLst/>
                <a:uLnTx/>
                <a:uFillTx/>
                <a:latin typeface="Arial"/>
                <a:ea typeface="微软雅黑"/>
                <a:cs typeface="+mn-cs"/>
              </a:rPr>
              <a:t>2020</a:t>
            </a:r>
            <a:endParaRPr kumimoji="0" lang="zh-CN" altLang="en-US" sz="6600" i="0" u="none" strike="noStrike" kern="1200" cap="none" spc="0" normalizeH="0" baseline="0" noProof="0" dirty="0">
              <a:ln>
                <a:noFill/>
              </a:ln>
              <a:solidFill>
                <a:schemeClr val="bg2">
                  <a:lumMod val="10000"/>
                </a:schemeClr>
              </a:solidFill>
              <a:effectLst/>
              <a:uLnTx/>
              <a:uFillTx/>
              <a:latin typeface="Arial"/>
              <a:ea typeface="微软雅黑"/>
              <a:cs typeface="+mn-cs"/>
            </a:endParaRPr>
          </a:p>
        </p:txBody>
      </p:sp>
      <p:sp>
        <p:nvSpPr>
          <p:cNvPr id="18" name="文本框 17"/>
          <p:cNvSpPr txBox="1"/>
          <p:nvPr/>
        </p:nvSpPr>
        <p:spPr>
          <a:xfrm>
            <a:off x="4422576" y="3524425"/>
            <a:ext cx="3403602" cy="4801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solidFill>
                <a:effectLst/>
                <a:uLnTx/>
                <a:uFillTx/>
                <a:latin typeface="微软雅黑"/>
                <a:ea typeface="微软雅黑"/>
                <a:cs typeface="+mn-cs"/>
              </a:rPr>
              <a:t>print the presentation and make it into a film to be used in a wider field a wider field</a:t>
            </a:r>
          </a:p>
        </p:txBody>
      </p:sp>
    </p:spTree>
    <p:extLst>
      <p:ext uri="{BB962C8B-B14F-4D97-AF65-F5344CB8AC3E}">
        <p14:creationId xmlns:p14="http://schemas.microsoft.com/office/powerpoint/2010/main" val="29280682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3000">
        <p15:prstTrans prst="airplane"/>
      </p:transition>
    </mc:Choice>
    <mc:Fallback>
      <p:transitio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ED46D891-ACC8-48AF-8759-A14133718086}"/>
              </a:ext>
            </a:extLst>
          </p:cNvPr>
          <p:cNvSpPr/>
          <p:nvPr/>
        </p:nvSpPr>
        <p:spPr>
          <a:xfrm>
            <a:off x="8500282" y="2906452"/>
            <a:ext cx="1231635" cy="1231635"/>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BD077EE0-BC8E-4520-8A59-AA38E2FF790C}"/>
              </a:ext>
            </a:extLst>
          </p:cNvPr>
          <p:cNvSpPr/>
          <p:nvPr/>
        </p:nvSpPr>
        <p:spPr>
          <a:xfrm>
            <a:off x="8962575" y="4291457"/>
            <a:ext cx="307047" cy="307047"/>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a:extLst>
              <a:ext uri="{FF2B5EF4-FFF2-40B4-BE49-F238E27FC236}">
                <a16:creationId xmlns:a16="http://schemas.microsoft.com/office/drawing/2014/main" id="{23D2C161-9308-4E1B-8D4D-81C635E31C5B}"/>
              </a:ext>
            </a:extLst>
          </p:cNvPr>
          <p:cNvSpPr/>
          <p:nvPr/>
        </p:nvSpPr>
        <p:spPr>
          <a:xfrm>
            <a:off x="8518887" y="2933174"/>
            <a:ext cx="1194424" cy="1194424"/>
          </a:xfrm>
          <a:prstGeom prst="ellipse">
            <a:avLst/>
          </a:prstGeom>
          <a:noFill/>
          <a:ln w="635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Freeform 130">
            <a:extLst>
              <a:ext uri="{FF2B5EF4-FFF2-40B4-BE49-F238E27FC236}">
                <a16:creationId xmlns:a16="http://schemas.microsoft.com/office/drawing/2014/main" id="{B1DCFCB9-FFB9-4006-B4F2-1EEEAD474B21}"/>
              </a:ext>
            </a:extLst>
          </p:cNvPr>
          <p:cNvSpPr>
            <a:spLocks noEditPoints="1"/>
          </p:cNvSpPr>
          <p:nvPr/>
        </p:nvSpPr>
        <p:spPr bwMode="auto">
          <a:xfrm>
            <a:off x="8929990" y="3336161"/>
            <a:ext cx="372216" cy="372216"/>
          </a:xfrm>
          <a:custGeom>
            <a:avLst/>
            <a:gdLst/>
            <a:ahLst/>
            <a:cxnLst>
              <a:cxn ang="0">
                <a:pos x="62" y="67"/>
              </a:cxn>
              <a:cxn ang="0">
                <a:pos x="59" y="66"/>
              </a:cxn>
              <a:cxn ang="0">
                <a:pos x="45" y="52"/>
              </a:cxn>
              <a:cxn ang="0">
                <a:pos x="29" y="57"/>
              </a:cxn>
              <a:cxn ang="0">
                <a:pos x="0" y="29"/>
              </a:cxn>
              <a:cxn ang="0">
                <a:pos x="29" y="0"/>
              </a:cxn>
              <a:cxn ang="0">
                <a:pos x="57" y="29"/>
              </a:cxn>
              <a:cxn ang="0">
                <a:pos x="52" y="45"/>
              </a:cxn>
              <a:cxn ang="0">
                <a:pos x="66" y="59"/>
              </a:cxn>
              <a:cxn ang="0">
                <a:pos x="67" y="62"/>
              </a:cxn>
              <a:cxn ang="0">
                <a:pos x="62" y="67"/>
              </a:cxn>
              <a:cxn ang="0">
                <a:pos x="29" y="11"/>
              </a:cxn>
              <a:cxn ang="0">
                <a:pos x="11" y="29"/>
              </a:cxn>
              <a:cxn ang="0">
                <a:pos x="29" y="47"/>
              </a:cxn>
              <a:cxn ang="0">
                <a:pos x="47" y="29"/>
              </a:cxn>
              <a:cxn ang="0">
                <a:pos x="29" y="11"/>
              </a:cxn>
              <a:cxn ang="0">
                <a:pos x="42" y="30"/>
              </a:cxn>
              <a:cxn ang="0">
                <a:pos x="40" y="31"/>
              </a:cxn>
              <a:cxn ang="0">
                <a:pos x="31" y="31"/>
              </a:cxn>
              <a:cxn ang="0">
                <a:pos x="31" y="40"/>
              </a:cxn>
              <a:cxn ang="0">
                <a:pos x="30" y="42"/>
              </a:cxn>
              <a:cxn ang="0">
                <a:pos x="27" y="42"/>
              </a:cxn>
              <a:cxn ang="0">
                <a:pos x="26" y="40"/>
              </a:cxn>
              <a:cxn ang="0">
                <a:pos x="26" y="31"/>
              </a:cxn>
              <a:cxn ang="0">
                <a:pos x="17" y="31"/>
              </a:cxn>
              <a:cxn ang="0">
                <a:pos x="16" y="30"/>
              </a:cxn>
              <a:cxn ang="0">
                <a:pos x="16" y="27"/>
              </a:cxn>
              <a:cxn ang="0">
                <a:pos x="17" y="26"/>
              </a:cxn>
              <a:cxn ang="0">
                <a:pos x="26" y="26"/>
              </a:cxn>
              <a:cxn ang="0">
                <a:pos x="26" y="17"/>
              </a:cxn>
              <a:cxn ang="0">
                <a:pos x="27" y="16"/>
              </a:cxn>
              <a:cxn ang="0">
                <a:pos x="30" y="16"/>
              </a:cxn>
              <a:cxn ang="0">
                <a:pos x="31" y="17"/>
              </a:cxn>
              <a:cxn ang="0">
                <a:pos x="31" y="26"/>
              </a:cxn>
              <a:cxn ang="0">
                <a:pos x="40" y="26"/>
              </a:cxn>
              <a:cxn ang="0">
                <a:pos x="42" y="27"/>
              </a:cxn>
              <a:cxn ang="0">
                <a:pos x="42" y="30"/>
              </a:cxn>
            </a:cxnLst>
            <a:rect l="0" t="0" r="r" b="b"/>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chemeClr val="bg1"/>
          </a:solidFill>
          <a:ln w="9525">
            <a:noFill/>
            <a:round/>
            <a:headEnd/>
            <a:tailEnd/>
          </a:ln>
          <a:effectLst/>
        </p:spPr>
        <p:txBody>
          <a:bodyPr vert="horz" wrap="square" lIns="128563" tIns="64282" rIns="128563" bIns="64282" numCol="1" anchor="t" anchorCtr="0" compatLnSpc="1">
            <a:prstTxWarp prst="textNoShape">
              <a:avLst/>
            </a:prstTxWarp>
          </a:bodyPr>
          <a:lstStyle/>
          <a:p>
            <a:pPr>
              <a:lnSpc>
                <a:spcPct val="120000"/>
              </a:lnSpc>
            </a:pPr>
            <a:endParaRPr lang="en-US" sz="2812">
              <a:cs typeface="+mn-ea"/>
              <a:sym typeface="+mn-lt"/>
            </a:endParaRPr>
          </a:p>
        </p:txBody>
      </p:sp>
      <p:sp>
        <p:nvSpPr>
          <p:cNvPr id="12" name="文本框 11">
            <a:extLst>
              <a:ext uri="{FF2B5EF4-FFF2-40B4-BE49-F238E27FC236}">
                <a16:creationId xmlns:a16="http://schemas.microsoft.com/office/drawing/2014/main" id="{15AF7F67-434C-4C59-8EE6-8AFE561B3BD9}"/>
              </a:ext>
            </a:extLst>
          </p:cNvPr>
          <p:cNvSpPr txBox="1"/>
          <p:nvPr/>
        </p:nvSpPr>
        <p:spPr>
          <a:xfrm>
            <a:off x="8526068" y="2031998"/>
            <a:ext cx="106816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mn-ea"/>
                <a:sym typeface="+mn-lt"/>
              </a:rPr>
              <a:t>04.</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mn-ea"/>
              <a:sym typeface="+mn-lt"/>
            </a:endParaRPr>
          </a:p>
        </p:txBody>
      </p:sp>
      <p:sp>
        <p:nvSpPr>
          <p:cNvPr id="76" name="椭圆 75">
            <a:extLst>
              <a:ext uri="{FF2B5EF4-FFF2-40B4-BE49-F238E27FC236}">
                <a16:creationId xmlns:a16="http://schemas.microsoft.com/office/drawing/2014/main" id="{43CC42EB-7C3C-4A57-BB49-9701299233D6}"/>
              </a:ext>
            </a:extLst>
          </p:cNvPr>
          <p:cNvSpPr/>
          <p:nvPr/>
        </p:nvSpPr>
        <p:spPr>
          <a:xfrm>
            <a:off x="6393096" y="2922716"/>
            <a:ext cx="1231635" cy="1231635"/>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7" name="椭圆 76">
            <a:extLst>
              <a:ext uri="{FF2B5EF4-FFF2-40B4-BE49-F238E27FC236}">
                <a16:creationId xmlns:a16="http://schemas.microsoft.com/office/drawing/2014/main" id="{F1C263BD-03F9-41EA-A3FA-7E5E65DE8778}"/>
              </a:ext>
            </a:extLst>
          </p:cNvPr>
          <p:cNvSpPr/>
          <p:nvPr/>
        </p:nvSpPr>
        <p:spPr>
          <a:xfrm>
            <a:off x="6855389" y="4307721"/>
            <a:ext cx="307047" cy="307047"/>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8" name="椭圆 77">
            <a:extLst>
              <a:ext uri="{FF2B5EF4-FFF2-40B4-BE49-F238E27FC236}">
                <a16:creationId xmlns:a16="http://schemas.microsoft.com/office/drawing/2014/main" id="{86DA2DE6-D088-4721-BDDC-AC621EF3C28A}"/>
              </a:ext>
            </a:extLst>
          </p:cNvPr>
          <p:cNvSpPr/>
          <p:nvPr/>
        </p:nvSpPr>
        <p:spPr>
          <a:xfrm>
            <a:off x="6411701" y="2949438"/>
            <a:ext cx="1194424" cy="1194424"/>
          </a:xfrm>
          <a:prstGeom prst="ellipse">
            <a:avLst/>
          </a:prstGeom>
          <a:noFill/>
          <a:ln w="635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5" name="Freeform 130">
            <a:extLst>
              <a:ext uri="{FF2B5EF4-FFF2-40B4-BE49-F238E27FC236}">
                <a16:creationId xmlns:a16="http://schemas.microsoft.com/office/drawing/2014/main" id="{9F6761C8-036A-4D76-BBB8-E3C2DD262210}"/>
              </a:ext>
            </a:extLst>
          </p:cNvPr>
          <p:cNvSpPr>
            <a:spLocks noEditPoints="1"/>
          </p:cNvSpPr>
          <p:nvPr/>
        </p:nvSpPr>
        <p:spPr bwMode="auto">
          <a:xfrm>
            <a:off x="6822804" y="3357131"/>
            <a:ext cx="372216" cy="362803"/>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 name="T76" fmla="*/ 472622 w 604011"/>
              <a:gd name="T77" fmla="*/ 472622 w 604011"/>
              <a:gd name="T78" fmla="*/ 472622 w 604011"/>
              <a:gd name="T79" fmla="*/ 472622 w 604011"/>
              <a:gd name="T80" fmla="*/ 472622 w 604011"/>
              <a:gd name="T81" fmla="*/ 472622 w 604011"/>
              <a:gd name="T82" fmla="*/ 472622 w 604011"/>
              <a:gd name="T83" fmla="*/ 472622 w 604011"/>
              <a:gd name="T84" fmla="*/ 472622 w 604011"/>
              <a:gd name="T85" fmla="*/ 472622 w 604011"/>
              <a:gd name="T86" fmla="*/ 472622 w 604011"/>
              <a:gd name="T87" fmla="*/ 472622 w 604011"/>
              <a:gd name="T88" fmla="*/ 472622 w 604011"/>
              <a:gd name="T89"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8" h="408">
                <a:moveTo>
                  <a:pt x="246" y="243"/>
                </a:moveTo>
                <a:lnTo>
                  <a:pt x="362" y="127"/>
                </a:lnTo>
                <a:lnTo>
                  <a:pt x="418" y="183"/>
                </a:lnTo>
                <a:lnTo>
                  <a:pt x="302" y="299"/>
                </a:lnTo>
                <a:lnTo>
                  <a:pt x="246" y="243"/>
                </a:lnTo>
                <a:close/>
                <a:moveTo>
                  <a:pt x="235" y="283"/>
                </a:moveTo>
                <a:lnTo>
                  <a:pt x="227" y="318"/>
                </a:lnTo>
                <a:lnTo>
                  <a:pt x="261" y="309"/>
                </a:lnTo>
                <a:lnTo>
                  <a:pt x="235" y="283"/>
                </a:lnTo>
                <a:close/>
                <a:moveTo>
                  <a:pt x="304" y="316"/>
                </a:moveTo>
                <a:lnTo>
                  <a:pt x="330" y="290"/>
                </a:lnTo>
                <a:lnTo>
                  <a:pt x="330" y="408"/>
                </a:lnTo>
                <a:lnTo>
                  <a:pt x="0" y="408"/>
                </a:lnTo>
                <a:lnTo>
                  <a:pt x="0" y="112"/>
                </a:lnTo>
                <a:lnTo>
                  <a:pt x="106" y="0"/>
                </a:lnTo>
                <a:lnTo>
                  <a:pt x="330" y="0"/>
                </a:lnTo>
                <a:lnTo>
                  <a:pt x="330" y="140"/>
                </a:lnTo>
                <a:lnTo>
                  <a:pt x="304" y="165"/>
                </a:lnTo>
                <a:lnTo>
                  <a:pt x="304" y="26"/>
                </a:lnTo>
                <a:lnTo>
                  <a:pt x="122" y="26"/>
                </a:lnTo>
                <a:lnTo>
                  <a:pt x="122" y="122"/>
                </a:lnTo>
                <a:lnTo>
                  <a:pt x="25" y="122"/>
                </a:lnTo>
                <a:lnTo>
                  <a:pt x="25" y="382"/>
                </a:lnTo>
                <a:lnTo>
                  <a:pt x="304" y="382"/>
                </a:lnTo>
                <a:lnTo>
                  <a:pt x="304" y="316"/>
                </a:lnTo>
                <a:close/>
                <a:moveTo>
                  <a:pt x="49" y="96"/>
                </a:moveTo>
                <a:lnTo>
                  <a:pt x="96" y="96"/>
                </a:lnTo>
                <a:lnTo>
                  <a:pt x="96" y="47"/>
                </a:lnTo>
                <a:lnTo>
                  <a:pt x="49" y="96"/>
                </a:lnTo>
                <a:close/>
                <a:moveTo>
                  <a:pt x="272" y="197"/>
                </a:moveTo>
                <a:lnTo>
                  <a:pt x="272" y="194"/>
                </a:lnTo>
                <a:lnTo>
                  <a:pt x="56" y="194"/>
                </a:lnTo>
                <a:lnTo>
                  <a:pt x="56" y="222"/>
                </a:lnTo>
                <a:lnTo>
                  <a:pt x="247" y="222"/>
                </a:lnTo>
                <a:lnTo>
                  <a:pt x="272" y="197"/>
                </a:lnTo>
                <a:close/>
                <a:moveTo>
                  <a:pt x="230" y="250"/>
                </a:moveTo>
                <a:lnTo>
                  <a:pt x="56" y="250"/>
                </a:lnTo>
                <a:lnTo>
                  <a:pt x="56" y="279"/>
                </a:lnTo>
                <a:lnTo>
                  <a:pt x="222" y="279"/>
                </a:lnTo>
                <a:lnTo>
                  <a:pt x="230" y="250"/>
                </a:lnTo>
                <a:close/>
                <a:moveTo>
                  <a:pt x="56" y="338"/>
                </a:moveTo>
                <a:lnTo>
                  <a:pt x="208" y="338"/>
                </a:lnTo>
                <a:lnTo>
                  <a:pt x="215" y="310"/>
                </a:lnTo>
                <a:lnTo>
                  <a:pt x="56" y="310"/>
                </a:lnTo>
                <a:lnTo>
                  <a:pt x="56" y="338"/>
                </a:lnTo>
                <a:close/>
              </a:path>
            </a:pathLst>
          </a:custGeom>
          <a:solidFill>
            <a:schemeClr val="bg1"/>
          </a:solidFill>
          <a:ln w="9525">
            <a:noFill/>
            <a:round/>
            <a:headEnd/>
            <a:tailEnd/>
          </a:ln>
          <a:effectLst/>
        </p:spPr>
        <p:txBody>
          <a:bodyPr vert="horz" wrap="square" lIns="128563" tIns="64282" rIns="128563" bIns="64282"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sz="2812">
              <a:cs typeface="+mn-ea"/>
              <a:sym typeface="+mn-lt"/>
            </a:endParaRPr>
          </a:p>
        </p:txBody>
      </p:sp>
      <p:sp>
        <p:nvSpPr>
          <p:cNvPr id="73" name="文本框 19">
            <a:extLst>
              <a:ext uri="{FF2B5EF4-FFF2-40B4-BE49-F238E27FC236}">
                <a16:creationId xmlns:a16="http://schemas.microsoft.com/office/drawing/2014/main" id="{EA4CE81C-CCC8-4BAD-8965-17CEC02EBB2B}"/>
              </a:ext>
            </a:extLst>
          </p:cNvPr>
          <p:cNvSpPr txBox="1"/>
          <p:nvPr/>
        </p:nvSpPr>
        <p:spPr>
          <a:xfrm>
            <a:off x="6418882" y="2048261"/>
            <a:ext cx="1068165" cy="523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mn-ea"/>
                <a:sym typeface="+mn-lt"/>
              </a:rPr>
              <a:t>03.</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mn-ea"/>
              <a:sym typeface="+mn-lt"/>
            </a:endParaRPr>
          </a:p>
        </p:txBody>
      </p:sp>
      <p:sp>
        <p:nvSpPr>
          <p:cNvPr id="68" name="椭圆 67">
            <a:extLst>
              <a:ext uri="{FF2B5EF4-FFF2-40B4-BE49-F238E27FC236}">
                <a16:creationId xmlns:a16="http://schemas.microsoft.com/office/drawing/2014/main" id="{E610D6EB-FD38-4ABC-8C8A-B20371A9546A}"/>
              </a:ext>
            </a:extLst>
          </p:cNvPr>
          <p:cNvSpPr/>
          <p:nvPr/>
        </p:nvSpPr>
        <p:spPr>
          <a:xfrm>
            <a:off x="4285909" y="2906453"/>
            <a:ext cx="1231635" cy="1231635"/>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9" name="椭圆 68">
            <a:extLst>
              <a:ext uri="{FF2B5EF4-FFF2-40B4-BE49-F238E27FC236}">
                <a16:creationId xmlns:a16="http://schemas.microsoft.com/office/drawing/2014/main" id="{41496BE3-D9DA-4F0E-979C-665D1B313A02}"/>
              </a:ext>
            </a:extLst>
          </p:cNvPr>
          <p:cNvSpPr/>
          <p:nvPr/>
        </p:nvSpPr>
        <p:spPr>
          <a:xfrm>
            <a:off x="4748202" y="4291458"/>
            <a:ext cx="307047" cy="307047"/>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0" name="椭圆 69">
            <a:extLst>
              <a:ext uri="{FF2B5EF4-FFF2-40B4-BE49-F238E27FC236}">
                <a16:creationId xmlns:a16="http://schemas.microsoft.com/office/drawing/2014/main" id="{F930CE65-392A-4BDD-9A07-7F4EDCB9E8B7}"/>
              </a:ext>
            </a:extLst>
          </p:cNvPr>
          <p:cNvSpPr/>
          <p:nvPr/>
        </p:nvSpPr>
        <p:spPr>
          <a:xfrm>
            <a:off x="4304514" y="2933175"/>
            <a:ext cx="1194424" cy="1194424"/>
          </a:xfrm>
          <a:prstGeom prst="ellipse">
            <a:avLst/>
          </a:prstGeom>
          <a:noFill/>
          <a:ln w="635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7" name="Freeform 130">
            <a:extLst>
              <a:ext uri="{FF2B5EF4-FFF2-40B4-BE49-F238E27FC236}">
                <a16:creationId xmlns:a16="http://schemas.microsoft.com/office/drawing/2014/main" id="{274F2417-54B2-4FBC-BA33-5CEBE855F504}"/>
              </a:ext>
            </a:extLst>
          </p:cNvPr>
          <p:cNvSpPr>
            <a:spLocks noEditPoints="1"/>
          </p:cNvSpPr>
          <p:nvPr/>
        </p:nvSpPr>
        <p:spPr bwMode="auto">
          <a:xfrm>
            <a:off x="4715617" y="3343358"/>
            <a:ext cx="372216" cy="357825"/>
          </a:xfrm>
          <a:custGeom>
            <a:avLst/>
            <a:gdLst>
              <a:gd name="T0" fmla="*/ 5605 w 5814"/>
              <a:gd name="T1" fmla="*/ 2151 h 5598"/>
              <a:gd name="T2" fmla="*/ 415 w 5814"/>
              <a:gd name="T3" fmla="*/ 62 h 5598"/>
              <a:gd name="T4" fmla="*/ 136 w 5814"/>
              <a:gd name="T5" fmla="*/ 200 h 5598"/>
              <a:gd name="T6" fmla="*/ 86 w 5814"/>
              <a:gd name="T7" fmla="*/ 470 h 5598"/>
              <a:gd name="T8" fmla="*/ 91 w 5814"/>
              <a:gd name="T9" fmla="*/ 475 h 5598"/>
              <a:gd name="T10" fmla="*/ 410 w 5814"/>
              <a:gd name="T11" fmla="*/ 1188 h 5598"/>
              <a:gd name="T12" fmla="*/ 722 w 5814"/>
              <a:gd name="T13" fmla="*/ 1831 h 5598"/>
              <a:gd name="T14" fmla="*/ 1893 w 5814"/>
              <a:gd name="T15" fmla="*/ 5251 h 5598"/>
              <a:gd name="T16" fmla="*/ 2257 w 5814"/>
              <a:gd name="T17" fmla="*/ 5347 h 5598"/>
              <a:gd name="T18" fmla="*/ 2931 w 5814"/>
              <a:gd name="T19" fmla="*/ 4665 h 5598"/>
              <a:gd name="T20" fmla="*/ 3786 w 5814"/>
              <a:gd name="T21" fmla="*/ 5293 h 5598"/>
              <a:gd name="T22" fmla="*/ 3876 w 5814"/>
              <a:gd name="T23" fmla="*/ 5432 h 5598"/>
              <a:gd name="T24" fmla="*/ 4247 w 5814"/>
              <a:gd name="T25" fmla="*/ 5432 h 5598"/>
              <a:gd name="T26" fmla="*/ 4576 w 5814"/>
              <a:gd name="T27" fmla="*/ 3265 h 5598"/>
              <a:gd name="T28" fmla="*/ 5656 w 5814"/>
              <a:gd name="T29" fmla="*/ 2545 h 5598"/>
              <a:gd name="T30" fmla="*/ 5605 w 5814"/>
              <a:gd name="T31" fmla="*/ 2151 h 5598"/>
              <a:gd name="T32" fmla="*/ 4145 w 5814"/>
              <a:gd name="T33" fmla="*/ 4175 h 5598"/>
              <a:gd name="T34" fmla="*/ 3988 w 5814"/>
              <a:gd name="T35" fmla="*/ 4868 h 5598"/>
              <a:gd name="T36" fmla="*/ 3545 w 5814"/>
              <a:gd name="T37" fmla="*/ 4114 h 5598"/>
              <a:gd name="T38" fmla="*/ 3631 w 5814"/>
              <a:gd name="T39" fmla="*/ 4039 h 5598"/>
              <a:gd name="T40" fmla="*/ 3631 w 5814"/>
              <a:gd name="T41" fmla="*/ 3723 h 5598"/>
              <a:gd name="T42" fmla="*/ 1052 w 5814"/>
              <a:gd name="T43" fmla="*/ 997 h 5598"/>
              <a:gd name="T44" fmla="*/ 2027 w 5814"/>
              <a:gd name="T45" fmla="*/ 1616 h 5598"/>
              <a:gd name="T46" fmla="*/ 4030 w 5814"/>
              <a:gd name="T47" fmla="*/ 3192 h 5598"/>
              <a:gd name="T48" fmla="*/ 4183 w 5814"/>
              <a:gd name="T49" fmla="*/ 3252 h 5598"/>
              <a:gd name="T50" fmla="*/ 4145 w 5814"/>
              <a:gd name="T51" fmla="*/ 4175 h 5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14" h="5598">
                <a:moveTo>
                  <a:pt x="5605" y="2151"/>
                </a:moveTo>
                <a:cubicBezTo>
                  <a:pt x="3810" y="1594"/>
                  <a:pt x="2113" y="862"/>
                  <a:pt x="415" y="62"/>
                </a:cubicBezTo>
                <a:cubicBezTo>
                  <a:pt x="281" y="0"/>
                  <a:pt x="160" y="92"/>
                  <a:pt x="136" y="200"/>
                </a:cubicBezTo>
                <a:cubicBezTo>
                  <a:pt x="45" y="245"/>
                  <a:pt x="0" y="368"/>
                  <a:pt x="86" y="470"/>
                </a:cubicBezTo>
                <a:cubicBezTo>
                  <a:pt x="88" y="472"/>
                  <a:pt x="89" y="473"/>
                  <a:pt x="91" y="475"/>
                </a:cubicBezTo>
                <a:cubicBezTo>
                  <a:pt x="109" y="703"/>
                  <a:pt x="331" y="1028"/>
                  <a:pt x="410" y="1188"/>
                </a:cubicBezTo>
                <a:cubicBezTo>
                  <a:pt x="514" y="1397"/>
                  <a:pt x="613" y="1617"/>
                  <a:pt x="722" y="1831"/>
                </a:cubicBezTo>
                <a:cubicBezTo>
                  <a:pt x="1109" y="2972"/>
                  <a:pt x="1511" y="4108"/>
                  <a:pt x="1893" y="5251"/>
                </a:cubicBezTo>
                <a:cubicBezTo>
                  <a:pt x="1942" y="5396"/>
                  <a:pt x="2142" y="5476"/>
                  <a:pt x="2257" y="5347"/>
                </a:cubicBezTo>
                <a:cubicBezTo>
                  <a:pt x="2471" y="5104"/>
                  <a:pt x="2698" y="4882"/>
                  <a:pt x="2931" y="4665"/>
                </a:cubicBezTo>
                <a:cubicBezTo>
                  <a:pt x="3191" y="4896"/>
                  <a:pt x="3477" y="5124"/>
                  <a:pt x="3786" y="5293"/>
                </a:cubicBezTo>
                <a:cubicBezTo>
                  <a:pt x="3818" y="5339"/>
                  <a:pt x="3842" y="5387"/>
                  <a:pt x="3876" y="5432"/>
                </a:cubicBezTo>
                <a:cubicBezTo>
                  <a:pt x="3960" y="5543"/>
                  <a:pt x="4176" y="5598"/>
                  <a:pt x="4247" y="5432"/>
                </a:cubicBezTo>
                <a:cubicBezTo>
                  <a:pt x="4506" y="4823"/>
                  <a:pt x="4762" y="3943"/>
                  <a:pt x="4576" y="3265"/>
                </a:cubicBezTo>
                <a:cubicBezTo>
                  <a:pt x="4947" y="3166"/>
                  <a:pt x="5272" y="2791"/>
                  <a:pt x="5656" y="2545"/>
                </a:cubicBezTo>
                <a:cubicBezTo>
                  <a:pt x="5814" y="2444"/>
                  <a:pt x="5785" y="2207"/>
                  <a:pt x="5605" y="2151"/>
                </a:cubicBezTo>
                <a:close/>
                <a:moveTo>
                  <a:pt x="4145" y="4175"/>
                </a:moveTo>
                <a:cubicBezTo>
                  <a:pt x="4115" y="4412"/>
                  <a:pt x="4057" y="4641"/>
                  <a:pt x="3988" y="4868"/>
                </a:cubicBezTo>
                <a:cubicBezTo>
                  <a:pt x="3823" y="4627"/>
                  <a:pt x="3679" y="4374"/>
                  <a:pt x="3545" y="4114"/>
                </a:cubicBezTo>
                <a:cubicBezTo>
                  <a:pt x="3575" y="4089"/>
                  <a:pt x="3601" y="4063"/>
                  <a:pt x="3631" y="4039"/>
                </a:cubicBezTo>
                <a:cubicBezTo>
                  <a:pt x="3726" y="3962"/>
                  <a:pt x="3708" y="3802"/>
                  <a:pt x="3631" y="3723"/>
                </a:cubicBezTo>
                <a:cubicBezTo>
                  <a:pt x="2759" y="2826"/>
                  <a:pt x="1908" y="1909"/>
                  <a:pt x="1052" y="997"/>
                </a:cubicBezTo>
                <a:cubicBezTo>
                  <a:pt x="1384" y="1191"/>
                  <a:pt x="1709" y="1396"/>
                  <a:pt x="2027" y="1616"/>
                </a:cubicBezTo>
                <a:cubicBezTo>
                  <a:pt x="2705" y="2085"/>
                  <a:pt x="3318" y="2793"/>
                  <a:pt x="4030" y="3192"/>
                </a:cubicBezTo>
                <a:cubicBezTo>
                  <a:pt x="4083" y="3222"/>
                  <a:pt x="4132" y="3235"/>
                  <a:pt x="4183" y="3252"/>
                </a:cubicBezTo>
                <a:cubicBezTo>
                  <a:pt x="4153" y="3558"/>
                  <a:pt x="4183" y="3867"/>
                  <a:pt x="4145" y="4175"/>
                </a:cubicBezTo>
                <a:close/>
              </a:path>
            </a:pathLst>
          </a:custGeom>
          <a:solidFill>
            <a:schemeClr val="bg1"/>
          </a:solidFill>
          <a:ln w="9525">
            <a:noFill/>
            <a:round/>
            <a:headEnd/>
            <a:tailEnd/>
          </a:ln>
          <a:effectLst/>
        </p:spPr>
        <p:txBody>
          <a:bodyPr vert="horz" wrap="square" lIns="128563" tIns="64282" rIns="128563" bIns="64282"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sz="2812">
              <a:cs typeface="+mn-ea"/>
              <a:sym typeface="+mn-lt"/>
            </a:endParaRPr>
          </a:p>
        </p:txBody>
      </p:sp>
      <p:sp>
        <p:nvSpPr>
          <p:cNvPr id="65" name="文本框 27">
            <a:extLst>
              <a:ext uri="{FF2B5EF4-FFF2-40B4-BE49-F238E27FC236}">
                <a16:creationId xmlns:a16="http://schemas.microsoft.com/office/drawing/2014/main" id="{0964341D-162C-43E5-9511-8C204D1EB6E4}"/>
              </a:ext>
            </a:extLst>
          </p:cNvPr>
          <p:cNvSpPr txBox="1"/>
          <p:nvPr/>
        </p:nvSpPr>
        <p:spPr>
          <a:xfrm>
            <a:off x="4311695" y="2031998"/>
            <a:ext cx="1068165" cy="523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mn-ea"/>
                <a:sym typeface="+mn-lt"/>
              </a:rPr>
              <a:t>02.</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mn-ea"/>
              <a:sym typeface="+mn-lt"/>
            </a:endParaRPr>
          </a:p>
        </p:txBody>
      </p:sp>
      <p:sp>
        <p:nvSpPr>
          <p:cNvPr id="60" name="椭圆 59">
            <a:extLst>
              <a:ext uri="{FF2B5EF4-FFF2-40B4-BE49-F238E27FC236}">
                <a16:creationId xmlns:a16="http://schemas.microsoft.com/office/drawing/2014/main" id="{4A99F1E0-382F-40AF-95CF-DE2DF4EFC455}"/>
              </a:ext>
            </a:extLst>
          </p:cNvPr>
          <p:cNvSpPr/>
          <p:nvPr/>
        </p:nvSpPr>
        <p:spPr>
          <a:xfrm>
            <a:off x="2178722" y="2906453"/>
            <a:ext cx="1231635" cy="1231635"/>
          </a:xfrm>
          <a:prstGeom prst="ellipse">
            <a:avLst/>
          </a:prstGeom>
          <a:solidFill>
            <a:schemeClr val="tx1"/>
          </a:solidFill>
          <a:ln>
            <a:solidFill>
              <a:srgbClr val="E1E4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1" name="椭圆 60">
            <a:extLst>
              <a:ext uri="{FF2B5EF4-FFF2-40B4-BE49-F238E27FC236}">
                <a16:creationId xmlns:a16="http://schemas.microsoft.com/office/drawing/2014/main" id="{2443B6AE-0F2D-4790-9DC0-6CD9F2769B64}"/>
              </a:ext>
            </a:extLst>
          </p:cNvPr>
          <p:cNvSpPr/>
          <p:nvPr/>
        </p:nvSpPr>
        <p:spPr>
          <a:xfrm>
            <a:off x="2641015" y="4291458"/>
            <a:ext cx="307047" cy="307047"/>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2" name="椭圆 61">
            <a:extLst>
              <a:ext uri="{FF2B5EF4-FFF2-40B4-BE49-F238E27FC236}">
                <a16:creationId xmlns:a16="http://schemas.microsoft.com/office/drawing/2014/main" id="{CDAD3A9B-FA11-4D1A-B956-9A708B3DDA93}"/>
              </a:ext>
            </a:extLst>
          </p:cNvPr>
          <p:cNvSpPr/>
          <p:nvPr/>
        </p:nvSpPr>
        <p:spPr>
          <a:xfrm>
            <a:off x="2197327" y="2933175"/>
            <a:ext cx="1194424" cy="1194424"/>
          </a:xfrm>
          <a:prstGeom prst="ellipse">
            <a:avLst/>
          </a:prstGeom>
          <a:noFill/>
          <a:ln w="635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59" name="Freeform 130">
            <a:extLst>
              <a:ext uri="{FF2B5EF4-FFF2-40B4-BE49-F238E27FC236}">
                <a16:creationId xmlns:a16="http://schemas.microsoft.com/office/drawing/2014/main" id="{94363C6E-7586-427D-B6FE-6144DD156D95}"/>
              </a:ext>
            </a:extLst>
          </p:cNvPr>
          <p:cNvSpPr>
            <a:spLocks noEditPoints="1"/>
          </p:cNvSpPr>
          <p:nvPr/>
        </p:nvSpPr>
        <p:spPr bwMode="auto">
          <a:xfrm>
            <a:off x="2608430" y="3354196"/>
            <a:ext cx="372216" cy="336146"/>
          </a:xfrm>
          <a:custGeom>
            <a:avLst/>
            <a:gdLst>
              <a:gd name="T0" fmla="*/ 0 w 783"/>
              <a:gd name="T1" fmla="*/ 251 h 708"/>
              <a:gd name="T2" fmla="*/ 0 w 783"/>
              <a:gd name="T3" fmla="*/ 327 h 708"/>
              <a:gd name="T4" fmla="*/ 0 w 783"/>
              <a:gd name="T5" fmla="*/ 372 h 708"/>
              <a:gd name="T6" fmla="*/ 0 w 783"/>
              <a:gd name="T7" fmla="*/ 449 h 708"/>
              <a:gd name="T8" fmla="*/ 0 w 783"/>
              <a:gd name="T9" fmla="*/ 494 h 708"/>
              <a:gd name="T10" fmla="*/ 0 w 783"/>
              <a:gd name="T11" fmla="*/ 570 h 708"/>
              <a:gd name="T12" fmla="*/ 783 w 783"/>
              <a:gd name="T13" fmla="*/ 458 h 708"/>
              <a:gd name="T14" fmla="*/ 783 w 783"/>
              <a:gd name="T15" fmla="*/ 381 h 708"/>
              <a:gd name="T16" fmla="*/ 783 w 783"/>
              <a:gd name="T17" fmla="*/ 319 h 708"/>
              <a:gd name="T18" fmla="*/ 783 w 783"/>
              <a:gd name="T19" fmla="*/ 242 h 708"/>
              <a:gd name="T20" fmla="*/ 771 w 783"/>
              <a:gd name="T21" fmla="*/ 193 h 708"/>
              <a:gd name="T22" fmla="*/ 38 w 783"/>
              <a:gd name="T23" fmla="*/ 254 h 708"/>
              <a:gd name="T24" fmla="*/ 19 w 783"/>
              <a:gd name="T25" fmla="*/ 327 h 708"/>
              <a:gd name="T26" fmla="*/ 19 w 783"/>
              <a:gd name="T27" fmla="*/ 270 h 708"/>
              <a:gd name="T28" fmla="*/ 30 w 783"/>
              <a:gd name="T29" fmla="*/ 316 h 708"/>
              <a:gd name="T30" fmla="*/ 19 w 783"/>
              <a:gd name="T31" fmla="*/ 327 h 708"/>
              <a:gd name="T32" fmla="*/ 42 w 783"/>
              <a:gd name="T33" fmla="*/ 359 h 708"/>
              <a:gd name="T34" fmla="*/ 19 w 783"/>
              <a:gd name="T35" fmla="*/ 437 h 708"/>
              <a:gd name="T36" fmla="*/ 30 w 783"/>
              <a:gd name="T37" fmla="*/ 400 h 708"/>
              <a:gd name="T38" fmla="*/ 30 w 783"/>
              <a:gd name="T39" fmla="*/ 459 h 708"/>
              <a:gd name="T40" fmla="*/ 38 w 783"/>
              <a:gd name="T41" fmla="*/ 497 h 708"/>
              <a:gd name="T42" fmla="*/ 19 w 783"/>
              <a:gd name="T43" fmla="*/ 570 h 708"/>
              <a:gd name="T44" fmla="*/ 19 w 783"/>
              <a:gd name="T45" fmla="*/ 513 h 708"/>
              <a:gd name="T46" fmla="*/ 30 w 783"/>
              <a:gd name="T47" fmla="*/ 559 h 708"/>
              <a:gd name="T48" fmla="*/ 19 w 783"/>
              <a:gd name="T49" fmla="*/ 570 h 708"/>
              <a:gd name="T50" fmla="*/ 42 w 783"/>
              <a:gd name="T51" fmla="*/ 544 h 708"/>
              <a:gd name="T52" fmla="*/ 74 w 783"/>
              <a:gd name="T53" fmla="*/ 532 h 708"/>
              <a:gd name="T54" fmla="*/ 758 w 783"/>
              <a:gd name="T55" fmla="*/ 391 h 708"/>
              <a:gd name="T56" fmla="*/ 758 w 783"/>
              <a:gd name="T57" fmla="*/ 448 h 708"/>
              <a:gd name="T58" fmla="*/ 734 w 783"/>
              <a:gd name="T59" fmla="*/ 347 h 708"/>
              <a:gd name="T60" fmla="*/ 656 w 783"/>
              <a:gd name="T61" fmla="*/ 393 h 708"/>
              <a:gd name="T62" fmla="*/ 127 w 783"/>
              <a:gd name="T63" fmla="*/ 493 h 708"/>
              <a:gd name="T64" fmla="*/ 48 w 783"/>
              <a:gd name="T65" fmla="*/ 466 h 708"/>
              <a:gd name="T66" fmla="*/ 42 w 783"/>
              <a:gd name="T67" fmla="*/ 423 h 708"/>
              <a:gd name="T68" fmla="*/ 75 w 783"/>
              <a:gd name="T69" fmla="*/ 411 h 708"/>
              <a:gd name="T70" fmla="*/ 145 w 783"/>
              <a:gd name="T71" fmla="*/ 435 h 708"/>
              <a:gd name="T72" fmla="*/ 583 w 783"/>
              <a:gd name="T73" fmla="*/ 372 h 708"/>
              <a:gd name="T74" fmla="*/ 665 w 783"/>
              <a:gd name="T75" fmla="*/ 324 h 708"/>
              <a:gd name="T76" fmla="*/ 758 w 783"/>
              <a:gd name="T77" fmla="*/ 269 h 708"/>
              <a:gd name="T78" fmla="*/ 758 w 783"/>
              <a:gd name="T79" fmla="*/ 326 h 708"/>
              <a:gd name="T80" fmla="*/ 726 w 783"/>
              <a:gd name="T81" fmla="*/ 223 h 708"/>
              <a:gd name="T82" fmla="*/ 723 w 783"/>
              <a:gd name="T83" fmla="*/ 232 h 708"/>
              <a:gd name="T84" fmla="*/ 602 w 783"/>
              <a:gd name="T85" fmla="*/ 302 h 708"/>
              <a:gd name="T86" fmla="*/ 522 w 783"/>
              <a:gd name="T87" fmla="*/ 349 h 708"/>
              <a:gd name="T88" fmla="*/ 207 w 783"/>
              <a:gd name="T89" fmla="*/ 399 h 708"/>
              <a:gd name="T90" fmla="*/ 135 w 783"/>
              <a:gd name="T91" fmla="*/ 374 h 708"/>
              <a:gd name="T92" fmla="*/ 54 w 783"/>
              <a:gd name="T93" fmla="*/ 346 h 708"/>
              <a:gd name="T94" fmla="*/ 42 w 783"/>
              <a:gd name="T95" fmla="*/ 309 h 708"/>
              <a:gd name="T96" fmla="*/ 67 w 783"/>
              <a:gd name="T97" fmla="*/ 287 h 708"/>
              <a:gd name="T98" fmla="*/ 129 w 783"/>
              <a:gd name="T99" fmla="*/ 308 h 708"/>
              <a:gd name="T100" fmla="*/ 249 w 783"/>
              <a:gd name="T101" fmla="*/ 349 h 708"/>
              <a:gd name="T102" fmla="*/ 322 w 783"/>
              <a:gd name="T103" fmla="*/ 374 h 708"/>
              <a:gd name="T104" fmla="*/ 463 w 783"/>
              <a:gd name="T105" fmla="*/ 320 h 708"/>
              <a:gd name="T106" fmla="*/ 534 w 783"/>
              <a:gd name="T107" fmla="*/ 279 h 708"/>
              <a:gd name="T108" fmla="*/ 660 w 783"/>
              <a:gd name="T109" fmla="*/ 205 h 708"/>
              <a:gd name="T110" fmla="*/ 716 w 783"/>
              <a:gd name="T111" fmla="*/ 172 h 708"/>
              <a:gd name="T112" fmla="*/ 758 w 783"/>
              <a:gd name="T113" fmla="*/ 195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708">
                <a:moveTo>
                  <a:pt x="783" y="138"/>
                </a:moveTo>
                <a:lnTo>
                  <a:pt x="783" y="121"/>
                </a:lnTo>
                <a:lnTo>
                  <a:pt x="431" y="0"/>
                </a:lnTo>
                <a:lnTo>
                  <a:pt x="0" y="251"/>
                </a:lnTo>
                <a:lnTo>
                  <a:pt x="0" y="255"/>
                </a:lnTo>
                <a:lnTo>
                  <a:pt x="0" y="264"/>
                </a:lnTo>
                <a:lnTo>
                  <a:pt x="0" y="268"/>
                </a:lnTo>
                <a:lnTo>
                  <a:pt x="0" y="327"/>
                </a:lnTo>
                <a:lnTo>
                  <a:pt x="0" y="340"/>
                </a:lnTo>
                <a:lnTo>
                  <a:pt x="0" y="344"/>
                </a:lnTo>
                <a:lnTo>
                  <a:pt x="30" y="355"/>
                </a:lnTo>
                <a:lnTo>
                  <a:pt x="0" y="372"/>
                </a:lnTo>
                <a:lnTo>
                  <a:pt x="0" y="376"/>
                </a:lnTo>
                <a:lnTo>
                  <a:pt x="0" y="385"/>
                </a:lnTo>
                <a:lnTo>
                  <a:pt x="0" y="389"/>
                </a:lnTo>
                <a:lnTo>
                  <a:pt x="0" y="449"/>
                </a:lnTo>
                <a:lnTo>
                  <a:pt x="0" y="462"/>
                </a:lnTo>
                <a:lnTo>
                  <a:pt x="0" y="466"/>
                </a:lnTo>
                <a:lnTo>
                  <a:pt x="30" y="476"/>
                </a:lnTo>
                <a:lnTo>
                  <a:pt x="0" y="494"/>
                </a:lnTo>
                <a:lnTo>
                  <a:pt x="0" y="498"/>
                </a:lnTo>
                <a:lnTo>
                  <a:pt x="0" y="507"/>
                </a:lnTo>
                <a:lnTo>
                  <a:pt x="0" y="511"/>
                </a:lnTo>
                <a:lnTo>
                  <a:pt x="0" y="570"/>
                </a:lnTo>
                <a:lnTo>
                  <a:pt x="0" y="583"/>
                </a:lnTo>
                <a:lnTo>
                  <a:pt x="0" y="588"/>
                </a:lnTo>
                <a:lnTo>
                  <a:pt x="351" y="708"/>
                </a:lnTo>
                <a:lnTo>
                  <a:pt x="783" y="458"/>
                </a:lnTo>
                <a:lnTo>
                  <a:pt x="783" y="441"/>
                </a:lnTo>
                <a:lnTo>
                  <a:pt x="771" y="436"/>
                </a:lnTo>
                <a:lnTo>
                  <a:pt x="771" y="388"/>
                </a:lnTo>
                <a:lnTo>
                  <a:pt x="783" y="381"/>
                </a:lnTo>
                <a:lnTo>
                  <a:pt x="783" y="364"/>
                </a:lnTo>
                <a:lnTo>
                  <a:pt x="753" y="354"/>
                </a:lnTo>
                <a:lnTo>
                  <a:pt x="783" y="336"/>
                </a:lnTo>
                <a:lnTo>
                  <a:pt x="783" y="319"/>
                </a:lnTo>
                <a:lnTo>
                  <a:pt x="771" y="315"/>
                </a:lnTo>
                <a:lnTo>
                  <a:pt x="771" y="267"/>
                </a:lnTo>
                <a:lnTo>
                  <a:pt x="783" y="260"/>
                </a:lnTo>
                <a:lnTo>
                  <a:pt x="783" y="242"/>
                </a:lnTo>
                <a:lnTo>
                  <a:pt x="753" y="232"/>
                </a:lnTo>
                <a:lnTo>
                  <a:pt x="783" y="215"/>
                </a:lnTo>
                <a:lnTo>
                  <a:pt x="783" y="198"/>
                </a:lnTo>
                <a:lnTo>
                  <a:pt x="771" y="193"/>
                </a:lnTo>
                <a:lnTo>
                  <a:pt x="771" y="145"/>
                </a:lnTo>
                <a:lnTo>
                  <a:pt x="783" y="138"/>
                </a:lnTo>
                <a:close/>
                <a:moveTo>
                  <a:pt x="448" y="16"/>
                </a:moveTo>
                <a:lnTo>
                  <a:pt x="38" y="254"/>
                </a:lnTo>
                <a:lnTo>
                  <a:pt x="22" y="248"/>
                </a:lnTo>
                <a:lnTo>
                  <a:pt x="432" y="10"/>
                </a:lnTo>
                <a:lnTo>
                  <a:pt x="448" y="16"/>
                </a:lnTo>
                <a:close/>
                <a:moveTo>
                  <a:pt x="19" y="327"/>
                </a:moveTo>
                <a:lnTo>
                  <a:pt x="19" y="323"/>
                </a:lnTo>
                <a:lnTo>
                  <a:pt x="19" y="316"/>
                </a:lnTo>
                <a:lnTo>
                  <a:pt x="19" y="274"/>
                </a:lnTo>
                <a:lnTo>
                  <a:pt x="19" y="270"/>
                </a:lnTo>
                <a:lnTo>
                  <a:pt x="30" y="274"/>
                </a:lnTo>
                <a:lnTo>
                  <a:pt x="30" y="278"/>
                </a:lnTo>
                <a:lnTo>
                  <a:pt x="30" y="309"/>
                </a:lnTo>
                <a:lnTo>
                  <a:pt x="30" y="316"/>
                </a:lnTo>
                <a:lnTo>
                  <a:pt x="30" y="331"/>
                </a:lnTo>
                <a:lnTo>
                  <a:pt x="30" y="337"/>
                </a:lnTo>
                <a:lnTo>
                  <a:pt x="19" y="334"/>
                </a:lnTo>
                <a:lnTo>
                  <a:pt x="19" y="327"/>
                </a:lnTo>
                <a:close/>
                <a:moveTo>
                  <a:pt x="57" y="364"/>
                </a:moveTo>
                <a:lnTo>
                  <a:pt x="38" y="375"/>
                </a:lnTo>
                <a:lnTo>
                  <a:pt x="22" y="370"/>
                </a:lnTo>
                <a:lnTo>
                  <a:pt x="42" y="359"/>
                </a:lnTo>
                <a:lnTo>
                  <a:pt x="57" y="364"/>
                </a:lnTo>
                <a:close/>
                <a:moveTo>
                  <a:pt x="19" y="449"/>
                </a:moveTo>
                <a:lnTo>
                  <a:pt x="19" y="444"/>
                </a:lnTo>
                <a:lnTo>
                  <a:pt x="19" y="437"/>
                </a:lnTo>
                <a:lnTo>
                  <a:pt x="19" y="396"/>
                </a:lnTo>
                <a:lnTo>
                  <a:pt x="19" y="392"/>
                </a:lnTo>
                <a:lnTo>
                  <a:pt x="30" y="395"/>
                </a:lnTo>
                <a:lnTo>
                  <a:pt x="30" y="400"/>
                </a:lnTo>
                <a:lnTo>
                  <a:pt x="30" y="431"/>
                </a:lnTo>
                <a:lnTo>
                  <a:pt x="30" y="438"/>
                </a:lnTo>
                <a:lnTo>
                  <a:pt x="30" y="452"/>
                </a:lnTo>
                <a:lnTo>
                  <a:pt x="30" y="459"/>
                </a:lnTo>
                <a:lnTo>
                  <a:pt x="19" y="455"/>
                </a:lnTo>
                <a:lnTo>
                  <a:pt x="19" y="449"/>
                </a:lnTo>
                <a:close/>
                <a:moveTo>
                  <a:pt x="57" y="486"/>
                </a:moveTo>
                <a:lnTo>
                  <a:pt x="38" y="497"/>
                </a:lnTo>
                <a:lnTo>
                  <a:pt x="22" y="491"/>
                </a:lnTo>
                <a:lnTo>
                  <a:pt x="42" y="480"/>
                </a:lnTo>
                <a:lnTo>
                  <a:pt x="57" y="486"/>
                </a:lnTo>
                <a:close/>
                <a:moveTo>
                  <a:pt x="19" y="570"/>
                </a:moveTo>
                <a:lnTo>
                  <a:pt x="19" y="566"/>
                </a:lnTo>
                <a:lnTo>
                  <a:pt x="19" y="559"/>
                </a:lnTo>
                <a:lnTo>
                  <a:pt x="19" y="517"/>
                </a:lnTo>
                <a:lnTo>
                  <a:pt x="19" y="513"/>
                </a:lnTo>
                <a:lnTo>
                  <a:pt x="30" y="517"/>
                </a:lnTo>
                <a:lnTo>
                  <a:pt x="30" y="521"/>
                </a:lnTo>
                <a:lnTo>
                  <a:pt x="30" y="552"/>
                </a:lnTo>
                <a:lnTo>
                  <a:pt x="30" y="559"/>
                </a:lnTo>
                <a:lnTo>
                  <a:pt x="30" y="574"/>
                </a:lnTo>
                <a:lnTo>
                  <a:pt x="30" y="581"/>
                </a:lnTo>
                <a:lnTo>
                  <a:pt x="19" y="577"/>
                </a:lnTo>
                <a:lnTo>
                  <a:pt x="19" y="570"/>
                </a:lnTo>
                <a:close/>
                <a:moveTo>
                  <a:pt x="42" y="585"/>
                </a:moveTo>
                <a:lnTo>
                  <a:pt x="42" y="578"/>
                </a:lnTo>
                <a:lnTo>
                  <a:pt x="42" y="552"/>
                </a:lnTo>
                <a:lnTo>
                  <a:pt x="42" y="544"/>
                </a:lnTo>
                <a:lnTo>
                  <a:pt x="42" y="525"/>
                </a:lnTo>
                <a:lnTo>
                  <a:pt x="42" y="521"/>
                </a:lnTo>
                <a:lnTo>
                  <a:pt x="67" y="529"/>
                </a:lnTo>
                <a:lnTo>
                  <a:pt x="74" y="532"/>
                </a:lnTo>
                <a:lnTo>
                  <a:pt x="351" y="627"/>
                </a:lnTo>
                <a:lnTo>
                  <a:pt x="709" y="419"/>
                </a:lnTo>
                <a:lnTo>
                  <a:pt x="716" y="415"/>
                </a:lnTo>
                <a:lnTo>
                  <a:pt x="758" y="391"/>
                </a:lnTo>
                <a:lnTo>
                  <a:pt x="758" y="395"/>
                </a:lnTo>
                <a:lnTo>
                  <a:pt x="758" y="431"/>
                </a:lnTo>
                <a:lnTo>
                  <a:pt x="758" y="438"/>
                </a:lnTo>
                <a:lnTo>
                  <a:pt x="758" y="448"/>
                </a:lnTo>
                <a:lnTo>
                  <a:pt x="758" y="455"/>
                </a:lnTo>
                <a:lnTo>
                  <a:pt x="351" y="691"/>
                </a:lnTo>
                <a:lnTo>
                  <a:pt x="42" y="585"/>
                </a:lnTo>
                <a:close/>
                <a:moveTo>
                  <a:pt x="734" y="347"/>
                </a:moveTo>
                <a:lnTo>
                  <a:pt x="734" y="347"/>
                </a:lnTo>
                <a:lnTo>
                  <a:pt x="729" y="350"/>
                </a:lnTo>
                <a:lnTo>
                  <a:pt x="723" y="354"/>
                </a:lnTo>
                <a:lnTo>
                  <a:pt x="656" y="393"/>
                </a:lnTo>
                <a:lnTo>
                  <a:pt x="649" y="397"/>
                </a:lnTo>
                <a:lnTo>
                  <a:pt x="351" y="570"/>
                </a:lnTo>
                <a:lnTo>
                  <a:pt x="135" y="495"/>
                </a:lnTo>
                <a:lnTo>
                  <a:pt x="127" y="493"/>
                </a:lnTo>
                <a:lnTo>
                  <a:pt x="76" y="475"/>
                </a:lnTo>
                <a:lnTo>
                  <a:pt x="60" y="469"/>
                </a:lnTo>
                <a:lnTo>
                  <a:pt x="54" y="467"/>
                </a:lnTo>
                <a:lnTo>
                  <a:pt x="48" y="466"/>
                </a:lnTo>
                <a:lnTo>
                  <a:pt x="42" y="463"/>
                </a:lnTo>
                <a:lnTo>
                  <a:pt x="42" y="457"/>
                </a:lnTo>
                <a:lnTo>
                  <a:pt x="42" y="430"/>
                </a:lnTo>
                <a:lnTo>
                  <a:pt x="42" y="423"/>
                </a:lnTo>
                <a:lnTo>
                  <a:pt x="42" y="404"/>
                </a:lnTo>
                <a:lnTo>
                  <a:pt x="42" y="400"/>
                </a:lnTo>
                <a:lnTo>
                  <a:pt x="67" y="408"/>
                </a:lnTo>
                <a:lnTo>
                  <a:pt x="75" y="411"/>
                </a:lnTo>
                <a:lnTo>
                  <a:pt x="117" y="425"/>
                </a:lnTo>
                <a:lnTo>
                  <a:pt x="123" y="427"/>
                </a:lnTo>
                <a:lnTo>
                  <a:pt x="129" y="429"/>
                </a:lnTo>
                <a:lnTo>
                  <a:pt x="145" y="435"/>
                </a:lnTo>
                <a:lnTo>
                  <a:pt x="194" y="452"/>
                </a:lnTo>
                <a:lnTo>
                  <a:pt x="202" y="454"/>
                </a:lnTo>
                <a:lnTo>
                  <a:pt x="352" y="506"/>
                </a:lnTo>
                <a:lnTo>
                  <a:pt x="583" y="372"/>
                </a:lnTo>
                <a:lnTo>
                  <a:pt x="589" y="367"/>
                </a:lnTo>
                <a:lnTo>
                  <a:pt x="654" y="330"/>
                </a:lnTo>
                <a:lnTo>
                  <a:pt x="660" y="327"/>
                </a:lnTo>
                <a:lnTo>
                  <a:pt x="665" y="324"/>
                </a:lnTo>
                <a:lnTo>
                  <a:pt x="665" y="324"/>
                </a:lnTo>
                <a:lnTo>
                  <a:pt x="709" y="298"/>
                </a:lnTo>
                <a:lnTo>
                  <a:pt x="716" y="294"/>
                </a:lnTo>
                <a:lnTo>
                  <a:pt x="758" y="269"/>
                </a:lnTo>
                <a:lnTo>
                  <a:pt x="758" y="274"/>
                </a:lnTo>
                <a:lnTo>
                  <a:pt x="758" y="310"/>
                </a:lnTo>
                <a:lnTo>
                  <a:pt x="758" y="317"/>
                </a:lnTo>
                <a:lnTo>
                  <a:pt x="758" y="326"/>
                </a:lnTo>
                <a:lnTo>
                  <a:pt x="758" y="333"/>
                </a:lnTo>
                <a:lnTo>
                  <a:pt x="734" y="347"/>
                </a:lnTo>
                <a:close/>
                <a:moveTo>
                  <a:pt x="734" y="226"/>
                </a:moveTo>
                <a:lnTo>
                  <a:pt x="726" y="223"/>
                </a:lnTo>
                <a:lnTo>
                  <a:pt x="726" y="223"/>
                </a:lnTo>
                <a:lnTo>
                  <a:pt x="734" y="226"/>
                </a:lnTo>
                <a:lnTo>
                  <a:pt x="729" y="229"/>
                </a:lnTo>
                <a:lnTo>
                  <a:pt x="723" y="232"/>
                </a:lnTo>
                <a:lnTo>
                  <a:pt x="656" y="271"/>
                </a:lnTo>
                <a:lnTo>
                  <a:pt x="649" y="275"/>
                </a:lnTo>
                <a:lnTo>
                  <a:pt x="603" y="302"/>
                </a:lnTo>
                <a:lnTo>
                  <a:pt x="602" y="302"/>
                </a:lnTo>
                <a:lnTo>
                  <a:pt x="597" y="305"/>
                </a:lnTo>
                <a:lnTo>
                  <a:pt x="592" y="308"/>
                </a:lnTo>
                <a:lnTo>
                  <a:pt x="529" y="345"/>
                </a:lnTo>
                <a:lnTo>
                  <a:pt x="522" y="349"/>
                </a:lnTo>
                <a:lnTo>
                  <a:pt x="351" y="448"/>
                </a:lnTo>
                <a:lnTo>
                  <a:pt x="263" y="418"/>
                </a:lnTo>
                <a:lnTo>
                  <a:pt x="255" y="415"/>
                </a:lnTo>
                <a:lnTo>
                  <a:pt x="207" y="399"/>
                </a:lnTo>
                <a:lnTo>
                  <a:pt x="192" y="393"/>
                </a:lnTo>
                <a:lnTo>
                  <a:pt x="186" y="391"/>
                </a:lnTo>
                <a:lnTo>
                  <a:pt x="180" y="389"/>
                </a:lnTo>
                <a:lnTo>
                  <a:pt x="135" y="374"/>
                </a:lnTo>
                <a:lnTo>
                  <a:pt x="127" y="371"/>
                </a:lnTo>
                <a:lnTo>
                  <a:pt x="76" y="353"/>
                </a:lnTo>
                <a:lnTo>
                  <a:pt x="60" y="348"/>
                </a:lnTo>
                <a:lnTo>
                  <a:pt x="54" y="346"/>
                </a:lnTo>
                <a:lnTo>
                  <a:pt x="48" y="344"/>
                </a:lnTo>
                <a:lnTo>
                  <a:pt x="42" y="342"/>
                </a:lnTo>
                <a:lnTo>
                  <a:pt x="42" y="335"/>
                </a:lnTo>
                <a:lnTo>
                  <a:pt x="42" y="309"/>
                </a:lnTo>
                <a:lnTo>
                  <a:pt x="42" y="302"/>
                </a:lnTo>
                <a:lnTo>
                  <a:pt x="42" y="283"/>
                </a:lnTo>
                <a:lnTo>
                  <a:pt x="42" y="278"/>
                </a:lnTo>
                <a:lnTo>
                  <a:pt x="67" y="287"/>
                </a:lnTo>
                <a:lnTo>
                  <a:pt x="74" y="289"/>
                </a:lnTo>
                <a:lnTo>
                  <a:pt x="117" y="304"/>
                </a:lnTo>
                <a:lnTo>
                  <a:pt x="123" y="306"/>
                </a:lnTo>
                <a:lnTo>
                  <a:pt x="129" y="308"/>
                </a:lnTo>
                <a:lnTo>
                  <a:pt x="145" y="313"/>
                </a:lnTo>
                <a:lnTo>
                  <a:pt x="194" y="330"/>
                </a:lnTo>
                <a:lnTo>
                  <a:pt x="202" y="333"/>
                </a:lnTo>
                <a:lnTo>
                  <a:pt x="249" y="349"/>
                </a:lnTo>
                <a:lnTo>
                  <a:pt x="255" y="351"/>
                </a:lnTo>
                <a:lnTo>
                  <a:pt x="261" y="353"/>
                </a:lnTo>
                <a:lnTo>
                  <a:pt x="276" y="359"/>
                </a:lnTo>
                <a:lnTo>
                  <a:pt x="322" y="374"/>
                </a:lnTo>
                <a:lnTo>
                  <a:pt x="329" y="377"/>
                </a:lnTo>
                <a:lnTo>
                  <a:pt x="351" y="384"/>
                </a:lnTo>
                <a:lnTo>
                  <a:pt x="456" y="324"/>
                </a:lnTo>
                <a:lnTo>
                  <a:pt x="463" y="320"/>
                </a:lnTo>
                <a:lnTo>
                  <a:pt x="523" y="285"/>
                </a:lnTo>
                <a:lnTo>
                  <a:pt x="528" y="282"/>
                </a:lnTo>
                <a:lnTo>
                  <a:pt x="533" y="279"/>
                </a:lnTo>
                <a:lnTo>
                  <a:pt x="534" y="279"/>
                </a:lnTo>
                <a:lnTo>
                  <a:pt x="583" y="250"/>
                </a:lnTo>
                <a:lnTo>
                  <a:pt x="589" y="246"/>
                </a:lnTo>
                <a:lnTo>
                  <a:pt x="654" y="208"/>
                </a:lnTo>
                <a:lnTo>
                  <a:pt x="660" y="205"/>
                </a:lnTo>
                <a:lnTo>
                  <a:pt x="665" y="202"/>
                </a:lnTo>
                <a:lnTo>
                  <a:pt x="665" y="202"/>
                </a:lnTo>
                <a:lnTo>
                  <a:pt x="709" y="177"/>
                </a:lnTo>
                <a:lnTo>
                  <a:pt x="716" y="172"/>
                </a:lnTo>
                <a:lnTo>
                  <a:pt x="758" y="148"/>
                </a:lnTo>
                <a:lnTo>
                  <a:pt x="758" y="152"/>
                </a:lnTo>
                <a:lnTo>
                  <a:pt x="758" y="189"/>
                </a:lnTo>
                <a:lnTo>
                  <a:pt x="758" y="195"/>
                </a:lnTo>
                <a:lnTo>
                  <a:pt x="758" y="205"/>
                </a:lnTo>
                <a:lnTo>
                  <a:pt x="758" y="212"/>
                </a:lnTo>
                <a:lnTo>
                  <a:pt x="734" y="226"/>
                </a:lnTo>
                <a:close/>
              </a:path>
            </a:pathLst>
          </a:custGeom>
          <a:solidFill>
            <a:schemeClr val="bg1"/>
          </a:solidFill>
          <a:ln w="9525">
            <a:noFill/>
            <a:round/>
            <a:headEnd/>
            <a:tailEnd/>
          </a:ln>
          <a:effectLst/>
        </p:spPr>
        <p:txBody>
          <a:bodyPr vert="horz" wrap="square" lIns="128563" tIns="64282" rIns="128563" bIns="64282"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sz="2812">
              <a:cs typeface="+mn-ea"/>
              <a:sym typeface="+mn-lt"/>
            </a:endParaRPr>
          </a:p>
        </p:txBody>
      </p:sp>
      <p:sp>
        <p:nvSpPr>
          <p:cNvPr id="57" name="文本框 35">
            <a:extLst>
              <a:ext uri="{FF2B5EF4-FFF2-40B4-BE49-F238E27FC236}">
                <a16:creationId xmlns:a16="http://schemas.microsoft.com/office/drawing/2014/main" id="{0F39D28E-8B3A-40AA-B6E8-6EF12D784FEC}"/>
              </a:ext>
            </a:extLst>
          </p:cNvPr>
          <p:cNvSpPr txBox="1"/>
          <p:nvPr/>
        </p:nvSpPr>
        <p:spPr>
          <a:xfrm>
            <a:off x="2204508" y="2031998"/>
            <a:ext cx="1068165" cy="523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mn-ea"/>
                <a:sym typeface="+mn-lt"/>
              </a:rPr>
              <a:t>01.</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mn-ea"/>
              <a:sym typeface="+mn-lt"/>
            </a:endParaRPr>
          </a:p>
        </p:txBody>
      </p:sp>
      <p:grpSp>
        <p:nvGrpSpPr>
          <p:cNvPr id="44" name="组合 43">
            <a:extLst>
              <a:ext uri="{FF2B5EF4-FFF2-40B4-BE49-F238E27FC236}">
                <a16:creationId xmlns:a16="http://schemas.microsoft.com/office/drawing/2014/main" id="{A5DE7DC0-A52D-4FCD-B576-2DEEAF16B4A9}"/>
              </a:ext>
            </a:extLst>
          </p:cNvPr>
          <p:cNvGrpSpPr/>
          <p:nvPr/>
        </p:nvGrpSpPr>
        <p:grpSpPr>
          <a:xfrm>
            <a:off x="1971969" y="4878989"/>
            <a:ext cx="1762021" cy="523220"/>
            <a:chOff x="1848144" y="4457783"/>
            <a:chExt cx="2550075" cy="565750"/>
          </a:xfrm>
        </p:grpSpPr>
        <p:sp>
          <p:nvSpPr>
            <p:cNvPr id="42" name="文本框 41">
              <a:extLst>
                <a:ext uri="{FF2B5EF4-FFF2-40B4-BE49-F238E27FC236}">
                  <a16:creationId xmlns:a16="http://schemas.microsoft.com/office/drawing/2014/main" id="{CDCEFA17-F982-4029-913B-8CC7B391E07E}"/>
                </a:ext>
              </a:extLst>
            </p:cNvPr>
            <p:cNvSpPr txBox="1"/>
            <p:nvPr/>
          </p:nvSpPr>
          <p:spPr>
            <a:xfrm>
              <a:off x="1848144" y="4457783"/>
              <a:ext cx="2550075" cy="432633"/>
            </a:xfrm>
            <a:prstGeom prst="rect">
              <a:avLst/>
            </a:prstGeom>
          </p:spPr>
          <p:txBody>
            <a:bodyPr wrap="none">
              <a:spAutoFit/>
            </a:bodyPr>
            <a:lstStyle>
              <a:defPPr>
                <a:defRPr lang="en-US"/>
              </a:defPPr>
              <a:lvl1pPr>
                <a:defRPr sz="2400" b="1"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dist"/>
              <a:r>
                <a:rPr lang="zh-CN" altLang="en-US" sz="2000" spc="0" dirty="0">
                  <a:latin typeface="字魂58号-创中黑" panose="00000500000000000000" pitchFamily="2" charset="-122"/>
                  <a:ea typeface="字魂58号-创中黑" panose="00000500000000000000" pitchFamily="2" charset="-122"/>
                  <a:cs typeface="+mn-ea"/>
                  <a:sym typeface="+mn-lt"/>
                </a:rPr>
                <a:t>年度工作概述</a:t>
              </a:r>
            </a:p>
          </p:txBody>
        </p:sp>
        <p:sp>
          <p:nvSpPr>
            <p:cNvPr id="43" name="矩形 42">
              <a:extLst>
                <a:ext uri="{FF2B5EF4-FFF2-40B4-BE49-F238E27FC236}">
                  <a16:creationId xmlns:a16="http://schemas.microsoft.com/office/drawing/2014/main" id="{6491A4C4-E923-4CF5-A7D0-0FB0210234DD}"/>
                </a:ext>
              </a:extLst>
            </p:cNvPr>
            <p:cNvSpPr/>
            <p:nvPr/>
          </p:nvSpPr>
          <p:spPr>
            <a:xfrm>
              <a:off x="1961460" y="4812866"/>
              <a:ext cx="2381344" cy="210667"/>
            </a:xfrm>
            <a:prstGeom prst="rect">
              <a:avLst/>
            </a:prstGeom>
          </p:spPr>
          <p:txBody>
            <a:bodyPr/>
            <a:lstStyle/>
            <a:p>
              <a:pPr algn="dist" defTabSz="914400">
                <a:lnSpc>
                  <a:spcPct val="90000"/>
                </a:lnSpc>
                <a:spcBef>
                  <a:spcPct val="0"/>
                </a:spcBef>
              </a:pPr>
              <a:r>
                <a:rPr lang="en-US" altLang="zh-CN" sz="1100" b="1"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mn-lt"/>
                </a:rPr>
                <a:t>You Title Type Here</a:t>
              </a:r>
              <a:endParaRPr lang="zh-CN" altLang="en-US" sz="1100" b="1"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mn-lt"/>
              </a:endParaRPr>
            </a:p>
          </p:txBody>
        </p:sp>
      </p:grpSp>
      <p:grpSp>
        <p:nvGrpSpPr>
          <p:cNvPr id="45" name="组合 44">
            <a:extLst>
              <a:ext uri="{FF2B5EF4-FFF2-40B4-BE49-F238E27FC236}">
                <a16:creationId xmlns:a16="http://schemas.microsoft.com/office/drawing/2014/main" id="{4E127726-BAD2-4F23-B4EE-14B1D22ED17C}"/>
              </a:ext>
            </a:extLst>
          </p:cNvPr>
          <p:cNvGrpSpPr/>
          <p:nvPr/>
        </p:nvGrpSpPr>
        <p:grpSpPr>
          <a:xfrm>
            <a:off x="4066057" y="4878989"/>
            <a:ext cx="1762021" cy="523220"/>
            <a:chOff x="1848144" y="4457783"/>
            <a:chExt cx="2550075" cy="565750"/>
          </a:xfrm>
        </p:grpSpPr>
        <p:sp>
          <p:nvSpPr>
            <p:cNvPr id="46" name="文本框 45">
              <a:extLst>
                <a:ext uri="{FF2B5EF4-FFF2-40B4-BE49-F238E27FC236}">
                  <a16:creationId xmlns:a16="http://schemas.microsoft.com/office/drawing/2014/main" id="{E0536A71-9C4B-4DE2-8ED9-8D82EB37F782}"/>
                </a:ext>
              </a:extLst>
            </p:cNvPr>
            <p:cNvSpPr txBox="1"/>
            <p:nvPr/>
          </p:nvSpPr>
          <p:spPr>
            <a:xfrm>
              <a:off x="1848144" y="4457783"/>
              <a:ext cx="2550075" cy="432633"/>
            </a:xfrm>
            <a:prstGeom prst="rect">
              <a:avLst/>
            </a:prstGeom>
          </p:spPr>
          <p:txBody>
            <a:bodyPr wrap="none">
              <a:spAutoFit/>
            </a:bodyPr>
            <a:lstStyle>
              <a:defPPr>
                <a:defRPr lang="en-US"/>
              </a:defPPr>
              <a:lvl1pPr>
                <a:defRPr sz="2400" b="1"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dist"/>
              <a:r>
                <a:rPr lang="zh-CN" altLang="en-US" sz="2000" spc="0" dirty="0">
                  <a:latin typeface="字魂58号-创中黑" panose="00000500000000000000" pitchFamily="2" charset="-122"/>
                  <a:ea typeface="字魂58号-创中黑" panose="00000500000000000000" pitchFamily="2" charset="-122"/>
                  <a:cs typeface="+mn-ea"/>
                  <a:sym typeface="+mn-lt"/>
                </a:rPr>
                <a:t>工作完成情况</a:t>
              </a:r>
            </a:p>
          </p:txBody>
        </p:sp>
        <p:sp>
          <p:nvSpPr>
            <p:cNvPr id="47" name="矩形 46">
              <a:extLst>
                <a:ext uri="{FF2B5EF4-FFF2-40B4-BE49-F238E27FC236}">
                  <a16:creationId xmlns:a16="http://schemas.microsoft.com/office/drawing/2014/main" id="{82F9987E-E17F-43E4-96F0-44E4CB180D88}"/>
                </a:ext>
              </a:extLst>
            </p:cNvPr>
            <p:cNvSpPr/>
            <p:nvPr/>
          </p:nvSpPr>
          <p:spPr>
            <a:xfrm>
              <a:off x="1961460" y="4812866"/>
              <a:ext cx="2381344" cy="210667"/>
            </a:xfrm>
            <a:prstGeom prst="rect">
              <a:avLst/>
            </a:prstGeom>
          </p:spPr>
          <p:txBody>
            <a:bodyPr/>
            <a:lstStyle/>
            <a:p>
              <a:pPr algn="dist" defTabSz="914400">
                <a:lnSpc>
                  <a:spcPct val="90000"/>
                </a:lnSpc>
                <a:spcBef>
                  <a:spcPct val="0"/>
                </a:spcBef>
              </a:pPr>
              <a:r>
                <a:rPr lang="en-US" altLang="zh-CN" sz="1100" b="1"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mn-lt"/>
                </a:rPr>
                <a:t>You Title Type Here</a:t>
              </a:r>
              <a:endParaRPr lang="zh-CN" altLang="en-US" sz="1100" b="1"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mn-lt"/>
              </a:endParaRPr>
            </a:p>
          </p:txBody>
        </p:sp>
      </p:grpSp>
      <p:grpSp>
        <p:nvGrpSpPr>
          <p:cNvPr id="48" name="组合 47">
            <a:extLst>
              <a:ext uri="{FF2B5EF4-FFF2-40B4-BE49-F238E27FC236}">
                <a16:creationId xmlns:a16="http://schemas.microsoft.com/office/drawing/2014/main" id="{8A70D183-D769-453E-970C-0FE544DCF39A}"/>
              </a:ext>
            </a:extLst>
          </p:cNvPr>
          <p:cNvGrpSpPr/>
          <p:nvPr/>
        </p:nvGrpSpPr>
        <p:grpSpPr>
          <a:xfrm>
            <a:off x="6160145" y="4878989"/>
            <a:ext cx="1762021" cy="523220"/>
            <a:chOff x="1848144" y="4457783"/>
            <a:chExt cx="2550075" cy="565750"/>
          </a:xfrm>
        </p:grpSpPr>
        <p:sp>
          <p:nvSpPr>
            <p:cNvPr id="49" name="文本框 48">
              <a:extLst>
                <a:ext uri="{FF2B5EF4-FFF2-40B4-BE49-F238E27FC236}">
                  <a16:creationId xmlns:a16="http://schemas.microsoft.com/office/drawing/2014/main" id="{46822178-7833-43E3-B3DF-EF457A208E77}"/>
                </a:ext>
              </a:extLst>
            </p:cNvPr>
            <p:cNvSpPr txBox="1"/>
            <p:nvPr/>
          </p:nvSpPr>
          <p:spPr>
            <a:xfrm>
              <a:off x="1848144" y="4457783"/>
              <a:ext cx="2550075" cy="432633"/>
            </a:xfrm>
            <a:prstGeom prst="rect">
              <a:avLst/>
            </a:prstGeom>
          </p:spPr>
          <p:txBody>
            <a:bodyPr wrap="none">
              <a:spAutoFit/>
            </a:bodyPr>
            <a:lstStyle>
              <a:defPPr>
                <a:defRPr lang="en-US"/>
              </a:defPPr>
              <a:lvl1pPr>
                <a:defRPr sz="2400" b="1"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dist"/>
              <a:r>
                <a:rPr lang="zh-CN" altLang="en-US" sz="2000" spc="0" dirty="0">
                  <a:latin typeface="字魂58号-创中黑" panose="00000500000000000000" pitchFamily="2" charset="-122"/>
                  <a:ea typeface="字魂58号-创中黑" panose="00000500000000000000" pitchFamily="2" charset="-122"/>
                  <a:cs typeface="+mn-ea"/>
                  <a:sym typeface="+mn-lt"/>
                </a:rPr>
                <a:t>工作不足之处</a:t>
              </a:r>
            </a:p>
          </p:txBody>
        </p:sp>
        <p:sp>
          <p:nvSpPr>
            <p:cNvPr id="50" name="矩形 49">
              <a:extLst>
                <a:ext uri="{FF2B5EF4-FFF2-40B4-BE49-F238E27FC236}">
                  <a16:creationId xmlns:a16="http://schemas.microsoft.com/office/drawing/2014/main" id="{FD5AF429-35E0-404D-82A9-AD488D37C2EB}"/>
                </a:ext>
              </a:extLst>
            </p:cNvPr>
            <p:cNvSpPr/>
            <p:nvPr/>
          </p:nvSpPr>
          <p:spPr>
            <a:xfrm>
              <a:off x="1961460" y="4812866"/>
              <a:ext cx="2381344" cy="210667"/>
            </a:xfrm>
            <a:prstGeom prst="rect">
              <a:avLst/>
            </a:prstGeom>
          </p:spPr>
          <p:txBody>
            <a:bodyPr/>
            <a:lstStyle/>
            <a:p>
              <a:pPr algn="dist" defTabSz="914400">
                <a:lnSpc>
                  <a:spcPct val="90000"/>
                </a:lnSpc>
                <a:spcBef>
                  <a:spcPct val="0"/>
                </a:spcBef>
              </a:pPr>
              <a:r>
                <a:rPr lang="en-US" altLang="zh-CN" sz="1100" b="1"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mn-lt"/>
                </a:rPr>
                <a:t>You Title Type Here</a:t>
              </a:r>
              <a:endParaRPr lang="zh-CN" altLang="en-US" sz="1100" b="1"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mn-lt"/>
              </a:endParaRPr>
            </a:p>
          </p:txBody>
        </p:sp>
      </p:grpSp>
      <p:grpSp>
        <p:nvGrpSpPr>
          <p:cNvPr id="51" name="组合 50">
            <a:extLst>
              <a:ext uri="{FF2B5EF4-FFF2-40B4-BE49-F238E27FC236}">
                <a16:creationId xmlns:a16="http://schemas.microsoft.com/office/drawing/2014/main" id="{7A29C9E6-745D-4E57-8397-B22C9AC39C77}"/>
              </a:ext>
            </a:extLst>
          </p:cNvPr>
          <p:cNvGrpSpPr/>
          <p:nvPr/>
        </p:nvGrpSpPr>
        <p:grpSpPr>
          <a:xfrm>
            <a:off x="8254232" y="4878989"/>
            <a:ext cx="1762021" cy="523220"/>
            <a:chOff x="1848144" y="4457783"/>
            <a:chExt cx="2550075" cy="565750"/>
          </a:xfrm>
        </p:grpSpPr>
        <p:sp>
          <p:nvSpPr>
            <p:cNvPr id="52" name="文本框 51">
              <a:extLst>
                <a:ext uri="{FF2B5EF4-FFF2-40B4-BE49-F238E27FC236}">
                  <a16:creationId xmlns:a16="http://schemas.microsoft.com/office/drawing/2014/main" id="{7AC92ADA-4903-4EB1-8418-4D1A6298ED56}"/>
                </a:ext>
              </a:extLst>
            </p:cNvPr>
            <p:cNvSpPr txBox="1"/>
            <p:nvPr/>
          </p:nvSpPr>
          <p:spPr>
            <a:xfrm>
              <a:off x="1848144" y="4457783"/>
              <a:ext cx="2550075" cy="432633"/>
            </a:xfrm>
            <a:prstGeom prst="rect">
              <a:avLst/>
            </a:prstGeom>
          </p:spPr>
          <p:txBody>
            <a:bodyPr wrap="none">
              <a:spAutoFit/>
            </a:bodyPr>
            <a:lstStyle>
              <a:defPPr>
                <a:defRPr lang="en-US"/>
              </a:defPPr>
              <a:lvl1pPr>
                <a:defRPr sz="2400" b="1"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dist"/>
              <a:r>
                <a:rPr lang="zh-CN" altLang="en-US" sz="2000" spc="0" dirty="0">
                  <a:latin typeface="字魂58号-创中黑" panose="00000500000000000000" pitchFamily="2" charset="-122"/>
                  <a:ea typeface="字魂58号-创中黑" panose="00000500000000000000" pitchFamily="2" charset="-122"/>
                  <a:cs typeface="+mn-ea"/>
                  <a:sym typeface="+mn-lt"/>
                </a:rPr>
                <a:t>未来工作规划</a:t>
              </a:r>
            </a:p>
          </p:txBody>
        </p:sp>
        <p:sp>
          <p:nvSpPr>
            <p:cNvPr id="53" name="矩形 52">
              <a:extLst>
                <a:ext uri="{FF2B5EF4-FFF2-40B4-BE49-F238E27FC236}">
                  <a16:creationId xmlns:a16="http://schemas.microsoft.com/office/drawing/2014/main" id="{342AA07B-6F6D-4FA2-81DA-6CC563C4715D}"/>
                </a:ext>
              </a:extLst>
            </p:cNvPr>
            <p:cNvSpPr/>
            <p:nvPr/>
          </p:nvSpPr>
          <p:spPr>
            <a:xfrm>
              <a:off x="1961460" y="4812866"/>
              <a:ext cx="2381344" cy="210667"/>
            </a:xfrm>
            <a:prstGeom prst="rect">
              <a:avLst/>
            </a:prstGeom>
          </p:spPr>
          <p:txBody>
            <a:bodyPr/>
            <a:lstStyle/>
            <a:p>
              <a:pPr algn="dist" defTabSz="914400">
                <a:lnSpc>
                  <a:spcPct val="90000"/>
                </a:lnSpc>
                <a:spcBef>
                  <a:spcPct val="0"/>
                </a:spcBef>
              </a:pPr>
              <a:r>
                <a:rPr lang="en-US" altLang="zh-CN" sz="1100" b="1"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mn-lt"/>
                </a:rPr>
                <a:t>You Title Type Here</a:t>
              </a:r>
              <a:endParaRPr lang="zh-CN" altLang="en-US" sz="1100" b="1"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mn-lt"/>
              </a:endParaRPr>
            </a:p>
          </p:txBody>
        </p:sp>
      </p:grpSp>
      <p:sp>
        <p:nvSpPr>
          <p:cNvPr id="54" name="文本框 53">
            <a:extLst>
              <a:ext uri="{FF2B5EF4-FFF2-40B4-BE49-F238E27FC236}">
                <a16:creationId xmlns:a16="http://schemas.microsoft.com/office/drawing/2014/main" id="{BFB0C3A3-6B79-40BC-892C-78AA4BFF0C44}"/>
              </a:ext>
            </a:extLst>
          </p:cNvPr>
          <p:cNvSpPr txBox="1"/>
          <p:nvPr/>
        </p:nvSpPr>
        <p:spPr>
          <a:xfrm>
            <a:off x="5591895" y="507697"/>
            <a:ext cx="1210588" cy="707886"/>
          </a:xfrm>
          <a:prstGeom prst="rect">
            <a:avLst/>
          </a:prstGeom>
          <a:noFill/>
        </p:spPr>
        <p:txBody>
          <a:bodyPr wrap="none" rtlCol="0">
            <a:spAutoFit/>
          </a:bodyPr>
          <a:lstStyle/>
          <a:p>
            <a:r>
              <a:rPr lang="zh-CN" altLang="en-US" sz="40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目录</a:t>
            </a:r>
          </a:p>
        </p:txBody>
      </p:sp>
    </p:spTree>
    <p:extLst>
      <p:ext uri="{BB962C8B-B14F-4D97-AF65-F5344CB8AC3E}">
        <p14:creationId xmlns:p14="http://schemas.microsoft.com/office/powerpoint/2010/main" val="979375821"/>
      </p:ext>
    </p:extLst>
  </p:cSld>
  <p:clrMapOvr>
    <a:masterClrMapping/>
  </p:clrMapOvr>
  <mc:AlternateContent xmlns:mc="http://schemas.openxmlformats.org/markup-compatibility/2006">
    <mc:Choice xmlns:p14="http://schemas.microsoft.com/office/powerpoint/2010/main" Requires="p14">
      <p:transition spd="slow" p14:dur="1400" advClick="0" advTm="3000">
        <p14:doors dir="vert"/>
      </p:transition>
    </mc:Choice>
    <mc:Fallback>
      <p:transition spd="slow" advClick="0"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206140" y="1235992"/>
            <a:ext cx="5811338" cy="4211835"/>
            <a:chOff x="3206140" y="912611"/>
            <a:chExt cx="5811338" cy="4211835"/>
          </a:xfrm>
        </p:grpSpPr>
        <p:sp>
          <p:nvSpPr>
            <p:cNvPr id="11" name="图文框 10"/>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80124" y="912611"/>
              <a:ext cx="4211835" cy="4211835"/>
            </a:xfrm>
            <a:prstGeom prst="ellipse">
              <a:avLst/>
            </a:prstGeom>
            <a:solidFill>
              <a:schemeClr val="bg1">
                <a:lumMod val="75000"/>
              </a:schemeClr>
            </a:solidFill>
            <a:ln>
              <a:noFill/>
            </a:ln>
            <a:effectLst>
              <a:outerShdw blurRad="723900" dist="635000" dir="3600000" sx="95000" sy="9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0977F802-C247-46CF-9E22-1CE178DFF27F}"/>
              </a:ext>
            </a:extLst>
          </p:cNvPr>
          <p:cNvSpPr txBox="1"/>
          <p:nvPr/>
        </p:nvSpPr>
        <p:spPr>
          <a:xfrm>
            <a:off x="4262806" y="2722618"/>
            <a:ext cx="3666388" cy="769441"/>
          </a:xfrm>
          <a:prstGeom prst="rect">
            <a:avLst/>
          </a:prstGeom>
        </p:spPr>
        <p:txBody>
          <a:bodyPr wrap="none">
            <a:spAutoFit/>
          </a:bodyPr>
          <a:lstStyle>
            <a:defPPr>
              <a:defRPr lang="en-US"/>
            </a:defPPr>
            <a:lvl1pPr>
              <a:defRPr sz="2400" b="1"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ctr"/>
            <a:r>
              <a:rPr lang="zh-CN" altLang="en-US" sz="4400" spc="0" dirty="0">
                <a:solidFill>
                  <a:schemeClr val="bg1"/>
                </a:solidFill>
                <a:latin typeface="字魂58号-创中黑" panose="00000500000000000000" pitchFamily="2" charset="-122"/>
                <a:ea typeface="字魂58号-创中黑" panose="00000500000000000000" pitchFamily="2" charset="-122"/>
                <a:cs typeface="+mn-ea"/>
                <a:sym typeface="+mn-lt"/>
              </a:rPr>
              <a:t>年度工作概述</a:t>
            </a:r>
          </a:p>
        </p:txBody>
      </p:sp>
      <p:sp>
        <p:nvSpPr>
          <p:cNvPr id="6" name="矩形 5">
            <a:extLst>
              <a:ext uri="{FF2B5EF4-FFF2-40B4-BE49-F238E27FC236}">
                <a16:creationId xmlns:a16="http://schemas.microsoft.com/office/drawing/2014/main" id="{0FABE9E0-2B10-4215-B6DA-A1CEE34F34A6}"/>
              </a:ext>
            </a:extLst>
          </p:cNvPr>
          <p:cNvSpPr/>
          <p:nvPr/>
        </p:nvSpPr>
        <p:spPr>
          <a:xfrm>
            <a:off x="5225266" y="4319974"/>
            <a:ext cx="1741469" cy="301104"/>
          </a:xfrm>
          <a:prstGeom prst="rect">
            <a:avLst/>
          </a:prstGeom>
        </p:spPr>
        <p:txBody>
          <a:bodyPr/>
          <a:lstStyle/>
          <a:p>
            <a:pPr algn="ctr" defTabSz="914400">
              <a:lnSpc>
                <a:spcPct val="90000"/>
              </a:lnSpc>
              <a:spcBef>
                <a:spcPct val="0"/>
              </a:spcBef>
            </a:pPr>
            <a:r>
              <a:rPr lang="en-US" altLang="zh-CN" sz="1200" b="1" dirty="0">
                <a:solidFill>
                  <a:schemeClr val="bg1"/>
                </a:solidFill>
                <a:cs typeface="+mn-ea"/>
                <a:sym typeface="+mn-lt"/>
              </a:rPr>
              <a:t>Add Your Title Here</a:t>
            </a:r>
          </a:p>
          <a:p>
            <a:pPr algn="ctr" defTabSz="914400">
              <a:lnSpc>
                <a:spcPct val="90000"/>
              </a:lnSpc>
              <a:spcBef>
                <a:spcPct val="0"/>
              </a:spcBef>
            </a:pPr>
            <a:endParaRPr lang="en-US" altLang="zh-CN" sz="1200" b="1" dirty="0">
              <a:solidFill>
                <a:schemeClr val="bg1"/>
              </a:solidFill>
              <a:cs typeface="+mn-ea"/>
              <a:sym typeface="+mn-lt"/>
            </a:endParaRPr>
          </a:p>
        </p:txBody>
      </p:sp>
      <p:sp>
        <p:nvSpPr>
          <p:cNvPr id="8" name="标题 4">
            <a:extLst>
              <a:ext uri="{FF2B5EF4-FFF2-40B4-BE49-F238E27FC236}">
                <a16:creationId xmlns:a16="http://schemas.microsoft.com/office/drawing/2014/main" id="{8AABCC2E-4AAE-402E-9AA0-0CDCB901A625}"/>
              </a:ext>
            </a:extLst>
          </p:cNvPr>
          <p:cNvSpPr txBox="1"/>
          <p:nvPr/>
        </p:nvSpPr>
        <p:spPr>
          <a:xfrm>
            <a:off x="5374123" y="3565702"/>
            <a:ext cx="1443755" cy="517774"/>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400" spc="300" smtClean="0">
                <a:solidFill>
                  <a:schemeClr val="bg1"/>
                </a:solidFill>
                <a:latin typeface="+mn-lt"/>
                <a:ea typeface="+mn-ea"/>
                <a:cs typeface="+mn-ea"/>
                <a:sym typeface="+mn-lt"/>
              </a:rPr>
              <a:t>PART 01</a:t>
            </a:r>
            <a:endParaRPr lang="zh-CN" altLang="en-US" sz="1400" spc="300" dirty="0">
              <a:solidFill>
                <a:schemeClr val="bg1"/>
              </a:solidFill>
              <a:latin typeface="+mn-lt"/>
              <a:ea typeface="+mn-ea"/>
              <a:cs typeface="+mn-ea"/>
              <a:sym typeface="+mn-lt"/>
            </a:endParaRPr>
          </a:p>
        </p:txBody>
      </p:sp>
      <p:sp>
        <p:nvSpPr>
          <p:cNvPr id="9" name="矩形 8">
            <a:extLst>
              <a:ext uri="{FF2B5EF4-FFF2-40B4-BE49-F238E27FC236}">
                <a16:creationId xmlns:a16="http://schemas.microsoft.com/office/drawing/2014/main" id="{96727F50-29FE-484E-B2AD-7F537E59949B}"/>
              </a:ext>
            </a:extLst>
          </p:cNvPr>
          <p:cNvSpPr/>
          <p:nvPr/>
        </p:nvSpPr>
        <p:spPr>
          <a:xfrm>
            <a:off x="4929118" y="3610308"/>
            <a:ext cx="2333765" cy="428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5" name="组合 14"/>
          <p:cNvGrpSpPr/>
          <p:nvPr/>
        </p:nvGrpSpPr>
        <p:grpSpPr>
          <a:xfrm>
            <a:off x="10612522" y="2757478"/>
            <a:ext cx="648930" cy="648930"/>
            <a:chOff x="10612522" y="2757478"/>
            <a:chExt cx="648930" cy="648930"/>
          </a:xfrm>
        </p:grpSpPr>
        <p:sp>
          <p:nvSpPr>
            <p:cNvPr id="16" name="椭圆 15">
              <a:extLst>
                <a:ext uri="{FF2B5EF4-FFF2-40B4-BE49-F238E27FC236}">
                  <a16:creationId xmlns:a16="http://schemas.microsoft.com/office/drawing/2014/main" id="{4B954707-1909-48D8-8778-0FB8CB5CF540}"/>
                </a:ext>
              </a:extLst>
            </p:cNvPr>
            <p:cNvSpPr/>
            <p:nvPr/>
          </p:nvSpPr>
          <p:spPr>
            <a:xfrm>
              <a:off x="10612522"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燕尾形 21">
              <a:extLst>
                <a:ext uri="{FF2B5EF4-FFF2-40B4-BE49-F238E27FC236}">
                  <a16:creationId xmlns:a16="http://schemas.microsoft.com/office/drawing/2014/main" id="{DF1623FE-F6C2-4691-9D00-94F04C2316DA}"/>
                </a:ext>
              </a:extLst>
            </p:cNvPr>
            <p:cNvSpPr/>
            <p:nvPr/>
          </p:nvSpPr>
          <p:spPr>
            <a:xfrm>
              <a:off x="10847606"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8" name="组合 17"/>
          <p:cNvGrpSpPr/>
          <p:nvPr/>
        </p:nvGrpSpPr>
        <p:grpSpPr>
          <a:xfrm>
            <a:off x="542970" y="2757478"/>
            <a:ext cx="648930" cy="648930"/>
            <a:chOff x="542970" y="2757478"/>
            <a:chExt cx="648930" cy="648930"/>
          </a:xfrm>
        </p:grpSpPr>
        <p:sp>
          <p:nvSpPr>
            <p:cNvPr id="19" name="椭圆 18">
              <a:extLst>
                <a:ext uri="{FF2B5EF4-FFF2-40B4-BE49-F238E27FC236}">
                  <a16:creationId xmlns:a16="http://schemas.microsoft.com/office/drawing/2014/main" id="{4B954707-1909-48D8-8778-0FB8CB5CF540}"/>
                </a:ext>
              </a:extLst>
            </p:cNvPr>
            <p:cNvSpPr/>
            <p:nvPr/>
          </p:nvSpPr>
          <p:spPr>
            <a:xfrm>
              <a:off x="542970"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燕尾形 21">
              <a:extLst>
                <a:ext uri="{FF2B5EF4-FFF2-40B4-BE49-F238E27FC236}">
                  <a16:creationId xmlns:a16="http://schemas.microsoft.com/office/drawing/2014/main" id="{DF1623FE-F6C2-4691-9D00-94F04C2316DA}"/>
                </a:ext>
              </a:extLst>
            </p:cNvPr>
            <p:cNvSpPr/>
            <p:nvPr/>
          </p:nvSpPr>
          <p:spPr>
            <a:xfrm rot="10800000">
              <a:off x="778054"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1554988"/>
      </p:ext>
    </p:extLst>
  </p:cSld>
  <p:clrMapOvr>
    <a:masterClrMapping/>
  </p:clrMapOvr>
  <p:transition spd="slow" advClick="0" advTm="3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6758" y="398994"/>
            <a:ext cx="866318" cy="627874"/>
            <a:chOff x="456758" y="398994"/>
            <a:chExt cx="866318" cy="627874"/>
          </a:xfrm>
        </p:grpSpPr>
        <p:grpSp>
          <p:nvGrpSpPr>
            <p:cNvPr id="39" name="组合 38"/>
            <p:cNvGrpSpPr/>
            <p:nvPr/>
          </p:nvGrpSpPr>
          <p:grpSpPr>
            <a:xfrm>
              <a:off x="456758" y="398994"/>
              <a:ext cx="866318" cy="627874"/>
              <a:chOff x="3206140" y="912611"/>
              <a:chExt cx="5811338" cy="4211835"/>
            </a:xfrm>
            <a:effectLst/>
          </p:grpSpPr>
          <p:sp>
            <p:nvSpPr>
              <p:cNvPr id="52" name="图文框 51"/>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椭圆 52"/>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任意多边形 54"/>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0" name="文本框 29"/>
            <p:cNvSpPr txBox="1"/>
            <p:nvPr/>
          </p:nvSpPr>
          <p:spPr>
            <a:xfrm>
              <a:off x="657699" y="512876"/>
              <a:ext cx="47000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bg1"/>
                  </a:solidFill>
                </a:rPr>
                <a:t>01</a:t>
              </a:r>
              <a:endParaRPr lang="zh-CN" altLang="en-US" sz="2000" dirty="0">
                <a:solidFill>
                  <a:schemeClr val="bg1"/>
                </a:solidFill>
              </a:endParaRPr>
            </a:p>
          </p:txBody>
        </p:sp>
      </p:grpSp>
      <p:grpSp>
        <p:nvGrpSpPr>
          <p:cNvPr id="48" name="组合 47"/>
          <p:cNvGrpSpPr/>
          <p:nvPr/>
        </p:nvGrpSpPr>
        <p:grpSpPr>
          <a:xfrm>
            <a:off x="1653935" y="2113074"/>
            <a:ext cx="4076051" cy="1561446"/>
            <a:chOff x="1631633" y="2035017"/>
            <a:chExt cx="4076051" cy="1561446"/>
          </a:xfrm>
        </p:grpSpPr>
        <p:sp>
          <p:nvSpPr>
            <p:cNvPr id="27" name="Rectangle: Rounded Corners 3"/>
            <p:cNvSpPr/>
            <p:nvPr/>
          </p:nvSpPr>
          <p:spPr>
            <a:xfrm>
              <a:off x="1631634" y="2035017"/>
              <a:ext cx="4076050" cy="1561446"/>
            </a:xfrm>
            <a:prstGeom prst="roundRect">
              <a:avLst/>
            </a:prstGeom>
            <a:solidFill>
              <a:schemeClr val="bg1"/>
            </a:solidFill>
            <a:ln w="19050">
              <a:gradFill>
                <a:gsLst>
                  <a:gs pos="0">
                    <a:srgbClr val="E8EAED"/>
                  </a:gs>
                  <a:gs pos="100000">
                    <a:srgbClr val="B7BDC7"/>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Freeform: Shape 13"/>
            <p:cNvSpPr/>
            <p:nvPr/>
          </p:nvSpPr>
          <p:spPr>
            <a:xfrm>
              <a:off x="1631633" y="2323024"/>
              <a:ext cx="1864583" cy="412797"/>
            </a:xfrm>
            <a:custGeom>
              <a:avLst/>
              <a:gdLst>
                <a:gd name="connsiteX0" fmla="*/ 12386 w 3852419"/>
                <a:gd name="connsiteY0" fmla="*/ 0 h 425302"/>
                <a:gd name="connsiteX1" fmla="*/ 3639768 w 3852419"/>
                <a:gd name="connsiteY1" fmla="*/ 0 h 425302"/>
                <a:gd name="connsiteX2" fmla="*/ 3852419 w 3852419"/>
                <a:gd name="connsiteY2" fmla="*/ 212651 h 425302"/>
                <a:gd name="connsiteX3" fmla="*/ 3639768 w 3852419"/>
                <a:gd name="connsiteY3" fmla="*/ 425302 h 425302"/>
                <a:gd name="connsiteX4" fmla="*/ 12386 w 3852419"/>
                <a:gd name="connsiteY4" fmla="*/ 425302 h 425302"/>
                <a:gd name="connsiteX5" fmla="*/ 0 w 3852419"/>
                <a:gd name="connsiteY5" fmla="*/ 424054 h 425302"/>
                <a:gd name="connsiteX6" fmla="*/ 0 w 3852419"/>
                <a:gd name="connsiteY6" fmla="*/ 1249 h 42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2419" h="425302">
                  <a:moveTo>
                    <a:pt x="12386" y="0"/>
                  </a:moveTo>
                  <a:lnTo>
                    <a:pt x="3639768" y="0"/>
                  </a:lnTo>
                  <a:cubicBezTo>
                    <a:pt x="3757212" y="0"/>
                    <a:pt x="3852419" y="95207"/>
                    <a:pt x="3852419" y="212651"/>
                  </a:cubicBezTo>
                  <a:cubicBezTo>
                    <a:pt x="3852419" y="330095"/>
                    <a:pt x="3757212" y="425302"/>
                    <a:pt x="3639768" y="425302"/>
                  </a:cubicBezTo>
                  <a:lnTo>
                    <a:pt x="12386" y="425302"/>
                  </a:lnTo>
                  <a:lnTo>
                    <a:pt x="0" y="424054"/>
                  </a:lnTo>
                  <a:lnTo>
                    <a:pt x="0" y="1249"/>
                  </a:lnTo>
                  <a:close/>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40" name="矩形 39"/>
            <p:cNvSpPr/>
            <p:nvPr/>
          </p:nvSpPr>
          <p:spPr>
            <a:xfrm>
              <a:off x="1838657" y="2836522"/>
              <a:ext cx="3626961"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41" name="矩形 40"/>
            <p:cNvSpPr/>
            <p:nvPr/>
          </p:nvSpPr>
          <p:spPr>
            <a:xfrm>
              <a:off x="1722242" y="2354197"/>
              <a:ext cx="1773974"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bg1"/>
                  </a:solidFill>
                  <a:latin typeface="+mn-ea"/>
                </a:rPr>
                <a:t>标题文字添加</a:t>
              </a:r>
            </a:p>
          </p:txBody>
        </p:sp>
      </p:grpSp>
      <p:grpSp>
        <p:nvGrpSpPr>
          <p:cNvPr id="51" name="组合 50"/>
          <p:cNvGrpSpPr/>
          <p:nvPr/>
        </p:nvGrpSpPr>
        <p:grpSpPr>
          <a:xfrm>
            <a:off x="1653935" y="4060320"/>
            <a:ext cx="4076051" cy="1561446"/>
            <a:chOff x="1631633" y="3982263"/>
            <a:chExt cx="4076051" cy="1561446"/>
          </a:xfrm>
        </p:grpSpPr>
        <p:sp>
          <p:nvSpPr>
            <p:cNvPr id="25" name="Rectangle: Rounded Corners 6"/>
            <p:cNvSpPr/>
            <p:nvPr/>
          </p:nvSpPr>
          <p:spPr>
            <a:xfrm>
              <a:off x="1631634" y="3982263"/>
              <a:ext cx="4076050" cy="1561446"/>
            </a:xfrm>
            <a:prstGeom prst="roundRect">
              <a:avLst/>
            </a:prstGeom>
            <a:solidFill>
              <a:schemeClr val="bg1"/>
            </a:solidFill>
            <a:ln w="19050">
              <a:gradFill>
                <a:gsLst>
                  <a:gs pos="0">
                    <a:srgbClr val="E8EAED"/>
                  </a:gs>
                  <a:gs pos="100000">
                    <a:srgbClr val="B7BDC7"/>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reeform: Shape 19"/>
            <p:cNvSpPr/>
            <p:nvPr/>
          </p:nvSpPr>
          <p:spPr>
            <a:xfrm>
              <a:off x="1631633" y="4259786"/>
              <a:ext cx="1864583" cy="412797"/>
            </a:xfrm>
            <a:custGeom>
              <a:avLst/>
              <a:gdLst>
                <a:gd name="connsiteX0" fmla="*/ 12386 w 3852419"/>
                <a:gd name="connsiteY0" fmla="*/ 0 h 425302"/>
                <a:gd name="connsiteX1" fmla="*/ 3639768 w 3852419"/>
                <a:gd name="connsiteY1" fmla="*/ 0 h 425302"/>
                <a:gd name="connsiteX2" fmla="*/ 3852419 w 3852419"/>
                <a:gd name="connsiteY2" fmla="*/ 212651 h 425302"/>
                <a:gd name="connsiteX3" fmla="*/ 3639768 w 3852419"/>
                <a:gd name="connsiteY3" fmla="*/ 425302 h 425302"/>
                <a:gd name="connsiteX4" fmla="*/ 12386 w 3852419"/>
                <a:gd name="connsiteY4" fmla="*/ 425302 h 425302"/>
                <a:gd name="connsiteX5" fmla="*/ 0 w 3852419"/>
                <a:gd name="connsiteY5" fmla="*/ 424054 h 425302"/>
                <a:gd name="connsiteX6" fmla="*/ 0 w 3852419"/>
                <a:gd name="connsiteY6" fmla="*/ 1249 h 42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2419" h="425302">
                  <a:moveTo>
                    <a:pt x="12386" y="0"/>
                  </a:moveTo>
                  <a:lnTo>
                    <a:pt x="3639768" y="0"/>
                  </a:lnTo>
                  <a:cubicBezTo>
                    <a:pt x="3757212" y="0"/>
                    <a:pt x="3852419" y="95207"/>
                    <a:pt x="3852419" y="212651"/>
                  </a:cubicBezTo>
                  <a:cubicBezTo>
                    <a:pt x="3852419" y="330095"/>
                    <a:pt x="3757212" y="425302"/>
                    <a:pt x="3639768" y="425302"/>
                  </a:cubicBezTo>
                  <a:lnTo>
                    <a:pt x="12386" y="425302"/>
                  </a:lnTo>
                  <a:lnTo>
                    <a:pt x="0" y="424054"/>
                  </a:lnTo>
                  <a:lnTo>
                    <a:pt x="0" y="1249"/>
                  </a:lnTo>
                  <a:close/>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42" name="矩形 41"/>
            <p:cNvSpPr/>
            <p:nvPr/>
          </p:nvSpPr>
          <p:spPr>
            <a:xfrm>
              <a:off x="1722242" y="4290959"/>
              <a:ext cx="1773974"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bg1"/>
                  </a:solidFill>
                  <a:latin typeface="+mn-ea"/>
                </a:rPr>
                <a:t>标题文字添加</a:t>
              </a:r>
            </a:p>
          </p:txBody>
        </p:sp>
        <p:sp>
          <p:nvSpPr>
            <p:cNvPr id="45" name="矩形 44"/>
            <p:cNvSpPr/>
            <p:nvPr/>
          </p:nvSpPr>
          <p:spPr>
            <a:xfrm>
              <a:off x="1838657" y="4791406"/>
              <a:ext cx="3626961"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grpSp>
      <p:grpSp>
        <p:nvGrpSpPr>
          <p:cNvPr id="49" name="组合 48"/>
          <p:cNvGrpSpPr/>
          <p:nvPr/>
        </p:nvGrpSpPr>
        <p:grpSpPr>
          <a:xfrm>
            <a:off x="6511367" y="2113074"/>
            <a:ext cx="4076051" cy="1561446"/>
            <a:chOff x="6489065" y="2035017"/>
            <a:chExt cx="4076051" cy="1561446"/>
          </a:xfrm>
        </p:grpSpPr>
        <p:sp>
          <p:nvSpPr>
            <p:cNvPr id="23" name="Rectangle: Rounded Corners 9"/>
            <p:cNvSpPr/>
            <p:nvPr/>
          </p:nvSpPr>
          <p:spPr>
            <a:xfrm>
              <a:off x="6489066" y="2035017"/>
              <a:ext cx="4076050" cy="1561446"/>
            </a:xfrm>
            <a:prstGeom prst="roundRect">
              <a:avLst/>
            </a:prstGeom>
            <a:solidFill>
              <a:schemeClr val="bg1"/>
            </a:solidFill>
            <a:ln w="19050">
              <a:gradFill>
                <a:gsLst>
                  <a:gs pos="0">
                    <a:srgbClr val="E8EAED"/>
                  </a:gs>
                  <a:gs pos="100000">
                    <a:srgbClr val="B7BDC7"/>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Freeform: Shape 14"/>
            <p:cNvSpPr/>
            <p:nvPr/>
          </p:nvSpPr>
          <p:spPr>
            <a:xfrm>
              <a:off x="6489065" y="2323024"/>
              <a:ext cx="1864583" cy="412797"/>
            </a:xfrm>
            <a:custGeom>
              <a:avLst/>
              <a:gdLst>
                <a:gd name="connsiteX0" fmla="*/ 12386 w 3852419"/>
                <a:gd name="connsiteY0" fmla="*/ 0 h 425302"/>
                <a:gd name="connsiteX1" fmla="*/ 3639768 w 3852419"/>
                <a:gd name="connsiteY1" fmla="*/ 0 h 425302"/>
                <a:gd name="connsiteX2" fmla="*/ 3852419 w 3852419"/>
                <a:gd name="connsiteY2" fmla="*/ 212651 h 425302"/>
                <a:gd name="connsiteX3" fmla="*/ 3639768 w 3852419"/>
                <a:gd name="connsiteY3" fmla="*/ 425302 h 425302"/>
                <a:gd name="connsiteX4" fmla="*/ 12386 w 3852419"/>
                <a:gd name="connsiteY4" fmla="*/ 425302 h 425302"/>
                <a:gd name="connsiteX5" fmla="*/ 0 w 3852419"/>
                <a:gd name="connsiteY5" fmla="*/ 424054 h 425302"/>
                <a:gd name="connsiteX6" fmla="*/ 0 w 3852419"/>
                <a:gd name="connsiteY6" fmla="*/ 1249 h 42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2419" h="425302">
                  <a:moveTo>
                    <a:pt x="12386" y="0"/>
                  </a:moveTo>
                  <a:lnTo>
                    <a:pt x="3639768" y="0"/>
                  </a:lnTo>
                  <a:cubicBezTo>
                    <a:pt x="3757212" y="0"/>
                    <a:pt x="3852419" y="95207"/>
                    <a:pt x="3852419" y="212651"/>
                  </a:cubicBezTo>
                  <a:cubicBezTo>
                    <a:pt x="3852419" y="330095"/>
                    <a:pt x="3757212" y="425302"/>
                    <a:pt x="3639768" y="425302"/>
                  </a:cubicBezTo>
                  <a:lnTo>
                    <a:pt x="12386" y="425302"/>
                  </a:lnTo>
                  <a:lnTo>
                    <a:pt x="0" y="424054"/>
                  </a:lnTo>
                  <a:lnTo>
                    <a:pt x="0" y="1249"/>
                  </a:lnTo>
                  <a:close/>
                </a:path>
              </a:pathLst>
            </a:cu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43" name="矩形 42"/>
            <p:cNvSpPr/>
            <p:nvPr/>
          </p:nvSpPr>
          <p:spPr>
            <a:xfrm>
              <a:off x="6560003" y="2354197"/>
              <a:ext cx="1773974"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bg1"/>
                  </a:solidFill>
                  <a:latin typeface="+mn-ea"/>
                </a:rPr>
                <a:t>标题文字添加</a:t>
              </a:r>
            </a:p>
          </p:txBody>
        </p:sp>
        <p:sp>
          <p:nvSpPr>
            <p:cNvPr id="46" name="矩形 45"/>
            <p:cNvSpPr/>
            <p:nvPr/>
          </p:nvSpPr>
          <p:spPr>
            <a:xfrm>
              <a:off x="6701602" y="2836522"/>
              <a:ext cx="3626961"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grpSp>
      <p:grpSp>
        <p:nvGrpSpPr>
          <p:cNvPr id="50" name="组合 49"/>
          <p:cNvGrpSpPr/>
          <p:nvPr/>
        </p:nvGrpSpPr>
        <p:grpSpPr>
          <a:xfrm>
            <a:off x="6511367" y="4060320"/>
            <a:ext cx="4076051" cy="1561446"/>
            <a:chOff x="6489065" y="3982263"/>
            <a:chExt cx="4076051" cy="1561446"/>
          </a:xfrm>
        </p:grpSpPr>
        <p:sp>
          <p:nvSpPr>
            <p:cNvPr id="21" name="Rectangle: Rounded Corners 12"/>
            <p:cNvSpPr/>
            <p:nvPr/>
          </p:nvSpPr>
          <p:spPr>
            <a:xfrm>
              <a:off x="6489066" y="3982263"/>
              <a:ext cx="4076050" cy="1561446"/>
            </a:xfrm>
            <a:prstGeom prst="roundRect">
              <a:avLst/>
            </a:prstGeom>
            <a:solidFill>
              <a:schemeClr val="bg1"/>
            </a:solidFill>
            <a:ln w="19050">
              <a:gradFill>
                <a:gsLst>
                  <a:gs pos="0">
                    <a:srgbClr val="E8EAED"/>
                  </a:gs>
                  <a:gs pos="100000">
                    <a:srgbClr val="B7BDC7"/>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Freeform: Shape 20"/>
            <p:cNvSpPr/>
            <p:nvPr/>
          </p:nvSpPr>
          <p:spPr>
            <a:xfrm>
              <a:off x="6489065" y="4259786"/>
              <a:ext cx="1864583" cy="412797"/>
            </a:xfrm>
            <a:custGeom>
              <a:avLst/>
              <a:gdLst>
                <a:gd name="connsiteX0" fmla="*/ 12386 w 3852419"/>
                <a:gd name="connsiteY0" fmla="*/ 0 h 425302"/>
                <a:gd name="connsiteX1" fmla="*/ 3639768 w 3852419"/>
                <a:gd name="connsiteY1" fmla="*/ 0 h 425302"/>
                <a:gd name="connsiteX2" fmla="*/ 3852419 w 3852419"/>
                <a:gd name="connsiteY2" fmla="*/ 212651 h 425302"/>
                <a:gd name="connsiteX3" fmla="*/ 3639768 w 3852419"/>
                <a:gd name="connsiteY3" fmla="*/ 425302 h 425302"/>
                <a:gd name="connsiteX4" fmla="*/ 12386 w 3852419"/>
                <a:gd name="connsiteY4" fmla="*/ 425302 h 425302"/>
                <a:gd name="connsiteX5" fmla="*/ 0 w 3852419"/>
                <a:gd name="connsiteY5" fmla="*/ 424054 h 425302"/>
                <a:gd name="connsiteX6" fmla="*/ 0 w 3852419"/>
                <a:gd name="connsiteY6" fmla="*/ 1249 h 42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2419" h="425302">
                  <a:moveTo>
                    <a:pt x="12386" y="0"/>
                  </a:moveTo>
                  <a:lnTo>
                    <a:pt x="3639768" y="0"/>
                  </a:lnTo>
                  <a:cubicBezTo>
                    <a:pt x="3757212" y="0"/>
                    <a:pt x="3852419" y="95207"/>
                    <a:pt x="3852419" y="212651"/>
                  </a:cubicBezTo>
                  <a:cubicBezTo>
                    <a:pt x="3852419" y="330095"/>
                    <a:pt x="3757212" y="425302"/>
                    <a:pt x="3639768" y="425302"/>
                  </a:cubicBezTo>
                  <a:lnTo>
                    <a:pt x="12386" y="425302"/>
                  </a:lnTo>
                  <a:lnTo>
                    <a:pt x="0" y="424054"/>
                  </a:lnTo>
                  <a:lnTo>
                    <a:pt x="0" y="1249"/>
                  </a:lnTo>
                  <a:close/>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44" name="矩形 43"/>
            <p:cNvSpPr/>
            <p:nvPr/>
          </p:nvSpPr>
          <p:spPr>
            <a:xfrm>
              <a:off x="6560003" y="4290959"/>
              <a:ext cx="1773974"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bg1"/>
                  </a:solidFill>
                  <a:latin typeface="+mn-ea"/>
                </a:rPr>
                <a:t>标题文字添加</a:t>
              </a:r>
            </a:p>
          </p:txBody>
        </p:sp>
        <p:sp>
          <p:nvSpPr>
            <p:cNvPr id="47" name="矩形 46"/>
            <p:cNvSpPr/>
            <p:nvPr/>
          </p:nvSpPr>
          <p:spPr>
            <a:xfrm>
              <a:off x="6701602" y="4791406"/>
              <a:ext cx="3626961"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grpSp>
      <p:grpSp>
        <p:nvGrpSpPr>
          <p:cNvPr id="56" name="组合 55"/>
          <p:cNvGrpSpPr/>
          <p:nvPr/>
        </p:nvGrpSpPr>
        <p:grpSpPr>
          <a:xfrm>
            <a:off x="1485000" y="442643"/>
            <a:ext cx="4919446" cy="632939"/>
            <a:chOff x="1423389" y="306332"/>
            <a:chExt cx="4919446" cy="632939"/>
          </a:xfrm>
        </p:grpSpPr>
        <p:sp>
          <p:nvSpPr>
            <p:cNvPr id="57" name="文本框 56"/>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58" name="文本框 57"/>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3728383489"/>
      </p:ext>
    </p:extLst>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10"/>
          <p:cNvSpPr/>
          <p:nvPr/>
        </p:nvSpPr>
        <p:spPr>
          <a:xfrm>
            <a:off x="5134245" y="2850910"/>
            <a:ext cx="1945812" cy="1923534"/>
          </a:xfrm>
          <a:custGeom>
            <a:avLst/>
            <a:gdLst/>
            <a:ahLst/>
            <a:cxnLst/>
            <a:rect l="l" t="t" r="r" b="b"/>
            <a:pathLst>
              <a:path w="146902" h="145220">
                <a:moveTo>
                  <a:pt x="137410" y="123064"/>
                </a:moveTo>
                <a:cubicBezTo>
                  <a:pt x="137707" y="122915"/>
                  <a:pt x="138005" y="122915"/>
                  <a:pt x="138303" y="123064"/>
                </a:cubicBezTo>
                <a:lnTo>
                  <a:pt x="138303" y="123510"/>
                </a:lnTo>
                <a:cubicBezTo>
                  <a:pt x="138600" y="123510"/>
                  <a:pt x="138823" y="123510"/>
                  <a:pt x="138972" y="123510"/>
                </a:cubicBezTo>
                <a:cubicBezTo>
                  <a:pt x="139270" y="123659"/>
                  <a:pt x="139419" y="123808"/>
                  <a:pt x="139419" y="123957"/>
                </a:cubicBezTo>
                <a:cubicBezTo>
                  <a:pt x="138675" y="126636"/>
                  <a:pt x="137707" y="128868"/>
                  <a:pt x="136517" y="130654"/>
                </a:cubicBezTo>
                <a:cubicBezTo>
                  <a:pt x="134582" y="133035"/>
                  <a:pt x="133466" y="134226"/>
                  <a:pt x="133168" y="134226"/>
                </a:cubicBezTo>
                <a:cubicBezTo>
                  <a:pt x="132870" y="134226"/>
                  <a:pt x="132721" y="134003"/>
                  <a:pt x="132721" y="133556"/>
                </a:cubicBezTo>
                <a:cubicBezTo>
                  <a:pt x="132721" y="133556"/>
                  <a:pt x="132498" y="133408"/>
                  <a:pt x="132052" y="133110"/>
                </a:cubicBezTo>
                <a:cubicBezTo>
                  <a:pt x="131903" y="132812"/>
                  <a:pt x="131754" y="132440"/>
                  <a:pt x="131605" y="131994"/>
                </a:cubicBezTo>
                <a:cubicBezTo>
                  <a:pt x="131605" y="131547"/>
                  <a:pt x="131754" y="131026"/>
                  <a:pt x="132052" y="130431"/>
                </a:cubicBezTo>
                <a:cubicBezTo>
                  <a:pt x="134284" y="126561"/>
                  <a:pt x="135624" y="124403"/>
                  <a:pt x="136070" y="123957"/>
                </a:cubicBezTo>
                <a:cubicBezTo>
                  <a:pt x="136517" y="123362"/>
                  <a:pt x="136963" y="123064"/>
                  <a:pt x="137410" y="123064"/>
                </a:cubicBezTo>
                <a:close/>
                <a:moveTo>
                  <a:pt x="7929" y="123064"/>
                </a:moveTo>
                <a:cubicBezTo>
                  <a:pt x="8078" y="122915"/>
                  <a:pt x="8376" y="122915"/>
                  <a:pt x="8822" y="123064"/>
                </a:cubicBezTo>
                <a:cubicBezTo>
                  <a:pt x="9269" y="123064"/>
                  <a:pt x="9715" y="123362"/>
                  <a:pt x="10162" y="123957"/>
                </a:cubicBezTo>
                <a:cubicBezTo>
                  <a:pt x="10608" y="124403"/>
                  <a:pt x="11947" y="126561"/>
                  <a:pt x="14180" y="130431"/>
                </a:cubicBezTo>
                <a:cubicBezTo>
                  <a:pt x="14478" y="131026"/>
                  <a:pt x="14626" y="131547"/>
                  <a:pt x="14626" y="131994"/>
                </a:cubicBezTo>
                <a:cubicBezTo>
                  <a:pt x="14329" y="132440"/>
                  <a:pt x="14105" y="132812"/>
                  <a:pt x="13957" y="133110"/>
                </a:cubicBezTo>
                <a:cubicBezTo>
                  <a:pt x="13659" y="133408"/>
                  <a:pt x="13510" y="133556"/>
                  <a:pt x="13510" y="133556"/>
                </a:cubicBezTo>
                <a:cubicBezTo>
                  <a:pt x="13510" y="134003"/>
                  <a:pt x="13361" y="134226"/>
                  <a:pt x="13064" y="134226"/>
                </a:cubicBezTo>
                <a:cubicBezTo>
                  <a:pt x="12766" y="134226"/>
                  <a:pt x="11650" y="133035"/>
                  <a:pt x="9715" y="130654"/>
                </a:cubicBezTo>
                <a:cubicBezTo>
                  <a:pt x="8524" y="128868"/>
                  <a:pt x="7557" y="126636"/>
                  <a:pt x="6813" y="123957"/>
                </a:cubicBezTo>
                <a:cubicBezTo>
                  <a:pt x="6813" y="123808"/>
                  <a:pt x="6962" y="123659"/>
                  <a:pt x="7259" y="123510"/>
                </a:cubicBezTo>
                <a:cubicBezTo>
                  <a:pt x="7408" y="123510"/>
                  <a:pt x="7631" y="123510"/>
                  <a:pt x="7929" y="123510"/>
                </a:cubicBezTo>
                <a:close/>
                <a:moveTo>
                  <a:pt x="125578" y="80425"/>
                </a:moveTo>
                <a:cubicBezTo>
                  <a:pt x="127661" y="80127"/>
                  <a:pt x="129001" y="80350"/>
                  <a:pt x="129596" y="81094"/>
                </a:cubicBezTo>
                <a:lnTo>
                  <a:pt x="130936" y="82657"/>
                </a:lnTo>
                <a:cubicBezTo>
                  <a:pt x="132424" y="82062"/>
                  <a:pt x="133838" y="81913"/>
                  <a:pt x="135177" y="82211"/>
                </a:cubicBezTo>
                <a:cubicBezTo>
                  <a:pt x="136517" y="82657"/>
                  <a:pt x="137038" y="83699"/>
                  <a:pt x="136740" y="85336"/>
                </a:cubicBezTo>
                <a:cubicBezTo>
                  <a:pt x="131977" y="100814"/>
                  <a:pt x="125355" y="113613"/>
                  <a:pt x="116871" y="123734"/>
                </a:cubicBezTo>
                <a:cubicBezTo>
                  <a:pt x="106156" y="136831"/>
                  <a:pt x="99607" y="143379"/>
                  <a:pt x="97226" y="143379"/>
                </a:cubicBezTo>
                <a:cubicBezTo>
                  <a:pt x="95589" y="143379"/>
                  <a:pt x="94770" y="142263"/>
                  <a:pt x="94770" y="140030"/>
                </a:cubicBezTo>
                <a:cubicBezTo>
                  <a:pt x="94770" y="139286"/>
                  <a:pt x="93729" y="137947"/>
                  <a:pt x="91645" y="136012"/>
                </a:cubicBezTo>
                <a:cubicBezTo>
                  <a:pt x="90603" y="134970"/>
                  <a:pt x="90008" y="133408"/>
                  <a:pt x="89859" y="131324"/>
                </a:cubicBezTo>
                <a:cubicBezTo>
                  <a:pt x="89561" y="128347"/>
                  <a:pt x="90305" y="125371"/>
                  <a:pt x="92091" y="122394"/>
                </a:cubicBezTo>
                <a:cubicBezTo>
                  <a:pt x="106379" y="100070"/>
                  <a:pt x="114937" y="87568"/>
                  <a:pt x="117764" y="84890"/>
                </a:cubicBezTo>
                <a:cubicBezTo>
                  <a:pt x="120592" y="82211"/>
                  <a:pt x="123196" y="80722"/>
                  <a:pt x="125578" y="80425"/>
                </a:cubicBezTo>
                <a:close/>
                <a:moveTo>
                  <a:pt x="22217" y="78416"/>
                </a:moveTo>
                <a:cubicBezTo>
                  <a:pt x="24747" y="78862"/>
                  <a:pt x="27351" y="80425"/>
                  <a:pt x="30030" y="83104"/>
                </a:cubicBezTo>
                <a:cubicBezTo>
                  <a:pt x="32858" y="85931"/>
                  <a:pt x="40597" y="98656"/>
                  <a:pt x="53247" y="121278"/>
                </a:cubicBezTo>
                <a:cubicBezTo>
                  <a:pt x="54884" y="124255"/>
                  <a:pt x="55554" y="127231"/>
                  <a:pt x="55256" y="130208"/>
                </a:cubicBezTo>
                <a:cubicBezTo>
                  <a:pt x="54959" y="132291"/>
                  <a:pt x="54215" y="133854"/>
                  <a:pt x="53024" y="134896"/>
                </a:cubicBezTo>
                <a:cubicBezTo>
                  <a:pt x="50940" y="136831"/>
                  <a:pt x="49899" y="138170"/>
                  <a:pt x="49899" y="138914"/>
                </a:cubicBezTo>
                <a:cubicBezTo>
                  <a:pt x="49750" y="141295"/>
                  <a:pt x="48857" y="142486"/>
                  <a:pt x="47220" y="142486"/>
                </a:cubicBezTo>
                <a:cubicBezTo>
                  <a:pt x="44838" y="142486"/>
                  <a:pt x="38588" y="135789"/>
                  <a:pt x="28467" y="122394"/>
                </a:cubicBezTo>
                <a:cubicBezTo>
                  <a:pt x="20728" y="111976"/>
                  <a:pt x="14924" y="98879"/>
                  <a:pt x="11055" y="83104"/>
                </a:cubicBezTo>
                <a:cubicBezTo>
                  <a:pt x="10906" y="81615"/>
                  <a:pt x="11501" y="80648"/>
                  <a:pt x="12840" y="80201"/>
                </a:cubicBezTo>
                <a:cubicBezTo>
                  <a:pt x="14180" y="79904"/>
                  <a:pt x="15594" y="80053"/>
                  <a:pt x="17082" y="80648"/>
                </a:cubicBezTo>
                <a:lnTo>
                  <a:pt x="17975" y="79085"/>
                </a:lnTo>
                <a:cubicBezTo>
                  <a:pt x="18868" y="78341"/>
                  <a:pt x="20282" y="78118"/>
                  <a:pt x="22217" y="78416"/>
                </a:cubicBezTo>
                <a:close/>
                <a:moveTo>
                  <a:pt x="78027" y="58"/>
                </a:moveTo>
                <a:cubicBezTo>
                  <a:pt x="109430" y="1099"/>
                  <a:pt x="130340" y="15982"/>
                  <a:pt x="140758" y="44706"/>
                </a:cubicBezTo>
                <a:cubicBezTo>
                  <a:pt x="145818" y="59142"/>
                  <a:pt x="147753" y="73579"/>
                  <a:pt x="146563" y="88015"/>
                </a:cubicBezTo>
                <a:cubicBezTo>
                  <a:pt x="146265" y="90545"/>
                  <a:pt x="145744" y="92257"/>
                  <a:pt x="145000" y="93150"/>
                </a:cubicBezTo>
                <a:lnTo>
                  <a:pt x="143660" y="94266"/>
                </a:lnTo>
                <a:cubicBezTo>
                  <a:pt x="145744" y="105130"/>
                  <a:pt x="142693" y="115325"/>
                  <a:pt x="134507" y="124850"/>
                </a:cubicBezTo>
                <a:cubicBezTo>
                  <a:pt x="122750" y="138244"/>
                  <a:pt x="114490" y="145016"/>
                  <a:pt x="109728" y="145165"/>
                </a:cubicBezTo>
                <a:cubicBezTo>
                  <a:pt x="105560" y="145314"/>
                  <a:pt x="103402" y="145165"/>
                  <a:pt x="103254" y="144718"/>
                </a:cubicBezTo>
                <a:cubicBezTo>
                  <a:pt x="115755" y="131026"/>
                  <a:pt x="124238" y="120608"/>
                  <a:pt x="128703" y="113465"/>
                </a:cubicBezTo>
                <a:cubicBezTo>
                  <a:pt x="137186" y="98731"/>
                  <a:pt x="140907" y="88461"/>
                  <a:pt x="139865" y="82657"/>
                </a:cubicBezTo>
                <a:cubicBezTo>
                  <a:pt x="139865" y="82657"/>
                  <a:pt x="139865" y="81467"/>
                  <a:pt x="139865" y="79085"/>
                </a:cubicBezTo>
                <a:cubicBezTo>
                  <a:pt x="140163" y="76555"/>
                  <a:pt x="140088" y="74025"/>
                  <a:pt x="139642" y="71495"/>
                </a:cubicBezTo>
                <a:cubicBezTo>
                  <a:pt x="139047" y="63012"/>
                  <a:pt x="137335" y="55124"/>
                  <a:pt x="134507" y="47831"/>
                </a:cubicBezTo>
                <a:cubicBezTo>
                  <a:pt x="124982" y="25061"/>
                  <a:pt x="105635" y="13080"/>
                  <a:pt x="76464" y="11889"/>
                </a:cubicBezTo>
                <a:cubicBezTo>
                  <a:pt x="47443" y="10699"/>
                  <a:pt x="27128" y="22233"/>
                  <a:pt x="15519" y="46492"/>
                </a:cubicBezTo>
                <a:cubicBezTo>
                  <a:pt x="9864" y="58696"/>
                  <a:pt x="7111" y="71049"/>
                  <a:pt x="7259" y="83550"/>
                </a:cubicBezTo>
                <a:cubicBezTo>
                  <a:pt x="13361" y="101707"/>
                  <a:pt x="19761" y="115102"/>
                  <a:pt x="26458" y="123734"/>
                </a:cubicBezTo>
                <a:cubicBezTo>
                  <a:pt x="33453" y="132515"/>
                  <a:pt x="38588" y="138989"/>
                  <a:pt x="41862" y="143156"/>
                </a:cubicBezTo>
                <a:cubicBezTo>
                  <a:pt x="37844" y="145835"/>
                  <a:pt x="33676" y="145760"/>
                  <a:pt x="29360" y="142933"/>
                </a:cubicBezTo>
                <a:cubicBezTo>
                  <a:pt x="16859" y="134003"/>
                  <a:pt x="8599" y="123287"/>
                  <a:pt x="4580" y="110786"/>
                </a:cubicBezTo>
                <a:cubicBezTo>
                  <a:pt x="1604" y="100665"/>
                  <a:pt x="860" y="94787"/>
                  <a:pt x="2348" y="93150"/>
                </a:cubicBezTo>
                <a:cubicBezTo>
                  <a:pt x="1306" y="92108"/>
                  <a:pt x="637" y="89354"/>
                  <a:pt x="339" y="84890"/>
                </a:cubicBezTo>
                <a:cubicBezTo>
                  <a:pt x="-1149" y="71346"/>
                  <a:pt x="2274" y="56091"/>
                  <a:pt x="10608" y="39125"/>
                </a:cubicBezTo>
                <a:cubicBezTo>
                  <a:pt x="23705" y="12038"/>
                  <a:pt x="46178" y="-984"/>
                  <a:pt x="78027" y="58"/>
                </a:cubicBezTo>
                <a:close/>
              </a:path>
            </a:pathLst>
          </a:custGeom>
          <a:solidFill>
            <a:schemeClr val="dk2">
              <a:lumMod val="100000"/>
            </a:schemeClr>
          </a:solidFill>
          <a:ln>
            <a:noFill/>
          </a:ln>
          <a:effectLst/>
        </p:spPr>
        <p:txBody>
          <a:bodyPr anchor="ctr"/>
          <a:lstStyle/>
          <a:p>
            <a:pPr algn="ctr"/>
            <a:endParaRPr/>
          </a:p>
        </p:txBody>
      </p:sp>
      <p:sp>
        <p:nvSpPr>
          <p:cNvPr id="35" name="椭圆 34"/>
          <p:cNvSpPr/>
          <p:nvPr/>
        </p:nvSpPr>
        <p:spPr>
          <a:xfrm>
            <a:off x="3725075" y="2301118"/>
            <a:ext cx="1013243" cy="1013243"/>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弧形 35"/>
          <p:cNvSpPr/>
          <p:nvPr/>
        </p:nvSpPr>
        <p:spPr>
          <a:xfrm>
            <a:off x="3723334" y="2299377"/>
            <a:ext cx="1014984" cy="1014984"/>
          </a:xfrm>
          <a:prstGeom prst="arc">
            <a:avLst>
              <a:gd name="adj1" fmla="val 16200000"/>
              <a:gd name="adj2" fmla="val 18256256"/>
            </a:avLst>
          </a:prstGeom>
          <a:ln w="1016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7" name="任意多边形: 形状 46"/>
          <p:cNvSpPr/>
          <p:nvPr/>
        </p:nvSpPr>
        <p:spPr>
          <a:xfrm>
            <a:off x="3999487" y="2565353"/>
            <a:ext cx="459194" cy="479550"/>
          </a:xfrm>
          <a:custGeom>
            <a:avLst/>
            <a:gdLst>
              <a:gd name="connsiteX0" fmla="*/ 293688 w 322263"/>
              <a:gd name="connsiteY0" fmla="*/ 298450 h 336550"/>
              <a:gd name="connsiteX1" fmla="*/ 293688 w 322263"/>
              <a:gd name="connsiteY1" fmla="*/ 305019 h 336550"/>
              <a:gd name="connsiteX2" fmla="*/ 261635 w 322263"/>
              <a:gd name="connsiteY2" fmla="*/ 336550 h 336550"/>
              <a:gd name="connsiteX3" fmla="*/ 241603 w 322263"/>
              <a:gd name="connsiteY3" fmla="*/ 336550 h 336550"/>
              <a:gd name="connsiteX4" fmla="*/ 209550 w 322263"/>
              <a:gd name="connsiteY4" fmla="*/ 305019 h 336550"/>
              <a:gd name="connsiteX5" fmla="*/ 209550 w 322263"/>
              <a:gd name="connsiteY5" fmla="*/ 301078 h 336550"/>
              <a:gd name="connsiteX6" fmla="*/ 277662 w 322263"/>
              <a:gd name="connsiteY6" fmla="*/ 301078 h 336550"/>
              <a:gd name="connsiteX7" fmla="*/ 293688 w 322263"/>
              <a:gd name="connsiteY7" fmla="*/ 298450 h 336550"/>
              <a:gd name="connsiteX8" fmla="*/ 28575 w 322263"/>
              <a:gd name="connsiteY8" fmla="*/ 298450 h 336550"/>
              <a:gd name="connsiteX9" fmla="*/ 44601 w 322263"/>
              <a:gd name="connsiteY9" fmla="*/ 301078 h 336550"/>
              <a:gd name="connsiteX10" fmla="*/ 112713 w 322263"/>
              <a:gd name="connsiteY10" fmla="*/ 301078 h 336550"/>
              <a:gd name="connsiteX11" fmla="*/ 112713 w 322263"/>
              <a:gd name="connsiteY11" fmla="*/ 305019 h 336550"/>
              <a:gd name="connsiteX12" fmla="*/ 80660 w 322263"/>
              <a:gd name="connsiteY12" fmla="*/ 336550 h 336550"/>
              <a:gd name="connsiteX13" fmla="*/ 60628 w 322263"/>
              <a:gd name="connsiteY13" fmla="*/ 336550 h 336550"/>
              <a:gd name="connsiteX14" fmla="*/ 28575 w 322263"/>
              <a:gd name="connsiteY14" fmla="*/ 305019 h 336550"/>
              <a:gd name="connsiteX15" fmla="*/ 28575 w 322263"/>
              <a:gd name="connsiteY15" fmla="*/ 298450 h 336550"/>
              <a:gd name="connsiteX16" fmla="*/ 233362 w 322263"/>
              <a:gd name="connsiteY16" fmla="*/ 228600 h 336550"/>
              <a:gd name="connsiteX17" fmla="*/ 273050 w 322263"/>
              <a:gd name="connsiteY17" fmla="*/ 228600 h 336550"/>
              <a:gd name="connsiteX18" fmla="*/ 273050 w 322263"/>
              <a:gd name="connsiteY18" fmla="*/ 241300 h 336550"/>
              <a:gd name="connsiteX19" fmla="*/ 233362 w 322263"/>
              <a:gd name="connsiteY19" fmla="*/ 241300 h 336550"/>
              <a:gd name="connsiteX20" fmla="*/ 49212 w 322263"/>
              <a:gd name="connsiteY20" fmla="*/ 228600 h 336550"/>
              <a:gd name="connsiteX21" fmla="*/ 88900 w 322263"/>
              <a:gd name="connsiteY21" fmla="*/ 228600 h 336550"/>
              <a:gd name="connsiteX22" fmla="*/ 88900 w 322263"/>
              <a:gd name="connsiteY22" fmla="*/ 241300 h 336550"/>
              <a:gd name="connsiteX23" fmla="*/ 49212 w 322263"/>
              <a:gd name="connsiteY23" fmla="*/ 241300 h 336550"/>
              <a:gd name="connsiteX24" fmla="*/ 228109 w 322263"/>
              <a:gd name="connsiteY24" fmla="*/ 212725 h 336550"/>
              <a:gd name="connsiteX25" fmla="*/ 217487 w 322263"/>
              <a:gd name="connsiteY25" fmla="*/ 224912 h 336550"/>
              <a:gd name="connsiteX26" fmla="*/ 217487 w 322263"/>
              <a:gd name="connsiteY26" fmla="*/ 246577 h 336550"/>
              <a:gd name="connsiteX27" fmla="*/ 228109 w 322263"/>
              <a:gd name="connsiteY27" fmla="*/ 258763 h 336550"/>
              <a:gd name="connsiteX28" fmla="*/ 278563 w 322263"/>
              <a:gd name="connsiteY28" fmla="*/ 258763 h 336550"/>
              <a:gd name="connsiteX29" fmla="*/ 290512 w 322263"/>
              <a:gd name="connsiteY29" fmla="*/ 246577 h 336550"/>
              <a:gd name="connsiteX30" fmla="*/ 290512 w 322263"/>
              <a:gd name="connsiteY30" fmla="*/ 224912 h 336550"/>
              <a:gd name="connsiteX31" fmla="*/ 278563 w 322263"/>
              <a:gd name="connsiteY31" fmla="*/ 212725 h 336550"/>
              <a:gd name="connsiteX32" fmla="*/ 228109 w 322263"/>
              <a:gd name="connsiteY32" fmla="*/ 212725 h 336550"/>
              <a:gd name="connsiteX33" fmla="*/ 43699 w 322263"/>
              <a:gd name="connsiteY33" fmla="*/ 212725 h 336550"/>
              <a:gd name="connsiteX34" fmla="*/ 31750 w 322263"/>
              <a:gd name="connsiteY34" fmla="*/ 224912 h 336550"/>
              <a:gd name="connsiteX35" fmla="*/ 31750 w 322263"/>
              <a:gd name="connsiteY35" fmla="*/ 246577 h 336550"/>
              <a:gd name="connsiteX36" fmla="*/ 43699 w 322263"/>
              <a:gd name="connsiteY36" fmla="*/ 258763 h 336550"/>
              <a:gd name="connsiteX37" fmla="*/ 94153 w 322263"/>
              <a:gd name="connsiteY37" fmla="*/ 258763 h 336550"/>
              <a:gd name="connsiteX38" fmla="*/ 104775 w 322263"/>
              <a:gd name="connsiteY38" fmla="*/ 246577 h 336550"/>
              <a:gd name="connsiteX39" fmla="*/ 104775 w 322263"/>
              <a:gd name="connsiteY39" fmla="*/ 224912 h 336550"/>
              <a:gd name="connsiteX40" fmla="*/ 94153 w 322263"/>
              <a:gd name="connsiteY40" fmla="*/ 212725 h 336550"/>
              <a:gd name="connsiteX41" fmla="*/ 43699 w 322263"/>
              <a:gd name="connsiteY41" fmla="*/ 212725 h 336550"/>
              <a:gd name="connsiteX42" fmla="*/ 44905 w 322263"/>
              <a:gd name="connsiteY42" fmla="*/ 184150 h 336550"/>
              <a:gd name="connsiteX43" fmla="*/ 277358 w 322263"/>
              <a:gd name="connsiteY43" fmla="*/ 184150 h 336550"/>
              <a:gd name="connsiteX44" fmla="*/ 322263 w 322263"/>
              <a:gd name="connsiteY44" fmla="*/ 228893 h 336550"/>
              <a:gd name="connsiteX45" fmla="*/ 322263 w 322263"/>
              <a:gd name="connsiteY45" fmla="*/ 239421 h 336550"/>
              <a:gd name="connsiteX46" fmla="*/ 277358 w 322263"/>
              <a:gd name="connsiteY46" fmla="*/ 284163 h 336550"/>
              <a:gd name="connsiteX47" fmla="*/ 44905 w 322263"/>
              <a:gd name="connsiteY47" fmla="*/ 284163 h 336550"/>
              <a:gd name="connsiteX48" fmla="*/ 0 w 322263"/>
              <a:gd name="connsiteY48" fmla="*/ 239421 h 336550"/>
              <a:gd name="connsiteX49" fmla="*/ 0 w 322263"/>
              <a:gd name="connsiteY49" fmla="*/ 228893 h 336550"/>
              <a:gd name="connsiteX50" fmla="*/ 44905 w 322263"/>
              <a:gd name="connsiteY50" fmla="*/ 184150 h 336550"/>
              <a:gd name="connsiteX51" fmla="*/ 100909 w 322263"/>
              <a:gd name="connsiteY51" fmla="*/ 112712 h 336550"/>
              <a:gd name="connsiteX52" fmla="*/ 221354 w 322263"/>
              <a:gd name="connsiteY52" fmla="*/ 112712 h 336550"/>
              <a:gd name="connsiteX53" fmla="*/ 242300 w 322263"/>
              <a:gd name="connsiteY53" fmla="*/ 125563 h 336550"/>
              <a:gd name="connsiteX54" fmla="*/ 259320 w 322263"/>
              <a:gd name="connsiteY54" fmla="*/ 158977 h 336550"/>
              <a:gd name="connsiteX55" fmla="*/ 254083 w 322263"/>
              <a:gd name="connsiteY55" fmla="*/ 166687 h 336550"/>
              <a:gd name="connsiteX56" fmla="*/ 68180 w 322263"/>
              <a:gd name="connsiteY56" fmla="*/ 166687 h 336550"/>
              <a:gd name="connsiteX57" fmla="*/ 62943 w 322263"/>
              <a:gd name="connsiteY57" fmla="*/ 158977 h 336550"/>
              <a:gd name="connsiteX58" fmla="*/ 79963 w 322263"/>
              <a:gd name="connsiteY58" fmla="*/ 125563 h 336550"/>
              <a:gd name="connsiteX59" fmla="*/ 100909 w 322263"/>
              <a:gd name="connsiteY59" fmla="*/ 112712 h 336550"/>
              <a:gd name="connsiteX60" fmla="*/ 209688 w 322263"/>
              <a:gd name="connsiteY60" fmla="*/ 60325 h 336550"/>
              <a:gd name="connsiteX61" fmla="*/ 222112 w 322263"/>
              <a:gd name="connsiteY61" fmla="*/ 60325 h 336550"/>
              <a:gd name="connsiteX62" fmla="*/ 231775 w 322263"/>
              <a:gd name="connsiteY62" fmla="*/ 69850 h 336550"/>
              <a:gd name="connsiteX63" fmla="*/ 222112 w 322263"/>
              <a:gd name="connsiteY63" fmla="*/ 79375 h 336550"/>
              <a:gd name="connsiteX64" fmla="*/ 209688 w 322263"/>
              <a:gd name="connsiteY64" fmla="*/ 79375 h 336550"/>
              <a:gd name="connsiteX65" fmla="*/ 200025 w 322263"/>
              <a:gd name="connsiteY65" fmla="*/ 69850 h 336550"/>
              <a:gd name="connsiteX66" fmla="*/ 209688 w 322263"/>
              <a:gd name="connsiteY66" fmla="*/ 60325 h 336550"/>
              <a:gd name="connsiteX67" fmla="*/ 101255 w 322263"/>
              <a:gd name="connsiteY67" fmla="*/ 60325 h 336550"/>
              <a:gd name="connsiteX68" fmla="*/ 113058 w 322263"/>
              <a:gd name="connsiteY68" fmla="*/ 60325 h 336550"/>
              <a:gd name="connsiteX69" fmla="*/ 122238 w 322263"/>
              <a:gd name="connsiteY69" fmla="*/ 69850 h 336550"/>
              <a:gd name="connsiteX70" fmla="*/ 113058 w 322263"/>
              <a:gd name="connsiteY70" fmla="*/ 79375 h 336550"/>
              <a:gd name="connsiteX71" fmla="*/ 101255 w 322263"/>
              <a:gd name="connsiteY71" fmla="*/ 79375 h 336550"/>
              <a:gd name="connsiteX72" fmla="*/ 92075 w 322263"/>
              <a:gd name="connsiteY72" fmla="*/ 69850 h 336550"/>
              <a:gd name="connsiteX73" fmla="*/ 101255 w 322263"/>
              <a:gd name="connsiteY73" fmla="*/ 60325 h 336550"/>
              <a:gd name="connsiteX74" fmla="*/ 161132 w 322263"/>
              <a:gd name="connsiteY74" fmla="*/ 34925 h 336550"/>
              <a:gd name="connsiteX75" fmla="*/ 195263 w 322263"/>
              <a:gd name="connsiteY75" fmla="*/ 69920 h 336550"/>
              <a:gd name="connsiteX76" fmla="*/ 195263 w 322263"/>
              <a:gd name="connsiteY76" fmla="*/ 86071 h 336550"/>
              <a:gd name="connsiteX77" fmla="*/ 184761 w 322263"/>
              <a:gd name="connsiteY77" fmla="*/ 96838 h 336550"/>
              <a:gd name="connsiteX78" fmla="*/ 137502 w 322263"/>
              <a:gd name="connsiteY78" fmla="*/ 96838 h 336550"/>
              <a:gd name="connsiteX79" fmla="*/ 127000 w 322263"/>
              <a:gd name="connsiteY79" fmla="*/ 86071 h 336550"/>
              <a:gd name="connsiteX80" fmla="*/ 127000 w 322263"/>
              <a:gd name="connsiteY80" fmla="*/ 69920 h 336550"/>
              <a:gd name="connsiteX81" fmla="*/ 161132 w 322263"/>
              <a:gd name="connsiteY81" fmla="*/ 34925 h 336550"/>
              <a:gd name="connsiteX82" fmla="*/ 196771 w 322263"/>
              <a:gd name="connsiteY82" fmla="*/ 21272 h 336550"/>
              <a:gd name="connsiteX83" fmla="*/ 210265 w 322263"/>
              <a:gd name="connsiteY83" fmla="*/ 21272 h 336550"/>
              <a:gd name="connsiteX84" fmla="*/ 210265 w 322263"/>
              <a:gd name="connsiteY84" fmla="*/ 33972 h 336550"/>
              <a:gd name="connsiteX85" fmla="*/ 204867 w 322263"/>
              <a:gd name="connsiteY85" fmla="*/ 39052 h 336550"/>
              <a:gd name="connsiteX86" fmla="*/ 196771 w 322263"/>
              <a:gd name="connsiteY86" fmla="*/ 42862 h 336550"/>
              <a:gd name="connsiteX87" fmla="*/ 190024 w 322263"/>
              <a:gd name="connsiteY87" fmla="*/ 39052 h 336550"/>
              <a:gd name="connsiteX88" fmla="*/ 190024 w 322263"/>
              <a:gd name="connsiteY88" fmla="*/ 26352 h 336550"/>
              <a:gd name="connsiteX89" fmla="*/ 196771 w 322263"/>
              <a:gd name="connsiteY89" fmla="*/ 21272 h 336550"/>
              <a:gd name="connsiteX90" fmla="*/ 111998 w 322263"/>
              <a:gd name="connsiteY90" fmla="*/ 21272 h 336550"/>
              <a:gd name="connsiteX91" fmla="*/ 125492 w 322263"/>
              <a:gd name="connsiteY91" fmla="*/ 21272 h 336550"/>
              <a:gd name="connsiteX92" fmla="*/ 132239 w 322263"/>
              <a:gd name="connsiteY92" fmla="*/ 26352 h 336550"/>
              <a:gd name="connsiteX93" fmla="*/ 132239 w 322263"/>
              <a:gd name="connsiteY93" fmla="*/ 39052 h 336550"/>
              <a:gd name="connsiteX94" fmla="*/ 125492 w 322263"/>
              <a:gd name="connsiteY94" fmla="*/ 42862 h 336550"/>
              <a:gd name="connsiteX95" fmla="*/ 117396 w 322263"/>
              <a:gd name="connsiteY95" fmla="*/ 39052 h 336550"/>
              <a:gd name="connsiteX96" fmla="*/ 111998 w 322263"/>
              <a:gd name="connsiteY96" fmla="*/ 33972 h 336550"/>
              <a:gd name="connsiteX97" fmla="*/ 111998 w 322263"/>
              <a:gd name="connsiteY97" fmla="*/ 21272 h 336550"/>
              <a:gd name="connsiteX98" fmla="*/ 161132 w 322263"/>
              <a:gd name="connsiteY98" fmla="*/ 0 h 336550"/>
              <a:gd name="connsiteX99" fmla="*/ 169863 w 322263"/>
              <a:gd name="connsiteY99" fmla="*/ 9180 h 336550"/>
              <a:gd name="connsiteX100" fmla="*/ 169863 w 322263"/>
              <a:gd name="connsiteY100" fmla="*/ 20983 h 336550"/>
              <a:gd name="connsiteX101" fmla="*/ 161132 w 322263"/>
              <a:gd name="connsiteY101" fmla="*/ 30163 h 336550"/>
              <a:gd name="connsiteX102" fmla="*/ 152400 w 322263"/>
              <a:gd name="connsiteY102" fmla="*/ 20983 h 336550"/>
              <a:gd name="connsiteX103" fmla="*/ 152400 w 322263"/>
              <a:gd name="connsiteY103" fmla="*/ 9180 h 336550"/>
              <a:gd name="connsiteX104" fmla="*/ 161132 w 322263"/>
              <a:gd name="connsiteY10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22263" h="336550">
                <a:moveTo>
                  <a:pt x="293688" y="298450"/>
                </a:moveTo>
                <a:cubicBezTo>
                  <a:pt x="293688" y="298450"/>
                  <a:pt x="293688" y="298450"/>
                  <a:pt x="293688" y="305019"/>
                </a:cubicBezTo>
                <a:cubicBezTo>
                  <a:pt x="293688" y="322099"/>
                  <a:pt x="280333" y="336550"/>
                  <a:pt x="261635" y="336550"/>
                </a:cubicBezTo>
                <a:cubicBezTo>
                  <a:pt x="261635" y="336550"/>
                  <a:pt x="261635" y="336550"/>
                  <a:pt x="241603" y="336550"/>
                </a:cubicBezTo>
                <a:cubicBezTo>
                  <a:pt x="224241" y="336550"/>
                  <a:pt x="209550" y="322099"/>
                  <a:pt x="209550" y="305019"/>
                </a:cubicBezTo>
                <a:cubicBezTo>
                  <a:pt x="209550" y="305019"/>
                  <a:pt x="209550" y="305019"/>
                  <a:pt x="209550" y="301078"/>
                </a:cubicBezTo>
                <a:lnTo>
                  <a:pt x="277662" y="301078"/>
                </a:lnTo>
                <a:cubicBezTo>
                  <a:pt x="283004" y="301078"/>
                  <a:pt x="289681" y="299764"/>
                  <a:pt x="293688" y="298450"/>
                </a:cubicBezTo>
                <a:close/>
                <a:moveTo>
                  <a:pt x="28575" y="298450"/>
                </a:moveTo>
                <a:cubicBezTo>
                  <a:pt x="32582" y="299764"/>
                  <a:pt x="39259" y="301078"/>
                  <a:pt x="44601" y="301078"/>
                </a:cubicBezTo>
                <a:cubicBezTo>
                  <a:pt x="44601" y="301078"/>
                  <a:pt x="44601" y="301078"/>
                  <a:pt x="112713" y="301078"/>
                </a:cubicBezTo>
                <a:cubicBezTo>
                  <a:pt x="112713" y="301078"/>
                  <a:pt x="112713" y="301078"/>
                  <a:pt x="112713" y="305019"/>
                </a:cubicBezTo>
                <a:cubicBezTo>
                  <a:pt x="112713" y="322099"/>
                  <a:pt x="98022" y="336550"/>
                  <a:pt x="80660" y="336550"/>
                </a:cubicBezTo>
                <a:cubicBezTo>
                  <a:pt x="80660" y="336550"/>
                  <a:pt x="80660" y="336550"/>
                  <a:pt x="60628" y="336550"/>
                </a:cubicBezTo>
                <a:cubicBezTo>
                  <a:pt x="41930" y="336550"/>
                  <a:pt x="28575" y="322099"/>
                  <a:pt x="28575" y="305019"/>
                </a:cubicBezTo>
                <a:cubicBezTo>
                  <a:pt x="28575" y="305019"/>
                  <a:pt x="28575" y="305019"/>
                  <a:pt x="28575" y="298450"/>
                </a:cubicBezTo>
                <a:close/>
                <a:moveTo>
                  <a:pt x="233362" y="228600"/>
                </a:moveTo>
                <a:lnTo>
                  <a:pt x="273050" y="228600"/>
                </a:lnTo>
                <a:lnTo>
                  <a:pt x="273050" y="241300"/>
                </a:lnTo>
                <a:lnTo>
                  <a:pt x="233362" y="241300"/>
                </a:lnTo>
                <a:close/>
                <a:moveTo>
                  <a:pt x="49212" y="228600"/>
                </a:moveTo>
                <a:lnTo>
                  <a:pt x="88900" y="228600"/>
                </a:lnTo>
                <a:lnTo>
                  <a:pt x="88900" y="241300"/>
                </a:lnTo>
                <a:lnTo>
                  <a:pt x="49212" y="241300"/>
                </a:lnTo>
                <a:close/>
                <a:moveTo>
                  <a:pt x="228109" y="212725"/>
                </a:moveTo>
                <a:cubicBezTo>
                  <a:pt x="222798" y="212725"/>
                  <a:pt x="217487" y="218141"/>
                  <a:pt x="217487" y="224912"/>
                </a:cubicBezTo>
                <a:cubicBezTo>
                  <a:pt x="217487" y="224912"/>
                  <a:pt x="217487" y="224912"/>
                  <a:pt x="217487" y="246577"/>
                </a:cubicBezTo>
                <a:cubicBezTo>
                  <a:pt x="217487" y="253347"/>
                  <a:pt x="222798" y="258763"/>
                  <a:pt x="228109" y="258763"/>
                </a:cubicBezTo>
                <a:cubicBezTo>
                  <a:pt x="228109" y="258763"/>
                  <a:pt x="228109" y="258763"/>
                  <a:pt x="278563" y="258763"/>
                </a:cubicBezTo>
                <a:cubicBezTo>
                  <a:pt x="285201" y="258763"/>
                  <a:pt x="290512" y="253347"/>
                  <a:pt x="290512" y="246577"/>
                </a:cubicBezTo>
                <a:lnTo>
                  <a:pt x="290512" y="224912"/>
                </a:lnTo>
                <a:cubicBezTo>
                  <a:pt x="290512" y="218141"/>
                  <a:pt x="285201" y="212725"/>
                  <a:pt x="278563" y="212725"/>
                </a:cubicBezTo>
                <a:cubicBezTo>
                  <a:pt x="278563" y="212725"/>
                  <a:pt x="278563" y="212725"/>
                  <a:pt x="228109" y="212725"/>
                </a:cubicBezTo>
                <a:close/>
                <a:moveTo>
                  <a:pt x="43699" y="212725"/>
                </a:moveTo>
                <a:cubicBezTo>
                  <a:pt x="37061" y="212725"/>
                  <a:pt x="31750" y="218141"/>
                  <a:pt x="31750" y="224912"/>
                </a:cubicBezTo>
                <a:cubicBezTo>
                  <a:pt x="31750" y="224912"/>
                  <a:pt x="31750" y="224912"/>
                  <a:pt x="31750" y="246577"/>
                </a:cubicBezTo>
                <a:cubicBezTo>
                  <a:pt x="31750" y="253347"/>
                  <a:pt x="37061" y="258763"/>
                  <a:pt x="43699" y="258763"/>
                </a:cubicBezTo>
                <a:cubicBezTo>
                  <a:pt x="43699" y="258763"/>
                  <a:pt x="43699" y="258763"/>
                  <a:pt x="94153" y="258763"/>
                </a:cubicBezTo>
                <a:cubicBezTo>
                  <a:pt x="99464" y="258763"/>
                  <a:pt x="104775" y="253347"/>
                  <a:pt x="104775" y="246577"/>
                </a:cubicBezTo>
                <a:lnTo>
                  <a:pt x="104775" y="224912"/>
                </a:lnTo>
                <a:cubicBezTo>
                  <a:pt x="104775" y="218141"/>
                  <a:pt x="99464" y="212725"/>
                  <a:pt x="94153" y="212725"/>
                </a:cubicBezTo>
                <a:cubicBezTo>
                  <a:pt x="94153" y="212725"/>
                  <a:pt x="94153" y="212725"/>
                  <a:pt x="43699" y="212725"/>
                </a:cubicBezTo>
                <a:close/>
                <a:moveTo>
                  <a:pt x="44905" y="184150"/>
                </a:moveTo>
                <a:cubicBezTo>
                  <a:pt x="44905" y="184150"/>
                  <a:pt x="44905" y="184150"/>
                  <a:pt x="277358" y="184150"/>
                </a:cubicBezTo>
                <a:cubicBezTo>
                  <a:pt x="302452" y="184150"/>
                  <a:pt x="322263" y="203890"/>
                  <a:pt x="322263" y="228893"/>
                </a:cubicBezTo>
                <a:cubicBezTo>
                  <a:pt x="322263" y="228893"/>
                  <a:pt x="322263" y="228893"/>
                  <a:pt x="322263" y="239421"/>
                </a:cubicBezTo>
                <a:cubicBezTo>
                  <a:pt x="322263" y="264424"/>
                  <a:pt x="302452" y="284163"/>
                  <a:pt x="277358" y="284163"/>
                </a:cubicBezTo>
                <a:cubicBezTo>
                  <a:pt x="277358" y="284163"/>
                  <a:pt x="277358" y="284163"/>
                  <a:pt x="44905" y="284163"/>
                </a:cubicBezTo>
                <a:cubicBezTo>
                  <a:pt x="19811" y="284163"/>
                  <a:pt x="0" y="264424"/>
                  <a:pt x="0" y="239421"/>
                </a:cubicBezTo>
                <a:cubicBezTo>
                  <a:pt x="0" y="239421"/>
                  <a:pt x="0" y="239421"/>
                  <a:pt x="0" y="228893"/>
                </a:cubicBezTo>
                <a:cubicBezTo>
                  <a:pt x="0" y="203890"/>
                  <a:pt x="19811" y="184150"/>
                  <a:pt x="44905" y="184150"/>
                </a:cubicBezTo>
                <a:close/>
                <a:moveTo>
                  <a:pt x="100909" y="112712"/>
                </a:moveTo>
                <a:cubicBezTo>
                  <a:pt x="100909" y="112712"/>
                  <a:pt x="100909" y="112712"/>
                  <a:pt x="221354" y="112712"/>
                </a:cubicBezTo>
                <a:cubicBezTo>
                  <a:pt x="229209" y="112712"/>
                  <a:pt x="239682" y="119138"/>
                  <a:pt x="242300" y="125563"/>
                </a:cubicBezTo>
                <a:lnTo>
                  <a:pt x="259320" y="158977"/>
                </a:lnTo>
                <a:cubicBezTo>
                  <a:pt x="261938" y="162832"/>
                  <a:pt x="259320" y="166687"/>
                  <a:pt x="254083" y="166687"/>
                </a:cubicBezTo>
                <a:cubicBezTo>
                  <a:pt x="254083" y="166687"/>
                  <a:pt x="254083" y="166687"/>
                  <a:pt x="68180" y="166687"/>
                </a:cubicBezTo>
                <a:cubicBezTo>
                  <a:pt x="62943" y="166687"/>
                  <a:pt x="60325" y="162832"/>
                  <a:pt x="62943" y="158977"/>
                </a:cubicBezTo>
                <a:cubicBezTo>
                  <a:pt x="62943" y="158977"/>
                  <a:pt x="62943" y="158977"/>
                  <a:pt x="79963" y="125563"/>
                </a:cubicBezTo>
                <a:cubicBezTo>
                  <a:pt x="82581" y="119138"/>
                  <a:pt x="93054" y="112712"/>
                  <a:pt x="100909" y="112712"/>
                </a:cubicBezTo>
                <a:close/>
                <a:moveTo>
                  <a:pt x="209688" y="60325"/>
                </a:moveTo>
                <a:cubicBezTo>
                  <a:pt x="209688" y="60325"/>
                  <a:pt x="209688" y="60325"/>
                  <a:pt x="222112" y="60325"/>
                </a:cubicBezTo>
                <a:cubicBezTo>
                  <a:pt x="227634" y="60325"/>
                  <a:pt x="231775" y="64407"/>
                  <a:pt x="231775" y="69850"/>
                </a:cubicBezTo>
                <a:cubicBezTo>
                  <a:pt x="231775" y="75293"/>
                  <a:pt x="227634" y="79375"/>
                  <a:pt x="222112" y="79375"/>
                </a:cubicBezTo>
                <a:cubicBezTo>
                  <a:pt x="222112" y="79375"/>
                  <a:pt x="222112" y="79375"/>
                  <a:pt x="209688" y="79375"/>
                </a:cubicBezTo>
                <a:cubicBezTo>
                  <a:pt x="204166" y="79375"/>
                  <a:pt x="200025" y="75293"/>
                  <a:pt x="200025" y="69850"/>
                </a:cubicBezTo>
                <a:cubicBezTo>
                  <a:pt x="200025" y="64407"/>
                  <a:pt x="204166" y="60325"/>
                  <a:pt x="209688" y="60325"/>
                </a:cubicBezTo>
                <a:close/>
                <a:moveTo>
                  <a:pt x="101255" y="60325"/>
                </a:moveTo>
                <a:cubicBezTo>
                  <a:pt x="101255" y="60325"/>
                  <a:pt x="101255" y="60325"/>
                  <a:pt x="113058" y="60325"/>
                </a:cubicBezTo>
                <a:cubicBezTo>
                  <a:pt x="118304" y="60325"/>
                  <a:pt x="122238" y="64407"/>
                  <a:pt x="122238" y="69850"/>
                </a:cubicBezTo>
                <a:cubicBezTo>
                  <a:pt x="122238" y="75293"/>
                  <a:pt x="118304" y="79375"/>
                  <a:pt x="113058" y="79375"/>
                </a:cubicBezTo>
                <a:cubicBezTo>
                  <a:pt x="113058" y="79375"/>
                  <a:pt x="113058" y="79375"/>
                  <a:pt x="101255" y="79375"/>
                </a:cubicBezTo>
                <a:cubicBezTo>
                  <a:pt x="96009" y="79375"/>
                  <a:pt x="92075" y="75293"/>
                  <a:pt x="92075" y="69850"/>
                </a:cubicBezTo>
                <a:cubicBezTo>
                  <a:pt x="92075" y="64407"/>
                  <a:pt x="96009" y="60325"/>
                  <a:pt x="101255" y="60325"/>
                </a:cubicBezTo>
                <a:close/>
                <a:moveTo>
                  <a:pt x="161132" y="34925"/>
                </a:moveTo>
                <a:cubicBezTo>
                  <a:pt x="179510" y="34925"/>
                  <a:pt x="195263" y="49731"/>
                  <a:pt x="195263" y="69920"/>
                </a:cubicBezTo>
                <a:lnTo>
                  <a:pt x="195263" y="86071"/>
                </a:lnTo>
                <a:cubicBezTo>
                  <a:pt x="195263" y="91455"/>
                  <a:pt x="190012" y="96838"/>
                  <a:pt x="184761" y="96838"/>
                </a:cubicBezTo>
                <a:cubicBezTo>
                  <a:pt x="184761" y="96838"/>
                  <a:pt x="184761" y="96838"/>
                  <a:pt x="137502" y="96838"/>
                </a:cubicBezTo>
                <a:cubicBezTo>
                  <a:pt x="132251" y="96838"/>
                  <a:pt x="127000" y="91455"/>
                  <a:pt x="127000" y="86071"/>
                </a:cubicBezTo>
                <a:cubicBezTo>
                  <a:pt x="127000" y="86071"/>
                  <a:pt x="127000" y="86071"/>
                  <a:pt x="127000" y="69920"/>
                </a:cubicBezTo>
                <a:cubicBezTo>
                  <a:pt x="127000" y="49731"/>
                  <a:pt x="142753" y="34925"/>
                  <a:pt x="161132" y="34925"/>
                </a:cubicBezTo>
                <a:close/>
                <a:moveTo>
                  <a:pt x="196771" y="21272"/>
                </a:moveTo>
                <a:cubicBezTo>
                  <a:pt x="200819" y="17462"/>
                  <a:pt x="206217" y="17462"/>
                  <a:pt x="210265" y="21272"/>
                </a:cubicBezTo>
                <a:cubicBezTo>
                  <a:pt x="214313" y="25082"/>
                  <a:pt x="214313" y="30162"/>
                  <a:pt x="210265" y="33972"/>
                </a:cubicBezTo>
                <a:cubicBezTo>
                  <a:pt x="210265" y="33972"/>
                  <a:pt x="210265" y="33972"/>
                  <a:pt x="204867" y="39052"/>
                </a:cubicBezTo>
                <a:cubicBezTo>
                  <a:pt x="202168" y="41592"/>
                  <a:pt x="199470" y="42862"/>
                  <a:pt x="196771" y="42862"/>
                </a:cubicBezTo>
                <a:cubicBezTo>
                  <a:pt x="195421" y="42862"/>
                  <a:pt x="192723" y="41592"/>
                  <a:pt x="190024" y="39052"/>
                </a:cubicBezTo>
                <a:cubicBezTo>
                  <a:pt x="187325" y="36512"/>
                  <a:pt x="187325" y="30162"/>
                  <a:pt x="190024" y="26352"/>
                </a:cubicBezTo>
                <a:cubicBezTo>
                  <a:pt x="190024" y="26352"/>
                  <a:pt x="190024" y="26352"/>
                  <a:pt x="196771" y="21272"/>
                </a:cubicBezTo>
                <a:close/>
                <a:moveTo>
                  <a:pt x="111998" y="21272"/>
                </a:moveTo>
                <a:cubicBezTo>
                  <a:pt x="116046" y="17462"/>
                  <a:pt x="121444" y="17462"/>
                  <a:pt x="125492" y="21272"/>
                </a:cubicBezTo>
                <a:cubicBezTo>
                  <a:pt x="125492" y="21272"/>
                  <a:pt x="125492" y="21272"/>
                  <a:pt x="132239" y="26352"/>
                </a:cubicBezTo>
                <a:cubicBezTo>
                  <a:pt x="134938" y="30162"/>
                  <a:pt x="134938" y="36512"/>
                  <a:pt x="132239" y="39052"/>
                </a:cubicBezTo>
                <a:cubicBezTo>
                  <a:pt x="129540" y="41592"/>
                  <a:pt x="126842" y="42862"/>
                  <a:pt x="125492" y="42862"/>
                </a:cubicBezTo>
                <a:cubicBezTo>
                  <a:pt x="122793" y="42862"/>
                  <a:pt x="120095" y="41592"/>
                  <a:pt x="117396" y="39052"/>
                </a:cubicBezTo>
                <a:lnTo>
                  <a:pt x="111998" y="33972"/>
                </a:lnTo>
                <a:cubicBezTo>
                  <a:pt x="107950" y="30162"/>
                  <a:pt x="107950" y="25082"/>
                  <a:pt x="111998" y="21272"/>
                </a:cubicBezTo>
                <a:close/>
                <a:moveTo>
                  <a:pt x="161132" y="0"/>
                </a:moveTo>
                <a:cubicBezTo>
                  <a:pt x="166121" y="0"/>
                  <a:pt x="169863" y="3934"/>
                  <a:pt x="169863" y="9180"/>
                </a:cubicBezTo>
                <a:cubicBezTo>
                  <a:pt x="169863" y="9180"/>
                  <a:pt x="169863" y="9180"/>
                  <a:pt x="169863" y="20983"/>
                </a:cubicBezTo>
                <a:cubicBezTo>
                  <a:pt x="169863" y="26228"/>
                  <a:pt x="166121" y="30163"/>
                  <a:pt x="161132" y="30163"/>
                </a:cubicBezTo>
                <a:cubicBezTo>
                  <a:pt x="156142" y="30163"/>
                  <a:pt x="152400" y="26228"/>
                  <a:pt x="152400" y="20983"/>
                </a:cubicBezTo>
                <a:cubicBezTo>
                  <a:pt x="152400" y="20983"/>
                  <a:pt x="152400" y="20983"/>
                  <a:pt x="152400" y="9180"/>
                </a:cubicBezTo>
                <a:cubicBezTo>
                  <a:pt x="152400" y="3934"/>
                  <a:pt x="156142" y="0"/>
                  <a:pt x="161132" y="0"/>
                </a:cubicBezTo>
                <a:close/>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0" name="椭圆 29"/>
          <p:cNvSpPr/>
          <p:nvPr/>
        </p:nvSpPr>
        <p:spPr>
          <a:xfrm>
            <a:off x="3725075" y="4494046"/>
            <a:ext cx="1013243" cy="1013243"/>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弧形 30"/>
          <p:cNvSpPr/>
          <p:nvPr/>
        </p:nvSpPr>
        <p:spPr>
          <a:xfrm>
            <a:off x="3723334" y="4492305"/>
            <a:ext cx="1014984" cy="1014984"/>
          </a:xfrm>
          <a:prstGeom prst="arc">
            <a:avLst>
              <a:gd name="adj1" fmla="val 16200000"/>
              <a:gd name="adj2" fmla="val 2942198"/>
            </a:avLst>
          </a:prstGeom>
          <a:ln w="1016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2" name="任意多边形: 形状 48"/>
          <p:cNvSpPr/>
          <p:nvPr/>
        </p:nvSpPr>
        <p:spPr>
          <a:xfrm>
            <a:off x="3991049" y="4751194"/>
            <a:ext cx="479554" cy="409760"/>
          </a:xfrm>
          <a:custGeom>
            <a:avLst/>
            <a:gdLst>
              <a:gd name="connsiteX0" fmla="*/ 137328 w 338137"/>
              <a:gd name="connsiteY0" fmla="*/ 214312 h 288925"/>
              <a:gd name="connsiteX1" fmla="*/ 133350 w 338137"/>
              <a:gd name="connsiteY1" fmla="*/ 218394 h 288925"/>
              <a:gd name="connsiteX2" fmla="*/ 137328 w 338137"/>
              <a:gd name="connsiteY2" fmla="*/ 223837 h 288925"/>
              <a:gd name="connsiteX3" fmla="*/ 250023 w 338137"/>
              <a:gd name="connsiteY3" fmla="*/ 223837 h 288925"/>
              <a:gd name="connsiteX4" fmla="*/ 254000 w 338137"/>
              <a:gd name="connsiteY4" fmla="*/ 218394 h 288925"/>
              <a:gd name="connsiteX5" fmla="*/ 250023 w 338137"/>
              <a:gd name="connsiteY5" fmla="*/ 214312 h 288925"/>
              <a:gd name="connsiteX6" fmla="*/ 137328 w 338137"/>
              <a:gd name="connsiteY6" fmla="*/ 214312 h 288925"/>
              <a:gd name="connsiteX7" fmla="*/ 137328 w 338137"/>
              <a:gd name="connsiteY7" fmla="*/ 196850 h 288925"/>
              <a:gd name="connsiteX8" fmla="*/ 133350 w 338137"/>
              <a:gd name="connsiteY8" fmla="*/ 200932 h 288925"/>
              <a:gd name="connsiteX9" fmla="*/ 137328 w 338137"/>
              <a:gd name="connsiteY9" fmla="*/ 206375 h 288925"/>
              <a:gd name="connsiteX10" fmla="*/ 250023 w 338137"/>
              <a:gd name="connsiteY10" fmla="*/ 206375 h 288925"/>
              <a:gd name="connsiteX11" fmla="*/ 254000 w 338137"/>
              <a:gd name="connsiteY11" fmla="*/ 200932 h 288925"/>
              <a:gd name="connsiteX12" fmla="*/ 250023 w 338137"/>
              <a:gd name="connsiteY12" fmla="*/ 196850 h 288925"/>
              <a:gd name="connsiteX13" fmla="*/ 137328 w 338137"/>
              <a:gd name="connsiteY13" fmla="*/ 196850 h 288925"/>
              <a:gd name="connsiteX14" fmla="*/ 288925 w 338137"/>
              <a:gd name="connsiteY14" fmla="*/ 187325 h 288925"/>
              <a:gd name="connsiteX15" fmla="*/ 269875 w 338137"/>
              <a:gd name="connsiteY15" fmla="*/ 206375 h 288925"/>
              <a:gd name="connsiteX16" fmla="*/ 288925 w 338137"/>
              <a:gd name="connsiteY16" fmla="*/ 225425 h 288925"/>
              <a:gd name="connsiteX17" fmla="*/ 307975 w 338137"/>
              <a:gd name="connsiteY17" fmla="*/ 206375 h 288925"/>
              <a:gd name="connsiteX18" fmla="*/ 288925 w 338137"/>
              <a:gd name="connsiteY18" fmla="*/ 187325 h 288925"/>
              <a:gd name="connsiteX19" fmla="*/ 98425 w 338137"/>
              <a:gd name="connsiteY19" fmla="*/ 187325 h 288925"/>
              <a:gd name="connsiteX20" fmla="*/ 79375 w 338137"/>
              <a:gd name="connsiteY20" fmla="*/ 206375 h 288925"/>
              <a:gd name="connsiteX21" fmla="*/ 98425 w 338137"/>
              <a:gd name="connsiteY21" fmla="*/ 225425 h 288925"/>
              <a:gd name="connsiteX22" fmla="*/ 117475 w 338137"/>
              <a:gd name="connsiteY22" fmla="*/ 206375 h 288925"/>
              <a:gd name="connsiteX23" fmla="*/ 98425 w 338137"/>
              <a:gd name="connsiteY23" fmla="*/ 187325 h 288925"/>
              <a:gd name="connsiteX24" fmla="*/ 254922 w 338137"/>
              <a:gd name="connsiteY24" fmla="*/ 127000 h 288925"/>
              <a:gd name="connsiteX25" fmla="*/ 234950 w 338137"/>
              <a:gd name="connsiteY25" fmla="*/ 147638 h 288925"/>
              <a:gd name="connsiteX26" fmla="*/ 276225 w 338137"/>
              <a:gd name="connsiteY26" fmla="*/ 147638 h 288925"/>
              <a:gd name="connsiteX27" fmla="*/ 254922 w 338137"/>
              <a:gd name="connsiteY27" fmla="*/ 127000 h 288925"/>
              <a:gd name="connsiteX28" fmla="*/ 130590 w 338137"/>
              <a:gd name="connsiteY28" fmla="*/ 100012 h 288925"/>
              <a:gd name="connsiteX29" fmla="*/ 92075 w 338137"/>
              <a:gd name="connsiteY29" fmla="*/ 147895 h 288925"/>
              <a:gd name="connsiteX30" fmla="*/ 105356 w 338137"/>
              <a:gd name="connsiteY30" fmla="*/ 147895 h 288925"/>
              <a:gd name="connsiteX31" fmla="*/ 226214 w 338137"/>
              <a:gd name="connsiteY31" fmla="*/ 147895 h 288925"/>
              <a:gd name="connsiteX32" fmla="*/ 255432 w 338137"/>
              <a:gd name="connsiteY32" fmla="*/ 117303 h 288925"/>
              <a:gd name="connsiteX33" fmla="*/ 285979 w 338137"/>
              <a:gd name="connsiteY33" fmla="*/ 147895 h 288925"/>
              <a:gd name="connsiteX34" fmla="*/ 295275 w 338137"/>
              <a:gd name="connsiteY34" fmla="*/ 149225 h 288925"/>
              <a:gd name="connsiteX35" fmla="*/ 255432 w 338137"/>
              <a:gd name="connsiteY35" fmla="*/ 100012 h 288925"/>
              <a:gd name="connsiteX36" fmla="*/ 130590 w 338137"/>
              <a:gd name="connsiteY36" fmla="*/ 100012 h 288925"/>
              <a:gd name="connsiteX37" fmla="*/ 131008 w 338137"/>
              <a:gd name="connsiteY37" fmla="*/ 85725 h 288925"/>
              <a:gd name="connsiteX38" fmla="*/ 255022 w 338137"/>
              <a:gd name="connsiteY38" fmla="*/ 85725 h 288925"/>
              <a:gd name="connsiteX39" fmla="*/ 309113 w 338137"/>
              <a:gd name="connsiteY39" fmla="*/ 153019 h 288925"/>
              <a:gd name="connsiteX40" fmla="*/ 338137 w 338137"/>
              <a:gd name="connsiteY40" fmla="*/ 207117 h 288925"/>
              <a:gd name="connsiteX41" fmla="*/ 320986 w 338137"/>
              <a:gd name="connsiteY41" fmla="*/ 251980 h 288925"/>
              <a:gd name="connsiteX42" fmla="*/ 320986 w 338137"/>
              <a:gd name="connsiteY42" fmla="*/ 288925 h 288925"/>
              <a:gd name="connsiteX43" fmla="*/ 274811 w 338137"/>
              <a:gd name="connsiteY43" fmla="*/ 288925 h 288925"/>
              <a:gd name="connsiteX44" fmla="*/ 274811 w 338137"/>
              <a:gd name="connsiteY44" fmla="*/ 266494 h 288925"/>
              <a:gd name="connsiteX45" fmla="*/ 112538 w 338137"/>
              <a:gd name="connsiteY45" fmla="*/ 266494 h 288925"/>
              <a:gd name="connsiteX46" fmla="*/ 112538 w 338137"/>
              <a:gd name="connsiteY46" fmla="*/ 288925 h 288925"/>
              <a:gd name="connsiteX47" fmla="*/ 66363 w 338137"/>
              <a:gd name="connsiteY47" fmla="*/ 288925 h 288925"/>
              <a:gd name="connsiteX48" fmla="*/ 66363 w 338137"/>
              <a:gd name="connsiteY48" fmla="*/ 251980 h 288925"/>
              <a:gd name="connsiteX49" fmla="*/ 49212 w 338137"/>
              <a:gd name="connsiteY49" fmla="*/ 207117 h 288925"/>
              <a:gd name="connsiteX50" fmla="*/ 78237 w 338137"/>
              <a:gd name="connsiteY50" fmla="*/ 153019 h 288925"/>
              <a:gd name="connsiteX51" fmla="*/ 131008 w 338137"/>
              <a:gd name="connsiteY51" fmla="*/ 85725 h 288925"/>
              <a:gd name="connsiteX52" fmla="*/ 65088 w 338137"/>
              <a:gd name="connsiteY52" fmla="*/ 0 h 288925"/>
              <a:gd name="connsiteX53" fmla="*/ 69073 w 338137"/>
              <a:gd name="connsiteY53" fmla="*/ 5220 h 288925"/>
              <a:gd name="connsiteX54" fmla="*/ 69073 w 338137"/>
              <a:gd name="connsiteY54" fmla="*/ 13050 h 288925"/>
              <a:gd name="connsiteX55" fmla="*/ 130175 w 338137"/>
              <a:gd name="connsiteY55" fmla="*/ 67859 h 288925"/>
              <a:gd name="connsiteX56" fmla="*/ 69073 w 338137"/>
              <a:gd name="connsiteY56" fmla="*/ 67859 h 288925"/>
              <a:gd name="connsiteX57" fmla="*/ 69073 w 338137"/>
              <a:gd name="connsiteY57" fmla="*/ 130499 h 288925"/>
              <a:gd name="connsiteX58" fmla="*/ 62431 w 338137"/>
              <a:gd name="connsiteY58" fmla="*/ 147463 h 288925"/>
              <a:gd name="connsiteX59" fmla="*/ 45163 w 338137"/>
              <a:gd name="connsiteY59" fmla="*/ 153988 h 288925"/>
              <a:gd name="connsiteX60" fmla="*/ 43835 w 338137"/>
              <a:gd name="connsiteY60" fmla="*/ 153988 h 288925"/>
              <a:gd name="connsiteX61" fmla="*/ 18597 w 338137"/>
              <a:gd name="connsiteY61" fmla="*/ 130499 h 288925"/>
              <a:gd name="connsiteX62" fmla="*/ 23910 w 338137"/>
              <a:gd name="connsiteY62" fmla="*/ 125279 h 288925"/>
              <a:gd name="connsiteX63" fmla="*/ 27895 w 338137"/>
              <a:gd name="connsiteY63" fmla="*/ 130499 h 288925"/>
              <a:gd name="connsiteX64" fmla="*/ 43835 w 338137"/>
              <a:gd name="connsiteY64" fmla="*/ 144853 h 288925"/>
              <a:gd name="connsiteX65" fmla="*/ 45163 w 338137"/>
              <a:gd name="connsiteY65" fmla="*/ 144853 h 288925"/>
              <a:gd name="connsiteX66" fmla="*/ 55790 w 338137"/>
              <a:gd name="connsiteY66" fmla="*/ 140938 h 288925"/>
              <a:gd name="connsiteX67" fmla="*/ 59774 w 338137"/>
              <a:gd name="connsiteY67" fmla="*/ 130499 h 288925"/>
              <a:gd name="connsiteX68" fmla="*/ 59774 w 338137"/>
              <a:gd name="connsiteY68" fmla="*/ 67859 h 288925"/>
              <a:gd name="connsiteX69" fmla="*/ 0 w 338137"/>
              <a:gd name="connsiteY69" fmla="*/ 67859 h 288925"/>
              <a:gd name="connsiteX70" fmla="*/ 59774 w 338137"/>
              <a:gd name="connsiteY70" fmla="*/ 13050 h 288925"/>
              <a:gd name="connsiteX71" fmla="*/ 59774 w 338137"/>
              <a:gd name="connsiteY71" fmla="*/ 5220 h 288925"/>
              <a:gd name="connsiteX72" fmla="*/ 65088 w 338137"/>
              <a:gd name="connsiteY72" fmla="*/ 0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38137" h="288925">
                <a:moveTo>
                  <a:pt x="137328" y="214312"/>
                </a:moveTo>
                <a:cubicBezTo>
                  <a:pt x="134676" y="214312"/>
                  <a:pt x="133350" y="215673"/>
                  <a:pt x="133350" y="218394"/>
                </a:cubicBezTo>
                <a:cubicBezTo>
                  <a:pt x="133350" y="221116"/>
                  <a:pt x="134676" y="223837"/>
                  <a:pt x="137328" y="223837"/>
                </a:cubicBezTo>
                <a:cubicBezTo>
                  <a:pt x="137328" y="223837"/>
                  <a:pt x="137328" y="223837"/>
                  <a:pt x="250023" y="223837"/>
                </a:cubicBezTo>
                <a:cubicBezTo>
                  <a:pt x="252674" y="223837"/>
                  <a:pt x="254000" y="221116"/>
                  <a:pt x="254000" y="218394"/>
                </a:cubicBezTo>
                <a:cubicBezTo>
                  <a:pt x="254000" y="215673"/>
                  <a:pt x="252674" y="214312"/>
                  <a:pt x="250023" y="214312"/>
                </a:cubicBezTo>
                <a:cubicBezTo>
                  <a:pt x="250023" y="214312"/>
                  <a:pt x="250023" y="214312"/>
                  <a:pt x="137328" y="214312"/>
                </a:cubicBezTo>
                <a:close/>
                <a:moveTo>
                  <a:pt x="137328" y="196850"/>
                </a:moveTo>
                <a:cubicBezTo>
                  <a:pt x="134676" y="196850"/>
                  <a:pt x="133350" y="198211"/>
                  <a:pt x="133350" y="200932"/>
                </a:cubicBezTo>
                <a:cubicBezTo>
                  <a:pt x="133350" y="203654"/>
                  <a:pt x="134676" y="206375"/>
                  <a:pt x="137328" y="206375"/>
                </a:cubicBezTo>
                <a:cubicBezTo>
                  <a:pt x="137328" y="206375"/>
                  <a:pt x="137328" y="206375"/>
                  <a:pt x="250023" y="206375"/>
                </a:cubicBezTo>
                <a:cubicBezTo>
                  <a:pt x="252674" y="206375"/>
                  <a:pt x="254000" y="203654"/>
                  <a:pt x="254000" y="200932"/>
                </a:cubicBezTo>
                <a:cubicBezTo>
                  <a:pt x="254000" y="198211"/>
                  <a:pt x="252674" y="196850"/>
                  <a:pt x="250023" y="196850"/>
                </a:cubicBezTo>
                <a:cubicBezTo>
                  <a:pt x="250023" y="196850"/>
                  <a:pt x="250023" y="196850"/>
                  <a:pt x="137328" y="196850"/>
                </a:cubicBezTo>
                <a:close/>
                <a:moveTo>
                  <a:pt x="288925" y="187325"/>
                </a:moveTo>
                <a:cubicBezTo>
                  <a:pt x="278404" y="187325"/>
                  <a:pt x="269875" y="195854"/>
                  <a:pt x="269875" y="206375"/>
                </a:cubicBezTo>
                <a:cubicBezTo>
                  <a:pt x="269875" y="216896"/>
                  <a:pt x="278404" y="225425"/>
                  <a:pt x="288925" y="225425"/>
                </a:cubicBezTo>
                <a:cubicBezTo>
                  <a:pt x="299446" y="225425"/>
                  <a:pt x="307975" y="216896"/>
                  <a:pt x="307975" y="206375"/>
                </a:cubicBezTo>
                <a:cubicBezTo>
                  <a:pt x="307975" y="195854"/>
                  <a:pt x="299446" y="187325"/>
                  <a:pt x="288925" y="187325"/>
                </a:cubicBezTo>
                <a:close/>
                <a:moveTo>
                  <a:pt x="98425" y="187325"/>
                </a:moveTo>
                <a:cubicBezTo>
                  <a:pt x="87904" y="187325"/>
                  <a:pt x="79375" y="195854"/>
                  <a:pt x="79375" y="206375"/>
                </a:cubicBezTo>
                <a:cubicBezTo>
                  <a:pt x="79375" y="216896"/>
                  <a:pt x="87904" y="225425"/>
                  <a:pt x="98425" y="225425"/>
                </a:cubicBezTo>
                <a:cubicBezTo>
                  <a:pt x="108946" y="225425"/>
                  <a:pt x="117475" y="216896"/>
                  <a:pt x="117475" y="206375"/>
                </a:cubicBezTo>
                <a:cubicBezTo>
                  <a:pt x="117475" y="195854"/>
                  <a:pt x="108946" y="187325"/>
                  <a:pt x="98425" y="187325"/>
                </a:cubicBezTo>
                <a:close/>
                <a:moveTo>
                  <a:pt x="254922" y="127000"/>
                </a:moveTo>
                <a:cubicBezTo>
                  <a:pt x="244270" y="127000"/>
                  <a:pt x="234950" y="136029"/>
                  <a:pt x="234950" y="147638"/>
                </a:cubicBezTo>
                <a:cubicBezTo>
                  <a:pt x="234950" y="147638"/>
                  <a:pt x="234950" y="147638"/>
                  <a:pt x="276225" y="147638"/>
                </a:cubicBezTo>
                <a:cubicBezTo>
                  <a:pt x="276225" y="136029"/>
                  <a:pt x="266905" y="127000"/>
                  <a:pt x="254922" y="127000"/>
                </a:cubicBezTo>
                <a:close/>
                <a:moveTo>
                  <a:pt x="130590" y="100012"/>
                </a:moveTo>
                <a:cubicBezTo>
                  <a:pt x="113325" y="100012"/>
                  <a:pt x="98716" y="119963"/>
                  <a:pt x="92075" y="147895"/>
                </a:cubicBezTo>
                <a:cubicBezTo>
                  <a:pt x="96060" y="147895"/>
                  <a:pt x="101372" y="147895"/>
                  <a:pt x="105356" y="147895"/>
                </a:cubicBezTo>
                <a:cubicBezTo>
                  <a:pt x="105356" y="147895"/>
                  <a:pt x="105356" y="147895"/>
                  <a:pt x="226214" y="147895"/>
                </a:cubicBezTo>
                <a:cubicBezTo>
                  <a:pt x="226214" y="130604"/>
                  <a:pt x="239495" y="117303"/>
                  <a:pt x="255432" y="117303"/>
                </a:cubicBezTo>
                <a:cubicBezTo>
                  <a:pt x="272697" y="117303"/>
                  <a:pt x="285979" y="130604"/>
                  <a:pt x="285979" y="147895"/>
                </a:cubicBezTo>
                <a:cubicBezTo>
                  <a:pt x="288635" y="147895"/>
                  <a:pt x="292619" y="147895"/>
                  <a:pt x="295275" y="149225"/>
                </a:cubicBezTo>
                <a:cubicBezTo>
                  <a:pt x="288635" y="119963"/>
                  <a:pt x="274026" y="100012"/>
                  <a:pt x="255432" y="100012"/>
                </a:cubicBezTo>
                <a:cubicBezTo>
                  <a:pt x="255432" y="100012"/>
                  <a:pt x="255432" y="100012"/>
                  <a:pt x="130590" y="100012"/>
                </a:cubicBezTo>
                <a:close/>
                <a:moveTo>
                  <a:pt x="131008" y="85725"/>
                </a:moveTo>
                <a:cubicBezTo>
                  <a:pt x="131008" y="85725"/>
                  <a:pt x="131008" y="85725"/>
                  <a:pt x="255022" y="85725"/>
                </a:cubicBezTo>
                <a:cubicBezTo>
                  <a:pt x="282727" y="85725"/>
                  <a:pt x="303836" y="114754"/>
                  <a:pt x="309113" y="153019"/>
                </a:cubicBezTo>
                <a:cubicBezTo>
                  <a:pt x="327583" y="163575"/>
                  <a:pt x="338137" y="183367"/>
                  <a:pt x="338137" y="207117"/>
                </a:cubicBezTo>
                <a:cubicBezTo>
                  <a:pt x="338137" y="224271"/>
                  <a:pt x="332860" y="240104"/>
                  <a:pt x="320986" y="251980"/>
                </a:cubicBezTo>
                <a:cubicBezTo>
                  <a:pt x="320986" y="251980"/>
                  <a:pt x="320986" y="251980"/>
                  <a:pt x="320986" y="288925"/>
                </a:cubicBezTo>
                <a:cubicBezTo>
                  <a:pt x="320986" y="288925"/>
                  <a:pt x="320986" y="288925"/>
                  <a:pt x="274811" y="288925"/>
                </a:cubicBezTo>
                <a:cubicBezTo>
                  <a:pt x="274811" y="288925"/>
                  <a:pt x="274811" y="288925"/>
                  <a:pt x="274811" y="266494"/>
                </a:cubicBezTo>
                <a:cubicBezTo>
                  <a:pt x="274811" y="266494"/>
                  <a:pt x="274811" y="266494"/>
                  <a:pt x="112538" y="266494"/>
                </a:cubicBezTo>
                <a:cubicBezTo>
                  <a:pt x="112538" y="266494"/>
                  <a:pt x="112538" y="266494"/>
                  <a:pt x="112538" y="288925"/>
                </a:cubicBezTo>
                <a:cubicBezTo>
                  <a:pt x="112538" y="288925"/>
                  <a:pt x="112538" y="288925"/>
                  <a:pt x="66363" y="288925"/>
                </a:cubicBezTo>
                <a:cubicBezTo>
                  <a:pt x="66363" y="288925"/>
                  <a:pt x="66363" y="288925"/>
                  <a:pt x="66363" y="251980"/>
                </a:cubicBezTo>
                <a:cubicBezTo>
                  <a:pt x="54489" y="240104"/>
                  <a:pt x="49212" y="224271"/>
                  <a:pt x="49212" y="207117"/>
                </a:cubicBezTo>
                <a:cubicBezTo>
                  <a:pt x="49212" y="183367"/>
                  <a:pt x="58447" y="163575"/>
                  <a:pt x="78237" y="153019"/>
                </a:cubicBezTo>
                <a:cubicBezTo>
                  <a:pt x="83514" y="114754"/>
                  <a:pt x="104623" y="85725"/>
                  <a:pt x="131008" y="85725"/>
                </a:cubicBezTo>
                <a:close/>
                <a:moveTo>
                  <a:pt x="65088" y="0"/>
                </a:moveTo>
                <a:cubicBezTo>
                  <a:pt x="66416" y="0"/>
                  <a:pt x="69073" y="2610"/>
                  <a:pt x="69073" y="5220"/>
                </a:cubicBezTo>
                <a:cubicBezTo>
                  <a:pt x="69073" y="5220"/>
                  <a:pt x="69073" y="5220"/>
                  <a:pt x="69073" y="13050"/>
                </a:cubicBezTo>
                <a:cubicBezTo>
                  <a:pt x="99624" y="14355"/>
                  <a:pt x="124862" y="37845"/>
                  <a:pt x="130175" y="67859"/>
                </a:cubicBezTo>
                <a:lnTo>
                  <a:pt x="69073" y="67859"/>
                </a:lnTo>
                <a:cubicBezTo>
                  <a:pt x="69073" y="67859"/>
                  <a:pt x="69073" y="67859"/>
                  <a:pt x="69073" y="130499"/>
                </a:cubicBezTo>
                <a:cubicBezTo>
                  <a:pt x="69073" y="135718"/>
                  <a:pt x="66416" y="142243"/>
                  <a:pt x="62431" y="147463"/>
                </a:cubicBezTo>
                <a:cubicBezTo>
                  <a:pt x="57118" y="151378"/>
                  <a:pt x="51805" y="153988"/>
                  <a:pt x="45163" y="153988"/>
                </a:cubicBezTo>
                <a:cubicBezTo>
                  <a:pt x="45163" y="153988"/>
                  <a:pt x="45163" y="153988"/>
                  <a:pt x="43835" y="153988"/>
                </a:cubicBezTo>
                <a:cubicBezTo>
                  <a:pt x="30552" y="153988"/>
                  <a:pt x="18597" y="143548"/>
                  <a:pt x="18597" y="130499"/>
                </a:cubicBezTo>
                <a:cubicBezTo>
                  <a:pt x="18597" y="127889"/>
                  <a:pt x="21253" y="125279"/>
                  <a:pt x="23910" y="125279"/>
                </a:cubicBezTo>
                <a:cubicBezTo>
                  <a:pt x="26567" y="125279"/>
                  <a:pt x="27895" y="127889"/>
                  <a:pt x="27895" y="130499"/>
                </a:cubicBezTo>
                <a:cubicBezTo>
                  <a:pt x="27895" y="138328"/>
                  <a:pt x="35865" y="144853"/>
                  <a:pt x="43835" y="144853"/>
                </a:cubicBezTo>
                <a:cubicBezTo>
                  <a:pt x="43835" y="144853"/>
                  <a:pt x="43835" y="144853"/>
                  <a:pt x="45163" y="144853"/>
                </a:cubicBezTo>
                <a:cubicBezTo>
                  <a:pt x="49148" y="144853"/>
                  <a:pt x="53133" y="143548"/>
                  <a:pt x="55790" y="140938"/>
                </a:cubicBezTo>
                <a:cubicBezTo>
                  <a:pt x="58446" y="138328"/>
                  <a:pt x="59774" y="134413"/>
                  <a:pt x="59774" y="130499"/>
                </a:cubicBezTo>
                <a:cubicBezTo>
                  <a:pt x="59774" y="130499"/>
                  <a:pt x="59774" y="130499"/>
                  <a:pt x="59774" y="67859"/>
                </a:cubicBezTo>
                <a:cubicBezTo>
                  <a:pt x="59774" y="67859"/>
                  <a:pt x="59774" y="67859"/>
                  <a:pt x="0" y="67859"/>
                </a:cubicBezTo>
                <a:cubicBezTo>
                  <a:pt x="3985" y="37845"/>
                  <a:pt x="29223" y="14355"/>
                  <a:pt x="59774" y="13050"/>
                </a:cubicBezTo>
                <a:cubicBezTo>
                  <a:pt x="59774" y="13050"/>
                  <a:pt x="59774" y="13050"/>
                  <a:pt x="59774" y="5220"/>
                </a:cubicBezTo>
                <a:cubicBezTo>
                  <a:pt x="59774" y="2610"/>
                  <a:pt x="62431" y="0"/>
                  <a:pt x="65088" y="0"/>
                </a:cubicBezTo>
                <a:close/>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1" name="椭圆 20"/>
          <p:cNvSpPr/>
          <p:nvPr/>
        </p:nvSpPr>
        <p:spPr>
          <a:xfrm>
            <a:off x="7477725" y="2299377"/>
            <a:ext cx="1013243" cy="1013243"/>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弧形 21"/>
          <p:cNvSpPr/>
          <p:nvPr/>
        </p:nvSpPr>
        <p:spPr>
          <a:xfrm>
            <a:off x="7475984" y="2297636"/>
            <a:ext cx="1014984" cy="1014984"/>
          </a:xfrm>
          <a:prstGeom prst="arc">
            <a:avLst>
              <a:gd name="adj1" fmla="val 16200000"/>
              <a:gd name="adj2" fmla="val 22079"/>
            </a:avLst>
          </a:prstGeom>
          <a:ln w="1016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3" name="任意多边形: 形状 47"/>
          <p:cNvSpPr/>
          <p:nvPr/>
        </p:nvSpPr>
        <p:spPr>
          <a:xfrm>
            <a:off x="7774127" y="2565353"/>
            <a:ext cx="479554" cy="475502"/>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3" name="椭圆 12"/>
          <p:cNvSpPr/>
          <p:nvPr/>
        </p:nvSpPr>
        <p:spPr>
          <a:xfrm>
            <a:off x="7477725" y="4494046"/>
            <a:ext cx="1013243" cy="1013243"/>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弧形 13"/>
          <p:cNvSpPr/>
          <p:nvPr/>
        </p:nvSpPr>
        <p:spPr>
          <a:xfrm>
            <a:off x="7475984" y="4492305"/>
            <a:ext cx="1014984" cy="1014984"/>
          </a:xfrm>
          <a:prstGeom prst="arc">
            <a:avLst>
              <a:gd name="adj1" fmla="val 16200000"/>
              <a:gd name="adj2" fmla="val 8711261"/>
            </a:avLst>
          </a:prstGeom>
          <a:ln w="1016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5" name="任意多边形: 形状 49"/>
          <p:cNvSpPr/>
          <p:nvPr/>
        </p:nvSpPr>
        <p:spPr>
          <a:xfrm>
            <a:off x="7812691" y="4757555"/>
            <a:ext cx="341570" cy="479552"/>
          </a:xfrm>
          <a:custGeom>
            <a:avLst/>
            <a:gdLst>
              <a:gd name="connsiteX0" fmla="*/ 65297 w 239713"/>
              <a:gd name="connsiteY0" fmla="*/ 242888 h 336550"/>
              <a:gd name="connsiteX1" fmla="*/ 176003 w 239713"/>
              <a:gd name="connsiteY1" fmla="*/ 242888 h 336550"/>
              <a:gd name="connsiteX2" fmla="*/ 190500 w 239713"/>
              <a:gd name="connsiteY2" fmla="*/ 257856 h 336550"/>
              <a:gd name="connsiteX3" fmla="*/ 176003 w 239713"/>
              <a:gd name="connsiteY3" fmla="*/ 271463 h 336550"/>
              <a:gd name="connsiteX4" fmla="*/ 65297 w 239713"/>
              <a:gd name="connsiteY4" fmla="*/ 271463 h 336550"/>
              <a:gd name="connsiteX5" fmla="*/ 50800 w 239713"/>
              <a:gd name="connsiteY5" fmla="*/ 257856 h 336550"/>
              <a:gd name="connsiteX6" fmla="*/ 65297 w 239713"/>
              <a:gd name="connsiteY6" fmla="*/ 242888 h 336550"/>
              <a:gd name="connsiteX7" fmla="*/ 65297 w 239713"/>
              <a:gd name="connsiteY7" fmla="*/ 173038 h 336550"/>
              <a:gd name="connsiteX8" fmla="*/ 176003 w 239713"/>
              <a:gd name="connsiteY8" fmla="*/ 173038 h 336550"/>
              <a:gd name="connsiteX9" fmla="*/ 190500 w 239713"/>
              <a:gd name="connsiteY9" fmla="*/ 187326 h 336550"/>
              <a:gd name="connsiteX10" fmla="*/ 176003 w 239713"/>
              <a:gd name="connsiteY10" fmla="*/ 201613 h 336550"/>
              <a:gd name="connsiteX11" fmla="*/ 65297 w 239713"/>
              <a:gd name="connsiteY11" fmla="*/ 201613 h 336550"/>
              <a:gd name="connsiteX12" fmla="*/ 50800 w 239713"/>
              <a:gd name="connsiteY12" fmla="*/ 187326 h 336550"/>
              <a:gd name="connsiteX13" fmla="*/ 65297 w 239713"/>
              <a:gd name="connsiteY13" fmla="*/ 173038 h 336550"/>
              <a:gd name="connsiteX14" fmla="*/ 65297 w 239713"/>
              <a:gd name="connsiteY14" fmla="*/ 101600 h 336550"/>
              <a:gd name="connsiteX15" fmla="*/ 176003 w 239713"/>
              <a:gd name="connsiteY15" fmla="*/ 101600 h 336550"/>
              <a:gd name="connsiteX16" fmla="*/ 190500 w 239713"/>
              <a:gd name="connsiteY16" fmla="*/ 115888 h 336550"/>
              <a:gd name="connsiteX17" fmla="*/ 176003 w 239713"/>
              <a:gd name="connsiteY17" fmla="*/ 130175 h 336550"/>
              <a:gd name="connsiteX18" fmla="*/ 65297 w 239713"/>
              <a:gd name="connsiteY18" fmla="*/ 130175 h 336550"/>
              <a:gd name="connsiteX19" fmla="*/ 50800 w 239713"/>
              <a:gd name="connsiteY19" fmla="*/ 115888 h 336550"/>
              <a:gd name="connsiteX20" fmla="*/ 65297 w 239713"/>
              <a:gd name="connsiteY20" fmla="*/ 101600 h 336550"/>
              <a:gd name="connsiteX21" fmla="*/ 31221 w 239713"/>
              <a:gd name="connsiteY21" fmla="*/ 66675 h 336550"/>
              <a:gd name="connsiteX22" fmla="*/ 28575 w 239713"/>
              <a:gd name="connsiteY22" fmla="*/ 70614 h 336550"/>
              <a:gd name="connsiteX23" fmla="*/ 28575 w 239713"/>
              <a:gd name="connsiteY23" fmla="*/ 306937 h 336550"/>
              <a:gd name="connsiteX24" fmla="*/ 31221 w 239713"/>
              <a:gd name="connsiteY24" fmla="*/ 309563 h 336550"/>
              <a:gd name="connsiteX25" fmla="*/ 208492 w 239713"/>
              <a:gd name="connsiteY25" fmla="*/ 309563 h 336550"/>
              <a:gd name="connsiteX26" fmla="*/ 211138 w 239713"/>
              <a:gd name="connsiteY26" fmla="*/ 306937 h 336550"/>
              <a:gd name="connsiteX27" fmla="*/ 211138 w 239713"/>
              <a:gd name="connsiteY27" fmla="*/ 70614 h 336550"/>
              <a:gd name="connsiteX28" fmla="*/ 208492 w 239713"/>
              <a:gd name="connsiteY28" fmla="*/ 66675 h 336550"/>
              <a:gd name="connsiteX29" fmla="*/ 31221 w 239713"/>
              <a:gd name="connsiteY29" fmla="*/ 66675 h 336550"/>
              <a:gd name="connsiteX30" fmla="*/ 105753 w 239713"/>
              <a:gd name="connsiteY30" fmla="*/ 28575 h 336550"/>
              <a:gd name="connsiteX31" fmla="*/ 103188 w 239713"/>
              <a:gd name="connsiteY31" fmla="*/ 31221 h 336550"/>
              <a:gd name="connsiteX32" fmla="*/ 103188 w 239713"/>
              <a:gd name="connsiteY32" fmla="*/ 36513 h 336550"/>
              <a:gd name="connsiteX33" fmla="*/ 136526 w 239713"/>
              <a:gd name="connsiteY33" fmla="*/ 36513 h 336550"/>
              <a:gd name="connsiteX34" fmla="*/ 136526 w 239713"/>
              <a:gd name="connsiteY34" fmla="*/ 31221 h 336550"/>
              <a:gd name="connsiteX35" fmla="*/ 133962 w 239713"/>
              <a:gd name="connsiteY35" fmla="*/ 28575 h 336550"/>
              <a:gd name="connsiteX36" fmla="*/ 105753 w 239713"/>
              <a:gd name="connsiteY36" fmla="*/ 28575 h 336550"/>
              <a:gd name="connsiteX37" fmla="*/ 105368 w 239713"/>
              <a:gd name="connsiteY37" fmla="*/ 0 h 336550"/>
              <a:gd name="connsiteX38" fmla="*/ 134345 w 239713"/>
              <a:gd name="connsiteY38" fmla="*/ 0 h 336550"/>
              <a:gd name="connsiteX39" fmla="*/ 165955 w 239713"/>
              <a:gd name="connsiteY39" fmla="*/ 31552 h 336550"/>
              <a:gd name="connsiteX40" fmla="*/ 165955 w 239713"/>
              <a:gd name="connsiteY40" fmla="*/ 36810 h 336550"/>
              <a:gd name="connsiteX41" fmla="*/ 208103 w 239713"/>
              <a:gd name="connsiteY41" fmla="*/ 36810 h 336550"/>
              <a:gd name="connsiteX42" fmla="*/ 239713 w 239713"/>
              <a:gd name="connsiteY42" fmla="*/ 68362 h 336550"/>
              <a:gd name="connsiteX43" fmla="*/ 239713 w 239713"/>
              <a:gd name="connsiteY43" fmla="*/ 304998 h 336550"/>
              <a:gd name="connsiteX44" fmla="*/ 206786 w 239713"/>
              <a:gd name="connsiteY44" fmla="*/ 336550 h 336550"/>
              <a:gd name="connsiteX45" fmla="*/ 31610 w 239713"/>
              <a:gd name="connsiteY45" fmla="*/ 336550 h 336550"/>
              <a:gd name="connsiteX46" fmla="*/ 0 w 239713"/>
              <a:gd name="connsiteY46" fmla="*/ 304998 h 336550"/>
              <a:gd name="connsiteX47" fmla="*/ 0 w 239713"/>
              <a:gd name="connsiteY47" fmla="*/ 68362 h 336550"/>
              <a:gd name="connsiteX48" fmla="*/ 31610 w 239713"/>
              <a:gd name="connsiteY48" fmla="*/ 36810 h 336550"/>
              <a:gd name="connsiteX49" fmla="*/ 73758 w 239713"/>
              <a:gd name="connsiteY49" fmla="*/ 36810 h 336550"/>
              <a:gd name="connsiteX50" fmla="*/ 73758 w 239713"/>
              <a:gd name="connsiteY50" fmla="*/ 31552 h 336550"/>
              <a:gd name="connsiteX51" fmla="*/ 105368 w 239713"/>
              <a:gd name="connsiteY5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39713" h="336550">
                <a:moveTo>
                  <a:pt x="65297" y="242888"/>
                </a:moveTo>
                <a:cubicBezTo>
                  <a:pt x="65297" y="242888"/>
                  <a:pt x="65297" y="242888"/>
                  <a:pt x="176003" y="242888"/>
                </a:cubicBezTo>
                <a:cubicBezTo>
                  <a:pt x="183911" y="242888"/>
                  <a:pt x="190500" y="249692"/>
                  <a:pt x="190500" y="257856"/>
                </a:cubicBezTo>
                <a:cubicBezTo>
                  <a:pt x="190500" y="266020"/>
                  <a:pt x="183911" y="271463"/>
                  <a:pt x="176003" y="271463"/>
                </a:cubicBezTo>
                <a:cubicBezTo>
                  <a:pt x="176003" y="271463"/>
                  <a:pt x="176003" y="271463"/>
                  <a:pt x="65297" y="271463"/>
                </a:cubicBezTo>
                <a:cubicBezTo>
                  <a:pt x="57390" y="271463"/>
                  <a:pt x="50800" y="266020"/>
                  <a:pt x="50800" y="257856"/>
                </a:cubicBezTo>
                <a:cubicBezTo>
                  <a:pt x="50800" y="249692"/>
                  <a:pt x="57390" y="242888"/>
                  <a:pt x="65297" y="242888"/>
                </a:cubicBezTo>
                <a:close/>
                <a:moveTo>
                  <a:pt x="65297" y="173038"/>
                </a:moveTo>
                <a:cubicBezTo>
                  <a:pt x="65297" y="173038"/>
                  <a:pt x="65297" y="173038"/>
                  <a:pt x="176003" y="173038"/>
                </a:cubicBezTo>
                <a:cubicBezTo>
                  <a:pt x="183911" y="173038"/>
                  <a:pt x="190500" y="179532"/>
                  <a:pt x="190500" y="187326"/>
                </a:cubicBezTo>
                <a:cubicBezTo>
                  <a:pt x="190500" y="195119"/>
                  <a:pt x="183911" y="201613"/>
                  <a:pt x="176003" y="201613"/>
                </a:cubicBezTo>
                <a:cubicBezTo>
                  <a:pt x="176003" y="201613"/>
                  <a:pt x="176003" y="201613"/>
                  <a:pt x="65297" y="201613"/>
                </a:cubicBezTo>
                <a:cubicBezTo>
                  <a:pt x="57390" y="201613"/>
                  <a:pt x="50800" y="195119"/>
                  <a:pt x="50800" y="187326"/>
                </a:cubicBezTo>
                <a:cubicBezTo>
                  <a:pt x="50800" y="179532"/>
                  <a:pt x="57390" y="173038"/>
                  <a:pt x="65297" y="173038"/>
                </a:cubicBezTo>
                <a:close/>
                <a:moveTo>
                  <a:pt x="65297" y="101600"/>
                </a:moveTo>
                <a:cubicBezTo>
                  <a:pt x="65297" y="101600"/>
                  <a:pt x="65297" y="101600"/>
                  <a:pt x="176003" y="101600"/>
                </a:cubicBezTo>
                <a:cubicBezTo>
                  <a:pt x="183911" y="101600"/>
                  <a:pt x="190500" y="108094"/>
                  <a:pt x="190500" y="115888"/>
                </a:cubicBezTo>
                <a:cubicBezTo>
                  <a:pt x="190500" y="123681"/>
                  <a:pt x="183911" y="130175"/>
                  <a:pt x="176003" y="130175"/>
                </a:cubicBezTo>
                <a:cubicBezTo>
                  <a:pt x="176003" y="130175"/>
                  <a:pt x="176003" y="130175"/>
                  <a:pt x="65297" y="130175"/>
                </a:cubicBezTo>
                <a:cubicBezTo>
                  <a:pt x="57390" y="130175"/>
                  <a:pt x="50800" y="123681"/>
                  <a:pt x="50800" y="115888"/>
                </a:cubicBezTo>
                <a:cubicBezTo>
                  <a:pt x="50800" y="108094"/>
                  <a:pt x="57390" y="101600"/>
                  <a:pt x="65297" y="101600"/>
                </a:cubicBezTo>
                <a:close/>
                <a:moveTo>
                  <a:pt x="31221" y="66675"/>
                </a:moveTo>
                <a:cubicBezTo>
                  <a:pt x="29898" y="66675"/>
                  <a:pt x="28575" y="67988"/>
                  <a:pt x="28575" y="70614"/>
                </a:cubicBezTo>
                <a:cubicBezTo>
                  <a:pt x="28575" y="70614"/>
                  <a:pt x="28575" y="70614"/>
                  <a:pt x="28575" y="306937"/>
                </a:cubicBezTo>
                <a:cubicBezTo>
                  <a:pt x="28575" y="308250"/>
                  <a:pt x="29898" y="309563"/>
                  <a:pt x="31221" y="309563"/>
                </a:cubicBezTo>
                <a:cubicBezTo>
                  <a:pt x="31221" y="309563"/>
                  <a:pt x="31221" y="309563"/>
                  <a:pt x="208492" y="309563"/>
                </a:cubicBezTo>
                <a:cubicBezTo>
                  <a:pt x="209815" y="309563"/>
                  <a:pt x="211138" y="308250"/>
                  <a:pt x="211138" y="306937"/>
                </a:cubicBezTo>
                <a:lnTo>
                  <a:pt x="211138" y="70614"/>
                </a:lnTo>
                <a:cubicBezTo>
                  <a:pt x="211138" y="67988"/>
                  <a:pt x="209815" y="66675"/>
                  <a:pt x="208492" y="66675"/>
                </a:cubicBezTo>
                <a:cubicBezTo>
                  <a:pt x="208492" y="66675"/>
                  <a:pt x="208492" y="66675"/>
                  <a:pt x="31221" y="66675"/>
                </a:cubicBezTo>
                <a:close/>
                <a:moveTo>
                  <a:pt x="105753" y="28575"/>
                </a:moveTo>
                <a:cubicBezTo>
                  <a:pt x="104470" y="28575"/>
                  <a:pt x="103188" y="29898"/>
                  <a:pt x="103188" y="31221"/>
                </a:cubicBezTo>
                <a:cubicBezTo>
                  <a:pt x="103188" y="31221"/>
                  <a:pt x="103188" y="31221"/>
                  <a:pt x="103188" y="36513"/>
                </a:cubicBezTo>
                <a:cubicBezTo>
                  <a:pt x="103188" y="36513"/>
                  <a:pt x="103188" y="36513"/>
                  <a:pt x="136526" y="36513"/>
                </a:cubicBezTo>
                <a:cubicBezTo>
                  <a:pt x="136526" y="36513"/>
                  <a:pt x="136526" y="36513"/>
                  <a:pt x="136526" y="31221"/>
                </a:cubicBezTo>
                <a:cubicBezTo>
                  <a:pt x="136526" y="29898"/>
                  <a:pt x="135244" y="28575"/>
                  <a:pt x="133962" y="28575"/>
                </a:cubicBezTo>
                <a:cubicBezTo>
                  <a:pt x="133962" y="28575"/>
                  <a:pt x="133962" y="28575"/>
                  <a:pt x="105753" y="28575"/>
                </a:cubicBezTo>
                <a:close/>
                <a:moveTo>
                  <a:pt x="105368" y="0"/>
                </a:moveTo>
                <a:cubicBezTo>
                  <a:pt x="105368" y="0"/>
                  <a:pt x="105368" y="0"/>
                  <a:pt x="134345" y="0"/>
                </a:cubicBezTo>
                <a:cubicBezTo>
                  <a:pt x="151467" y="0"/>
                  <a:pt x="165955" y="14461"/>
                  <a:pt x="165955" y="31552"/>
                </a:cubicBezTo>
                <a:cubicBezTo>
                  <a:pt x="165955" y="31552"/>
                  <a:pt x="165955" y="31552"/>
                  <a:pt x="165955" y="36810"/>
                </a:cubicBezTo>
                <a:cubicBezTo>
                  <a:pt x="165955" y="36810"/>
                  <a:pt x="165955" y="36810"/>
                  <a:pt x="208103" y="36810"/>
                </a:cubicBezTo>
                <a:cubicBezTo>
                  <a:pt x="225225" y="36810"/>
                  <a:pt x="239713" y="51271"/>
                  <a:pt x="239713" y="68362"/>
                </a:cubicBezTo>
                <a:cubicBezTo>
                  <a:pt x="239713" y="68362"/>
                  <a:pt x="239713" y="68362"/>
                  <a:pt x="239713" y="304998"/>
                </a:cubicBezTo>
                <a:cubicBezTo>
                  <a:pt x="238396" y="322089"/>
                  <a:pt x="223908" y="336550"/>
                  <a:pt x="206786" y="336550"/>
                </a:cubicBezTo>
                <a:cubicBezTo>
                  <a:pt x="206786" y="336550"/>
                  <a:pt x="206786" y="336550"/>
                  <a:pt x="31610" y="336550"/>
                </a:cubicBezTo>
                <a:cubicBezTo>
                  <a:pt x="14488" y="336550"/>
                  <a:pt x="0" y="322089"/>
                  <a:pt x="0" y="304998"/>
                </a:cubicBezTo>
                <a:cubicBezTo>
                  <a:pt x="0" y="304998"/>
                  <a:pt x="0" y="304998"/>
                  <a:pt x="0" y="68362"/>
                </a:cubicBezTo>
                <a:cubicBezTo>
                  <a:pt x="0" y="51271"/>
                  <a:pt x="14488" y="36810"/>
                  <a:pt x="31610" y="36810"/>
                </a:cubicBezTo>
                <a:cubicBezTo>
                  <a:pt x="31610" y="36810"/>
                  <a:pt x="31610" y="36810"/>
                  <a:pt x="73758" y="36810"/>
                </a:cubicBezTo>
                <a:cubicBezTo>
                  <a:pt x="73758" y="36810"/>
                  <a:pt x="73758" y="36810"/>
                  <a:pt x="73758" y="31552"/>
                </a:cubicBezTo>
                <a:cubicBezTo>
                  <a:pt x="73758" y="14461"/>
                  <a:pt x="88246" y="0"/>
                  <a:pt x="105368" y="0"/>
                </a:cubicBezTo>
                <a:close/>
              </a:path>
            </a:pathLst>
          </a:custGeom>
          <a:gradFill flip="none" rotWithShape="1">
            <a:gsLst>
              <a:gs pos="0">
                <a:srgbClr val="595959"/>
              </a:gs>
              <a:gs pos="100000">
                <a:srgbClr val="333435"/>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55" name="组合 54"/>
          <p:cNvGrpSpPr/>
          <p:nvPr/>
        </p:nvGrpSpPr>
        <p:grpSpPr>
          <a:xfrm>
            <a:off x="8787370" y="2286970"/>
            <a:ext cx="2366456" cy="980726"/>
            <a:chOff x="7727480" y="3464575"/>
            <a:chExt cx="2366456" cy="980726"/>
          </a:xfrm>
        </p:grpSpPr>
        <p:sp>
          <p:nvSpPr>
            <p:cNvPr id="56" name="矩形 55"/>
            <p:cNvSpPr/>
            <p:nvPr/>
          </p:nvSpPr>
          <p:spPr>
            <a:xfrm>
              <a:off x="7727480" y="3747033"/>
              <a:ext cx="2366456" cy="698268"/>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57" name="矩形 56"/>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58" name="组合 57"/>
          <p:cNvGrpSpPr/>
          <p:nvPr/>
        </p:nvGrpSpPr>
        <p:grpSpPr>
          <a:xfrm>
            <a:off x="8787370" y="4506968"/>
            <a:ext cx="2366456" cy="980726"/>
            <a:chOff x="7727480" y="3464575"/>
            <a:chExt cx="2366456" cy="980726"/>
          </a:xfrm>
        </p:grpSpPr>
        <p:sp>
          <p:nvSpPr>
            <p:cNvPr id="59" name="矩形 58"/>
            <p:cNvSpPr/>
            <p:nvPr/>
          </p:nvSpPr>
          <p:spPr>
            <a:xfrm>
              <a:off x="7727480" y="3747033"/>
              <a:ext cx="2366456" cy="698268"/>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0" name="矩形 59"/>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61" name="组合 60"/>
          <p:cNvGrpSpPr/>
          <p:nvPr/>
        </p:nvGrpSpPr>
        <p:grpSpPr>
          <a:xfrm>
            <a:off x="1118883" y="2286970"/>
            <a:ext cx="2366456" cy="980726"/>
            <a:chOff x="7727480" y="3464575"/>
            <a:chExt cx="2366456" cy="980726"/>
          </a:xfrm>
        </p:grpSpPr>
        <p:sp>
          <p:nvSpPr>
            <p:cNvPr id="62" name="矩形 61"/>
            <p:cNvSpPr/>
            <p:nvPr/>
          </p:nvSpPr>
          <p:spPr>
            <a:xfrm>
              <a:off x="7727480" y="3747033"/>
              <a:ext cx="2366456" cy="698268"/>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3" name="矩形 62"/>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64" name="组合 63"/>
          <p:cNvGrpSpPr/>
          <p:nvPr/>
        </p:nvGrpSpPr>
        <p:grpSpPr>
          <a:xfrm>
            <a:off x="1118883" y="4506968"/>
            <a:ext cx="2366456" cy="980726"/>
            <a:chOff x="7727480" y="3464575"/>
            <a:chExt cx="2366456" cy="980726"/>
          </a:xfrm>
        </p:grpSpPr>
        <p:sp>
          <p:nvSpPr>
            <p:cNvPr id="65" name="矩形 64"/>
            <p:cNvSpPr/>
            <p:nvPr/>
          </p:nvSpPr>
          <p:spPr>
            <a:xfrm>
              <a:off x="7727480" y="3747033"/>
              <a:ext cx="2366456" cy="698268"/>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6" name="矩形 65"/>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39" name="组合 38"/>
          <p:cNvGrpSpPr/>
          <p:nvPr/>
        </p:nvGrpSpPr>
        <p:grpSpPr>
          <a:xfrm>
            <a:off x="456758" y="398994"/>
            <a:ext cx="866318" cy="627874"/>
            <a:chOff x="456758" y="398994"/>
            <a:chExt cx="866318" cy="627874"/>
          </a:xfrm>
        </p:grpSpPr>
        <p:grpSp>
          <p:nvGrpSpPr>
            <p:cNvPr id="40" name="组合 39"/>
            <p:cNvGrpSpPr/>
            <p:nvPr/>
          </p:nvGrpSpPr>
          <p:grpSpPr>
            <a:xfrm>
              <a:off x="456758" y="398994"/>
              <a:ext cx="866318" cy="627874"/>
              <a:chOff x="3206140" y="912611"/>
              <a:chExt cx="5811338" cy="4211835"/>
            </a:xfrm>
            <a:effectLst/>
          </p:grpSpPr>
          <p:sp>
            <p:nvSpPr>
              <p:cNvPr id="42" name="图文框 41"/>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椭圆 42"/>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任意多边形 68"/>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1" name="文本框 40"/>
            <p:cNvSpPr txBox="1"/>
            <p:nvPr/>
          </p:nvSpPr>
          <p:spPr>
            <a:xfrm>
              <a:off x="657699" y="512876"/>
              <a:ext cx="47000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bg1"/>
                  </a:solidFill>
                </a:rPr>
                <a:t>01</a:t>
              </a:r>
              <a:endParaRPr lang="zh-CN" altLang="en-US" sz="2000" dirty="0">
                <a:solidFill>
                  <a:schemeClr val="bg1"/>
                </a:solidFill>
              </a:endParaRPr>
            </a:p>
          </p:txBody>
        </p:sp>
      </p:grpSp>
      <p:grpSp>
        <p:nvGrpSpPr>
          <p:cNvPr id="73" name="组合 72"/>
          <p:cNvGrpSpPr/>
          <p:nvPr/>
        </p:nvGrpSpPr>
        <p:grpSpPr>
          <a:xfrm>
            <a:off x="1485000" y="442643"/>
            <a:ext cx="4919446" cy="632939"/>
            <a:chOff x="1423389" y="306332"/>
            <a:chExt cx="4919446" cy="632939"/>
          </a:xfrm>
        </p:grpSpPr>
        <p:sp>
          <p:nvSpPr>
            <p:cNvPr id="74" name="文本框 73"/>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75" name="文本框 74"/>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1496104085"/>
      </p:ext>
    </p:extLst>
  </p:cSld>
  <p:clrMapOvr>
    <a:masterClrMapping/>
  </p:clrMapOvr>
  <mc:AlternateContent xmlns:mc="http://schemas.openxmlformats.org/markup-compatibility/2006">
    <mc:Choice xmlns:p14="http://schemas.microsoft.com/office/powerpoint/2010/main" Requires="p14">
      <p:transition spd="slow" p14:dur="800" advTm="0">
        <p:circle/>
      </p:transition>
    </mc:Choice>
    <mc:Fallback>
      <p:transition spd="slow" advTm="0">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占位符 49"/>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6252302" y="2170394"/>
            <a:ext cx="2376191" cy="1645516"/>
          </a:xfrm>
        </p:spPr>
      </p:pic>
      <p:sp>
        <p:nvSpPr>
          <p:cNvPr id="35" name="矩形 34"/>
          <p:cNvSpPr/>
          <p:nvPr/>
        </p:nvSpPr>
        <p:spPr>
          <a:xfrm>
            <a:off x="874712" y="3815909"/>
            <a:ext cx="2376191" cy="479991"/>
          </a:xfrm>
          <a:prstGeom prst="rect">
            <a:avLst/>
          </a:prstGeom>
          <a:gradFill flip="none" rotWithShape="1">
            <a:gsLst>
              <a:gs pos="0">
                <a:srgbClr val="595959">
                  <a:alpha val="90000"/>
                </a:srgbClr>
              </a:gs>
              <a:gs pos="100000">
                <a:srgbClr val="333435">
                  <a:alpha val="90000"/>
                </a:srgbClr>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矩形 35"/>
          <p:cNvSpPr/>
          <p:nvPr/>
        </p:nvSpPr>
        <p:spPr>
          <a:xfrm>
            <a:off x="3563507" y="3815909"/>
            <a:ext cx="2376191" cy="479991"/>
          </a:xfrm>
          <a:prstGeom prst="rect">
            <a:avLst/>
          </a:prstGeom>
          <a:solidFill>
            <a:schemeClr val="bg1">
              <a:lumMod val="5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1" name="矩形 40"/>
          <p:cNvSpPr/>
          <p:nvPr/>
        </p:nvSpPr>
        <p:spPr>
          <a:xfrm>
            <a:off x="8941097" y="3815909"/>
            <a:ext cx="2376191" cy="479991"/>
          </a:xfrm>
          <a:prstGeom prst="rect">
            <a:avLst/>
          </a:prstGeom>
          <a:solidFill>
            <a:schemeClr val="bg1">
              <a:lumMod val="5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2" name="矩形 41"/>
          <p:cNvSpPr/>
          <p:nvPr/>
        </p:nvSpPr>
        <p:spPr>
          <a:xfrm>
            <a:off x="990528" y="4481818"/>
            <a:ext cx="2144558" cy="124649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a:t>
            </a:r>
          </a:p>
        </p:txBody>
      </p:sp>
      <p:sp>
        <p:nvSpPr>
          <p:cNvPr id="43" name="矩形 42"/>
          <p:cNvSpPr/>
          <p:nvPr/>
        </p:nvSpPr>
        <p:spPr>
          <a:xfrm>
            <a:off x="3679323" y="4481818"/>
            <a:ext cx="2144558" cy="124649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a:t>
            </a:r>
          </a:p>
        </p:txBody>
      </p:sp>
      <p:grpSp>
        <p:nvGrpSpPr>
          <p:cNvPr id="58" name="组合 57"/>
          <p:cNvGrpSpPr/>
          <p:nvPr/>
        </p:nvGrpSpPr>
        <p:grpSpPr>
          <a:xfrm>
            <a:off x="6252302" y="4295900"/>
            <a:ext cx="2376191" cy="1665538"/>
            <a:chOff x="6252302" y="4095182"/>
            <a:chExt cx="2376191" cy="1665538"/>
          </a:xfrm>
        </p:grpSpPr>
        <p:sp>
          <p:nvSpPr>
            <p:cNvPr id="40" name="矩形 39"/>
            <p:cNvSpPr/>
            <p:nvPr/>
          </p:nvSpPr>
          <p:spPr>
            <a:xfrm>
              <a:off x="6252302" y="4095182"/>
              <a:ext cx="2376191" cy="1665538"/>
            </a:xfrm>
            <a:prstGeom prst="rect">
              <a:avLst/>
            </a:prstGeom>
            <a:gradFill flip="none" rotWithShape="1">
              <a:gsLst>
                <a:gs pos="0">
                  <a:srgbClr val="595959">
                    <a:alpha val="90000"/>
                  </a:srgbClr>
                </a:gs>
                <a:gs pos="100000">
                  <a:srgbClr val="333435">
                    <a:alpha val="90000"/>
                  </a:srgbClr>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矩形 43"/>
            <p:cNvSpPr/>
            <p:nvPr/>
          </p:nvSpPr>
          <p:spPr>
            <a:xfrm>
              <a:off x="6371856" y="4281100"/>
              <a:ext cx="2144558" cy="124649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bg1"/>
                  </a:solidFill>
                  <a:latin typeface="+mn-ea"/>
                </a:rPr>
                <a:t>用户可以在投影仪或者计算机上进行演示也可以将演示文稿打印出来制作成胶片用户可以在投影仪或者计算机上进行演示也可以</a:t>
              </a:r>
            </a:p>
          </p:txBody>
        </p:sp>
      </p:grpSp>
      <p:sp>
        <p:nvSpPr>
          <p:cNvPr id="45" name="矩形 44"/>
          <p:cNvSpPr/>
          <p:nvPr/>
        </p:nvSpPr>
        <p:spPr>
          <a:xfrm>
            <a:off x="9056913" y="4481818"/>
            <a:ext cx="2144558" cy="124649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a:t>
            </a:r>
          </a:p>
        </p:txBody>
      </p:sp>
      <p:sp>
        <p:nvSpPr>
          <p:cNvPr id="46" name="矩形 45"/>
          <p:cNvSpPr/>
          <p:nvPr/>
        </p:nvSpPr>
        <p:spPr>
          <a:xfrm>
            <a:off x="1037531" y="3864241"/>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mn-ea"/>
              </a:rPr>
              <a:t>标题文字添加</a:t>
            </a:r>
          </a:p>
        </p:txBody>
      </p:sp>
      <p:sp>
        <p:nvSpPr>
          <p:cNvPr id="47" name="矩形 46"/>
          <p:cNvSpPr/>
          <p:nvPr/>
        </p:nvSpPr>
        <p:spPr>
          <a:xfrm>
            <a:off x="3726326" y="3864241"/>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mn-ea"/>
              </a:rPr>
              <a:t>标题文字添加</a:t>
            </a:r>
          </a:p>
        </p:txBody>
      </p:sp>
      <p:sp>
        <p:nvSpPr>
          <p:cNvPr id="48" name="矩形 47"/>
          <p:cNvSpPr/>
          <p:nvPr/>
        </p:nvSpPr>
        <p:spPr>
          <a:xfrm>
            <a:off x="9103916" y="3864241"/>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mn-ea"/>
              </a:rPr>
              <a:t>标题文字添加</a:t>
            </a:r>
          </a:p>
        </p:txBody>
      </p:sp>
      <p:pic>
        <p:nvPicPr>
          <p:cNvPr id="21" name="图片占位符 20"/>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a:xfrm>
            <a:off x="874712" y="2170394"/>
            <a:ext cx="2376191" cy="1645516"/>
          </a:xfrm>
        </p:spPr>
      </p:pic>
      <p:pic>
        <p:nvPicPr>
          <p:cNvPr id="49" name="图片占位符 48"/>
          <p:cNvPicPr>
            <a:picLocks noGrp="1" noChangeAspect="1"/>
          </p:cNvPicPr>
          <p:nvPr>
            <p:ph type="pic" sz="quarter" idx="11"/>
          </p:nvPr>
        </p:nvPicPr>
        <p:blipFill>
          <a:blip r:embed="rId5" cstate="screen">
            <a:extLst>
              <a:ext uri="{28A0092B-C50C-407E-A947-70E740481C1C}">
                <a14:useLocalDpi xmlns:a14="http://schemas.microsoft.com/office/drawing/2010/main"/>
              </a:ext>
            </a:extLst>
          </a:blip>
          <a:srcRect/>
          <a:stretch>
            <a:fillRect/>
          </a:stretch>
        </p:blipFill>
        <p:spPr>
          <a:xfrm>
            <a:off x="3563507" y="2170394"/>
            <a:ext cx="2376191" cy="1645516"/>
          </a:xfrm>
        </p:spPr>
      </p:pic>
      <p:pic>
        <p:nvPicPr>
          <p:cNvPr id="51" name="图片占位符 50"/>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a:xfrm>
            <a:off x="8941097" y="2170394"/>
            <a:ext cx="2376191" cy="1645516"/>
          </a:xfrm>
        </p:spPr>
      </p:pic>
      <p:sp>
        <p:nvSpPr>
          <p:cNvPr id="56" name="矩形 55"/>
          <p:cNvSpPr/>
          <p:nvPr/>
        </p:nvSpPr>
        <p:spPr>
          <a:xfrm>
            <a:off x="6252302" y="3815909"/>
            <a:ext cx="2376191" cy="479992"/>
          </a:xfrm>
          <a:prstGeom prst="rect">
            <a:avLst/>
          </a:prstGeom>
          <a:gradFill flip="none" rotWithShape="1">
            <a:gsLst>
              <a:gs pos="0">
                <a:srgbClr val="595959">
                  <a:alpha val="90000"/>
                </a:srgbClr>
              </a:gs>
              <a:gs pos="100000">
                <a:srgbClr val="333435">
                  <a:alpha val="90000"/>
                </a:srgbClr>
              </a:gs>
            </a:gsLst>
            <a:lin ang="81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矩形 56"/>
          <p:cNvSpPr/>
          <p:nvPr/>
        </p:nvSpPr>
        <p:spPr>
          <a:xfrm>
            <a:off x="6415121" y="3864241"/>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mn-ea"/>
              </a:rPr>
              <a:t>标题文字添加</a:t>
            </a:r>
          </a:p>
        </p:txBody>
      </p:sp>
      <p:grpSp>
        <p:nvGrpSpPr>
          <p:cNvPr id="31" name="组合 30"/>
          <p:cNvGrpSpPr/>
          <p:nvPr/>
        </p:nvGrpSpPr>
        <p:grpSpPr>
          <a:xfrm>
            <a:off x="456758" y="398994"/>
            <a:ext cx="866318" cy="627874"/>
            <a:chOff x="456758" y="398994"/>
            <a:chExt cx="866318" cy="627874"/>
          </a:xfrm>
        </p:grpSpPr>
        <p:grpSp>
          <p:nvGrpSpPr>
            <p:cNvPr id="32" name="组合 31"/>
            <p:cNvGrpSpPr/>
            <p:nvPr/>
          </p:nvGrpSpPr>
          <p:grpSpPr>
            <a:xfrm>
              <a:off x="456758" y="398994"/>
              <a:ext cx="866318" cy="627874"/>
              <a:chOff x="3206140" y="912611"/>
              <a:chExt cx="5811338" cy="4211835"/>
            </a:xfrm>
            <a:effectLst/>
          </p:grpSpPr>
          <p:sp>
            <p:nvSpPr>
              <p:cNvPr id="34" name="图文框 33"/>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3" name="文本框 32"/>
            <p:cNvSpPr txBox="1"/>
            <p:nvPr/>
          </p:nvSpPr>
          <p:spPr>
            <a:xfrm>
              <a:off x="657699" y="512876"/>
              <a:ext cx="47000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bg1"/>
                  </a:solidFill>
                </a:rPr>
                <a:t>01</a:t>
              </a:r>
              <a:endParaRPr lang="zh-CN" altLang="en-US" sz="2000" dirty="0">
                <a:solidFill>
                  <a:schemeClr val="bg1"/>
                </a:solidFill>
              </a:endParaRPr>
            </a:p>
          </p:txBody>
        </p:sp>
      </p:grpSp>
      <p:grpSp>
        <p:nvGrpSpPr>
          <p:cNvPr id="52" name="组合 51"/>
          <p:cNvGrpSpPr/>
          <p:nvPr/>
        </p:nvGrpSpPr>
        <p:grpSpPr>
          <a:xfrm>
            <a:off x="1485000" y="442643"/>
            <a:ext cx="4919446" cy="632939"/>
            <a:chOff x="1423389" y="306332"/>
            <a:chExt cx="4919446" cy="632939"/>
          </a:xfrm>
        </p:grpSpPr>
        <p:sp>
          <p:nvSpPr>
            <p:cNvPr id="53" name="文本框 52"/>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54" name="文本框 53"/>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137363745"/>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
          <p:cNvSpPr/>
          <p:nvPr/>
        </p:nvSpPr>
        <p:spPr>
          <a:xfrm>
            <a:off x="2617890" y="3449255"/>
            <a:ext cx="941760" cy="941760"/>
          </a:xfrm>
          <a:prstGeom prst="ellipse">
            <a:avLst/>
          </a:prstGeom>
          <a:solidFill>
            <a:schemeClr val="tx1"/>
          </a:solidFill>
          <a:ln w="5715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5" name="Freeform: Shape 2"/>
          <p:cNvSpPr>
            <a:spLocks/>
          </p:cNvSpPr>
          <p:nvPr/>
        </p:nvSpPr>
        <p:spPr bwMode="auto">
          <a:xfrm rot="5400000">
            <a:off x="8469544" y="3400351"/>
            <a:ext cx="1180087" cy="2358246"/>
          </a:xfrm>
          <a:custGeom>
            <a:avLst/>
            <a:gdLst>
              <a:gd name="T0" fmla="*/ 0 w 612"/>
              <a:gd name="T1" fmla="*/ 191 h 1223"/>
              <a:gd name="T2" fmla="*/ 65 w 612"/>
              <a:gd name="T3" fmla="*/ 196 h 1223"/>
              <a:gd name="T4" fmla="*/ 125 w 612"/>
              <a:gd name="T5" fmla="*/ 210 h 1223"/>
              <a:gd name="T6" fmla="*/ 183 w 612"/>
              <a:gd name="T7" fmla="*/ 233 h 1223"/>
              <a:gd name="T8" fmla="*/ 235 w 612"/>
              <a:gd name="T9" fmla="*/ 263 h 1223"/>
              <a:gd name="T10" fmla="*/ 283 w 612"/>
              <a:gd name="T11" fmla="*/ 300 h 1223"/>
              <a:gd name="T12" fmla="*/ 325 w 612"/>
              <a:gd name="T13" fmla="*/ 344 h 1223"/>
              <a:gd name="T14" fmla="*/ 360 w 612"/>
              <a:gd name="T15" fmla="*/ 393 h 1223"/>
              <a:gd name="T16" fmla="*/ 387 w 612"/>
              <a:gd name="T17" fmla="*/ 448 h 1223"/>
              <a:gd name="T18" fmla="*/ 408 w 612"/>
              <a:gd name="T19" fmla="*/ 507 h 1223"/>
              <a:gd name="T20" fmla="*/ 418 w 612"/>
              <a:gd name="T21" fmla="*/ 569 h 1223"/>
              <a:gd name="T22" fmla="*/ 421 w 612"/>
              <a:gd name="T23" fmla="*/ 612 h 1223"/>
              <a:gd name="T24" fmla="*/ 416 w 612"/>
              <a:gd name="T25" fmla="*/ 675 h 1223"/>
              <a:gd name="T26" fmla="*/ 402 w 612"/>
              <a:gd name="T27" fmla="*/ 736 h 1223"/>
              <a:gd name="T28" fmla="*/ 379 w 612"/>
              <a:gd name="T29" fmla="*/ 794 h 1223"/>
              <a:gd name="T30" fmla="*/ 349 w 612"/>
              <a:gd name="T31" fmla="*/ 846 h 1223"/>
              <a:gd name="T32" fmla="*/ 311 w 612"/>
              <a:gd name="T33" fmla="*/ 894 h 1223"/>
              <a:gd name="T34" fmla="*/ 268 w 612"/>
              <a:gd name="T35" fmla="*/ 936 h 1223"/>
              <a:gd name="T36" fmla="*/ 218 w 612"/>
              <a:gd name="T37" fmla="*/ 971 h 1223"/>
              <a:gd name="T38" fmla="*/ 164 w 612"/>
              <a:gd name="T39" fmla="*/ 999 h 1223"/>
              <a:gd name="T40" fmla="*/ 105 w 612"/>
              <a:gd name="T41" fmla="*/ 1018 h 1223"/>
              <a:gd name="T42" fmla="*/ 43 w 612"/>
              <a:gd name="T43" fmla="*/ 1030 h 1223"/>
              <a:gd name="T44" fmla="*/ 0 w 612"/>
              <a:gd name="T45" fmla="*/ 1223 h 1223"/>
              <a:gd name="T46" fmla="*/ 62 w 612"/>
              <a:gd name="T47" fmla="*/ 1220 h 1223"/>
              <a:gd name="T48" fmla="*/ 153 w 612"/>
              <a:gd name="T49" fmla="*/ 1204 h 1223"/>
              <a:gd name="T50" fmla="*/ 238 w 612"/>
              <a:gd name="T51" fmla="*/ 1175 h 1223"/>
              <a:gd name="T52" fmla="*/ 317 w 612"/>
              <a:gd name="T53" fmla="*/ 1134 h 1223"/>
              <a:gd name="T54" fmla="*/ 390 w 612"/>
              <a:gd name="T55" fmla="*/ 1084 h 1223"/>
              <a:gd name="T56" fmla="*/ 453 w 612"/>
              <a:gd name="T57" fmla="*/ 1023 h 1223"/>
              <a:gd name="T58" fmla="*/ 507 w 612"/>
              <a:gd name="T59" fmla="*/ 954 h 1223"/>
              <a:gd name="T60" fmla="*/ 551 w 612"/>
              <a:gd name="T61" fmla="*/ 877 h 1223"/>
              <a:gd name="T62" fmla="*/ 585 w 612"/>
              <a:gd name="T63" fmla="*/ 794 h 1223"/>
              <a:gd name="T64" fmla="*/ 605 w 612"/>
              <a:gd name="T65" fmla="*/ 705 h 1223"/>
              <a:gd name="T66" fmla="*/ 612 w 612"/>
              <a:gd name="T67" fmla="*/ 612 h 1223"/>
              <a:gd name="T68" fmla="*/ 608 w 612"/>
              <a:gd name="T69" fmla="*/ 549 h 1223"/>
              <a:gd name="T70" fmla="*/ 593 w 612"/>
              <a:gd name="T71" fmla="*/ 459 h 1223"/>
              <a:gd name="T72" fmla="*/ 564 w 612"/>
              <a:gd name="T73" fmla="*/ 374 h 1223"/>
              <a:gd name="T74" fmla="*/ 524 w 612"/>
              <a:gd name="T75" fmla="*/ 294 h 1223"/>
              <a:gd name="T76" fmla="*/ 472 w 612"/>
              <a:gd name="T77" fmla="*/ 222 h 1223"/>
              <a:gd name="T78" fmla="*/ 411 w 612"/>
              <a:gd name="T79" fmla="*/ 159 h 1223"/>
              <a:gd name="T80" fmla="*/ 342 w 612"/>
              <a:gd name="T81" fmla="*/ 104 h 1223"/>
              <a:gd name="T82" fmla="*/ 265 w 612"/>
              <a:gd name="T83" fmla="*/ 60 h 1223"/>
              <a:gd name="T84" fmla="*/ 182 w 612"/>
              <a:gd name="T85" fmla="*/ 27 h 1223"/>
              <a:gd name="T86" fmla="*/ 93 w 612"/>
              <a:gd name="T87" fmla="*/ 7 h 1223"/>
              <a:gd name="T88" fmla="*/ 0 w 612"/>
              <a:gd name="T89"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2" h="1223">
                <a:moveTo>
                  <a:pt x="0" y="0"/>
                </a:moveTo>
                <a:lnTo>
                  <a:pt x="0" y="191"/>
                </a:lnTo>
                <a:lnTo>
                  <a:pt x="0" y="191"/>
                </a:lnTo>
                <a:lnTo>
                  <a:pt x="22" y="192"/>
                </a:lnTo>
                <a:lnTo>
                  <a:pt x="43" y="194"/>
                </a:lnTo>
                <a:lnTo>
                  <a:pt x="65" y="196"/>
                </a:lnTo>
                <a:lnTo>
                  <a:pt x="85" y="200"/>
                </a:lnTo>
                <a:lnTo>
                  <a:pt x="105" y="204"/>
                </a:lnTo>
                <a:lnTo>
                  <a:pt x="125" y="210"/>
                </a:lnTo>
                <a:lnTo>
                  <a:pt x="145" y="216"/>
                </a:lnTo>
                <a:lnTo>
                  <a:pt x="164" y="225"/>
                </a:lnTo>
                <a:lnTo>
                  <a:pt x="183" y="233"/>
                </a:lnTo>
                <a:lnTo>
                  <a:pt x="201" y="243"/>
                </a:lnTo>
                <a:lnTo>
                  <a:pt x="218" y="252"/>
                </a:lnTo>
                <a:lnTo>
                  <a:pt x="235" y="263"/>
                </a:lnTo>
                <a:lnTo>
                  <a:pt x="252" y="275"/>
                </a:lnTo>
                <a:lnTo>
                  <a:pt x="268" y="287"/>
                </a:lnTo>
                <a:lnTo>
                  <a:pt x="283" y="300"/>
                </a:lnTo>
                <a:lnTo>
                  <a:pt x="298" y="314"/>
                </a:lnTo>
                <a:lnTo>
                  <a:pt x="311" y="329"/>
                </a:lnTo>
                <a:lnTo>
                  <a:pt x="325" y="344"/>
                </a:lnTo>
                <a:lnTo>
                  <a:pt x="337" y="360"/>
                </a:lnTo>
                <a:lnTo>
                  <a:pt x="349" y="377"/>
                </a:lnTo>
                <a:lnTo>
                  <a:pt x="360" y="393"/>
                </a:lnTo>
                <a:lnTo>
                  <a:pt x="369" y="411"/>
                </a:lnTo>
                <a:lnTo>
                  <a:pt x="379" y="429"/>
                </a:lnTo>
                <a:lnTo>
                  <a:pt x="387" y="448"/>
                </a:lnTo>
                <a:lnTo>
                  <a:pt x="394" y="467"/>
                </a:lnTo>
                <a:lnTo>
                  <a:pt x="402" y="487"/>
                </a:lnTo>
                <a:lnTo>
                  <a:pt x="408" y="507"/>
                </a:lnTo>
                <a:lnTo>
                  <a:pt x="412" y="527"/>
                </a:lnTo>
                <a:lnTo>
                  <a:pt x="416" y="547"/>
                </a:lnTo>
                <a:lnTo>
                  <a:pt x="418" y="569"/>
                </a:lnTo>
                <a:lnTo>
                  <a:pt x="420" y="591"/>
                </a:lnTo>
                <a:lnTo>
                  <a:pt x="421" y="612"/>
                </a:lnTo>
                <a:lnTo>
                  <a:pt x="421" y="612"/>
                </a:lnTo>
                <a:lnTo>
                  <a:pt x="420" y="634"/>
                </a:lnTo>
                <a:lnTo>
                  <a:pt x="418" y="655"/>
                </a:lnTo>
                <a:lnTo>
                  <a:pt x="416" y="675"/>
                </a:lnTo>
                <a:lnTo>
                  <a:pt x="412" y="697"/>
                </a:lnTo>
                <a:lnTo>
                  <a:pt x="408" y="717"/>
                </a:lnTo>
                <a:lnTo>
                  <a:pt x="402" y="736"/>
                </a:lnTo>
                <a:lnTo>
                  <a:pt x="394" y="757"/>
                </a:lnTo>
                <a:lnTo>
                  <a:pt x="387" y="776"/>
                </a:lnTo>
                <a:lnTo>
                  <a:pt x="379" y="794"/>
                </a:lnTo>
                <a:lnTo>
                  <a:pt x="369" y="812"/>
                </a:lnTo>
                <a:lnTo>
                  <a:pt x="360" y="830"/>
                </a:lnTo>
                <a:lnTo>
                  <a:pt x="349" y="846"/>
                </a:lnTo>
                <a:lnTo>
                  <a:pt x="337" y="863"/>
                </a:lnTo>
                <a:lnTo>
                  <a:pt x="325" y="879"/>
                </a:lnTo>
                <a:lnTo>
                  <a:pt x="311" y="894"/>
                </a:lnTo>
                <a:lnTo>
                  <a:pt x="298" y="908"/>
                </a:lnTo>
                <a:lnTo>
                  <a:pt x="283" y="923"/>
                </a:lnTo>
                <a:lnTo>
                  <a:pt x="268" y="936"/>
                </a:lnTo>
                <a:lnTo>
                  <a:pt x="252" y="949"/>
                </a:lnTo>
                <a:lnTo>
                  <a:pt x="235" y="960"/>
                </a:lnTo>
                <a:lnTo>
                  <a:pt x="218" y="971"/>
                </a:lnTo>
                <a:lnTo>
                  <a:pt x="201" y="981"/>
                </a:lnTo>
                <a:lnTo>
                  <a:pt x="183" y="991"/>
                </a:lnTo>
                <a:lnTo>
                  <a:pt x="164" y="999"/>
                </a:lnTo>
                <a:lnTo>
                  <a:pt x="145" y="1006"/>
                </a:lnTo>
                <a:lnTo>
                  <a:pt x="125" y="1014"/>
                </a:lnTo>
                <a:lnTo>
                  <a:pt x="105" y="1018"/>
                </a:lnTo>
                <a:lnTo>
                  <a:pt x="85" y="1023"/>
                </a:lnTo>
                <a:lnTo>
                  <a:pt x="65" y="1027"/>
                </a:lnTo>
                <a:lnTo>
                  <a:pt x="43" y="1030"/>
                </a:lnTo>
                <a:lnTo>
                  <a:pt x="22" y="1032"/>
                </a:lnTo>
                <a:lnTo>
                  <a:pt x="0" y="1032"/>
                </a:lnTo>
                <a:lnTo>
                  <a:pt x="0" y="1223"/>
                </a:lnTo>
                <a:lnTo>
                  <a:pt x="0" y="1223"/>
                </a:lnTo>
                <a:lnTo>
                  <a:pt x="31" y="1223"/>
                </a:lnTo>
                <a:lnTo>
                  <a:pt x="62" y="1220"/>
                </a:lnTo>
                <a:lnTo>
                  <a:pt x="93" y="1217"/>
                </a:lnTo>
                <a:lnTo>
                  <a:pt x="123" y="1211"/>
                </a:lnTo>
                <a:lnTo>
                  <a:pt x="153" y="1204"/>
                </a:lnTo>
                <a:lnTo>
                  <a:pt x="182" y="1195"/>
                </a:lnTo>
                <a:lnTo>
                  <a:pt x="210" y="1186"/>
                </a:lnTo>
                <a:lnTo>
                  <a:pt x="238" y="1175"/>
                </a:lnTo>
                <a:lnTo>
                  <a:pt x="265" y="1163"/>
                </a:lnTo>
                <a:lnTo>
                  <a:pt x="292" y="1150"/>
                </a:lnTo>
                <a:lnTo>
                  <a:pt x="317" y="1134"/>
                </a:lnTo>
                <a:lnTo>
                  <a:pt x="342" y="1119"/>
                </a:lnTo>
                <a:lnTo>
                  <a:pt x="366" y="1102"/>
                </a:lnTo>
                <a:lnTo>
                  <a:pt x="390" y="1084"/>
                </a:lnTo>
                <a:lnTo>
                  <a:pt x="411" y="1064"/>
                </a:lnTo>
                <a:lnTo>
                  <a:pt x="433" y="1045"/>
                </a:lnTo>
                <a:lnTo>
                  <a:pt x="453" y="1023"/>
                </a:lnTo>
                <a:lnTo>
                  <a:pt x="472" y="1001"/>
                </a:lnTo>
                <a:lnTo>
                  <a:pt x="490" y="978"/>
                </a:lnTo>
                <a:lnTo>
                  <a:pt x="507" y="954"/>
                </a:lnTo>
                <a:lnTo>
                  <a:pt x="524" y="929"/>
                </a:lnTo>
                <a:lnTo>
                  <a:pt x="538" y="904"/>
                </a:lnTo>
                <a:lnTo>
                  <a:pt x="551" y="877"/>
                </a:lnTo>
                <a:lnTo>
                  <a:pt x="564" y="850"/>
                </a:lnTo>
                <a:lnTo>
                  <a:pt x="575" y="822"/>
                </a:lnTo>
                <a:lnTo>
                  <a:pt x="585" y="794"/>
                </a:lnTo>
                <a:lnTo>
                  <a:pt x="593" y="765"/>
                </a:lnTo>
                <a:lnTo>
                  <a:pt x="599" y="735"/>
                </a:lnTo>
                <a:lnTo>
                  <a:pt x="605" y="705"/>
                </a:lnTo>
                <a:lnTo>
                  <a:pt x="608" y="674"/>
                </a:lnTo>
                <a:lnTo>
                  <a:pt x="611" y="643"/>
                </a:lnTo>
                <a:lnTo>
                  <a:pt x="612" y="612"/>
                </a:lnTo>
                <a:lnTo>
                  <a:pt x="612" y="612"/>
                </a:lnTo>
                <a:lnTo>
                  <a:pt x="611" y="580"/>
                </a:lnTo>
                <a:lnTo>
                  <a:pt x="608" y="549"/>
                </a:lnTo>
                <a:lnTo>
                  <a:pt x="605" y="519"/>
                </a:lnTo>
                <a:lnTo>
                  <a:pt x="599" y="489"/>
                </a:lnTo>
                <a:lnTo>
                  <a:pt x="593" y="459"/>
                </a:lnTo>
                <a:lnTo>
                  <a:pt x="585" y="430"/>
                </a:lnTo>
                <a:lnTo>
                  <a:pt x="575" y="402"/>
                </a:lnTo>
                <a:lnTo>
                  <a:pt x="564" y="374"/>
                </a:lnTo>
                <a:lnTo>
                  <a:pt x="551" y="347"/>
                </a:lnTo>
                <a:lnTo>
                  <a:pt x="538" y="320"/>
                </a:lnTo>
                <a:lnTo>
                  <a:pt x="524" y="294"/>
                </a:lnTo>
                <a:lnTo>
                  <a:pt x="507" y="270"/>
                </a:lnTo>
                <a:lnTo>
                  <a:pt x="490" y="246"/>
                </a:lnTo>
                <a:lnTo>
                  <a:pt x="472" y="222"/>
                </a:lnTo>
                <a:lnTo>
                  <a:pt x="453" y="201"/>
                </a:lnTo>
                <a:lnTo>
                  <a:pt x="433" y="179"/>
                </a:lnTo>
                <a:lnTo>
                  <a:pt x="411" y="159"/>
                </a:lnTo>
                <a:lnTo>
                  <a:pt x="390" y="140"/>
                </a:lnTo>
                <a:lnTo>
                  <a:pt x="366" y="122"/>
                </a:lnTo>
                <a:lnTo>
                  <a:pt x="342" y="104"/>
                </a:lnTo>
                <a:lnTo>
                  <a:pt x="317" y="88"/>
                </a:lnTo>
                <a:lnTo>
                  <a:pt x="292" y="74"/>
                </a:lnTo>
                <a:lnTo>
                  <a:pt x="265" y="60"/>
                </a:lnTo>
                <a:lnTo>
                  <a:pt x="238" y="48"/>
                </a:lnTo>
                <a:lnTo>
                  <a:pt x="210" y="37"/>
                </a:lnTo>
                <a:lnTo>
                  <a:pt x="182" y="27"/>
                </a:lnTo>
                <a:lnTo>
                  <a:pt x="153" y="19"/>
                </a:lnTo>
                <a:lnTo>
                  <a:pt x="123" y="12"/>
                </a:lnTo>
                <a:lnTo>
                  <a:pt x="93" y="7"/>
                </a:lnTo>
                <a:lnTo>
                  <a:pt x="62" y="4"/>
                </a:lnTo>
                <a:lnTo>
                  <a:pt x="31" y="1"/>
                </a:lnTo>
                <a:lnTo>
                  <a:pt x="0" y="0"/>
                </a:lnTo>
                <a:lnTo>
                  <a:pt x="0" y="0"/>
                </a:lnTo>
                <a:close/>
              </a:path>
            </a:pathLst>
          </a:custGeom>
          <a:solidFill>
            <a:schemeClr val="tx1">
              <a:lumMod val="50000"/>
              <a:lumOff val="50000"/>
            </a:schemeClr>
          </a:solidFill>
          <a:ln w="57150">
            <a:gradFill flip="none" rotWithShape="1">
              <a:gsLst>
                <a:gs pos="0">
                  <a:srgbClr val="E8EAED"/>
                </a:gs>
                <a:gs pos="100000">
                  <a:srgbClr val="B7BDC7"/>
                </a:gs>
              </a:gsLst>
              <a:lin ang="8100000" scaled="1"/>
              <a:tileRect/>
            </a:gra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6" name="Freeform: Shape 3"/>
          <p:cNvSpPr>
            <a:spLocks/>
          </p:cNvSpPr>
          <p:nvPr/>
        </p:nvSpPr>
        <p:spPr bwMode="auto">
          <a:xfrm rot="5400000">
            <a:off x="6478631" y="2175998"/>
            <a:ext cx="1180087" cy="2360174"/>
          </a:xfrm>
          <a:custGeom>
            <a:avLst/>
            <a:gdLst>
              <a:gd name="T0" fmla="*/ 612 w 612"/>
              <a:gd name="T1" fmla="*/ 192 h 1224"/>
              <a:gd name="T2" fmla="*/ 547 w 612"/>
              <a:gd name="T3" fmla="*/ 197 h 1224"/>
              <a:gd name="T4" fmla="*/ 487 w 612"/>
              <a:gd name="T5" fmla="*/ 210 h 1224"/>
              <a:gd name="T6" fmla="*/ 430 w 612"/>
              <a:gd name="T7" fmla="*/ 233 h 1224"/>
              <a:gd name="T8" fmla="*/ 377 w 612"/>
              <a:gd name="T9" fmla="*/ 264 h 1224"/>
              <a:gd name="T10" fmla="*/ 330 w 612"/>
              <a:gd name="T11" fmla="*/ 301 h 1224"/>
              <a:gd name="T12" fmla="*/ 288 w 612"/>
              <a:gd name="T13" fmla="*/ 344 h 1224"/>
              <a:gd name="T14" fmla="*/ 252 w 612"/>
              <a:gd name="T15" fmla="*/ 394 h 1224"/>
              <a:gd name="T16" fmla="*/ 225 w 612"/>
              <a:gd name="T17" fmla="*/ 448 h 1224"/>
              <a:gd name="T18" fmla="*/ 204 w 612"/>
              <a:gd name="T19" fmla="*/ 506 h 1224"/>
              <a:gd name="T20" fmla="*/ 194 w 612"/>
              <a:gd name="T21" fmla="*/ 569 h 1224"/>
              <a:gd name="T22" fmla="*/ 191 w 612"/>
              <a:gd name="T23" fmla="*/ 612 h 1224"/>
              <a:gd name="T24" fmla="*/ 196 w 612"/>
              <a:gd name="T25" fmla="*/ 676 h 1224"/>
              <a:gd name="T26" fmla="*/ 210 w 612"/>
              <a:gd name="T27" fmla="*/ 737 h 1224"/>
              <a:gd name="T28" fmla="*/ 233 w 612"/>
              <a:gd name="T29" fmla="*/ 794 h 1224"/>
              <a:gd name="T30" fmla="*/ 263 w 612"/>
              <a:gd name="T31" fmla="*/ 847 h 1224"/>
              <a:gd name="T32" fmla="*/ 301 w 612"/>
              <a:gd name="T33" fmla="*/ 895 h 1224"/>
              <a:gd name="T34" fmla="*/ 344 w 612"/>
              <a:gd name="T35" fmla="*/ 937 h 1224"/>
              <a:gd name="T36" fmla="*/ 394 w 612"/>
              <a:gd name="T37" fmla="*/ 971 h 1224"/>
              <a:gd name="T38" fmla="*/ 448 w 612"/>
              <a:gd name="T39" fmla="*/ 999 h 1224"/>
              <a:gd name="T40" fmla="*/ 507 w 612"/>
              <a:gd name="T41" fmla="*/ 1019 h 1224"/>
              <a:gd name="T42" fmla="*/ 569 w 612"/>
              <a:gd name="T43" fmla="*/ 1030 h 1224"/>
              <a:gd name="T44" fmla="*/ 612 w 612"/>
              <a:gd name="T45" fmla="*/ 1224 h 1224"/>
              <a:gd name="T46" fmla="*/ 550 w 612"/>
              <a:gd name="T47" fmla="*/ 1220 h 1224"/>
              <a:gd name="T48" fmla="*/ 459 w 612"/>
              <a:gd name="T49" fmla="*/ 1205 h 1224"/>
              <a:gd name="T50" fmla="*/ 374 w 612"/>
              <a:gd name="T51" fmla="*/ 1176 h 1224"/>
              <a:gd name="T52" fmla="*/ 295 w 612"/>
              <a:gd name="T53" fmla="*/ 1135 h 1224"/>
              <a:gd name="T54" fmla="*/ 224 w 612"/>
              <a:gd name="T55" fmla="*/ 1084 h 1224"/>
              <a:gd name="T56" fmla="*/ 159 w 612"/>
              <a:gd name="T57" fmla="*/ 1023 h 1224"/>
              <a:gd name="T58" fmla="*/ 105 w 612"/>
              <a:gd name="T59" fmla="*/ 953 h 1224"/>
              <a:gd name="T60" fmla="*/ 61 w 612"/>
              <a:gd name="T61" fmla="*/ 877 h 1224"/>
              <a:gd name="T62" fmla="*/ 27 w 612"/>
              <a:gd name="T63" fmla="*/ 793 h 1224"/>
              <a:gd name="T64" fmla="*/ 7 w 612"/>
              <a:gd name="T65" fmla="*/ 705 h 1224"/>
              <a:gd name="T66" fmla="*/ 0 w 612"/>
              <a:gd name="T67" fmla="*/ 612 h 1224"/>
              <a:gd name="T68" fmla="*/ 4 w 612"/>
              <a:gd name="T69" fmla="*/ 549 h 1224"/>
              <a:gd name="T70" fmla="*/ 19 w 612"/>
              <a:gd name="T71" fmla="*/ 459 h 1224"/>
              <a:gd name="T72" fmla="*/ 49 w 612"/>
              <a:gd name="T73" fmla="*/ 374 h 1224"/>
              <a:gd name="T74" fmla="*/ 88 w 612"/>
              <a:gd name="T75" fmla="*/ 295 h 1224"/>
              <a:gd name="T76" fmla="*/ 140 w 612"/>
              <a:gd name="T77" fmla="*/ 223 h 1224"/>
              <a:gd name="T78" fmla="*/ 201 w 612"/>
              <a:gd name="T79" fmla="*/ 159 h 1224"/>
              <a:gd name="T80" fmla="*/ 270 w 612"/>
              <a:gd name="T81" fmla="*/ 105 h 1224"/>
              <a:gd name="T82" fmla="*/ 347 w 612"/>
              <a:gd name="T83" fmla="*/ 61 h 1224"/>
              <a:gd name="T84" fmla="*/ 430 w 612"/>
              <a:gd name="T85" fmla="*/ 27 h 1224"/>
              <a:gd name="T86" fmla="*/ 519 w 612"/>
              <a:gd name="T87" fmla="*/ 7 h 1224"/>
              <a:gd name="T88" fmla="*/ 612 w 612"/>
              <a:gd name="T89"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2" h="1224">
                <a:moveTo>
                  <a:pt x="612" y="0"/>
                </a:moveTo>
                <a:lnTo>
                  <a:pt x="612" y="192"/>
                </a:lnTo>
                <a:lnTo>
                  <a:pt x="612" y="192"/>
                </a:lnTo>
                <a:lnTo>
                  <a:pt x="590" y="192"/>
                </a:lnTo>
                <a:lnTo>
                  <a:pt x="569" y="193"/>
                </a:lnTo>
                <a:lnTo>
                  <a:pt x="547" y="197"/>
                </a:lnTo>
                <a:lnTo>
                  <a:pt x="527" y="200"/>
                </a:lnTo>
                <a:lnTo>
                  <a:pt x="507" y="205"/>
                </a:lnTo>
                <a:lnTo>
                  <a:pt x="487" y="210"/>
                </a:lnTo>
                <a:lnTo>
                  <a:pt x="467" y="217"/>
                </a:lnTo>
                <a:lnTo>
                  <a:pt x="448" y="224"/>
                </a:lnTo>
                <a:lnTo>
                  <a:pt x="430" y="233"/>
                </a:lnTo>
                <a:lnTo>
                  <a:pt x="411" y="242"/>
                </a:lnTo>
                <a:lnTo>
                  <a:pt x="394" y="252"/>
                </a:lnTo>
                <a:lnTo>
                  <a:pt x="377" y="264"/>
                </a:lnTo>
                <a:lnTo>
                  <a:pt x="361" y="275"/>
                </a:lnTo>
                <a:lnTo>
                  <a:pt x="344" y="288"/>
                </a:lnTo>
                <a:lnTo>
                  <a:pt x="330" y="301"/>
                </a:lnTo>
                <a:lnTo>
                  <a:pt x="314" y="315"/>
                </a:lnTo>
                <a:lnTo>
                  <a:pt x="301" y="330"/>
                </a:lnTo>
                <a:lnTo>
                  <a:pt x="288" y="344"/>
                </a:lnTo>
                <a:lnTo>
                  <a:pt x="275" y="361"/>
                </a:lnTo>
                <a:lnTo>
                  <a:pt x="263" y="377"/>
                </a:lnTo>
                <a:lnTo>
                  <a:pt x="252" y="394"/>
                </a:lnTo>
                <a:lnTo>
                  <a:pt x="243" y="412"/>
                </a:lnTo>
                <a:lnTo>
                  <a:pt x="233" y="430"/>
                </a:lnTo>
                <a:lnTo>
                  <a:pt x="225" y="448"/>
                </a:lnTo>
                <a:lnTo>
                  <a:pt x="218" y="467"/>
                </a:lnTo>
                <a:lnTo>
                  <a:pt x="210" y="487"/>
                </a:lnTo>
                <a:lnTo>
                  <a:pt x="204" y="506"/>
                </a:lnTo>
                <a:lnTo>
                  <a:pt x="200" y="527"/>
                </a:lnTo>
                <a:lnTo>
                  <a:pt x="196" y="548"/>
                </a:lnTo>
                <a:lnTo>
                  <a:pt x="194" y="569"/>
                </a:lnTo>
                <a:lnTo>
                  <a:pt x="192" y="590"/>
                </a:lnTo>
                <a:lnTo>
                  <a:pt x="191" y="612"/>
                </a:lnTo>
                <a:lnTo>
                  <a:pt x="191" y="612"/>
                </a:lnTo>
                <a:lnTo>
                  <a:pt x="192" y="633"/>
                </a:lnTo>
                <a:lnTo>
                  <a:pt x="194" y="655"/>
                </a:lnTo>
                <a:lnTo>
                  <a:pt x="196" y="676"/>
                </a:lnTo>
                <a:lnTo>
                  <a:pt x="200" y="696"/>
                </a:lnTo>
                <a:lnTo>
                  <a:pt x="204" y="717"/>
                </a:lnTo>
                <a:lnTo>
                  <a:pt x="210" y="737"/>
                </a:lnTo>
                <a:lnTo>
                  <a:pt x="218" y="756"/>
                </a:lnTo>
                <a:lnTo>
                  <a:pt x="225" y="775"/>
                </a:lnTo>
                <a:lnTo>
                  <a:pt x="233" y="794"/>
                </a:lnTo>
                <a:lnTo>
                  <a:pt x="243" y="812"/>
                </a:lnTo>
                <a:lnTo>
                  <a:pt x="252" y="830"/>
                </a:lnTo>
                <a:lnTo>
                  <a:pt x="263" y="847"/>
                </a:lnTo>
                <a:lnTo>
                  <a:pt x="275" y="864"/>
                </a:lnTo>
                <a:lnTo>
                  <a:pt x="288" y="879"/>
                </a:lnTo>
                <a:lnTo>
                  <a:pt x="301" y="895"/>
                </a:lnTo>
                <a:lnTo>
                  <a:pt x="314" y="909"/>
                </a:lnTo>
                <a:lnTo>
                  <a:pt x="330" y="922"/>
                </a:lnTo>
                <a:lnTo>
                  <a:pt x="344" y="937"/>
                </a:lnTo>
                <a:lnTo>
                  <a:pt x="361" y="949"/>
                </a:lnTo>
                <a:lnTo>
                  <a:pt x="377" y="961"/>
                </a:lnTo>
                <a:lnTo>
                  <a:pt x="394" y="971"/>
                </a:lnTo>
                <a:lnTo>
                  <a:pt x="411" y="981"/>
                </a:lnTo>
                <a:lnTo>
                  <a:pt x="430" y="991"/>
                </a:lnTo>
                <a:lnTo>
                  <a:pt x="448" y="999"/>
                </a:lnTo>
                <a:lnTo>
                  <a:pt x="467" y="1006"/>
                </a:lnTo>
                <a:lnTo>
                  <a:pt x="487" y="1013"/>
                </a:lnTo>
                <a:lnTo>
                  <a:pt x="507" y="1019"/>
                </a:lnTo>
                <a:lnTo>
                  <a:pt x="527" y="1024"/>
                </a:lnTo>
                <a:lnTo>
                  <a:pt x="547" y="1028"/>
                </a:lnTo>
                <a:lnTo>
                  <a:pt x="569" y="1030"/>
                </a:lnTo>
                <a:lnTo>
                  <a:pt x="590" y="1031"/>
                </a:lnTo>
                <a:lnTo>
                  <a:pt x="612" y="1032"/>
                </a:lnTo>
                <a:lnTo>
                  <a:pt x="612" y="1224"/>
                </a:lnTo>
                <a:lnTo>
                  <a:pt x="612" y="1224"/>
                </a:lnTo>
                <a:lnTo>
                  <a:pt x="581" y="1222"/>
                </a:lnTo>
                <a:lnTo>
                  <a:pt x="550" y="1220"/>
                </a:lnTo>
                <a:lnTo>
                  <a:pt x="519" y="1216"/>
                </a:lnTo>
                <a:lnTo>
                  <a:pt x="489" y="1210"/>
                </a:lnTo>
                <a:lnTo>
                  <a:pt x="459" y="1205"/>
                </a:lnTo>
                <a:lnTo>
                  <a:pt x="430" y="1196"/>
                </a:lnTo>
                <a:lnTo>
                  <a:pt x="402" y="1187"/>
                </a:lnTo>
                <a:lnTo>
                  <a:pt x="374" y="1176"/>
                </a:lnTo>
                <a:lnTo>
                  <a:pt x="347" y="1163"/>
                </a:lnTo>
                <a:lnTo>
                  <a:pt x="320" y="1150"/>
                </a:lnTo>
                <a:lnTo>
                  <a:pt x="295" y="1135"/>
                </a:lnTo>
                <a:lnTo>
                  <a:pt x="270" y="1118"/>
                </a:lnTo>
                <a:lnTo>
                  <a:pt x="246" y="1102"/>
                </a:lnTo>
                <a:lnTo>
                  <a:pt x="224" y="1084"/>
                </a:lnTo>
                <a:lnTo>
                  <a:pt x="201" y="1065"/>
                </a:lnTo>
                <a:lnTo>
                  <a:pt x="179" y="1044"/>
                </a:lnTo>
                <a:lnTo>
                  <a:pt x="159" y="1023"/>
                </a:lnTo>
                <a:lnTo>
                  <a:pt x="140" y="1001"/>
                </a:lnTo>
                <a:lnTo>
                  <a:pt x="122" y="977"/>
                </a:lnTo>
                <a:lnTo>
                  <a:pt x="105" y="953"/>
                </a:lnTo>
                <a:lnTo>
                  <a:pt x="88" y="928"/>
                </a:lnTo>
                <a:lnTo>
                  <a:pt x="74" y="903"/>
                </a:lnTo>
                <a:lnTo>
                  <a:pt x="61" y="877"/>
                </a:lnTo>
                <a:lnTo>
                  <a:pt x="49" y="849"/>
                </a:lnTo>
                <a:lnTo>
                  <a:pt x="37" y="822"/>
                </a:lnTo>
                <a:lnTo>
                  <a:pt x="27" y="793"/>
                </a:lnTo>
                <a:lnTo>
                  <a:pt x="19" y="765"/>
                </a:lnTo>
                <a:lnTo>
                  <a:pt x="13" y="735"/>
                </a:lnTo>
                <a:lnTo>
                  <a:pt x="7" y="705"/>
                </a:lnTo>
                <a:lnTo>
                  <a:pt x="4" y="674"/>
                </a:lnTo>
                <a:lnTo>
                  <a:pt x="1" y="643"/>
                </a:lnTo>
                <a:lnTo>
                  <a:pt x="0" y="612"/>
                </a:lnTo>
                <a:lnTo>
                  <a:pt x="0" y="612"/>
                </a:lnTo>
                <a:lnTo>
                  <a:pt x="1" y="581"/>
                </a:lnTo>
                <a:lnTo>
                  <a:pt x="4" y="549"/>
                </a:lnTo>
                <a:lnTo>
                  <a:pt x="7" y="518"/>
                </a:lnTo>
                <a:lnTo>
                  <a:pt x="13" y="488"/>
                </a:lnTo>
                <a:lnTo>
                  <a:pt x="19" y="459"/>
                </a:lnTo>
                <a:lnTo>
                  <a:pt x="27" y="430"/>
                </a:lnTo>
                <a:lnTo>
                  <a:pt x="37" y="401"/>
                </a:lnTo>
                <a:lnTo>
                  <a:pt x="49" y="374"/>
                </a:lnTo>
                <a:lnTo>
                  <a:pt x="61" y="346"/>
                </a:lnTo>
                <a:lnTo>
                  <a:pt x="74" y="320"/>
                </a:lnTo>
                <a:lnTo>
                  <a:pt x="88" y="295"/>
                </a:lnTo>
                <a:lnTo>
                  <a:pt x="105" y="270"/>
                </a:lnTo>
                <a:lnTo>
                  <a:pt x="122" y="246"/>
                </a:lnTo>
                <a:lnTo>
                  <a:pt x="140" y="223"/>
                </a:lnTo>
                <a:lnTo>
                  <a:pt x="159" y="200"/>
                </a:lnTo>
                <a:lnTo>
                  <a:pt x="179" y="179"/>
                </a:lnTo>
                <a:lnTo>
                  <a:pt x="201" y="159"/>
                </a:lnTo>
                <a:lnTo>
                  <a:pt x="224" y="139"/>
                </a:lnTo>
                <a:lnTo>
                  <a:pt x="246" y="122"/>
                </a:lnTo>
                <a:lnTo>
                  <a:pt x="270" y="105"/>
                </a:lnTo>
                <a:lnTo>
                  <a:pt x="295" y="89"/>
                </a:lnTo>
                <a:lnTo>
                  <a:pt x="320" y="74"/>
                </a:lnTo>
                <a:lnTo>
                  <a:pt x="347" y="61"/>
                </a:lnTo>
                <a:lnTo>
                  <a:pt x="374" y="49"/>
                </a:lnTo>
                <a:lnTo>
                  <a:pt x="402" y="38"/>
                </a:lnTo>
                <a:lnTo>
                  <a:pt x="430" y="27"/>
                </a:lnTo>
                <a:lnTo>
                  <a:pt x="459" y="20"/>
                </a:lnTo>
                <a:lnTo>
                  <a:pt x="489" y="13"/>
                </a:lnTo>
                <a:lnTo>
                  <a:pt x="519" y="7"/>
                </a:lnTo>
                <a:lnTo>
                  <a:pt x="550" y="3"/>
                </a:lnTo>
                <a:lnTo>
                  <a:pt x="581" y="1"/>
                </a:lnTo>
                <a:lnTo>
                  <a:pt x="612" y="0"/>
                </a:lnTo>
                <a:lnTo>
                  <a:pt x="612" y="0"/>
                </a:lnTo>
                <a:close/>
              </a:path>
            </a:pathLst>
          </a:custGeom>
          <a:solidFill>
            <a:schemeClr val="tx1"/>
          </a:solidFill>
          <a:ln w="57150">
            <a:gradFill flip="none" rotWithShape="1">
              <a:gsLst>
                <a:gs pos="0">
                  <a:srgbClr val="E8EAED"/>
                </a:gs>
                <a:gs pos="100000">
                  <a:srgbClr val="B7BDC7"/>
                </a:gs>
              </a:gsLst>
              <a:lin ang="8100000" scaled="1"/>
              <a:tileRect/>
            </a:gra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7" name="Freeform: Shape 4"/>
          <p:cNvSpPr>
            <a:spLocks/>
          </p:cNvSpPr>
          <p:nvPr/>
        </p:nvSpPr>
        <p:spPr bwMode="auto">
          <a:xfrm rot="5400000">
            <a:off x="4489642" y="3400351"/>
            <a:ext cx="1180087" cy="2358246"/>
          </a:xfrm>
          <a:custGeom>
            <a:avLst/>
            <a:gdLst>
              <a:gd name="T0" fmla="*/ 0 w 612"/>
              <a:gd name="T1" fmla="*/ 192 h 1223"/>
              <a:gd name="T2" fmla="*/ 65 w 612"/>
              <a:gd name="T3" fmla="*/ 196 h 1223"/>
              <a:gd name="T4" fmla="*/ 125 w 612"/>
              <a:gd name="T5" fmla="*/ 211 h 1223"/>
              <a:gd name="T6" fmla="*/ 183 w 612"/>
              <a:gd name="T7" fmla="*/ 232 h 1223"/>
              <a:gd name="T8" fmla="*/ 235 w 612"/>
              <a:gd name="T9" fmla="*/ 263 h 1223"/>
              <a:gd name="T10" fmla="*/ 283 w 612"/>
              <a:gd name="T11" fmla="*/ 300 h 1223"/>
              <a:gd name="T12" fmla="*/ 325 w 612"/>
              <a:gd name="T13" fmla="*/ 345 h 1223"/>
              <a:gd name="T14" fmla="*/ 360 w 612"/>
              <a:gd name="T15" fmla="*/ 394 h 1223"/>
              <a:gd name="T16" fmla="*/ 387 w 612"/>
              <a:gd name="T17" fmla="*/ 449 h 1223"/>
              <a:gd name="T18" fmla="*/ 408 w 612"/>
              <a:gd name="T19" fmla="*/ 507 h 1223"/>
              <a:gd name="T20" fmla="*/ 418 w 612"/>
              <a:gd name="T21" fmla="*/ 568 h 1223"/>
              <a:gd name="T22" fmla="*/ 421 w 612"/>
              <a:gd name="T23" fmla="*/ 611 h 1223"/>
              <a:gd name="T24" fmla="*/ 416 w 612"/>
              <a:gd name="T25" fmla="*/ 676 h 1223"/>
              <a:gd name="T26" fmla="*/ 402 w 612"/>
              <a:gd name="T27" fmla="*/ 737 h 1223"/>
              <a:gd name="T28" fmla="*/ 379 w 612"/>
              <a:gd name="T29" fmla="*/ 794 h 1223"/>
              <a:gd name="T30" fmla="*/ 349 w 612"/>
              <a:gd name="T31" fmla="*/ 847 h 1223"/>
              <a:gd name="T32" fmla="*/ 311 w 612"/>
              <a:gd name="T33" fmla="*/ 894 h 1223"/>
              <a:gd name="T34" fmla="*/ 268 w 612"/>
              <a:gd name="T35" fmla="*/ 936 h 1223"/>
              <a:gd name="T36" fmla="*/ 218 w 612"/>
              <a:gd name="T37" fmla="*/ 971 h 1223"/>
              <a:gd name="T38" fmla="*/ 164 w 612"/>
              <a:gd name="T39" fmla="*/ 998 h 1223"/>
              <a:gd name="T40" fmla="*/ 105 w 612"/>
              <a:gd name="T41" fmla="*/ 1019 h 1223"/>
              <a:gd name="T42" fmla="*/ 43 w 612"/>
              <a:gd name="T43" fmla="*/ 1030 h 1223"/>
              <a:gd name="T44" fmla="*/ 0 w 612"/>
              <a:gd name="T45" fmla="*/ 1223 h 1223"/>
              <a:gd name="T46" fmla="*/ 62 w 612"/>
              <a:gd name="T47" fmla="*/ 1220 h 1223"/>
              <a:gd name="T48" fmla="*/ 153 w 612"/>
              <a:gd name="T49" fmla="*/ 1204 h 1223"/>
              <a:gd name="T50" fmla="*/ 238 w 612"/>
              <a:gd name="T51" fmla="*/ 1175 h 1223"/>
              <a:gd name="T52" fmla="*/ 317 w 612"/>
              <a:gd name="T53" fmla="*/ 1135 h 1223"/>
              <a:gd name="T54" fmla="*/ 390 w 612"/>
              <a:gd name="T55" fmla="*/ 1083 h 1223"/>
              <a:gd name="T56" fmla="*/ 453 w 612"/>
              <a:gd name="T57" fmla="*/ 1022 h 1223"/>
              <a:gd name="T58" fmla="*/ 507 w 612"/>
              <a:gd name="T59" fmla="*/ 954 h 1223"/>
              <a:gd name="T60" fmla="*/ 551 w 612"/>
              <a:gd name="T61" fmla="*/ 877 h 1223"/>
              <a:gd name="T62" fmla="*/ 585 w 612"/>
              <a:gd name="T63" fmla="*/ 794 h 1223"/>
              <a:gd name="T64" fmla="*/ 605 w 612"/>
              <a:gd name="T65" fmla="*/ 704 h 1223"/>
              <a:gd name="T66" fmla="*/ 612 w 612"/>
              <a:gd name="T67" fmla="*/ 611 h 1223"/>
              <a:gd name="T68" fmla="*/ 608 w 612"/>
              <a:gd name="T69" fmla="*/ 549 h 1223"/>
              <a:gd name="T70" fmla="*/ 593 w 612"/>
              <a:gd name="T71" fmla="*/ 459 h 1223"/>
              <a:gd name="T72" fmla="*/ 564 w 612"/>
              <a:gd name="T73" fmla="*/ 373 h 1223"/>
              <a:gd name="T74" fmla="*/ 524 w 612"/>
              <a:gd name="T75" fmla="*/ 294 h 1223"/>
              <a:gd name="T76" fmla="*/ 472 w 612"/>
              <a:gd name="T77" fmla="*/ 223 h 1223"/>
              <a:gd name="T78" fmla="*/ 411 w 612"/>
              <a:gd name="T79" fmla="*/ 159 h 1223"/>
              <a:gd name="T80" fmla="*/ 342 w 612"/>
              <a:gd name="T81" fmla="*/ 104 h 1223"/>
              <a:gd name="T82" fmla="*/ 265 w 612"/>
              <a:gd name="T83" fmla="*/ 60 h 1223"/>
              <a:gd name="T84" fmla="*/ 182 w 612"/>
              <a:gd name="T85" fmla="*/ 28 h 1223"/>
              <a:gd name="T86" fmla="*/ 93 w 612"/>
              <a:gd name="T87" fmla="*/ 8 h 1223"/>
              <a:gd name="T88" fmla="*/ 0 w 612"/>
              <a:gd name="T89"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2" h="1223">
                <a:moveTo>
                  <a:pt x="0" y="0"/>
                </a:moveTo>
                <a:lnTo>
                  <a:pt x="0" y="192"/>
                </a:lnTo>
                <a:lnTo>
                  <a:pt x="0" y="192"/>
                </a:lnTo>
                <a:lnTo>
                  <a:pt x="22" y="192"/>
                </a:lnTo>
                <a:lnTo>
                  <a:pt x="43" y="194"/>
                </a:lnTo>
                <a:lnTo>
                  <a:pt x="65" y="196"/>
                </a:lnTo>
                <a:lnTo>
                  <a:pt x="85" y="200"/>
                </a:lnTo>
                <a:lnTo>
                  <a:pt x="105" y="205"/>
                </a:lnTo>
                <a:lnTo>
                  <a:pt x="125" y="211"/>
                </a:lnTo>
                <a:lnTo>
                  <a:pt x="145" y="217"/>
                </a:lnTo>
                <a:lnTo>
                  <a:pt x="164" y="224"/>
                </a:lnTo>
                <a:lnTo>
                  <a:pt x="183" y="232"/>
                </a:lnTo>
                <a:lnTo>
                  <a:pt x="201" y="242"/>
                </a:lnTo>
                <a:lnTo>
                  <a:pt x="218" y="253"/>
                </a:lnTo>
                <a:lnTo>
                  <a:pt x="235" y="263"/>
                </a:lnTo>
                <a:lnTo>
                  <a:pt x="252" y="275"/>
                </a:lnTo>
                <a:lnTo>
                  <a:pt x="268" y="287"/>
                </a:lnTo>
                <a:lnTo>
                  <a:pt x="283" y="300"/>
                </a:lnTo>
                <a:lnTo>
                  <a:pt x="298" y="315"/>
                </a:lnTo>
                <a:lnTo>
                  <a:pt x="311" y="329"/>
                </a:lnTo>
                <a:lnTo>
                  <a:pt x="325" y="345"/>
                </a:lnTo>
                <a:lnTo>
                  <a:pt x="337" y="360"/>
                </a:lnTo>
                <a:lnTo>
                  <a:pt x="349" y="377"/>
                </a:lnTo>
                <a:lnTo>
                  <a:pt x="360" y="394"/>
                </a:lnTo>
                <a:lnTo>
                  <a:pt x="369" y="412"/>
                </a:lnTo>
                <a:lnTo>
                  <a:pt x="379" y="430"/>
                </a:lnTo>
                <a:lnTo>
                  <a:pt x="387" y="449"/>
                </a:lnTo>
                <a:lnTo>
                  <a:pt x="394" y="468"/>
                </a:lnTo>
                <a:lnTo>
                  <a:pt x="402" y="487"/>
                </a:lnTo>
                <a:lnTo>
                  <a:pt x="408" y="507"/>
                </a:lnTo>
                <a:lnTo>
                  <a:pt x="412" y="528"/>
                </a:lnTo>
                <a:lnTo>
                  <a:pt x="416" y="548"/>
                </a:lnTo>
                <a:lnTo>
                  <a:pt x="418" y="568"/>
                </a:lnTo>
                <a:lnTo>
                  <a:pt x="420" y="590"/>
                </a:lnTo>
                <a:lnTo>
                  <a:pt x="421" y="611"/>
                </a:lnTo>
                <a:lnTo>
                  <a:pt x="421" y="611"/>
                </a:lnTo>
                <a:lnTo>
                  <a:pt x="420" y="634"/>
                </a:lnTo>
                <a:lnTo>
                  <a:pt x="418" y="654"/>
                </a:lnTo>
                <a:lnTo>
                  <a:pt x="416" y="676"/>
                </a:lnTo>
                <a:lnTo>
                  <a:pt x="412" y="696"/>
                </a:lnTo>
                <a:lnTo>
                  <a:pt x="408" y="716"/>
                </a:lnTo>
                <a:lnTo>
                  <a:pt x="402" y="737"/>
                </a:lnTo>
                <a:lnTo>
                  <a:pt x="394" y="756"/>
                </a:lnTo>
                <a:lnTo>
                  <a:pt x="387" y="775"/>
                </a:lnTo>
                <a:lnTo>
                  <a:pt x="379" y="794"/>
                </a:lnTo>
                <a:lnTo>
                  <a:pt x="369" y="812"/>
                </a:lnTo>
                <a:lnTo>
                  <a:pt x="360" y="830"/>
                </a:lnTo>
                <a:lnTo>
                  <a:pt x="349" y="847"/>
                </a:lnTo>
                <a:lnTo>
                  <a:pt x="337" y="863"/>
                </a:lnTo>
                <a:lnTo>
                  <a:pt x="325" y="879"/>
                </a:lnTo>
                <a:lnTo>
                  <a:pt x="311" y="894"/>
                </a:lnTo>
                <a:lnTo>
                  <a:pt x="298" y="909"/>
                </a:lnTo>
                <a:lnTo>
                  <a:pt x="283" y="923"/>
                </a:lnTo>
                <a:lnTo>
                  <a:pt x="268" y="936"/>
                </a:lnTo>
                <a:lnTo>
                  <a:pt x="252" y="948"/>
                </a:lnTo>
                <a:lnTo>
                  <a:pt x="235" y="960"/>
                </a:lnTo>
                <a:lnTo>
                  <a:pt x="218" y="971"/>
                </a:lnTo>
                <a:lnTo>
                  <a:pt x="201" y="982"/>
                </a:lnTo>
                <a:lnTo>
                  <a:pt x="183" y="990"/>
                </a:lnTo>
                <a:lnTo>
                  <a:pt x="164" y="998"/>
                </a:lnTo>
                <a:lnTo>
                  <a:pt x="145" y="1007"/>
                </a:lnTo>
                <a:lnTo>
                  <a:pt x="125" y="1013"/>
                </a:lnTo>
                <a:lnTo>
                  <a:pt x="105" y="1019"/>
                </a:lnTo>
                <a:lnTo>
                  <a:pt x="85" y="1024"/>
                </a:lnTo>
                <a:lnTo>
                  <a:pt x="65" y="1027"/>
                </a:lnTo>
                <a:lnTo>
                  <a:pt x="43" y="1030"/>
                </a:lnTo>
                <a:lnTo>
                  <a:pt x="22" y="1032"/>
                </a:lnTo>
                <a:lnTo>
                  <a:pt x="0" y="1032"/>
                </a:lnTo>
                <a:lnTo>
                  <a:pt x="0" y="1223"/>
                </a:lnTo>
                <a:lnTo>
                  <a:pt x="0" y="1223"/>
                </a:lnTo>
                <a:lnTo>
                  <a:pt x="31" y="1222"/>
                </a:lnTo>
                <a:lnTo>
                  <a:pt x="62" y="1220"/>
                </a:lnTo>
                <a:lnTo>
                  <a:pt x="93" y="1216"/>
                </a:lnTo>
                <a:lnTo>
                  <a:pt x="123" y="1211"/>
                </a:lnTo>
                <a:lnTo>
                  <a:pt x="153" y="1204"/>
                </a:lnTo>
                <a:lnTo>
                  <a:pt x="182" y="1196"/>
                </a:lnTo>
                <a:lnTo>
                  <a:pt x="210" y="1186"/>
                </a:lnTo>
                <a:lnTo>
                  <a:pt x="238" y="1175"/>
                </a:lnTo>
                <a:lnTo>
                  <a:pt x="265" y="1163"/>
                </a:lnTo>
                <a:lnTo>
                  <a:pt x="292" y="1149"/>
                </a:lnTo>
                <a:lnTo>
                  <a:pt x="317" y="1135"/>
                </a:lnTo>
                <a:lnTo>
                  <a:pt x="342" y="1119"/>
                </a:lnTo>
                <a:lnTo>
                  <a:pt x="366" y="1101"/>
                </a:lnTo>
                <a:lnTo>
                  <a:pt x="390" y="1083"/>
                </a:lnTo>
                <a:lnTo>
                  <a:pt x="411" y="1064"/>
                </a:lnTo>
                <a:lnTo>
                  <a:pt x="433" y="1044"/>
                </a:lnTo>
                <a:lnTo>
                  <a:pt x="453" y="1022"/>
                </a:lnTo>
                <a:lnTo>
                  <a:pt x="472" y="1001"/>
                </a:lnTo>
                <a:lnTo>
                  <a:pt x="490" y="978"/>
                </a:lnTo>
                <a:lnTo>
                  <a:pt x="507" y="954"/>
                </a:lnTo>
                <a:lnTo>
                  <a:pt x="524" y="929"/>
                </a:lnTo>
                <a:lnTo>
                  <a:pt x="538" y="903"/>
                </a:lnTo>
                <a:lnTo>
                  <a:pt x="551" y="877"/>
                </a:lnTo>
                <a:lnTo>
                  <a:pt x="564" y="850"/>
                </a:lnTo>
                <a:lnTo>
                  <a:pt x="575" y="822"/>
                </a:lnTo>
                <a:lnTo>
                  <a:pt x="585" y="794"/>
                </a:lnTo>
                <a:lnTo>
                  <a:pt x="593" y="764"/>
                </a:lnTo>
                <a:lnTo>
                  <a:pt x="599" y="736"/>
                </a:lnTo>
                <a:lnTo>
                  <a:pt x="605" y="704"/>
                </a:lnTo>
                <a:lnTo>
                  <a:pt x="608" y="675"/>
                </a:lnTo>
                <a:lnTo>
                  <a:pt x="611" y="643"/>
                </a:lnTo>
                <a:lnTo>
                  <a:pt x="612" y="611"/>
                </a:lnTo>
                <a:lnTo>
                  <a:pt x="612" y="611"/>
                </a:lnTo>
                <a:lnTo>
                  <a:pt x="611" y="580"/>
                </a:lnTo>
                <a:lnTo>
                  <a:pt x="608" y="549"/>
                </a:lnTo>
                <a:lnTo>
                  <a:pt x="605" y="519"/>
                </a:lnTo>
                <a:lnTo>
                  <a:pt x="599" y="488"/>
                </a:lnTo>
                <a:lnTo>
                  <a:pt x="593" y="459"/>
                </a:lnTo>
                <a:lnTo>
                  <a:pt x="585" y="430"/>
                </a:lnTo>
                <a:lnTo>
                  <a:pt x="575" y="402"/>
                </a:lnTo>
                <a:lnTo>
                  <a:pt x="564" y="373"/>
                </a:lnTo>
                <a:lnTo>
                  <a:pt x="551" y="347"/>
                </a:lnTo>
                <a:lnTo>
                  <a:pt x="538" y="321"/>
                </a:lnTo>
                <a:lnTo>
                  <a:pt x="524" y="294"/>
                </a:lnTo>
                <a:lnTo>
                  <a:pt x="507" y="269"/>
                </a:lnTo>
                <a:lnTo>
                  <a:pt x="490" y="245"/>
                </a:lnTo>
                <a:lnTo>
                  <a:pt x="472" y="223"/>
                </a:lnTo>
                <a:lnTo>
                  <a:pt x="453" y="200"/>
                </a:lnTo>
                <a:lnTo>
                  <a:pt x="433" y="180"/>
                </a:lnTo>
                <a:lnTo>
                  <a:pt x="411" y="159"/>
                </a:lnTo>
                <a:lnTo>
                  <a:pt x="390" y="140"/>
                </a:lnTo>
                <a:lnTo>
                  <a:pt x="366" y="121"/>
                </a:lnTo>
                <a:lnTo>
                  <a:pt x="342" y="104"/>
                </a:lnTo>
                <a:lnTo>
                  <a:pt x="317" y="89"/>
                </a:lnTo>
                <a:lnTo>
                  <a:pt x="292" y="74"/>
                </a:lnTo>
                <a:lnTo>
                  <a:pt x="265" y="60"/>
                </a:lnTo>
                <a:lnTo>
                  <a:pt x="238" y="48"/>
                </a:lnTo>
                <a:lnTo>
                  <a:pt x="210" y="37"/>
                </a:lnTo>
                <a:lnTo>
                  <a:pt x="182" y="28"/>
                </a:lnTo>
                <a:lnTo>
                  <a:pt x="153" y="19"/>
                </a:lnTo>
                <a:lnTo>
                  <a:pt x="123" y="12"/>
                </a:lnTo>
                <a:lnTo>
                  <a:pt x="93" y="8"/>
                </a:lnTo>
                <a:lnTo>
                  <a:pt x="62" y="3"/>
                </a:lnTo>
                <a:lnTo>
                  <a:pt x="31" y="0"/>
                </a:lnTo>
                <a:lnTo>
                  <a:pt x="0" y="0"/>
                </a:lnTo>
                <a:lnTo>
                  <a:pt x="0" y="0"/>
                </a:lnTo>
                <a:close/>
              </a:path>
            </a:pathLst>
          </a:custGeom>
          <a:solidFill>
            <a:schemeClr val="tx1">
              <a:lumMod val="50000"/>
              <a:lumOff val="50000"/>
            </a:schemeClr>
          </a:solidFill>
          <a:ln w="57150">
            <a:gradFill flip="none" rotWithShape="1">
              <a:gsLst>
                <a:gs pos="0">
                  <a:srgbClr val="E8EAED"/>
                </a:gs>
                <a:gs pos="100000">
                  <a:srgbClr val="B7BDC7"/>
                </a:gs>
              </a:gsLst>
              <a:lin ang="8100000" scaled="1"/>
              <a:tileRect/>
            </a:gra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8" name="Freeform: Shape 5"/>
          <p:cNvSpPr>
            <a:spLocks/>
          </p:cNvSpPr>
          <p:nvPr/>
        </p:nvSpPr>
        <p:spPr bwMode="auto">
          <a:xfrm rot="5400000">
            <a:off x="2498728" y="2175998"/>
            <a:ext cx="1180087" cy="2360174"/>
          </a:xfrm>
          <a:custGeom>
            <a:avLst/>
            <a:gdLst>
              <a:gd name="T0" fmla="*/ 612 w 612"/>
              <a:gd name="T1" fmla="*/ 191 h 1224"/>
              <a:gd name="T2" fmla="*/ 547 w 612"/>
              <a:gd name="T3" fmla="*/ 196 h 1224"/>
              <a:gd name="T4" fmla="*/ 487 w 612"/>
              <a:gd name="T5" fmla="*/ 210 h 1224"/>
              <a:gd name="T6" fmla="*/ 430 w 612"/>
              <a:gd name="T7" fmla="*/ 233 h 1224"/>
              <a:gd name="T8" fmla="*/ 377 w 612"/>
              <a:gd name="T9" fmla="*/ 263 h 1224"/>
              <a:gd name="T10" fmla="*/ 330 w 612"/>
              <a:gd name="T11" fmla="*/ 301 h 1224"/>
              <a:gd name="T12" fmla="*/ 288 w 612"/>
              <a:gd name="T13" fmla="*/ 344 h 1224"/>
              <a:gd name="T14" fmla="*/ 252 w 612"/>
              <a:gd name="T15" fmla="*/ 394 h 1224"/>
              <a:gd name="T16" fmla="*/ 225 w 612"/>
              <a:gd name="T17" fmla="*/ 448 h 1224"/>
              <a:gd name="T18" fmla="*/ 204 w 612"/>
              <a:gd name="T19" fmla="*/ 507 h 1224"/>
              <a:gd name="T20" fmla="*/ 194 w 612"/>
              <a:gd name="T21" fmla="*/ 569 h 1224"/>
              <a:gd name="T22" fmla="*/ 191 w 612"/>
              <a:gd name="T23" fmla="*/ 612 h 1224"/>
              <a:gd name="T24" fmla="*/ 196 w 612"/>
              <a:gd name="T25" fmla="*/ 675 h 1224"/>
              <a:gd name="T26" fmla="*/ 210 w 612"/>
              <a:gd name="T27" fmla="*/ 736 h 1224"/>
              <a:gd name="T28" fmla="*/ 233 w 612"/>
              <a:gd name="T29" fmla="*/ 794 h 1224"/>
              <a:gd name="T30" fmla="*/ 263 w 612"/>
              <a:gd name="T31" fmla="*/ 847 h 1224"/>
              <a:gd name="T32" fmla="*/ 301 w 612"/>
              <a:gd name="T33" fmla="*/ 894 h 1224"/>
              <a:gd name="T34" fmla="*/ 344 w 612"/>
              <a:gd name="T35" fmla="*/ 936 h 1224"/>
              <a:gd name="T36" fmla="*/ 394 w 612"/>
              <a:gd name="T37" fmla="*/ 972 h 1224"/>
              <a:gd name="T38" fmla="*/ 448 w 612"/>
              <a:gd name="T39" fmla="*/ 999 h 1224"/>
              <a:gd name="T40" fmla="*/ 507 w 612"/>
              <a:gd name="T41" fmla="*/ 1018 h 1224"/>
              <a:gd name="T42" fmla="*/ 569 w 612"/>
              <a:gd name="T43" fmla="*/ 1030 h 1224"/>
              <a:gd name="T44" fmla="*/ 612 w 612"/>
              <a:gd name="T45" fmla="*/ 1224 h 1224"/>
              <a:gd name="T46" fmla="*/ 550 w 612"/>
              <a:gd name="T47" fmla="*/ 1220 h 1224"/>
              <a:gd name="T48" fmla="*/ 459 w 612"/>
              <a:gd name="T49" fmla="*/ 1204 h 1224"/>
              <a:gd name="T50" fmla="*/ 374 w 612"/>
              <a:gd name="T51" fmla="*/ 1175 h 1224"/>
              <a:gd name="T52" fmla="*/ 295 w 612"/>
              <a:gd name="T53" fmla="*/ 1134 h 1224"/>
              <a:gd name="T54" fmla="*/ 224 w 612"/>
              <a:gd name="T55" fmla="*/ 1084 h 1224"/>
              <a:gd name="T56" fmla="*/ 159 w 612"/>
              <a:gd name="T57" fmla="*/ 1023 h 1224"/>
              <a:gd name="T58" fmla="*/ 105 w 612"/>
              <a:gd name="T59" fmla="*/ 954 h 1224"/>
              <a:gd name="T60" fmla="*/ 61 w 612"/>
              <a:gd name="T61" fmla="*/ 877 h 1224"/>
              <a:gd name="T62" fmla="*/ 27 w 612"/>
              <a:gd name="T63" fmla="*/ 794 h 1224"/>
              <a:gd name="T64" fmla="*/ 7 w 612"/>
              <a:gd name="T65" fmla="*/ 705 h 1224"/>
              <a:gd name="T66" fmla="*/ 0 w 612"/>
              <a:gd name="T67" fmla="*/ 612 h 1224"/>
              <a:gd name="T68" fmla="*/ 4 w 612"/>
              <a:gd name="T69" fmla="*/ 550 h 1224"/>
              <a:gd name="T70" fmla="*/ 19 w 612"/>
              <a:gd name="T71" fmla="*/ 459 h 1224"/>
              <a:gd name="T72" fmla="*/ 49 w 612"/>
              <a:gd name="T73" fmla="*/ 374 h 1224"/>
              <a:gd name="T74" fmla="*/ 88 w 612"/>
              <a:gd name="T75" fmla="*/ 295 h 1224"/>
              <a:gd name="T76" fmla="*/ 140 w 612"/>
              <a:gd name="T77" fmla="*/ 222 h 1224"/>
              <a:gd name="T78" fmla="*/ 201 w 612"/>
              <a:gd name="T79" fmla="*/ 159 h 1224"/>
              <a:gd name="T80" fmla="*/ 270 w 612"/>
              <a:gd name="T81" fmla="*/ 105 h 1224"/>
              <a:gd name="T82" fmla="*/ 347 w 612"/>
              <a:gd name="T83" fmla="*/ 61 h 1224"/>
              <a:gd name="T84" fmla="*/ 430 w 612"/>
              <a:gd name="T85" fmla="*/ 27 h 1224"/>
              <a:gd name="T86" fmla="*/ 519 w 612"/>
              <a:gd name="T87" fmla="*/ 7 h 1224"/>
              <a:gd name="T88" fmla="*/ 612 w 612"/>
              <a:gd name="T89"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2" h="1224">
                <a:moveTo>
                  <a:pt x="612" y="0"/>
                </a:moveTo>
                <a:lnTo>
                  <a:pt x="612" y="191"/>
                </a:lnTo>
                <a:lnTo>
                  <a:pt x="612" y="191"/>
                </a:lnTo>
                <a:lnTo>
                  <a:pt x="590" y="192"/>
                </a:lnTo>
                <a:lnTo>
                  <a:pt x="569" y="194"/>
                </a:lnTo>
                <a:lnTo>
                  <a:pt x="547" y="196"/>
                </a:lnTo>
                <a:lnTo>
                  <a:pt x="527" y="200"/>
                </a:lnTo>
                <a:lnTo>
                  <a:pt x="507" y="204"/>
                </a:lnTo>
                <a:lnTo>
                  <a:pt x="487" y="210"/>
                </a:lnTo>
                <a:lnTo>
                  <a:pt x="467" y="218"/>
                </a:lnTo>
                <a:lnTo>
                  <a:pt x="448" y="225"/>
                </a:lnTo>
                <a:lnTo>
                  <a:pt x="430" y="233"/>
                </a:lnTo>
                <a:lnTo>
                  <a:pt x="411" y="243"/>
                </a:lnTo>
                <a:lnTo>
                  <a:pt x="394" y="252"/>
                </a:lnTo>
                <a:lnTo>
                  <a:pt x="377" y="263"/>
                </a:lnTo>
                <a:lnTo>
                  <a:pt x="361" y="275"/>
                </a:lnTo>
                <a:lnTo>
                  <a:pt x="344" y="288"/>
                </a:lnTo>
                <a:lnTo>
                  <a:pt x="330" y="301"/>
                </a:lnTo>
                <a:lnTo>
                  <a:pt x="314" y="314"/>
                </a:lnTo>
                <a:lnTo>
                  <a:pt x="301" y="329"/>
                </a:lnTo>
                <a:lnTo>
                  <a:pt x="288" y="344"/>
                </a:lnTo>
                <a:lnTo>
                  <a:pt x="275" y="360"/>
                </a:lnTo>
                <a:lnTo>
                  <a:pt x="263" y="376"/>
                </a:lnTo>
                <a:lnTo>
                  <a:pt x="252" y="394"/>
                </a:lnTo>
                <a:lnTo>
                  <a:pt x="243" y="411"/>
                </a:lnTo>
                <a:lnTo>
                  <a:pt x="233" y="429"/>
                </a:lnTo>
                <a:lnTo>
                  <a:pt x="225" y="448"/>
                </a:lnTo>
                <a:lnTo>
                  <a:pt x="218" y="467"/>
                </a:lnTo>
                <a:lnTo>
                  <a:pt x="210" y="486"/>
                </a:lnTo>
                <a:lnTo>
                  <a:pt x="204" y="507"/>
                </a:lnTo>
                <a:lnTo>
                  <a:pt x="200" y="527"/>
                </a:lnTo>
                <a:lnTo>
                  <a:pt x="196" y="547"/>
                </a:lnTo>
                <a:lnTo>
                  <a:pt x="194" y="569"/>
                </a:lnTo>
                <a:lnTo>
                  <a:pt x="192" y="590"/>
                </a:lnTo>
                <a:lnTo>
                  <a:pt x="191" y="612"/>
                </a:lnTo>
                <a:lnTo>
                  <a:pt x="191" y="612"/>
                </a:lnTo>
                <a:lnTo>
                  <a:pt x="192" y="633"/>
                </a:lnTo>
                <a:lnTo>
                  <a:pt x="194" y="655"/>
                </a:lnTo>
                <a:lnTo>
                  <a:pt x="196" y="675"/>
                </a:lnTo>
                <a:lnTo>
                  <a:pt x="200" y="697"/>
                </a:lnTo>
                <a:lnTo>
                  <a:pt x="204" y="717"/>
                </a:lnTo>
                <a:lnTo>
                  <a:pt x="210" y="736"/>
                </a:lnTo>
                <a:lnTo>
                  <a:pt x="218" y="757"/>
                </a:lnTo>
                <a:lnTo>
                  <a:pt x="225" y="776"/>
                </a:lnTo>
                <a:lnTo>
                  <a:pt x="233" y="794"/>
                </a:lnTo>
                <a:lnTo>
                  <a:pt x="243" y="813"/>
                </a:lnTo>
                <a:lnTo>
                  <a:pt x="252" y="830"/>
                </a:lnTo>
                <a:lnTo>
                  <a:pt x="263" y="847"/>
                </a:lnTo>
                <a:lnTo>
                  <a:pt x="275" y="863"/>
                </a:lnTo>
                <a:lnTo>
                  <a:pt x="288" y="880"/>
                </a:lnTo>
                <a:lnTo>
                  <a:pt x="301" y="894"/>
                </a:lnTo>
                <a:lnTo>
                  <a:pt x="314" y="910"/>
                </a:lnTo>
                <a:lnTo>
                  <a:pt x="330" y="923"/>
                </a:lnTo>
                <a:lnTo>
                  <a:pt x="344" y="936"/>
                </a:lnTo>
                <a:lnTo>
                  <a:pt x="361" y="949"/>
                </a:lnTo>
                <a:lnTo>
                  <a:pt x="377" y="960"/>
                </a:lnTo>
                <a:lnTo>
                  <a:pt x="394" y="972"/>
                </a:lnTo>
                <a:lnTo>
                  <a:pt x="411" y="981"/>
                </a:lnTo>
                <a:lnTo>
                  <a:pt x="430" y="991"/>
                </a:lnTo>
                <a:lnTo>
                  <a:pt x="448" y="999"/>
                </a:lnTo>
                <a:lnTo>
                  <a:pt x="467" y="1006"/>
                </a:lnTo>
                <a:lnTo>
                  <a:pt x="487" y="1014"/>
                </a:lnTo>
                <a:lnTo>
                  <a:pt x="507" y="1018"/>
                </a:lnTo>
                <a:lnTo>
                  <a:pt x="527" y="1023"/>
                </a:lnTo>
                <a:lnTo>
                  <a:pt x="547" y="1027"/>
                </a:lnTo>
                <a:lnTo>
                  <a:pt x="569" y="1030"/>
                </a:lnTo>
                <a:lnTo>
                  <a:pt x="590" y="1032"/>
                </a:lnTo>
                <a:lnTo>
                  <a:pt x="612" y="1033"/>
                </a:lnTo>
                <a:lnTo>
                  <a:pt x="612" y="1224"/>
                </a:lnTo>
                <a:lnTo>
                  <a:pt x="612" y="1224"/>
                </a:lnTo>
                <a:lnTo>
                  <a:pt x="581" y="1223"/>
                </a:lnTo>
                <a:lnTo>
                  <a:pt x="550" y="1220"/>
                </a:lnTo>
                <a:lnTo>
                  <a:pt x="519" y="1217"/>
                </a:lnTo>
                <a:lnTo>
                  <a:pt x="489" y="1211"/>
                </a:lnTo>
                <a:lnTo>
                  <a:pt x="459" y="1204"/>
                </a:lnTo>
                <a:lnTo>
                  <a:pt x="430" y="1197"/>
                </a:lnTo>
                <a:lnTo>
                  <a:pt x="402" y="1187"/>
                </a:lnTo>
                <a:lnTo>
                  <a:pt x="374" y="1175"/>
                </a:lnTo>
                <a:lnTo>
                  <a:pt x="347" y="1163"/>
                </a:lnTo>
                <a:lnTo>
                  <a:pt x="320" y="1150"/>
                </a:lnTo>
                <a:lnTo>
                  <a:pt x="295" y="1134"/>
                </a:lnTo>
                <a:lnTo>
                  <a:pt x="270" y="1119"/>
                </a:lnTo>
                <a:lnTo>
                  <a:pt x="246" y="1102"/>
                </a:lnTo>
                <a:lnTo>
                  <a:pt x="224" y="1084"/>
                </a:lnTo>
                <a:lnTo>
                  <a:pt x="201" y="1065"/>
                </a:lnTo>
                <a:lnTo>
                  <a:pt x="179" y="1045"/>
                </a:lnTo>
                <a:lnTo>
                  <a:pt x="159" y="1023"/>
                </a:lnTo>
                <a:lnTo>
                  <a:pt x="140" y="1000"/>
                </a:lnTo>
                <a:lnTo>
                  <a:pt x="122" y="978"/>
                </a:lnTo>
                <a:lnTo>
                  <a:pt x="105" y="954"/>
                </a:lnTo>
                <a:lnTo>
                  <a:pt x="88" y="929"/>
                </a:lnTo>
                <a:lnTo>
                  <a:pt x="74" y="904"/>
                </a:lnTo>
                <a:lnTo>
                  <a:pt x="61" y="877"/>
                </a:lnTo>
                <a:lnTo>
                  <a:pt x="49" y="850"/>
                </a:lnTo>
                <a:lnTo>
                  <a:pt x="37" y="822"/>
                </a:lnTo>
                <a:lnTo>
                  <a:pt x="27" y="794"/>
                </a:lnTo>
                <a:lnTo>
                  <a:pt x="19" y="765"/>
                </a:lnTo>
                <a:lnTo>
                  <a:pt x="13" y="735"/>
                </a:lnTo>
                <a:lnTo>
                  <a:pt x="7" y="705"/>
                </a:lnTo>
                <a:lnTo>
                  <a:pt x="4" y="674"/>
                </a:lnTo>
                <a:lnTo>
                  <a:pt x="1" y="643"/>
                </a:lnTo>
                <a:lnTo>
                  <a:pt x="0" y="612"/>
                </a:lnTo>
                <a:lnTo>
                  <a:pt x="0" y="612"/>
                </a:lnTo>
                <a:lnTo>
                  <a:pt x="1" y="581"/>
                </a:lnTo>
                <a:lnTo>
                  <a:pt x="4" y="550"/>
                </a:lnTo>
                <a:lnTo>
                  <a:pt x="7" y="519"/>
                </a:lnTo>
                <a:lnTo>
                  <a:pt x="13" y="489"/>
                </a:lnTo>
                <a:lnTo>
                  <a:pt x="19" y="459"/>
                </a:lnTo>
                <a:lnTo>
                  <a:pt x="27" y="430"/>
                </a:lnTo>
                <a:lnTo>
                  <a:pt x="37" y="402"/>
                </a:lnTo>
                <a:lnTo>
                  <a:pt x="49" y="374"/>
                </a:lnTo>
                <a:lnTo>
                  <a:pt x="61" y="347"/>
                </a:lnTo>
                <a:lnTo>
                  <a:pt x="74" y="320"/>
                </a:lnTo>
                <a:lnTo>
                  <a:pt x="88" y="295"/>
                </a:lnTo>
                <a:lnTo>
                  <a:pt x="105" y="270"/>
                </a:lnTo>
                <a:lnTo>
                  <a:pt x="122" y="246"/>
                </a:lnTo>
                <a:lnTo>
                  <a:pt x="140" y="222"/>
                </a:lnTo>
                <a:lnTo>
                  <a:pt x="159" y="201"/>
                </a:lnTo>
                <a:lnTo>
                  <a:pt x="179" y="179"/>
                </a:lnTo>
                <a:lnTo>
                  <a:pt x="201" y="159"/>
                </a:lnTo>
                <a:lnTo>
                  <a:pt x="224" y="140"/>
                </a:lnTo>
                <a:lnTo>
                  <a:pt x="246" y="122"/>
                </a:lnTo>
                <a:lnTo>
                  <a:pt x="270" y="105"/>
                </a:lnTo>
                <a:lnTo>
                  <a:pt x="295" y="88"/>
                </a:lnTo>
                <a:lnTo>
                  <a:pt x="320" y="74"/>
                </a:lnTo>
                <a:lnTo>
                  <a:pt x="347" y="61"/>
                </a:lnTo>
                <a:lnTo>
                  <a:pt x="374" y="48"/>
                </a:lnTo>
                <a:lnTo>
                  <a:pt x="402" y="37"/>
                </a:lnTo>
                <a:lnTo>
                  <a:pt x="430" y="27"/>
                </a:lnTo>
                <a:lnTo>
                  <a:pt x="459" y="19"/>
                </a:lnTo>
                <a:lnTo>
                  <a:pt x="489" y="13"/>
                </a:lnTo>
                <a:lnTo>
                  <a:pt x="519" y="7"/>
                </a:lnTo>
                <a:lnTo>
                  <a:pt x="550" y="4"/>
                </a:lnTo>
                <a:lnTo>
                  <a:pt x="581" y="1"/>
                </a:lnTo>
                <a:lnTo>
                  <a:pt x="612" y="0"/>
                </a:lnTo>
                <a:lnTo>
                  <a:pt x="612" y="0"/>
                </a:lnTo>
                <a:close/>
              </a:path>
            </a:pathLst>
          </a:custGeom>
          <a:solidFill>
            <a:schemeClr val="tx1"/>
          </a:solidFill>
          <a:ln w="57150">
            <a:gradFill flip="none" rotWithShape="1">
              <a:gsLst>
                <a:gs pos="0">
                  <a:srgbClr val="E8EAED"/>
                </a:gs>
                <a:gs pos="100000">
                  <a:srgbClr val="B7BDC7"/>
                </a:gs>
              </a:gsLst>
              <a:lin ang="8100000" scaled="1"/>
              <a:tileRect/>
            </a:gra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9" name="Freeform: Shape 14"/>
          <p:cNvSpPr>
            <a:spLocks/>
          </p:cNvSpPr>
          <p:nvPr/>
        </p:nvSpPr>
        <p:spPr bwMode="auto">
          <a:xfrm>
            <a:off x="2864339" y="3696109"/>
            <a:ext cx="448862" cy="448052"/>
          </a:xfrm>
          <a:custGeom>
            <a:avLst/>
            <a:gdLst>
              <a:gd name="T0" fmla="*/ 616 w 1108"/>
              <a:gd name="T1" fmla="*/ 812 h 1105"/>
              <a:gd name="T2" fmla="*/ 660 w 1108"/>
              <a:gd name="T3" fmla="*/ 767 h 1105"/>
              <a:gd name="T4" fmla="*/ 766 w 1108"/>
              <a:gd name="T5" fmla="*/ 654 h 1105"/>
              <a:gd name="T6" fmla="*/ 879 w 1108"/>
              <a:gd name="T7" fmla="*/ 449 h 1105"/>
              <a:gd name="T8" fmla="*/ 856 w 1108"/>
              <a:gd name="T9" fmla="*/ 277 h 1105"/>
              <a:gd name="T10" fmla="*/ 749 w 1108"/>
              <a:gd name="T11" fmla="*/ 142 h 1105"/>
              <a:gd name="T12" fmla="*/ 588 w 1108"/>
              <a:gd name="T13" fmla="*/ 80 h 1105"/>
              <a:gd name="T14" fmla="*/ 427 w 1108"/>
              <a:gd name="T15" fmla="*/ 104 h 1105"/>
              <a:gd name="T16" fmla="*/ 292 w 1108"/>
              <a:gd name="T17" fmla="*/ 209 h 1105"/>
              <a:gd name="T18" fmla="*/ 229 w 1108"/>
              <a:gd name="T19" fmla="*/ 371 h 1105"/>
              <a:gd name="T20" fmla="*/ 273 w 1108"/>
              <a:gd name="T21" fmla="*/ 571 h 1105"/>
              <a:gd name="T22" fmla="*/ 420 w 1108"/>
              <a:gd name="T23" fmla="*/ 708 h 1105"/>
              <a:gd name="T24" fmla="*/ 623 w 1108"/>
              <a:gd name="T25" fmla="*/ 1079 h 1105"/>
              <a:gd name="T26" fmla="*/ 506 w 1108"/>
              <a:gd name="T27" fmla="*/ 1098 h 1105"/>
              <a:gd name="T28" fmla="*/ 424 w 1108"/>
              <a:gd name="T29" fmla="*/ 1055 h 1105"/>
              <a:gd name="T30" fmla="*/ 373 w 1108"/>
              <a:gd name="T31" fmla="*/ 989 h 1105"/>
              <a:gd name="T32" fmla="*/ 292 w 1108"/>
              <a:gd name="T33" fmla="*/ 714 h 1105"/>
              <a:gd name="T34" fmla="*/ 153 w 1108"/>
              <a:gd name="T35" fmla="*/ 459 h 1105"/>
              <a:gd name="T36" fmla="*/ 181 w 1108"/>
              <a:gd name="T37" fmla="*/ 247 h 1105"/>
              <a:gd name="T38" fmla="*/ 312 w 1108"/>
              <a:gd name="T39" fmla="*/ 81 h 1105"/>
              <a:gd name="T40" fmla="*/ 513 w 1108"/>
              <a:gd name="T41" fmla="*/ 2 h 1105"/>
              <a:gd name="T42" fmla="*/ 712 w 1108"/>
              <a:gd name="T43" fmla="*/ 32 h 1105"/>
              <a:gd name="T44" fmla="*/ 879 w 1108"/>
              <a:gd name="T45" fmla="*/ 163 h 1105"/>
              <a:gd name="T46" fmla="*/ 956 w 1108"/>
              <a:gd name="T47" fmla="*/ 363 h 1105"/>
              <a:gd name="T48" fmla="*/ 903 w 1108"/>
              <a:gd name="T49" fmla="*/ 611 h 1105"/>
              <a:gd name="T50" fmla="*/ 739 w 1108"/>
              <a:gd name="T51" fmla="*/ 770 h 1105"/>
              <a:gd name="T52" fmla="*/ 716 w 1108"/>
              <a:gd name="T53" fmla="*/ 1032 h 1105"/>
              <a:gd name="T54" fmla="*/ 631 w 1108"/>
              <a:gd name="T55" fmla="*/ 1062 h 1105"/>
              <a:gd name="T56" fmla="*/ 939 w 1108"/>
              <a:gd name="T57" fmla="*/ 623 h 1105"/>
              <a:gd name="T58" fmla="*/ 1029 w 1108"/>
              <a:gd name="T59" fmla="*/ 646 h 1105"/>
              <a:gd name="T60" fmla="*/ 1023 w 1108"/>
              <a:gd name="T61" fmla="*/ 688 h 1105"/>
              <a:gd name="T62" fmla="*/ 965 w 1108"/>
              <a:gd name="T63" fmla="*/ 191 h 1105"/>
              <a:gd name="T64" fmla="*/ 937 w 1108"/>
              <a:gd name="T65" fmla="*/ 159 h 1105"/>
              <a:gd name="T66" fmla="*/ 1023 w 1108"/>
              <a:gd name="T67" fmla="*/ 113 h 1105"/>
              <a:gd name="T68" fmla="*/ 1029 w 1108"/>
              <a:gd name="T69" fmla="*/ 156 h 1105"/>
              <a:gd name="T70" fmla="*/ 1002 w 1108"/>
              <a:gd name="T71" fmla="*/ 411 h 1105"/>
              <a:gd name="T72" fmla="*/ 1025 w 1108"/>
              <a:gd name="T73" fmla="*/ 375 h 1105"/>
              <a:gd name="T74" fmla="*/ 1108 w 1108"/>
              <a:gd name="T75" fmla="*/ 401 h 1105"/>
              <a:gd name="T76" fmla="*/ 160 w 1108"/>
              <a:gd name="T77" fmla="*/ 143 h 1105"/>
              <a:gd name="T78" fmla="*/ 166 w 1108"/>
              <a:gd name="T79" fmla="*/ 182 h 1105"/>
              <a:gd name="T80" fmla="*/ 76 w 1108"/>
              <a:gd name="T81" fmla="*/ 152 h 1105"/>
              <a:gd name="T82" fmla="*/ 90 w 1108"/>
              <a:gd name="T83" fmla="*/ 112 h 1105"/>
              <a:gd name="T84" fmla="*/ 148 w 1108"/>
              <a:gd name="T85" fmla="*/ 610 h 1105"/>
              <a:gd name="T86" fmla="*/ 169 w 1108"/>
              <a:gd name="T87" fmla="*/ 648 h 1105"/>
              <a:gd name="T88" fmla="*/ 81 w 1108"/>
              <a:gd name="T89" fmla="*/ 686 h 1105"/>
              <a:gd name="T90" fmla="*/ 84 w 1108"/>
              <a:gd name="T91" fmla="*/ 643 h 1105"/>
              <a:gd name="T92" fmla="*/ 109 w 1108"/>
              <a:gd name="T93" fmla="*/ 396 h 1105"/>
              <a:gd name="T94" fmla="*/ 26 w 1108"/>
              <a:gd name="T95" fmla="*/ 427 h 1105"/>
              <a:gd name="T96" fmla="*/ 0 w 1108"/>
              <a:gd name="T97" fmla="*/ 396 h 1105"/>
              <a:gd name="T98" fmla="*/ 359 w 1108"/>
              <a:gd name="T99" fmla="*/ 286 h 1105"/>
              <a:gd name="T100" fmla="*/ 387 w 1108"/>
              <a:gd name="T101" fmla="*/ 253 h 1105"/>
              <a:gd name="T102" fmla="*/ 479 w 1108"/>
              <a:gd name="T103" fmla="*/ 306 h 1105"/>
              <a:gd name="T104" fmla="*/ 540 w 1108"/>
              <a:gd name="T105" fmla="*/ 238 h 1105"/>
              <a:gd name="T106" fmla="*/ 579 w 1108"/>
              <a:gd name="T107" fmla="*/ 254 h 1105"/>
              <a:gd name="T108" fmla="*/ 700 w 1108"/>
              <a:gd name="T109" fmla="*/ 272 h 1105"/>
              <a:gd name="T110" fmla="*/ 737 w 1108"/>
              <a:gd name="T111" fmla="*/ 256 h 1105"/>
              <a:gd name="T112" fmla="*/ 649 w 1108"/>
              <a:gd name="T113" fmla="*/ 620 h 1105"/>
              <a:gd name="T114" fmla="*/ 607 w 1108"/>
              <a:gd name="T115" fmla="*/ 616 h 1105"/>
              <a:gd name="T116" fmla="*/ 600 w 1108"/>
              <a:gd name="T117" fmla="*/ 353 h 1105"/>
              <a:gd name="T118" fmla="*/ 554 w 1108"/>
              <a:gd name="T119" fmla="*/ 440 h 1105"/>
              <a:gd name="T120" fmla="*/ 528 w 1108"/>
              <a:gd name="T121" fmla="*/ 350 h 1105"/>
              <a:gd name="T122" fmla="*/ 505 w 1108"/>
              <a:gd name="T123" fmla="*/ 607 h 1105"/>
              <a:gd name="T124" fmla="*/ 467 w 1108"/>
              <a:gd name="T125" fmla="*/ 626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08" h="1105">
                <a:moveTo>
                  <a:pt x="451" y="781"/>
                </a:moveTo>
                <a:lnTo>
                  <a:pt x="451" y="781"/>
                </a:lnTo>
                <a:lnTo>
                  <a:pt x="453" y="787"/>
                </a:lnTo>
                <a:lnTo>
                  <a:pt x="455" y="794"/>
                </a:lnTo>
                <a:lnTo>
                  <a:pt x="459" y="799"/>
                </a:lnTo>
                <a:lnTo>
                  <a:pt x="465" y="803"/>
                </a:lnTo>
                <a:lnTo>
                  <a:pt x="471" y="808"/>
                </a:lnTo>
                <a:lnTo>
                  <a:pt x="478" y="810"/>
                </a:lnTo>
                <a:lnTo>
                  <a:pt x="485" y="812"/>
                </a:lnTo>
                <a:lnTo>
                  <a:pt x="493" y="812"/>
                </a:lnTo>
                <a:lnTo>
                  <a:pt x="616" y="812"/>
                </a:lnTo>
                <a:lnTo>
                  <a:pt x="616" y="812"/>
                </a:lnTo>
                <a:lnTo>
                  <a:pt x="623" y="812"/>
                </a:lnTo>
                <a:lnTo>
                  <a:pt x="631" y="810"/>
                </a:lnTo>
                <a:lnTo>
                  <a:pt x="637" y="806"/>
                </a:lnTo>
                <a:lnTo>
                  <a:pt x="644" y="803"/>
                </a:lnTo>
                <a:lnTo>
                  <a:pt x="649" y="799"/>
                </a:lnTo>
                <a:lnTo>
                  <a:pt x="654" y="794"/>
                </a:lnTo>
                <a:lnTo>
                  <a:pt x="656" y="787"/>
                </a:lnTo>
                <a:lnTo>
                  <a:pt x="658" y="781"/>
                </a:lnTo>
                <a:lnTo>
                  <a:pt x="658" y="781"/>
                </a:lnTo>
                <a:lnTo>
                  <a:pt x="660" y="767"/>
                </a:lnTo>
                <a:lnTo>
                  <a:pt x="663" y="754"/>
                </a:lnTo>
                <a:lnTo>
                  <a:pt x="668" y="741"/>
                </a:lnTo>
                <a:lnTo>
                  <a:pt x="674" y="729"/>
                </a:lnTo>
                <a:lnTo>
                  <a:pt x="680" y="718"/>
                </a:lnTo>
                <a:lnTo>
                  <a:pt x="689" y="708"/>
                </a:lnTo>
                <a:lnTo>
                  <a:pt x="700" y="700"/>
                </a:lnTo>
                <a:lnTo>
                  <a:pt x="712" y="692"/>
                </a:lnTo>
                <a:lnTo>
                  <a:pt x="712" y="692"/>
                </a:lnTo>
                <a:lnTo>
                  <a:pt x="731" y="680"/>
                </a:lnTo>
                <a:lnTo>
                  <a:pt x="748" y="668"/>
                </a:lnTo>
                <a:lnTo>
                  <a:pt x="766" y="654"/>
                </a:lnTo>
                <a:lnTo>
                  <a:pt x="782" y="639"/>
                </a:lnTo>
                <a:lnTo>
                  <a:pt x="797" y="624"/>
                </a:lnTo>
                <a:lnTo>
                  <a:pt x="811" y="607"/>
                </a:lnTo>
                <a:lnTo>
                  <a:pt x="824" y="590"/>
                </a:lnTo>
                <a:lnTo>
                  <a:pt x="836" y="571"/>
                </a:lnTo>
                <a:lnTo>
                  <a:pt x="846" y="553"/>
                </a:lnTo>
                <a:lnTo>
                  <a:pt x="855" y="533"/>
                </a:lnTo>
                <a:lnTo>
                  <a:pt x="863" y="513"/>
                </a:lnTo>
                <a:lnTo>
                  <a:pt x="869" y="492"/>
                </a:lnTo>
                <a:lnTo>
                  <a:pt x="875" y="471"/>
                </a:lnTo>
                <a:lnTo>
                  <a:pt x="879" y="449"/>
                </a:lnTo>
                <a:lnTo>
                  <a:pt x="881" y="427"/>
                </a:lnTo>
                <a:lnTo>
                  <a:pt x="881" y="404"/>
                </a:lnTo>
                <a:lnTo>
                  <a:pt x="881" y="404"/>
                </a:lnTo>
                <a:lnTo>
                  <a:pt x="881" y="388"/>
                </a:lnTo>
                <a:lnTo>
                  <a:pt x="880" y="371"/>
                </a:lnTo>
                <a:lnTo>
                  <a:pt x="878" y="355"/>
                </a:lnTo>
                <a:lnTo>
                  <a:pt x="875" y="339"/>
                </a:lnTo>
                <a:lnTo>
                  <a:pt x="871" y="323"/>
                </a:lnTo>
                <a:lnTo>
                  <a:pt x="867" y="307"/>
                </a:lnTo>
                <a:lnTo>
                  <a:pt x="862" y="292"/>
                </a:lnTo>
                <a:lnTo>
                  <a:pt x="856" y="277"/>
                </a:lnTo>
                <a:lnTo>
                  <a:pt x="849" y="263"/>
                </a:lnTo>
                <a:lnTo>
                  <a:pt x="842" y="249"/>
                </a:lnTo>
                <a:lnTo>
                  <a:pt x="834" y="235"/>
                </a:lnTo>
                <a:lnTo>
                  <a:pt x="826" y="222"/>
                </a:lnTo>
                <a:lnTo>
                  <a:pt x="816" y="209"/>
                </a:lnTo>
                <a:lnTo>
                  <a:pt x="807" y="196"/>
                </a:lnTo>
                <a:lnTo>
                  <a:pt x="797" y="184"/>
                </a:lnTo>
                <a:lnTo>
                  <a:pt x="785" y="174"/>
                </a:lnTo>
                <a:lnTo>
                  <a:pt x="774" y="163"/>
                </a:lnTo>
                <a:lnTo>
                  <a:pt x="762" y="152"/>
                </a:lnTo>
                <a:lnTo>
                  <a:pt x="749" y="142"/>
                </a:lnTo>
                <a:lnTo>
                  <a:pt x="738" y="134"/>
                </a:lnTo>
                <a:lnTo>
                  <a:pt x="724" y="125"/>
                </a:lnTo>
                <a:lnTo>
                  <a:pt x="711" y="118"/>
                </a:lnTo>
                <a:lnTo>
                  <a:pt x="697" y="110"/>
                </a:lnTo>
                <a:lnTo>
                  <a:pt x="682" y="104"/>
                </a:lnTo>
                <a:lnTo>
                  <a:pt x="666" y="97"/>
                </a:lnTo>
                <a:lnTo>
                  <a:pt x="651" y="93"/>
                </a:lnTo>
                <a:lnTo>
                  <a:pt x="636" y="88"/>
                </a:lnTo>
                <a:lnTo>
                  <a:pt x="620" y="84"/>
                </a:lnTo>
                <a:lnTo>
                  <a:pt x="604" y="82"/>
                </a:lnTo>
                <a:lnTo>
                  <a:pt x="588" y="80"/>
                </a:lnTo>
                <a:lnTo>
                  <a:pt x="572" y="78"/>
                </a:lnTo>
                <a:lnTo>
                  <a:pt x="554" y="78"/>
                </a:lnTo>
                <a:lnTo>
                  <a:pt x="554" y="78"/>
                </a:lnTo>
                <a:lnTo>
                  <a:pt x="537" y="78"/>
                </a:lnTo>
                <a:lnTo>
                  <a:pt x="521" y="80"/>
                </a:lnTo>
                <a:lnTo>
                  <a:pt x="505" y="82"/>
                </a:lnTo>
                <a:lnTo>
                  <a:pt x="489" y="84"/>
                </a:lnTo>
                <a:lnTo>
                  <a:pt x="472" y="88"/>
                </a:lnTo>
                <a:lnTo>
                  <a:pt x="457" y="93"/>
                </a:lnTo>
                <a:lnTo>
                  <a:pt x="442" y="97"/>
                </a:lnTo>
                <a:lnTo>
                  <a:pt x="427" y="104"/>
                </a:lnTo>
                <a:lnTo>
                  <a:pt x="412" y="110"/>
                </a:lnTo>
                <a:lnTo>
                  <a:pt x="398" y="118"/>
                </a:lnTo>
                <a:lnTo>
                  <a:pt x="385" y="125"/>
                </a:lnTo>
                <a:lnTo>
                  <a:pt x="371" y="134"/>
                </a:lnTo>
                <a:lnTo>
                  <a:pt x="359" y="142"/>
                </a:lnTo>
                <a:lnTo>
                  <a:pt x="346" y="152"/>
                </a:lnTo>
                <a:lnTo>
                  <a:pt x="334" y="163"/>
                </a:lnTo>
                <a:lnTo>
                  <a:pt x="324" y="174"/>
                </a:lnTo>
                <a:lnTo>
                  <a:pt x="312" y="184"/>
                </a:lnTo>
                <a:lnTo>
                  <a:pt x="302" y="196"/>
                </a:lnTo>
                <a:lnTo>
                  <a:pt x="292" y="209"/>
                </a:lnTo>
                <a:lnTo>
                  <a:pt x="283" y="222"/>
                </a:lnTo>
                <a:lnTo>
                  <a:pt x="275" y="235"/>
                </a:lnTo>
                <a:lnTo>
                  <a:pt x="266" y="249"/>
                </a:lnTo>
                <a:lnTo>
                  <a:pt x="260" y="263"/>
                </a:lnTo>
                <a:lnTo>
                  <a:pt x="252" y="277"/>
                </a:lnTo>
                <a:lnTo>
                  <a:pt x="247" y="292"/>
                </a:lnTo>
                <a:lnTo>
                  <a:pt x="242" y="307"/>
                </a:lnTo>
                <a:lnTo>
                  <a:pt x="237" y="323"/>
                </a:lnTo>
                <a:lnTo>
                  <a:pt x="234" y="339"/>
                </a:lnTo>
                <a:lnTo>
                  <a:pt x="231" y="355"/>
                </a:lnTo>
                <a:lnTo>
                  <a:pt x="229" y="371"/>
                </a:lnTo>
                <a:lnTo>
                  <a:pt x="228" y="388"/>
                </a:lnTo>
                <a:lnTo>
                  <a:pt x="228" y="404"/>
                </a:lnTo>
                <a:lnTo>
                  <a:pt x="228" y="404"/>
                </a:lnTo>
                <a:lnTo>
                  <a:pt x="228" y="427"/>
                </a:lnTo>
                <a:lnTo>
                  <a:pt x="230" y="449"/>
                </a:lnTo>
                <a:lnTo>
                  <a:pt x="234" y="471"/>
                </a:lnTo>
                <a:lnTo>
                  <a:pt x="240" y="492"/>
                </a:lnTo>
                <a:lnTo>
                  <a:pt x="246" y="513"/>
                </a:lnTo>
                <a:lnTo>
                  <a:pt x="254" y="533"/>
                </a:lnTo>
                <a:lnTo>
                  <a:pt x="262" y="553"/>
                </a:lnTo>
                <a:lnTo>
                  <a:pt x="273" y="571"/>
                </a:lnTo>
                <a:lnTo>
                  <a:pt x="285" y="590"/>
                </a:lnTo>
                <a:lnTo>
                  <a:pt x="298" y="607"/>
                </a:lnTo>
                <a:lnTo>
                  <a:pt x="312" y="624"/>
                </a:lnTo>
                <a:lnTo>
                  <a:pt x="327" y="639"/>
                </a:lnTo>
                <a:lnTo>
                  <a:pt x="343" y="654"/>
                </a:lnTo>
                <a:lnTo>
                  <a:pt x="360" y="668"/>
                </a:lnTo>
                <a:lnTo>
                  <a:pt x="379" y="680"/>
                </a:lnTo>
                <a:lnTo>
                  <a:pt x="397" y="692"/>
                </a:lnTo>
                <a:lnTo>
                  <a:pt x="397" y="692"/>
                </a:lnTo>
                <a:lnTo>
                  <a:pt x="409" y="700"/>
                </a:lnTo>
                <a:lnTo>
                  <a:pt x="420" y="708"/>
                </a:lnTo>
                <a:lnTo>
                  <a:pt x="428" y="718"/>
                </a:lnTo>
                <a:lnTo>
                  <a:pt x="435" y="729"/>
                </a:lnTo>
                <a:lnTo>
                  <a:pt x="441" y="741"/>
                </a:lnTo>
                <a:lnTo>
                  <a:pt x="445" y="754"/>
                </a:lnTo>
                <a:lnTo>
                  <a:pt x="449" y="767"/>
                </a:lnTo>
                <a:lnTo>
                  <a:pt x="451" y="781"/>
                </a:lnTo>
                <a:lnTo>
                  <a:pt x="451" y="781"/>
                </a:lnTo>
                <a:close/>
                <a:moveTo>
                  <a:pt x="631" y="1062"/>
                </a:moveTo>
                <a:lnTo>
                  <a:pt x="631" y="1062"/>
                </a:lnTo>
                <a:lnTo>
                  <a:pt x="628" y="1071"/>
                </a:lnTo>
                <a:lnTo>
                  <a:pt x="623" y="1079"/>
                </a:lnTo>
                <a:lnTo>
                  <a:pt x="618" y="1087"/>
                </a:lnTo>
                <a:lnTo>
                  <a:pt x="610" y="1093"/>
                </a:lnTo>
                <a:lnTo>
                  <a:pt x="603" y="1098"/>
                </a:lnTo>
                <a:lnTo>
                  <a:pt x="594" y="1102"/>
                </a:lnTo>
                <a:lnTo>
                  <a:pt x="586" y="1104"/>
                </a:lnTo>
                <a:lnTo>
                  <a:pt x="576" y="1105"/>
                </a:lnTo>
                <a:lnTo>
                  <a:pt x="533" y="1105"/>
                </a:lnTo>
                <a:lnTo>
                  <a:pt x="533" y="1105"/>
                </a:lnTo>
                <a:lnTo>
                  <a:pt x="523" y="1104"/>
                </a:lnTo>
                <a:lnTo>
                  <a:pt x="513" y="1102"/>
                </a:lnTo>
                <a:lnTo>
                  <a:pt x="506" y="1098"/>
                </a:lnTo>
                <a:lnTo>
                  <a:pt x="497" y="1093"/>
                </a:lnTo>
                <a:lnTo>
                  <a:pt x="491" y="1087"/>
                </a:lnTo>
                <a:lnTo>
                  <a:pt x="485" y="1079"/>
                </a:lnTo>
                <a:lnTo>
                  <a:pt x="481" y="1071"/>
                </a:lnTo>
                <a:lnTo>
                  <a:pt x="478" y="1062"/>
                </a:lnTo>
                <a:lnTo>
                  <a:pt x="456" y="1062"/>
                </a:lnTo>
                <a:lnTo>
                  <a:pt x="456" y="1062"/>
                </a:lnTo>
                <a:lnTo>
                  <a:pt x="448" y="1062"/>
                </a:lnTo>
                <a:lnTo>
                  <a:pt x="439" y="1060"/>
                </a:lnTo>
                <a:lnTo>
                  <a:pt x="431" y="1059"/>
                </a:lnTo>
                <a:lnTo>
                  <a:pt x="424" y="1055"/>
                </a:lnTo>
                <a:lnTo>
                  <a:pt x="416" y="1052"/>
                </a:lnTo>
                <a:lnTo>
                  <a:pt x="410" y="1048"/>
                </a:lnTo>
                <a:lnTo>
                  <a:pt x="403" y="1044"/>
                </a:lnTo>
                <a:lnTo>
                  <a:pt x="398" y="1038"/>
                </a:lnTo>
                <a:lnTo>
                  <a:pt x="393" y="1032"/>
                </a:lnTo>
                <a:lnTo>
                  <a:pt x="387" y="1025"/>
                </a:lnTo>
                <a:lnTo>
                  <a:pt x="383" y="1019"/>
                </a:lnTo>
                <a:lnTo>
                  <a:pt x="380" y="1012"/>
                </a:lnTo>
                <a:lnTo>
                  <a:pt x="378" y="1005"/>
                </a:lnTo>
                <a:lnTo>
                  <a:pt x="375" y="996"/>
                </a:lnTo>
                <a:lnTo>
                  <a:pt x="373" y="989"/>
                </a:lnTo>
                <a:lnTo>
                  <a:pt x="373" y="980"/>
                </a:lnTo>
                <a:lnTo>
                  <a:pt x="374" y="783"/>
                </a:lnTo>
                <a:lnTo>
                  <a:pt x="374" y="783"/>
                </a:lnTo>
                <a:lnTo>
                  <a:pt x="373" y="775"/>
                </a:lnTo>
                <a:lnTo>
                  <a:pt x="370" y="770"/>
                </a:lnTo>
                <a:lnTo>
                  <a:pt x="366" y="764"/>
                </a:lnTo>
                <a:lnTo>
                  <a:pt x="360" y="760"/>
                </a:lnTo>
                <a:lnTo>
                  <a:pt x="360" y="760"/>
                </a:lnTo>
                <a:lnTo>
                  <a:pt x="337" y="746"/>
                </a:lnTo>
                <a:lnTo>
                  <a:pt x="314" y="730"/>
                </a:lnTo>
                <a:lnTo>
                  <a:pt x="292" y="714"/>
                </a:lnTo>
                <a:lnTo>
                  <a:pt x="273" y="695"/>
                </a:lnTo>
                <a:lnTo>
                  <a:pt x="254" y="676"/>
                </a:lnTo>
                <a:lnTo>
                  <a:pt x="236" y="656"/>
                </a:lnTo>
                <a:lnTo>
                  <a:pt x="221" y="634"/>
                </a:lnTo>
                <a:lnTo>
                  <a:pt x="206" y="611"/>
                </a:lnTo>
                <a:lnTo>
                  <a:pt x="193" y="588"/>
                </a:lnTo>
                <a:lnTo>
                  <a:pt x="182" y="564"/>
                </a:lnTo>
                <a:lnTo>
                  <a:pt x="173" y="538"/>
                </a:lnTo>
                <a:lnTo>
                  <a:pt x="164" y="512"/>
                </a:lnTo>
                <a:lnTo>
                  <a:pt x="158" y="486"/>
                </a:lnTo>
                <a:lnTo>
                  <a:pt x="153" y="459"/>
                </a:lnTo>
                <a:lnTo>
                  <a:pt x="151" y="432"/>
                </a:lnTo>
                <a:lnTo>
                  <a:pt x="150" y="404"/>
                </a:lnTo>
                <a:lnTo>
                  <a:pt x="150" y="404"/>
                </a:lnTo>
                <a:lnTo>
                  <a:pt x="150" y="384"/>
                </a:lnTo>
                <a:lnTo>
                  <a:pt x="152" y="363"/>
                </a:lnTo>
                <a:lnTo>
                  <a:pt x="154" y="343"/>
                </a:lnTo>
                <a:lnTo>
                  <a:pt x="158" y="323"/>
                </a:lnTo>
                <a:lnTo>
                  <a:pt x="162" y="304"/>
                </a:lnTo>
                <a:lnTo>
                  <a:pt x="168" y="285"/>
                </a:lnTo>
                <a:lnTo>
                  <a:pt x="174" y="265"/>
                </a:lnTo>
                <a:lnTo>
                  <a:pt x="181" y="247"/>
                </a:lnTo>
                <a:lnTo>
                  <a:pt x="190" y="230"/>
                </a:lnTo>
                <a:lnTo>
                  <a:pt x="199" y="211"/>
                </a:lnTo>
                <a:lnTo>
                  <a:pt x="208" y="195"/>
                </a:lnTo>
                <a:lnTo>
                  <a:pt x="219" y="179"/>
                </a:lnTo>
                <a:lnTo>
                  <a:pt x="230" y="163"/>
                </a:lnTo>
                <a:lnTo>
                  <a:pt x="242" y="148"/>
                </a:lnTo>
                <a:lnTo>
                  <a:pt x="255" y="133"/>
                </a:lnTo>
                <a:lnTo>
                  <a:pt x="269" y="119"/>
                </a:lnTo>
                <a:lnTo>
                  <a:pt x="283" y="106"/>
                </a:lnTo>
                <a:lnTo>
                  <a:pt x="297" y="93"/>
                </a:lnTo>
                <a:lnTo>
                  <a:pt x="312" y="81"/>
                </a:lnTo>
                <a:lnTo>
                  <a:pt x="328" y="69"/>
                </a:lnTo>
                <a:lnTo>
                  <a:pt x="344" y="58"/>
                </a:lnTo>
                <a:lnTo>
                  <a:pt x="361" y="49"/>
                </a:lnTo>
                <a:lnTo>
                  <a:pt x="379" y="40"/>
                </a:lnTo>
                <a:lnTo>
                  <a:pt x="397" y="32"/>
                </a:lnTo>
                <a:lnTo>
                  <a:pt x="415" y="25"/>
                </a:lnTo>
                <a:lnTo>
                  <a:pt x="434" y="18"/>
                </a:lnTo>
                <a:lnTo>
                  <a:pt x="453" y="13"/>
                </a:lnTo>
                <a:lnTo>
                  <a:pt x="472" y="9"/>
                </a:lnTo>
                <a:lnTo>
                  <a:pt x="493" y="4"/>
                </a:lnTo>
                <a:lnTo>
                  <a:pt x="513" y="2"/>
                </a:lnTo>
                <a:lnTo>
                  <a:pt x="534" y="1"/>
                </a:lnTo>
                <a:lnTo>
                  <a:pt x="554" y="0"/>
                </a:lnTo>
                <a:lnTo>
                  <a:pt x="554" y="0"/>
                </a:lnTo>
                <a:lnTo>
                  <a:pt x="575" y="1"/>
                </a:lnTo>
                <a:lnTo>
                  <a:pt x="595" y="2"/>
                </a:lnTo>
                <a:lnTo>
                  <a:pt x="616" y="4"/>
                </a:lnTo>
                <a:lnTo>
                  <a:pt x="636" y="9"/>
                </a:lnTo>
                <a:lnTo>
                  <a:pt x="656" y="13"/>
                </a:lnTo>
                <a:lnTo>
                  <a:pt x="675" y="18"/>
                </a:lnTo>
                <a:lnTo>
                  <a:pt x="693" y="25"/>
                </a:lnTo>
                <a:lnTo>
                  <a:pt x="712" y="32"/>
                </a:lnTo>
                <a:lnTo>
                  <a:pt x="730" y="40"/>
                </a:lnTo>
                <a:lnTo>
                  <a:pt x="747" y="49"/>
                </a:lnTo>
                <a:lnTo>
                  <a:pt x="765" y="58"/>
                </a:lnTo>
                <a:lnTo>
                  <a:pt x="781" y="69"/>
                </a:lnTo>
                <a:lnTo>
                  <a:pt x="797" y="81"/>
                </a:lnTo>
                <a:lnTo>
                  <a:pt x="812" y="93"/>
                </a:lnTo>
                <a:lnTo>
                  <a:pt x="826" y="106"/>
                </a:lnTo>
                <a:lnTo>
                  <a:pt x="840" y="119"/>
                </a:lnTo>
                <a:lnTo>
                  <a:pt x="854" y="133"/>
                </a:lnTo>
                <a:lnTo>
                  <a:pt x="867" y="148"/>
                </a:lnTo>
                <a:lnTo>
                  <a:pt x="879" y="163"/>
                </a:lnTo>
                <a:lnTo>
                  <a:pt x="890" y="179"/>
                </a:lnTo>
                <a:lnTo>
                  <a:pt x="900" y="195"/>
                </a:lnTo>
                <a:lnTo>
                  <a:pt x="910" y="211"/>
                </a:lnTo>
                <a:lnTo>
                  <a:pt x="919" y="230"/>
                </a:lnTo>
                <a:lnTo>
                  <a:pt x="927" y="247"/>
                </a:lnTo>
                <a:lnTo>
                  <a:pt x="935" y="265"/>
                </a:lnTo>
                <a:lnTo>
                  <a:pt x="940" y="285"/>
                </a:lnTo>
                <a:lnTo>
                  <a:pt x="947" y="304"/>
                </a:lnTo>
                <a:lnTo>
                  <a:pt x="951" y="323"/>
                </a:lnTo>
                <a:lnTo>
                  <a:pt x="954" y="343"/>
                </a:lnTo>
                <a:lnTo>
                  <a:pt x="956" y="363"/>
                </a:lnTo>
                <a:lnTo>
                  <a:pt x="959" y="384"/>
                </a:lnTo>
                <a:lnTo>
                  <a:pt x="959" y="404"/>
                </a:lnTo>
                <a:lnTo>
                  <a:pt x="959" y="404"/>
                </a:lnTo>
                <a:lnTo>
                  <a:pt x="958" y="432"/>
                </a:lnTo>
                <a:lnTo>
                  <a:pt x="955" y="459"/>
                </a:lnTo>
                <a:lnTo>
                  <a:pt x="951" y="486"/>
                </a:lnTo>
                <a:lnTo>
                  <a:pt x="945" y="512"/>
                </a:lnTo>
                <a:lnTo>
                  <a:pt x="936" y="538"/>
                </a:lnTo>
                <a:lnTo>
                  <a:pt x="926" y="564"/>
                </a:lnTo>
                <a:lnTo>
                  <a:pt x="915" y="588"/>
                </a:lnTo>
                <a:lnTo>
                  <a:pt x="903" y="611"/>
                </a:lnTo>
                <a:lnTo>
                  <a:pt x="887" y="634"/>
                </a:lnTo>
                <a:lnTo>
                  <a:pt x="872" y="656"/>
                </a:lnTo>
                <a:lnTo>
                  <a:pt x="855" y="676"/>
                </a:lnTo>
                <a:lnTo>
                  <a:pt x="836" y="695"/>
                </a:lnTo>
                <a:lnTo>
                  <a:pt x="816" y="714"/>
                </a:lnTo>
                <a:lnTo>
                  <a:pt x="795" y="730"/>
                </a:lnTo>
                <a:lnTo>
                  <a:pt x="772" y="746"/>
                </a:lnTo>
                <a:lnTo>
                  <a:pt x="748" y="760"/>
                </a:lnTo>
                <a:lnTo>
                  <a:pt x="748" y="760"/>
                </a:lnTo>
                <a:lnTo>
                  <a:pt x="743" y="764"/>
                </a:lnTo>
                <a:lnTo>
                  <a:pt x="739" y="770"/>
                </a:lnTo>
                <a:lnTo>
                  <a:pt x="735" y="775"/>
                </a:lnTo>
                <a:lnTo>
                  <a:pt x="735" y="783"/>
                </a:lnTo>
                <a:lnTo>
                  <a:pt x="735" y="980"/>
                </a:lnTo>
                <a:lnTo>
                  <a:pt x="735" y="980"/>
                </a:lnTo>
                <a:lnTo>
                  <a:pt x="735" y="989"/>
                </a:lnTo>
                <a:lnTo>
                  <a:pt x="733" y="996"/>
                </a:lnTo>
                <a:lnTo>
                  <a:pt x="732" y="1005"/>
                </a:lnTo>
                <a:lnTo>
                  <a:pt x="729" y="1012"/>
                </a:lnTo>
                <a:lnTo>
                  <a:pt x="726" y="1019"/>
                </a:lnTo>
                <a:lnTo>
                  <a:pt x="721" y="1025"/>
                </a:lnTo>
                <a:lnTo>
                  <a:pt x="716" y="1032"/>
                </a:lnTo>
                <a:lnTo>
                  <a:pt x="711" y="1038"/>
                </a:lnTo>
                <a:lnTo>
                  <a:pt x="705" y="1044"/>
                </a:lnTo>
                <a:lnTo>
                  <a:pt x="699" y="1048"/>
                </a:lnTo>
                <a:lnTo>
                  <a:pt x="692" y="1052"/>
                </a:lnTo>
                <a:lnTo>
                  <a:pt x="685" y="1055"/>
                </a:lnTo>
                <a:lnTo>
                  <a:pt x="677" y="1059"/>
                </a:lnTo>
                <a:lnTo>
                  <a:pt x="670" y="1060"/>
                </a:lnTo>
                <a:lnTo>
                  <a:pt x="661" y="1062"/>
                </a:lnTo>
                <a:lnTo>
                  <a:pt x="652" y="1062"/>
                </a:lnTo>
                <a:lnTo>
                  <a:pt x="631" y="1062"/>
                </a:lnTo>
                <a:lnTo>
                  <a:pt x="631" y="1062"/>
                </a:lnTo>
                <a:close/>
                <a:moveTo>
                  <a:pt x="949" y="659"/>
                </a:moveTo>
                <a:lnTo>
                  <a:pt x="949" y="659"/>
                </a:lnTo>
                <a:lnTo>
                  <a:pt x="945" y="656"/>
                </a:lnTo>
                <a:lnTo>
                  <a:pt x="941" y="651"/>
                </a:lnTo>
                <a:lnTo>
                  <a:pt x="939" y="648"/>
                </a:lnTo>
                <a:lnTo>
                  <a:pt x="937" y="643"/>
                </a:lnTo>
                <a:lnTo>
                  <a:pt x="936" y="638"/>
                </a:lnTo>
                <a:lnTo>
                  <a:pt x="936" y="633"/>
                </a:lnTo>
                <a:lnTo>
                  <a:pt x="937" y="627"/>
                </a:lnTo>
                <a:lnTo>
                  <a:pt x="939" y="623"/>
                </a:lnTo>
                <a:lnTo>
                  <a:pt x="939" y="623"/>
                </a:lnTo>
                <a:lnTo>
                  <a:pt x="942" y="619"/>
                </a:lnTo>
                <a:lnTo>
                  <a:pt x="947" y="616"/>
                </a:lnTo>
                <a:lnTo>
                  <a:pt x="951" y="613"/>
                </a:lnTo>
                <a:lnTo>
                  <a:pt x="955" y="611"/>
                </a:lnTo>
                <a:lnTo>
                  <a:pt x="961" y="610"/>
                </a:lnTo>
                <a:lnTo>
                  <a:pt x="965" y="610"/>
                </a:lnTo>
                <a:lnTo>
                  <a:pt x="970" y="611"/>
                </a:lnTo>
                <a:lnTo>
                  <a:pt x="975" y="613"/>
                </a:lnTo>
                <a:lnTo>
                  <a:pt x="1024" y="643"/>
                </a:lnTo>
                <a:lnTo>
                  <a:pt x="1024" y="643"/>
                </a:lnTo>
                <a:lnTo>
                  <a:pt x="1029" y="646"/>
                </a:lnTo>
                <a:lnTo>
                  <a:pt x="1033" y="649"/>
                </a:lnTo>
                <a:lnTo>
                  <a:pt x="1035" y="653"/>
                </a:lnTo>
                <a:lnTo>
                  <a:pt x="1037" y="659"/>
                </a:lnTo>
                <a:lnTo>
                  <a:pt x="1037" y="663"/>
                </a:lnTo>
                <a:lnTo>
                  <a:pt x="1037" y="668"/>
                </a:lnTo>
                <a:lnTo>
                  <a:pt x="1036" y="673"/>
                </a:lnTo>
                <a:lnTo>
                  <a:pt x="1034" y="678"/>
                </a:lnTo>
                <a:lnTo>
                  <a:pt x="1034" y="678"/>
                </a:lnTo>
                <a:lnTo>
                  <a:pt x="1031" y="682"/>
                </a:lnTo>
                <a:lnTo>
                  <a:pt x="1028" y="686"/>
                </a:lnTo>
                <a:lnTo>
                  <a:pt x="1023" y="688"/>
                </a:lnTo>
                <a:lnTo>
                  <a:pt x="1019" y="690"/>
                </a:lnTo>
                <a:lnTo>
                  <a:pt x="1014" y="691"/>
                </a:lnTo>
                <a:lnTo>
                  <a:pt x="1008" y="691"/>
                </a:lnTo>
                <a:lnTo>
                  <a:pt x="1004" y="690"/>
                </a:lnTo>
                <a:lnTo>
                  <a:pt x="999" y="688"/>
                </a:lnTo>
                <a:lnTo>
                  <a:pt x="949" y="659"/>
                </a:lnTo>
                <a:lnTo>
                  <a:pt x="949" y="659"/>
                </a:lnTo>
                <a:close/>
                <a:moveTo>
                  <a:pt x="975" y="188"/>
                </a:moveTo>
                <a:lnTo>
                  <a:pt x="975" y="188"/>
                </a:lnTo>
                <a:lnTo>
                  <a:pt x="970" y="190"/>
                </a:lnTo>
                <a:lnTo>
                  <a:pt x="965" y="191"/>
                </a:lnTo>
                <a:lnTo>
                  <a:pt x="961" y="191"/>
                </a:lnTo>
                <a:lnTo>
                  <a:pt x="955" y="191"/>
                </a:lnTo>
                <a:lnTo>
                  <a:pt x="951" y="189"/>
                </a:lnTo>
                <a:lnTo>
                  <a:pt x="947" y="187"/>
                </a:lnTo>
                <a:lnTo>
                  <a:pt x="942" y="182"/>
                </a:lnTo>
                <a:lnTo>
                  <a:pt x="939" y="178"/>
                </a:lnTo>
                <a:lnTo>
                  <a:pt x="939" y="178"/>
                </a:lnTo>
                <a:lnTo>
                  <a:pt x="937" y="174"/>
                </a:lnTo>
                <a:lnTo>
                  <a:pt x="936" y="168"/>
                </a:lnTo>
                <a:lnTo>
                  <a:pt x="936" y="164"/>
                </a:lnTo>
                <a:lnTo>
                  <a:pt x="937" y="159"/>
                </a:lnTo>
                <a:lnTo>
                  <a:pt x="939" y="154"/>
                </a:lnTo>
                <a:lnTo>
                  <a:pt x="941" y="150"/>
                </a:lnTo>
                <a:lnTo>
                  <a:pt x="945" y="147"/>
                </a:lnTo>
                <a:lnTo>
                  <a:pt x="949" y="143"/>
                </a:lnTo>
                <a:lnTo>
                  <a:pt x="999" y="114"/>
                </a:lnTo>
                <a:lnTo>
                  <a:pt x="999" y="114"/>
                </a:lnTo>
                <a:lnTo>
                  <a:pt x="1004" y="112"/>
                </a:lnTo>
                <a:lnTo>
                  <a:pt x="1008" y="111"/>
                </a:lnTo>
                <a:lnTo>
                  <a:pt x="1014" y="111"/>
                </a:lnTo>
                <a:lnTo>
                  <a:pt x="1019" y="112"/>
                </a:lnTo>
                <a:lnTo>
                  <a:pt x="1023" y="113"/>
                </a:lnTo>
                <a:lnTo>
                  <a:pt x="1028" y="116"/>
                </a:lnTo>
                <a:lnTo>
                  <a:pt x="1031" y="120"/>
                </a:lnTo>
                <a:lnTo>
                  <a:pt x="1034" y="124"/>
                </a:lnTo>
                <a:lnTo>
                  <a:pt x="1034" y="124"/>
                </a:lnTo>
                <a:lnTo>
                  <a:pt x="1036" y="128"/>
                </a:lnTo>
                <a:lnTo>
                  <a:pt x="1037" y="134"/>
                </a:lnTo>
                <a:lnTo>
                  <a:pt x="1037" y="138"/>
                </a:lnTo>
                <a:lnTo>
                  <a:pt x="1037" y="143"/>
                </a:lnTo>
                <a:lnTo>
                  <a:pt x="1035" y="148"/>
                </a:lnTo>
                <a:lnTo>
                  <a:pt x="1033" y="152"/>
                </a:lnTo>
                <a:lnTo>
                  <a:pt x="1029" y="156"/>
                </a:lnTo>
                <a:lnTo>
                  <a:pt x="1024" y="159"/>
                </a:lnTo>
                <a:lnTo>
                  <a:pt x="975" y="188"/>
                </a:lnTo>
                <a:lnTo>
                  <a:pt x="975" y="188"/>
                </a:lnTo>
                <a:close/>
                <a:moveTo>
                  <a:pt x="1025" y="427"/>
                </a:moveTo>
                <a:lnTo>
                  <a:pt x="1025" y="427"/>
                </a:lnTo>
                <a:lnTo>
                  <a:pt x="1020" y="426"/>
                </a:lnTo>
                <a:lnTo>
                  <a:pt x="1015" y="425"/>
                </a:lnTo>
                <a:lnTo>
                  <a:pt x="1010" y="423"/>
                </a:lnTo>
                <a:lnTo>
                  <a:pt x="1007" y="419"/>
                </a:lnTo>
                <a:lnTo>
                  <a:pt x="1004" y="415"/>
                </a:lnTo>
                <a:lnTo>
                  <a:pt x="1002" y="411"/>
                </a:lnTo>
                <a:lnTo>
                  <a:pt x="1000" y="406"/>
                </a:lnTo>
                <a:lnTo>
                  <a:pt x="1000" y="401"/>
                </a:lnTo>
                <a:lnTo>
                  <a:pt x="1000" y="401"/>
                </a:lnTo>
                <a:lnTo>
                  <a:pt x="1000" y="396"/>
                </a:lnTo>
                <a:lnTo>
                  <a:pt x="1002" y="390"/>
                </a:lnTo>
                <a:lnTo>
                  <a:pt x="1004" y="386"/>
                </a:lnTo>
                <a:lnTo>
                  <a:pt x="1007" y="383"/>
                </a:lnTo>
                <a:lnTo>
                  <a:pt x="1010" y="380"/>
                </a:lnTo>
                <a:lnTo>
                  <a:pt x="1015" y="377"/>
                </a:lnTo>
                <a:lnTo>
                  <a:pt x="1020" y="375"/>
                </a:lnTo>
                <a:lnTo>
                  <a:pt x="1025" y="375"/>
                </a:lnTo>
                <a:lnTo>
                  <a:pt x="1083" y="375"/>
                </a:lnTo>
                <a:lnTo>
                  <a:pt x="1083" y="375"/>
                </a:lnTo>
                <a:lnTo>
                  <a:pt x="1088" y="375"/>
                </a:lnTo>
                <a:lnTo>
                  <a:pt x="1092" y="377"/>
                </a:lnTo>
                <a:lnTo>
                  <a:pt x="1097" y="380"/>
                </a:lnTo>
                <a:lnTo>
                  <a:pt x="1101" y="383"/>
                </a:lnTo>
                <a:lnTo>
                  <a:pt x="1104" y="386"/>
                </a:lnTo>
                <a:lnTo>
                  <a:pt x="1106" y="390"/>
                </a:lnTo>
                <a:lnTo>
                  <a:pt x="1108" y="396"/>
                </a:lnTo>
                <a:lnTo>
                  <a:pt x="1108" y="401"/>
                </a:lnTo>
                <a:lnTo>
                  <a:pt x="1108" y="401"/>
                </a:lnTo>
                <a:lnTo>
                  <a:pt x="1108" y="406"/>
                </a:lnTo>
                <a:lnTo>
                  <a:pt x="1106" y="411"/>
                </a:lnTo>
                <a:lnTo>
                  <a:pt x="1104" y="415"/>
                </a:lnTo>
                <a:lnTo>
                  <a:pt x="1101" y="419"/>
                </a:lnTo>
                <a:lnTo>
                  <a:pt x="1097" y="423"/>
                </a:lnTo>
                <a:lnTo>
                  <a:pt x="1092" y="425"/>
                </a:lnTo>
                <a:lnTo>
                  <a:pt x="1088" y="426"/>
                </a:lnTo>
                <a:lnTo>
                  <a:pt x="1083" y="427"/>
                </a:lnTo>
                <a:lnTo>
                  <a:pt x="1025" y="427"/>
                </a:lnTo>
                <a:lnTo>
                  <a:pt x="1025" y="427"/>
                </a:lnTo>
                <a:close/>
                <a:moveTo>
                  <a:pt x="160" y="143"/>
                </a:moveTo>
                <a:lnTo>
                  <a:pt x="160" y="143"/>
                </a:lnTo>
                <a:lnTo>
                  <a:pt x="164" y="147"/>
                </a:lnTo>
                <a:lnTo>
                  <a:pt x="167" y="150"/>
                </a:lnTo>
                <a:lnTo>
                  <a:pt x="169" y="154"/>
                </a:lnTo>
                <a:lnTo>
                  <a:pt x="172" y="159"/>
                </a:lnTo>
                <a:lnTo>
                  <a:pt x="173" y="164"/>
                </a:lnTo>
                <a:lnTo>
                  <a:pt x="173" y="168"/>
                </a:lnTo>
                <a:lnTo>
                  <a:pt x="172" y="174"/>
                </a:lnTo>
                <a:lnTo>
                  <a:pt x="169" y="178"/>
                </a:lnTo>
                <a:lnTo>
                  <a:pt x="169" y="178"/>
                </a:lnTo>
                <a:lnTo>
                  <a:pt x="166" y="182"/>
                </a:lnTo>
                <a:lnTo>
                  <a:pt x="162" y="187"/>
                </a:lnTo>
                <a:lnTo>
                  <a:pt x="158" y="189"/>
                </a:lnTo>
                <a:lnTo>
                  <a:pt x="153" y="191"/>
                </a:lnTo>
                <a:lnTo>
                  <a:pt x="148" y="191"/>
                </a:lnTo>
                <a:lnTo>
                  <a:pt x="144" y="191"/>
                </a:lnTo>
                <a:lnTo>
                  <a:pt x="138" y="190"/>
                </a:lnTo>
                <a:lnTo>
                  <a:pt x="134" y="188"/>
                </a:lnTo>
                <a:lnTo>
                  <a:pt x="84" y="159"/>
                </a:lnTo>
                <a:lnTo>
                  <a:pt x="84" y="159"/>
                </a:lnTo>
                <a:lnTo>
                  <a:pt x="80" y="156"/>
                </a:lnTo>
                <a:lnTo>
                  <a:pt x="76" y="152"/>
                </a:lnTo>
                <a:lnTo>
                  <a:pt x="74" y="148"/>
                </a:lnTo>
                <a:lnTo>
                  <a:pt x="71" y="143"/>
                </a:lnTo>
                <a:lnTo>
                  <a:pt x="71" y="138"/>
                </a:lnTo>
                <a:lnTo>
                  <a:pt x="71" y="134"/>
                </a:lnTo>
                <a:lnTo>
                  <a:pt x="72" y="128"/>
                </a:lnTo>
                <a:lnTo>
                  <a:pt x="75" y="124"/>
                </a:lnTo>
                <a:lnTo>
                  <a:pt x="75" y="124"/>
                </a:lnTo>
                <a:lnTo>
                  <a:pt x="78" y="120"/>
                </a:lnTo>
                <a:lnTo>
                  <a:pt x="81" y="116"/>
                </a:lnTo>
                <a:lnTo>
                  <a:pt x="85" y="113"/>
                </a:lnTo>
                <a:lnTo>
                  <a:pt x="90" y="112"/>
                </a:lnTo>
                <a:lnTo>
                  <a:pt x="95" y="111"/>
                </a:lnTo>
                <a:lnTo>
                  <a:pt x="100" y="111"/>
                </a:lnTo>
                <a:lnTo>
                  <a:pt x="105" y="112"/>
                </a:lnTo>
                <a:lnTo>
                  <a:pt x="110" y="114"/>
                </a:lnTo>
                <a:lnTo>
                  <a:pt x="160" y="143"/>
                </a:lnTo>
                <a:lnTo>
                  <a:pt x="160" y="143"/>
                </a:lnTo>
                <a:close/>
                <a:moveTo>
                  <a:pt x="134" y="613"/>
                </a:moveTo>
                <a:lnTo>
                  <a:pt x="134" y="613"/>
                </a:lnTo>
                <a:lnTo>
                  <a:pt x="138" y="611"/>
                </a:lnTo>
                <a:lnTo>
                  <a:pt x="144" y="610"/>
                </a:lnTo>
                <a:lnTo>
                  <a:pt x="148" y="610"/>
                </a:lnTo>
                <a:lnTo>
                  <a:pt x="153" y="611"/>
                </a:lnTo>
                <a:lnTo>
                  <a:pt x="158" y="613"/>
                </a:lnTo>
                <a:lnTo>
                  <a:pt x="162" y="616"/>
                </a:lnTo>
                <a:lnTo>
                  <a:pt x="166" y="619"/>
                </a:lnTo>
                <a:lnTo>
                  <a:pt x="169" y="623"/>
                </a:lnTo>
                <a:lnTo>
                  <a:pt x="169" y="623"/>
                </a:lnTo>
                <a:lnTo>
                  <a:pt x="172" y="627"/>
                </a:lnTo>
                <a:lnTo>
                  <a:pt x="173" y="633"/>
                </a:lnTo>
                <a:lnTo>
                  <a:pt x="173" y="638"/>
                </a:lnTo>
                <a:lnTo>
                  <a:pt x="172" y="643"/>
                </a:lnTo>
                <a:lnTo>
                  <a:pt x="169" y="648"/>
                </a:lnTo>
                <a:lnTo>
                  <a:pt x="167" y="651"/>
                </a:lnTo>
                <a:lnTo>
                  <a:pt x="164" y="656"/>
                </a:lnTo>
                <a:lnTo>
                  <a:pt x="160" y="659"/>
                </a:lnTo>
                <a:lnTo>
                  <a:pt x="110" y="688"/>
                </a:lnTo>
                <a:lnTo>
                  <a:pt x="110" y="688"/>
                </a:lnTo>
                <a:lnTo>
                  <a:pt x="105" y="690"/>
                </a:lnTo>
                <a:lnTo>
                  <a:pt x="100" y="691"/>
                </a:lnTo>
                <a:lnTo>
                  <a:pt x="95" y="691"/>
                </a:lnTo>
                <a:lnTo>
                  <a:pt x="90" y="690"/>
                </a:lnTo>
                <a:lnTo>
                  <a:pt x="85" y="688"/>
                </a:lnTo>
                <a:lnTo>
                  <a:pt x="81" y="686"/>
                </a:lnTo>
                <a:lnTo>
                  <a:pt x="78" y="682"/>
                </a:lnTo>
                <a:lnTo>
                  <a:pt x="75" y="678"/>
                </a:lnTo>
                <a:lnTo>
                  <a:pt x="75" y="678"/>
                </a:lnTo>
                <a:lnTo>
                  <a:pt x="72" y="673"/>
                </a:lnTo>
                <a:lnTo>
                  <a:pt x="71" y="668"/>
                </a:lnTo>
                <a:lnTo>
                  <a:pt x="71" y="663"/>
                </a:lnTo>
                <a:lnTo>
                  <a:pt x="71" y="659"/>
                </a:lnTo>
                <a:lnTo>
                  <a:pt x="74" y="653"/>
                </a:lnTo>
                <a:lnTo>
                  <a:pt x="76" y="649"/>
                </a:lnTo>
                <a:lnTo>
                  <a:pt x="80" y="646"/>
                </a:lnTo>
                <a:lnTo>
                  <a:pt x="84" y="643"/>
                </a:lnTo>
                <a:lnTo>
                  <a:pt x="134" y="613"/>
                </a:lnTo>
                <a:lnTo>
                  <a:pt x="134" y="613"/>
                </a:lnTo>
                <a:close/>
                <a:moveTo>
                  <a:pt x="83" y="375"/>
                </a:moveTo>
                <a:lnTo>
                  <a:pt x="83" y="375"/>
                </a:lnTo>
                <a:lnTo>
                  <a:pt x="89" y="375"/>
                </a:lnTo>
                <a:lnTo>
                  <a:pt x="94" y="377"/>
                </a:lnTo>
                <a:lnTo>
                  <a:pt x="98" y="380"/>
                </a:lnTo>
                <a:lnTo>
                  <a:pt x="102" y="383"/>
                </a:lnTo>
                <a:lnTo>
                  <a:pt x="105" y="386"/>
                </a:lnTo>
                <a:lnTo>
                  <a:pt x="107" y="390"/>
                </a:lnTo>
                <a:lnTo>
                  <a:pt x="109" y="396"/>
                </a:lnTo>
                <a:lnTo>
                  <a:pt x="109" y="401"/>
                </a:lnTo>
                <a:lnTo>
                  <a:pt x="109" y="401"/>
                </a:lnTo>
                <a:lnTo>
                  <a:pt x="109" y="406"/>
                </a:lnTo>
                <a:lnTo>
                  <a:pt x="107" y="411"/>
                </a:lnTo>
                <a:lnTo>
                  <a:pt x="105" y="415"/>
                </a:lnTo>
                <a:lnTo>
                  <a:pt x="102" y="419"/>
                </a:lnTo>
                <a:lnTo>
                  <a:pt x="98" y="423"/>
                </a:lnTo>
                <a:lnTo>
                  <a:pt x="94" y="425"/>
                </a:lnTo>
                <a:lnTo>
                  <a:pt x="89" y="426"/>
                </a:lnTo>
                <a:lnTo>
                  <a:pt x="83" y="427"/>
                </a:lnTo>
                <a:lnTo>
                  <a:pt x="26" y="427"/>
                </a:lnTo>
                <a:lnTo>
                  <a:pt x="26" y="427"/>
                </a:lnTo>
                <a:lnTo>
                  <a:pt x="21" y="426"/>
                </a:lnTo>
                <a:lnTo>
                  <a:pt x="16" y="425"/>
                </a:lnTo>
                <a:lnTo>
                  <a:pt x="12" y="423"/>
                </a:lnTo>
                <a:lnTo>
                  <a:pt x="8" y="419"/>
                </a:lnTo>
                <a:lnTo>
                  <a:pt x="5" y="415"/>
                </a:lnTo>
                <a:lnTo>
                  <a:pt x="2" y="411"/>
                </a:lnTo>
                <a:lnTo>
                  <a:pt x="0" y="406"/>
                </a:lnTo>
                <a:lnTo>
                  <a:pt x="0" y="401"/>
                </a:lnTo>
                <a:lnTo>
                  <a:pt x="0" y="401"/>
                </a:lnTo>
                <a:lnTo>
                  <a:pt x="0" y="396"/>
                </a:lnTo>
                <a:lnTo>
                  <a:pt x="2" y="390"/>
                </a:lnTo>
                <a:lnTo>
                  <a:pt x="5" y="386"/>
                </a:lnTo>
                <a:lnTo>
                  <a:pt x="8" y="383"/>
                </a:lnTo>
                <a:lnTo>
                  <a:pt x="12" y="380"/>
                </a:lnTo>
                <a:lnTo>
                  <a:pt x="16" y="377"/>
                </a:lnTo>
                <a:lnTo>
                  <a:pt x="21" y="375"/>
                </a:lnTo>
                <a:lnTo>
                  <a:pt x="26" y="375"/>
                </a:lnTo>
                <a:lnTo>
                  <a:pt x="83" y="375"/>
                </a:lnTo>
                <a:lnTo>
                  <a:pt x="83" y="375"/>
                </a:lnTo>
                <a:close/>
                <a:moveTo>
                  <a:pt x="359" y="286"/>
                </a:moveTo>
                <a:lnTo>
                  <a:pt x="359" y="286"/>
                </a:lnTo>
                <a:lnTo>
                  <a:pt x="359" y="280"/>
                </a:lnTo>
                <a:lnTo>
                  <a:pt x="359" y="276"/>
                </a:lnTo>
                <a:lnTo>
                  <a:pt x="360" y="271"/>
                </a:lnTo>
                <a:lnTo>
                  <a:pt x="361" y="266"/>
                </a:lnTo>
                <a:lnTo>
                  <a:pt x="365" y="262"/>
                </a:lnTo>
                <a:lnTo>
                  <a:pt x="368" y="259"/>
                </a:lnTo>
                <a:lnTo>
                  <a:pt x="372" y="256"/>
                </a:lnTo>
                <a:lnTo>
                  <a:pt x="378" y="253"/>
                </a:lnTo>
                <a:lnTo>
                  <a:pt x="378" y="253"/>
                </a:lnTo>
                <a:lnTo>
                  <a:pt x="383" y="253"/>
                </a:lnTo>
                <a:lnTo>
                  <a:pt x="387" y="253"/>
                </a:lnTo>
                <a:lnTo>
                  <a:pt x="393" y="254"/>
                </a:lnTo>
                <a:lnTo>
                  <a:pt x="397" y="256"/>
                </a:lnTo>
                <a:lnTo>
                  <a:pt x="401" y="259"/>
                </a:lnTo>
                <a:lnTo>
                  <a:pt x="404" y="262"/>
                </a:lnTo>
                <a:lnTo>
                  <a:pt x="408" y="266"/>
                </a:lnTo>
                <a:lnTo>
                  <a:pt x="409" y="272"/>
                </a:lnTo>
                <a:lnTo>
                  <a:pt x="424" y="322"/>
                </a:lnTo>
                <a:lnTo>
                  <a:pt x="424" y="322"/>
                </a:lnTo>
                <a:lnTo>
                  <a:pt x="451" y="313"/>
                </a:lnTo>
                <a:lnTo>
                  <a:pt x="479" y="306"/>
                </a:lnTo>
                <a:lnTo>
                  <a:pt x="479" y="306"/>
                </a:lnTo>
                <a:lnTo>
                  <a:pt x="480" y="305"/>
                </a:lnTo>
                <a:lnTo>
                  <a:pt x="480" y="305"/>
                </a:lnTo>
                <a:lnTo>
                  <a:pt x="504" y="301"/>
                </a:lnTo>
                <a:lnTo>
                  <a:pt x="528" y="299"/>
                </a:lnTo>
                <a:lnTo>
                  <a:pt x="528" y="260"/>
                </a:lnTo>
                <a:lnTo>
                  <a:pt x="528" y="260"/>
                </a:lnTo>
                <a:lnTo>
                  <a:pt x="528" y="254"/>
                </a:lnTo>
                <a:lnTo>
                  <a:pt x="531" y="249"/>
                </a:lnTo>
                <a:lnTo>
                  <a:pt x="533" y="245"/>
                </a:lnTo>
                <a:lnTo>
                  <a:pt x="536" y="242"/>
                </a:lnTo>
                <a:lnTo>
                  <a:pt x="540" y="238"/>
                </a:lnTo>
                <a:lnTo>
                  <a:pt x="545" y="236"/>
                </a:lnTo>
                <a:lnTo>
                  <a:pt x="549" y="234"/>
                </a:lnTo>
                <a:lnTo>
                  <a:pt x="554" y="234"/>
                </a:lnTo>
                <a:lnTo>
                  <a:pt x="554" y="234"/>
                </a:lnTo>
                <a:lnTo>
                  <a:pt x="560" y="234"/>
                </a:lnTo>
                <a:lnTo>
                  <a:pt x="564" y="236"/>
                </a:lnTo>
                <a:lnTo>
                  <a:pt x="568" y="238"/>
                </a:lnTo>
                <a:lnTo>
                  <a:pt x="573" y="242"/>
                </a:lnTo>
                <a:lnTo>
                  <a:pt x="576" y="245"/>
                </a:lnTo>
                <a:lnTo>
                  <a:pt x="578" y="249"/>
                </a:lnTo>
                <a:lnTo>
                  <a:pt x="579" y="254"/>
                </a:lnTo>
                <a:lnTo>
                  <a:pt x="580" y="260"/>
                </a:lnTo>
                <a:lnTo>
                  <a:pt x="580" y="299"/>
                </a:lnTo>
                <a:lnTo>
                  <a:pt x="580" y="299"/>
                </a:lnTo>
                <a:lnTo>
                  <a:pt x="605" y="301"/>
                </a:lnTo>
                <a:lnTo>
                  <a:pt x="630" y="306"/>
                </a:lnTo>
                <a:lnTo>
                  <a:pt x="630" y="306"/>
                </a:lnTo>
                <a:lnTo>
                  <a:pt x="630" y="306"/>
                </a:lnTo>
                <a:lnTo>
                  <a:pt x="630" y="306"/>
                </a:lnTo>
                <a:lnTo>
                  <a:pt x="658" y="313"/>
                </a:lnTo>
                <a:lnTo>
                  <a:pt x="685" y="322"/>
                </a:lnTo>
                <a:lnTo>
                  <a:pt x="700" y="272"/>
                </a:lnTo>
                <a:lnTo>
                  <a:pt x="700" y="272"/>
                </a:lnTo>
                <a:lnTo>
                  <a:pt x="701" y="266"/>
                </a:lnTo>
                <a:lnTo>
                  <a:pt x="704" y="262"/>
                </a:lnTo>
                <a:lnTo>
                  <a:pt x="707" y="259"/>
                </a:lnTo>
                <a:lnTo>
                  <a:pt x="712" y="256"/>
                </a:lnTo>
                <a:lnTo>
                  <a:pt x="716" y="254"/>
                </a:lnTo>
                <a:lnTo>
                  <a:pt x="721" y="253"/>
                </a:lnTo>
                <a:lnTo>
                  <a:pt x="726" y="253"/>
                </a:lnTo>
                <a:lnTo>
                  <a:pt x="731" y="253"/>
                </a:lnTo>
                <a:lnTo>
                  <a:pt x="731" y="253"/>
                </a:lnTo>
                <a:lnTo>
                  <a:pt x="737" y="256"/>
                </a:lnTo>
                <a:lnTo>
                  <a:pt x="741" y="259"/>
                </a:lnTo>
                <a:lnTo>
                  <a:pt x="744" y="262"/>
                </a:lnTo>
                <a:lnTo>
                  <a:pt x="746" y="266"/>
                </a:lnTo>
                <a:lnTo>
                  <a:pt x="748" y="271"/>
                </a:lnTo>
                <a:lnTo>
                  <a:pt x="749" y="276"/>
                </a:lnTo>
                <a:lnTo>
                  <a:pt x="749" y="280"/>
                </a:lnTo>
                <a:lnTo>
                  <a:pt x="748" y="286"/>
                </a:lnTo>
                <a:lnTo>
                  <a:pt x="655" y="610"/>
                </a:lnTo>
                <a:lnTo>
                  <a:pt x="655" y="610"/>
                </a:lnTo>
                <a:lnTo>
                  <a:pt x="652" y="616"/>
                </a:lnTo>
                <a:lnTo>
                  <a:pt x="649" y="620"/>
                </a:lnTo>
                <a:lnTo>
                  <a:pt x="646" y="623"/>
                </a:lnTo>
                <a:lnTo>
                  <a:pt x="642" y="626"/>
                </a:lnTo>
                <a:lnTo>
                  <a:pt x="637" y="627"/>
                </a:lnTo>
                <a:lnTo>
                  <a:pt x="632" y="629"/>
                </a:lnTo>
                <a:lnTo>
                  <a:pt x="628" y="630"/>
                </a:lnTo>
                <a:lnTo>
                  <a:pt x="622" y="629"/>
                </a:lnTo>
                <a:lnTo>
                  <a:pt x="622" y="629"/>
                </a:lnTo>
                <a:lnTo>
                  <a:pt x="617" y="626"/>
                </a:lnTo>
                <a:lnTo>
                  <a:pt x="613" y="623"/>
                </a:lnTo>
                <a:lnTo>
                  <a:pt x="609" y="620"/>
                </a:lnTo>
                <a:lnTo>
                  <a:pt x="607" y="616"/>
                </a:lnTo>
                <a:lnTo>
                  <a:pt x="605" y="611"/>
                </a:lnTo>
                <a:lnTo>
                  <a:pt x="604" y="607"/>
                </a:lnTo>
                <a:lnTo>
                  <a:pt x="604" y="602"/>
                </a:lnTo>
                <a:lnTo>
                  <a:pt x="605" y="596"/>
                </a:lnTo>
                <a:lnTo>
                  <a:pt x="670" y="372"/>
                </a:lnTo>
                <a:lnTo>
                  <a:pt x="670" y="372"/>
                </a:lnTo>
                <a:lnTo>
                  <a:pt x="645" y="363"/>
                </a:lnTo>
                <a:lnTo>
                  <a:pt x="619" y="356"/>
                </a:lnTo>
                <a:lnTo>
                  <a:pt x="619" y="356"/>
                </a:lnTo>
                <a:lnTo>
                  <a:pt x="619" y="356"/>
                </a:lnTo>
                <a:lnTo>
                  <a:pt x="600" y="353"/>
                </a:lnTo>
                <a:lnTo>
                  <a:pt x="580" y="350"/>
                </a:lnTo>
                <a:lnTo>
                  <a:pt x="580" y="414"/>
                </a:lnTo>
                <a:lnTo>
                  <a:pt x="580" y="414"/>
                </a:lnTo>
                <a:lnTo>
                  <a:pt x="579" y="418"/>
                </a:lnTo>
                <a:lnTo>
                  <a:pt x="578" y="424"/>
                </a:lnTo>
                <a:lnTo>
                  <a:pt x="576" y="428"/>
                </a:lnTo>
                <a:lnTo>
                  <a:pt x="573" y="431"/>
                </a:lnTo>
                <a:lnTo>
                  <a:pt x="568" y="434"/>
                </a:lnTo>
                <a:lnTo>
                  <a:pt x="564" y="438"/>
                </a:lnTo>
                <a:lnTo>
                  <a:pt x="560" y="439"/>
                </a:lnTo>
                <a:lnTo>
                  <a:pt x="554" y="440"/>
                </a:lnTo>
                <a:lnTo>
                  <a:pt x="554" y="440"/>
                </a:lnTo>
                <a:lnTo>
                  <a:pt x="549" y="439"/>
                </a:lnTo>
                <a:lnTo>
                  <a:pt x="545" y="438"/>
                </a:lnTo>
                <a:lnTo>
                  <a:pt x="540" y="434"/>
                </a:lnTo>
                <a:lnTo>
                  <a:pt x="536" y="431"/>
                </a:lnTo>
                <a:lnTo>
                  <a:pt x="533" y="428"/>
                </a:lnTo>
                <a:lnTo>
                  <a:pt x="531" y="424"/>
                </a:lnTo>
                <a:lnTo>
                  <a:pt x="528" y="418"/>
                </a:lnTo>
                <a:lnTo>
                  <a:pt x="528" y="414"/>
                </a:lnTo>
                <a:lnTo>
                  <a:pt x="528" y="350"/>
                </a:lnTo>
                <a:lnTo>
                  <a:pt x="528" y="350"/>
                </a:lnTo>
                <a:lnTo>
                  <a:pt x="509" y="353"/>
                </a:lnTo>
                <a:lnTo>
                  <a:pt x="491" y="356"/>
                </a:lnTo>
                <a:lnTo>
                  <a:pt x="491" y="356"/>
                </a:lnTo>
                <a:lnTo>
                  <a:pt x="490" y="356"/>
                </a:lnTo>
                <a:lnTo>
                  <a:pt x="490" y="356"/>
                </a:lnTo>
                <a:lnTo>
                  <a:pt x="464" y="363"/>
                </a:lnTo>
                <a:lnTo>
                  <a:pt x="439" y="372"/>
                </a:lnTo>
                <a:lnTo>
                  <a:pt x="504" y="596"/>
                </a:lnTo>
                <a:lnTo>
                  <a:pt x="504" y="596"/>
                </a:lnTo>
                <a:lnTo>
                  <a:pt x="505" y="602"/>
                </a:lnTo>
                <a:lnTo>
                  <a:pt x="505" y="607"/>
                </a:lnTo>
                <a:lnTo>
                  <a:pt x="504" y="611"/>
                </a:lnTo>
                <a:lnTo>
                  <a:pt x="502" y="616"/>
                </a:lnTo>
                <a:lnTo>
                  <a:pt x="499" y="620"/>
                </a:lnTo>
                <a:lnTo>
                  <a:pt x="495" y="623"/>
                </a:lnTo>
                <a:lnTo>
                  <a:pt x="492" y="626"/>
                </a:lnTo>
                <a:lnTo>
                  <a:pt x="486" y="629"/>
                </a:lnTo>
                <a:lnTo>
                  <a:pt x="486" y="629"/>
                </a:lnTo>
                <a:lnTo>
                  <a:pt x="481" y="630"/>
                </a:lnTo>
                <a:lnTo>
                  <a:pt x="477" y="629"/>
                </a:lnTo>
                <a:lnTo>
                  <a:pt x="471" y="627"/>
                </a:lnTo>
                <a:lnTo>
                  <a:pt x="467" y="626"/>
                </a:lnTo>
                <a:lnTo>
                  <a:pt x="463" y="623"/>
                </a:lnTo>
                <a:lnTo>
                  <a:pt x="459" y="620"/>
                </a:lnTo>
                <a:lnTo>
                  <a:pt x="456" y="616"/>
                </a:lnTo>
                <a:lnTo>
                  <a:pt x="454" y="610"/>
                </a:lnTo>
                <a:lnTo>
                  <a:pt x="359" y="286"/>
                </a:lnTo>
                <a:lnTo>
                  <a:pt x="359" y="2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Oval 15"/>
          <p:cNvSpPr/>
          <p:nvPr/>
        </p:nvSpPr>
        <p:spPr>
          <a:xfrm>
            <a:off x="4608802" y="3449255"/>
            <a:ext cx="941760" cy="941760"/>
          </a:xfrm>
          <a:prstGeom prst="ellipse">
            <a:avLst/>
          </a:prstGeom>
          <a:solidFill>
            <a:schemeClr val="tx1">
              <a:lumMod val="50000"/>
              <a:lumOff val="50000"/>
            </a:schemeClr>
          </a:solidFill>
          <a:ln w="5715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11" name="Freeform: Shape 16"/>
          <p:cNvSpPr>
            <a:spLocks/>
          </p:cNvSpPr>
          <p:nvPr/>
        </p:nvSpPr>
        <p:spPr bwMode="auto">
          <a:xfrm>
            <a:off x="4856061" y="3696514"/>
            <a:ext cx="447242" cy="447242"/>
          </a:xfrm>
          <a:custGeom>
            <a:avLst/>
            <a:gdLst>
              <a:gd name="T0" fmla="*/ 1040 w 1104"/>
              <a:gd name="T1" fmla="*/ 3 h 1104"/>
              <a:gd name="T2" fmla="*/ 800 w 1104"/>
              <a:gd name="T3" fmla="*/ 51 h 1104"/>
              <a:gd name="T4" fmla="*/ 817 w 1104"/>
              <a:gd name="T5" fmla="*/ 333 h 1104"/>
              <a:gd name="T6" fmla="*/ 1001 w 1104"/>
              <a:gd name="T7" fmla="*/ 207 h 1104"/>
              <a:gd name="T8" fmla="*/ 1048 w 1104"/>
              <a:gd name="T9" fmla="*/ 372 h 1104"/>
              <a:gd name="T10" fmla="*/ 695 w 1104"/>
              <a:gd name="T11" fmla="*/ 383 h 1104"/>
              <a:gd name="T12" fmla="*/ 673 w 1104"/>
              <a:gd name="T13" fmla="*/ 372 h 1104"/>
              <a:gd name="T14" fmla="*/ 670 w 1104"/>
              <a:gd name="T15" fmla="*/ 20 h 1104"/>
              <a:gd name="T16" fmla="*/ 689 w 1104"/>
              <a:gd name="T17" fmla="*/ 1 h 1104"/>
              <a:gd name="T18" fmla="*/ 332 w 1104"/>
              <a:gd name="T19" fmla="*/ 1063 h 1104"/>
              <a:gd name="T20" fmla="*/ 288 w 1104"/>
              <a:gd name="T21" fmla="*/ 1102 h 1104"/>
              <a:gd name="T22" fmla="*/ 239 w 1104"/>
              <a:gd name="T23" fmla="*/ 1093 h 1104"/>
              <a:gd name="T24" fmla="*/ 219 w 1104"/>
              <a:gd name="T25" fmla="*/ 1081 h 1104"/>
              <a:gd name="T26" fmla="*/ 201 w 1104"/>
              <a:gd name="T27" fmla="*/ 1093 h 1104"/>
              <a:gd name="T28" fmla="*/ 151 w 1104"/>
              <a:gd name="T29" fmla="*/ 1102 h 1104"/>
              <a:gd name="T30" fmla="*/ 107 w 1104"/>
              <a:gd name="T31" fmla="*/ 1063 h 1104"/>
              <a:gd name="T32" fmla="*/ 61 w 1104"/>
              <a:gd name="T33" fmla="*/ 690 h 1104"/>
              <a:gd name="T34" fmla="*/ 20 w 1104"/>
              <a:gd name="T35" fmla="*/ 650 h 1104"/>
              <a:gd name="T36" fmla="*/ 2 w 1104"/>
              <a:gd name="T37" fmla="*/ 471 h 1104"/>
              <a:gd name="T38" fmla="*/ 25 w 1104"/>
              <a:gd name="T39" fmla="*/ 331 h 1104"/>
              <a:gd name="T40" fmla="*/ 156 w 1104"/>
              <a:gd name="T41" fmla="*/ 300 h 1104"/>
              <a:gd name="T42" fmla="*/ 219 w 1104"/>
              <a:gd name="T43" fmla="*/ 380 h 1104"/>
              <a:gd name="T44" fmla="*/ 284 w 1104"/>
              <a:gd name="T45" fmla="*/ 300 h 1104"/>
              <a:gd name="T46" fmla="*/ 377 w 1104"/>
              <a:gd name="T47" fmla="*/ 318 h 1104"/>
              <a:gd name="T48" fmla="*/ 440 w 1104"/>
              <a:gd name="T49" fmla="*/ 392 h 1104"/>
              <a:gd name="T50" fmla="*/ 474 w 1104"/>
              <a:gd name="T51" fmla="*/ 405 h 1104"/>
              <a:gd name="T52" fmla="*/ 542 w 1104"/>
              <a:gd name="T53" fmla="*/ 354 h 1104"/>
              <a:gd name="T54" fmla="*/ 597 w 1104"/>
              <a:gd name="T55" fmla="*/ 353 h 1104"/>
              <a:gd name="T56" fmla="*/ 624 w 1104"/>
              <a:gd name="T57" fmla="*/ 402 h 1104"/>
              <a:gd name="T58" fmla="*/ 573 w 1104"/>
              <a:gd name="T59" fmla="*/ 461 h 1104"/>
              <a:gd name="T60" fmla="*/ 476 w 1104"/>
              <a:gd name="T61" fmla="*/ 521 h 1104"/>
              <a:gd name="T62" fmla="*/ 446 w 1104"/>
              <a:gd name="T63" fmla="*/ 525 h 1104"/>
              <a:gd name="T64" fmla="*/ 396 w 1104"/>
              <a:gd name="T65" fmla="*/ 493 h 1104"/>
              <a:gd name="T66" fmla="*/ 334 w 1104"/>
              <a:gd name="T67" fmla="*/ 1052 h 1104"/>
              <a:gd name="T68" fmla="*/ 257 w 1104"/>
              <a:gd name="T69" fmla="*/ 61 h 1104"/>
              <a:gd name="T70" fmla="*/ 297 w 1104"/>
              <a:gd name="T71" fmla="*/ 97 h 1104"/>
              <a:gd name="T72" fmla="*/ 312 w 1104"/>
              <a:gd name="T73" fmla="*/ 152 h 1104"/>
              <a:gd name="T74" fmla="*/ 300 w 1104"/>
              <a:gd name="T75" fmla="*/ 202 h 1104"/>
              <a:gd name="T76" fmla="*/ 261 w 1104"/>
              <a:gd name="T77" fmla="*/ 252 h 1104"/>
              <a:gd name="T78" fmla="*/ 217 w 1104"/>
              <a:gd name="T79" fmla="*/ 268 h 1104"/>
              <a:gd name="T80" fmla="*/ 166 w 1104"/>
              <a:gd name="T81" fmla="*/ 243 h 1104"/>
              <a:gd name="T82" fmla="*/ 134 w 1104"/>
              <a:gd name="T83" fmla="*/ 188 h 1104"/>
              <a:gd name="T84" fmla="*/ 129 w 1104"/>
              <a:gd name="T85" fmla="*/ 138 h 1104"/>
              <a:gd name="T86" fmla="*/ 150 w 1104"/>
              <a:gd name="T87" fmla="*/ 87 h 1104"/>
              <a:gd name="T88" fmla="*/ 195 w 1104"/>
              <a:gd name="T89" fmla="*/ 57 h 1104"/>
              <a:gd name="T90" fmla="*/ 817 w 1104"/>
              <a:gd name="T91" fmla="*/ 106 h 1104"/>
              <a:gd name="T92" fmla="*/ 791 w 1104"/>
              <a:gd name="T93" fmla="*/ 94 h 1104"/>
              <a:gd name="T94" fmla="*/ 769 w 1104"/>
              <a:gd name="T95" fmla="*/ 113 h 1104"/>
              <a:gd name="T96" fmla="*/ 784 w 1104"/>
              <a:gd name="T97" fmla="*/ 255 h 1104"/>
              <a:gd name="T98" fmla="*/ 821 w 1104"/>
              <a:gd name="T99" fmla="*/ 291 h 1104"/>
              <a:gd name="T100" fmla="*/ 875 w 1104"/>
              <a:gd name="T101" fmla="*/ 258 h 1104"/>
              <a:gd name="T102" fmla="*/ 1099 w 1104"/>
              <a:gd name="T103" fmla="*/ 50 h 1104"/>
              <a:gd name="T104" fmla="*/ 1097 w 1104"/>
              <a:gd name="T105" fmla="*/ 30 h 1104"/>
              <a:gd name="T106" fmla="*/ 1016 w 1104"/>
              <a:gd name="T107" fmla="*/ 75 h 1104"/>
              <a:gd name="T108" fmla="*/ 825 w 1104"/>
              <a:gd name="T109" fmla="*/ 142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4" h="1104">
                <a:moveTo>
                  <a:pt x="695" y="0"/>
                </a:moveTo>
                <a:lnTo>
                  <a:pt x="1027" y="0"/>
                </a:lnTo>
                <a:lnTo>
                  <a:pt x="1027" y="0"/>
                </a:lnTo>
                <a:lnTo>
                  <a:pt x="1031" y="0"/>
                </a:lnTo>
                <a:lnTo>
                  <a:pt x="1035" y="2"/>
                </a:lnTo>
                <a:lnTo>
                  <a:pt x="1040" y="3"/>
                </a:lnTo>
                <a:lnTo>
                  <a:pt x="1043" y="6"/>
                </a:lnTo>
                <a:lnTo>
                  <a:pt x="1043" y="6"/>
                </a:lnTo>
                <a:lnTo>
                  <a:pt x="1008" y="29"/>
                </a:lnTo>
                <a:lnTo>
                  <a:pt x="973" y="51"/>
                </a:lnTo>
                <a:lnTo>
                  <a:pt x="800" y="51"/>
                </a:lnTo>
                <a:lnTo>
                  <a:pt x="800" y="51"/>
                </a:lnTo>
                <a:lnTo>
                  <a:pt x="791" y="51"/>
                </a:lnTo>
                <a:lnTo>
                  <a:pt x="721" y="51"/>
                </a:lnTo>
                <a:lnTo>
                  <a:pt x="721" y="332"/>
                </a:lnTo>
                <a:lnTo>
                  <a:pt x="808" y="332"/>
                </a:lnTo>
                <a:lnTo>
                  <a:pt x="808" y="332"/>
                </a:lnTo>
                <a:lnTo>
                  <a:pt x="817" y="333"/>
                </a:lnTo>
                <a:lnTo>
                  <a:pt x="825" y="334"/>
                </a:lnTo>
                <a:lnTo>
                  <a:pt x="833" y="334"/>
                </a:lnTo>
                <a:lnTo>
                  <a:pt x="841" y="332"/>
                </a:lnTo>
                <a:lnTo>
                  <a:pt x="1001" y="332"/>
                </a:lnTo>
                <a:lnTo>
                  <a:pt x="1001" y="207"/>
                </a:lnTo>
                <a:lnTo>
                  <a:pt x="1001" y="207"/>
                </a:lnTo>
                <a:lnTo>
                  <a:pt x="1053" y="156"/>
                </a:lnTo>
                <a:lnTo>
                  <a:pt x="1053" y="357"/>
                </a:lnTo>
                <a:lnTo>
                  <a:pt x="1053" y="357"/>
                </a:lnTo>
                <a:lnTo>
                  <a:pt x="1053" y="363"/>
                </a:lnTo>
                <a:lnTo>
                  <a:pt x="1050" y="367"/>
                </a:lnTo>
                <a:lnTo>
                  <a:pt x="1048" y="372"/>
                </a:lnTo>
                <a:lnTo>
                  <a:pt x="1045" y="376"/>
                </a:lnTo>
                <a:lnTo>
                  <a:pt x="1041" y="379"/>
                </a:lnTo>
                <a:lnTo>
                  <a:pt x="1036" y="381"/>
                </a:lnTo>
                <a:lnTo>
                  <a:pt x="1032" y="382"/>
                </a:lnTo>
                <a:lnTo>
                  <a:pt x="1027" y="383"/>
                </a:lnTo>
                <a:lnTo>
                  <a:pt x="695" y="383"/>
                </a:lnTo>
                <a:lnTo>
                  <a:pt x="695" y="383"/>
                </a:lnTo>
                <a:lnTo>
                  <a:pt x="689" y="382"/>
                </a:lnTo>
                <a:lnTo>
                  <a:pt x="685" y="381"/>
                </a:lnTo>
                <a:lnTo>
                  <a:pt x="681" y="379"/>
                </a:lnTo>
                <a:lnTo>
                  <a:pt x="676" y="376"/>
                </a:lnTo>
                <a:lnTo>
                  <a:pt x="673" y="372"/>
                </a:lnTo>
                <a:lnTo>
                  <a:pt x="671" y="367"/>
                </a:lnTo>
                <a:lnTo>
                  <a:pt x="670" y="363"/>
                </a:lnTo>
                <a:lnTo>
                  <a:pt x="669" y="357"/>
                </a:lnTo>
                <a:lnTo>
                  <a:pt x="669" y="25"/>
                </a:lnTo>
                <a:lnTo>
                  <a:pt x="669" y="25"/>
                </a:lnTo>
                <a:lnTo>
                  <a:pt x="670" y="20"/>
                </a:lnTo>
                <a:lnTo>
                  <a:pt x="671" y="16"/>
                </a:lnTo>
                <a:lnTo>
                  <a:pt x="673" y="11"/>
                </a:lnTo>
                <a:lnTo>
                  <a:pt x="676" y="7"/>
                </a:lnTo>
                <a:lnTo>
                  <a:pt x="681" y="4"/>
                </a:lnTo>
                <a:lnTo>
                  <a:pt x="685" y="2"/>
                </a:lnTo>
                <a:lnTo>
                  <a:pt x="689" y="1"/>
                </a:lnTo>
                <a:lnTo>
                  <a:pt x="695" y="0"/>
                </a:lnTo>
                <a:lnTo>
                  <a:pt x="695" y="0"/>
                </a:lnTo>
                <a:close/>
                <a:moveTo>
                  <a:pt x="334" y="1052"/>
                </a:moveTo>
                <a:lnTo>
                  <a:pt x="334" y="1052"/>
                </a:lnTo>
                <a:lnTo>
                  <a:pt x="334" y="1057"/>
                </a:lnTo>
                <a:lnTo>
                  <a:pt x="332" y="1063"/>
                </a:lnTo>
                <a:lnTo>
                  <a:pt x="328" y="1072"/>
                </a:lnTo>
                <a:lnTo>
                  <a:pt x="323" y="1081"/>
                </a:lnTo>
                <a:lnTo>
                  <a:pt x="315" y="1088"/>
                </a:lnTo>
                <a:lnTo>
                  <a:pt x="307" y="1095"/>
                </a:lnTo>
                <a:lnTo>
                  <a:pt x="298" y="1099"/>
                </a:lnTo>
                <a:lnTo>
                  <a:pt x="288" y="1102"/>
                </a:lnTo>
                <a:lnTo>
                  <a:pt x="278" y="1104"/>
                </a:lnTo>
                <a:lnTo>
                  <a:pt x="278" y="1104"/>
                </a:lnTo>
                <a:lnTo>
                  <a:pt x="265" y="1102"/>
                </a:lnTo>
                <a:lnTo>
                  <a:pt x="251" y="1098"/>
                </a:lnTo>
                <a:lnTo>
                  <a:pt x="244" y="1096"/>
                </a:lnTo>
                <a:lnTo>
                  <a:pt x="239" y="1093"/>
                </a:lnTo>
                <a:lnTo>
                  <a:pt x="233" y="1090"/>
                </a:lnTo>
                <a:lnTo>
                  <a:pt x="229" y="1085"/>
                </a:lnTo>
                <a:lnTo>
                  <a:pt x="229" y="1085"/>
                </a:lnTo>
                <a:lnTo>
                  <a:pt x="228" y="1083"/>
                </a:lnTo>
                <a:lnTo>
                  <a:pt x="225" y="1082"/>
                </a:lnTo>
                <a:lnTo>
                  <a:pt x="219" y="1081"/>
                </a:lnTo>
                <a:lnTo>
                  <a:pt x="215" y="1082"/>
                </a:lnTo>
                <a:lnTo>
                  <a:pt x="212" y="1083"/>
                </a:lnTo>
                <a:lnTo>
                  <a:pt x="210" y="1085"/>
                </a:lnTo>
                <a:lnTo>
                  <a:pt x="210" y="1085"/>
                </a:lnTo>
                <a:lnTo>
                  <a:pt x="206" y="1090"/>
                </a:lnTo>
                <a:lnTo>
                  <a:pt x="201" y="1093"/>
                </a:lnTo>
                <a:lnTo>
                  <a:pt x="196" y="1096"/>
                </a:lnTo>
                <a:lnTo>
                  <a:pt x="189" y="1098"/>
                </a:lnTo>
                <a:lnTo>
                  <a:pt x="175" y="1102"/>
                </a:lnTo>
                <a:lnTo>
                  <a:pt x="161" y="1104"/>
                </a:lnTo>
                <a:lnTo>
                  <a:pt x="161" y="1104"/>
                </a:lnTo>
                <a:lnTo>
                  <a:pt x="151" y="1102"/>
                </a:lnTo>
                <a:lnTo>
                  <a:pt x="142" y="1099"/>
                </a:lnTo>
                <a:lnTo>
                  <a:pt x="133" y="1095"/>
                </a:lnTo>
                <a:lnTo>
                  <a:pt x="124" y="1088"/>
                </a:lnTo>
                <a:lnTo>
                  <a:pt x="117" y="1081"/>
                </a:lnTo>
                <a:lnTo>
                  <a:pt x="111" y="1072"/>
                </a:lnTo>
                <a:lnTo>
                  <a:pt x="107" y="1063"/>
                </a:lnTo>
                <a:lnTo>
                  <a:pt x="105" y="1052"/>
                </a:lnTo>
                <a:lnTo>
                  <a:pt x="94" y="696"/>
                </a:lnTo>
                <a:lnTo>
                  <a:pt x="80" y="695"/>
                </a:lnTo>
                <a:lnTo>
                  <a:pt x="80" y="695"/>
                </a:lnTo>
                <a:lnTo>
                  <a:pt x="71" y="693"/>
                </a:lnTo>
                <a:lnTo>
                  <a:pt x="61" y="690"/>
                </a:lnTo>
                <a:lnTo>
                  <a:pt x="51" y="685"/>
                </a:lnTo>
                <a:lnTo>
                  <a:pt x="42" y="680"/>
                </a:lnTo>
                <a:lnTo>
                  <a:pt x="34" y="674"/>
                </a:lnTo>
                <a:lnTo>
                  <a:pt x="27" y="667"/>
                </a:lnTo>
                <a:lnTo>
                  <a:pt x="23" y="658"/>
                </a:lnTo>
                <a:lnTo>
                  <a:pt x="20" y="650"/>
                </a:lnTo>
                <a:lnTo>
                  <a:pt x="20" y="650"/>
                </a:lnTo>
                <a:lnTo>
                  <a:pt x="10" y="600"/>
                </a:lnTo>
                <a:lnTo>
                  <a:pt x="5" y="561"/>
                </a:lnTo>
                <a:lnTo>
                  <a:pt x="2" y="529"/>
                </a:lnTo>
                <a:lnTo>
                  <a:pt x="0" y="500"/>
                </a:lnTo>
                <a:lnTo>
                  <a:pt x="2" y="471"/>
                </a:lnTo>
                <a:lnTo>
                  <a:pt x="6" y="438"/>
                </a:lnTo>
                <a:lnTo>
                  <a:pt x="18" y="346"/>
                </a:lnTo>
                <a:lnTo>
                  <a:pt x="18" y="346"/>
                </a:lnTo>
                <a:lnTo>
                  <a:pt x="19" y="341"/>
                </a:lnTo>
                <a:lnTo>
                  <a:pt x="22" y="336"/>
                </a:lnTo>
                <a:lnTo>
                  <a:pt x="25" y="331"/>
                </a:lnTo>
                <a:lnTo>
                  <a:pt x="30" y="325"/>
                </a:lnTo>
                <a:lnTo>
                  <a:pt x="35" y="321"/>
                </a:lnTo>
                <a:lnTo>
                  <a:pt x="41" y="317"/>
                </a:lnTo>
                <a:lnTo>
                  <a:pt x="48" y="313"/>
                </a:lnTo>
                <a:lnTo>
                  <a:pt x="57" y="312"/>
                </a:lnTo>
                <a:lnTo>
                  <a:pt x="156" y="300"/>
                </a:lnTo>
                <a:lnTo>
                  <a:pt x="156" y="300"/>
                </a:lnTo>
                <a:lnTo>
                  <a:pt x="160" y="300"/>
                </a:lnTo>
                <a:lnTo>
                  <a:pt x="164" y="301"/>
                </a:lnTo>
                <a:lnTo>
                  <a:pt x="168" y="304"/>
                </a:lnTo>
                <a:lnTo>
                  <a:pt x="171" y="307"/>
                </a:lnTo>
                <a:lnTo>
                  <a:pt x="219" y="380"/>
                </a:lnTo>
                <a:lnTo>
                  <a:pt x="269" y="307"/>
                </a:lnTo>
                <a:lnTo>
                  <a:pt x="269" y="307"/>
                </a:lnTo>
                <a:lnTo>
                  <a:pt x="271" y="304"/>
                </a:lnTo>
                <a:lnTo>
                  <a:pt x="275" y="301"/>
                </a:lnTo>
                <a:lnTo>
                  <a:pt x="280" y="300"/>
                </a:lnTo>
                <a:lnTo>
                  <a:pt x="284" y="300"/>
                </a:lnTo>
                <a:lnTo>
                  <a:pt x="340" y="307"/>
                </a:lnTo>
                <a:lnTo>
                  <a:pt x="340" y="307"/>
                </a:lnTo>
                <a:lnTo>
                  <a:pt x="358" y="310"/>
                </a:lnTo>
                <a:lnTo>
                  <a:pt x="366" y="312"/>
                </a:lnTo>
                <a:lnTo>
                  <a:pt x="371" y="314"/>
                </a:lnTo>
                <a:lnTo>
                  <a:pt x="377" y="318"/>
                </a:lnTo>
                <a:lnTo>
                  <a:pt x="381" y="321"/>
                </a:lnTo>
                <a:lnTo>
                  <a:pt x="389" y="329"/>
                </a:lnTo>
                <a:lnTo>
                  <a:pt x="389" y="329"/>
                </a:lnTo>
                <a:lnTo>
                  <a:pt x="417" y="364"/>
                </a:lnTo>
                <a:lnTo>
                  <a:pt x="440" y="392"/>
                </a:lnTo>
                <a:lnTo>
                  <a:pt x="440" y="392"/>
                </a:lnTo>
                <a:lnTo>
                  <a:pt x="451" y="403"/>
                </a:lnTo>
                <a:lnTo>
                  <a:pt x="451" y="403"/>
                </a:lnTo>
                <a:lnTo>
                  <a:pt x="456" y="406"/>
                </a:lnTo>
                <a:lnTo>
                  <a:pt x="462" y="408"/>
                </a:lnTo>
                <a:lnTo>
                  <a:pt x="467" y="407"/>
                </a:lnTo>
                <a:lnTo>
                  <a:pt x="474" y="405"/>
                </a:lnTo>
                <a:lnTo>
                  <a:pt x="474" y="405"/>
                </a:lnTo>
                <a:lnTo>
                  <a:pt x="482" y="398"/>
                </a:lnTo>
                <a:lnTo>
                  <a:pt x="482" y="398"/>
                </a:lnTo>
                <a:lnTo>
                  <a:pt x="511" y="378"/>
                </a:lnTo>
                <a:lnTo>
                  <a:pt x="542" y="354"/>
                </a:lnTo>
                <a:lnTo>
                  <a:pt x="542" y="354"/>
                </a:lnTo>
                <a:lnTo>
                  <a:pt x="551" y="349"/>
                </a:lnTo>
                <a:lnTo>
                  <a:pt x="561" y="346"/>
                </a:lnTo>
                <a:lnTo>
                  <a:pt x="571" y="345"/>
                </a:lnTo>
                <a:lnTo>
                  <a:pt x="579" y="346"/>
                </a:lnTo>
                <a:lnTo>
                  <a:pt x="589" y="349"/>
                </a:lnTo>
                <a:lnTo>
                  <a:pt x="597" y="353"/>
                </a:lnTo>
                <a:lnTo>
                  <a:pt x="604" y="360"/>
                </a:lnTo>
                <a:lnTo>
                  <a:pt x="612" y="366"/>
                </a:lnTo>
                <a:lnTo>
                  <a:pt x="616" y="375"/>
                </a:lnTo>
                <a:lnTo>
                  <a:pt x="620" y="383"/>
                </a:lnTo>
                <a:lnTo>
                  <a:pt x="623" y="392"/>
                </a:lnTo>
                <a:lnTo>
                  <a:pt x="624" y="402"/>
                </a:lnTo>
                <a:lnTo>
                  <a:pt x="623" y="410"/>
                </a:lnTo>
                <a:lnTo>
                  <a:pt x="619" y="420"/>
                </a:lnTo>
                <a:lnTo>
                  <a:pt x="613" y="429"/>
                </a:lnTo>
                <a:lnTo>
                  <a:pt x="605" y="436"/>
                </a:lnTo>
                <a:lnTo>
                  <a:pt x="605" y="436"/>
                </a:lnTo>
                <a:lnTo>
                  <a:pt x="573" y="461"/>
                </a:lnTo>
                <a:lnTo>
                  <a:pt x="542" y="484"/>
                </a:lnTo>
                <a:lnTo>
                  <a:pt x="542" y="484"/>
                </a:lnTo>
                <a:lnTo>
                  <a:pt x="522" y="495"/>
                </a:lnTo>
                <a:lnTo>
                  <a:pt x="505" y="506"/>
                </a:lnTo>
                <a:lnTo>
                  <a:pt x="490" y="515"/>
                </a:lnTo>
                <a:lnTo>
                  <a:pt x="476" y="521"/>
                </a:lnTo>
                <a:lnTo>
                  <a:pt x="476" y="521"/>
                </a:lnTo>
                <a:lnTo>
                  <a:pt x="470" y="524"/>
                </a:lnTo>
                <a:lnTo>
                  <a:pt x="464" y="525"/>
                </a:lnTo>
                <a:lnTo>
                  <a:pt x="458" y="526"/>
                </a:lnTo>
                <a:lnTo>
                  <a:pt x="452" y="526"/>
                </a:lnTo>
                <a:lnTo>
                  <a:pt x="446" y="525"/>
                </a:lnTo>
                <a:lnTo>
                  <a:pt x="439" y="524"/>
                </a:lnTo>
                <a:lnTo>
                  <a:pt x="433" y="520"/>
                </a:lnTo>
                <a:lnTo>
                  <a:pt x="427" y="517"/>
                </a:lnTo>
                <a:lnTo>
                  <a:pt x="427" y="517"/>
                </a:lnTo>
                <a:lnTo>
                  <a:pt x="411" y="506"/>
                </a:lnTo>
                <a:lnTo>
                  <a:pt x="396" y="493"/>
                </a:lnTo>
                <a:lnTo>
                  <a:pt x="380" y="478"/>
                </a:lnTo>
                <a:lnTo>
                  <a:pt x="365" y="461"/>
                </a:lnTo>
                <a:lnTo>
                  <a:pt x="365" y="461"/>
                </a:lnTo>
                <a:lnTo>
                  <a:pt x="352" y="447"/>
                </a:lnTo>
                <a:lnTo>
                  <a:pt x="334" y="1052"/>
                </a:lnTo>
                <a:lnTo>
                  <a:pt x="334" y="1052"/>
                </a:lnTo>
                <a:close/>
                <a:moveTo>
                  <a:pt x="221" y="52"/>
                </a:moveTo>
                <a:lnTo>
                  <a:pt x="221" y="52"/>
                </a:lnTo>
                <a:lnTo>
                  <a:pt x="231" y="53"/>
                </a:lnTo>
                <a:lnTo>
                  <a:pt x="240" y="55"/>
                </a:lnTo>
                <a:lnTo>
                  <a:pt x="248" y="58"/>
                </a:lnTo>
                <a:lnTo>
                  <a:pt x="257" y="61"/>
                </a:lnTo>
                <a:lnTo>
                  <a:pt x="266" y="65"/>
                </a:lnTo>
                <a:lnTo>
                  <a:pt x="273" y="70"/>
                </a:lnTo>
                <a:lnTo>
                  <a:pt x="280" y="76"/>
                </a:lnTo>
                <a:lnTo>
                  <a:pt x="286" y="83"/>
                </a:lnTo>
                <a:lnTo>
                  <a:pt x="292" y="89"/>
                </a:lnTo>
                <a:lnTo>
                  <a:pt x="297" y="97"/>
                </a:lnTo>
                <a:lnTo>
                  <a:pt x="301" y="105"/>
                </a:lnTo>
                <a:lnTo>
                  <a:pt x="306" y="114"/>
                </a:lnTo>
                <a:lnTo>
                  <a:pt x="309" y="122"/>
                </a:lnTo>
                <a:lnTo>
                  <a:pt x="310" y="132"/>
                </a:lnTo>
                <a:lnTo>
                  <a:pt x="312" y="141"/>
                </a:lnTo>
                <a:lnTo>
                  <a:pt x="312" y="152"/>
                </a:lnTo>
                <a:lnTo>
                  <a:pt x="312" y="152"/>
                </a:lnTo>
                <a:lnTo>
                  <a:pt x="311" y="161"/>
                </a:lnTo>
                <a:lnTo>
                  <a:pt x="310" y="172"/>
                </a:lnTo>
                <a:lnTo>
                  <a:pt x="308" y="182"/>
                </a:lnTo>
                <a:lnTo>
                  <a:pt x="303" y="193"/>
                </a:lnTo>
                <a:lnTo>
                  <a:pt x="300" y="202"/>
                </a:lnTo>
                <a:lnTo>
                  <a:pt x="295" y="212"/>
                </a:lnTo>
                <a:lnTo>
                  <a:pt x="289" y="221"/>
                </a:lnTo>
                <a:lnTo>
                  <a:pt x="284" y="230"/>
                </a:lnTo>
                <a:lnTo>
                  <a:pt x="276" y="238"/>
                </a:lnTo>
                <a:lnTo>
                  <a:pt x="270" y="245"/>
                </a:lnTo>
                <a:lnTo>
                  <a:pt x="261" y="252"/>
                </a:lnTo>
                <a:lnTo>
                  <a:pt x="254" y="257"/>
                </a:lnTo>
                <a:lnTo>
                  <a:pt x="245" y="262"/>
                </a:lnTo>
                <a:lnTo>
                  <a:pt x="237" y="265"/>
                </a:lnTo>
                <a:lnTo>
                  <a:pt x="227" y="267"/>
                </a:lnTo>
                <a:lnTo>
                  <a:pt x="217" y="268"/>
                </a:lnTo>
                <a:lnTo>
                  <a:pt x="217" y="268"/>
                </a:lnTo>
                <a:lnTo>
                  <a:pt x="209" y="267"/>
                </a:lnTo>
                <a:lnTo>
                  <a:pt x="199" y="265"/>
                </a:lnTo>
                <a:lnTo>
                  <a:pt x="190" y="260"/>
                </a:lnTo>
                <a:lnTo>
                  <a:pt x="182" y="256"/>
                </a:lnTo>
                <a:lnTo>
                  <a:pt x="174" y="250"/>
                </a:lnTo>
                <a:lnTo>
                  <a:pt x="166" y="243"/>
                </a:lnTo>
                <a:lnTo>
                  <a:pt x="160" y="236"/>
                </a:lnTo>
                <a:lnTo>
                  <a:pt x="154" y="227"/>
                </a:lnTo>
                <a:lnTo>
                  <a:pt x="147" y="218"/>
                </a:lnTo>
                <a:lnTo>
                  <a:pt x="143" y="209"/>
                </a:lnTo>
                <a:lnTo>
                  <a:pt x="137" y="199"/>
                </a:lnTo>
                <a:lnTo>
                  <a:pt x="134" y="188"/>
                </a:lnTo>
                <a:lnTo>
                  <a:pt x="131" y="179"/>
                </a:lnTo>
                <a:lnTo>
                  <a:pt x="129" y="168"/>
                </a:lnTo>
                <a:lnTo>
                  <a:pt x="128" y="158"/>
                </a:lnTo>
                <a:lnTo>
                  <a:pt x="128" y="147"/>
                </a:lnTo>
                <a:lnTo>
                  <a:pt x="128" y="147"/>
                </a:lnTo>
                <a:lnTo>
                  <a:pt x="129" y="138"/>
                </a:lnTo>
                <a:lnTo>
                  <a:pt x="130" y="128"/>
                </a:lnTo>
                <a:lnTo>
                  <a:pt x="132" y="119"/>
                </a:lnTo>
                <a:lnTo>
                  <a:pt x="135" y="110"/>
                </a:lnTo>
                <a:lnTo>
                  <a:pt x="140" y="102"/>
                </a:lnTo>
                <a:lnTo>
                  <a:pt x="144" y="93"/>
                </a:lnTo>
                <a:lnTo>
                  <a:pt x="150" y="87"/>
                </a:lnTo>
                <a:lnTo>
                  <a:pt x="156" y="79"/>
                </a:lnTo>
                <a:lnTo>
                  <a:pt x="162" y="74"/>
                </a:lnTo>
                <a:lnTo>
                  <a:pt x="170" y="69"/>
                </a:lnTo>
                <a:lnTo>
                  <a:pt x="177" y="63"/>
                </a:lnTo>
                <a:lnTo>
                  <a:pt x="186" y="60"/>
                </a:lnTo>
                <a:lnTo>
                  <a:pt x="195" y="57"/>
                </a:lnTo>
                <a:lnTo>
                  <a:pt x="203" y="55"/>
                </a:lnTo>
                <a:lnTo>
                  <a:pt x="212" y="52"/>
                </a:lnTo>
                <a:lnTo>
                  <a:pt x="221" y="52"/>
                </a:lnTo>
                <a:lnTo>
                  <a:pt x="221" y="52"/>
                </a:lnTo>
                <a:close/>
                <a:moveTo>
                  <a:pt x="817" y="106"/>
                </a:moveTo>
                <a:lnTo>
                  <a:pt x="817" y="106"/>
                </a:lnTo>
                <a:lnTo>
                  <a:pt x="814" y="103"/>
                </a:lnTo>
                <a:lnTo>
                  <a:pt x="812" y="101"/>
                </a:lnTo>
                <a:lnTo>
                  <a:pt x="810" y="98"/>
                </a:lnTo>
                <a:lnTo>
                  <a:pt x="807" y="97"/>
                </a:lnTo>
                <a:lnTo>
                  <a:pt x="799" y="94"/>
                </a:lnTo>
                <a:lnTo>
                  <a:pt x="791" y="94"/>
                </a:lnTo>
                <a:lnTo>
                  <a:pt x="783" y="97"/>
                </a:lnTo>
                <a:lnTo>
                  <a:pt x="776" y="100"/>
                </a:lnTo>
                <a:lnTo>
                  <a:pt x="773" y="102"/>
                </a:lnTo>
                <a:lnTo>
                  <a:pt x="771" y="105"/>
                </a:lnTo>
                <a:lnTo>
                  <a:pt x="770" y="108"/>
                </a:lnTo>
                <a:lnTo>
                  <a:pt x="769" y="113"/>
                </a:lnTo>
                <a:lnTo>
                  <a:pt x="769" y="113"/>
                </a:lnTo>
                <a:lnTo>
                  <a:pt x="770" y="154"/>
                </a:lnTo>
                <a:lnTo>
                  <a:pt x="773" y="186"/>
                </a:lnTo>
                <a:lnTo>
                  <a:pt x="778" y="218"/>
                </a:lnTo>
                <a:lnTo>
                  <a:pt x="784" y="255"/>
                </a:lnTo>
                <a:lnTo>
                  <a:pt x="784" y="255"/>
                </a:lnTo>
                <a:lnTo>
                  <a:pt x="787" y="263"/>
                </a:lnTo>
                <a:lnTo>
                  <a:pt x="792" y="270"/>
                </a:lnTo>
                <a:lnTo>
                  <a:pt x="797" y="278"/>
                </a:lnTo>
                <a:lnTo>
                  <a:pt x="805" y="283"/>
                </a:lnTo>
                <a:lnTo>
                  <a:pt x="812" y="287"/>
                </a:lnTo>
                <a:lnTo>
                  <a:pt x="821" y="291"/>
                </a:lnTo>
                <a:lnTo>
                  <a:pt x="824" y="291"/>
                </a:lnTo>
                <a:lnTo>
                  <a:pt x="828" y="291"/>
                </a:lnTo>
                <a:lnTo>
                  <a:pt x="832" y="290"/>
                </a:lnTo>
                <a:lnTo>
                  <a:pt x="835" y="287"/>
                </a:lnTo>
                <a:lnTo>
                  <a:pt x="835" y="287"/>
                </a:lnTo>
                <a:lnTo>
                  <a:pt x="875" y="258"/>
                </a:lnTo>
                <a:lnTo>
                  <a:pt x="910" y="230"/>
                </a:lnTo>
                <a:lnTo>
                  <a:pt x="942" y="202"/>
                </a:lnTo>
                <a:lnTo>
                  <a:pt x="972" y="175"/>
                </a:lnTo>
                <a:lnTo>
                  <a:pt x="1001" y="146"/>
                </a:lnTo>
                <a:lnTo>
                  <a:pt x="1031" y="117"/>
                </a:lnTo>
                <a:lnTo>
                  <a:pt x="1099" y="50"/>
                </a:lnTo>
                <a:lnTo>
                  <a:pt x="1099" y="50"/>
                </a:lnTo>
                <a:lnTo>
                  <a:pt x="1103" y="45"/>
                </a:lnTo>
                <a:lnTo>
                  <a:pt x="1104" y="39"/>
                </a:lnTo>
                <a:lnTo>
                  <a:pt x="1103" y="35"/>
                </a:lnTo>
                <a:lnTo>
                  <a:pt x="1101" y="32"/>
                </a:lnTo>
                <a:lnTo>
                  <a:pt x="1097" y="30"/>
                </a:lnTo>
                <a:lnTo>
                  <a:pt x="1093" y="29"/>
                </a:lnTo>
                <a:lnTo>
                  <a:pt x="1087" y="29"/>
                </a:lnTo>
                <a:lnTo>
                  <a:pt x="1082" y="32"/>
                </a:lnTo>
                <a:lnTo>
                  <a:pt x="1082" y="32"/>
                </a:lnTo>
                <a:lnTo>
                  <a:pt x="1047" y="55"/>
                </a:lnTo>
                <a:lnTo>
                  <a:pt x="1016" y="75"/>
                </a:lnTo>
                <a:lnTo>
                  <a:pt x="960" y="110"/>
                </a:lnTo>
                <a:lnTo>
                  <a:pt x="905" y="142"/>
                </a:lnTo>
                <a:lnTo>
                  <a:pt x="841" y="181"/>
                </a:lnTo>
                <a:lnTo>
                  <a:pt x="841" y="181"/>
                </a:lnTo>
                <a:lnTo>
                  <a:pt x="832" y="160"/>
                </a:lnTo>
                <a:lnTo>
                  <a:pt x="825" y="142"/>
                </a:lnTo>
                <a:lnTo>
                  <a:pt x="817" y="106"/>
                </a:lnTo>
                <a:lnTo>
                  <a:pt x="817"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Oval 17"/>
          <p:cNvSpPr/>
          <p:nvPr/>
        </p:nvSpPr>
        <p:spPr>
          <a:xfrm>
            <a:off x="6628363" y="3449255"/>
            <a:ext cx="941760" cy="941760"/>
          </a:xfrm>
          <a:prstGeom prst="ellipse">
            <a:avLst/>
          </a:prstGeom>
          <a:solidFill>
            <a:schemeClr val="tx1"/>
          </a:solidFill>
          <a:ln w="5715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13" name="Freeform: Shape 18"/>
          <p:cNvSpPr>
            <a:spLocks/>
          </p:cNvSpPr>
          <p:nvPr/>
        </p:nvSpPr>
        <p:spPr bwMode="auto">
          <a:xfrm>
            <a:off x="6875622" y="3696514"/>
            <a:ext cx="447242" cy="447242"/>
          </a:xfrm>
          <a:custGeom>
            <a:avLst/>
            <a:gdLst>
              <a:gd name="T0" fmla="*/ 497 w 1104"/>
              <a:gd name="T1" fmla="*/ 19 h 1104"/>
              <a:gd name="T2" fmla="*/ 458 w 1104"/>
              <a:gd name="T3" fmla="*/ 82 h 1104"/>
              <a:gd name="T4" fmla="*/ 469 w 1104"/>
              <a:gd name="T5" fmla="*/ 155 h 1104"/>
              <a:gd name="T6" fmla="*/ 526 w 1104"/>
              <a:gd name="T7" fmla="*/ 217 h 1104"/>
              <a:gd name="T8" fmla="*/ 591 w 1104"/>
              <a:gd name="T9" fmla="*/ 212 h 1104"/>
              <a:gd name="T10" fmla="*/ 640 w 1104"/>
              <a:gd name="T11" fmla="*/ 141 h 1104"/>
              <a:gd name="T12" fmla="*/ 642 w 1104"/>
              <a:gd name="T13" fmla="*/ 69 h 1104"/>
              <a:gd name="T14" fmla="*/ 596 w 1104"/>
              <a:gd name="T15" fmla="*/ 11 h 1104"/>
              <a:gd name="T16" fmla="*/ 615 w 1104"/>
              <a:gd name="T17" fmla="*/ 264 h 1104"/>
              <a:gd name="T18" fmla="*/ 708 w 1104"/>
              <a:gd name="T19" fmla="*/ 272 h 1104"/>
              <a:gd name="T20" fmla="*/ 741 w 1104"/>
              <a:gd name="T21" fmla="*/ 304 h 1104"/>
              <a:gd name="T22" fmla="*/ 749 w 1104"/>
              <a:gd name="T23" fmla="*/ 469 h 1104"/>
              <a:gd name="T24" fmla="*/ 371 w 1104"/>
              <a:gd name="T25" fmla="*/ 478 h 1104"/>
              <a:gd name="T26" fmla="*/ 347 w 1104"/>
              <a:gd name="T27" fmla="*/ 447 h 1104"/>
              <a:gd name="T28" fmla="*/ 372 w 1104"/>
              <a:gd name="T29" fmla="*/ 289 h 1104"/>
              <a:gd name="T30" fmla="*/ 476 w 1104"/>
              <a:gd name="T31" fmla="*/ 257 h 1104"/>
              <a:gd name="T32" fmla="*/ 194 w 1104"/>
              <a:gd name="T33" fmla="*/ 557 h 1104"/>
              <a:gd name="T34" fmla="*/ 131 w 1104"/>
              <a:gd name="T35" fmla="*/ 594 h 1104"/>
              <a:gd name="T36" fmla="*/ 110 w 1104"/>
              <a:gd name="T37" fmla="*/ 658 h 1104"/>
              <a:gd name="T38" fmla="*/ 140 w 1104"/>
              <a:gd name="T39" fmla="*/ 740 h 1104"/>
              <a:gd name="T40" fmla="*/ 208 w 1104"/>
              <a:gd name="T41" fmla="*/ 779 h 1104"/>
              <a:gd name="T42" fmla="*/ 268 w 1104"/>
              <a:gd name="T43" fmla="*/ 746 h 1104"/>
              <a:gd name="T44" fmla="*/ 301 w 1104"/>
              <a:gd name="T45" fmla="*/ 665 h 1104"/>
              <a:gd name="T46" fmla="*/ 285 w 1104"/>
              <a:gd name="T47" fmla="*/ 599 h 1104"/>
              <a:gd name="T48" fmla="*/ 223 w 1104"/>
              <a:gd name="T49" fmla="*/ 558 h 1104"/>
              <a:gd name="T50" fmla="*/ 277 w 1104"/>
              <a:gd name="T51" fmla="*/ 814 h 1104"/>
              <a:gd name="T52" fmla="*/ 382 w 1104"/>
              <a:gd name="T53" fmla="*/ 840 h 1104"/>
              <a:gd name="T54" fmla="*/ 412 w 1104"/>
              <a:gd name="T55" fmla="*/ 1009 h 1104"/>
              <a:gd name="T56" fmla="*/ 400 w 1104"/>
              <a:gd name="T57" fmla="*/ 1097 h 1104"/>
              <a:gd name="T58" fmla="*/ 21 w 1104"/>
              <a:gd name="T59" fmla="*/ 1102 h 1104"/>
              <a:gd name="T60" fmla="*/ 1 w 1104"/>
              <a:gd name="T61" fmla="*/ 1054 h 1104"/>
              <a:gd name="T62" fmla="*/ 21 w 1104"/>
              <a:gd name="T63" fmla="*/ 851 h 1104"/>
              <a:gd name="T64" fmla="*/ 126 w 1104"/>
              <a:gd name="T65" fmla="*/ 813 h 1104"/>
              <a:gd name="T66" fmla="*/ 526 w 1104"/>
              <a:gd name="T67" fmla="*/ 557 h 1104"/>
              <a:gd name="T68" fmla="*/ 552 w 1104"/>
              <a:gd name="T69" fmla="*/ 531 h 1104"/>
              <a:gd name="T70" fmla="*/ 578 w 1104"/>
              <a:gd name="T71" fmla="*/ 551 h 1104"/>
              <a:gd name="T72" fmla="*/ 689 w 1104"/>
              <a:gd name="T73" fmla="*/ 738 h 1104"/>
              <a:gd name="T74" fmla="*/ 676 w 1104"/>
              <a:gd name="T75" fmla="*/ 768 h 1104"/>
              <a:gd name="T76" fmla="*/ 453 w 1104"/>
              <a:gd name="T77" fmla="*/ 767 h 1104"/>
              <a:gd name="T78" fmla="*/ 417 w 1104"/>
              <a:gd name="T79" fmla="*/ 757 h 1104"/>
              <a:gd name="T80" fmla="*/ 423 w 1104"/>
              <a:gd name="T81" fmla="*/ 725 h 1104"/>
              <a:gd name="T82" fmla="*/ 876 w 1104"/>
              <a:gd name="T83" fmla="*/ 559 h 1104"/>
              <a:gd name="T84" fmla="*/ 817 w 1104"/>
              <a:gd name="T85" fmla="*/ 602 h 1104"/>
              <a:gd name="T86" fmla="*/ 803 w 1104"/>
              <a:gd name="T87" fmla="*/ 669 h 1104"/>
              <a:gd name="T88" fmla="*/ 839 w 1104"/>
              <a:gd name="T89" fmla="*/ 748 h 1104"/>
              <a:gd name="T90" fmla="*/ 900 w 1104"/>
              <a:gd name="T91" fmla="*/ 779 h 1104"/>
              <a:gd name="T92" fmla="*/ 967 w 1104"/>
              <a:gd name="T93" fmla="*/ 738 h 1104"/>
              <a:gd name="T94" fmla="*/ 994 w 1104"/>
              <a:gd name="T95" fmla="*/ 655 h 1104"/>
              <a:gd name="T96" fmla="*/ 970 w 1104"/>
              <a:gd name="T97" fmla="*/ 591 h 1104"/>
              <a:gd name="T98" fmla="*/ 905 w 1104"/>
              <a:gd name="T99" fmla="*/ 557 h 1104"/>
              <a:gd name="T100" fmla="*/ 973 w 1104"/>
              <a:gd name="T101" fmla="*/ 813 h 1104"/>
              <a:gd name="T102" fmla="*/ 1078 w 1104"/>
              <a:gd name="T103" fmla="*/ 845 h 1104"/>
              <a:gd name="T104" fmla="*/ 1104 w 1104"/>
              <a:gd name="T105" fmla="*/ 1032 h 1104"/>
              <a:gd name="T106" fmla="*/ 1087 w 1104"/>
              <a:gd name="T107" fmla="*/ 1100 h 1104"/>
              <a:gd name="T108" fmla="*/ 708 w 1104"/>
              <a:gd name="T109" fmla="*/ 1100 h 1104"/>
              <a:gd name="T110" fmla="*/ 692 w 1104"/>
              <a:gd name="T111" fmla="*/ 1032 h 1104"/>
              <a:gd name="T112" fmla="*/ 717 w 1104"/>
              <a:gd name="T113" fmla="*/ 845 h 1104"/>
              <a:gd name="T114" fmla="*/ 822 w 1104"/>
              <a:gd name="T115" fmla="*/ 813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4" h="1104">
                <a:moveTo>
                  <a:pt x="550" y="0"/>
                </a:moveTo>
                <a:lnTo>
                  <a:pt x="550" y="0"/>
                </a:lnTo>
                <a:lnTo>
                  <a:pt x="540" y="1"/>
                </a:lnTo>
                <a:lnTo>
                  <a:pt x="530" y="2"/>
                </a:lnTo>
                <a:lnTo>
                  <a:pt x="522" y="6"/>
                </a:lnTo>
                <a:lnTo>
                  <a:pt x="513" y="9"/>
                </a:lnTo>
                <a:lnTo>
                  <a:pt x="504" y="13"/>
                </a:lnTo>
                <a:lnTo>
                  <a:pt x="497" y="19"/>
                </a:lnTo>
                <a:lnTo>
                  <a:pt x="489" y="24"/>
                </a:lnTo>
                <a:lnTo>
                  <a:pt x="483" y="31"/>
                </a:lnTo>
                <a:lnTo>
                  <a:pt x="478" y="38"/>
                </a:lnTo>
                <a:lnTo>
                  <a:pt x="472" y="47"/>
                </a:lnTo>
                <a:lnTo>
                  <a:pt x="467" y="54"/>
                </a:lnTo>
                <a:lnTo>
                  <a:pt x="463" y="64"/>
                </a:lnTo>
                <a:lnTo>
                  <a:pt x="460" y="72"/>
                </a:lnTo>
                <a:lnTo>
                  <a:pt x="458" y="82"/>
                </a:lnTo>
                <a:lnTo>
                  <a:pt x="457" y="92"/>
                </a:lnTo>
                <a:lnTo>
                  <a:pt x="456" y="103"/>
                </a:lnTo>
                <a:lnTo>
                  <a:pt x="456" y="103"/>
                </a:lnTo>
                <a:lnTo>
                  <a:pt x="457" y="113"/>
                </a:lnTo>
                <a:lnTo>
                  <a:pt x="458" y="124"/>
                </a:lnTo>
                <a:lnTo>
                  <a:pt x="461" y="134"/>
                </a:lnTo>
                <a:lnTo>
                  <a:pt x="465" y="145"/>
                </a:lnTo>
                <a:lnTo>
                  <a:pt x="469" y="155"/>
                </a:lnTo>
                <a:lnTo>
                  <a:pt x="474" y="165"/>
                </a:lnTo>
                <a:lnTo>
                  <a:pt x="480" y="175"/>
                </a:lnTo>
                <a:lnTo>
                  <a:pt x="486" y="185"/>
                </a:lnTo>
                <a:lnTo>
                  <a:pt x="493" y="192"/>
                </a:lnTo>
                <a:lnTo>
                  <a:pt x="500" y="200"/>
                </a:lnTo>
                <a:lnTo>
                  <a:pt x="508" y="207"/>
                </a:lnTo>
                <a:lnTo>
                  <a:pt x="516" y="213"/>
                </a:lnTo>
                <a:lnTo>
                  <a:pt x="526" y="217"/>
                </a:lnTo>
                <a:lnTo>
                  <a:pt x="535" y="220"/>
                </a:lnTo>
                <a:lnTo>
                  <a:pt x="544" y="222"/>
                </a:lnTo>
                <a:lnTo>
                  <a:pt x="554" y="223"/>
                </a:lnTo>
                <a:lnTo>
                  <a:pt x="554" y="223"/>
                </a:lnTo>
                <a:lnTo>
                  <a:pt x="564" y="222"/>
                </a:lnTo>
                <a:lnTo>
                  <a:pt x="573" y="220"/>
                </a:lnTo>
                <a:lnTo>
                  <a:pt x="582" y="216"/>
                </a:lnTo>
                <a:lnTo>
                  <a:pt x="591" y="212"/>
                </a:lnTo>
                <a:lnTo>
                  <a:pt x="599" y="205"/>
                </a:lnTo>
                <a:lnTo>
                  <a:pt x="607" y="198"/>
                </a:lnTo>
                <a:lnTo>
                  <a:pt x="614" y="190"/>
                </a:lnTo>
                <a:lnTo>
                  <a:pt x="621" y="181"/>
                </a:lnTo>
                <a:lnTo>
                  <a:pt x="627" y="172"/>
                </a:lnTo>
                <a:lnTo>
                  <a:pt x="633" y="162"/>
                </a:lnTo>
                <a:lnTo>
                  <a:pt x="637" y="152"/>
                </a:lnTo>
                <a:lnTo>
                  <a:pt x="640" y="141"/>
                </a:lnTo>
                <a:lnTo>
                  <a:pt x="644" y="131"/>
                </a:lnTo>
                <a:lnTo>
                  <a:pt x="646" y="120"/>
                </a:lnTo>
                <a:lnTo>
                  <a:pt x="647" y="109"/>
                </a:lnTo>
                <a:lnTo>
                  <a:pt x="648" y="98"/>
                </a:lnTo>
                <a:lnTo>
                  <a:pt x="648" y="98"/>
                </a:lnTo>
                <a:lnTo>
                  <a:pt x="647" y="89"/>
                </a:lnTo>
                <a:lnTo>
                  <a:pt x="646" y="79"/>
                </a:lnTo>
                <a:lnTo>
                  <a:pt x="642" y="69"/>
                </a:lnTo>
                <a:lnTo>
                  <a:pt x="639" y="60"/>
                </a:lnTo>
                <a:lnTo>
                  <a:pt x="635" y="51"/>
                </a:lnTo>
                <a:lnTo>
                  <a:pt x="631" y="43"/>
                </a:lnTo>
                <a:lnTo>
                  <a:pt x="624" y="36"/>
                </a:lnTo>
                <a:lnTo>
                  <a:pt x="619" y="28"/>
                </a:lnTo>
                <a:lnTo>
                  <a:pt x="611" y="22"/>
                </a:lnTo>
                <a:lnTo>
                  <a:pt x="604" y="16"/>
                </a:lnTo>
                <a:lnTo>
                  <a:pt x="596" y="11"/>
                </a:lnTo>
                <a:lnTo>
                  <a:pt x="587" y="8"/>
                </a:lnTo>
                <a:lnTo>
                  <a:pt x="579" y="5"/>
                </a:lnTo>
                <a:lnTo>
                  <a:pt x="569" y="2"/>
                </a:lnTo>
                <a:lnTo>
                  <a:pt x="559" y="0"/>
                </a:lnTo>
                <a:lnTo>
                  <a:pt x="550" y="0"/>
                </a:lnTo>
                <a:lnTo>
                  <a:pt x="550" y="0"/>
                </a:lnTo>
                <a:close/>
                <a:moveTo>
                  <a:pt x="552" y="354"/>
                </a:moveTo>
                <a:lnTo>
                  <a:pt x="615" y="264"/>
                </a:lnTo>
                <a:lnTo>
                  <a:pt x="615" y="264"/>
                </a:lnTo>
                <a:lnTo>
                  <a:pt x="619" y="261"/>
                </a:lnTo>
                <a:lnTo>
                  <a:pt x="623" y="258"/>
                </a:lnTo>
                <a:lnTo>
                  <a:pt x="627" y="257"/>
                </a:lnTo>
                <a:lnTo>
                  <a:pt x="632" y="257"/>
                </a:lnTo>
                <a:lnTo>
                  <a:pt x="700" y="270"/>
                </a:lnTo>
                <a:lnTo>
                  <a:pt x="700" y="270"/>
                </a:lnTo>
                <a:lnTo>
                  <a:pt x="708" y="272"/>
                </a:lnTo>
                <a:lnTo>
                  <a:pt x="716" y="275"/>
                </a:lnTo>
                <a:lnTo>
                  <a:pt x="722" y="279"/>
                </a:lnTo>
                <a:lnTo>
                  <a:pt x="728" y="284"/>
                </a:lnTo>
                <a:lnTo>
                  <a:pt x="732" y="289"/>
                </a:lnTo>
                <a:lnTo>
                  <a:pt x="736" y="295"/>
                </a:lnTo>
                <a:lnTo>
                  <a:pt x="738" y="300"/>
                </a:lnTo>
                <a:lnTo>
                  <a:pt x="741" y="304"/>
                </a:lnTo>
                <a:lnTo>
                  <a:pt x="741" y="304"/>
                </a:lnTo>
                <a:lnTo>
                  <a:pt x="751" y="387"/>
                </a:lnTo>
                <a:lnTo>
                  <a:pt x="755" y="419"/>
                </a:lnTo>
                <a:lnTo>
                  <a:pt x="757" y="447"/>
                </a:lnTo>
                <a:lnTo>
                  <a:pt x="757" y="447"/>
                </a:lnTo>
                <a:lnTo>
                  <a:pt x="757" y="453"/>
                </a:lnTo>
                <a:lnTo>
                  <a:pt x="756" y="458"/>
                </a:lnTo>
                <a:lnTo>
                  <a:pt x="752" y="465"/>
                </a:lnTo>
                <a:lnTo>
                  <a:pt x="749" y="469"/>
                </a:lnTo>
                <a:lnTo>
                  <a:pt x="749" y="469"/>
                </a:lnTo>
                <a:lnTo>
                  <a:pt x="744" y="474"/>
                </a:lnTo>
                <a:lnTo>
                  <a:pt x="738" y="477"/>
                </a:lnTo>
                <a:lnTo>
                  <a:pt x="733" y="478"/>
                </a:lnTo>
                <a:lnTo>
                  <a:pt x="727" y="479"/>
                </a:lnTo>
                <a:lnTo>
                  <a:pt x="377" y="479"/>
                </a:lnTo>
                <a:lnTo>
                  <a:pt x="377" y="479"/>
                </a:lnTo>
                <a:lnTo>
                  <a:pt x="371" y="478"/>
                </a:lnTo>
                <a:lnTo>
                  <a:pt x="365" y="477"/>
                </a:lnTo>
                <a:lnTo>
                  <a:pt x="360" y="474"/>
                </a:lnTo>
                <a:lnTo>
                  <a:pt x="355" y="469"/>
                </a:lnTo>
                <a:lnTo>
                  <a:pt x="355" y="469"/>
                </a:lnTo>
                <a:lnTo>
                  <a:pt x="351" y="465"/>
                </a:lnTo>
                <a:lnTo>
                  <a:pt x="348" y="458"/>
                </a:lnTo>
                <a:lnTo>
                  <a:pt x="347" y="453"/>
                </a:lnTo>
                <a:lnTo>
                  <a:pt x="347" y="447"/>
                </a:lnTo>
                <a:lnTo>
                  <a:pt x="347" y="447"/>
                </a:lnTo>
                <a:lnTo>
                  <a:pt x="349" y="419"/>
                </a:lnTo>
                <a:lnTo>
                  <a:pt x="352" y="387"/>
                </a:lnTo>
                <a:lnTo>
                  <a:pt x="363" y="304"/>
                </a:lnTo>
                <a:lnTo>
                  <a:pt x="363" y="304"/>
                </a:lnTo>
                <a:lnTo>
                  <a:pt x="365" y="300"/>
                </a:lnTo>
                <a:lnTo>
                  <a:pt x="368" y="295"/>
                </a:lnTo>
                <a:lnTo>
                  <a:pt x="372" y="289"/>
                </a:lnTo>
                <a:lnTo>
                  <a:pt x="376" y="284"/>
                </a:lnTo>
                <a:lnTo>
                  <a:pt x="382" y="279"/>
                </a:lnTo>
                <a:lnTo>
                  <a:pt x="388" y="275"/>
                </a:lnTo>
                <a:lnTo>
                  <a:pt x="396" y="272"/>
                </a:lnTo>
                <a:lnTo>
                  <a:pt x="404" y="270"/>
                </a:lnTo>
                <a:lnTo>
                  <a:pt x="472" y="257"/>
                </a:lnTo>
                <a:lnTo>
                  <a:pt x="472" y="257"/>
                </a:lnTo>
                <a:lnTo>
                  <a:pt x="476" y="257"/>
                </a:lnTo>
                <a:lnTo>
                  <a:pt x="481" y="258"/>
                </a:lnTo>
                <a:lnTo>
                  <a:pt x="485" y="261"/>
                </a:lnTo>
                <a:lnTo>
                  <a:pt x="488" y="264"/>
                </a:lnTo>
                <a:lnTo>
                  <a:pt x="552" y="354"/>
                </a:lnTo>
                <a:lnTo>
                  <a:pt x="552" y="354"/>
                </a:lnTo>
                <a:close/>
                <a:moveTo>
                  <a:pt x="204" y="557"/>
                </a:moveTo>
                <a:lnTo>
                  <a:pt x="204" y="557"/>
                </a:lnTo>
                <a:lnTo>
                  <a:pt x="194" y="557"/>
                </a:lnTo>
                <a:lnTo>
                  <a:pt x="185" y="559"/>
                </a:lnTo>
                <a:lnTo>
                  <a:pt x="176" y="561"/>
                </a:lnTo>
                <a:lnTo>
                  <a:pt x="167" y="565"/>
                </a:lnTo>
                <a:lnTo>
                  <a:pt x="158" y="569"/>
                </a:lnTo>
                <a:lnTo>
                  <a:pt x="151" y="574"/>
                </a:lnTo>
                <a:lnTo>
                  <a:pt x="143" y="580"/>
                </a:lnTo>
                <a:lnTo>
                  <a:pt x="137" y="587"/>
                </a:lnTo>
                <a:lnTo>
                  <a:pt x="131" y="594"/>
                </a:lnTo>
                <a:lnTo>
                  <a:pt x="126" y="602"/>
                </a:lnTo>
                <a:lnTo>
                  <a:pt x="121" y="610"/>
                </a:lnTo>
                <a:lnTo>
                  <a:pt x="117" y="619"/>
                </a:lnTo>
                <a:lnTo>
                  <a:pt x="114" y="629"/>
                </a:lnTo>
                <a:lnTo>
                  <a:pt x="112" y="638"/>
                </a:lnTo>
                <a:lnTo>
                  <a:pt x="111" y="648"/>
                </a:lnTo>
                <a:lnTo>
                  <a:pt x="110" y="658"/>
                </a:lnTo>
                <a:lnTo>
                  <a:pt x="110" y="658"/>
                </a:lnTo>
                <a:lnTo>
                  <a:pt x="111" y="669"/>
                </a:lnTo>
                <a:lnTo>
                  <a:pt x="113" y="679"/>
                </a:lnTo>
                <a:lnTo>
                  <a:pt x="115" y="690"/>
                </a:lnTo>
                <a:lnTo>
                  <a:pt x="119" y="701"/>
                </a:lnTo>
                <a:lnTo>
                  <a:pt x="123" y="711"/>
                </a:lnTo>
                <a:lnTo>
                  <a:pt x="128" y="721"/>
                </a:lnTo>
                <a:lnTo>
                  <a:pt x="134" y="731"/>
                </a:lnTo>
                <a:lnTo>
                  <a:pt x="140" y="740"/>
                </a:lnTo>
                <a:lnTo>
                  <a:pt x="147" y="748"/>
                </a:lnTo>
                <a:lnTo>
                  <a:pt x="154" y="756"/>
                </a:lnTo>
                <a:lnTo>
                  <a:pt x="163" y="762"/>
                </a:lnTo>
                <a:lnTo>
                  <a:pt x="170" y="769"/>
                </a:lnTo>
                <a:lnTo>
                  <a:pt x="180" y="773"/>
                </a:lnTo>
                <a:lnTo>
                  <a:pt x="189" y="776"/>
                </a:lnTo>
                <a:lnTo>
                  <a:pt x="198" y="779"/>
                </a:lnTo>
                <a:lnTo>
                  <a:pt x="208" y="779"/>
                </a:lnTo>
                <a:lnTo>
                  <a:pt x="208" y="779"/>
                </a:lnTo>
                <a:lnTo>
                  <a:pt x="218" y="779"/>
                </a:lnTo>
                <a:lnTo>
                  <a:pt x="227" y="775"/>
                </a:lnTo>
                <a:lnTo>
                  <a:pt x="236" y="772"/>
                </a:lnTo>
                <a:lnTo>
                  <a:pt x="245" y="767"/>
                </a:lnTo>
                <a:lnTo>
                  <a:pt x="253" y="761"/>
                </a:lnTo>
                <a:lnTo>
                  <a:pt x="261" y="754"/>
                </a:lnTo>
                <a:lnTo>
                  <a:pt x="268" y="746"/>
                </a:lnTo>
                <a:lnTo>
                  <a:pt x="275" y="738"/>
                </a:lnTo>
                <a:lnTo>
                  <a:pt x="281" y="728"/>
                </a:lnTo>
                <a:lnTo>
                  <a:pt x="287" y="718"/>
                </a:lnTo>
                <a:lnTo>
                  <a:pt x="291" y="707"/>
                </a:lnTo>
                <a:lnTo>
                  <a:pt x="294" y="698"/>
                </a:lnTo>
                <a:lnTo>
                  <a:pt x="297" y="687"/>
                </a:lnTo>
                <a:lnTo>
                  <a:pt x="300" y="676"/>
                </a:lnTo>
                <a:lnTo>
                  <a:pt x="301" y="665"/>
                </a:lnTo>
                <a:lnTo>
                  <a:pt x="302" y="655"/>
                </a:lnTo>
                <a:lnTo>
                  <a:pt x="302" y="655"/>
                </a:lnTo>
                <a:lnTo>
                  <a:pt x="301" y="644"/>
                </a:lnTo>
                <a:lnTo>
                  <a:pt x="300" y="634"/>
                </a:lnTo>
                <a:lnTo>
                  <a:pt x="296" y="624"/>
                </a:lnTo>
                <a:lnTo>
                  <a:pt x="293" y="616"/>
                </a:lnTo>
                <a:lnTo>
                  <a:pt x="289" y="607"/>
                </a:lnTo>
                <a:lnTo>
                  <a:pt x="285" y="599"/>
                </a:lnTo>
                <a:lnTo>
                  <a:pt x="278" y="591"/>
                </a:lnTo>
                <a:lnTo>
                  <a:pt x="273" y="585"/>
                </a:lnTo>
                <a:lnTo>
                  <a:pt x="265" y="578"/>
                </a:lnTo>
                <a:lnTo>
                  <a:pt x="258" y="572"/>
                </a:lnTo>
                <a:lnTo>
                  <a:pt x="250" y="567"/>
                </a:lnTo>
                <a:lnTo>
                  <a:pt x="241" y="563"/>
                </a:lnTo>
                <a:lnTo>
                  <a:pt x="233" y="560"/>
                </a:lnTo>
                <a:lnTo>
                  <a:pt x="223" y="558"/>
                </a:lnTo>
                <a:lnTo>
                  <a:pt x="213" y="557"/>
                </a:lnTo>
                <a:lnTo>
                  <a:pt x="204" y="557"/>
                </a:lnTo>
                <a:lnTo>
                  <a:pt x="204" y="557"/>
                </a:lnTo>
                <a:close/>
                <a:moveTo>
                  <a:pt x="206" y="909"/>
                </a:moveTo>
                <a:lnTo>
                  <a:pt x="269" y="821"/>
                </a:lnTo>
                <a:lnTo>
                  <a:pt x="269" y="821"/>
                </a:lnTo>
                <a:lnTo>
                  <a:pt x="273" y="816"/>
                </a:lnTo>
                <a:lnTo>
                  <a:pt x="277" y="814"/>
                </a:lnTo>
                <a:lnTo>
                  <a:pt x="281" y="813"/>
                </a:lnTo>
                <a:lnTo>
                  <a:pt x="286" y="813"/>
                </a:lnTo>
                <a:lnTo>
                  <a:pt x="354" y="825"/>
                </a:lnTo>
                <a:lnTo>
                  <a:pt x="354" y="825"/>
                </a:lnTo>
                <a:lnTo>
                  <a:pt x="362" y="827"/>
                </a:lnTo>
                <a:lnTo>
                  <a:pt x="370" y="830"/>
                </a:lnTo>
                <a:lnTo>
                  <a:pt x="376" y="835"/>
                </a:lnTo>
                <a:lnTo>
                  <a:pt x="382" y="840"/>
                </a:lnTo>
                <a:lnTo>
                  <a:pt x="387" y="845"/>
                </a:lnTo>
                <a:lnTo>
                  <a:pt x="390" y="851"/>
                </a:lnTo>
                <a:lnTo>
                  <a:pt x="392" y="855"/>
                </a:lnTo>
                <a:lnTo>
                  <a:pt x="394" y="861"/>
                </a:lnTo>
                <a:lnTo>
                  <a:pt x="394" y="861"/>
                </a:lnTo>
                <a:lnTo>
                  <a:pt x="404" y="933"/>
                </a:lnTo>
                <a:lnTo>
                  <a:pt x="410" y="987"/>
                </a:lnTo>
                <a:lnTo>
                  <a:pt x="412" y="1009"/>
                </a:lnTo>
                <a:lnTo>
                  <a:pt x="412" y="1032"/>
                </a:lnTo>
                <a:lnTo>
                  <a:pt x="411" y="1054"/>
                </a:lnTo>
                <a:lnTo>
                  <a:pt x="410" y="1077"/>
                </a:lnTo>
                <a:lnTo>
                  <a:pt x="410" y="1077"/>
                </a:lnTo>
                <a:lnTo>
                  <a:pt x="409" y="1083"/>
                </a:lnTo>
                <a:lnTo>
                  <a:pt x="406" y="1088"/>
                </a:lnTo>
                <a:lnTo>
                  <a:pt x="403" y="1092"/>
                </a:lnTo>
                <a:lnTo>
                  <a:pt x="400" y="1097"/>
                </a:lnTo>
                <a:lnTo>
                  <a:pt x="396" y="1100"/>
                </a:lnTo>
                <a:lnTo>
                  <a:pt x="390" y="1102"/>
                </a:lnTo>
                <a:lnTo>
                  <a:pt x="385" y="1104"/>
                </a:lnTo>
                <a:lnTo>
                  <a:pt x="379" y="1104"/>
                </a:lnTo>
                <a:lnTo>
                  <a:pt x="32" y="1104"/>
                </a:lnTo>
                <a:lnTo>
                  <a:pt x="32" y="1104"/>
                </a:lnTo>
                <a:lnTo>
                  <a:pt x="27" y="1104"/>
                </a:lnTo>
                <a:lnTo>
                  <a:pt x="21" y="1102"/>
                </a:lnTo>
                <a:lnTo>
                  <a:pt x="17" y="1100"/>
                </a:lnTo>
                <a:lnTo>
                  <a:pt x="13" y="1097"/>
                </a:lnTo>
                <a:lnTo>
                  <a:pt x="9" y="1092"/>
                </a:lnTo>
                <a:lnTo>
                  <a:pt x="5" y="1088"/>
                </a:lnTo>
                <a:lnTo>
                  <a:pt x="4" y="1083"/>
                </a:lnTo>
                <a:lnTo>
                  <a:pt x="2" y="1077"/>
                </a:lnTo>
                <a:lnTo>
                  <a:pt x="2" y="1077"/>
                </a:lnTo>
                <a:lnTo>
                  <a:pt x="1" y="1054"/>
                </a:lnTo>
                <a:lnTo>
                  <a:pt x="0" y="1032"/>
                </a:lnTo>
                <a:lnTo>
                  <a:pt x="0" y="1009"/>
                </a:lnTo>
                <a:lnTo>
                  <a:pt x="2" y="987"/>
                </a:lnTo>
                <a:lnTo>
                  <a:pt x="9" y="933"/>
                </a:lnTo>
                <a:lnTo>
                  <a:pt x="17" y="861"/>
                </a:lnTo>
                <a:lnTo>
                  <a:pt x="17" y="861"/>
                </a:lnTo>
                <a:lnTo>
                  <a:pt x="19" y="855"/>
                </a:lnTo>
                <a:lnTo>
                  <a:pt x="21" y="851"/>
                </a:lnTo>
                <a:lnTo>
                  <a:pt x="26" y="845"/>
                </a:lnTo>
                <a:lnTo>
                  <a:pt x="30" y="840"/>
                </a:lnTo>
                <a:lnTo>
                  <a:pt x="35" y="835"/>
                </a:lnTo>
                <a:lnTo>
                  <a:pt x="42" y="830"/>
                </a:lnTo>
                <a:lnTo>
                  <a:pt x="50" y="827"/>
                </a:lnTo>
                <a:lnTo>
                  <a:pt x="58" y="825"/>
                </a:lnTo>
                <a:lnTo>
                  <a:pt x="126" y="813"/>
                </a:lnTo>
                <a:lnTo>
                  <a:pt x="126" y="813"/>
                </a:lnTo>
                <a:lnTo>
                  <a:pt x="130" y="813"/>
                </a:lnTo>
                <a:lnTo>
                  <a:pt x="136" y="814"/>
                </a:lnTo>
                <a:lnTo>
                  <a:pt x="139" y="816"/>
                </a:lnTo>
                <a:lnTo>
                  <a:pt x="142" y="821"/>
                </a:lnTo>
                <a:lnTo>
                  <a:pt x="206" y="909"/>
                </a:lnTo>
                <a:lnTo>
                  <a:pt x="206" y="909"/>
                </a:lnTo>
                <a:close/>
                <a:moveTo>
                  <a:pt x="526" y="557"/>
                </a:moveTo>
                <a:lnTo>
                  <a:pt x="526" y="557"/>
                </a:lnTo>
                <a:lnTo>
                  <a:pt x="526" y="551"/>
                </a:lnTo>
                <a:lnTo>
                  <a:pt x="528" y="546"/>
                </a:lnTo>
                <a:lnTo>
                  <a:pt x="530" y="541"/>
                </a:lnTo>
                <a:lnTo>
                  <a:pt x="534" y="538"/>
                </a:lnTo>
                <a:lnTo>
                  <a:pt x="538" y="535"/>
                </a:lnTo>
                <a:lnTo>
                  <a:pt x="542" y="532"/>
                </a:lnTo>
                <a:lnTo>
                  <a:pt x="546" y="531"/>
                </a:lnTo>
                <a:lnTo>
                  <a:pt x="552" y="531"/>
                </a:lnTo>
                <a:lnTo>
                  <a:pt x="552" y="531"/>
                </a:lnTo>
                <a:lnTo>
                  <a:pt x="557" y="531"/>
                </a:lnTo>
                <a:lnTo>
                  <a:pt x="562" y="532"/>
                </a:lnTo>
                <a:lnTo>
                  <a:pt x="566" y="535"/>
                </a:lnTo>
                <a:lnTo>
                  <a:pt x="570" y="538"/>
                </a:lnTo>
                <a:lnTo>
                  <a:pt x="573" y="541"/>
                </a:lnTo>
                <a:lnTo>
                  <a:pt x="576" y="546"/>
                </a:lnTo>
                <a:lnTo>
                  <a:pt x="578" y="551"/>
                </a:lnTo>
                <a:lnTo>
                  <a:pt x="578" y="557"/>
                </a:lnTo>
                <a:lnTo>
                  <a:pt x="578" y="664"/>
                </a:lnTo>
                <a:lnTo>
                  <a:pt x="677" y="721"/>
                </a:lnTo>
                <a:lnTo>
                  <a:pt x="677" y="721"/>
                </a:lnTo>
                <a:lnTo>
                  <a:pt x="681" y="725"/>
                </a:lnTo>
                <a:lnTo>
                  <a:pt x="684" y="729"/>
                </a:lnTo>
                <a:lnTo>
                  <a:pt x="688" y="733"/>
                </a:lnTo>
                <a:lnTo>
                  <a:pt x="689" y="738"/>
                </a:lnTo>
                <a:lnTo>
                  <a:pt x="690" y="742"/>
                </a:lnTo>
                <a:lnTo>
                  <a:pt x="690" y="747"/>
                </a:lnTo>
                <a:lnTo>
                  <a:pt x="689" y="753"/>
                </a:lnTo>
                <a:lnTo>
                  <a:pt x="687" y="757"/>
                </a:lnTo>
                <a:lnTo>
                  <a:pt x="687" y="757"/>
                </a:lnTo>
                <a:lnTo>
                  <a:pt x="683" y="761"/>
                </a:lnTo>
                <a:lnTo>
                  <a:pt x="680" y="765"/>
                </a:lnTo>
                <a:lnTo>
                  <a:pt x="676" y="768"/>
                </a:lnTo>
                <a:lnTo>
                  <a:pt x="670" y="769"/>
                </a:lnTo>
                <a:lnTo>
                  <a:pt x="666" y="770"/>
                </a:lnTo>
                <a:lnTo>
                  <a:pt x="661" y="770"/>
                </a:lnTo>
                <a:lnTo>
                  <a:pt x="656" y="769"/>
                </a:lnTo>
                <a:lnTo>
                  <a:pt x="651" y="767"/>
                </a:lnTo>
                <a:lnTo>
                  <a:pt x="552" y="710"/>
                </a:lnTo>
                <a:lnTo>
                  <a:pt x="453" y="767"/>
                </a:lnTo>
                <a:lnTo>
                  <a:pt x="453" y="767"/>
                </a:lnTo>
                <a:lnTo>
                  <a:pt x="447" y="769"/>
                </a:lnTo>
                <a:lnTo>
                  <a:pt x="443" y="770"/>
                </a:lnTo>
                <a:lnTo>
                  <a:pt x="438" y="770"/>
                </a:lnTo>
                <a:lnTo>
                  <a:pt x="433" y="769"/>
                </a:lnTo>
                <a:lnTo>
                  <a:pt x="428" y="768"/>
                </a:lnTo>
                <a:lnTo>
                  <a:pt x="424" y="765"/>
                </a:lnTo>
                <a:lnTo>
                  <a:pt x="420" y="761"/>
                </a:lnTo>
                <a:lnTo>
                  <a:pt x="417" y="757"/>
                </a:lnTo>
                <a:lnTo>
                  <a:pt x="417" y="757"/>
                </a:lnTo>
                <a:lnTo>
                  <a:pt x="415" y="753"/>
                </a:lnTo>
                <a:lnTo>
                  <a:pt x="414" y="747"/>
                </a:lnTo>
                <a:lnTo>
                  <a:pt x="414" y="742"/>
                </a:lnTo>
                <a:lnTo>
                  <a:pt x="415" y="738"/>
                </a:lnTo>
                <a:lnTo>
                  <a:pt x="416" y="733"/>
                </a:lnTo>
                <a:lnTo>
                  <a:pt x="419" y="729"/>
                </a:lnTo>
                <a:lnTo>
                  <a:pt x="423" y="725"/>
                </a:lnTo>
                <a:lnTo>
                  <a:pt x="427" y="721"/>
                </a:lnTo>
                <a:lnTo>
                  <a:pt x="526" y="664"/>
                </a:lnTo>
                <a:lnTo>
                  <a:pt x="526" y="557"/>
                </a:lnTo>
                <a:lnTo>
                  <a:pt x="526" y="557"/>
                </a:lnTo>
                <a:close/>
                <a:moveTo>
                  <a:pt x="896" y="557"/>
                </a:moveTo>
                <a:lnTo>
                  <a:pt x="896" y="557"/>
                </a:lnTo>
                <a:lnTo>
                  <a:pt x="886" y="557"/>
                </a:lnTo>
                <a:lnTo>
                  <a:pt x="876" y="559"/>
                </a:lnTo>
                <a:lnTo>
                  <a:pt x="868" y="561"/>
                </a:lnTo>
                <a:lnTo>
                  <a:pt x="859" y="565"/>
                </a:lnTo>
                <a:lnTo>
                  <a:pt x="851" y="569"/>
                </a:lnTo>
                <a:lnTo>
                  <a:pt x="843" y="574"/>
                </a:lnTo>
                <a:lnTo>
                  <a:pt x="835" y="580"/>
                </a:lnTo>
                <a:lnTo>
                  <a:pt x="829" y="587"/>
                </a:lnTo>
                <a:lnTo>
                  <a:pt x="822" y="594"/>
                </a:lnTo>
                <a:lnTo>
                  <a:pt x="817" y="602"/>
                </a:lnTo>
                <a:lnTo>
                  <a:pt x="813" y="610"/>
                </a:lnTo>
                <a:lnTo>
                  <a:pt x="810" y="619"/>
                </a:lnTo>
                <a:lnTo>
                  <a:pt x="806" y="629"/>
                </a:lnTo>
                <a:lnTo>
                  <a:pt x="804" y="638"/>
                </a:lnTo>
                <a:lnTo>
                  <a:pt x="803" y="648"/>
                </a:lnTo>
                <a:lnTo>
                  <a:pt x="802" y="658"/>
                </a:lnTo>
                <a:lnTo>
                  <a:pt x="802" y="658"/>
                </a:lnTo>
                <a:lnTo>
                  <a:pt x="803" y="669"/>
                </a:lnTo>
                <a:lnTo>
                  <a:pt x="804" y="679"/>
                </a:lnTo>
                <a:lnTo>
                  <a:pt x="807" y="690"/>
                </a:lnTo>
                <a:lnTo>
                  <a:pt x="811" y="701"/>
                </a:lnTo>
                <a:lnTo>
                  <a:pt x="815" y="711"/>
                </a:lnTo>
                <a:lnTo>
                  <a:pt x="819" y="721"/>
                </a:lnTo>
                <a:lnTo>
                  <a:pt x="826" y="731"/>
                </a:lnTo>
                <a:lnTo>
                  <a:pt x="832" y="740"/>
                </a:lnTo>
                <a:lnTo>
                  <a:pt x="839" y="748"/>
                </a:lnTo>
                <a:lnTo>
                  <a:pt x="846" y="756"/>
                </a:lnTo>
                <a:lnTo>
                  <a:pt x="854" y="762"/>
                </a:lnTo>
                <a:lnTo>
                  <a:pt x="862" y="769"/>
                </a:lnTo>
                <a:lnTo>
                  <a:pt x="872" y="773"/>
                </a:lnTo>
                <a:lnTo>
                  <a:pt x="881" y="776"/>
                </a:lnTo>
                <a:lnTo>
                  <a:pt x="890" y="779"/>
                </a:lnTo>
                <a:lnTo>
                  <a:pt x="900" y="779"/>
                </a:lnTo>
                <a:lnTo>
                  <a:pt x="900" y="779"/>
                </a:lnTo>
                <a:lnTo>
                  <a:pt x="910" y="779"/>
                </a:lnTo>
                <a:lnTo>
                  <a:pt x="920" y="775"/>
                </a:lnTo>
                <a:lnTo>
                  <a:pt x="928" y="772"/>
                </a:lnTo>
                <a:lnTo>
                  <a:pt x="937" y="767"/>
                </a:lnTo>
                <a:lnTo>
                  <a:pt x="945" y="761"/>
                </a:lnTo>
                <a:lnTo>
                  <a:pt x="953" y="754"/>
                </a:lnTo>
                <a:lnTo>
                  <a:pt x="960" y="746"/>
                </a:lnTo>
                <a:lnTo>
                  <a:pt x="967" y="738"/>
                </a:lnTo>
                <a:lnTo>
                  <a:pt x="973" y="728"/>
                </a:lnTo>
                <a:lnTo>
                  <a:pt x="979" y="718"/>
                </a:lnTo>
                <a:lnTo>
                  <a:pt x="983" y="707"/>
                </a:lnTo>
                <a:lnTo>
                  <a:pt x="986" y="698"/>
                </a:lnTo>
                <a:lnTo>
                  <a:pt x="990" y="687"/>
                </a:lnTo>
                <a:lnTo>
                  <a:pt x="992" y="676"/>
                </a:lnTo>
                <a:lnTo>
                  <a:pt x="993" y="665"/>
                </a:lnTo>
                <a:lnTo>
                  <a:pt x="994" y="655"/>
                </a:lnTo>
                <a:lnTo>
                  <a:pt x="994" y="655"/>
                </a:lnTo>
                <a:lnTo>
                  <a:pt x="993" y="644"/>
                </a:lnTo>
                <a:lnTo>
                  <a:pt x="991" y="634"/>
                </a:lnTo>
                <a:lnTo>
                  <a:pt x="989" y="624"/>
                </a:lnTo>
                <a:lnTo>
                  <a:pt x="985" y="616"/>
                </a:lnTo>
                <a:lnTo>
                  <a:pt x="981" y="607"/>
                </a:lnTo>
                <a:lnTo>
                  <a:pt x="977" y="599"/>
                </a:lnTo>
                <a:lnTo>
                  <a:pt x="970" y="591"/>
                </a:lnTo>
                <a:lnTo>
                  <a:pt x="964" y="585"/>
                </a:lnTo>
                <a:lnTo>
                  <a:pt x="957" y="578"/>
                </a:lnTo>
                <a:lnTo>
                  <a:pt x="950" y="572"/>
                </a:lnTo>
                <a:lnTo>
                  <a:pt x="942" y="567"/>
                </a:lnTo>
                <a:lnTo>
                  <a:pt x="934" y="563"/>
                </a:lnTo>
                <a:lnTo>
                  <a:pt x="925" y="560"/>
                </a:lnTo>
                <a:lnTo>
                  <a:pt x="915" y="558"/>
                </a:lnTo>
                <a:lnTo>
                  <a:pt x="905" y="557"/>
                </a:lnTo>
                <a:lnTo>
                  <a:pt x="896" y="557"/>
                </a:lnTo>
                <a:lnTo>
                  <a:pt x="896" y="557"/>
                </a:lnTo>
                <a:close/>
                <a:moveTo>
                  <a:pt x="898" y="909"/>
                </a:moveTo>
                <a:lnTo>
                  <a:pt x="962" y="821"/>
                </a:lnTo>
                <a:lnTo>
                  <a:pt x="962" y="821"/>
                </a:lnTo>
                <a:lnTo>
                  <a:pt x="965" y="816"/>
                </a:lnTo>
                <a:lnTo>
                  <a:pt x="968" y="814"/>
                </a:lnTo>
                <a:lnTo>
                  <a:pt x="973" y="813"/>
                </a:lnTo>
                <a:lnTo>
                  <a:pt x="978" y="813"/>
                </a:lnTo>
                <a:lnTo>
                  <a:pt x="1046" y="825"/>
                </a:lnTo>
                <a:lnTo>
                  <a:pt x="1046" y="825"/>
                </a:lnTo>
                <a:lnTo>
                  <a:pt x="1054" y="827"/>
                </a:lnTo>
                <a:lnTo>
                  <a:pt x="1062" y="830"/>
                </a:lnTo>
                <a:lnTo>
                  <a:pt x="1068" y="835"/>
                </a:lnTo>
                <a:lnTo>
                  <a:pt x="1074" y="840"/>
                </a:lnTo>
                <a:lnTo>
                  <a:pt x="1078" y="845"/>
                </a:lnTo>
                <a:lnTo>
                  <a:pt x="1082" y="851"/>
                </a:lnTo>
                <a:lnTo>
                  <a:pt x="1084" y="855"/>
                </a:lnTo>
                <a:lnTo>
                  <a:pt x="1087" y="861"/>
                </a:lnTo>
                <a:lnTo>
                  <a:pt x="1087" y="861"/>
                </a:lnTo>
                <a:lnTo>
                  <a:pt x="1095" y="933"/>
                </a:lnTo>
                <a:lnTo>
                  <a:pt x="1102" y="987"/>
                </a:lnTo>
                <a:lnTo>
                  <a:pt x="1104" y="1009"/>
                </a:lnTo>
                <a:lnTo>
                  <a:pt x="1104" y="1032"/>
                </a:lnTo>
                <a:lnTo>
                  <a:pt x="1103" y="1054"/>
                </a:lnTo>
                <a:lnTo>
                  <a:pt x="1102" y="1077"/>
                </a:lnTo>
                <a:lnTo>
                  <a:pt x="1102" y="1077"/>
                </a:lnTo>
                <a:lnTo>
                  <a:pt x="1100" y="1083"/>
                </a:lnTo>
                <a:lnTo>
                  <a:pt x="1098" y="1088"/>
                </a:lnTo>
                <a:lnTo>
                  <a:pt x="1095" y="1092"/>
                </a:lnTo>
                <a:lnTo>
                  <a:pt x="1091" y="1097"/>
                </a:lnTo>
                <a:lnTo>
                  <a:pt x="1087" y="1100"/>
                </a:lnTo>
                <a:lnTo>
                  <a:pt x="1082" y="1102"/>
                </a:lnTo>
                <a:lnTo>
                  <a:pt x="1077" y="1104"/>
                </a:lnTo>
                <a:lnTo>
                  <a:pt x="1072" y="1104"/>
                </a:lnTo>
                <a:lnTo>
                  <a:pt x="724" y="1104"/>
                </a:lnTo>
                <a:lnTo>
                  <a:pt x="724" y="1104"/>
                </a:lnTo>
                <a:lnTo>
                  <a:pt x="719" y="1104"/>
                </a:lnTo>
                <a:lnTo>
                  <a:pt x="714" y="1102"/>
                </a:lnTo>
                <a:lnTo>
                  <a:pt x="708" y="1100"/>
                </a:lnTo>
                <a:lnTo>
                  <a:pt x="704" y="1097"/>
                </a:lnTo>
                <a:lnTo>
                  <a:pt x="701" y="1092"/>
                </a:lnTo>
                <a:lnTo>
                  <a:pt x="697" y="1088"/>
                </a:lnTo>
                <a:lnTo>
                  <a:pt x="695" y="1083"/>
                </a:lnTo>
                <a:lnTo>
                  <a:pt x="694" y="1077"/>
                </a:lnTo>
                <a:lnTo>
                  <a:pt x="694" y="1077"/>
                </a:lnTo>
                <a:lnTo>
                  <a:pt x="693" y="1054"/>
                </a:lnTo>
                <a:lnTo>
                  <a:pt x="692" y="1032"/>
                </a:lnTo>
                <a:lnTo>
                  <a:pt x="692" y="1009"/>
                </a:lnTo>
                <a:lnTo>
                  <a:pt x="694" y="987"/>
                </a:lnTo>
                <a:lnTo>
                  <a:pt x="700" y="933"/>
                </a:lnTo>
                <a:lnTo>
                  <a:pt x="709" y="861"/>
                </a:lnTo>
                <a:lnTo>
                  <a:pt x="709" y="861"/>
                </a:lnTo>
                <a:lnTo>
                  <a:pt x="711" y="855"/>
                </a:lnTo>
                <a:lnTo>
                  <a:pt x="714" y="851"/>
                </a:lnTo>
                <a:lnTo>
                  <a:pt x="717" y="845"/>
                </a:lnTo>
                <a:lnTo>
                  <a:pt x="722" y="840"/>
                </a:lnTo>
                <a:lnTo>
                  <a:pt x="728" y="835"/>
                </a:lnTo>
                <a:lnTo>
                  <a:pt x="734" y="830"/>
                </a:lnTo>
                <a:lnTo>
                  <a:pt x="742" y="827"/>
                </a:lnTo>
                <a:lnTo>
                  <a:pt x="750" y="825"/>
                </a:lnTo>
                <a:lnTo>
                  <a:pt x="818" y="813"/>
                </a:lnTo>
                <a:lnTo>
                  <a:pt x="818" y="813"/>
                </a:lnTo>
                <a:lnTo>
                  <a:pt x="822" y="813"/>
                </a:lnTo>
                <a:lnTo>
                  <a:pt x="827" y="814"/>
                </a:lnTo>
                <a:lnTo>
                  <a:pt x="831" y="816"/>
                </a:lnTo>
                <a:lnTo>
                  <a:pt x="834" y="821"/>
                </a:lnTo>
                <a:lnTo>
                  <a:pt x="898" y="909"/>
                </a:lnTo>
                <a:lnTo>
                  <a:pt x="898" y="9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Oval 19"/>
          <p:cNvSpPr/>
          <p:nvPr/>
        </p:nvSpPr>
        <p:spPr>
          <a:xfrm>
            <a:off x="8588704" y="3449255"/>
            <a:ext cx="941760" cy="941760"/>
          </a:xfrm>
          <a:prstGeom prst="ellipse">
            <a:avLst/>
          </a:prstGeom>
          <a:solidFill>
            <a:schemeClr val="tx1">
              <a:lumMod val="50000"/>
              <a:lumOff val="50000"/>
            </a:schemeClr>
          </a:solidFill>
          <a:ln w="5715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endParaRPr>
          </a:p>
        </p:txBody>
      </p:sp>
      <p:sp>
        <p:nvSpPr>
          <p:cNvPr id="15" name="Freeform: Shape 20"/>
          <p:cNvSpPr>
            <a:spLocks/>
          </p:cNvSpPr>
          <p:nvPr/>
        </p:nvSpPr>
        <p:spPr bwMode="auto">
          <a:xfrm>
            <a:off x="8836369" y="3696515"/>
            <a:ext cx="446430" cy="447240"/>
          </a:xfrm>
          <a:custGeom>
            <a:avLst/>
            <a:gdLst>
              <a:gd name="T0" fmla="*/ 600 w 1102"/>
              <a:gd name="T1" fmla="*/ 929 h 1104"/>
              <a:gd name="T2" fmla="*/ 809 w 1102"/>
              <a:gd name="T3" fmla="*/ 836 h 1104"/>
              <a:gd name="T4" fmla="*/ 830 w 1102"/>
              <a:gd name="T5" fmla="*/ 805 h 1104"/>
              <a:gd name="T6" fmla="*/ 1099 w 1102"/>
              <a:gd name="T7" fmla="*/ 858 h 1104"/>
              <a:gd name="T8" fmla="*/ 886 w 1102"/>
              <a:gd name="T9" fmla="*/ 879 h 1104"/>
              <a:gd name="T10" fmla="*/ 871 w 1102"/>
              <a:gd name="T11" fmla="*/ 986 h 1104"/>
              <a:gd name="T12" fmla="*/ 670 w 1102"/>
              <a:gd name="T13" fmla="*/ 1076 h 1104"/>
              <a:gd name="T14" fmla="*/ 636 w 1102"/>
              <a:gd name="T15" fmla="*/ 1104 h 1104"/>
              <a:gd name="T16" fmla="*/ 388 w 1102"/>
              <a:gd name="T17" fmla="*/ 1036 h 1104"/>
              <a:gd name="T18" fmla="*/ 199 w 1102"/>
              <a:gd name="T19" fmla="*/ 690 h 1104"/>
              <a:gd name="T20" fmla="*/ 236 w 1102"/>
              <a:gd name="T21" fmla="*/ 669 h 1104"/>
              <a:gd name="T22" fmla="*/ 244 w 1102"/>
              <a:gd name="T23" fmla="*/ 543 h 1104"/>
              <a:gd name="T24" fmla="*/ 50 w 1102"/>
              <a:gd name="T25" fmla="*/ 510 h 1104"/>
              <a:gd name="T26" fmla="*/ 10 w 1102"/>
              <a:gd name="T27" fmla="*/ 536 h 1104"/>
              <a:gd name="T28" fmla="*/ 10 w 1102"/>
              <a:gd name="T29" fmla="*/ 662 h 1104"/>
              <a:gd name="T30" fmla="*/ 211 w 1102"/>
              <a:gd name="T31" fmla="*/ 900 h 1104"/>
              <a:gd name="T32" fmla="*/ 315 w 1102"/>
              <a:gd name="T33" fmla="*/ 753 h 1104"/>
              <a:gd name="T34" fmla="*/ 463 w 1102"/>
              <a:gd name="T35" fmla="*/ 691 h 1104"/>
              <a:gd name="T36" fmla="*/ 398 w 1102"/>
              <a:gd name="T37" fmla="*/ 848 h 1104"/>
              <a:gd name="T38" fmla="*/ 282 w 1102"/>
              <a:gd name="T39" fmla="*/ 979 h 1104"/>
              <a:gd name="T40" fmla="*/ 216 w 1102"/>
              <a:gd name="T41" fmla="*/ 974 h 1104"/>
              <a:gd name="T42" fmla="*/ 204 w 1102"/>
              <a:gd name="T43" fmla="*/ 910 h 1104"/>
              <a:gd name="T44" fmla="*/ 536 w 1102"/>
              <a:gd name="T45" fmla="*/ 10 h 1104"/>
              <a:gd name="T46" fmla="*/ 573 w 1102"/>
              <a:gd name="T47" fmla="*/ 55 h 1104"/>
              <a:gd name="T48" fmla="*/ 577 w 1102"/>
              <a:gd name="T49" fmla="*/ 106 h 1104"/>
              <a:gd name="T50" fmla="*/ 545 w 1102"/>
              <a:gd name="T51" fmla="*/ 166 h 1104"/>
              <a:gd name="T52" fmla="*/ 489 w 1102"/>
              <a:gd name="T53" fmla="*/ 196 h 1104"/>
              <a:gd name="T54" fmla="*/ 441 w 1102"/>
              <a:gd name="T55" fmla="*/ 179 h 1104"/>
              <a:gd name="T56" fmla="*/ 412 w 1102"/>
              <a:gd name="T57" fmla="*/ 119 h 1104"/>
              <a:gd name="T58" fmla="*/ 413 w 1102"/>
              <a:gd name="T59" fmla="*/ 62 h 1104"/>
              <a:gd name="T60" fmla="*/ 449 w 1102"/>
              <a:gd name="T61" fmla="*/ 15 h 1104"/>
              <a:gd name="T62" fmla="*/ 504 w 1102"/>
              <a:gd name="T63" fmla="*/ 1 h 1104"/>
              <a:gd name="T64" fmla="*/ 534 w 1102"/>
              <a:gd name="T65" fmla="*/ 253 h 1104"/>
              <a:gd name="T66" fmla="*/ 647 w 1102"/>
              <a:gd name="T67" fmla="*/ 356 h 1104"/>
              <a:gd name="T68" fmla="*/ 778 w 1102"/>
              <a:gd name="T69" fmla="*/ 369 h 1104"/>
              <a:gd name="T70" fmla="*/ 813 w 1102"/>
              <a:gd name="T71" fmla="*/ 394 h 1104"/>
              <a:gd name="T72" fmla="*/ 805 w 1102"/>
              <a:gd name="T73" fmla="*/ 445 h 1104"/>
              <a:gd name="T74" fmla="*/ 686 w 1102"/>
              <a:gd name="T75" fmla="*/ 462 h 1104"/>
              <a:gd name="T76" fmla="*/ 599 w 1102"/>
              <a:gd name="T77" fmla="*/ 441 h 1104"/>
              <a:gd name="T78" fmla="*/ 518 w 1102"/>
              <a:gd name="T79" fmla="*/ 528 h 1104"/>
              <a:gd name="T80" fmla="*/ 646 w 1102"/>
              <a:gd name="T81" fmla="*/ 595 h 1104"/>
              <a:gd name="T82" fmla="*/ 727 w 1102"/>
              <a:gd name="T83" fmla="*/ 705 h 1104"/>
              <a:gd name="T84" fmla="*/ 761 w 1102"/>
              <a:gd name="T85" fmla="*/ 829 h 1104"/>
              <a:gd name="T86" fmla="*/ 712 w 1102"/>
              <a:gd name="T87" fmla="*/ 869 h 1104"/>
              <a:gd name="T88" fmla="*/ 662 w 1102"/>
              <a:gd name="T89" fmla="*/ 841 h 1104"/>
              <a:gd name="T90" fmla="*/ 556 w 1102"/>
              <a:gd name="T91" fmla="*/ 687 h 1104"/>
              <a:gd name="T92" fmla="*/ 314 w 1102"/>
              <a:gd name="T93" fmla="*/ 598 h 1104"/>
              <a:gd name="T94" fmla="*/ 276 w 1102"/>
              <a:gd name="T95" fmla="*/ 547 h 1104"/>
              <a:gd name="T96" fmla="*/ 253 w 1102"/>
              <a:gd name="T97" fmla="*/ 338 h 1104"/>
              <a:gd name="T98" fmla="*/ 222 w 1102"/>
              <a:gd name="T99" fmla="*/ 391 h 1104"/>
              <a:gd name="T100" fmla="*/ 193 w 1102"/>
              <a:gd name="T101" fmla="*/ 482 h 1104"/>
              <a:gd name="T102" fmla="*/ 143 w 1102"/>
              <a:gd name="T103" fmla="*/ 479 h 1104"/>
              <a:gd name="T104" fmla="*/ 130 w 1102"/>
              <a:gd name="T105" fmla="*/ 413 h 1104"/>
              <a:gd name="T106" fmla="*/ 175 w 1102"/>
              <a:gd name="T107" fmla="*/ 281 h 1104"/>
              <a:gd name="T108" fmla="*/ 333 w 1102"/>
              <a:gd name="T109" fmla="*/ 201 h 1104"/>
              <a:gd name="T110" fmla="*/ 423 w 1102"/>
              <a:gd name="T111" fmla="*/ 213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2" h="1104">
                <a:moveTo>
                  <a:pt x="412" y="1026"/>
                </a:moveTo>
                <a:lnTo>
                  <a:pt x="593" y="1026"/>
                </a:lnTo>
                <a:lnTo>
                  <a:pt x="593" y="948"/>
                </a:lnTo>
                <a:lnTo>
                  <a:pt x="593" y="948"/>
                </a:lnTo>
                <a:lnTo>
                  <a:pt x="594" y="942"/>
                </a:lnTo>
                <a:lnTo>
                  <a:pt x="596" y="935"/>
                </a:lnTo>
                <a:lnTo>
                  <a:pt x="600" y="929"/>
                </a:lnTo>
                <a:lnTo>
                  <a:pt x="603" y="924"/>
                </a:lnTo>
                <a:lnTo>
                  <a:pt x="608" y="919"/>
                </a:lnTo>
                <a:lnTo>
                  <a:pt x="615" y="917"/>
                </a:lnTo>
                <a:lnTo>
                  <a:pt x="621" y="915"/>
                </a:lnTo>
                <a:lnTo>
                  <a:pt x="628" y="914"/>
                </a:lnTo>
                <a:lnTo>
                  <a:pt x="809" y="914"/>
                </a:lnTo>
                <a:lnTo>
                  <a:pt x="809" y="836"/>
                </a:lnTo>
                <a:lnTo>
                  <a:pt x="809" y="836"/>
                </a:lnTo>
                <a:lnTo>
                  <a:pt x="810" y="830"/>
                </a:lnTo>
                <a:lnTo>
                  <a:pt x="812" y="823"/>
                </a:lnTo>
                <a:lnTo>
                  <a:pt x="815" y="817"/>
                </a:lnTo>
                <a:lnTo>
                  <a:pt x="819" y="811"/>
                </a:lnTo>
                <a:lnTo>
                  <a:pt x="824" y="807"/>
                </a:lnTo>
                <a:lnTo>
                  <a:pt x="830" y="805"/>
                </a:lnTo>
                <a:lnTo>
                  <a:pt x="837" y="803"/>
                </a:lnTo>
                <a:lnTo>
                  <a:pt x="843" y="802"/>
                </a:lnTo>
                <a:lnTo>
                  <a:pt x="1102" y="802"/>
                </a:lnTo>
                <a:lnTo>
                  <a:pt x="1102" y="845"/>
                </a:lnTo>
                <a:lnTo>
                  <a:pt x="1102" y="845"/>
                </a:lnTo>
                <a:lnTo>
                  <a:pt x="1101" y="851"/>
                </a:lnTo>
                <a:lnTo>
                  <a:pt x="1099" y="858"/>
                </a:lnTo>
                <a:lnTo>
                  <a:pt x="1096" y="864"/>
                </a:lnTo>
                <a:lnTo>
                  <a:pt x="1092" y="870"/>
                </a:lnTo>
                <a:lnTo>
                  <a:pt x="1087" y="874"/>
                </a:lnTo>
                <a:lnTo>
                  <a:pt x="1081" y="876"/>
                </a:lnTo>
                <a:lnTo>
                  <a:pt x="1074" y="878"/>
                </a:lnTo>
                <a:lnTo>
                  <a:pt x="1068" y="879"/>
                </a:lnTo>
                <a:lnTo>
                  <a:pt x="886" y="879"/>
                </a:lnTo>
                <a:lnTo>
                  <a:pt x="886" y="957"/>
                </a:lnTo>
                <a:lnTo>
                  <a:pt x="886" y="957"/>
                </a:lnTo>
                <a:lnTo>
                  <a:pt x="885" y="963"/>
                </a:lnTo>
                <a:lnTo>
                  <a:pt x="883" y="970"/>
                </a:lnTo>
                <a:lnTo>
                  <a:pt x="881" y="976"/>
                </a:lnTo>
                <a:lnTo>
                  <a:pt x="877" y="982"/>
                </a:lnTo>
                <a:lnTo>
                  <a:pt x="871" y="986"/>
                </a:lnTo>
                <a:lnTo>
                  <a:pt x="865" y="988"/>
                </a:lnTo>
                <a:lnTo>
                  <a:pt x="858" y="990"/>
                </a:lnTo>
                <a:lnTo>
                  <a:pt x="852" y="991"/>
                </a:lnTo>
                <a:lnTo>
                  <a:pt x="671" y="991"/>
                </a:lnTo>
                <a:lnTo>
                  <a:pt x="671" y="1069"/>
                </a:lnTo>
                <a:lnTo>
                  <a:pt x="671" y="1069"/>
                </a:lnTo>
                <a:lnTo>
                  <a:pt x="670" y="1076"/>
                </a:lnTo>
                <a:lnTo>
                  <a:pt x="668" y="1082"/>
                </a:lnTo>
                <a:lnTo>
                  <a:pt x="664" y="1088"/>
                </a:lnTo>
                <a:lnTo>
                  <a:pt x="661" y="1094"/>
                </a:lnTo>
                <a:lnTo>
                  <a:pt x="656" y="1098"/>
                </a:lnTo>
                <a:lnTo>
                  <a:pt x="649" y="1100"/>
                </a:lnTo>
                <a:lnTo>
                  <a:pt x="643" y="1103"/>
                </a:lnTo>
                <a:lnTo>
                  <a:pt x="636" y="1104"/>
                </a:lnTo>
                <a:lnTo>
                  <a:pt x="378" y="1104"/>
                </a:lnTo>
                <a:lnTo>
                  <a:pt x="378" y="1060"/>
                </a:lnTo>
                <a:lnTo>
                  <a:pt x="378" y="1060"/>
                </a:lnTo>
                <a:lnTo>
                  <a:pt x="379" y="1054"/>
                </a:lnTo>
                <a:lnTo>
                  <a:pt x="381" y="1048"/>
                </a:lnTo>
                <a:lnTo>
                  <a:pt x="384" y="1041"/>
                </a:lnTo>
                <a:lnTo>
                  <a:pt x="388" y="1036"/>
                </a:lnTo>
                <a:lnTo>
                  <a:pt x="393" y="1031"/>
                </a:lnTo>
                <a:lnTo>
                  <a:pt x="399" y="1029"/>
                </a:lnTo>
                <a:lnTo>
                  <a:pt x="406" y="1027"/>
                </a:lnTo>
                <a:lnTo>
                  <a:pt x="412" y="1026"/>
                </a:lnTo>
                <a:lnTo>
                  <a:pt x="412" y="1026"/>
                </a:lnTo>
                <a:close/>
                <a:moveTo>
                  <a:pt x="36" y="676"/>
                </a:moveTo>
                <a:lnTo>
                  <a:pt x="199" y="690"/>
                </a:lnTo>
                <a:lnTo>
                  <a:pt x="199" y="690"/>
                </a:lnTo>
                <a:lnTo>
                  <a:pt x="206" y="690"/>
                </a:lnTo>
                <a:lnTo>
                  <a:pt x="214" y="687"/>
                </a:lnTo>
                <a:lnTo>
                  <a:pt x="221" y="684"/>
                </a:lnTo>
                <a:lnTo>
                  <a:pt x="227" y="681"/>
                </a:lnTo>
                <a:lnTo>
                  <a:pt x="232" y="676"/>
                </a:lnTo>
                <a:lnTo>
                  <a:pt x="236" y="669"/>
                </a:lnTo>
                <a:lnTo>
                  <a:pt x="240" y="662"/>
                </a:lnTo>
                <a:lnTo>
                  <a:pt x="241" y="654"/>
                </a:lnTo>
                <a:lnTo>
                  <a:pt x="248" y="566"/>
                </a:lnTo>
                <a:lnTo>
                  <a:pt x="248" y="566"/>
                </a:lnTo>
                <a:lnTo>
                  <a:pt x="248" y="557"/>
                </a:lnTo>
                <a:lnTo>
                  <a:pt x="247" y="549"/>
                </a:lnTo>
                <a:lnTo>
                  <a:pt x="244" y="543"/>
                </a:lnTo>
                <a:lnTo>
                  <a:pt x="240" y="536"/>
                </a:lnTo>
                <a:lnTo>
                  <a:pt x="234" y="531"/>
                </a:lnTo>
                <a:lnTo>
                  <a:pt x="228" y="528"/>
                </a:lnTo>
                <a:lnTo>
                  <a:pt x="221" y="525"/>
                </a:lnTo>
                <a:lnTo>
                  <a:pt x="213" y="524"/>
                </a:lnTo>
                <a:lnTo>
                  <a:pt x="50" y="510"/>
                </a:lnTo>
                <a:lnTo>
                  <a:pt x="50" y="510"/>
                </a:lnTo>
                <a:lnTo>
                  <a:pt x="42" y="510"/>
                </a:lnTo>
                <a:lnTo>
                  <a:pt x="35" y="511"/>
                </a:lnTo>
                <a:lnTo>
                  <a:pt x="28" y="514"/>
                </a:lnTo>
                <a:lnTo>
                  <a:pt x="22" y="518"/>
                </a:lnTo>
                <a:lnTo>
                  <a:pt x="16" y="524"/>
                </a:lnTo>
                <a:lnTo>
                  <a:pt x="12" y="530"/>
                </a:lnTo>
                <a:lnTo>
                  <a:pt x="10" y="536"/>
                </a:lnTo>
                <a:lnTo>
                  <a:pt x="8" y="544"/>
                </a:lnTo>
                <a:lnTo>
                  <a:pt x="0" y="634"/>
                </a:lnTo>
                <a:lnTo>
                  <a:pt x="0" y="634"/>
                </a:lnTo>
                <a:lnTo>
                  <a:pt x="0" y="641"/>
                </a:lnTo>
                <a:lnTo>
                  <a:pt x="2" y="649"/>
                </a:lnTo>
                <a:lnTo>
                  <a:pt x="6" y="655"/>
                </a:lnTo>
                <a:lnTo>
                  <a:pt x="10" y="662"/>
                </a:lnTo>
                <a:lnTo>
                  <a:pt x="15" y="667"/>
                </a:lnTo>
                <a:lnTo>
                  <a:pt x="21" y="671"/>
                </a:lnTo>
                <a:lnTo>
                  <a:pt x="28" y="674"/>
                </a:lnTo>
                <a:lnTo>
                  <a:pt x="36" y="676"/>
                </a:lnTo>
                <a:lnTo>
                  <a:pt x="36" y="676"/>
                </a:lnTo>
                <a:close/>
                <a:moveTo>
                  <a:pt x="211" y="900"/>
                </a:moveTo>
                <a:lnTo>
                  <a:pt x="211" y="900"/>
                </a:lnTo>
                <a:lnTo>
                  <a:pt x="263" y="839"/>
                </a:lnTo>
                <a:lnTo>
                  <a:pt x="282" y="815"/>
                </a:lnTo>
                <a:lnTo>
                  <a:pt x="289" y="804"/>
                </a:lnTo>
                <a:lnTo>
                  <a:pt x="297" y="792"/>
                </a:lnTo>
                <a:lnTo>
                  <a:pt x="303" y="780"/>
                </a:lnTo>
                <a:lnTo>
                  <a:pt x="310" y="767"/>
                </a:lnTo>
                <a:lnTo>
                  <a:pt x="315" y="753"/>
                </a:lnTo>
                <a:lnTo>
                  <a:pt x="320" y="737"/>
                </a:lnTo>
                <a:lnTo>
                  <a:pt x="331" y="700"/>
                </a:lnTo>
                <a:lnTo>
                  <a:pt x="342" y="653"/>
                </a:lnTo>
                <a:lnTo>
                  <a:pt x="342" y="653"/>
                </a:lnTo>
                <a:lnTo>
                  <a:pt x="451" y="687"/>
                </a:lnTo>
                <a:lnTo>
                  <a:pt x="451" y="687"/>
                </a:lnTo>
                <a:lnTo>
                  <a:pt x="463" y="691"/>
                </a:lnTo>
                <a:lnTo>
                  <a:pt x="463" y="691"/>
                </a:lnTo>
                <a:lnTo>
                  <a:pt x="444" y="745"/>
                </a:lnTo>
                <a:lnTo>
                  <a:pt x="428" y="786"/>
                </a:lnTo>
                <a:lnTo>
                  <a:pt x="421" y="804"/>
                </a:lnTo>
                <a:lnTo>
                  <a:pt x="413" y="820"/>
                </a:lnTo>
                <a:lnTo>
                  <a:pt x="406" y="834"/>
                </a:lnTo>
                <a:lnTo>
                  <a:pt x="398" y="848"/>
                </a:lnTo>
                <a:lnTo>
                  <a:pt x="388" y="861"/>
                </a:lnTo>
                <a:lnTo>
                  <a:pt x="379" y="874"/>
                </a:lnTo>
                <a:lnTo>
                  <a:pt x="356" y="901"/>
                </a:lnTo>
                <a:lnTo>
                  <a:pt x="328" y="932"/>
                </a:lnTo>
                <a:lnTo>
                  <a:pt x="291" y="971"/>
                </a:lnTo>
                <a:lnTo>
                  <a:pt x="291" y="971"/>
                </a:lnTo>
                <a:lnTo>
                  <a:pt x="282" y="979"/>
                </a:lnTo>
                <a:lnTo>
                  <a:pt x="272" y="985"/>
                </a:lnTo>
                <a:lnTo>
                  <a:pt x="262" y="988"/>
                </a:lnTo>
                <a:lnTo>
                  <a:pt x="251" y="988"/>
                </a:lnTo>
                <a:lnTo>
                  <a:pt x="242" y="988"/>
                </a:lnTo>
                <a:lnTo>
                  <a:pt x="232" y="985"/>
                </a:lnTo>
                <a:lnTo>
                  <a:pt x="223" y="981"/>
                </a:lnTo>
                <a:lnTo>
                  <a:pt x="216" y="974"/>
                </a:lnTo>
                <a:lnTo>
                  <a:pt x="208" y="968"/>
                </a:lnTo>
                <a:lnTo>
                  <a:pt x="203" y="959"/>
                </a:lnTo>
                <a:lnTo>
                  <a:pt x="199" y="950"/>
                </a:lnTo>
                <a:lnTo>
                  <a:pt x="198" y="941"/>
                </a:lnTo>
                <a:lnTo>
                  <a:pt x="197" y="931"/>
                </a:lnTo>
                <a:lnTo>
                  <a:pt x="199" y="920"/>
                </a:lnTo>
                <a:lnTo>
                  <a:pt x="204" y="910"/>
                </a:lnTo>
                <a:lnTo>
                  <a:pt x="211" y="900"/>
                </a:lnTo>
                <a:lnTo>
                  <a:pt x="211" y="900"/>
                </a:lnTo>
                <a:close/>
                <a:moveTo>
                  <a:pt x="512" y="2"/>
                </a:moveTo>
                <a:lnTo>
                  <a:pt x="512" y="2"/>
                </a:lnTo>
                <a:lnTo>
                  <a:pt x="521" y="4"/>
                </a:lnTo>
                <a:lnTo>
                  <a:pt x="529" y="7"/>
                </a:lnTo>
                <a:lnTo>
                  <a:pt x="536" y="10"/>
                </a:lnTo>
                <a:lnTo>
                  <a:pt x="544" y="16"/>
                </a:lnTo>
                <a:lnTo>
                  <a:pt x="550" y="20"/>
                </a:lnTo>
                <a:lnTo>
                  <a:pt x="556" y="27"/>
                </a:lnTo>
                <a:lnTo>
                  <a:pt x="561" y="33"/>
                </a:lnTo>
                <a:lnTo>
                  <a:pt x="565" y="39"/>
                </a:lnTo>
                <a:lnTo>
                  <a:pt x="570" y="47"/>
                </a:lnTo>
                <a:lnTo>
                  <a:pt x="573" y="55"/>
                </a:lnTo>
                <a:lnTo>
                  <a:pt x="576" y="62"/>
                </a:lnTo>
                <a:lnTo>
                  <a:pt x="577" y="71"/>
                </a:lnTo>
                <a:lnTo>
                  <a:pt x="578" y="79"/>
                </a:lnTo>
                <a:lnTo>
                  <a:pt x="579" y="88"/>
                </a:lnTo>
                <a:lnTo>
                  <a:pt x="578" y="98"/>
                </a:lnTo>
                <a:lnTo>
                  <a:pt x="577" y="106"/>
                </a:lnTo>
                <a:lnTo>
                  <a:pt x="577" y="106"/>
                </a:lnTo>
                <a:lnTo>
                  <a:pt x="575" y="115"/>
                </a:lnTo>
                <a:lnTo>
                  <a:pt x="572" y="125"/>
                </a:lnTo>
                <a:lnTo>
                  <a:pt x="567" y="133"/>
                </a:lnTo>
                <a:lnTo>
                  <a:pt x="563" y="142"/>
                </a:lnTo>
                <a:lnTo>
                  <a:pt x="558" y="149"/>
                </a:lnTo>
                <a:lnTo>
                  <a:pt x="551" y="158"/>
                </a:lnTo>
                <a:lnTo>
                  <a:pt x="545" y="166"/>
                </a:lnTo>
                <a:lnTo>
                  <a:pt x="538" y="172"/>
                </a:lnTo>
                <a:lnTo>
                  <a:pt x="531" y="179"/>
                </a:lnTo>
                <a:lnTo>
                  <a:pt x="522" y="184"/>
                </a:lnTo>
                <a:lnTo>
                  <a:pt x="515" y="188"/>
                </a:lnTo>
                <a:lnTo>
                  <a:pt x="506" y="192"/>
                </a:lnTo>
                <a:lnTo>
                  <a:pt x="497" y="195"/>
                </a:lnTo>
                <a:lnTo>
                  <a:pt x="489" y="196"/>
                </a:lnTo>
                <a:lnTo>
                  <a:pt x="480" y="196"/>
                </a:lnTo>
                <a:lnTo>
                  <a:pt x="471" y="195"/>
                </a:lnTo>
                <a:lnTo>
                  <a:pt x="471" y="195"/>
                </a:lnTo>
                <a:lnTo>
                  <a:pt x="464" y="193"/>
                </a:lnTo>
                <a:lnTo>
                  <a:pt x="455" y="188"/>
                </a:lnTo>
                <a:lnTo>
                  <a:pt x="449" y="184"/>
                </a:lnTo>
                <a:lnTo>
                  <a:pt x="441" y="179"/>
                </a:lnTo>
                <a:lnTo>
                  <a:pt x="436" y="171"/>
                </a:lnTo>
                <a:lnTo>
                  <a:pt x="430" y="165"/>
                </a:lnTo>
                <a:lnTo>
                  <a:pt x="425" y="156"/>
                </a:lnTo>
                <a:lnTo>
                  <a:pt x="421" y="147"/>
                </a:lnTo>
                <a:lnTo>
                  <a:pt x="418" y="139"/>
                </a:lnTo>
                <a:lnTo>
                  <a:pt x="414" y="129"/>
                </a:lnTo>
                <a:lnTo>
                  <a:pt x="412" y="119"/>
                </a:lnTo>
                <a:lnTo>
                  <a:pt x="410" y="110"/>
                </a:lnTo>
                <a:lnTo>
                  <a:pt x="409" y="100"/>
                </a:lnTo>
                <a:lnTo>
                  <a:pt x="409" y="90"/>
                </a:lnTo>
                <a:lnTo>
                  <a:pt x="410" y="80"/>
                </a:lnTo>
                <a:lnTo>
                  <a:pt x="411" y="71"/>
                </a:lnTo>
                <a:lnTo>
                  <a:pt x="411" y="71"/>
                </a:lnTo>
                <a:lnTo>
                  <a:pt x="413" y="62"/>
                </a:lnTo>
                <a:lnTo>
                  <a:pt x="416" y="54"/>
                </a:lnTo>
                <a:lnTo>
                  <a:pt x="421" y="46"/>
                </a:lnTo>
                <a:lnTo>
                  <a:pt x="425" y="38"/>
                </a:lnTo>
                <a:lnTo>
                  <a:pt x="430" y="32"/>
                </a:lnTo>
                <a:lnTo>
                  <a:pt x="436" y="25"/>
                </a:lnTo>
                <a:lnTo>
                  <a:pt x="442" y="20"/>
                </a:lnTo>
                <a:lnTo>
                  <a:pt x="449" y="15"/>
                </a:lnTo>
                <a:lnTo>
                  <a:pt x="455" y="10"/>
                </a:lnTo>
                <a:lnTo>
                  <a:pt x="463" y="7"/>
                </a:lnTo>
                <a:lnTo>
                  <a:pt x="470" y="4"/>
                </a:lnTo>
                <a:lnTo>
                  <a:pt x="479" y="2"/>
                </a:lnTo>
                <a:lnTo>
                  <a:pt x="487" y="1"/>
                </a:lnTo>
                <a:lnTo>
                  <a:pt x="495" y="0"/>
                </a:lnTo>
                <a:lnTo>
                  <a:pt x="504" y="1"/>
                </a:lnTo>
                <a:lnTo>
                  <a:pt x="512" y="2"/>
                </a:lnTo>
                <a:lnTo>
                  <a:pt x="512" y="2"/>
                </a:lnTo>
                <a:close/>
                <a:moveTo>
                  <a:pt x="503" y="239"/>
                </a:moveTo>
                <a:lnTo>
                  <a:pt x="503" y="239"/>
                </a:lnTo>
                <a:lnTo>
                  <a:pt x="510" y="242"/>
                </a:lnTo>
                <a:lnTo>
                  <a:pt x="522" y="246"/>
                </a:lnTo>
                <a:lnTo>
                  <a:pt x="534" y="253"/>
                </a:lnTo>
                <a:lnTo>
                  <a:pt x="539" y="257"/>
                </a:lnTo>
                <a:lnTo>
                  <a:pt x="545" y="262"/>
                </a:lnTo>
                <a:lnTo>
                  <a:pt x="545" y="262"/>
                </a:lnTo>
                <a:lnTo>
                  <a:pt x="614" y="330"/>
                </a:lnTo>
                <a:lnTo>
                  <a:pt x="627" y="340"/>
                </a:lnTo>
                <a:lnTo>
                  <a:pt x="637" y="349"/>
                </a:lnTo>
                <a:lnTo>
                  <a:pt x="647" y="356"/>
                </a:lnTo>
                <a:lnTo>
                  <a:pt x="657" y="362"/>
                </a:lnTo>
                <a:lnTo>
                  <a:pt x="667" y="366"/>
                </a:lnTo>
                <a:lnTo>
                  <a:pt x="677" y="368"/>
                </a:lnTo>
                <a:lnTo>
                  <a:pt x="688" y="370"/>
                </a:lnTo>
                <a:lnTo>
                  <a:pt x="701" y="372"/>
                </a:lnTo>
                <a:lnTo>
                  <a:pt x="733" y="372"/>
                </a:lnTo>
                <a:lnTo>
                  <a:pt x="778" y="369"/>
                </a:lnTo>
                <a:lnTo>
                  <a:pt x="778" y="369"/>
                </a:lnTo>
                <a:lnTo>
                  <a:pt x="786" y="370"/>
                </a:lnTo>
                <a:lnTo>
                  <a:pt x="794" y="373"/>
                </a:lnTo>
                <a:lnTo>
                  <a:pt x="800" y="376"/>
                </a:lnTo>
                <a:lnTo>
                  <a:pt x="807" y="381"/>
                </a:lnTo>
                <a:lnTo>
                  <a:pt x="810" y="388"/>
                </a:lnTo>
                <a:lnTo>
                  <a:pt x="813" y="394"/>
                </a:lnTo>
                <a:lnTo>
                  <a:pt x="815" y="402"/>
                </a:lnTo>
                <a:lnTo>
                  <a:pt x="816" y="409"/>
                </a:lnTo>
                <a:lnTo>
                  <a:pt x="816" y="418"/>
                </a:lnTo>
                <a:lnTo>
                  <a:pt x="814" y="425"/>
                </a:lnTo>
                <a:lnTo>
                  <a:pt x="812" y="432"/>
                </a:lnTo>
                <a:lnTo>
                  <a:pt x="809" y="438"/>
                </a:lnTo>
                <a:lnTo>
                  <a:pt x="805" y="445"/>
                </a:lnTo>
                <a:lnTo>
                  <a:pt x="798" y="449"/>
                </a:lnTo>
                <a:lnTo>
                  <a:pt x="792" y="452"/>
                </a:lnTo>
                <a:lnTo>
                  <a:pt x="784" y="453"/>
                </a:lnTo>
                <a:lnTo>
                  <a:pt x="784" y="453"/>
                </a:lnTo>
                <a:lnTo>
                  <a:pt x="738" y="459"/>
                </a:lnTo>
                <a:lnTo>
                  <a:pt x="701" y="462"/>
                </a:lnTo>
                <a:lnTo>
                  <a:pt x="686" y="462"/>
                </a:lnTo>
                <a:lnTo>
                  <a:pt x="671" y="462"/>
                </a:lnTo>
                <a:lnTo>
                  <a:pt x="658" y="462"/>
                </a:lnTo>
                <a:lnTo>
                  <a:pt x="646" y="460"/>
                </a:lnTo>
                <a:lnTo>
                  <a:pt x="634" y="457"/>
                </a:lnTo>
                <a:lnTo>
                  <a:pt x="622" y="452"/>
                </a:lnTo>
                <a:lnTo>
                  <a:pt x="610" y="447"/>
                </a:lnTo>
                <a:lnTo>
                  <a:pt x="599" y="441"/>
                </a:lnTo>
                <a:lnTo>
                  <a:pt x="586" y="431"/>
                </a:lnTo>
                <a:lnTo>
                  <a:pt x="571" y="421"/>
                </a:lnTo>
                <a:lnTo>
                  <a:pt x="538" y="393"/>
                </a:lnTo>
                <a:lnTo>
                  <a:pt x="516" y="514"/>
                </a:lnTo>
                <a:lnTo>
                  <a:pt x="516" y="514"/>
                </a:lnTo>
                <a:lnTo>
                  <a:pt x="516" y="521"/>
                </a:lnTo>
                <a:lnTo>
                  <a:pt x="518" y="528"/>
                </a:lnTo>
                <a:lnTo>
                  <a:pt x="521" y="533"/>
                </a:lnTo>
                <a:lnTo>
                  <a:pt x="526" y="538"/>
                </a:lnTo>
                <a:lnTo>
                  <a:pt x="526" y="538"/>
                </a:lnTo>
                <a:lnTo>
                  <a:pt x="575" y="558"/>
                </a:lnTo>
                <a:lnTo>
                  <a:pt x="614" y="576"/>
                </a:lnTo>
                <a:lnTo>
                  <a:pt x="631" y="585"/>
                </a:lnTo>
                <a:lnTo>
                  <a:pt x="646" y="595"/>
                </a:lnTo>
                <a:lnTo>
                  <a:pt x="660" y="604"/>
                </a:lnTo>
                <a:lnTo>
                  <a:pt x="673" y="616"/>
                </a:lnTo>
                <a:lnTo>
                  <a:pt x="685" y="629"/>
                </a:lnTo>
                <a:lnTo>
                  <a:pt x="696" y="644"/>
                </a:lnTo>
                <a:lnTo>
                  <a:pt x="706" y="662"/>
                </a:lnTo>
                <a:lnTo>
                  <a:pt x="716" y="682"/>
                </a:lnTo>
                <a:lnTo>
                  <a:pt x="727" y="705"/>
                </a:lnTo>
                <a:lnTo>
                  <a:pt x="738" y="732"/>
                </a:lnTo>
                <a:lnTo>
                  <a:pt x="748" y="762"/>
                </a:lnTo>
                <a:lnTo>
                  <a:pt x="759" y="796"/>
                </a:lnTo>
                <a:lnTo>
                  <a:pt x="759" y="796"/>
                </a:lnTo>
                <a:lnTo>
                  <a:pt x="762" y="808"/>
                </a:lnTo>
                <a:lnTo>
                  <a:pt x="764" y="819"/>
                </a:lnTo>
                <a:lnTo>
                  <a:pt x="761" y="829"/>
                </a:lnTo>
                <a:lnTo>
                  <a:pt x="758" y="837"/>
                </a:lnTo>
                <a:lnTo>
                  <a:pt x="753" y="846"/>
                </a:lnTo>
                <a:lnTo>
                  <a:pt x="746" y="852"/>
                </a:lnTo>
                <a:lnTo>
                  <a:pt x="739" y="859"/>
                </a:lnTo>
                <a:lnTo>
                  <a:pt x="730" y="863"/>
                </a:lnTo>
                <a:lnTo>
                  <a:pt x="722" y="866"/>
                </a:lnTo>
                <a:lnTo>
                  <a:pt x="712" y="869"/>
                </a:lnTo>
                <a:lnTo>
                  <a:pt x="702" y="869"/>
                </a:lnTo>
                <a:lnTo>
                  <a:pt x="692" y="866"/>
                </a:lnTo>
                <a:lnTo>
                  <a:pt x="684" y="863"/>
                </a:lnTo>
                <a:lnTo>
                  <a:pt x="675" y="858"/>
                </a:lnTo>
                <a:lnTo>
                  <a:pt x="669" y="850"/>
                </a:lnTo>
                <a:lnTo>
                  <a:pt x="662" y="841"/>
                </a:lnTo>
                <a:lnTo>
                  <a:pt x="662" y="841"/>
                </a:lnTo>
                <a:lnTo>
                  <a:pt x="645" y="807"/>
                </a:lnTo>
                <a:lnTo>
                  <a:pt x="629" y="778"/>
                </a:lnTo>
                <a:lnTo>
                  <a:pt x="614" y="754"/>
                </a:lnTo>
                <a:lnTo>
                  <a:pt x="600" y="733"/>
                </a:lnTo>
                <a:lnTo>
                  <a:pt x="586" y="715"/>
                </a:lnTo>
                <a:lnTo>
                  <a:pt x="571" y="700"/>
                </a:lnTo>
                <a:lnTo>
                  <a:pt x="556" y="687"/>
                </a:lnTo>
                <a:lnTo>
                  <a:pt x="539" y="677"/>
                </a:lnTo>
                <a:lnTo>
                  <a:pt x="521" y="668"/>
                </a:lnTo>
                <a:lnTo>
                  <a:pt x="502" y="659"/>
                </a:lnTo>
                <a:lnTo>
                  <a:pt x="479" y="651"/>
                </a:lnTo>
                <a:lnTo>
                  <a:pt x="453" y="642"/>
                </a:lnTo>
                <a:lnTo>
                  <a:pt x="393" y="624"/>
                </a:lnTo>
                <a:lnTo>
                  <a:pt x="314" y="598"/>
                </a:lnTo>
                <a:lnTo>
                  <a:pt x="314" y="598"/>
                </a:lnTo>
                <a:lnTo>
                  <a:pt x="303" y="591"/>
                </a:lnTo>
                <a:lnTo>
                  <a:pt x="296" y="584"/>
                </a:lnTo>
                <a:lnTo>
                  <a:pt x="288" y="576"/>
                </a:lnTo>
                <a:lnTo>
                  <a:pt x="283" y="567"/>
                </a:lnTo>
                <a:lnTo>
                  <a:pt x="278" y="557"/>
                </a:lnTo>
                <a:lnTo>
                  <a:pt x="276" y="547"/>
                </a:lnTo>
                <a:lnTo>
                  <a:pt x="274" y="535"/>
                </a:lnTo>
                <a:lnTo>
                  <a:pt x="274" y="525"/>
                </a:lnTo>
                <a:lnTo>
                  <a:pt x="312" y="317"/>
                </a:lnTo>
                <a:lnTo>
                  <a:pt x="312" y="317"/>
                </a:lnTo>
                <a:lnTo>
                  <a:pt x="283" y="326"/>
                </a:lnTo>
                <a:lnTo>
                  <a:pt x="261" y="334"/>
                </a:lnTo>
                <a:lnTo>
                  <a:pt x="253" y="338"/>
                </a:lnTo>
                <a:lnTo>
                  <a:pt x="245" y="344"/>
                </a:lnTo>
                <a:lnTo>
                  <a:pt x="240" y="349"/>
                </a:lnTo>
                <a:lnTo>
                  <a:pt x="235" y="354"/>
                </a:lnTo>
                <a:lnTo>
                  <a:pt x="231" y="362"/>
                </a:lnTo>
                <a:lnTo>
                  <a:pt x="228" y="370"/>
                </a:lnTo>
                <a:lnTo>
                  <a:pt x="225" y="380"/>
                </a:lnTo>
                <a:lnTo>
                  <a:pt x="222" y="391"/>
                </a:lnTo>
                <a:lnTo>
                  <a:pt x="217" y="420"/>
                </a:lnTo>
                <a:lnTo>
                  <a:pt x="211" y="458"/>
                </a:lnTo>
                <a:lnTo>
                  <a:pt x="211" y="458"/>
                </a:lnTo>
                <a:lnTo>
                  <a:pt x="208" y="465"/>
                </a:lnTo>
                <a:lnTo>
                  <a:pt x="205" y="472"/>
                </a:lnTo>
                <a:lnTo>
                  <a:pt x="200" y="477"/>
                </a:lnTo>
                <a:lnTo>
                  <a:pt x="193" y="482"/>
                </a:lnTo>
                <a:lnTo>
                  <a:pt x="187" y="485"/>
                </a:lnTo>
                <a:lnTo>
                  <a:pt x="179" y="487"/>
                </a:lnTo>
                <a:lnTo>
                  <a:pt x="172" y="488"/>
                </a:lnTo>
                <a:lnTo>
                  <a:pt x="164" y="487"/>
                </a:lnTo>
                <a:lnTo>
                  <a:pt x="157" y="486"/>
                </a:lnTo>
                <a:lnTo>
                  <a:pt x="149" y="483"/>
                </a:lnTo>
                <a:lnTo>
                  <a:pt x="143" y="479"/>
                </a:lnTo>
                <a:lnTo>
                  <a:pt x="136" y="474"/>
                </a:lnTo>
                <a:lnTo>
                  <a:pt x="132" y="467"/>
                </a:lnTo>
                <a:lnTo>
                  <a:pt x="129" y="461"/>
                </a:lnTo>
                <a:lnTo>
                  <a:pt x="126" y="452"/>
                </a:lnTo>
                <a:lnTo>
                  <a:pt x="126" y="443"/>
                </a:lnTo>
                <a:lnTo>
                  <a:pt x="126" y="443"/>
                </a:lnTo>
                <a:lnTo>
                  <a:pt x="130" y="413"/>
                </a:lnTo>
                <a:lnTo>
                  <a:pt x="134" y="386"/>
                </a:lnTo>
                <a:lnTo>
                  <a:pt x="138" y="362"/>
                </a:lnTo>
                <a:lnTo>
                  <a:pt x="143" y="341"/>
                </a:lnTo>
                <a:lnTo>
                  <a:pt x="149" y="323"/>
                </a:lnTo>
                <a:lnTo>
                  <a:pt x="157" y="307"/>
                </a:lnTo>
                <a:lnTo>
                  <a:pt x="165" y="293"/>
                </a:lnTo>
                <a:lnTo>
                  <a:pt x="175" y="281"/>
                </a:lnTo>
                <a:lnTo>
                  <a:pt x="187" y="269"/>
                </a:lnTo>
                <a:lnTo>
                  <a:pt x="201" y="259"/>
                </a:lnTo>
                <a:lnTo>
                  <a:pt x="216" y="250"/>
                </a:lnTo>
                <a:lnTo>
                  <a:pt x="234" y="241"/>
                </a:lnTo>
                <a:lnTo>
                  <a:pt x="255" y="231"/>
                </a:lnTo>
                <a:lnTo>
                  <a:pt x="278" y="223"/>
                </a:lnTo>
                <a:lnTo>
                  <a:pt x="333" y="201"/>
                </a:lnTo>
                <a:lnTo>
                  <a:pt x="333" y="201"/>
                </a:lnTo>
                <a:lnTo>
                  <a:pt x="343" y="199"/>
                </a:lnTo>
                <a:lnTo>
                  <a:pt x="355" y="199"/>
                </a:lnTo>
                <a:lnTo>
                  <a:pt x="369" y="200"/>
                </a:lnTo>
                <a:lnTo>
                  <a:pt x="382" y="202"/>
                </a:lnTo>
                <a:lnTo>
                  <a:pt x="407" y="208"/>
                </a:lnTo>
                <a:lnTo>
                  <a:pt x="423" y="213"/>
                </a:lnTo>
                <a:lnTo>
                  <a:pt x="472" y="300"/>
                </a:lnTo>
                <a:lnTo>
                  <a:pt x="503" y="239"/>
                </a:lnTo>
                <a:lnTo>
                  <a:pt x="503"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0" name="组合 39"/>
          <p:cNvGrpSpPr/>
          <p:nvPr/>
        </p:nvGrpSpPr>
        <p:grpSpPr>
          <a:xfrm>
            <a:off x="1460855" y="4883120"/>
            <a:ext cx="3255830" cy="940366"/>
            <a:chOff x="7727480" y="3360665"/>
            <a:chExt cx="3255830" cy="940366"/>
          </a:xfrm>
        </p:grpSpPr>
        <p:sp>
          <p:nvSpPr>
            <p:cNvPr id="41" name="矩形 40"/>
            <p:cNvSpPr/>
            <p:nvPr/>
          </p:nvSpPr>
          <p:spPr>
            <a:xfrm>
              <a:off x="7727480" y="3747033"/>
              <a:ext cx="3255830" cy="55399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a:t>
              </a:r>
            </a:p>
          </p:txBody>
        </p:sp>
        <p:sp>
          <p:nvSpPr>
            <p:cNvPr id="42" name="矩形 41"/>
            <p:cNvSpPr/>
            <p:nvPr/>
          </p:nvSpPr>
          <p:spPr>
            <a:xfrm>
              <a:off x="8330118" y="3360665"/>
              <a:ext cx="2050552"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latin typeface="+mn-ea"/>
                </a:rPr>
                <a:t>标题文字添加</a:t>
              </a:r>
            </a:p>
          </p:txBody>
        </p:sp>
      </p:grpSp>
      <p:grpSp>
        <p:nvGrpSpPr>
          <p:cNvPr id="43" name="组合 42"/>
          <p:cNvGrpSpPr/>
          <p:nvPr/>
        </p:nvGrpSpPr>
        <p:grpSpPr>
          <a:xfrm>
            <a:off x="5471328" y="4883120"/>
            <a:ext cx="3255830" cy="940366"/>
            <a:chOff x="7727480" y="3360665"/>
            <a:chExt cx="3255830" cy="940366"/>
          </a:xfrm>
        </p:grpSpPr>
        <p:sp>
          <p:nvSpPr>
            <p:cNvPr id="44" name="矩形 43"/>
            <p:cNvSpPr/>
            <p:nvPr/>
          </p:nvSpPr>
          <p:spPr>
            <a:xfrm>
              <a:off x="7727480" y="3747033"/>
              <a:ext cx="3255830" cy="55399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a:t>
              </a:r>
            </a:p>
          </p:txBody>
        </p:sp>
        <p:sp>
          <p:nvSpPr>
            <p:cNvPr id="45" name="矩形 44"/>
            <p:cNvSpPr/>
            <p:nvPr/>
          </p:nvSpPr>
          <p:spPr>
            <a:xfrm>
              <a:off x="8330118" y="3360665"/>
              <a:ext cx="2050552"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latin typeface="+mn-ea"/>
                </a:rPr>
                <a:t>标题文字添加</a:t>
              </a:r>
            </a:p>
          </p:txBody>
        </p:sp>
      </p:grpSp>
      <p:grpSp>
        <p:nvGrpSpPr>
          <p:cNvPr id="46" name="组合 45"/>
          <p:cNvGrpSpPr/>
          <p:nvPr/>
        </p:nvGrpSpPr>
        <p:grpSpPr>
          <a:xfrm>
            <a:off x="7431669" y="1850972"/>
            <a:ext cx="3255830" cy="940366"/>
            <a:chOff x="7727480" y="3360665"/>
            <a:chExt cx="3255830" cy="940366"/>
          </a:xfrm>
        </p:grpSpPr>
        <p:sp>
          <p:nvSpPr>
            <p:cNvPr id="47" name="矩形 46"/>
            <p:cNvSpPr/>
            <p:nvPr/>
          </p:nvSpPr>
          <p:spPr>
            <a:xfrm>
              <a:off x="7727480" y="3747033"/>
              <a:ext cx="3255830" cy="55399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a:t>
              </a:r>
            </a:p>
          </p:txBody>
        </p:sp>
        <p:sp>
          <p:nvSpPr>
            <p:cNvPr id="48" name="矩形 47"/>
            <p:cNvSpPr/>
            <p:nvPr/>
          </p:nvSpPr>
          <p:spPr>
            <a:xfrm>
              <a:off x="8330118" y="3360665"/>
              <a:ext cx="2050552"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latin typeface="+mn-ea"/>
                </a:rPr>
                <a:t>标题文字添加</a:t>
              </a:r>
            </a:p>
          </p:txBody>
        </p:sp>
      </p:grpSp>
      <p:grpSp>
        <p:nvGrpSpPr>
          <p:cNvPr id="49" name="组合 48"/>
          <p:cNvGrpSpPr/>
          <p:nvPr/>
        </p:nvGrpSpPr>
        <p:grpSpPr>
          <a:xfrm>
            <a:off x="3451767" y="1850972"/>
            <a:ext cx="3255830" cy="940366"/>
            <a:chOff x="7727480" y="3360665"/>
            <a:chExt cx="3255830" cy="940366"/>
          </a:xfrm>
        </p:grpSpPr>
        <p:sp>
          <p:nvSpPr>
            <p:cNvPr id="50" name="矩形 49"/>
            <p:cNvSpPr/>
            <p:nvPr/>
          </p:nvSpPr>
          <p:spPr>
            <a:xfrm>
              <a:off x="7727480" y="3747033"/>
              <a:ext cx="3255830" cy="55399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a:t>
              </a:r>
            </a:p>
          </p:txBody>
        </p:sp>
        <p:sp>
          <p:nvSpPr>
            <p:cNvPr id="51" name="矩形 50"/>
            <p:cNvSpPr/>
            <p:nvPr/>
          </p:nvSpPr>
          <p:spPr>
            <a:xfrm>
              <a:off x="8330118" y="3360665"/>
              <a:ext cx="2050552"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latin typeface="+mn-ea"/>
                </a:rPr>
                <a:t>标题文字添加</a:t>
              </a:r>
            </a:p>
          </p:txBody>
        </p:sp>
      </p:grpSp>
      <p:grpSp>
        <p:nvGrpSpPr>
          <p:cNvPr id="53" name="组合 52"/>
          <p:cNvGrpSpPr/>
          <p:nvPr/>
        </p:nvGrpSpPr>
        <p:grpSpPr>
          <a:xfrm>
            <a:off x="456758" y="398994"/>
            <a:ext cx="866318" cy="627874"/>
            <a:chOff x="456758" y="398994"/>
            <a:chExt cx="866318" cy="627874"/>
          </a:xfrm>
        </p:grpSpPr>
        <p:grpSp>
          <p:nvGrpSpPr>
            <p:cNvPr id="54" name="组合 53"/>
            <p:cNvGrpSpPr/>
            <p:nvPr/>
          </p:nvGrpSpPr>
          <p:grpSpPr>
            <a:xfrm>
              <a:off x="456758" y="398994"/>
              <a:ext cx="866318" cy="627874"/>
              <a:chOff x="3206140" y="912611"/>
              <a:chExt cx="5811338" cy="4211835"/>
            </a:xfrm>
            <a:effectLst/>
          </p:grpSpPr>
          <p:sp>
            <p:nvSpPr>
              <p:cNvPr id="56" name="图文框 55"/>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椭圆 56"/>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任意多边形 58"/>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5" name="文本框 54"/>
            <p:cNvSpPr txBox="1"/>
            <p:nvPr/>
          </p:nvSpPr>
          <p:spPr>
            <a:xfrm>
              <a:off x="657699" y="512876"/>
              <a:ext cx="47000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bg1"/>
                  </a:solidFill>
                </a:rPr>
                <a:t>01</a:t>
              </a:r>
              <a:endParaRPr lang="zh-CN" altLang="en-US" sz="2000" dirty="0">
                <a:solidFill>
                  <a:schemeClr val="bg1"/>
                </a:solidFill>
              </a:endParaRPr>
            </a:p>
          </p:txBody>
        </p:sp>
      </p:grpSp>
      <p:grpSp>
        <p:nvGrpSpPr>
          <p:cNvPr id="63" name="组合 62"/>
          <p:cNvGrpSpPr/>
          <p:nvPr/>
        </p:nvGrpSpPr>
        <p:grpSpPr>
          <a:xfrm>
            <a:off x="1485000" y="442643"/>
            <a:ext cx="4919446" cy="632939"/>
            <a:chOff x="1423389" y="306332"/>
            <a:chExt cx="4919446" cy="632939"/>
          </a:xfrm>
        </p:grpSpPr>
        <p:sp>
          <p:nvSpPr>
            <p:cNvPr id="64" name="文本框 63"/>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65" name="文本框 64"/>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spTree>
    <p:extLst>
      <p:ext uri="{BB962C8B-B14F-4D97-AF65-F5344CB8AC3E}">
        <p14:creationId xmlns:p14="http://schemas.microsoft.com/office/powerpoint/2010/main" val="588780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206140" y="1235992"/>
            <a:ext cx="5811338" cy="4211835"/>
            <a:chOff x="3206140" y="912611"/>
            <a:chExt cx="5811338" cy="4211835"/>
          </a:xfrm>
        </p:grpSpPr>
        <p:sp>
          <p:nvSpPr>
            <p:cNvPr id="11" name="图文框 10"/>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80124" y="912611"/>
              <a:ext cx="4211835" cy="4211835"/>
            </a:xfrm>
            <a:prstGeom prst="ellipse">
              <a:avLst/>
            </a:prstGeom>
            <a:solidFill>
              <a:schemeClr val="bg1">
                <a:lumMod val="75000"/>
              </a:schemeClr>
            </a:solidFill>
            <a:ln>
              <a:noFill/>
            </a:ln>
            <a:effectLst>
              <a:outerShdw blurRad="723900" dist="635000" dir="3600000" sx="95000" sy="9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0977F802-C247-46CF-9E22-1CE178DFF27F}"/>
              </a:ext>
            </a:extLst>
          </p:cNvPr>
          <p:cNvSpPr txBox="1"/>
          <p:nvPr/>
        </p:nvSpPr>
        <p:spPr>
          <a:xfrm>
            <a:off x="4262806" y="2722618"/>
            <a:ext cx="3666388" cy="769441"/>
          </a:xfrm>
          <a:prstGeom prst="rect">
            <a:avLst/>
          </a:prstGeom>
        </p:spPr>
        <p:txBody>
          <a:bodyPr wrap="none">
            <a:spAutoFit/>
          </a:bodyPr>
          <a:lstStyle>
            <a:defPPr>
              <a:defRPr lang="en-US"/>
            </a:defPPr>
            <a:lvl1pPr>
              <a:defRPr sz="2400" b="1"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ctr"/>
            <a:r>
              <a:rPr lang="zh-CN" altLang="en-US" sz="4400" spc="0">
                <a:solidFill>
                  <a:schemeClr val="bg1"/>
                </a:solidFill>
                <a:latin typeface="字魂58号-创中黑" panose="00000500000000000000" pitchFamily="2" charset="-122"/>
                <a:ea typeface="字魂58号-创中黑" panose="00000500000000000000" pitchFamily="2" charset="-122"/>
                <a:cs typeface="+mn-ea"/>
                <a:sym typeface="+mn-lt"/>
              </a:rPr>
              <a:t>工作完成情况</a:t>
            </a:r>
            <a:endParaRPr lang="zh-CN" altLang="en-US" sz="4400" spc="0" dirty="0">
              <a:solidFill>
                <a:schemeClr val="bg1"/>
              </a:solidFill>
              <a:latin typeface="字魂58号-创中黑" panose="00000500000000000000" pitchFamily="2" charset="-122"/>
              <a:ea typeface="字魂58号-创中黑" panose="00000500000000000000" pitchFamily="2" charset="-122"/>
              <a:cs typeface="+mn-ea"/>
              <a:sym typeface="+mn-lt"/>
            </a:endParaRPr>
          </a:p>
        </p:txBody>
      </p:sp>
      <p:sp>
        <p:nvSpPr>
          <p:cNvPr id="6" name="矩形 5">
            <a:extLst>
              <a:ext uri="{FF2B5EF4-FFF2-40B4-BE49-F238E27FC236}">
                <a16:creationId xmlns:a16="http://schemas.microsoft.com/office/drawing/2014/main" id="{0FABE9E0-2B10-4215-B6DA-A1CEE34F34A6}"/>
              </a:ext>
            </a:extLst>
          </p:cNvPr>
          <p:cNvSpPr/>
          <p:nvPr/>
        </p:nvSpPr>
        <p:spPr>
          <a:xfrm>
            <a:off x="5225266" y="4319974"/>
            <a:ext cx="1741469" cy="301104"/>
          </a:xfrm>
          <a:prstGeom prst="rect">
            <a:avLst/>
          </a:prstGeom>
        </p:spPr>
        <p:txBody>
          <a:bodyPr/>
          <a:lstStyle/>
          <a:p>
            <a:pPr algn="ctr" defTabSz="914400">
              <a:lnSpc>
                <a:spcPct val="90000"/>
              </a:lnSpc>
              <a:spcBef>
                <a:spcPct val="0"/>
              </a:spcBef>
            </a:pPr>
            <a:r>
              <a:rPr lang="en-US" altLang="zh-CN" sz="1200" b="1" dirty="0">
                <a:solidFill>
                  <a:schemeClr val="bg1"/>
                </a:solidFill>
                <a:cs typeface="+mn-ea"/>
                <a:sym typeface="+mn-lt"/>
              </a:rPr>
              <a:t>Add Your Title Here</a:t>
            </a:r>
          </a:p>
          <a:p>
            <a:pPr algn="ctr" defTabSz="914400">
              <a:lnSpc>
                <a:spcPct val="90000"/>
              </a:lnSpc>
              <a:spcBef>
                <a:spcPct val="0"/>
              </a:spcBef>
            </a:pPr>
            <a:endParaRPr lang="en-US" altLang="zh-CN" sz="1200" b="1" dirty="0">
              <a:solidFill>
                <a:schemeClr val="bg1"/>
              </a:solidFill>
              <a:cs typeface="+mn-ea"/>
              <a:sym typeface="+mn-lt"/>
            </a:endParaRPr>
          </a:p>
        </p:txBody>
      </p:sp>
      <p:sp>
        <p:nvSpPr>
          <p:cNvPr id="8" name="标题 4">
            <a:extLst>
              <a:ext uri="{FF2B5EF4-FFF2-40B4-BE49-F238E27FC236}">
                <a16:creationId xmlns:a16="http://schemas.microsoft.com/office/drawing/2014/main" id="{8AABCC2E-4AAE-402E-9AA0-0CDCB901A625}"/>
              </a:ext>
            </a:extLst>
          </p:cNvPr>
          <p:cNvSpPr txBox="1"/>
          <p:nvPr/>
        </p:nvSpPr>
        <p:spPr>
          <a:xfrm>
            <a:off x="5374123" y="3565702"/>
            <a:ext cx="1443755" cy="517774"/>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400" spc="300" smtClean="0">
                <a:solidFill>
                  <a:schemeClr val="bg1"/>
                </a:solidFill>
                <a:latin typeface="+mn-lt"/>
                <a:ea typeface="+mn-ea"/>
                <a:cs typeface="+mn-ea"/>
                <a:sym typeface="+mn-lt"/>
              </a:rPr>
              <a:t>PART 02</a:t>
            </a:r>
            <a:endParaRPr lang="zh-CN" altLang="en-US" sz="1400" spc="300" dirty="0">
              <a:solidFill>
                <a:schemeClr val="bg1"/>
              </a:solidFill>
              <a:latin typeface="+mn-lt"/>
              <a:ea typeface="+mn-ea"/>
              <a:cs typeface="+mn-ea"/>
              <a:sym typeface="+mn-lt"/>
            </a:endParaRPr>
          </a:p>
        </p:txBody>
      </p:sp>
      <p:sp>
        <p:nvSpPr>
          <p:cNvPr id="9" name="矩形 8">
            <a:extLst>
              <a:ext uri="{FF2B5EF4-FFF2-40B4-BE49-F238E27FC236}">
                <a16:creationId xmlns:a16="http://schemas.microsoft.com/office/drawing/2014/main" id="{96727F50-29FE-484E-B2AD-7F537E59949B}"/>
              </a:ext>
            </a:extLst>
          </p:cNvPr>
          <p:cNvSpPr/>
          <p:nvPr/>
        </p:nvSpPr>
        <p:spPr>
          <a:xfrm>
            <a:off x="4929118" y="3610308"/>
            <a:ext cx="2333765" cy="428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5" name="组合 14"/>
          <p:cNvGrpSpPr/>
          <p:nvPr/>
        </p:nvGrpSpPr>
        <p:grpSpPr>
          <a:xfrm>
            <a:off x="10612522" y="2757478"/>
            <a:ext cx="648930" cy="648930"/>
            <a:chOff x="10612522" y="2757478"/>
            <a:chExt cx="648930" cy="648930"/>
          </a:xfrm>
        </p:grpSpPr>
        <p:sp>
          <p:nvSpPr>
            <p:cNvPr id="16" name="椭圆 15">
              <a:extLst>
                <a:ext uri="{FF2B5EF4-FFF2-40B4-BE49-F238E27FC236}">
                  <a16:creationId xmlns:a16="http://schemas.microsoft.com/office/drawing/2014/main" id="{4B954707-1909-48D8-8778-0FB8CB5CF540}"/>
                </a:ext>
              </a:extLst>
            </p:cNvPr>
            <p:cNvSpPr/>
            <p:nvPr/>
          </p:nvSpPr>
          <p:spPr>
            <a:xfrm>
              <a:off x="10612522"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燕尾形 21">
              <a:extLst>
                <a:ext uri="{FF2B5EF4-FFF2-40B4-BE49-F238E27FC236}">
                  <a16:creationId xmlns:a16="http://schemas.microsoft.com/office/drawing/2014/main" id="{DF1623FE-F6C2-4691-9D00-94F04C2316DA}"/>
                </a:ext>
              </a:extLst>
            </p:cNvPr>
            <p:cNvSpPr/>
            <p:nvPr/>
          </p:nvSpPr>
          <p:spPr>
            <a:xfrm>
              <a:off x="10847606"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8" name="组合 17"/>
          <p:cNvGrpSpPr/>
          <p:nvPr/>
        </p:nvGrpSpPr>
        <p:grpSpPr>
          <a:xfrm>
            <a:off x="542970" y="2757478"/>
            <a:ext cx="648930" cy="648930"/>
            <a:chOff x="542970" y="2757478"/>
            <a:chExt cx="648930" cy="648930"/>
          </a:xfrm>
        </p:grpSpPr>
        <p:sp>
          <p:nvSpPr>
            <p:cNvPr id="19" name="椭圆 18">
              <a:extLst>
                <a:ext uri="{FF2B5EF4-FFF2-40B4-BE49-F238E27FC236}">
                  <a16:creationId xmlns:a16="http://schemas.microsoft.com/office/drawing/2014/main" id="{4B954707-1909-48D8-8778-0FB8CB5CF540}"/>
                </a:ext>
              </a:extLst>
            </p:cNvPr>
            <p:cNvSpPr/>
            <p:nvPr/>
          </p:nvSpPr>
          <p:spPr>
            <a:xfrm>
              <a:off x="542970" y="2757478"/>
              <a:ext cx="648930" cy="648930"/>
            </a:xfrm>
            <a:prstGeom prst="ellipse">
              <a:avLst/>
            </a:prstGeom>
            <a:solidFill>
              <a:schemeClr val="bg1"/>
            </a:solidFill>
            <a:ln>
              <a:noFill/>
            </a:ln>
            <a:effectLst>
              <a:outerShdw blurRad="177800" dist="63500" dir="5400000" algn="t"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燕尾形 21">
              <a:extLst>
                <a:ext uri="{FF2B5EF4-FFF2-40B4-BE49-F238E27FC236}">
                  <a16:creationId xmlns:a16="http://schemas.microsoft.com/office/drawing/2014/main" id="{DF1623FE-F6C2-4691-9D00-94F04C2316DA}"/>
                </a:ext>
              </a:extLst>
            </p:cNvPr>
            <p:cNvSpPr/>
            <p:nvPr/>
          </p:nvSpPr>
          <p:spPr>
            <a:xfrm rot="10800000">
              <a:off x="778054" y="2973635"/>
              <a:ext cx="178761" cy="270706"/>
            </a:xfrm>
            <a:prstGeom prst="chevron">
              <a:avLst>
                <a:gd name="adj" fmla="val 7307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824465482"/>
      </p:ext>
    </p:extLst>
  </p:cSld>
  <p:clrMapOvr>
    <a:masterClrMapping/>
  </p:clrMapOvr>
  <p:transition spd="slow" advClick="0" advTm="300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7"/>
          <p:cNvSpPr/>
          <p:nvPr/>
        </p:nvSpPr>
        <p:spPr>
          <a:xfrm>
            <a:off x="5472600" y="3661402"/>
            <a:ext cx="231854" cy="232078"/>
          </a:xfrm>
          <a:prstGeom prst="ellipse">
            <a:avLst/>
          </a:prstGeom>
          <a:solidFill>
            <a:schemeClr val="tx1">
              <a:lumMod val="65000"/>
              <a:lumOff val="35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0" name="Oval 8"/>
          <p:cNvSpPr/>
          <p:nvPr/>
        </p:nvSpPr>
        <p:spPr>
          <a:xfrm>
            <a:off x="4363122" y="5405017"/>
            <a:ext cx="320207" cy="320201"/>
          </a:xfrm>
          <a:prstGeom prst="ellipse">
            <a:avLst/>
          </a:prstGeom>
          <a:solidFill>
            <a:schemeClr val="bg1">
              <a:lumMod val="75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2" name="Freeform: Shape 10"/>
          <p:cNvSpPr/>
          <p:nvPr/>
        </p:nvSpPr>
        <p:spPr>
          <a:xfrm>
            <a:off x="1508573" y="3012591"/>
            <a:ext cx="1170519" cy="1170145"/>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bg1">
              <a:lumMod val="75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Oval 12"/>
          <p:cNvSpPr/>
          <p:nvPr/>
        </p:nvSpPr>
        <p:spPr>
          <a:xfrm>
            <a:off x="1786478" y="4398063"/>
            <a:ext cx="578834" cy="578850"/>
          </a:xfrm>
          <a:prstGeom prst="ellipse">
            <a:avLst/>
          </a:prstGeom>
          <a:solidFill>
            <a:schemeClr val="tx1">
              <a:lumMod val="50000"/>
              <a:lumOff val="50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5" name="Freeform: Shape 13"/>
          <p:cNvSpPr/>
          <p:nvPr/>
        </p:nvSpPr>
        <p:spPr>
          <a:xfrm>
            <a:off x="5089530" y="2096891"/>
            <a:ext cx="1170519" cy="1170145"/>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gradFill flip="none" rotWithShape="1">
            <a:gsLst>
              <a:gs pos="0">
                <a:srgbClr val="595959"/>
              </a:gs>
              <a:gs pos="100000">
                <a:srgbClr val="333435"/>
              </a:gs>
            </a:gsLst>
            <a:lin ang="8100000" scaled="1"/>
            <a:tileRect/>
          </a:gra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7" name="Oval 15"/>
          <p:cNvSpPr/>
          <p:nvPr/>
        </p:nvSpPr>
        <p:spPr>
          <a:xfrm>
            <a:off x="1554624" y="5049539"/>
            <a:ext cx="231854" cy="232078"/>
          </a:xfrm>
          <a:prstGeom prst="ellipse">
            <a:avLst/>
          </a:prstGeom>
          <a:solidFill>
            <a:schemeClr val="tx1">
              <a:lumMod val="65000"/>
              <a:lumOff val="35000"/>
            </a:schemeClr>
          </a:solidFill>
          <a:ln w="57150">
            <a:gradFill flip="none" rotWithShape="1">
              <a:gsLst>
                <a:gs pos="0">
                  <a:srgbClr val="E8EAED"/>
                </a:gs>
                <a:gs pos="100000">
                  <a:srgbClr val="B7BDC7"/>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61" name="组合 60"/>
          <p:cNvGrpSpPr/>
          <p:nvPr/>
        </p:nvGrpSpPr>
        <p:grpSpPr>
          <a:xfrm>
            <a:off x="6909538" y="2623217"/>
            <a:ext cx="4063783" cy="778748"/>
            <a:chOff x="7727479" y="3464575"/>
            <a:chExt cx="4063783" cy="778748"/>
          </a:xfrm>
        </p:grpSpPr>
        <p:sp>
          <p:nvSpPr>
            <p:cNvPr id="62" name="矩形 61"/>
            <p:cNvSpPr/>
            <p:nvPr/>
          </p:nvSpPr>
          <p:spPr>
            <a:xfrm>
              <a:off x="7727479" y="3747033"/>
              <a:ext cx="4063783"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3" name="矩形 62"/>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64" name="组合 63"/>
          <p:cNvGrpSpPr/>
          <p:nvPr/>
        </p:nvGrpSpPr>
        <p:grpSpPr>
          <a:xfrm>
            <a:off x="6909538" y="3696476"/>
            <a:ext cx="4063783" cy="778748"/>
            <a:chOff x="7727479" y="3464575"/>
            <a:chExt cx="4063783" cy="778748"/>
          </a:xfrm>
        </p:grpSpPr>
        <p:sp>
          <p:nvSpPr>
            <p:cNvPr id="65" name="矩形 64"/>
            <p:cNvSpPr/>
            <p:nvPr/>
          </p:nvSpPr>
          <p:spPr>
            <a:xfrm>
              <a:off x="7727479" y="3747033"/>
              <a:ext cx="4063783"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6" name="矩形 65"/>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67" name="组合 66"/>
          <p:cNvGrpSpPr/>
          <p:nvPr/>
        </p:nvGrpSpPr>
        <p:grpSpPr>
          <a:xfrm>
            <a:off x="6909538" y="4769734"/>
            <a:ext cx="4063783" cy="778748"/>
            <a:chOff x="7727479" y="3464575"/>
            <a:chExt cx="4063783" cy="778748"/>
          </a:xfrm>
        </p:grpSpPr>
        <p:sp>
          <p:nvSpPr>
            <p:cNvPr id="68" name="矩形 67"/>
            <p:cNvSpPr/>
            <p:nvPr/>
          </p:nvSpPr>
          <p:spPr>
            <a:xfrm>
              <a:off x="7727479" y="3747033"/>
              <a:ext cx="4063783"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9" name="矩形 68"/>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标题文字添加</a:t>
              </a:r>
            </a:p>
          </p:txBody>
        </p:sp>
      </p:grpSp>
      <p:grpSp>
        <p:nvGrpSpPr>
          <p:cNvPr id="29" name="组合 28"/>
          <p:cNvGrpSpPr/>
          <p:nvPr/>
        </p:nvGrpSpPr>
        <p:grpSpPr>
          <a:xfrm>
            <a:off x="456758" y="398994"/>
            <a:ext cx="866318" cy="627874"/>
            <a:chOff x="456758" y="398994"/>
            <a:chExt cx="866318" cy="627874"/>
          </a:xfrm>
        </p:grpSpPr>
        <p:grpSp>
          <p:nvGrpSpPr>
            <p:cNvPr id="30" name="组合 29"/>
            <p:cNvGrpSpPr/>
            <p:nvPr/>
          </p:nvGrpSpPr>
          <p:grpSpPr>
            <a:xfrm>
              <a:off x="456758" y="398994"/>
              <a:ext cx="866318" cy="627874"/>
              <a:chOff x="3206140" y="912611"/>
              <a:chExt cx="5811338" cy="4211835"/>
            </a:xfrm>
            <a:effectLst/>
          </p:grpSpPr>
          <p:sp>
            <p:nvSpPr>
              <p:cNvPr id="32" name="图文框 31"/>
              <p:cNvSpPr/>
              <p:nvPr/>
            </p:nvSpPr>
            <p:spPr>
              <a:xfrm rot="18939204">
                <a:off x="4370988" y="1266430"/>
                <a:ext cx="3450025" cy="3450025"/>
              </a:xfrm>
              <a:prstGeom prst="frame">
                <a:avLst>
                  <a:gd name="adj1" fmla="val 30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80124" y="912611"/>
                <a:ext cx="4211835" cy="4211835"/>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rot="18939204">
                <a:off x="3206140" y="1751399"/>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任意多边形 34"/>
              <p:cNvSpPr/>
              <p:nvPr/>
            </p:nvSpPr>
            <p:spPr>
              <a:xfrm rot="18939204">
                <a:off x="5575168" y="4118125"/>
                <a:ext cx="3442310" cy="142462"/>
              </a:xfrm>
              <a:custGeom>
                <a:avLst/>
                <a:gdLst>
                  <a:gd name="connsiteX0" fmla="*/ 3442310 w 3442310"/>
                  <a:gd name="connsiteY0" fmla="*/ 0 h 142462"/>
                  <a:gd name="connsiteX1" fmla="*/ 3338749 w 3442310"/>
                  <a:gd name="connsiteY1" fmla="*/ 105950 h 142462"/>
                  <a:gd name="connsiteX2" fmla="*/ 105950 w 3442310"/>
                  <a:gd name="connsiteY2" fmla="*/ 105950 h 142462"/>
                  <a:gd name="connsiteX3" fmla="*/ 105950 w 3442310"/>
                  <a:gd name="connsiteY3" fmla="*/ 142462 h 142462"/>
                  <a:gd name="connsiteX4" fmla="*/ 0 w 3442310"/>
                  <a:gd name="connsiteY4" fmla="*/ 38901 h 142462"/>
                  <a:gd name="connsiteX5" fmla="*/ 0 w 3442310"/>
                  <a:gd name="connsiteY5" fmla="*/ 0 h 1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2310" h="142462">
                    <a:moveTo>
                      <a:pt x="3442310" y="0"/>
                    </a:moveTo>
                    <a:lnTo>
                      <a:pt x="3338749" y="105950"/>
                    </a:lnTo>
                    <a:lnTo>
                      <a:pt x="105950" y="105950"/>
                    </a:lnTo>
                    <a:lnTo>
                      <a:pt x="105950" y="142462"/>
                    </a:lnTo>
                    <a:lnTo>
                      <a:pt x="0" y="3890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1" name="文本框 30"/>
            <p:cNvSpPr txBox="1"/>
            <p:nvPr/>
          </p:nvSpPr>
          <p:spPr>
            <a:xfrm>
              <a:off x="657699" y="512876"/>
              <a:ext cx="470000" cy="400110"/>
            </a:xfrm>
            <a:prstGeom prst="rect">
              <a:avLst/>
            </a:prstGeom>
            <a:noFill/>
          </p:spPr>
          <p:txBody>
            <a:bodyPr wrap="none" rtlCol="0">
              <a:spAutoFit/>
              <a:scene3d>
                <a:camera prst="orthographicFront"/>
                <a:lightRig rig="threePt" dir="t"/>
              </a:scene3d>
              <a:sp3d contourW="12700"/>
            </a:bodyPr>
            <a:lstStyle/>
            <a:p>
              <a:pPr algn="ctr"/>
              <a:r>
                <a:rPr lang="en-US" altLang="zh-CN" sz="2000" smtClean="0">
                  <a:solidFill>
                    <a:schemeClr val="bg1"/>
                  </a:solidFill>
                </a:rPr>
                <a:t>02</a:t>
              </a:r>
              <a:endParaRPr lang="zh-CN" altLang="en-US" sz="2000" dirty="0">
                <a:solidFill>
                  <a:schemeClr val="bg1"/>
                </a:solidFill>
              </a:endParaRPr>
            </a:p>
          </p:txBody>
        </p:sp>
      </p:grpSp>
      <p:grpSp>
        <p:nvGrpSpPr>
          <p:cNvPr id="36" name="组合 35"/>
          <p:cNvGrpSpPr/>
          <p:nvPr/>
        </p:nvGrpSpPr>
        <p:grpSpPr>
          <a:xfrm>
            <a:off x="1485000" y="442643"/>
            <a:ext cx="4919446" cy="632939"/>
            <a:chOff x="1423389" y="306332"/>
            <a:chExt cx="4919446" cy="632939"/>
          </a:xfrm>
        </p:grpSpPr>
        <p:sp>
          <p:nvSpPr>
            <p:cNvPr id="37" name="文本框 36"/>
            <p:cNvSpPr txBox="1"/>
            <p:nvPr/>
          </p:nvSpPr>
          <p:spPr>
            <a:xfrm>
              <a:off x="1423389" y="306332"/>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rPr>
                <a:t>标题文字添加此处</a:t>
              </a:r>
            </a:p>
          </p:txBody>
        </p:sp>
        <p:sp>
          <p:nvSpPr>
            <p:cNvPr id="38" name="文本框 37"/>
            <p:cNvSpPr txBox="1"/>
            <p:nvPr/>
          </p:nvSpPr>
          <p:spPr>
            <a:xfrm>
              <a:off x="1456843" y="669454"/>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mj-ea"/>
                  <a:ea typeface="+mj-ea"/>
                </a:rPr>
                <a:t>print the presentation and make it into a film to be used in a wider field</a:t>
              </a:r>
            </a:p>
          </p:txBody>
        </p:sp>
      </p:grpSp>
      <p:pic>
        <p:nvPicPr>
          <p:cNvPr id="4" name="图片占位符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590" r="16590"/>
          <a:stretch>
            <a:fillRect/>
          </a:stretch>
        </p:blipFill>
        <p:spPr>
          <a:xfrm>
            <a:off x="2408149" y="2492937"/>
            <a:ext cx="2879180" cy="2879118"/>
          </a:xfrm>
        </p:spPr>
      </p:pic>
    </p:spTree>
    <p:extLst>
      <p:ext uri="{BB962C8B-B14F-4D97-AF65-F5344CB8AC3E}">
        <p14:creationId xmlns:p14="http://schemas.microsoft.com/office/powerpoint/2010/main" val="35571702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0">
        <p15:prstTrans prst="pageCurlDouble"/>
      </p:transition>
    </mc:Choice>
    <mc:Fallback>
      <p:transition spd="slow" advTm="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2799</Words>
  <Application>Microsoft Office PowerPoint</Application>
  <PresentationFormat>宽屏</PresentationFormat>
  <Paragraphs>181</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 Light</vt:lpstr>
      <vt:lpstr>Arial</vt:lpstr>
      <vt:lpstr>微软雅黑</vt:lpstr>
      <vt:lpstr>等线</vt:lpstr>
      <vt:lpstr>字魂58号-创中黑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sddn</dc:creator>
  <cp:lastModifiedBy>sddn</cp:lastModifiedBy>
  <cp:revision>8</cp:revision>
  <dcterms:created xsi:type="dcterms:W3CDTF">2019-11-28T05:54:01Z</dcterms:created>
  <dcterms:modified xsi:type="dcterms:W3CDTF">2019-11-28T06:45:52Z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v1.0_mb_TITW9xwGJPyuyoWW0/+M5g==</vt:lpwstr>
  </property>
</Properties>
</file>