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'1.0' encoding='UTF-8' standalone='yes'?>
<Relationships xmlns="http://schemas.openxmlformats.org/package/2006/relationships">
 <Relationship Target="docProps/core.xml" Type="http://schemas.openxmlformats.org/package/2006/relationships/metadata/core-properties" Id="rId3"/>
 <Relationship Target="docProps/thumbnail.jpeg" Type="http://schemas.openxmlformats.org/package/2006/relationships/metadata/thumbnail" Id="rId2"/>
 <Relationship Target="ppt/presentation.xml" Type="http://schemas.openxmlformats.org/officeDocument/2006/relationships/officeDocument" Id="rId1"/>
 <Relationship Target="docProps/app.xml" Type="http://schemas.openxmlformats.org/officeDocument/2006/relationships/extended-properties" Id="rId4"/>
 <Relationship Target="docProps/custom.xml" Type="http://schemas.openxmlformats.org/officeDocument/2006/relationships/custom-properties" Id="rId5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7" r:id="rId6"/>
    <p:sldId id="263" r:id="rId7"/>
    <p:sldId id="260" r:id="rId8"/>
    <p:sldId id="265" r:id="rId9"/>
    <p:sldId id="266" r:id="rId10"/>
    <p:sldId id="268" r:id="rId11"/>
    <p:sldId id="261" r:id="rId12"/>
    <p:sldId id="269" r:id="rId13"/>
    <p:sldId id="270" r:id="rId14"/>
    <p:sldId id="271" r:id="rId15"/>
    <p:sldId id="262" r:id="rId16"/>
    <p:sldId id="272" r:id="rId17"/>
    <p:sldId id="273" r:id="rId18"/>
    <p:sldId id="274" r:id="rId19"/>
    <p:sldId id="257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60D"/>
    <a:srgbClr val="ED3833"/>
    <a:srgbClr val="292A38"/>
    <a:srgbClr val="CD2A12"/>
    <a:srgbClr val="2B2E3D"/>
    <a:srgbClr val="3A3B4D"/>
    <a:srgbClr val="373A4D"/>
    <a:srgbClr val="323646"/>
    <a:srgbClr val="333648"/>
    <a:srgbClr val="080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16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292A38"/>
              </a:gs>
              <a:gs pos="100000">
                <a:srgbClr val="292A3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9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BCE8-876A-4D86-9463-577484CAF5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D4B1-6FB9-4159-893E-57D71428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2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BCE8-876A-4D86-9463-577484CAF5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D4B1-6FB9-4159-893E-57D71428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1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BCE8-876A-4D86-9463-577484CAF5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D4B1-6FB9-4159-893E-57D71428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3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BCE8-876A-4D86-9463-577484CAF5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D4B1-6FB9-4159-893E-57D71428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7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BCE8-876A-4D86-9463-577484CAF5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D4B1-6FB9-4159-893E-57D71428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9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BCE8-876A-4D86-9463-577484CAF5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D4B1-6FB9-4159-893E-57D71428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6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BCE8-876A-4D86-9463-577484CAF5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D4B1-6FB9-4159-893E-57D71428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9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BCE8-876A-4D86-9463-577484CAF5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D4B1-6FB9-4159-893E-57D71428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BCE8-876A-4D86-9463-577484CAF5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D4B1-6FB9-4159-893E-57D71428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BCE8-876A-4D86-9463-577484CAF5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D4B1-6FB9-4159-893E-57D71428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5BCE8-876A-4D86-9463-577484CAF5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3D4B1-6FB9-4159-893E-57D71428D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7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015174" y="7344805"/>
            <a:ext cx="913090" cy="913090"/>
            <a:chOff x="2828330" y="2931555"/>
            <a:chExt cx="913090" cy="913090"/>
          </a:xfrm>
        </p:grpSpPr>
        <p:sp>
          <p:nvSpPr>
            <p:cNvPr id="11" name="圆角矩形 10"/>
            <p:cNvSpPr/>
            <p:nvPr/>
          </p:nvSpPr>
          <p:spPr>
            <a:xfrm>
              <a:off x="2828330" y="2931555"/>
              <a:ext cx="913090" cy="913090"/>
            </a:xfrm>
            <a:prstGeom prst="roundRect">
              <a:avLst>
                <a:gd name="adj" fmla="val 36310"/>
              </a:avLst>
            </a:pr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828330" y="2931555"/>
              <a:ext cx="913090" cy="913090"/>
            </a:xfrm>
            <a:prstGeom prst="roundRect">
              <a:avLst>
                <a:gd name="adj" fmla="val 36310"/>
              </a:avLst>
            </a:pr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71519" y="7263788"/>
            <a:ext cx="913090" cy="913090"/>
            <a:chOff x="2693120" y="3901183"/>
            <a:chExt cx="913090" cy="913090"/>
          </a:xfrm>
        </p:grpSpPr>
        <p:sp>
          <p:nvSpPr>
            <p:cNvPr id="15" name="圆角矩形 14"/>
            <p:cNvSpPr/>
            <p:nvPr/>
          </p:nvSpPr>
          <p:spPr>
            <a:xfrm>
              <a:off x="2693120" y="3901183"/>
              <a:ext cx="913090" cy="913090"/>
            </a:xfrm>
            <a:prstGeom prst="roundRect">
              <a:avLst>
                <a:gd name="adj" fmla="val 36310"/>
              </a:avLst>
            </a:prstGeom>
            <a:solidFill>
              <a:srgbClr val="292A38"/>
            </a:solidFill>
            <a:ln>
              <a:noFill/>
            </a:ln>
            <a:effectLst>
              <a:outerShdw blurRad="63500" dist="254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693120" y="3901183"/>
              <a:ext cx="913090" cy="913090"/>
            </a:xfrm>
            <a:prstGeom prst="roundRect">
              <a:avLst>
                <a:gd name="adj" fmla="val 36310"/>
              </a:avLst>
            </a:prstGeom>
            <a:solidFill>
              <a:srgbClr val="292A38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41637" y="3949700"/>
              <a:ext cx="816056" cy="816056"/>
            </a:xfrm>
            <a:prstGeom prst="roundRect">
              <a:avLst>
                <a:gd name="adj" fmla="val 36310"/>
              </a:avLst>
            </a:prstGeom>
            <a:gradFill>
              <a:gsLst>
                <a:gs pos="50000">
                  <a:srgbClr val="1E1E27"/>
                </a:gs>
                <a:gs pos="0">
                  <a:schemeClr val="tx1"/>
                </a:gs>
                <a:gs pos="100000">
                  <a:srgbClr val="3A3B4D"/>
                </a:gs>
              </a:gsLst>
              <a:lin ang="2700000" scaled="1"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62864" y="7231288"/>
            <a:ext cx="978090" cy="978090"/>
            <a:chOff x="5662864" y="7231288"/>
            <a:chExt cx="978090" cy="978090"/>
          </a:xfrm>
        </p:grpSpPr>
        <p:grpSp>
          <p:nvGrpSpPr>
            <p:cNvPr id="2" name="组合 1"/>
            <p:cNvGrpSpPr/>
            <p:nvPr/>
          </p:nvGrpSpPr>
          <p:grpSpPr>
            <a:xfrm>
              <a:off x="5662864" y="7231288"/>
              <a:ext cx="978090" cy="978090"/>
              <a:chOff x="4040929" y="3023460"/>
              <a:chExt cx="978090" cy="97809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01600" dist="101600" dir="13500000" algn="br" rotWithShape="0">
                  <a:srgbClr val="3A3B4D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651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5713091" y="7281515"/>
              <a:ext cx="877636" cy="877636"/>
            </a:xfrm>
            <a:prstGeom prst="ellipse">
              <a:avLst/>
            </a:prstGeom>
            <a:gradFill>
              <a:gsLst>
                <a:gs pos="50000">
                  <a:srgbClr val="21222C"/>
                </a:gs>
                <a:gs pos="0">
                  <a:schemeClr val="tx1"/>
                </a:gs>
                <a:gs pos="100000">
                  <a:srgbClr val="3A3B4D"/>
                </a:gs>
              </a:gsLst>
              <a:lin ang="2700000" scaled="1"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389394" y="7344805"/>
            <a:ext cx="913090" cy="913090"/>
            <a:chOff x="3848405" y="1320857"/>
            <a:chExt cx="913090" cy="913090"/>
          </a:xfrm>
        </p:grpSpPr>
        <p:sp>
          <p:nvSpPr>
            <p:cNvPr id="26" name="椭圆 25"/>
            <p:cNvSpPr/>
            <p:nvPr/>
          </p:nvSpPr>
          <p:spPr>
            <a:xfrm>
              <a:off x="3848405" y="1320857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254000" dist="2032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48405" y="1320857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330200" dist="2540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82787" y="5850347"/>
            <a:ext cx="5626427" cy="422243"/>
            <a:chOff x="3627804" y="5850347"/>
            <a:chExt cx="5626427" cy="422243"/>
          </a:xfrm>
        </p:grpSpPr>
        <p:grpSp>
          <p:nvGrpSpPr>
            <p:cNvPr id="41" name="组合 40"/>
            <p:cNvGrpSpPr/>
            <p:nvPr/>
          </p:nvGrpSpPr>
          <p:grpSpPr>
            <a:xfrm>
              <a:off x="3627804" y="5850347"/>
              <a:ext cx="424940" cy="422243"/>
              <a:chOff x="4866861" y="5619599"/>
              <a:chExt cx="424940" cy="422243"/>
            </a:xfrm>
          </p:grpSpPr>
          <p:sp>
            <p:nvSpPr>
              <p:cNvPr id="25" name="任意多边形 24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668101" y="5850347"/>
              <a:ext cx="424940" cy="422243"/>
              <a:chOff x="4866861" y="5619599"/>
              <a:chExt cx="424940" cy="422243"/>
            </a:xfrm>
          </p:grpSpPr>
          <p:sp>
            <p:nvSpPr>
              <p:cNvPr id="43" name="任意多边形 42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708398" y="5850347"/>
              <a:ext cx="424940" cy="422243"/>
              <a:chOff x="4866861" y="5619599"/>
              <a:chExt cx="424940" cy="422243"/>
            </a:xfrm>
          </p:grpSpPr>
          <p:sp>
            <p:nvSpPr>
              <p:cNvPr id="46" name="任意多边形 45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748695" y="5850347"/>
              <a:ext cx="424940" cy="422243"/>
              <a:chOff x="4866861" y="5619599"/>
              <a:chExt cx="424940" cy="422243"/>
            </a:xfrm>
          </p:grpSpPr>
          <p:sp>
            <p:nvSpPr>
              <p:cNvPr id="60" name="任意多边形 59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7788992" y="5850347"/>
              <a:ext cx="424940" cy="422243"/>
              <a:chOff x="4866861" y="5619599"/>
              <a:chExt cx="424940" cy="422243"/>
            </a:xfrm>
          </p:grpSpPr>
          <p:sp>
            <p:nvSpPr>
              <p:cNvPr id="58" name="任意多边形 57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8829291" y="5850347"/>
              <a:ext cx="424940" cy="422243"/>
              <a:chOff x="4866861" y="5619599"/>
              <a:chExt cx="424940" cy="422243"/>
            </a:xfrm>
          </p:grpSpPr>
          <p:sp>
            <p:nvSpPr>
              <p:cNvPr id="56" name="任意多边形 55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0" y="412169"/>
            <a:ext cx="1202407" cy="4342015"/>
            <a:chOff x="-3869404" y="427956"/>
            <a:chExt cx="1202407" cy="4342015"/>
          </a:xfrm>
        </p:grpSpPr>
        <p:sp>
          <p:nvSpPr>
            <p:cNvPr id="65" name="任意多边形 64"/>
            <p:cNvSpPr/>
            <p:nvPr/>
          </p:nvSpPr>
          <p:spPr>
            <a:xfrm rot="8100000">
              <a:off x="-3869404" y="459529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8100000">
              <a:off x="-3869403" y="427956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40506" y="-2155221"/>
            <a:ext cx="1202406" cy="4310442"/>
            <a:chOff x="359696" y="-1695692"/>
            <a:chExt cx="1202406" cy="4310442"/>
          </a:xfrm>
        </p:grpSpPr>
        <p:sp>
          <p:nvSpPr>
            <p:cNvPr id="73" name="任意多边形 72"/>
            <p:cNvSpPr/>
            <p:nvPr/>
          </p:nvSpPr>
          <p:spPr>
            <a:xfrm rot="8100000">
              <a:off x="359696" y="-1695692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 rot="8100000">
              <a:off x="359696" y="-1695692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725576" y="459529"/>
            <a:ext cx="4740848" cy="4740848"/>
            <a:chOff x="6871519" y="1771650"/>
            <a:chExt cx="3200400" cy="3200400"/>
          </a:xfrm>
        </p:grpSpPr>
        <p:sp>
          <p:nvSpPr>
            <p:cNvPr id="6" name="椭圆 5"/>
            <p:cNvSpPr/>
            <p:nvPr/>
          </p:nvSpPr>
          <p:spPr>
            <a:xfrm>
              <a:off x="6871519" y="1771650"/>
              <a:ext cx="3200400" cy="320040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innerShdw blurRad="381000" dist="241300" dir="13200000">
                <a:prstClr val="black">
                  <a:alpha val="7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871519" y="1771650"/>
              <a:ext cx="3200400" cy="3200400"/>
            </a:xfrm>
            <a:prstGeom prst="ellipse">
              <a:avLst/>
            </a:prstGeom>
            <a:solidFill>
              <a:srgbClr val="08031F">
                <a:alpha val="54902"/>
              </a:srgbClr>
            </a:solidFill>
            <a:ln>
              <a:noFill/>
            </a:ln>
            <a:effectLst>
              <a:innerShdw blurRad="292100" dist="317500" dir="2700000">
                <a:schemeClr val="tx2">
                  <a:lumMod val="60000"/>
                  <a:lumOff val="40000"/>
                  <a:alpha val="49000"/>
                </a:scheme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5471252" y="1420496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20XX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148992" y="2583177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150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sz="3200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631135" y="3620683"/>
            <a:ext cx="2929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tzy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44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38638" y="130169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190500" dist="1270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867525" y="130169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190500" dist="1270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67075" y="318764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190500" dist="1270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877175" y="313049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190500" dist="1270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38638" y="507359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190500" dist="1270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867525" y="507359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190500" dist="1270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999129" y="1698434"/>
            <a:ext cx="217555" cy="216174"/>
            <a:chOff x="4866861" y="5619599"/>
            <a:chExt cx="424940" cy="422243"/>
          </a:xfrm>
        </p:grpSpPr>
        <p:sp>
          <p:nvSpPr>
            <p:cNvPr id="10" name="任意多边形 9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6043698" y="5470334"/>
            <a:ext cx="217555" cy="216174"/>
            <a:chOff x="4866861" y="5619599"/>
            <a:chExt cx="424940" cy="422243"/>
          </a:xfrm>
        </p:grpSpPr>
        <p:sp>
          <p:nvSpPr>
            <p:cNvPr id="13" name="任意多边形 12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rot="3600000">
            <a:off x="7791451" y="2612834"/>
            <a:ext cx="217555" cy="216174"/>
            <a:chOff x="4866861" y="5619599"/>
            <a:chExt cx="424940" cy="422243"/>
          </a:xfrm>
        </p:grpSpPr>
        <p:sp>
          <p:nvSpPr>
            <p:cNvPr id="16" name="任意多边形 15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7200000">
            <a:off x="7836874" y="4481473"/>
            <a:ext cx="217555" cy="216174"/>
            <a:chOff x="4866861" y="5619599"/>
            <a:chExt cx="424940" cy="422243"/>
          </a:xfrm>
        </p:grpSpPr>
        <p:sp>
          <p:nvSpPr>
            <p:cNvPr id="19" name="任意多边形 18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18000000" flipV="1">
            <a:off x="4081866" y="2612833"/>
            <a:ext cx="217555" cy="216174"/>
            <a:chOff x="4866861" y="5619599"/>
            <a:chExt cx="424940" cy="422243"/>
          </a:xfrm>
        </p:grpSpPr>
        <p:sp>
          <p:nvSpPr>
            <p:cNvPr id="22" name="任意多边形 21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14400000" flipV="1">
            <a:off x="4167947" y="4481473"/>
            <a:ext cx="217555" cy="216174"/>
            <a:chOff x="4866861" y="5619599"/>
            <a:chExt cx="424940" cy="422243"/>
          </a:xfrm>
        </p:grpSpPr>
        <p:sp>
          <p:nvSpPr>
            <p:cNvPr id="25" name="任意多边形 24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110676" y="347557"/>
            <a:ext cx="22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58455" y="463832"/>
            <a:ext cx="684463" cy="136781"/>
            <a:chOff x="9702495" y="6066780"/>
            <a:chExt cx="684463" cy="136781"/>
          </a:xfrm>
        </p:grpSpPr>
        <p:grpSp>
          <p:nvGrpSpPr>
            <p:cNvPr id="29" name="组合 28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36" name="任意多边形 35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34" name="任意多边形 33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32" name="任意多边形 31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1250467" y="463832"/>
            <a:ext cx="684463" cy="136781"/>
            <a:chOff x="9702495" y="6066780"/>
            <a:chExt cx="684463" cy="136781"/>
          </a:xfrm>
        </p:grpSpPr>
        <p:grpSp>
          <p:nvGrpSpPr>
            <p:cNvPr id="39" name="组合 38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46" name="任意多边形 45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44" name="任意多边形 43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42" name="任意多边形 41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9" name="文本框 68"/>
          <p:cNvSpPr txBox="1"/>
          <p:nvPr/>
        </p:nvSpPr>
        <p:spPr>
          <a:xfrm>
            <a:off x="8078209" y="137611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078209" y="1772335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71" name="文本框 70"/>
          <p:cNvSpPr txBox="1"/>
          <p:nvPr/>
        </p:nvSpPr>
        <p:spPr>
          <a:xfrm>
            <a:off x="8078209" y="510471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078209" y="5500934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9027490" y="3177492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027490" y="3573713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78489" y="137635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106058" y="1729034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2505728" y="507359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06058" y="5458547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1589311" y="3324647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6880" y="3678481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61" name="椭圆 60"/>
          <p:cNvSpPr/>
          <p:nvPr/>
        </p:nvSpPr>
        <p:spPr>
          <a:xfrm>
            <a:off x="4338638" y="130169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2413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867525" y="130169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2413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267075" y="318764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2413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877175" y="313049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2413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338638" y="507359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2413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867525" y="5073596"/>
            <a:ext cx="1009650" cy="1009650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2413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ne-dollar-coins_69627"/>
          <p:cNvSpPr>
            <a:spLocks noChangeAspect="1"/>
          </p:cNvSpPr>
          <p:nvPr/>
        </p:nvSpPr>
        <p:spPr bwMode="auto">
          <a:xfrm>
            <a:off x="5444221" y="3102958"/>
            <a:ext cx="1303560" cy="1151046"/>
          </a:xfrm>
          <a:custGeom>
            <a:avLst/>
            <a:gdLst>
              <a:gd name="connsiteX0" fmla="*/ 215951 w 579624"/>
              <a:gd name="connsiteY0" fmla="*/ 186880 h 511811"/>
              <a:gd name="connsiteX1" fmla="*/ 202957 w 579624"/>
              <a:gd name="connsiteY1" fmla="*/ 199945 h 511811"/>
              <a:gd name="connsiteX2" fmla="*/ 202957 w 579624"/>
              <a:gd name="connsiteY2" fmla="*/ 212210 h 511811"/>
              <a:gd name="connsiteX3" fmla="*/ 157835 w 579624"/>
              <a:gd name="connsiteY3" fmla="*/ 259673 h 511811"/>
              <a:gd name="connsiteX4" fmla="*/ 205894 w 579624"/>
              <a:gd name="connsiteY4" fmla="*/ 308468 h 511811"/>
              <a:gd name="connsiteX5" fmla="*/ 234107 w 579624"/>
              <a:gd name="connsiteY5" fmla="*/ 331665 h 511811"/>
              <a:gd name="connsiteX6" fmla="*/ 208564 w 579624"/>
              <a:gd name="connsiteY6" fmla="*/ 348197 h 511811"/>
              <a:gd name="connsiteX7" fmla="*/ 178661 w 579624"/>
              <a:gd name="connsiteY7" fmla="*/ 342864 h 511811"/>
              <a:gd name="connsiteX8" fmla="*/ 167180 w 579624"/>
              <a:gd name="connsiteY8" fmla="*/ 343753 h 511811"/>
              <a:gd name="connsiteX9" fmla="*/ 160060 w 579624"/>
              <a:gd name="connsiteY9" fmla="*/ 352730 h 511811"/>
              <a:gd name="connsiteX10" fmla="*/ 159526 w 579624"/>
              <a:gd name="connsiteY10" fmla="*/ 354685 h 511811"/>
              <a:gd name="connsiteX11" fmla="*/ 169850 w 579624"/>
              <a:gd name="connsiteY11" fmla="*/ 373528 h 511811"/>
              <a:gd name="connsiteX12" fmla="*/ 201622 w 579624"/>
              <a:gd name="connsiteY12" fmla="*/ 379128 h 511811"/>
              <a:gd name="connsiteX13" fmla="*/ 201622 w 579624"/>
              <a:gd name="connsiteY13" fmla="*/ 391393 h 511811"/>
              <a:gd name="connsiteX14" fmla="*/ 214616 w 579624"/>
              <a:gd name="connsiteY14" fmla="*/ 404458 h 511811"/>
              <a:gd name="connsiteX15" fmla="*/ 227699 w 579624"/>
              <a:gd name="connsiteY15" fmla="*/ 391393 h 511811"/>
              <a:gd name="connsiteX16" fmla="*/ 227699 w 579624"/>
              <a:gd name="connsiteY16" fmla="*/ 377261 h 511811"/>
              <a:gd name="connsiteX17" fmla="*/ 275224 w 579624"/>
              <a:gd name="connsiteY17" fmla="*/ 327933 h 511811"/>
              <a:gd name="connsiteX18" fmla="*/ 230725 w 579624"/>
              <a:gd name="connsiteY18" fmla="*/ 278071 h 511811"/>
              <a:gd name="connsiteX19" fmla="*/ 198596 w 579624"/>
              <a:gd name="connsiteY19" fmla="*/ 255140 h 511811"/>
              <a:gd name="connsiteX20" fmla="*/ 221558 w 579624"/>
              <a:gd name="connsiteY20" fmla="*/ 240208 h 511811"/>
              <a:gd name="connsiteX21" fmla="*/ 245855 w 579624"/>
              <a:gd name="connsiteY21" fmla="*/ 243763 h 511811"/>
              <a:gd name="connsiteX22" fmla="*/ 257158 w 579624"/>
              <a:gd name="connsiteY22" fmla="*/ 242519 h 511811"/>
              <a:gd name="connsiteX23" fmla="*/ 264100 w 579624"/>
              <a:gd name="connsiteY23" fmla="*/ 233542 h 511811"/>
              <a:gd name="connsiteX24" fmla="*/ 264278 w 579624"/>
              <a:gd name="connsiteY24" fmla="*/ 232564 h 511811"/>
              <a:gd name="connsiteX25" fmla="*/ 253331 w 579624"/>
              <a:gd name="connsiteY25" fmla="*/ 213899 h 511811"/>
              <a:gd name="connsiteX26" fmla="*/ 229034 w 579624"/>
              <a:gd name="connsiteY26" fmla="*/ 210344 h 511811"/>
              <a:gd name="connsiteX27" fmla="*/ 229034 w 579624"/>
              <a:gd name="connsiteY27" fmla="*/ 199945 h 511811"/>
              <a:gd name="connsiteX28" fmla="*/ 215951 w 579624"/>
              <a:gd name="connsiteY28" fmla="*/ 186880 h 511811"/>
              <a:gd name="connsiteX29" fmla="*/ 216485 w 579624"/>
              <a:gd name="connsiteY29" fmla="*/ 144306 h 511811"/>
              <a:gd name="connsiteX30" fmla="*/ 368139 w 579624"/>
              <a:gd name="connsiteY30" fmla="*/ 295669 h 511811"/>
              <a:gd name="connsiteX31" fmla="*/ 216485 w 579624"/>
              <a:gd name="connsiteY31" fmla="*/ 447032 h 511811"/>
              <a:gd name="connsiteX32" fmla="*/ 64920 w 579624"/>
              <a:gd name="connsiteY32" fmla="*/ 295669 h 511811"/>
              <a:gd name="connsiteX33" fmla="*/ 216485 w 579624"/>
              <a:gd name="connsiteY33" fmla="*/ 144306 h 511811"/>
              <a:gd name="connsiteX34" fmla="*/ 216450 w 579624"/>
              <a:gd name="connsiteY34" fmla="*/ 125119 h 511811"/>
              <a:gd name="connsiteX35" fmla="*/ 45657 w 579624"/>
              <a:gd name="connsiteY35" fmla="*/ 295669 h 511811"/>
              <a:gd name="connsiteX36" fmla="*/ 216450 w 579624"/>
              <a:gd name="connsiteY36" fmla="*/ 466219 h 511811"/>
              <a:gd name="connsiteX37" fmla="*/ 387332 w 579624"/>
              <a:gd name="connsiteY37" fmla="*/ 295669 h 511811"/>
              <a:gd name="connsiteX38" fmla="*/ 216450 w 579624"/>
              <a:gd name="connsiteY38" fmla="*/ 125119 h 511811"/>
              <a:gd name="connsiteX39" fmla="*/ 216450 w 579624"/>
              <a:gd name="connsiteY39" fmla="*/ 79527 h 511811"/>
              <a:gd name="connsiteX40" fmla="*/ 432989 w 579624"/>
              <a:gd name="connsiteY40" fmla="*/ 295669 h 511811"/>
              <a:gd name="connsiteX41" fmla="*/ 216450 w 579624"/>
              <a:gd name="connsiteY41" fmla="*/ 511811 h 511811"/>
              <a:gd name="connsiteX42" fmla="*/ 0 w 579624"/>
              <a:gd name="connsiteY42" fmla="*/ 295669 h 511811"/>
              <a:gd name="connsiteX43" fmla="*/ 216450 w 579624"/>
              <a:gd name="connsiteY43" fmla="*/ 79527 h 511811"/>
              <a:gd name="connsiteX44" fmla="*/ 378619 w 579624"/>
              <a:gd name="connsiteY44" fmla="*/ 60757 h 511811"/>
              <a:gd name="connsiteX45" fmla="*/ 518726 w 579624"/>
              <a:gd name="connsiteY45" fmla="*/ 200663 h 511811"/>
              <a:gd name="connsiteX46" fmla="*/ 470926 w 579624"/>
              <a:gd name="connsiteY46" fmla="*/ 305548 h 511811"/>
              <a:gd name="connsiteX47" fmla="*/ 471460 w 579624"/>
              <a:gd name="connsiteY47" fmla="*/ 295682 h 511811"/>
              <a:gd name="connsiteX48" fmla="*/ 331798 w 579624"/>
              <a:gd name="connsiteY48" fmla="*/ 68934 h 511811"/>
              <a:gd name="connsiteX49" fmla="*/ 378619 w 579624"/>
              <a:gd name="connsiteY49" fmla="*/ 60757 h 511811"/>
              <a:gd name="connsiteX50" fmla="*/ 378640 w 579624"/>
              <a:gd name="connsiteY50" fmla="*/ 0 h 511811"/>
              <a:gd name="connsiteX51" fmla="*/ 579624 w 579624"/>
              <a:gd name="connsiteY51" fmla="*/ 200664 h 511811"/>
              <a:gd name="connsiteX52" fmla="*/ 454387 w 579624"/>
              <a:gd name="connsiteY52" fmla="*/ 386487 h 511811"/>
              <a:gd name="connsiteX53" fmla="*/ 468629 w 579624"/>
              <a:gd name="connsiteY53" fmla="*/ 331833 h 511811"/>
              <a:gd name="connsiteX54" fmla="*/ 537968 w 579624"/>
              <a:gd name="connsiteY54" fmla="*/ 200664 h 511811"/>
              <a:gd name="connsiteX55" fmla="*/ 378640 w 579624"/>
              <a:gd name="connsiteY55" fmla="*/ 41590 h 511811"/>
              <a:gd name="connsiteX56" fmla="*/ 307877 w 579624"/>
              <a:gd name="connsiteY56" fmla="*/ 58297 h 511811"/>
              <a:gd name="connsiteX57" fmla="*/ 253047 w 579624"/>
              <a:gd name="connsiteY57" fmla="*/ 44079 h 511811"/>
              <a:gd name="connsiteX58" fmla="*/ 378640 w 579624"/>
              <a:gd name="connsiteY58" fmla="*/ 0 h 51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9624" h="511811">
                <a:moveTo>
                  <a:pt x="215951" y="186880"/>
                </a:moveTo>
                <a:cubicBezTo>
                  <a:pt x="208742" y="186880"/>
                  <a:pt x="202957" y="192746"/>
                  <a:pt x="202957" y="199945"/>
                </a:cubicBezTo>
                <a:lnTo>
                  <a:pt x="202957" y="212210"/>
                </a:lnTo>
                <a:cubicBezTo>
                  <a:pt x="174389" y="217899"/>
                  <a:pt x="157835" y="236208"/>
                  <a:pt x="157835" y="259673"/>
                </a:cubicBezTo>
                <a:cubicBezTo>
                  <a:pt x="157835" y="285537"/>
                  <a:pt x="177326" y="298869"/>
                  <a:pt x="205894" y="308468"/>
                </a:cubicBezTo>
                <a:cubicBezTo>
                  <a:pt x="225652" y="315134"/>
                  <a:pt x="234107" y="321533"/>
                  <a:pt x="234107" y="331665"/>
                </a:cubicBezTo>
                <a:cubicBezTo>
                  <a:pt x="234107" y="342331"/>
                  <a:pt x="223694" y="348197"/>
                  <a:pt x="208564" y="348197"/>
                </a:cubicBezTo>
                <a:cubicBezTo>
                  <a:pt x="197706" y="348197"/>
                  <a:pt x="187472" y="345975"/>
                  <a:pt x="178661" y="342864"/>
                </a:cubicBezTo>
                <a:cubicBezTo>
                  <a:pt x="174834" y="341531"/>
                  <a:pt x="170740" y="341798"/>
                  <a:pt x="167180" y="343753"/>
                </a:cubicBezTo>
                <a:cubicBezTo>
                  <a:pt x="163620" y="345620"/>
                  <a:pt x="161039" y="348908"/>
                  <a:pt x="160060" y="352730"/>
                </a:cubicBezTo>
                <a:lnTo>
                  <a:pt x="159526" y="354685"/>
                </a:lnTo>
                <a:cubicBezTo>
                  <a:pt x="157479" y="362685"/>
                  <a:pt x="162018" y="370951"/>
                  <a:pt x="169850" y="373528"/>
                </a:cubicBezTo>
                <a:cubicBezTo>
                  <a:pt x="179106" y="376461"/>
                  <a:pt x="190231" y="378594"/>
                  <a:pt x="201622" y="379128"/>
                </a:cubicBezTo>
                <a:lnTo>
                  <a:pt x="201622" y="391393"/>
                </a:lnTo>
                <a:cubicBezTo>
                  <a:pt x="201622" y="398592"/>
                  <a:pt x="207407" y="404458"/>
                  <a:pt x="214616" y="404458"/>
                </a:cubicBezTo>
                <a:cubicBezTo>
                  <a:pt x="221825" y="404458"/>
                  <a:pt x="227699" y="398592"/>
                  <a:pt x="227699" y="391393"/>
                </a:cubicBezTo>
                <a:lnTo>
                  <a:pt x="227699" y="377261"/>
                </a:lnTo>
                <a:cubicBezTo>
                  <a:pt x="258404" y="371839"/>
                  <a:pt x="275224" y="351664"/>
                  <a:pt x="275224" y="327933"/>
                </a:cubicBezTo>
                <a:cubicBezTo>
                  <a:pt x="275224" y="303935"/>
                  <a:pt x="262409" y="289270"/>
                  <a:pt x="230725" y="278071"/>
                </a:cubicBezTo>
                <a:cubicBezTo>
                  <a:pt x="207941" y="269538"/>
                  <a:pt x="198596" y="263939"/>
                  <a:pt x="198596" y="255140"/>
                </a:cubicBezTo>
                <a:cubicBezTo>
                  <a:pt x="198596" y="247674"/>
                  <a:pt x="204292" y="240208"/>
                  <a:pt x="221558" y="240208"/>
                </a:cubicBezTo>
                <a:cubicBezTo>
                  <a:pt x="231437" y="240208"/>
                  <a:pt x="239447" y="241808"/>
                  <a:pt x="245855" y="243763"/>
                </a:cubicBezTo>
                <a:cubicBezTo>
                  <a:pt x="249593" y="244918"/>
                  <a:pt x="253687" y="244474"/>
                  <a:pt x="257158" y="242519"/>
                </a:cubicBezTo>
                <a:cubicBezTo>
                  <a:pt x="260540" y="240652"/>
                  <a:pt x="263121" y="237364"/>
                  <a:pt x="264100" y="233542"/>
                </a:cubicBezTo>
                <a:lnTo>
                  <a:pt x="264278" y="232564"/>
                </a:lnTo>
                <a:cubicBezTo>
                  <a:pt x="266414" y="224387"/>
                  <a:pt x="261519" y="216032"/>
                  <a:pt x="253331" y="213899"/>
                </a:cubicBezTo>
                <a:cubicBezTo>
                  <a:pt x="246656" y="212122"/>
                  <a:pt x="238735" y="210788"/>
                  <a:pt x="229034" y="210344"/>
                </a:cubicBezTo>
                <a:lnTo>
                  <a:pt x="229034" y="199945"/>
                </a:lnTo>
                <a:cubicBezTo>
                  <a:pt x="229034" y="192746"/>
                  <a:pt x="223249" y="186880"/>
                  <a:pt x="215951" y="186880"/>
                </a:cubicBezTo>
                <a:close/>
                <a:moveTo>
                  <a:pt x="216485" y="144306"/>
                </a:moveTo>
                <a:cubicBezTo>
                  <a:pt x="300144" y="144306"/>
                  <a:pt x="368139" y="212210"/>
                  <a:pt x="368139" y="295669"/>
                </a:cubicBezTo>
                <a:cubicBezTo>
                  <a:pt x="368139" y="379128"/>
                  <a:pt x="300144" y="447032"/>
                  <a:pt x="216485" y="447032"/>
                </a:cubicBezTo>
                <a:cubicBezTo>
                  <a:pt x="132915" y="447032"/>
                  <a:pt x="64920" y="379128"/>
                  <a:pt x="64920" y="295669"/>
                </a:cubicBezTo>
                <a:cubicBezTo>
                  <a:pt x="64920" y="212210"/>
                  <a:pt x="132915" y="144306"/>
                  <a:pt x="216485" y="144306"/>
                </a:cubicBezTo>
                <a:close/>
                <a:moveTo>
                  <a:pt x="216450" y="125119"/>
                </a:moveTo>
                <a:cubicBezTo>
                  <a:pt x="122287" y="125119"/>
                  <a:pt x="45657" y="201640"/>
                  <a:pt x="45657" y="295669"/>
                </a:cubicBezTo>
                <a:cubicBezTo>
                  <a:pt x="45657" y="389698"/>
                  <a:pt x="122287" y="466219"/>
                  <a:pt x="216450" y="466219"/>
                </a:cubicBezTo>
                <a:cubicBezTo>
                  <a:pt x="310702" y="466219"/>
                  <a:pt x="387332" y="389698"/>
                  <a:pt x="387332" y="295669"/>
                </a:cubicBezTo>
                <a:cubicBezTo>
                  <a:pt x="387332" y="201640"/>
                  <a:pt x="310702" y="125119"/>
                  <a:pt x="216450" y="125119"/>
                </a:cubicBezTo>
                <a:close/>
                <a:moveTo>
                  <a:pt x="216450" y="79527"/>
                </a:moveTo>
                <a:cubicBezTo>
                  <a:pt x="336067" y="79527"/>
                  <a:pt x="432989" y="176311"/>
                  <a:pt x="432989" y="295669"/>
                </a:cubicBezTo>
                <a:cubicBezTo>
                  <a:pt x="432989" y="415116"/>
                  <a:pt x="336067" y="511811"/>
                  <a:pt x="216450" y="511811"/>
                </a:cubicBezTo>
                <a:cubicBezTo>
                  <a:pt x="96922" y="511811"/>
                  <a:pt x="0" y="415116"/>
                  <a:pt x="0" y="295669"/>
                </a:cubicBezTo>
                <a:cubicBezTo>
                  <a:pt x="0" y="176311"/>
                  <a:pt x="96922" y="79527"/>
                  <a:pt x="216450" y="79527"/>
                </a:cubicBezTo>
                <a:close/>
                <a:moveTo>
                  <a:pt x="378619" y="60757"/>
                </a:moveTo>
                <a:cubicBezTo>
                  <a:pt x="455883" y="60757"/>
                  <a:pt x="518726" y="123510"/>
                  <a:pt x="518726" y="200663"/>
                </a:cubicBezTo>
                <a:cubicBezTo>
                  <a:pt x="518726" y="242439"/>
                  <a:pt x="500122" y="279860"/>
                  <a:pt x="470926" y="305548"/>
                </a:cubicBezTo>
                <a:cubicBezTo>
                  <a:pt x="471104" y="302259"/>
                  <a:pt x="471460" y="299059"/>
                  <a:pt x="471460" y="295682"/>
                </a:cubicBezTo>
                <a:cubicBezTo>
                  <a:pt x="471460" y="196752"/>
                  <a:pt x="414581" y="111066"/>
                  <a:pt x="331798" y="68934"/>
                </a:cubicBezTo>
                <a:cubicBezTo>
                  <a:pt x="346485" y="63779"/>
                  <a:pt x="362152" y="60757"/>
                  <a:pt x="378619" y="60757"/>
                </a:cubicBezTo>
                <a:close/>
                <a:moveTo>
                  <a:pt x="378640" y="0"/>
                </a:moveTo>
                <a:cubicBezTo>
                  <a:pt x="489635" y="0"/>
                  <a:pt x="579624" y="89757"/>
                  <a:pt x="579624" y="200664"/>
                </a:cubicBezTo>
                <a:cubicBezTo>
                  <a:pt x="579624" y="284733"/>
                  <a:pt x="527821" y="356538"/>
                  <a:pt x="454387" y="386487"/>
                </a:cubicBezTo>
                <a:cubicBezTo>
                  <a:pt x="461152" y="369069"/>
                  <a:pt x="465870" y="350762"/>
                  <a:pt x="468629" y="331833"/>
                </a:cubicBezTo>
                <a:cubicBezTo>
                  <a:pt x="510464" y="303129"/>
                  <a:pt x="537968" y="255051"/>
                  <a:pt x="537968" y="200664"/>
                </a:cubicBezTo>
                <a:cubicBezTo>
                  <a:pt x="537968" y="112951"/>
                  <a:pt x="466493" y="41590"/>
                  <a:pt x="378640" y="41590"/>
                </a:cubicBezTo>
                <a:cubicBezTo>
                  <a:pt x="353183" y="41590"/>
                  <a:pt x="329240" y="47722"/>
                  <a:pt x="307877" y="58297"/>
                </a:cubicBezTo>
                <a:cubicBezTo>
                  <a:pt x="290431" y="51632"/>
                  <a:pt x="272095" y="46833"/>
                  <a:pt x="253047" y="44079"/>
                </a:cubicBezTo>
                <a:cubicBezTo>
                  <a:pt x="287494" y="16529"/>
                  <a:pt x="331020" y="0"/>
                  <a:pt x="378640" y="0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81" name="iconfont-10585-5148125"/>
          <p:cNvSpPr>
            <a:spLocks noChangeAspect="1"/>
          </p:cNvSpPr>
          <p:nvPr/>
        </p:nvSpPr>
        <p:spPr bwMode="auto">
          <a:xfrm>
            <a:off x="4534278" y="1514125"/>
            <a:ext cx="609685" cy="584790"/>
          </a:xfrm>
          <a:custGeom>
            <a:avLst/>
            <a:gdLst>
              <a:gd name="T0" fmla="*/ 9839 w 12296"/>
              <a:gd name="T1" fmla="*/ 8850 h 11793"/>
              <a:gd name="T2" fmla="*/ 9224 w 12296"/>
              <a:gd name="T3" fmla="*/ 8261 h 11793"/>
              <a:gd name="T4" fmla="*/ 9224 w 12296"/>
              <a:gd name="T5" fmla="*/ 3564 h 11793"/>
              <a:gd name="T6" fmla="*/ 9811 w 12296"/>
              <a:gd name="T7" fmla="*/ 2950 h 11793"/>
              <a:gd name="T8" fmla="*/ 10452 w 12296"/>
              <a:gd name="T9" fmla="*/ 3509 h 11793"/>
              <a:gd name="T10" fmla="*/ 10452 w 12296"/>
              <a:gd name="T11" fmla="*/ 8262 h 11793"/>
              <a:gd name="T12" fmla="*/ 9839 w 12296"/>
              <a:gd name="T13" fmla="*/ 8850 h 11793"/>
              <a:gd name="T14" fmla="*/ 11681 w 12296"/>
              <a:gd name="T15" fmla="*/ 7675 h 11793"/>
              <a:gd name="T16" fmla="*/ 11067 w 12296"/>
              <a:gd name="T17" fmla="*/ 7087 h 11793"/>
              <a:gd name="T18" fmla="*/ 11067 w 12296"/>
              <a:gd name="T19" fmla="*/ 4742 h 11793"/>
              <a:gd name="T20" fmla="*/ 11653 w 12296"/>
              <a:gd name="T21" fmla="*/ 4127 h 11793"/>
              <a:gd name="T22" fmla="*/ 12296 w 12296"/>
              <a:gd name="T23" fmla="*/ 4686 h 11793"/>
              <a:gd name="T24" fmla="*/ 12296 w 12296"/>
              <a:gd name="T25" fmla="*/ 7090 h 11793"/>
              <a:gd name="T26" fmla="*/ 11681 w 12296"/>
              <a:gd name="T27" fmla="*/ 7678 h 11793"/>
              <a:gd name="T28" fmla="*/ 11681 w 12296"/>
              <a:gd name="T29" fmla="*/ 7675 h 11793"/>
              <a:gd name="T30" fmla="*/ 2465 w 12296"/>
              <a:gd name="T31" fmla="*/ 9437 h 11793"/>
              <a:gd name="T32" fmla="*/ 1852 w 12296"/>
              <a:gd name="T33" fmla="*/ 8850 h 11793"/>
              <a:gd name="T34" fmla="*/ 1852 w 12296"/>
              <a:gd name="T35" fmla="*/ 2978 h 11793"/>
              <a:gd name="T36" fmla="*/ 2437 w 12296"/>
              <a:gd name="T37" fmla="*/ 2363 h 11793"/>
              <a:gd name="T38" fmla="*/ 3080 w 12296"/>
              <a:gd name="T39" fmla="*/ 2922 h 11793"/>
              <a:gd name="T40" fmla="*/ 3080 w 12296"/>
              <a:gd name="T41" fmla="*/ 2978 h 11793"/>
              <a:gd name="T42" fmla="*/ 3080 w 12296"/>
              <a:gd name="T43" fmla="*/ 8850 h 11793"/>
              <a:gd name="T44" fmla="*/ 2465 w 12296"/>
              <a:gd name="T45" fmla="*/ 9437 h 11793"/>
              <a:gd name="T46" fmla="*/ 4309 w 12296"/>
              <a:gd name="T47" fmla="*/ 11786 h 11793"/>
              <a:gd name="T48" fmla="*/ 3695 w 12296"/>
              <a:gd name="T49" fmla="*/ 11199 h 11793"/>
              <a:gd name="T50" fmla="*/ 3695 w 12296"/>
              <a:gd name="T51" fmla="*/ 629 h 11793"/>
              <a:gd name="T52" fmla="*/ 4283 w 12296"/>
              <a:gd name="T53" fmla="*/ 15 h 11793"/>
              <a:gd name="T54" fmla="*/ 4924 w 12296"/>
              <a:gd name="T55" fmla="*/ 574 h 11793"/>
              <a:gd name="T56" fmla="*/ 4924 w 12296"/>
              <a:gd name="T57" fmla="*/ 629 h 11793"/>
              <a:gd name="T58" fmla="*/ 4924 w 12296"/>
              <a:gd name="T59" fmla="*/ 11198 h 11793"/>
              <a:gd name="T60" fmla="*/ 4309 w 12296"/>
              <a:gd name="T61" fmla="*/ 11786 h 11793"/>
              <a:gd name="T62" fmla="*/ 6153 w 12296"/>
              <a:gd name="T63" fmla="*/ 9437 h 11793"/>
              <a:gd name="T64" fmla="*/ 5538 w 12296"/>
              <a:gd name="T65" fmla="*/ 8850 h 11793"/>
              <a:gd name="T66" fmla="*/ 5538 w 12296"/>
              <a:gd name="T67" fmla="*/ 2978 h 11793"/>
              <a:gd name="T68" fmla="*/ 6123 w 12296"/>
              <a:gd name="T69" fmla="*/ 2363 h 11793"/>
              <a:gd name="T70" fmla="*/ 6763 w 12296"/>
              <a:gd name="T71" fmla="*/ 2922 h 11793"/>
              <a:gd name="T72" fmla="*/ 6763 w 12296"/>
              <a:gd name="T73" fmla="*/ 8850 h 11793"/>
              <a:gd name="T74" fmla="*/ 6148 w 12296"/>
              <a:gd name="T75" fmla="*/ 9437 h 11793"/>
              <a:gd name="T76" fmla="*/ 6153 w 12296"/>
              <a:gd name="T77" fmla="*/ 9437 h 11793"/>
              <a:gd name="T78" fmla="*/ 7996 w 12296"/>
              <a:gd name="T79" fmla="*/ 7675 h 11793"/>
              <a:gd name="T80" fmla="*/ 7385 w 12296"/>
              <a:gd name="T81" fmla="*/ 7088 h 11793"/>
              <a:gd name="T82" fmla="*/ 7385 w 12296"/>
              <a:gd name="T83" fmla="*/ 4742 h 11793"/>
              <a:gd name="T84" fmla="*/ 7973 w 12296"/>
              <a:gd name="T85" fmla="*/ 4127 h 11793"/>
              <a:gd name="T86" fmla="*/ 8614 w 12296"/>
              <a:gd name="T87" fmla="*/ 4686 h 11793"/>
              <a:gd name="T88" fmla="*/ 8614 w 12296"/>
              <a:gd name="T89" fmla="*/ 7090 h 11793"/>
              <a:gd name="T90" fmla="*/ 8002 w 12296"/>
              <a:gd name="T91" fmla="*/ 7678 h 11793"/>
              <a:gd name="T92" fmla="*/ 7996 w 12296"/>
              <a:gd name="T93" fmla="*/ 7678 h 11793"/>
              <a:gd name="T94" fmla="*/ 7996 w 12296"/>
              <a:gd name="T95" fmla="*/ 7675 h 11793"/>
              <a:gd name="T96" fmla="*/ 624 w 12296"/>
              <a:gd name="T97" fmla="*/ 7675 h 11793"/>
              <a:gd name="T98" fmla="*/ 9 w 12296"/>
              <a:gd name="T99" fmla="*/ 7087 h 11793"/>
              <a:gd name="T100" fmla="*/ 9 w 12296"/>
              <a:gd name="T101" fmla="*/ 4742 h 11793"/>
              <a:gd name="T102" fmla="*/ 595 w 12296"/>
              <a:gd name="T103" fmla="*/ 4127 h 11793"/>
              <a:gd name="T104" fmla="*/ 1238 w 12296"/>
              <a:gd name="T105" fmla="*/ 4686 h 11793"/>
              <a:gd name="T106" fmla="*/ 1238 w 12296"/>
              <a:gd name="T107" fmla="*/ 7090 h 11793"/>
              <a:gd name="T108" fmla="*/ 624 w 12296"/>
              <a:gd name="T109" fmla="*/ 7675 h 1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296" h="11793">
                <a:moveTo>
                  <a:pt x="9839" y="8850"/>
                </a:moveTo>
                <a:cubicBezTo>
                  <a:pt x="9507" y="8856"/>
                  <a:pt x="9232" y="8593"/>
                  <a:pt x="9224" y="8261"/>
                </a:cubicBezTo>
                <a:lnTo>
                  <a:pt x="9224" y="3564"/>
                </a:lnTo>
                <a:cubicBezTo>
                  <a:pt x="9224" y="3235"/>
                  <a:pt x="9483" y="2965"/>
                  <a:pt x="9811" y="2950"/>
                </a:cubicBezTo>
                <a:cubicBezTo>
                  <a:pt x="10140" y="2935"/>
                  <a:pt x="10422" y="3181"/>
                  <a:pt x="10452" y="3509"/>
                </a:cubicBezTo>
                <a:lnTo>
                  <a:pt x="10452" y="8262"/>
                </a:lnTo>
                <a:cubicBezTo>
                  <a:pt x="10445" y="8594"/>
                  <a:pt x="10170" y="8857"/>
                  <a:pt x="9839" y="8850"/>
                </a:cubicBezTo>
                <a:close/>
                <a:moveTo>
                  <a:pt x="11681" y="7675"/>
                </a:moveTo>
                <a:cubicBezTo>
                  <a:pt x="11349" y="7682"/>
                  <a:pt x="11075" y="7419"/>
                  <a:pt x="11067" y="7087"/>
                </a:cubicBezTo>
                <a:lnTo>
                  <a:pt x="11067" y="4742"/>
                </a:lnTo>
                <a:cubicBezTo>
                  <a:pt x="11058" y="4410"/>
                  <a:pt x="11321" y="4134"/>
                  <a:pt x="11653" y="4127"/>
                </a:cubicBezTo>
                <a:cubicBezTo>
                  <a:pt x="11985" y="4105"/>
                  <a:pt x="12272" y="4355"/>
                  <a:pt x="12296" y="4686"/>
                </a:cubicBezTo>
                <a:lnTo>
                  <a:pt x="12296" y="7090"/>
                </a:lnTo>
                <a:cubicBezTo>
                  <a:pt x="12288" y="7422"/>
                  <a:pt x="12013" y="7685"/>
                  <a:pt x="11681" y="7678"/>
                </a:cubicBezTo>
                <a:lnTo>
                  <a:pt x="11681" y="7675"/>
                </a:lnTo>
                <a:close/>
                <a:moveTo>
                  <a:pt x="2465" y="9437"/>
                </a:moveTo>
                <a:cubicBezTo>
                  <a:pt x="2134" y="9443"/>
                  <a:pt x="1860" y="9181"/>
                  <a:pt x="1852" y="8850"/>
                </a:cubicBezTo>
                <a:lnTo>
                  <a:pt x="1852" y="2978"/>
                </a:lnTo>
                <a:cubicBezTo>
                  <a:pt x="1843" y="2646"/>
                  <a:pt x="2105" y="2370"/>
                  <a:pt x="2437" y="2363"/>
                </a:cubicBezTo>
                <a:cubicBezTo>
                  <a:pt x="2769" y="2341"/>
                  <a:pt x="3056" y="2591"/>
                  <a:pt x="3080" y="2922"/>
                </a:cubicBezTo>
                <a:cubicBezTo>
                  <a:pt x="3081" y="2941"/>
                  <a:pt x="3081" y="2959"/>
                  <a:pt x="3080" y="2978"/>
                </a:cubicBezTo>
                <a:lnTo>
                  <a:pt x="3080" y="8850"/>
                </a:lnTo>
                <a:cubicBezTo>
                  <a:pt x="3072" y="9182"/>
                  <a:pt x="2797" y="9445"/>
                  <a:pt x="2465" y="9437"/>
                </a:cubicBezTo>
                <a:close/>
                <a:moveTo>
                  <a:pt x="4309" y="11786"/>
                </a:moveTo>
                <a:cubicBezTo>
                  <a:pt x="3978" y="11793"/>
                  <a:pt x="3703" y="11530"/>
                  <a:pt x="3695" y="11199"/>
                </a:cubicBezTo>
                <a:lnTo>
                  <a:pt x="3695" y="629"/>
                </a:lnTo>
                <a:cubicBezTo>
                  <a:pt x="3695" y="300"/>
                  <a:pt x="3954" y="30"/>
                  <a:pt x="4283" y="15"/>
                </a:cubicBezTo>
                <a:cubicBezTo>
                  <a:pt x="4612" y="0"/>
                  <a:pt x="4894" y="246"/>
                  <a:pt x="4924" y="574"/>
                </a:cubicBezTo>
                <a:cubicBezTo>
                  <a:pt x="4925" y="592"/>
                  <a:pt x="4925" y="611"/>
                  <a:pt x="4924" y="629"/>
                </a:cubicBezTo>
                <a:lnTo>
                  <a:pt x="4924" y="11198"/>
                </a:lnTo>
                <a:cubicBezTo>
                  <a:pt x="4917" y="11530"/>
                  <a:pt x="4641" y="11793"/>
                  <a:pt x="4309" y="11786"/>
                </a:cubicBezTo>
                <a:close/>
                <a:moveTo>
                  <a:pt x="6153" y="9437"/>
                </a:moveTo>
                <a:cubicBezTo>
                  <a:pt x="5821" y="9445"/>
                  <a:pt x="5545" y="9182"/>
                  <a:pt x="5538" y="8850"/>
                </a:cubicBezTo>
                <a:lnTo>
                  <a:pt x="5538" y="2978"/>
                </a:lnTo>
                <a:cubicBezTo>
                  <a:pt x="5529" y="2646"/>
                  <a:pt x="5792" y="2370"/>
                  <a:pt x="6123" y="2363"/>
                </a:cubicBezTo>
                <a:cubicBezTo>
                  <a:pt x="6454" y="2343"/>
                  <a:pt x="6739" y="2592"/>
                  <a:pt x="6763" y="2922"/>
                </a:cubicBezTo>
                <a:lnTo>
                  <a:pt x="6763" y="8850"/>
                </a:lnTo>
                <a:cubicBezTo>
                  <a:pt x="6755" y="9181"/>
                  <a:pt x="6480" y="9444"/>
                  <a:pt x="6148" y="9437"/>
                </a:cubicBezTo>
                <a:lnTo>
                  <a:pt x="6153" y="9437"/>
                </a:lnTo>
                <a:close/>
                <a:moveTo>
                  <a:pt x="7996" y="7675"/>
                </a:moveTo>
                <a:cubicBezTo>
                  <a:pt x="7666" y="7680"/>
                  <a:pt x="7394" y="7418"/>
                  <a:pt x="7385" y="7088"/>
                </a:cubicBezTo>
                <a:lnTo>
                  <a:pt x="7385" y="4742"/>
                </a:lnTo>
                <a:cubicBezTo>
                  <a:pt x="7386" y="4413"/>
                  <a:pt x="7645" y="4142"/>
                  <a:pt x="7973" y="4127"/>
                </a:cubicBezTo>
                <a:cubicBezTo>
                  <a:pt x="8302" y="4112"/>
                  <a:pt x="8584" y="4359"/>
                  <a:pt x="8614" y="4686"/>
                </a:cubicBezTo>
                <a:lnTo>
                  <a:pt x="8614" y="7090"/>
                </a:lnTo>
                <a:cubicBezTo>
                  <a:pt x="8607" y="7422"/>
                  <a:pt x="8333" y="7685"/>
                  <a:pt x="8002" y="7678"/>
                </a:cubicBezTo>
                <a:lnTo>
                  <a:pt x="7996" y="7678"/>
                </a:lnTo>
                <a:lnTo>
                  <a:pt x="7996" y="7675"/>
                </a:lnTo>
                <a:close/>
                <a:moveTo>
                  <a:pt x="624" y="7675"/>
                </a:moveTo>
                <a:cubicBezTo>
                  <a:pt x="292" y="7682"/>
                  <a:pt x="17" y="7419"/>
                  <a:pt x="9" y="7087"/>
                </a:cubicBezTo>
                <a:lnTo>
                  <a:pt x="9" y="4742"/>
                </a:lnTo>
                <a:cubicBezTo>
                  <a:pt x="0" y="4410"/>
                  <a:pt x="263" y="4134"/>
                  <a:pt x="595" y="4127"/>
                </a:cubicBezTo>
                <a:cubicBezTo>
                  <a:pt x="927" y="4105"/>
                  <a:pt x="1214" y="4355"/>
                  <a:pt x="1238" y="4686"/>
                </a:cubicBezTo>
                <a:lnTo>
                  <a:pt x="1238" y="7090"/>
                </a:lnTo>
                <a:cubicBezTo>
                  <a:pt x="1229" y="7421"/>
                  <a:pt x="955" y="7682"/>
                  <a:pt x="624" y="7675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83" name="iconfont-10585-5148125"/>
          <p:cNvSpPr>
            <a:spLocks noChangeAspect="1"/>
          </p:cNvSpPr>
          <p:nvPr/>
        </p:nvSpPr>
        <p:spPr bwMode="auto">
          <a:xfrm>
            <a:off x="7072467" y="1501677"/>
            <a:ext cx="609508" cy="609685"/>
          </a:xfrm>
          <a:custGeom>
            <a:avLst/>
            <a:gdLst>
              <a:gd name="T0" fmla="*/ 5999 w 14314"/>
              <a:gd name="T1" fmla="*/ 8316 h 14315"/>
              <a:gd name="T2" fmla="*/ 4101 w 14314"/>
              <a:gd name="T3" fmla="*/ 5002 h 14315"/>
              <a:gd name="T4" fmla="*/ 4183 w 14314"/>
              <a:gd name="T5" fmla="*/ 1831 h 14315"/>
              <a:gd name="T6" fmla="*/ 928 w 14314"/>
              <a:gd name="T7" fmla="*/ 2211 h 14315"/>
              <a:gd name="T8" fmla="*/ 4298 w 14314"/>
              <a:gd name="T9" fmla="*/ 10017 h 14315"/>
              <a:gd name="T10" fmla="*/ 12105 w 14314"/>
              <a:gd name="T11" fmla="*/ 13387 h 14315"/>
              <a:gd name="T12" fmla="*/ 12485 w 14314"/>
              <a:gd name="T13" fmla="*/ 10132 h 14315"/>
              <a:gd name="T14" fmla="*/ 9313 w 14314"/>
              <a:gd name="T15" fmla="*/ 10214 h 14315"/>
              <a:gd name="T16" fmla="*/ 5999 w 14314"/>
              <a:gd name="T17" fmla="*/ 8316 h 1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14" h="14315">
                <a:moveTo>
                  <a:pt x="5999" y="8316"/>
                </a:moveTo>
                <a:cubicBezTo>
                  <a:pt x="4731" y="7050"/>
                  <a:pt x="3520" y="5582"/>
                  <a:pt x="4101" y="5002"/>
                </a:cubicBezTo>
                <a:cubicBezTo>
                  <a:pt x="4931" y="4172"/>
                  <a:pt x="5654" y="3661"/>
                  <a:pt x="4183" y="1831"/>
                </a:cubicBezTo>
                <a:cubicBezTo>
                  <a:pt x="2713" y="0"/>
                  <a:pt x="1732" y="1406"/>
                  <a:pt x="928" y="2211"/>
                </a:cubicBezTo>
                <a:cubicBezTo>
                  <a:pt x="0" y="3139"/>
                  <a:pt x="879" y="6598"/>
                  <a:pt x="4298" y="10017"/>
                </a:cubicBezTo>
                <a:cubicBezTo>
                  <a:pt x="7717" y="13436"/>
                  <a:pt x="11177" y="14315"/>
                  <a:pt x="12105" y="13387"/>
                </a:cubicBezTo>
                <a:cubicBezTo>
                  <a:pt x="12909" y="12583"/>
                  <a:pt x="14314" y="11603"/>
                  <a:pt x="12485" y="10132"/>
                </a:cubicBezTo>
                <a:cubicBezTo>
                  <a:pt x="10655" y="8661"/>
                  <a:pt x="10143" y="9384"/>
                  <a:pt x="9313" y="10214"/>
                </a:cubicBezTo>
                <a:cubicBezTo>
                  <a:pt x="8732" y="10793"/>
                  <a:pt x="7266" y="9582"/>
                  <a:pt x="5999" y="8316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4" name="iconfont-10585-5148125"/>
          <p:cNvSpPr>
            <a:spLocks noChangeAspect="1"/>
          </p:cNvSpPr>
          <p:nvPr/>
        </p:nvSpPr>
        <p:spPr bwMode="auto">
          <a:xfrm>
            <a:off x="8090821" y="3325089"/>
            <a:ext cx="609685" cy="585172"/>
          </a:xfrm>
          <a:custGeom>
            <a:avLst/>
            <a:gdLst>
              <a:gd name="T0" fmla="*/ 3750 w 10465"/>
              <a:gd name="T1" fmla="*/ 7230 h 10045"/>
              <a:gd name="T2" fmla="*/ 1875 w 10465"/>
              <a:gd name="T3" fmla="*/ 9105 h 10045"/>
              <a:gd name="T4" fmla="*/ 0 w 10465"/>
              <a:gd name="T5" fmla="*/ 7230 h 10045"/>
              <a:gd name="T6" fmla="*/ 1875 w 10465"/>
              <a:gd name="T7" fmla="*/ 5355 h 10045"/>
              <a:gd name="T8" fmla="*/ 3750 w 10465"/>
              <a:gd name="T9" fmla="*/ 7230 h 10045"/>
              <a:gd name="T10" fmla="*/ 1875 w 10465"/>
              <a:gd name="T11" fmla="*/ 8205 h 10045"/>
              <a:gd name="T12" fmla="*/ 2850 w 10465"/>
              <a:gd name="T13" fmla="*/ 7230 h 10045"/>
              <a:gd name="T14" fmla="*/ 1875 w 10465"/>
              <a:gd name="T15" fmla="*/ 6255 h 10045"/>
              <a:gd name="T16" fmla="*/ 900 w 10465"/>
              <a:gd name="T17" fmla="*/ 7230 h 10045"/>
              <a:gd name="T18" fmla="*/ 1875 w 10465"/>
              <a:gd name="T19" fmla="*/ 8205 h 10045"/>
              <a:gd name="T20" fmla="*/ 5215 w 10465"/>
              <a:gd name="T21" fmla="*/ 3750 h 10045"/>
              <a:gd name="T22" fmla="*/ 3340 w 10465"/>
              <a:gd name="T23" fmla="*/ 1875 h 10045"/>
              <a:gd name="T24" fmla="*/ 5215 w 10465"/>
              <a:gd name="T25" fmla="*/ 0 h 10045"/>
              <a:gd name="T26" fmla="*/ 7090 w 10465"/>
              <a:gd name="T27" fmla="*/ 1875 h 10045"/>
              <a:gd name="T28" fmla="*/ 5215 w 10465"/>
              <a:gd name="T29" fmla="*/ 3750 h 10045"/>
              <a:gd name="T30" fmla="*/ 5215 w 10465"/>
              <a:gd name="T31" fmla="*/ 900 h 10045"/>
              <a:gd name="T32" fmla="*/ 4240 w 10465"/>
              <a:gd name="T33" fmla="*/ 1875 h 10045"/>
              <a:gd name="T34" fmla="*/ 5215 w 10465"/>
              <a:gd name="T35" fmla="*/ 2850 h 10045"/>
              <a:gd name="T36" fmla="*/ 6190 w 10465"/>
              <a:gd name="T37" fmla="*/ 1875 h 10045"/>
              <a:gd name="T38" fmla="*/ 5215 w 10465"/>
              <a:gd name="T39" fmla="*/ 900 h 10045"/>
              <a:gd name="T40" fmla="*/ 8590 w 10465"/>
              <a:gd name="T41" fmla="*/ 5355 h 10045"/>
              <a:gd name="T42" fmla="*/ 10465 w 10465"/>
              <a:gd name="T43" fmla="*/ 7230 h 10045"/>
              <a:gd name="T44" fmla="*/ 8590 w 10465"/>
              <a:gd name="T45" fmla="*/ 9105 h 10045"/>
              <a:gd name="T46" fmla="*/ 6715 w 10465"/>
              <a:gd name="T47" fmla="*/ 7230 h 10045"/>
              <a:gd name="T48" fmla="*/ 8590 w 10465"/>
              <a:gd name="T49" fmla="*/ 5355 h 10045"/>
              <a:gd name="T50" fmla="*/ 8590 w 10465"/>
              <a:gd name="T51" fmla="*/ 8205 h 10045"/>
              <a:gd name="T52" fmla="*/ 9565 w 10465"/>
              <a:gd name="T53" fmla="*/ 7230 h 10045"/>
              <a:gd name="T54" fmla="*/ 8590 w 10465"/>
              <a:gd name="T55" fmla="*/ 6255 h 10045"/>
              <a:gd name="T56" fmla="*/ 7615 w 10465"/>
              <a:gd name="T57" fmla="*/ 7230 h 10045"/>
              <a:gd name="T58" fmla="*/ 8590 w 10465"/>
              <a:gd name="T59" fmla="*/ 8205 h 10045"/>
              <a:gd name="T60" fmla="*/ 8740 w 10465"/>
              <a:gd name="T61" fmla="*/ 5065 h 10045"/>
              <a:gd name="T62" fmla="*/ 7241 w 10465"/>
              <a:gd name="T63" fmla="*/ 2651 h 10045"/>
              <a:gd name="T64" fmla="*/ 7385 w 10465"/>
              <a:gd name="T65" fmla="*/ 1874 h 10045"/>
              <a:gd name="T66" fmla="*/ 7376 w 10465"/>
              <a:gd name="T67" fmla="*/ 1676 h 10045"/>
              <a:gd name="T68" fmla="*/ 9671 w 10465"/>
              <a:gd name="T69" fmla="*/ 5348 h 10045"/>
              <a:gd name="T70" fmla="*/ 8740 w 10465"/>
              <a:gd name="T71" fmla="*/ 5065 h 10045"/>
              <a:gd name="T72" fmla="*/ 6974 w 10465"/>
              <a:gd name="T73" fmla="*/ 8680 h 10045"/>
              <a:gd name="T74" fmla="*/ 7771 w 10465"/>
              <a:gd name="T75" fmla="*/ 9240 h 10045"/>
              <a:gd name="T76" fmla="*/ 5215 w 10465"/>
              <a:gd name="T77" fmla="*/ 10045 h 10045"/>
              <a:gd name="T78" fmla="*/ 2671 w 10465"/>
              <a:gd name="T79" fmla="*/ 9250 h 10045"/>
              <a:gd name="T80" fmla="*/ 3477 w 10465"/>
              <a:gd name="T81" fmla="*/ 8694 h 10045"/>
              <a:gd name="T82" fmla="*/ 5215 w 10465"/>
              <a:gd name="T83" fmla="*/ 9145 h 10045"/>
              <a:gd name="T84" fmla="*/ 6974 w 10465"/>
              <a:gd name="T85" fmla="*/ 8680 h 10045"/>
              <a:gd name="T86" fmla="*/ 3188 w 10465"/>
              <a:gd name="T87" fmla="*/ 2653 h 10045"/>
              <a:gd name="T88" fmla="*/ 1689 w 10465"/>
              <a:gd name="T89" fmla="*/ 5069 h 10045"/>
              <a:gd name="T90" fmla="*/ 757 w 10465"/>
              <a:gd name="T91" fmla="*/ 5370 h 10045"/>
              <a:gd name="T92" fmla="*/ 3053 w 10465"/>
              <a:gd name="T93" fmla="*/ 1678 h 10045"/>
              <a:gd name="T94" fmla="*/ 3045 w 10465"/>
              <a:gd name="T95" fmla="*/ 1875 h 10045"/>
              <a:gd name="T96" fmla="*/ 3188 w 10465"/>
              <a:gd name="T97" fmla="*/ 2653 h 10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65" h="10045">
                <a:moveTo>
                  <a:pt x="3750" y="7230"/>
                </a:moveTo>
                <a:cubicBezTo>
                  <a:pt x="3750" y="8266"/>
                  <a:pt x="2910" y="9105"/>
                  <a:pt x="1875" y="9105"/>
                </a:cubicBezTo>
                <a:cubicBezTo>
                  <a:pt x="840" y="9105"/>
                  <a:pt x="0" y="8265"/>
                  <a:pt x="0" y="7230"/>
                </a:cubicBezTo>
                <a:cubicBezTo>
                  <a:pt x="0" y="6195"/>
                  <a:pt x="840" y="5355"/>
                  <a:pt x="1875" y="5355"/>
                </a:cubicBezTo>
                <a:cubicBezTo>
                  <a:pt x="2910" y="5355"/>
                  <a:pt x="3750" y="6195"/>
                  <a:pt x="3750" y="7230"/>
                </a:cubicBezTo>
                <a:close/>
                <a:moveTo>
                  <a:pt x="1875" y="8205"/>
                </a:moveTo>
                <a:cubicBezTo>
                  <a:pt x="2413" y="8205"/>
                  <a:pt x="2850" y="7769"/>
                  <a:pt x="2850" y="7230"/>
                </a:cubicBezTo>
                <a:cubicBezTo>
                  <a:pt x="2850" y="6691"/>
                  <a:pt x="2413" y="6255"/>
                  <a:pt x="1875" y="6255"/>
                </a:cubicBezTo>
                <a:cubicBezTo>
                  <a:pt x="1336" y="6255"/>
                  <a:pt x="900" y="6691"/>
                  <a:pt x="900" y="7230"/>
                </a:cubicBezTo>
                <a:cubicBezTo>
                  <a:pt x="900" y="7769"/>
                  <a:pt x="1336" y="8205"/>
                  <a:pt x="1875" y="8205"/>
                </a:cubicBezTo>
                <a:close/>
                <a:moveTo>
                  <a:pt x="5215" y="3750"/>
                </a:moveTo>
                <a:cubicBezTo>
                  <a:pt x="4180" y="3750"/>
                  <a:pt x="3340" y="2910"/>
                  <a:pt x="3340" y="1875"/>
                </a:cubicBezTo>
                <a:cubicBezTo>
                  <a:pt x="3340" y="840"/>
                  <a:pt x="4180" y="0"/>
                  <a:pt x="5215" y="0"/>
                </a:cubicBezTo>
                <a:cubicBezTo>
                  <a:pt x="6249" y="0"/>
                  <a:pt x="7090" y="840"/>
                  <a:pt x="7090" y="1875"/>
                </a:cubicBezTo>
                <a:cubicBezTo>
                  <a:pt x="7090" y="2910"/>
                  <a:pt x="6249" y="3750"/>
                  <a:pt x="5215" y="3750"/>
                </a:cubicBezTo>
                <a:close/>
                <a:moveTo>
                  <a:pt x="5215" y="900"/>
                </a:moveTo>
                <a:cubicBezTo>
                  <a:pt x="4676" y="900"/>
                  <a:pt x="4240" y="1336"/>
                  <a:pt x="4240" y="1875"/>
                </a:cubicBezTo>
                <a:cubicBezTo>
                  <a:pt x="4240" y="2414"/>
                  <a:pt x="4676" y="2850"/>
                  <a:pt x="5215" y="2850"/>
                </a:cubicBezTo>
                <a:cubicBezTo>
                  <a:pt x="5753" y="2850"/>
                  <a:pt x="6190" y="2414"/>
                  <a:pt x="6190" y="1875"/>
                </a:cubicBezTo>
                <a:cubicBezTo>
                  <a:pt x="6190" y="1336"/>
                  <a:pt x="5753" y="900"/>
                  <a:pt x="5215" y="900"/>
                </a:cubicBezTo>
                <a:close/>
                <a:moveTo>
                  <a:pt x="8590" y="5355"/>
                </a:moveTo>
                <a:cubicBezTo>
                  <a:pt x="9626" y="5355"/>
                  <a:pt x="10465" y="6195"/>
                  <a:pt x="10465" y="7230"/>
                </a:cubicBezTo>
                <a:cubicBezTo>
                  <a:pt x="10465" y="8265"/>
                  <a:pt x="9625" y="9105"/>
                  <a:pt x="8590" y="9105"/>
                </a:cubicBezTo>
                <a:cubicBezTo>
                  <a:pt x="7555" y="9105"/>
                  <a:pt x="6715" y="8265"/>
                  <a:pt x="6715" y="7230"/>
                </a:cubicBezTo>
                <a:cubicBezTo>
                  <a:pt x="6715" y="6195"/>
                  <a:pt x="7555" y="5355"/>
                  <a:pt x="8590" y="5355"/>
                </a:cubicBezTo>
                <a:close/>
                <a:moveTo>
                  <a:pt x="8590" y="8205"/>
                </a:moveTo>
                <a:cubicBezTo>
                  <a:pt x="9128" y="8205"/>
                  <a:pt x="9565" y="7769"/>
                  <a:pt x="9565" y="7230"/>
                </a:cubicBezTo>
                <a:cubicBezTo>
                  <a:pt x="9565" y="6691"/>
                  <a:pt x="9128" y="6255"/>
                  <a:pt x="8590" y="6255"/>
                </a:cubicBezTo>
                <a:cubicBezTo>
                  <a:pt x="8051" y="6255"/>
                  <a:pt x="7615" y="6691"/>
                  <a:pt x="7615" y="7230"/>
                </a:cubicBezTo>
                <a:cubicBezTo>
                  <a:pt x="7615" y="7769"/>
                  <a:pt x="8051" y="8205"/>
                  <a:pt x="8590" y="8205"/>
                </a:cubicBezTo>
                <a:close/>
                <a:moveTo>
                  <a:pt x="8740" y="5065"/>
                </a:moveTo>
                <a:cubicBezTo>
                  <a:pt x="8595" y="4066"/>
                  <a:pt x="8035" y="3202"/>
                  <a:pt x="7241" y="2651"/>
                </a:cubicBezTo>
                <a:cubicBezTo>
                  <a:pt x="7333" y="2410"/>
                  <a:pt x="7385" y="2147"/>
                  <a:pt x="7385" y="1874"/>
                </a:cubicBezTo>
                <a:cubicBezTo>
                  <a:pt x="7385" y="1807"/>
                  <a:pt x="7382" y="1741"/>
                  <a:pt x="7376" y="1676"/>
                </a:cubicBezTo>
                <a:cubicBezTo>
                  <a:pt x="8683" y="2403"/>
                  <a:pt x="9590" y="3766"/>
                  <a:pt x="9671" y="5348"/>
                </a:cubicBezTo>
                <a:cubicBezTo>
                  <a:pt x="9393" y="5188"/>
                  <a:pt x="9077" y="5088"/>
                  <a:pt x="8740" y="5065"/>
                </a:cubicBezTo>
                <a:close/>
                <a:moveTo>
                  <a:pt x="6974" y="8680"/>
                </a:moveTo>
                <a:cubicBezTo>
                  <a:pt x="7193" y="8923"/>
                  <a:pt x="7465" y="9115"/>
                  <a:pt x="7771" y="9240"/>
                </a:cubicBezTo>
                <a:cubicBezTo>
                  <a:pt x="7047" y="9748"/>
                  <a:pt x="6166" y="10045"/>
                  <a:pt x="5215" y="10045"/>
                </a:cubicBezTo>
                <a:cubicBezTo>
                  <a:pt x="4270" y="10045"/>
                  <a:pt x="3393" y="9751"/>
                  <a:pt x="2671" y="9250"/>
                </a:cubicBezTo>
                <a:cubicBezTo>
                  <a:pt x="2981" y="9128"/>
                  <a:pt x="3256" y="8936"/>
                  <a:pt x="3477" y="8694"/>
                </a:cubicBezTo>
                <a:cubicBezTo>
                  <a:pt x="3992" y="8981"/>
                  <a:pt x="4583" y="9145"/>
                  <a:pt x="5215" y="9145"/>
                </a:cubicBezTo>
                <a:cubicBezTo>
                  <a:pt x="5855" y="9145"/>
                  <a:pt x="6456" y="8976"/>
                  <a:pt x="6974" y="8680"/>
                </a:cubicBezTo>
                <a:close/>
                <a:moveTo>
                  <a:pt x="3188" y="2653"/>
                </a:moveTo>
                <a:cubicBezTo>
                  <a:pt x="2393" y="3203"/>
                  <a:pt x="1833" y="4069"/>
                  <a:pt x="1689" y="5069"/>
                </a:cubicBezTo>
                <a:cubicBezTo>
                  <a:pt x="1351" y="5098"/>
                  <a:pt x="1033" y="5204"/>
                  <a:pt x="757" y="5370"/>
                </a:cubicBezTo>
                <a:cubicBezTo>
                  <a:pt x="832" y="3779"/>
                  <a:pt x="1739" y="2406"/>
                  <a:pt x="3053" y="1678"/>
                </a:cubicBezTo>
                <a:cubicBezTo>
                  <a:pt x="3048" y="1743"/>
                  <a:pt x="3045" y="1809"/>
                  <a:pt x="3045" y="1875"/>
                </a:cubicBezTo>
                <a:cubicBezTo>
                  <a:pt x="3045" y="2149"/>
                  <a:pt x="3096" y="2411"/>
                  <a:pt x="3188" y="2653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7" name="iconfont-10585-5148125"/>
          <p:cNvSpPr>
            <a:spLocks noChangeAspect="1"/>
          </p:cNvSpPr>
          <p:nvPr/>
        </p:nvSpPr>
        <p:spPr bwMode="auto">
          <a:xfrm>
            <a:off x="7073857" y="5295010"/>
            <a:ext cx="609685" cy="516019"/>
          </a:xfrm>
          <a:custGeom>
            <a:avLst/>
            <a:gdLst>
              <a:gd name="T0" fmla="*/ 1610 w 10468"/>
              <a:gd name="T1" fmla="*/ 4832 h 8858"/>
              <a:gd name="T2" fmla="*/ 8858 w 10468"/>
              <a:gd name="T3" fmla="*/ 4832 h 8858"/>
              <a:gd name="T4" fmla="*/ 8858 w 10468"/>
              <a:gd name="T5" fmla="*/ 5637 h 8858"/>
              <a:gd name="T6" fmla="*/ 9663 w 10468"/>
              <a:gd name="T7" fmla="*/ 5637 h 8858"/>
              <a:gd name="T8" fmla="*/ 9663 w 10468"/>
              <a:gd name="T9" fmla="*/ 4026 h 8858"/>
              <a:gd name="T10" fmla="*/ 5637 w 10468"/>
              <a:gd name="T11" fmla="*/ 4026 h 8858"/>
              <a:gd name="T12" fmla="*/ 5637 w 10468"/>
              <a:gd name="T13" fmla="*/ 3221 h 8858"/>
              <a:gd name="T14" fmla="*/ 4831 w 10468"/>
              <a:gd name="T15" fmla="*/ 3221 h 8858"/>
              <a:gd name="T16" fmla="*/ 4831 w 10468"/>
              <a:gd name="T17" fmla="*/ 4026 h 8858"/>
              <a:gd name="T18" fmla="*/ 805 w 10468"/>
              <a:gd name="T19" fmla="*/ 4026 h 8858"/>
              <a:gd name="T20" fmla="*/ 805 w 10468"/>
              <a:gd name="T21" fmla="*/ 5637 h 8858"/>
              <a:gd name="T22" fmla="*/ 1610 w 10468"/>
              <a:gd name="T23" fmla="*/ 5637 h 8858"/>
              <a:gd name="T24" fmla="*/ 1610 w 10468"/>
              <a:gd name="T25" fmla="*/ 4832 h 8858"/>
              <a:gd name="T26" fmla="*/ 0 w 10468"/>
              <a:gd name="T27" fmla="*/ 8858 h 8858"/>
              <a:gd name="T28" fmla="*/ 2415 w 10468"/>
              <a:gd name="T29" fmla="*/ 8858 h 8858"/>
              <a:gd name="T30" fmla="*/ 2415 w 10468"/>
              <a:gd name="T31" fmla="*/ 6442 h 8858"/>
              <a:gd name="T32" fmla="*/ 0 w 10468"/>
              <a:gd name="T33" fmla="*/ 6442 h 8858"/>
              <a:gd name="T34" fmla="*/ 0 w 10468"/>
              <a:gd name="T35" fmla="*/ 8858 h 8858"/>
              <a:gd name="T36" fmla="*/ 4026 w 10468"/>
              <a:gd name="T37" fmla="*/ 8858 h 8858"/>
              <a:gd name="T38" fmla="*/ 6442 w 10468"/>
              <a:gd name="T39" fmla="*/ 8858 h 8858"/>
              <a:gd name="T40" fmla="*/ 6442 w 10468"/>
              <a:gd name="T41" fmla="*/ 6442 h 8858"/>
              <a:gd name="T42" fmla="*/ 4026 w 10468"/>
              <a:gd name="T43" fmla="*/ 6442 h 8858"/>
              <a:gd name="T44" fmla="*/ 4026 w 10468"/>
              <a:gd name="T45" fmla="*/ 8858 h 8858"/>
              <a:gd name="T46" fmla="*/ 8052 w 10468"/>
              <a:gd name="T47" fmla="*/ 6442 h 8858"/>
              <a:gd name="T48" fmla="*/ 8052 w 10468"/>
              <a:gd name="T49" fmla="*/ 8858 h 8858"/>
              <a:gd name="T50" fmla="*/ 10468 w 10468"/>
              <a:gd name="T51" fmla="*/ 8858 h 8858"/>
              <a:gd name="T52" fmla="*/ 10468 w 10468"/>
              <a:gd name="T53" fmla="*/ 6442 h 8858"/>
              <a:gd name="T54" fmla="*/ 8052 w 10468"/>
              <a:gd name="T55" fmla="*/ 6442 h 8858"/>
              <a:gd name="T56" fmla="*/ 6442 w 10468"/>
              <a:gd name="T57" fmla="*/ 0 h 8858"/>
              <a:gd name="T58" fmla="*/ 4026 w 10468"/>
              <a:gd name="T59" fmla="*/ 0 h 8858"/>
              <a:gd name="T60" fmla="*/ 4026 w 10468"/>
              <a:gd name="T61" fmla="*/ 2416 h 8858"/>
              <a:gd name="T62" fmla="*/ 6442 w 10468"/>
              <a:gd name="T63" fmla="*/ 2416 h 8858"/>
              <a:gd name="T64" fmla="*/ 6442 w 10468"/>
              <a:gd name="T65" fmla="*/ 0 h 8858"/>
              <a:gd name="T66" fmla="*/ 6442 w 10468"/>
              <a:gd name="T67" fmla="*/ 0 h 8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468" h="8858">
                <a:moveTo>
                  <a:pt x="1610" y="4832"/>
                </a:moveTo>
                <a:lnTo>
                  <a:pt x="8858" y="4832"/>
                </a:lnTo>
                <a:lnTo>
                  <a:pt x="8858" y="5637"/>
                </a:lnTo>
                <a:lnTo>
                  <a:pt x="9663" y="5637"/>
                </a:lnTo>
                <a:lnTo>
                  <a:pt x="9663" y="4026"/>
                </a:lnTo>
                <a:lnTo>
                  <a:pt x="5637" y="4026"/>
                </a:lnTo>
                <a:lnTo>
                  <a:pt x="5637" y="3221"/>
                </a:lnTo>
                <a:lnTo>
                  <a:pt x="4831" y="3221"/>
                </a:lnTo>
                <a:lnTo>
                  <a:pt x="4831" y="4026"/>
                </a:lnTo>
                <a:lnTo>
                  <a:pt x="805" y="4026"/>
                </a:lnTo>
                <a:lnTo>
                  <a:pt x="805" y="5637"/>
                </a:lnTo>
                <a:lnTo>
                  <a:pt x="1610" y="5637"/>
                </a:lnTo>
                <a:lnTo>
                  <a:pt x="1610" y="4832"/>
                </a:lnTo>
                <a:close/>
                <a:moveTo>
                  <a:pt x="0" y="8858"/>
                </a:moveTo>
                <a:lnTo>
                  <a:pt x="2415" y="8858"/>
                </a:lnTo>
                <a:lnTo>
                  <a:pt x="2415" y="6442"/>
                </a:lnTo>
                <a:lnTo>
                  <a:pt x="0" y="6442"/>
                </a:lnTo>
                <a:lnTo>
                  <a:pt x="0" y="8858"/>
                </a:lnTo>
                <a:close/>
                <a:moveTo>
                  <a:pt x="4026" y="8858"/>
                </a:moveTo>
                <a:lnTo>
                  <a:pt x="6442" y="8858"/>
                </a:lnTo>
                <a:lnTo>
                  <a:pt x="6442" y="6442"/>
                </a:lnTo>
                <a:lnTo>
                  <a:pt x="4026" y="6442"/>
                </a:lnTo>
                <a:lnTo>
                  <a:pt x="4026" y="8858"/>
                </a:lnTo>
                <a:close/>
                <a:moveTo>
                  <a:pt x="8052" y="6442"/>
                </a:moveTo>
                <a:lnTo>
                  <a:pt x="8052" y="8858"/>
                </a:lnTo>
                <a:lnTo>
                  <a:pt x="10468" y="8858"/>
                </a:lnTo>
                <a:lnTo>
                  <a:pt x="10468" y="6442"/>
                </a:lnTo>
                <a:lnTo>
                  <a:pt x="8052" y="6442"/>
                </a:lnTo>
                <a:close/>
                <a:moveTo>
                  <a:pt x="6442" y="0"/>
                </a:moveTo>
                <a:lnTo>
                  <a:pt x="4026" y="0"/>
                </a:lnTo>
                <a:lnTo>
                  <a:pt x="4026" y="2416"/>
                </a:lnTo>
                <a:lnTo>
                  <a:pt x="6442" y="2416"/>
                </a:lnTo>
                <a:lnTo>
                  <a:pt x="6442" y="0"/>
                </a:lnTo>
                <a:close/>
                <a:moveTo>
                  <a:pt x="6442" y="0"/>
                </a:move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1" name="iconfont-10585-5148125"/>
          <p:cNvSpPr>
            <a:spLocks noChangeAspect="1"/>
          </p:cNvSpPr>
          <p:nvPr/>
        </p:nvSpPr>
        <p:spPr bwMode="auto">
          <a:xfrm>
            <a:off x="4539233" y="5273576"/>
            <a:ext cx="599774" cy="609685"/>
          </a:xfrm>
          <a:custGeom>
            <a:avLst/>
            <a:gdLst>
              <a:gd name="T0" fmla="*/ 4974 w 11597"/>
              <a:gd name="T1" fmla="*/ 747 h 11787"/>
              <a:gd name="T2" fmla="*/ 6570 w 11597"/>
              <a:gd name="T3" fmla="*/ 747 h 11787"/>
              <a:gd name="T4" fmla="*/ 11119 w 11597"/>
              <a:gd name="T5" fmla="*/ 3031 h 11787"/>
              <a:gd name="T6" fmla="*/ 11062 w 11597"/>
              <a:gd name="T7" fmla="*/ 8091 h 11787"/>
              <a:gd name="T8" fmla="*/ 10292 w 11597"/>
              <a:gd name="T9" fmla="*/ 9425 h 11787"/>
              <a:gd name="T10" fmla="*/ 5772 w 11597"/>
              <a:gd name="T11" fmla="*/ 11787 h 11787"/>
              <a:gd name="T12" fmla="*/ 1324 w 11597"/>
              <a:gd name="T13" fmla="*/ 9575 h 11787"/>
              <a:gd name="T14" fmla="*/ 554 w 11597"/>
              <a:gd name="T15" fmla="*/ 8241 h 11787"/>
              <a:gd name="T16" fmla="*/ 497 w 11597"/>
              <a:gd name="T17" fmla="*/ 2881 h 11787"/>
              <a:gd name="T18" fmla="*/ 3366 w 11597"/>
              <a:gd name="T19" fmla="*/ 2592 h 11787"/>
              <a:gd name="T20" fmla="*/ 1692 w 11597"/>
              <a:gd name="T21" fmla="*/ 5525 h 11787"/>
              <a:gd name="T22" fmla="*/ 3366 w 11597"/>
              <a:gd name="T23" fmla="*/ 2592 h 11787"/>
              <a:gd name="T24" fmla="*/ 9729 w 11597"/>
              <a:gd name="T25" fmla="*/ 8901 h 11787"/>
              <a:gd name="T26" fmla="*/ 10326 w 11597"/>
              <a:gd name="T27" fmla="*/ 7866 h 11787"/>
              <a:gd name="T28" fmla="*/ 8747 w 11597"/>
              <a:gd name="T29" fmla="*/ 7897 h 11787"/>
              <a:gd name="T30" fmla="*/ 8690 w 11597"/>
              <a:gd name="T31" fmla="*/ 4164 h 11787"/>
              <a:gd name="T32" fmla="*/ 10459 w 11597"/>
              <a:gd name="T33" fmla="*/ 3412 h 11787"/>
              <a:gd name="T34" fmla="*/ 8690 w 11597"/>
              <a:gd name="T35" fmla="*/ 4164 h 11787"/>
              <a:gd name="T36" fmla="*/ 8897 w 11597"/>
              <a:gd name="T37" fmla="*/ 6175 h 11787"/>
              <a:gd name="T38" fmla="*/ 9569 w 11597"/>
              <a:gd name="T39" fmla="*/ 6111 h 11787"/>
              <a:gd name="T40" fmla="*/ 2758 w 11597"/>
              <a:gd name="T41" fmla="*/ 7660 h 11787"/>
              <a:gd name="T42" fmla="*/ 1289 w 11597"/>
              <a:gd name="T43" fmla="*/ 8016 h 11787"/>
              <a:gd name="T44" fmla="*/ 1887 w 11597"/>
              <a:gd name="T45" fmla="*/ 9051 h 11787"/>
              <a:gd name="T46" fmla="*/ 2757 w 11597"/>
              <a:gd name="T47" fmla="*/ 7660 h 11787"/>
              <a:gd name="T48" fmla="*/ 2655 w 11597"/>
              <a:gd name="T49" fmla="*/ 6573 h 11787"/>
              <a:gd name="T50" fmla="*/ 2665 w 11597"/>
              <a:gd name="T51" fmla="*/ 5566 h 11787"/>
              <a:gd name="T52" fmla="*/ 2655 w 11597"/>
              <a:gd name="T53" fmla="*/ 6573 h 11787"/>
              <a:gd name="T54" fmla="*/ 5995 w 11597"/>
              <a:gd name="T55" fmla="*/ 2543 h 11787"/>
              <a:gd name="T56" fmla="*/ 6230 w 11597"/>
              <a:gd name="T57" fmla="*/ 1455 h 11787"/>
              <a:gd name="T58" fmla="*/ 5314 w 11597"/>
              <a:gd name="T59" fmla="*/ 1455 h 11787"/>
              <a:gd name="T60" fmla="*/ 4149 w 11597"/>
              <a:gd name="T61" fmla="*/ 2729 h 11787"/>
              <a:gd name="T62" fmla="*/ 4387 w 11597"/>
              <a:gd name="T63" fmla="*/ 3309 h 11787"/>
              <a:gd name="T64" fmla="*/ 4149 w 11597"/>
              <a:gd name="T65" fmla="*/ 2729 h 11787"/>
              <a:gd name="T66" fmla="*/ 7466 w 11597"/>
              <a:gd name="T67" fmla="*/ 2879 h 11787"/>
              <a:gd name="T68" fmla="*/ 7684 w 11597"/>
              <a:gd name="T69" fmla="*/ 3436 h 11787"/>
              <a:gd name="T70" fmla="*/ 6841 w 11597"/>
              <a:gd name="T71" fmla="*/ 3830 h 11787"/>
              <a:gd name="T72" fmla="*/ 4775 w 11597"/>
              <a:gd name="T73" fmla="*/ 3980 h 11787"/>
              <a:gd name="T74" fmla="*/ 3447 w 11597"/>
              <a:gd name="T75" fmla="*/ 6175 h 11787"/>
              <a:gd name="T76" fmla="*/ 4491 w 11597"/>
              <a:gd name="T77" fmla="*/ 7900 h 11787"/>
              <a:gd name="T78" fmla="*/ 7125 w 11597"/>
              <a:gd name="T79" fmla="*/ 8050 h 11787"/>
              <a:gd name="T80" fmla="*/ 8097 w 11597"/>
              <a:gd name="T81" fmla="*/ 6175 h 11787"/>
              <a:gd name="T82" fmla="*/ 4946 w 11597"/>
              <a:gd name="T83" fmla="*/ 9012 h 11787"/>
              <a:gd name="T84" fmla="*/ 3691 w 11597"/>
              <a:gd name="T85" fmla="*/ 8321 h 11787"/>
              <a:gd name="T86" fmla="*/ 4946 w 11597"/>
              <a:gd name="T87" fmla="*/ 9012 h 11787"/>
              <a:gd name="T88" fmla="*/ 7793 w 11597"/>
              <a:gd name="T89" fmla="*/ 8554 h 11787"/>
              <a:gd name="T90" fmla="*/ 7622 w 11597"/>
              <a:gd name="T91" fmla="*/ 9091 h 11787"/>
              <a:gd name="T92" fmla="*/ 6012 w 11597"/>
              <a:gd name="T93" fmla="*/ 9446 h 11787"/>
              <a:gd name="T94" fmla="*/ 5772 w 11597"/>
              <a:gd name="T95" fmla="*/ 10987 h 1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597" h="11787">
                <a:moveTo>
                  <a:pt x="3747" y="1900"/>
                </a:moveTo>
                <a:cubicBezTo>
                  <a:pt x="4098" y="1363"/>
                  <a:pt x="4515" y="964"/>
                  <a:pt x="4974" y="747"/>
                </a:cubicBezTo>
                <a:cubicBezTo>
                  <a:pt x="5001" y="330"/>
                  <a:pt x="5348" y="0"/>
                  <a:pt x="5772" y="0"/>
                </a:cubicBezTo>
                <a:cubicBezTo>
                  <a:pt x="6196" y="0"/>
                  <a:pt x="6543" y="330"/>
                  <a:pt x="6570" y="747"/>
                </a:cubicBezTo>
                <a:cubicBezTo>
                  <a:pt x="7070" y="983"/>
                  <a:pt x="7521" y="1436"/>
                  <a:pt x="7889" y="2047"/>
                </a:cubicBezTo>
                <a:cubicBezTo>
                  <a:pt x="9390" y="1841"/>
                  <a:pt x="10618" y="2162"/>
                  <a:pt x="11119" y="3031"/>
                </a:cubicBezTo>
                <a:cubicBezTo>
                  <a:pt x="11597" y="3859"/>
                  <a:pt x="11315" y="5010"/>
                  <a:pt x="10482" y="6153"/>
                </a:cubicBezTo>
                <a:cubicBezTo>
                  <a:pt x="10897" y="6834"/>
                  <a:pt x="11105" y="7504"/>
                  <a:pt x="11062" y="8091"/>
                </a:cubicBezTo>
                <a:cubicBezTo>
                  <a:pt x="11306" y="8341"/>
                  <a:pt x="11365" y="8732"/>
                  <a:pt x="11182" y="9050"/>
                </a:cubicBezTo>
                <a:cubicBezTo>
                  <a:pt x="10998" y="9367"/>
                  <a:pt x="10630" y="9511"/>
                  <a:pt x="10292" y="9425"/>
                </a:cubicBezTo>
                <a:cubicBezTo>
                  <a:pt x="9763" y="9784"/>
                  <a:pt x="9002" y="9936"/>
                  <a:pt x="8117" y="9884"/>
                </a:cubicBezTo>
                <a:cubicBezTo>
                  <a:pt x="7544" y="11051"/>
                  <a:pt x="6706" y="11787"/>
                  <a:pt x="5772" y="11787"/>
                </a:cubicBezTo>
                <a:cubicBezTo>
                  <a:pt x="4878" y="11787"/>
                  <a:pt x="4073" y="11114"/>
                  <a:pt x="3503" y="10034"/>
                </a:cubicBezTo>
                <a:cubicBezTo>
                  <a:pt x="2616" y="10086"/>
                  <a:pt x="1854" y="9935"/>
                  <a:pt x="1324" y="9575"/>
                </a:cubicBezTo>
                <a:cubicBezTo>
                  <a:pt x="986" y="9661"/>
                  <a:pt x="618" y="9517"/>
                  <a:pt x="434" y="9200"/>
                </a:cubicBezTo>
                <a:cubicBezTo>
                  <a:pt x="251" y="8882"/>
                  <a:pt x="310" y="8491"/>
                  <a:pt x="554" y="8241"/>
                </a:cubicBezTo>
                <a:cubicBezTo>
                  <a:pt x="508" y="7607"/>
                  <a:pt x="754" y="6877"/>
                  <a:pt x="1236" y="6140"/>
                </a:cubicBezTo>
                <a:cubicBezTo>
                  <a:pt x="325" y="4953"/>
                  <a:pt x="0" y="3742"/>
                  <a:pt x="497" y="2881"/>
                </a:cubicBezTo>
                <a:cubicBezTo>
                  <a:pt x="1001" y="2008"/>
                  <a:pt x="2237" y="1688"/>
                  <a:pt x="3747" y="1900"/>
                </a:cubicBezTo>
                <a:close/>
                <a:moveTo>
                  <a:pt x="3366" y="2592"/>
                </a:moveTo>
                <a:cubicBezTo>
                  <a:pt x="2310" y="2475"/>
                  <a:pt x="1488" y="2690"/>
                  <a:pt x="1157" y="3262"/>
                </a:cubicBezTo>
                <a:cubicBezTo>
                  <a:pt x="825" y="3838"/>
                  <a:pt x="1054" y="4664"/>
                  <a:pt x="1692" y="5525"/>
                </a:cubicBezTo>
                <a:cubicBezTo>
                  <a:pt x="2006" y="5146"/>
                  <a:pt x="2380" y="4772"/>
                  <a:pt x="2804" y="4415"/>
                </a:cubicBezTo>
                <a:cubicBezTo>
                  <a:pt x="2927" y="3742"/>
                  <a:pt x="3120" y="3125"/>
                  <a:pt x="3366" y="2592"/>
                </a:cubicBezTo>
                <a:close/>
                <a:moveTo>
                  <a:pt x="8416" y="9169"/>
                </a:moveTo>
                <a:cubicBezTo>
                  <a:pt x="8946" y="9179"/>
                  <a:pt x="9398" y="9091"/>
                  <a:pt x="9729" y="8901"/>
                </a:cubicBezTo>
                <a:cubicBezTo>
                  <a:pt x="9660" y="8692"/>
                  <a:pt x="9677" y="8455"/>
                  <a:pt x="9796" y="8250"/>
                </a:cubicBezTo>
                <a:cubicBezTo>
                  <a:pt x="9915" y="8044"/>
                  <a:pt x="10111" y="7911"/>
                  <a:pt x="10326" y="7866"/>
                </a:cubicBezTo>
                <a:cubicBezTo>
                  <a:pt x="10326" y="7529"/>
                  <a:pt x="10209" y="7150"/>
                  <a:pt x="9993" y="6753"/>
                </a:cubicBezTo>
                <a:cubicBezTo>
                  <a:pt x="9637" y="7147"/>
                  <a:pt x="9219" y="7533"/>
                  <a:pt x="8747" y="7897"/>
                </a:cubicBezTo>
                <a:cubicBezTo>
                  <a:pt x="8666" y="8348"/>
                  <a:pt x="8554" y="8775"/>
                  <a:pt x="8416" y="9169"/>
                </a:cubicBezTo>
                <a:close/>
                <a:moveTo>
                  <a:pt x="8690" y="4164"/>
                </a:moveTo>
                <a:cubicBezTo>
                  <a:pt x="9219" y="4595"/>
                  <a:pt x="9672" y="5053"/>
                  <a:pt x="10038" y="5516"/>
                </a:cubicBezTo>
                <a:cubicBezTo>
                  <a:pt x="10588" y="4712"/>
                  <a:pt x="10771" y="3952"/>
                  <a:pt x="10459" y="3412"/>
                </a:cubicBezTo>
                <a:cubicBezTo>
                  <a:pt x="10128" y="2839"/>
                  <a:pt x="9303" y="2624"/>
                  <a:pt x="8245" y="2742"/>
                </a:cubicBezTo>
                <a:cubicBezTo>
                  <a:pt x="8429" y="3171"/>
                  <a:pt x="8580" y="3649"/>
                  <a:pt x="8690" y="4164"/>
                </a:cubicBezTo>
                <a:close/>
                <a:moveTo>
                  <a:pt x="8862" y="5329"/>
                </a:moveTo>
                <a:cubicBezTo>
                  <a:pt x="8885" y="5610"/>
                  <a:pt x="8897" y="5892"/>
                  <a:pt x="8897" y="6175"/>
                </a:cubicBezTo>
                <a:cubicBezTo>
                  <a:pt x="8897" y="6385"/>
                  <a:pt x="8890" y="6593"/>
                  <a:pt x="8878" y="6798"/>
                </a:cubicBezTo>
                <a:cubicBezTo>
                  <a:pt x="9133" y="6572"/>
                  <a:pt x="9365" y="6342"/>
                  <a:pt x="9569" y="6111"/>
                </a:cubicBezTo>
                <a:cubicBezTo>
                  <a:pt x="9368" y="5851"/>
                  <a:pt x="9131" y="5589"/>
                  <a:pt x="8862" y="5329"/>
                </a:cubicBezTo>
                <a:close/>
                <a:moveTo>
                  <a:pt x="2758" y="7660"/>
                </a:moveTo>
                <a:cubicBezTo>
                  <a:pt x="2377" y="7358"/>
                  <a:pt x="2032" y="7042"/>
                  <a:pt x="1730" y="6719"/>
                </a:cubicBezTo>
                <a:cubicBezTo>
                  <a:pt x="1446" y="7183"/>
                  <a:pt x="1290" y="7627"/>
                  <a:pt x="1289" y="8016"/>
                </a:cubicBezTo>
                <a:cubicBezTo>
                  <a:pt x="1505" y="8061"/>
                  <a:pt x="1701" y="8194"/>
                  <a:pt x="1820" y="8400"/>
                </a:cubicBezTo>
                <a:cubicBezTo>
                  <a:pt x="1939" y="8605"/>
                  <a:pt x="1956" y="8842"/>
                  <a:pt x="1887" y="9051"/>
                </a:cubicBezTo>
                <a:cubicBezTo>
                  <a:pt x="2214" y="9239"/>
                  <a:pt x="2660" y="9327"/>
                  <a:pt x="3183" y="9319"/>
                </a:cubicBezTo>
                <a:cubicBezTo>
                  <a:pt x="2994" y="8818"/>
                  <a:pt x="2849" y="8259"/>
                  <a:pt x="2757" y="7660"/>
                </a:cubicBezTo>
                <a:lnTo>
                  <a:pt x="2758" y="7660"/>
                </a:lnTo>
                <a:close/>
                <a:moveTo>
                  <a:pt x="2655" y="6573"/>
                </a:moveTo>
                <a:cubicBezTo>
                  <a:pt x="2650" y="6441"/>
                  <a:pt x="2647" y="6308"/>
                  <a:pt x="2647" y="6175"/>
                </a:cubicBezTo>
                <a:cubicBezTo>
                  <a:pt x="2647" y="5969"/>
                  <a:pt x="2653" y="5766"/>
                  <a:pt x="2665" y="5566"/>
                </a:cubicBezTo>
                <a:cubicBezTo>
                  <a:pt x="2486" y="5744"/>
                  <a:pt x="2322" y="5923"/>
                  <a:pt x="2175" y="6101"/>
                </a:cubicBezTo>
                <a:cubicBezTo>
                  <a:pt x="2322" y="6260"/>
                  <a:pt x="2483" y="6417"/>
                  <a:pt x="2655" y="6573"/>
                </a:cubicBezTo>
                <a:close/>
                <a:moveTo>
                  <a:pt x="4565" y="2060"/>
                </a:moveTo>
                <a:cubicBezTo>
                  <a:pt x="5029" y="2176"/>
                  <a:pt x="5510" y="2337"/>
                  <a:pt x="5995" y="2543"/>
                </a:cubicBezTo>
                <a:cubicBezTo>
                  <a:pt x="6365" y="2403"/>
                  <a:pt x="6729" y="2289"/>
                  <a:pt x="7085" y="2202"/>
                </a:cubicBezTo>
                <a:cubicBezTo>
                  <a:pt x="6831" y="1843"/>
                  <a:pt x="6542" y="1584"/>
                  <a:pt x="6230" y="1455"/>
                </a:cubicBezTo>
                <a:cubicBezTo>
                  <a:pt x="6100" y="1546"/>
                  <a:pt x="5942" y="1600"/>
                  <a:pt x="5772" y="1600"/>
                </a:cubicBezTo>
                <a:cubicBezTo>
                  <a:pt x="5602" y="1600"/>
                  <a:pt x="5444" y="1546"/>
                  <a:pt x="5314" y="1455"/>
                </a:cubicBezTo>
                <a:cubicBezTo>
                  <a:pt x="5045" y="1567"/>
                  <a:pt x="4792" y="1774"/>
                  <a:pt x="4565" y="2060"/>
                </a:cubicBezTo>
                <a:close/>
                <a:moveTo>
                  <a:pt x="4149" y="2729"/>
                </a:moveTo>
                <a:cubicBezTo>
                  <a:pt x="4008" y="3013"/>
                  <a:pt x="3885" y="3334"/>
                  <a:pt x="3782" y="3684"/>
                </a:cubicBezTo>
                <a:cubicBezTo>
                  <a:pt x="3980" y="3553"/>
                  <a:pt x="4182" y="3428"/>
                  <a:pt x="4387" y="3309"/>
                </a:cubicBezTo>
                <a:cubicBezTo>
                  <a:pt x="4588" y="3193"/>
                  <a:pt x="4793" y="3083"/>
                  <a:pt x="5001" y="2979"/>
                </a:cubicBezTo>
                <a:cubicBezTo>
                  <a:pt x="4709" y="2877"/>
                  <a:pt x="4424" y="2794"/>
                  <a:pt x="4149" y="2729"/>
                </a:cubicBezTo>
                <a:close/>
                <a:moveTo>
                  <a:pt x="7684" y="3436"/>
                </a:moveTo>
                <a:cubicBezTo>
                  <a:pt x="7618" y="3239"/>
                  <a:pt x="7545" y="3053"/>
                  <a:pt x="7466" y="2879"/>
                </a:cubicBezTo>
                <a:cubicBezTo>
                  <a:pt x="7304" y="2918"/>
                  <a:pt x="7138" y="2962"/>
                  <a:pt x="6969" y="3014"/>
                </a:cubicBezTo>
                <a:cubicBezTo>
                  <a:pt x="7213" y="3146"/>
                  <a:pt x="7451" y="3287"/>
                  <a:pt x="7684" y="3436"/>
                </a:cubicBezTo>
                <a:close/>
                <a:moveTo>
                  <a:pt x="7965" y="4570"/>
                </a:moveTo>
                <a:cubicBezTo>
                  <a:pt x="7619" y="4311"/>
                  <a:pt x="7243" y="4062"/>
                  <a:pt x="6841" y="3830"/>
                </a:cubicBezTo>
                <a:cubicBezTo>
                  <a:pt x="6552" y="3663"/>
                  <a:pt x="6263" y="3512"/>
                  <a:pt x="5975" y="3378"/>
                </a:cubicBezTo>
                <a:cubicBezTo>
                  <a:pt x="5579" y="3547"/>
                  <a:pt x="5176" y="3748"/>
                  <a:pt x="4775" y="3980"/>
                </a:cubicBezTo>
                <a:cubicBezTo>
                  <a:pt x="4330" y="4237"/>
                  <a:pt x="3917" y="4514"/>
                  <a:pt x="3543" y="4802"/>
                </a:cubicBezTo>
                <a:cubicBezTo>
                  <a:pt x="3480" y="5237"/>
                  <a:pt x="3447" y="5698"/>
                  <a:pt x="3447" y="6175"/>
                </a:cubicBezTo>
                <a:cubicBezTo>
                  <a:pt x="3447" y="6549"/>
                  <a:pt x="3468" y="6913"/>
                  <a:pt x="3507" y="7263"/>
                </a:cubicBezTo>
                <a:cubicBezTo>
                  <a:pt x="3813" y="7485"/>
                  <a:pt x="4142" y="7699"/>
                  <a:pt x="4491" y="7900"/>
                </a:cubicBezTo>
                <a:cubicBezTo>
                  <a:pt x="4994" y="8191"/>
                  <a:pt x="5498" y="8432"/>
                  <a:pt x="5989" y="8625"/>
                </a:cubicBezTo>
                <a:cubicBezTo>
                  <a:pt x="6365" y="8461"/>
                  <a:pt x="6745" y="8270"/>
                  <a:pt x="7125" y="8050"/>
                </a:cubicBezTo>
                <a:cubicBezTo>
                  <a:pt x="7436" y="7871"/>
                  <a:pt x="7732" y="7681"/>
                  <a:pt x="8010" y="7484"/>
                </a:cubicBezTo>
                <a:cubicBezTo>
                  <a:pt x="8067" y="7068"/>
                  <a:pt x="8097" y="6629"/>
                  <a:pt x="8097" y="6175"/>
                </a:cubicBezTo>
                <a:cubicBezTo>
                  <a:pt x="8097" y="5612"/>
                  <a:pt x="8050" y="5072"/>
                  <a:pt x="7965" y="4570"/>
                </a:cubicBezTo>
                <a:close/>
                <a:moveTo>
                  <a:pt x="4946" y="9012"/>
                </a:moveTo>
                <a:cubicBezTo>
                  <a:pt x="4665" y="8880"/>
                  <a:pt x="4383" y="8733"/>
                  <a:pt x="4104" y="8572"/>
                </a:cubicBezTo>
                <a:cubicBezTo>
                  <a:pt x="3964" y="8491"/>
                  <a:pt x="3826" y="8408"/>
                  <a:pt x="3691" y="8321"/>
                </a:cubicBezTo>
                <a:cubicBezTo>
                  <a:pt x="3770" y="8652"/>
                  <a:pt x="3868" y="8961"/>
                  <a:pt x="3981" y="9243"/>
                </a:cubicBezTo>
                <a:cubicBezTo>
                  <a:pt x="4288" y="9191"/>
                  <a:pt x="4611" y="9114"/>
                  <a:pt x="4946" y="9012"/>
                </a:cubicBezTo>
                <a:close/>
                <a:moveTo>
                  <a:pt x="7622" y="9091"/>
                </a:moveTo>
                <a:cubicBezTo>
                  <a:pt x="7684" y="8920"/>
                  <a:pt x="7742" y="8741"/>
                  <a:pt x="7793" y="8554"/>
                </a:cubicBezTo>
                <a:cubicBezTo>
                  <a:pt x="7553" y="8702"/>
                  <a:pt x="7308" y="8841"/>
                  <a:pt x="7058" y="8971"/>
                </a:cubicBezTo>
                <a:cubicBezTo>
                  <a:pt x="7251" y="9020"/>
                  <a:pt x="7439" y="9060"/>
                  <a:pt x="7622" y="9091"/>
                </a:cubicBezTo>
                <a:close/>
                <a:moveTo>
                  <a:pt x="7308" y="9787"/>
                </a:moveTo>
                <a:cubicBezTo>
                  <a:pt x="6891" y="9712"/>
                  <a:pt x="6456" y="9598"/>
                  <a:pt x="6012" y="9446"/>
                </a:cubicBezTo>
                <a:cubicBezTo>
                  <a:pt x="5431" y="9673"/>
                  <a:pt x="4861" y="9837"/>
                  <a:pt x="4321" y="9934"/>
                </a:cubicBezTo>
                <a:cubicBezTo>
                  <a:pt x="4718" y="10593"/>
                  <a:pt x="5223" y="10987"/>
                  <a:pt x="5772" y="10987"/>
                </a:cubicBezTo>
                <a:cubicBezTo>
                  <a:pt x="6361" y="10987"/>
                  <a:pt x="6899" y="10534"/>
                  <a:pt x="7308" y="9787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iconfont-10585-5148125"/>
          <p:cNvSpPr>
            <a:spLocks noChangeAspect="1"/>
          </p:cNvSpPr>
          <p:nvPr/>
        </p:nvSpPr>
        <p:spPr bwMode="auto">
          <a:xfrm>
            <a:off x="3467307" y="3452103"/>
            <a:ext cx="609685" cy="480735"/>
          </a:xfrm>
          <a:custGeom>
            <a:avLst/>
            <a:gdLst>
              <a:gd name="connsiteX0" fmla="*/ 504839 w 609454"/>
              <a:gd name="connsiteY0" fmla="*/ 288942 h 480553"/>
              <a:gd name="connsiteX1" fmla="*/ 475976 w 609454"/>
              <a:gd name="connsiteY1" fmla="*/ 304569 h 480553"/>
              <a:gd name="connsiteX2" fmla="*/ 396711 w 609454"/>
              <a:gd name="connsiteY2" fmla="*/ 360415 h 480553"/>
              <a:gd name="connsiteX3" fmla="*/ 354051 w 609454"/>
              <a:gd name="connsiteY3" fmla="*/ 349011 h 480553"/>
              <a:gd name="connsiteX4" fmla="*/ 336640 w 609454"/>
              <a:gd name="connsiteY4" fmla="*/ 353188 h 480553"/>
              <a:gd name="connsiteX5" fmla="*/ 191249 w 609454"/>
              <a:gd name="connsiteY5" fmla="*/ 370645 h 480553"/>
              <a:gd name="connsiteX6" fmla="*/ 147979 w 609454"/>
              <a:gd name="connsiteY6" fmla="*/ 368815 h 480553"/>
              <a:gd name="connsiteX7" fmla="*/ 306604 w 609454"/>
              <a:gd name="connsiteY7" fmla="*/ 444512 h 480553"/>
              <a:gd name="connsiteX8" fmla="*/ 504839 w 609454"/>
              <a:gd name="connsiteY8" fmla="*/ 288942 h 480553"/>
              <a:gd name="connsiteX9" fmla="*/ 396711 w 609454"/>
              <a:gd name="connsiteY9" fmla="*/ 228263 h 480553"/>
              <a:gd name="connsiteX10" fmla="*/ 348654 w 609454"/>
              <a:gd name="connsiteY10" fmla="*/ 276318 h 480553"/>
              <a:gd name="connsiteX11" fmla="*/ 396711 w 609454"/>
              <a:gd name="connsiteY11" fmla="*/ 324373 h 480553"/>
              <a:gd name="connsiteX12" fmla="*/ 444767 w 609454"/>
              <a:gd name="connsiteY12" fmla="*/ 276318 h 480553"/>
              <a:gd name="connsiteX13" fmla="*/ 396711 w 609454"/>
              <a:gd name="connsiteY13" fmla="*/ 228263 h 480553"/>
              <a:gd name="connsiteX14" fmla="*/ 68103 w 609454"/>
              <a:gd name="connsiteY14" fmla="*/ 212635 h 480553"/>
              <a:gd name="connsiteX15" fmla="*/ 36847 w 609454"/>
              <a:gd name="connsiteY15" fmla="*/ 276928 h 480553"/>
              <a:gd name="connsiteX16" fmla="*/ 78334 w 609454"/>
              <a:gd name="connsiteY16" fmla="*/ 315363 h 480553"/>
              <a:gd name="connsiteX17" fmla="*/ 66320 w 609454"/>
              <a:gd name="connsiteY17" fmla="*/ 240276 h 480553"/>
              <a:gd name="connsiteX18" fmla="*/ 68103 w 609454"/>
              <a:gd name="connsiteY18" fmla="*/ 212635 h 480553"/>
              <a:gd name="connsiteX19" fmla="*/ 506622 w 609454"/>
              <a:gd name="connsiteY19" fmla="*/ 106341 h 480553"/>
              <a:gd name="connsiteX20" fmla="*/ 545668 w 609454"/>
              <a:gd name="connsiteY20" fmla="*/ 213855 h 480553"/>
              <a:gd name="connsiteX21" fmla="*/ 573310 w 609454"/>
              <a:gd name="connsiteY21" fmla="*/ 153786 h 480553"/>
              <a:gd name="connsiteX22" fmla="*/ 506622 w 609454"/>
              <a:gd name="connsiteY22" fmla="*/ 106341 h 480553"/>
              <a:gd name="connsiteX23" fmla="*/ 198675 w 609454"/>
              <a:gd name="connsiteY23" fmla="*/ 95460 h 480553"/>
              <a:gd name="connsiteX24" fmla="*/ 212269 w 609454"/>
              <a:gd name="connsiteY24" fmla="*/ 103355 h 480553"/>
              <a:gd name="connsiteX25" fmla="*/ 209265 w 609454"/>
              <a:gd name="connsiteY25" fmla="*/ 126770 h 480553"/>
              <a:gd name="connsiteX26" fmla="*/ 162421 w 609454"/>
              <a:gd name="connsiteY26" fmla="*/ 200628 h 480553"/>
              <a:gd name="connsiteX27" fmla="*/ 141956 w 609454"/>
              <a:gd name="connsiteY27" fmla="*/ 213250 h 480553"/>
              <a:gd name="connsiteX28" fmla="*/ 127546 w 609454"/>
              <a:gd name="connsiteY28" fmla="*/ 190445 h 480553"/>
              <a:gd name="connsiteX29" fmla="*/ 184623 w 609454"/>
              <a:gd name="connsiteY29" fmla="*/ 99742 h 480553"/>
              <a:gd name="connsiteX30" fmla="*/ 198675 w 609454"/>
              <a:gd name="connsiteY30" fmla="*/ 95460 h 480553"/>
              <a:gd name="connsiteX31" fmla="*/ 252542 w 609454"/>
              <a:gd name="connsiteY31" fmla="*/ 61311 h 480553"/>
              <a:gd name="connsiteX32" fmla="*/ 278357 w 609454"/>
              <a:gd name="connsiteY32" fmla="*/ 73324 h 480553"/>
              <a:gd name="connsiteX33" fmla="*/ 266341 w 609454"/>
              <a:gd name="connsiteY33" fmla="*/ 94908 h 480553"/>
              <a:gd name="connsiteX34" fmla="*/ 256109 w 609454"/>
              <a:gd name="connsiteY34" fmla="*/ 99132 h 480553"/>
              <a:gd name="connsiteX35" fmla="*/ 231513 w 609454"/>
              <a:gd name="connsiteY35" fmla="*/ 91905 h 480553"/>
              <a:gd name="connsiteX36" fmla="*/ 240525 w 609454"/>
              <a:gd name="connsiteY36" fmla="*/ 66097 h 480553"/>
              <a:gd name="connsiteX37" fmla="*/ 252542 w 609454"/>
              <a:gd name="connsiteY37" fmla="*/ 61311 h 480553"/>
              <a:gd name="connsiteX38" fmla="*/ 306604 w 609454"/>
              <a:gd name="connsiteY38" fmla="*/ 36041 h 480553"/>
              <a:gd name="connsiteX39" fmla="*/ 102362 w 609454"/>
              <a:gd name="connsiteY39" fmla="*/ 240276 h 480553"/>
              <a:gd name="connsiteX40" fmla="*/ 122167 w 609454"/>
              <a:gd name="connsiteY40" fmla="*/ 328597 h 480553"/>
              <a:gd name="connsiteX41" fmla="*/ 324015 w 609454"/>
              <a:gd name="connsiteY41" fmla="*/ 318976 h 480553"/>
              <a:gd name="connsiteX42" fmla="*/ 312611 w 609454"/>
              <a:gd name="connsiteY42" fmla="*/ 276318 h 480553"/>
              <a:gd name="connsiteX43" fmla="*/ 396711 w 609454"/>
              <a:gd name="connsiteY43" fmla="*/ 192221 h 480553"/>
              <a:gd name="connsiteX44" fmla="*/ 479590 w 609454"/>
              <a:gd name="connsiteY44" fmla="*/ 261911 h 480553"/>
              <a:gd name="connsiteX45" fmla="*/ 510846 w 609454"/>
              <a:gd name="connsiteY45" fmla="*/ 242670 h 480553"/>
              <a:gd name="connsiteX46" fmla="*/ 510846 w 609454"/>
              <a:gd name="connsiteY46" fmla="*/ 240276 h 480553"/>
              <a:gd name="connsiteX47" fmla="*/ 306604 w 609454"/>
              <a:gd name="connsiteY47" fmla="*/ 36041 h 480553"/>
              <a:gd name="connsiteX48" fmla="*/ 306604 w 609454"/>
              <a:gd name="connsiteY48" fmla="*/ 0 h 480553"/>
              <a:gd name="connsiteX49" fmla="*/ 468796 w 609454"/>
              <a:gd name="connsiteY49" fmla="*/ 63073 h 480553"/>
              <a:gd name="connsiteX50" fmla="*/ 607522 w 609454"/>
              <a:gd name="connsiteY50" fmla="*/ 145386 h 480553"/>
              <a:gd name="connsiteX51" fmla="*/ 545668 w 609454"/>
              <a:gd name="connsiteY51" fmla="*/ 261911 h 480553"/>
              <a:gd name="connsiteX52" fmla="*/ 306604 w 609454"/>
              <a:gd name="connsiteY52" fmla="*/ 480553 h 480553"/>
              <a:gd name="connsiteX53" fmla="*/ 98749 w 609454"/>
              <a:gd name="connsiteY53" fmla="*/ 360415 h 480553"/>
              <a:gd name="connsiteX54" fmla="*/ 2025 w 609454"/>
              <a:gd name="connsiteY54" fmla="*/ 284718 h 480553"/>
              <a:gd name="connsiteX55" fmla="*/ 81338 w 609454"/>
              <a:gd name="connsiteY55" fmla="*/ 156180 h 480553"/>
              <a:gd name="connsiteX56" fmla="*/ 306604 w 609454"/>
              <a:gd name="connsiteY56" fmla="*/ 0 h 48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9454" h="480553">
                <a:moveTo>
                  <a:pt x="504839" y="288942"/>
                </a:moveTo>
                <a:cubicBezTo>
                  <a:pt x="495828" y="294339"/>
                  <a:pt x="486207" y="299736"/>
                  <a:pt x="475976" y="304569"/>
                </a:cubicBezTo>
                <a:cubicBezTo>
                  <a:pt x="463962" y="336997"/>
                  <a:pt x="433316" y="360415"/>
                  <a:pt x="396711" y="360415"/>
                </a:cubicBezTo>
                <a:cubicBezTo>
                  <a:pt x="381083" y="360415"/>
                  <a:pt x="366675" y="356191"/>
                  <a:pt x="354051" y="349011"/>
                </a:cubicBezTo>
                <a:cubicBezTo>
                  <a:pt x="348654" y="350184"/>
                  <a:pt x="342647" y="352014"/>
                  <a:pt x="336640" y="353188"/>
                </a:cubicBezTo>
                <a:cubicBezTo>
                  <a:pt x="284359" y="365202"/>
                  <a:pt x="235082" y="370645"/>
                  <a:pt x="191249" y="370645"/>
                </a:cubicBezTo>
                <a:cubicBezTo>
                  <a:pt x="176231" y="370645"/>
                  <a:pt x="161823" y="370035"/>
                  <a:pt x="147979" y="368815"/>
                </a:cubicBezTo>
                <a:cubicBezTo>
                  <a:pt x="185242" y="415087"/>
                  <a:pt x="242309" y="444512"/>
                  <a:pt x="306604" y="444512"/>
                </a:cubicBezTo>
                <a:cubicBezTo>
                  <a:pt x="402718" y="444512"/>
                  <a:pt x="483204" y="378436"/>
                  <a:pt x="504839" y="288942"/>
                </a:cubicBezTo>
                <a:close/>
                <a:moveTo>
                  <a:pt x="396711" y="228263"/>
                </a:moveTo>
                <a:cubicBezTo>
                  <a:pt x="370242" y="228263"/>
                  <a:pt x="348654" y="249897"/>
                  <a:pt x="348654" y="276318"/>
                </a:cubicBezTo>
                <a:cubicBezTo>
                  <a:pt x="348654" y="302739"/>
                  <a:pt x="370242" y="324373"/>
                  <a:pt x="396711" y="324373"/>
                </a:cubicBezTo>
                <a:cubicBezTo>
                  <a:pt x="423132" y="324373"/>
                  <a:pt x="444767" y="302739"/>
                  <a:pt x="444767" y="276318"/>
                </a:cubicBezTo>
                <a:cubicBezTo>
                  <a:pt x="444767" y="249897"/>
                  <a:pt x="423132" y="228263"/>
                  <a:pt x="396711" y="228263"/>
                </a:cubicBezTo>
                <a:close/>
                <a:moveTo>
                  <a:pt x="68103" y="212635"/>
                </a:moveTo>
                <a:cubicBezTo>
                  <a:pt x="44075" y="235490"/>
                  <a:pt x="32671" y="258297"/>
                  <a:pt x="36847" y="276928"/>
                </a:cubicBezTo>
                <a:cubicBezTo>
                  <a:pt x="40461" y="291945"/>
                  <a:pt x="54869" y="305742"/>
                  <a:pt x="78334" y="315363"/>
                </a:cubicBezTo>
                <a:cubicBezTo>
                  <a:pt x="70497" y="291945"/>
                  <a:pt x="66320" y="266698"/>
                  <a:pt x="66320" y="240276"/>
                </a:cubicBezTo>
                <a:cubicBezTo>
                  <a:pt x="66320" y="230656"/>
                  <a:pt x="66883" y="221646"/>
                  <a:pt x="68103" y="212635"/>
                </a:cubicBezTo>
                <a:close/>
                <a:moveTo>
                  <a:pt x="506622" y="106341"/>
                </a:moveTo>
                <a:cubicBezTo>
                  <a:pt x="527647" y="137549"/>
                  <a:pt x="541444" y="174200"/>
                  <a:pt x="545668" y="213855"/>
                </a:cubicBezTo>
                <a:cubicBezTo>
                  <a:pt x="566693" y="192831"/>
                  <a:pt x="576924" y="171197"/>
                  <a:pt x="573310" y="153786"/>
                </a:cubicBezTo>
                <a:cubicBezTo>
                  <a:pt x="568476" y="132762"/>
                  <a:pt x="543885" y="116525"/>
                  <a:pt x="506622" y="106341"/>
                </a:cubicBezTo>
                <a:close/>
                <a:moveTo>
                  <a:pt x="198675" y="95460"/>
                </a:moveTo>
                <a:cubicBezTo>
                  <a:pt x="203703" y="96140"/>
                  <a:pt x="208655" y="98850"/>
                  <a:pt x="212269" y="103355"/>
                </a:cubicBezTo>
                <a:cubicBezTo>
                  <a:pt x="217057" y="110534"/>
                  <a:pt x="215883" y="120763"/>
                  <a:pt x="209265" y="126770"/>
                </a:cubicBezTo>
                <a:cubicBezTo>
                  <a:pt x="186453" y="145961"/>
                  <a:pt x="170213" y="172426"/>
                  <a:pt x="162421" y="200628"/>
                </a:cubicBezTo>
                <a:cubicBezTo>
                  <a:pt x="159980" y="209637"/>
                  <a:pt x="150968" y="214470"/>
                  <a:pt x="141956" y="213250"/>
                </a:cubicBezTo>
                <a:cubicBezTo>
                  <a:pt x="131160" y="211467"/>
                  <a:pt x="124542" y="200628"/>
                  <a:pt x="127546" y="190445"/>
                </a:cubicBezTo>
                <a:cubicBezTo>
                  <a:pt x="137168" y="155581"/>
                  <a:pt x="156976" y="123767"/>
                  <a:pt x="184623" y="99742"/>
                </a:cubicBezTo>
                <a:cubicBezTo>
                  <a:pt x="188542" y="96129"/>
                  <a:pt x="193646" y="94779"/>
                  <a:pt x="198675" y="95460"/>
                </a:cubicBezTo>
                <a:close/>
                <a:moveTo>
                  <a:pt x="252542" y="61311"/>
                </a:moveTo>
                <a:cubicBezTo>
                  <a:pt x="263337" y="57088"/>
                  <a:pt x="275353" y="63094"/>
                  <a:pt x="278357" y="73324"/>
                </a:cubicBezTo>
                <a:cubicBezTo>
                  <a:pt x="280751" y="82333"/>
                  <a:pt x="275353" y="91342"/>
                  <a:pt x="266341" y="94908"/>
                </a:cubicBezTo>
                <a:cubicBezTo>
                  <a:pt x="262727" y="96128"/>
                  <a:pt x="259723" y="97912"/>
                  <a:pt x="256109" y="99132"/>
                </a:cubicBezTo>
                <a:cubicBezTo>
                  <a:pt x="247097" y="102745"/>
                  <a:pt x="236301" y="99742"/>
                  <a:pt x="231513" y="91905"/>
                </a:cubicBezTo>
                <a:cubicBezTo>
                  <a:pt x="225505" y="82896"/>
                  <a:pt x="229683" y="70884"/>
                  <a:pt x="240525" y="66097"/>
                </a:cubicBezTo>
                <a:cubicBezTo>
                  <a:pt x="244703" y="64314"/>
                  <a:pt x="248317" y="62484"/>
                  <a:pt x="252542" y="61311"/>
                </a:cubicBezTo>
                <a:close/>
                <a:moveTo>
                  <a:pt x="306604" y="36041"/>
                </a:moveTo>
                <a:cubicBezTo>
                  <a:pt x="194252" y="36041"/>
                  <a:pt x="102362" y="127928"/>
                  <a:pt x="102362" y="240276"/>
                </a:cubicBezTo>
                <a:cubicBezTo>
                  <a:pt x="102362" y="271531"/>
                  <a:pt x="109543" y="301566"/>
                  <a:pt x="122167" y="328597"/>
                </a:cubicBezTo>
                <a:cubicBezTo>
                  <a:pt x="173227" y="338170"/>
                  <a:pt x="244093" y="336997"/>
                  <a:pt x="324015" y="318976"/>
                </a:cubicBezTo>
                <a:cubicBezTo>
                  <a:pt x="316788" y="306353"/>
                  <a:pt x="312611" y="291945"/>
                  <a:pt x="312611" y="276318"/>
                </a:cubicBezTo>
                <a:cubicBezTo>
                  <a:pt x="312611" y="230046"/>
                  <a:pt x="350437" y="192221"/>
                  <a:pt x="396711" y="192221"/>
                </a:cubicBezTo>
                <a:cubicBezTo>
                  <a:pt x="438150" y="192221"/>
                  <a:pt x="472363" y="222256"/>
                  <a:pt x="479590" y="261911"/>
                </a:cubicBezTo>
                <a:cubicBezTo>
                  <a:pt x="490994" y="255904"/>
                  <a:pt x="501225" y="249287"/>
                  <a:pt x="510846" y="242670"/>
                </a:cubicBezTo>
                <a:lnTo>
                  <a:pt x="510846" y="240276"/>
                </a:lnTo>
                <a:cubicBezTo>
                  <a:pt x="510846" y="127928"/>
                  <a:pt x="418909" y="36041"/>
                  <a:pt x="306604" y="36041"/>
                </a:cubicBezTo>
                <a:close/>
                <a:moveTo>
                  <a:pt x="306604" y="0"/>
                </a:moveTo>
                <a:cubicBezTo>
                  <a:pt x="369069" y="0"/>
                  <a:pt x="426136" y="24028"/>
                  <a:pt x="468796" y="63073"/>
                </a:cubicBezTo>
                <a:cubicBezTo>
                  <a:pt x="547451" y="72083"/>
                  <a:pt x="597949" y="101507"/>
                  <a:pt x="607522" y="145386"/>
                </a:cubicBezTo>
                <a:cubicBezTo>
                  <a:pt x="616533" y="183821"/>
                  <a:pt x="593725" y="224649"/>
                  <a:pt x="545668" y="261911"/>
                </a:cubicBezTo>
                <a:cubicBezTo>
                  <a:pt x="534874" y="384442"/>
                  <a:pt x="431533" y="480553"/>
                  <a:pt x="306604" y="480553"/>
                </a:cubicBezTo>
                <a:cubicBezTo>
                  <a:pt x="217671" y="480553"/>
                  <a:pt x="140188" y="432498"/>
                  <a:pt x="98749" y="360415"/>
                </a:cubicBezTo>
                <a:cubicBezTo>
                  <a:pt x="45858" y="347181"/>
                  <a:pt x="9815" y="321370"/>
                  <a:pt x="2025" y="284718"/>
                </a:cubicBezTo>
                <a:cubicBezTo>
                  <a:pt x="-8206" y="242670"/>
                  <a:pt x="20656" y="197008"/>
                  <a:pt x="81338" y="156180"/>
                </a:cubicBezTo>
                <a:cubicBezTo>
                  <a:pt x="115550" y="64856"/>
                  <a:pt x="203873" y="0"/>
                  <a:pt x="306604" y="0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4838" y="2938180"/>
            <a:ext cx="3519029" cy="981640"/>
            <a:chOff x="2359257" y="3547666"/>
            <a:chExt cx="4310442" cy="1202406"/>
          </a:xfrm>
        </p:grpSpPr>
        <p:sp>
          <p:nvSpPr>
            <p:cNvPr id="43" name="任意多边形 42"/>
            <p:cNvSpPr/>
            <p:nvPr/>
          </p:nvSpPr>
          <p:spPr>
            <a:xfrm rot="5400000">
              <a:off x="3913275" y="1993648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 rot="5400000">
              <a:off x="3913275" y="1993648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958318" y="-1259084"/>
            <a:ext cx="317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77426" y="3014903"/>
            <a:ext cx="831746" cy="831746"/>
            <a:chOff x="5662864" y="7231288"/>
            <a:chExt cx="978090" cy="978090"/>
          </a:xfrm>
        </p:grpSpPr>
        <p:grpSp>
          <p:nvGrpSpPr>
            <p:cNvPr id="39" name="组合 38"/>
            <p:cNvGrpSpPr/>
            <p:nvPr/>
          </p:nvGrpSpPr>
          <p:grpSpPr>
            <a:xfrm>
              <a:off x="5662864" y="7231288"/>
              <a:ext cx="978090" cy="978090"/>
              <a:chOff x="4040929" y="3023460"/>
              <a:chExt cx="978090" cy="97809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01600" dist="101600" dir="13500000" algn="br" rotWithShape="0">
                  <a:srgbClr val="3A3B4D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651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5713091" y="7281515"/>
              <a:ext cx="877636" cy="877636"/>
            </a:xfrm>
            <a:prstGeom prst="ellipse">
              <a:avLst/>
            </a:prstGeom>
            <a:gradFill>
              <a:gsLst>
                <a:gs pos="50000">
                  <a:srgbClr val="21222C"/>
                </a:gs>
                <a:gs pos="0">
                  <a:schemeClr val="tx1"/>
                </a:gs>
                <a:gs pos="100000">
                  <a:srgbClr val="3A3B4D"/>
                </a:gs>
              </a:gsLst>
              <a:lin ang="2700000" scaled="1"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574850" y="3191292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ED560D"/>
                </a:solidFill>
                <a:latin typeface="+mj-lt"/>
              </a:rPr>
              <a:t>03</a:t>
            </a:r>
            <a:endParaRPr lang="zh-CN" altLang="en-US" sz="2800" dirty="0">
              <a:solidFill>
                <a:srgbClr val="ED560D"/>
              </a:solidFill>
              <a:latin typeface="+mj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905619" y="2938180"/>
            <a:ext cx="8286381" cy="981642"/>
            <a:chOff x="3905619" y="2938180"/>
            <a:chExt cx="8286381" cy="981642"/>
          </a:xfrm>
        </p:grpSpPr>
        <p:sp>
          <p:nvSpPr>
            <p:cNvPr id="52" name="任意多边形 51"/>
            <p:cNvSpPr/>
            <p:nvPr/>
          </p:nvSpPr>
          <p:spPr>
            <a:xfrm rot="16200000">
              <a:off x="7557989" y="-714190"/>
              <a:ext cx="981642" cy="8286381"/>
            </a:xfrm>
            <a:custGeom>
              <a:avLst/>
              <a:gdLst>
                <a:gd name="connsiteX0" fmla="*/ 981642 w 981642"/>
                <a:gd name="connsiteY0" fmla="*/ 3371481 h 8286381"/>
                <a:gd name="connsiteX1" fmla="*/ 981642 w 981642"/>
                <a:gd name="connsiteY1" fmla="*/ 8286381 h 8286381"/>
                <a:gd name="connsiteX2" fmla="*/ 0 w 981642"/>
                <a:gd name="connsiteY2" fmla="*/ 8286381 h 8286381"/>
                <a:gd name="connsiteX3" fmla="*/ 0 w 981642"/>
                <a:gd name="connsiteY3" fmla="*/ 3371481 h 8286381"/>
                <a:gd name="connsiteX4" fmla="*/ 1 w 981642"/>
                <a:gd name="connsiteY4" fmla="*/ 3371481 h 8286381"/>
                <a:gd name="connsiteX5" fmla="*/ 1 w 981642"/>
                <a:gd name="connsiteY5" fmla="*/ 1706371 h 8286381"/>
                <a:gd name="connsiteX6" fmla="*/ 1 w 981642"/>
                <a:gd name="connsiteY6" fmla="*/ 875353 h 8286381"/>
                <a:gd name="connsiteX7" fmla="*/ 1 w 981642"/>
                <a:gd name="connsiteY7" fmla="*/ 490820 h 8286381"/>
                <a:gd name="connsiteX8" fmla="*/ 490821 w 981642"/>
                <a:gd name="connsiteY8" fmla="*/ 0 h 8286381"/>
                <a:gd name="connsiteX9" fmla="*/ 981641 w 981642"/>
                <a:gd name="connsiteY9" fmla="*/ 490820 h 8286381"/>
                <a:gd name="connsiteX10" fmla="*/ 981641 w 981642"/>
                <a:gd name="connsiteY10" fmla="*/ 875353 h 8286381"/>
                <a:gd name="connsiteX11" fmla="*/ 981641 w 981642"/>
                <a:gd name="connsiteY11" fmla="*/ 1706371 h 8286381"/>
                <a:gd name="connsiteX12" fmla="*/ 981641 w 981642"/>
                <a:gd name="connsiteY12" fmla="*/ 3371481 h 828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642" h="8286381">
                  <a:moveTo>
                    <a:pt x="981642" y="3371481"/>
                  </a:moveTo>
                  <a:lnTo>
                    <a:pt x="981642" y="8286381"/>
                  </a:lnTo>
                  <a:lnTo>
                    <a:pt x="0" y="8286381"/>
                  </a:lnTo>
                  <a:lnTo>
                    <a:pt x="0" y="3371481"/>
                  </a:lnTo>
                  <a:lnTo>
                    <a:pt x="1" y="3371481"/>
                  </a:lnTo>
                  <a:lnTo>
                    <a:pt x="1" y="1706371"/>
                  </a:lnTo>
                  <a:lnTo>
                    <a:pt x="1" y="875353"/>
                  </a:lnTo>
                  <a:lnTo>
                    <a:pt x="1" y="490820"/>
                  </a:lnTo>
                  <a:cubicBezTo>
                    <a:pt x="1" y="219748"/>
                    <a:pt x="219749" y="0"/>
                    <a:pt x="490821" y="0"/>
                  </a:cubicBezTo>
                  <a:cubicBezTo>
                    <a:pt x="761893" y="0"/>
                    <a:pt x="981641" y="219748"/>
                    <a:pt x="981641" y="490820"/>
                  </a:cubicBezTo>
                  <a:lnTo>
                    <a:pt x="981641" y="875353"/>
                  </a:lnTo>
                  <a:lnTo>
                    <a:pt x="981641" y="1706371"/>
                  </a:lnTo>
                  <a:lnTo>
                    <a:pt x="981641" y="3371481"/>
                  </a:ln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16200000">
              <a:off x="7557989" y="-714190"/>
              <a:ext cx="981642" cy="8286381"/>
            </a:xfrm>
            <a:custGeom>
              <a:avLst/>
              <a:gdLst>
                <a:gd name="connsiteX0" fmla="*/ 981642 w 981642"/>
                <a:gd name="connsiteY0" fmla="*/ 3371481 h 8286381"/>
                <a:gd name="connsiteX1" fmla="*/ 981642 w 981642"/>
                <a:gd name="connsiteY1" fmla="*/ 8286381 h 8286381"/>
                <a:gd name="connsiteX2" fmla="*/ 0 w 981642"/>
                <a:gd name="connsiteY2" fmla="*/ 8286381 h 8286381"/>
                <a:gd name="connsiteX3" fmla="*/ 0 w 981642"/>
                <a:gd name="connsiteY3" fmla="*/ 3371481 h 8286381"/>
                <a:gd name="connsiteX4" fmla="*/ 1 w 981642"/>
                <a:gd name="connsiteY4" fmla="*/ 3371481 h 8286381"/>
                <a:gd name="connsiteX5" fmla="*/ 1 w 981642"/>
                <a:gd name="connsiteY5" fmla="*/ 1706371 h 8286381"/>
                <a:gd name="connsiteX6" fmla="*/ 1 w 981642"/>
                <a:gd name="connsiteY6" fmla="*/ 875353 h 8286381"/>
                <a:gd name="connsiteX7" fmla="*/ 1 w 981642"/>
                <a:gd name="connsiteY7" fmla="*/ 490820 h 8286381"/>
                <a:gd name="connsiteX8" fmla="*/ 490821 w 981642"/>
                <a:gd name="connsiteY8" fmla="*/ 0 h 8286381"/>
                <a:gd name="connsiteX9" fmla="*/ 981641 w 981642"/>
                <a:gd name="connsiteY9" fmla="*/ 490820 h 8286381"/>
                <a:gd name="connsiteX10" fmla="*/ 981641 w 981642"/>
                <a:gd name="connsiteY10" fmla="*/ 875353 h 8286381"/>
                <a:gd name="connsiteX11" fmla="*/ 981641 w 981642"/>
                <a:gd name="connsiteY11" fmla="*/ 1706371 h 8286381"/>
                <a:gd name="connsiteX12" fmla="*/ 981641 w 981642"/>
                <a:gd name="connsiteY12" fmla="*/ 3371481 h 828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642" h="8286381">
                  <a:moveTo>
                    <a:pt x="981642" y="3371481"/>
                  </a:moveTo>
                  <a:lnTo>
                    <a:pt x="981642" y="8286381"/>
                  </a:lnTo>
                  <a:lnTo>
                    <a:pt x="0" y="8286381"/>
                  </a:lnTo>
                  <a:lnTo>
                    <a:pt x="0" y="3371481"/>
                  </a:lnTo>
                  <a:lnTo>
                    <a:pt x="1" y="3371481"/>
                  </a:lnTo>
                  <a:lnTo>
                    <a:pt x="1" y="1706371"/>
                  </a:lnTo>
                  <a:lnTo>
                    <a:pt x="1" y="875353"/>
                  </a:lnTo>
                  <a:lnTo>
                    <a:pt x="1" y="490820"/>
                  </a:lnTo>
                  <a:cubicBezTo>
                    <a:pt x="1" y="219748"/>
                    <a:pt x="219749" y="0"/>
                    <a:pt x="490821" y="0"/>
                  </a:cubicBezTo>
                  <a:cubicBezTo>
                    <a:pt x="761893" y="0"/>
                    <a:pt x="981641" y="219748"/>
                    <a:pt x="981641" y="490820"/>
                  </a:cubicBezTo>
                  <a:lnTo>
                    <a:pt x="981641" y="875353"/>
                  </a:lnTo>
                  <a:lnTo>
                    <a:pt x="981641" y="1706371"/>
                  </a:lnTo>
                  <a:lnTo>
                    <a:pt x="981641" y="3371481"/>
                  </a:ln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370151" y="3044279"/>
            <a:ext cx="5652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8896350" y="4400550"/>
            <a:ext cx="2880542" cy="216174"/>
            <a:chOff x="3627804" y="5850347"/>
            <a:chExt cx="5626427" cy="422243"/>
          </a:xfrm>
        </p:grpSpPr>
        <p:grpSp>
          <p:nvGrpSpPr>
            <p:cNvPr id="17" name="组合 16"/>
            <p:cNvGrpSpPr/>
            <p:nvPr/>
          </p:nvGrpSpPr>
          <p:grpSpPr>
            <a:xfrm>
              <a:off x="3627804" y="5850347"/>
              <a:ext cx="424940" cy="422243"/>
              <a:chOff x="4866861" y="5619599"/>
              <a:chExt cx="424940" cy="422243"/>
            </a:xfrm>
          </p:grpSpPr>
          <p:sp>
            <p:nvSpPr>
              <p:cNvPr id="33" name="任意多边形 32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68101" y="5850347"/>
              <a:ext cx="424940" cy="422243"/>
              <a:chOff x="4866861" y="5619599"/>
              <a:chExt cx="424940" cy="422243"/>
            </a:xfrm>
          </p:grpSpPr>
          <p:sp>
            <p:nvSpPr>
              <p:cNvPr id="31" name="任意多边形 30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708398" y="5850347"/>
              <a:ext cx="424940" cy="422243"/>
              <a:chOff x="4866861" y="5619599"/>
              <a:chExt cx="424940" cy="422243"/>
            </a:xfrm>
          </p:grpSpPr>
          <p:sp>
            <p:nvSpPr>
              <p:cNvPr id="29" name="任意多边形 28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748695" y="5850347"/>
              <a:ext cx="424940" cy="422243"/>
              <a:chOff x="4866861" y="5619599"/>
              <a:chExt cx="424940" cy="422243"/>
            </a:xfrm>
          </p:grpSpPr>
          <p:sp>
            <p:nvSpPr>
              <p:cNvPr id="27" name="任意多边形 26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788992" y="5850347"/>
              <a:ext cx="424940" cy="422243"/>
              <a:chOff x="4866861" y="5619599"/>
              <a:chExt cx="424940" cy="422243"/>
            </a:xfrm>
          </p:grpSpPr>
          <p:sp>
            <p:nvSpPr>
              <p:cNvPr id="25" name="任意多边形 24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829291" y="5850347"/>
              <a:ext cx="424940" cy="422243"/>
              <a:chOff x="4866861" y="5619599"/>
              <a:chExt cx="424940" cy="422243"/>
            </a:xfrm>
          </p:grpSpPr>
          <p:sp>
            <p:nvSpPr>
              <p:cNvPr id="23" name="任意多边形 22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37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1851" y="997635"/>
            <a:ext cx="10929750" cy="5351228"/>
          </a:xfrm>
          <a:prstGeom prst="roundRect">
            <a:avLst>
              <a:gd name="adj" fmla="val 7615"/>
            </a:avLst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10676" y="347557"/>
            <a:ext cx="22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8455" y="463832"/>
            <a:ext cx="684463" cy="136781"/>
            <a:chOff x="9702495" y="6066780"/>
            <a:chExt cx="684463" cy="136781"/>
          </a:xfrm>
        </p:grpSpPr>
        <p:grpSp>
          <p:nvGrpSpPr>
            <p:cNvPr id="9" name="组合 8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16" name="任意多边形 15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14" name="任意多边形 13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12" name="任意多边形 11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1250467" y="463832"/>
            <a:ext cx="684463" cy="136781"/>
            <a:chOff x="9702495" y="6066780"/>
            <a:chExt cx="684463" cy="136781"/>
          </a:xfrm>
        </p:grpSpPr>
        <p:grpSp>
          <p:nvGrpSpPr>
            <p:cNvPr id="19" name="组合 18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26" name="任意多边形 25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24" name="任意多边形 23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22" name="任意多边形 21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>
            <a:off x="601851" y="997635"/>
            <a:ext cx="10929750" cy="5351228"/>
          </a:xfrm>
          <a:prstGeom prst="roundRect">
            <a:avLst>
              <a:gd name="adj" fmla="val 7615"/>
            </a:avLst>
          </a:pr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01851" y="1564403"/>
            <a:ext cx="10975787" cy="4786125"/>
          </a:xfrm>
          <a:custGeom>
            <a:avLst/>
            <a:gdLst>
              <a:gd name="T0" fmla="*/ 3367 w 3473"/>
              <a:gd name="T1" fmla="*/ 1504 h 1508"/>
              <a:gd name="T2" fmla="*/ 3461 w 3473"/>
              <a:gd name="T3" fmla="*/ 1392 h 1508"/>
              <a:gd name="T4" fmla="*/ 3461 w 3473"/>
              <a:gd name="T5" fmla="*/ 550 h 1508"/>
              <a:gd name="T6" fmla="*/ 2724 w 3473"/>
              <a:gd name="T7" fmla="*/ 281 h 1508"/>
              <a:gd name="T8" fmla="*/ 2323 w 3473"/>
              <a:gd name="T9" fmla="*/ 281 h 1508"/>
              <a:gd name="T10" fmla="*/ 1981 w 3473"/>
              <a:gd name="T11" fmla="*/ 729 h 1508"/>
              <a:gd name="T12" fmla="*/ 1962 w 3473"/>
              <a:gd name="T13" fmla="*/ 730 h 1508"/>
              <a:gd name="T14" fmla="*/ 1760 w 3473"/>
              <a:gd name="T15" fmla="*/ 506 h 1508"/>
              <a:gd name="T16" fmla="*/ 1602 w 3473"/>
              <a:gd name="T17" fmla="*/ 399 h 1508"/>
              <a:gd name="T18" fmla="*/ 1579 w 3473"/>
              <a:gd name="T19" fmla="*/ 408 h 1508"/>
              <a:gd name="T20" fmla="*/ 1320 w 3473"/>
              <a:gd name="T21" fmla="*/ 781 h 1508"/>
              <a:gd name="T22" fmla="*/ 1007 w 3473"/>
              <a:gd name="T23" fmla="*/ 844 h 1508"/>
              <a:gd name="T24" fmla="*/ 828 w 3473"/>
              <a:gd name="T25" fmla="*/ 807 h 1508"/>
              <a:gd name="T26" fmla="*/ 511 w 3473"/>
              <a:gd name="T27" fmla="*/ 1074 h 1508"/>
              <a:gd name="T28" fmla="*/ 262 w 3473"/>
              <a:gd name="T29" fmla="*/ 1338 h 1508"/>
              <a:gd name="T30" fmla="*/ 7 w 3473"/>
              <a:gd name="T31" fmla="*/ 1099 h 1508"/>
              <a:gd name="T32" fmla="*/ 0 w 3473"/>
              <a:gd name="T33" fmla="*/ 1093 h 1508"/>
              <a:gd name="T34" fmla="*/ 0 w 3473"/>
              <a:gd name="T35" fmla="*/ 1410 h 1508"/>
              <a:gd name="T36" fmla="*/ 86 w 3473"/>
              <a:gd name="T37" fmla="*/ 1504 h 1508"/>
              <a:gd name="T38" fmla="*/ 3367 w 3473"/>
              <a:gd name="T39" fmla="*/ 1504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73" h="1508">
                <a:moveTo>
                  <a:pt x="3367" y="1504"/>
                </a:moveTo>
                <a:cubicBezTo>
                  <a:pt x="3473" y="1504"/>
                  <a:pt x="3461" y="1392"/>
                  <a:pt x="3461" y="1392"/>
                </a:cubicBezTo>
                <a:cubicBezTo>
                  <a:pt x="3461" y="550"/>
                  <a:pt x="3461" y="550"/>
                  <a:pt x="3461" y="550"/>
                </a:cubicBezTo>
                <a:cubicBezTo>
                  <a:pt x="3145" y="775"/>
                  <a:pt x="2724" y="281"/>
                  <a:pt x="2724" y="281"/>
                </a:cubicBezTo>
                <a:cubicBezTo>
                  <a:pt x="2432" y="0"/>
                  <a:pt x="2323" y="281"/>
                  <a:pt x="2323" y="281"/>
                </a:cubicBezTo>
                <a:cubicBezTo>
                  <a:pt x="2181" y="712"/>
                  <a:pt x="2023" y="732"/>
                  <a:pt x="1981" y="729"/>
                </a:cubicBezTo>
                <a:cubicBezTo>
                  <a:pt x="1975" y="729"/>
                  <a:pt x="1968" y="729"/>
                  <a:pt x="1962" y="730"/>
                </a:cubicBezTo>
                <a:cubicBezTo>
                  <a:pt x="1866" y="742"/>
                  <a:pt x="1760" y="506"/>
                  <a:pt x="1760" y="506"/>
                </a:cubicBezTo>
                <a:cubicBezTo>
                  <a:pt x="1716" y="402"/>
                  <a:pt x="1635" y="397"/>
                  <a:pt x="1602" y="399"/>
                </a:cubicBezTo>
                <a:cubicBezTo>
                  <a:pt x="1593" y="400"/>
                  <a:pt x="1585" y="403"/>
                  <a:pt x="1579" y="408"/>
                </a:cubicBezTo>
                <a:cubicBezTo>
                  <a:pt x="1454" y="508"/>
                  <a:pt x="1320" y="781"/>
                  <a:pt x="1320" y="781"/>
                </a:cubicBezTo>
                <a:cubicBezTo>
                  <a:pt x="1188" y="936"/>
                  <a:pt x="1007" y="844"/>
                  <a:pt x="1007" y="844"/>
                </a:cubicBezTo>
                <a:cubicBezTo>
                  <a:pt x="921" y="812"/>
                  <a:pt x="828" y="807"/>
                  <a:pt x="828" y="807"/>
                </a:cubicBezTo>
                <a:cubicBezTo>
                  <a:pt x="655" y="802"/>
                  <a:pt x="511" y="1074"/>
                  <a:pt x="511" y="1074"/>
                </a:cubicBezTo>
                <a:cubicBezTo>
                  <a:pt x="377" y="1360"/>
                  <a:pt x="262" y="1338"/>
                  <a:pt x="262" y="1338"/>
                </a:cubicBezTo>
                <a:cubicBezTo>
                  <a:pt x="122" y="1334"/>
                  <a:pt x="7" y="1099"/>
                  <a:pt x="7" y="1099"/>
                </a:cubicBezTo>
                <a:cubicBezTo>
                  <a:pt x="0" y="1093"/>
                  <a:pt x="0" y="1093"/>
                  <a:pt x="0" y="1093"/>
                </a:cubicBezTo>
                <a:cubicBezTo>
                  <a:pt x="0" y="1410"/>
                  <a:pt x="0" y="1410"/>
                  <a:pt x="0" y="1410"/>
                </a:cubicBezTo>
                <a:cubicBezTo>
                  <a:pt x="0" y="1508"/>
                  <a:pt x="86" y="1504"/>
                  <a:pt x="86" y="1504"/>
                </a:cubicBezTo>
                <a:lnTo>
                  <a:pt x="3367" y="1504"/>
                </a:lnTo>
                <a:close/>
              </a:path>
            </a:pathLst>
          </a:custGeom>
          <a:gradFill flip="none" rotWithShape="1">
            <a:gsLst>
              <a:gs pos="0">
                <a:srgbClr val="ED560D"/>
              </a:gs>
              <a:gs pos="100000">
                <a:srgbClr val="3A3B4D">
                  <a:alpha val="80000"/>
                </a:srgbClr>
              </a:gs>
            </a:gsLst>
            <a:lin ang="4800000" scaled="0"/>
            <a:tileRect/>
          </a:gradFill>
          <a:ln w="1587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370285" y="4242944"/>
            <a:ext cx="92074" cy="1568034"/>
            <a:chOff x="1370285" y="4242944"/>
            <a:chExt cx="92074" cy="1568034"/>
          </a:xfrm>
        </p:grpSpPr>
        <p:cxnSp>
          <p:nvCxnSpPr>
            <p:cNvPr id="4" name="直接连接符 3"/>
            <p:cNvCxnSpPr>
              <a:stCxn id="6" idx="14"/>
            </p:cNvCxnSpPr>
            <p:nvPr/>
          </p:nvCxnSpPr>
          <p:spPr>
            <a:xfrm flipH="1" flipV="1">
              <a:off x="1416322" y="4290646"/>
              <a:ext cx="13533" cy="1520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1370285" y="4242944"/>
              <a:ext cx="92074" cy="9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96748" y="2552171"/>
            <a:ext cx="92074" cy="1568034"/>
            <a:chOff x="1370285" y="4242944"/>
            <a:chExt cx="92074" cy="1568034"/>
          </a:xfrm>
        </p:grpSpPr>
        <p:cxnSp>
          <p:nvCxnSpPr>
            <p:cNvPr id="35" name="直接连接符 34"/>
            <p:cNvCxnSpPr/>
            <p:nvPr/>
          </p:nvCxnSpPr>
          <p:spPr>
            <a:xfrm flipH="1" flipV="1">
              <a:off x="1416322" y="4290646"/>
              <a:ext cx="13533" cy="1520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1370285" y="4242944"/>
              <a:ext cx="92074" cy="9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59304" y="2162098"/>
            <a:ext cx="92074" cy="659269"/>
            <a:chOff x="1378374" y="5151709"/>
            <a:chExt cx="92074" cy="659269"/>
          </a:xfrm>
        </p:grpSpPr>
        <p:cxnSp>
          <p:nvCxnSpPr>
            <p:cNvPr id="41" name="直接连接符 40"/>
            <p:cNvCxnSpPr/>
            <p:nvPr/>
          </p:nvCxnSpPr>
          <p:spPr>
            <a:xfrm flipH="1" flipV="1">
              <a:off x="1424411" y="5199411"/>
              <a:ext cx="5445" cy="6115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1378374" y="5151709"/>
              <a:ext cx="92074" cy="9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64113" y="2208135"/>
            <a:ext cx="92074" cy="737980"/>
            <a:chOff x="1370285" y="5072998"/>
            <a:chExt cx="92074" cy="737980"/>
          </a:xfrm>
        </p:grpSpPr>
        <p:cxnSp>
          <p:nvCxnSpPr>
            <p:cNvPr id="45" name="直接连接符 44"/>
            <p:cNvCxnSpPr/>
            <p:nvPr/>
          </p:nvCxnSpPr>
          <p:spPr>
            <a:xfrm flipH="1" flipV="1">
              <a:off x="1423696" y="5119035"/>
              <a:ext cx="6160" cy="6919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370285" y="5072998"/>
              <a:ext cx="92074" cy="92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403190" y="206950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0039" y="374690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873672" y="166496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878481" y="164611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31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2743" y="1614155"/>
            <a:ext cx="2931886" cy="3468914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630057" y="1614155"/>
            <a:ext cx="2931886" cy="3468914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997371" y="1614155"/>
            <a:ext cx="2931886" cy="3468914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10676" y="347557"/>
            <a:ext cx="22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8455" y="463832"/>
            <a:ext cx="684463" cy="136781"/>
            <a:chOff x="9702495" y="6066780"/>
            <a:chExt cx="684463" cy="136781"/>
          </a:xfrm>
        </p:grpSpPr>
        <p:grpSp>
          <p:nvGrpSpPr>
            <p:cNvPr id="8" name="组合 7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15" name="任意多边形 14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13" name="任意多边形 12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11" name="任意多边形 1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250467" y="463832"/>
            <a:ext cx="684463" cy="136781"/>
            <a:chOff x="9702495" y="6066780"/>
            <a:chExt cx="684463" cy="136781"/>
          </a:xfrm>
        </p:grpSpPr>
        <p:grpSp>
          <p:nvGrpSpPr>
            <p:cNvPr id="18" name="组合 17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25" name="任意多边形 24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23" name="任意多边形 22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21" name="任意多边形 2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圆角矩形 35"/>
          <p:cNvSpPr/>
          <p:nvPr/>
        </p:nvSpPr>
        <p:spPr>
          <a:xfrm>
            <a:off x="1262743" y="1614154"/>
            <a:ext cx="2931886" cy="3468914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630057" y="1614154"/>
            <a:ext cx="2931886" cy="3468914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7997371" y="1614154"/>
            <a:ext cx="2931886" cy="3468914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669142" y="2289069"/>
            <a:ext cx="2119088" cy="2119086"/>
          </a:xfrm>
          <a:custGeom>
            <a:avLst/>
            <a:gdLst>
              <a:gd name="connsiteX0" fmla="*/ 1059544 w 2119088"/>
              <a:gd name="connsiteY0" fmla="*/ 0 h 2119086"/>
              <a:gd name="connsiteX1" fmla="*/ 2119088 w 2119088"/>
              <a:gd name="connsiteY1" fmla="*/ 1059543 h 2119086"/>
              <a:gd name="connsiteX2" fmla="*/ 1059544 w 2119088"/>
              <a:gd name="connsiteY2" fmla="*/ 2119086 h 2119086"/>
              <a:gd name="connsiteX3" fmla="*/ 0 w 2119088"/>
              <a:gd name="connsiteY3" fmla="*/ 1059543 h 2119086"/>
              <a:gd name="connsiteX4" fmla="*/ 1059544 w 2119088"/>
              <a:gd name="connsiteY4" fmla="*/ 0 h 2119086"/>
              <a:gd name="connsiteX5" fmla="*/ 1059544 w 2119088"/>
              <a:gd name="connsiteY5" fmla="*/ 250735 h 2119086"/>
              <a:gd name="connsiteX6" fmla="*/ 250735 w 2119088"/>
              <a:gd name="connsiteY6" fmla="*/ 1059543 h 2119086"/>
              <a:gd name="connsiteX7" fmla="*/ 1059544 w 2119088"/>
              <a:gd name="connsiteY7" fmla="*/ 1868351 h 2119086"/>
              <a:gd name="connsiteX8" fmla="*/ 1868353 w 2119088"/>
              <a:gd name="connsiteY8" fmla="*/ 1059543 h 2119086"/>
              <a:gd name="connsiteX9" fmla="*/ 1059544 w 2119088"/>
              <a:gd name="connsiteY9" fmla="*/ 250735 h 211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9088" h="2119086">
                <a:moveTo>
                  <a:pt x="1059544" y="0"/>
                </a:moveTo>
                <a:cubicBezTo>
                  <a:pt x="1644714" y="0"/>
                  <a:pt x="2119088" y="474374"/>
                  <a:pt x="2119088" y="1059543"/>
                </a:cubicBezTo>
                <a:cubicBezTo>
                  <a:pt x="2119088" y="1644712"/>
                  <a:pt x="1644714" y="2119086"/>
                  <a:pt x="1059544" y="2119086"/>
                </a:cubicBezTo>
                <a:cubicBezTo>
                  <a:pt x="474374" y="2119086"/>
                  <a:pt x="0" y="1644712"/>
                  <a:pt x="0" y="1059543"/>
                </a:cubicBezTo>
                <a:cubicBezTo>
                  <a:pt x="0" y="474374"/>
                  <a:pt x="474374" y="0"/>
                  <a:pt x="1059544" y="0"/>
                </a:cubicBezTo>
                <a:close/>
                <a:moveTo>
                  <a:pt x="1059544" y="250735"/>
                </a:moveTo>
                <a:cubicBezTo>
                  <a:pt x="612851" y="250735"/>
                  <a:pt x="250735" y="612851"/>
                  <a:pt x="250735" y="1059543"/>
                </a:cubicBezTo>
                <a:cubicBezTo>
                  <a:pt x="250735" y="1506235"/>
                  <a:pt x="612851" y="1868351"/>
                  <a:pt x="1059544" y="1868351"/>
                </a:cubicBezTo>
                <a:cubicBezTo>
                  <a:pt x="1506237" y="1868351"/>
                  <a:pt x="1868353" y="1506235"/>
                  <a:pt x="1868353" y="1059543"/>
                </a:cubicBezTo>
                <a:cubicBezTo>
                  <a:pt x="1868353" y="612851"/>
                  <a:pt x="1506237" y="250735"/>
                  <a:pt x="1059544" y="250735"/>
                </a:cubicBezTo>
                <a:close/>
              </a:path>
            </a:pathLst>
          </a:cu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5036456" y="2289069"/>
            <a:ext cx="2119088" cy="2119086"/>
          </a:xfrm>
          <a:custGeom>
            <a:avLst/>
            <a:gdLst>
              <a:gd name="connsiteX0" fmla="*/ 1059544 w 2119088"/>
              <a:gd name="connsiteY0" fmla="*/ 0 h 2119086"/>
              <a:gd name="connsiteX1" fmla="*/ 2119088 w 2119088"/>
              <a:gd name="connsiteY1" fmla="*/ 1059543 h 2119086"/>
              <a:gd name="connsiteX2" fmla="*/ 1059544 w 2119088"/>
              <a:gd name="connsiteY2" fmla="*/ 2119086 h 2119086"/>
              <a:gd name="connsiteX3" fmla="*/ 0 w 2119088"/>
              <a:gd name="connsiteY3" fmla="*/ 1059543 h 2119086"/>
              <a:gd name="connsiteX4" fmla="*/ 1059544 w 2119088"/>
              <a:gd name="connsiteY4" fmla="*/ 0 h 2119086"/>
              <a:gd name="connsiteX5" fmla="*/ 1059544 w 2119088"/>
              <a:gd name="connsiteY5" fmla="*/ 250735 h 2119086"/>
              <a:gd name="connsiteX6" fmla="*/ 250735 w 2119088"/>
              <a:gd name="connsiteY6" fmla="*/ 1059543 h 2119086"/>
              <a:gd name="connsiteX7" fmla="*/ 1059544 w 2119088"/>
              <a:gd name="connsiteY7" fmla="*/ 1868351 h 2119086"/>
              <a:gd name="connsiteX8" fmla="*/ 1868353 w 2119088"/>
              <a:gd name="connsiteY8" fmla="*/ 1059543 h 2119086"/>
              <a:gd name="connsiteX9" fmla="*/ 1059544 w 2119088"/>
              <a:gd name="connsiteY9" fmla="*/ 250735 h 211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9088" h="2119086">
                <a:moveTo>
                  <a:pt x="1059544" y="0"/>
                </a:moveTo>
                <a:cubicBezTo>
                  <a:pt x="1644714" y="0"/>
                  <a:pt x="2119088" y="474374"/>
                  <a:pt x="2119088" y="1059543"/>
                </a:cubicBezTo>
                <a:cubicBezTo>
                  <a:pt x="2119088" y="1644712"/>
                  <a:pt x="1644714" y="2119086"/>
                  <a:pt x="1059544" y="2119086"/>
                </a:cubicBezTo>
                <a:cubicBezTo>
                  <a:pt x="474374" y="2119086"/>
                  <a:pt x="0" y="1644712"/>
                  <a:pt x="0" y="1059543"/>
                </a:cubicBezTo>
                <a:cubicBezTo>
                  <a:pt x="0" y="474374"/>
                  <a:pt x="474374" y="0"/>
                  <a:pt x="1059544" y="0"/>
                </a:cubicBezTo>
                <a:close/>
                <a:moveTo>
                  <a:pt x="1059544" y="250735"/>
                </a:moveTo>
                <a:cubicBezTo>
                  <a:pt x="612851" y="250735"/>
                  <a:pt x="250735" y="612851"/>
                  <a:pt x="250735" y="1059543"/>
                </a:cubicBezTo>
                <a:cubicBezTo>
                  <a:pt x="250735" y="1506235"/>
                  <a:pt x="612851" y="1868351"/>
                  <a:pt x="1059544" y="1868351"/>
                </a:cubicBezTo>
                <a:cubicBezTo>
                  <a:pt x="1506237" y="1868351"/>
                  <a:pt x="1868353" y="1506235"/>
                  <a:pt x="1868353" y="1059543"/>
                </a:cubicBezTo>
                <a:cubicBezTo>
                  <a:pt x="1868353" y="612851"/>
                  <a:pt x="1506237" y="250735"/>
                  <a:pt x="1059544" y="250735"/>
                </a:cubicBezTo>
                <a:close/>
              </a:path>
            </a:pathLst>
          </a:cu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403770" y="2289069"/>
            <a:ext cx="2119088" cy="2119086"/>
          </a:xfrm>
          <a:custGeom>
            <a:avLst/>
            <a:gdLst>
              <a:gd name="connsiteX0" fmla="*/ 1059544 w 2119088"/>
              <a:gd name="connsiteY0" fmla="*/ 0 h 2119086"/>
              <a:gd name="connsiteX1" fmla="*/ 2119088 w 2119088"/>
              <a:gd name="connsiteY1" fmla="*/ 1059543 h 2119086"/>
              <a:gd name="connsiteX2" fmla="*/ 1059544 w 2119088"/>
              <a:gd name="connsiteY2" fmla="*/ 2119086 h 2119086"/>
              <a:gd name="connsiteX3" fmla="*/ 0 w 2119088"/>
              <a:gd name="connsiteY3" fmla="*/ 1059543 h 2119086"/>
              <a:gd name="connsiteX4" fmla="*/ 1059544 w 2119088"/>
              <a:gd name="connsiteY4" fmla="*/ 0 h 2119086"/>
              <a:gd name="connsiteX5" fmla="*/ 1059544 w 2119088"/>
              <a:gd name="connsiteY5" fmla="*/ 250735 h 2119086"/>
              <a:gd name="connsiteX6" fmla="*/ 250735 w 2119088"/>
              <a:gd name="connsiteY6" fmla="*/ 1059543 h 2119086"/>
              <a:gd name="connsiteX7" fmla="*/ 1059544 w 2119088"/>
              <a:gd name="connsiteY7" fmla="*/ 1868351 h 2119086"/>
              <a:gd name="connsiteX8" fmla="*/ 1868353 w 2119088"/>
              <a:gd name="connsiteY8" fmla="*/ 1059543 h 2119086"/>
              <a:gd name="connsiteX9" fmla="*/ 1059544 w 2119088"/>
              <a:gd name="connsiteY9" fmla="*/ 250735 h 211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9088" h="2119086">
                <a:moveTo>
                  <a:pt x="1059544" y="0"/>
                </a:moveTo>
                <a:cubicBezTo>
                  <a:pt x="1644714" y="0"/>
                  <a:pt x="2119088" y="474374"/>
                  <a:pt x="2119088" y="1059543"/>
                </a:cubicBezTo>
                <a:cubicBezTo>
                  <a:pt x="2119088" y="1644712"/>
                  <a:pt x="1644714" y="2119086"/>
                  <a:pt x="1059544" y="2119086"/>
                </a:cubicBezTo>
                <a:cubicBezTo>
                  <a:pt x="474374" y="2119086"/>
                  <a:pt x="0" y="1644712"/>
                  <a:pt x="0" y="1059543"/>
                </a:cubicBezTo>
                <a:cubicBezTo>
                  <a:pt x="0" y="474374"/>
                  <a:pt x="474374" y="0"/>
                  <a:pt x="1059544" y="0"/>
                </a:cubicBezTo>
                <a:close/>
                <a:moveTo>
                  <a:pt x="1059544" y="250735"/>
                </a:moveTo>
                <a:cubicBezTo>
                  <a:pt x="612851" y="250735"/>
                  <a:pt x="250735" y="612851"/>
                  <a:pt x="250735" y="1059543"/>
                </a:cubicBezTo>
                <a:cubicBezTo>
                  <a:pt x="250735" y="1506235"/>
                  <a:pt x="612851" y="1868351"/>
                  <a:pt x="1059544" y="1868351"/>
                </a:cubicBezTo>
                <a:cubicBezTo>
                  <a:pt x="1506237" y="1868351"/>
                  <a:pt x="1868353" y="1506235"/>
                  <a:pt x="1868353" y="1059543"/>
                </a:cubicBezTo>
                <a:cubicBezTo>
                  <a:pt x="1868353" y="612851"/>
                  <a:pt x="1506237" y="250735"/>
                  <a:pt x="1059544" y="250735"/>
                </a:cubicBezTo>
                <a:close/>
              </a:path>
            </a:pathLst>
          </a:cu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1669142" y="2289069"/>
            <a:ext cx="2119088" cy="2119086"/>
          </a:xfrm>
          <a:custGeom>
            <a:avLst/>
            <a:gdLst>
              <a:gd name="connsiteX0" fmla="*/ 1059544 w 2119088"/>
              <a:gd name="connsiteY0" fmla="*/ 0 h 2119086"/>
              <a:gd name="connsiteX1" fmla="*/ 2119088 w 2119088"/>
              <a:gd name="connsiteY1" fmla="*/ 1059543 h 2119086"/>
              <a:gd name="connsiteX2" fmla="*/ 1059544 w 2119088"/>
              <a:gd name="connsiteY2" fmla="*/ 2119086 h 2119086"/>
              <a:gd name="connsiteX3" fmla="*/ 0 w 2119088"/>
              <a:gd name="connsiteY3" fmla="*/ 1059543 h 2119086"/>
              <a:gd name="connsiteX4" fmla="*/ 1059544 w 2119088"/>
              <a:gd name="connsiteY4" fmla="*/ 0 h 2119086"/>
              <a:gd name="connsiteX5" fmla="*/ 1059544 w 2119088"/>
              <a:gd name="connsiteY5" fmla="*/ 250735 h 2119086"/>
              <a:gd name="connsiteX6" fmla="*/ 250735 w 2119088"/>
              <a:gd name="connsiteY6" fmla="*/ 1059543 h 2119086"/>
              <a:gd name="connsiteX7" fmla="*/ 1059544 w 2119088"/>
              <a:gd name="connsiteY7" fmla="*/ 1868351 h 2119086"/>
              <a:gd name="connsiteX8" fmla="*/ 1868353 w 2119088"/>
              <a:gd name="connsiteY8" fmla="*/ 1059543 h 2119086"/>
              <a:gd name="connsiteX9" fmla="*/ 1059544 w 2119088"/>
              <a:gd name="connsiteY9" fmla="*/ 250735 h 211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9088" h="2119086">
                <a:moveTo>
                  <a:pt x="1059544" y="0"/>
                </a:moveTo>
                <a:cubicBezTo>
                  <a:pt x="1644714" y="0"/>
                  <a:pt x="2119088" y="474374"/>
                  <a:pt x="2119088" y="1059543"/>
                </a:cubicBezTo>
                <a:cubicBezTo>
                  <a:pt x="2119088" y="1644712"/>
                  <a:pt x="1644714" y="2119086"/>
                  <a:pt x="1059544" y="2119086"/>
                </a:cubicBezTo>
                <a:cubicBezTo>
                  <a:pt x="474374" y="2119086"/>
                  <a:pt x="0" y="1644712"/>
                  <a:pt x="0" y="1059543"/>
                </a:cubicBezTo>
                <a:cubicBezTo>
                  <a:pt x="0" y="474374"/>
                  <a:pt x="474374" y="0"/>
                  <a:pt x="1059544" y="0"/>
                </a:cubicBezTo>
                <a:close/>
                <a:moveTo>
                  <a:pt x="1059544" y="250735"/>
                </a:moveTo>
                <a:cubicBezTo>
                  <a:pt x="612851" y="250735"/>
                  <a:pt x="250735" y="612851"/>
                  <a:pt x="250735" y="1059543"/>
                </a:cubicBezTo>
                <a:cubicBezTo>
                  <a:pt x="250735" y="1506235"/>
                  <a:pt x="612851" y="1868351"/>
                  <a:pt x="1059544" y="1868351"/>
                </a:cubicBezTo>
                <a:cubicBezTo>
                  <a:pt x="1506237" y="1868351"/>
                  <a:pt x="1868353" y="1506235"/>
                  <a:pt x="1868353" y="1059543"/>
                </a:cubicBezTo>
                <a:cubicBezTo>
                  <a:pt x="1868353" y="612851"/>
                  <a:pt x="1506237" y="250735"/>
                  <a:pt x="1059544" y="250735"/>
                </a:cubicBezTo>
                <a:close/>
              </a:path>
            </a:pathLst>
          </a:cu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5036456" y="2289069"/>
            <a:ext cx="2119088" cy="2119086"/>
          </a:xfrm>
          <a:custGeom>
            <a:avLst/>
            <a:gdLst>
              <a:gd name="connsiteX0" fmla="*/ 1059544 w 2119088"/>
              <a:gd name="connsiteY0" fmla="*/ 0 h 2119086"/>
              <a:gd name="connsiteX1" fmla="*/ 2119088 w 2119088"/>
              <a:gd name="connsiteY1" fmla="*/ 1059543 h 2119086"/>
              <a:gd name="connsiteX2" fmla="*/ 1059544 w 2119088"/>
              <a:gd name="connsiteY2" fmla="*/ 2119086 h 2119086"/>
              <a:gd name="connsiteX3" fmla="*/ 0 w 2119088"/>
              <a:gd name="connsiteY3" fmla="*/ 1059543 h 2119086"/>
              <a:gd name="connsiteX4" fmla="*/ 1059544 w 2119088"/>
              <a:gd name="connsiteY4" fmla="*/ 0 h 2119086"/>
              <a:gd name="connsiteX5" fmla="*/ 1059544 w 2119088"/>
              <a:gd name="connsiteY5" fmla="*/ 250735 h 2119086"/>
              <a:gd name="connsiteX6" fmla="*/ 250735 w 2119088"/>
              <a:gd name="connsiteY6" fmla="*/ 1059543 h 2119086"/>
              <a:gd name="connsiteX7" fmla="*/ 1059544 w 2119088"/>
              <a:gd name="connsiteY7" fmla="*/ 1868351 h 2119086"/>
              <a:gd name="connsiteX8" fmla="*/ 1868353 w 2119088"/>
              <a:gd name="connsiteY8" fmla="*/ 1059543 h 2119086"/>
              <a:gd name="connsiteX9" fmla="*/ 1059544 w 2119088"/>
              <a:gd name="connsiteY9" fmla="*/ 250735 h 211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9088" h="2119086">
                <a:moveTo>
                  <a:pt x="1059544" y="0"/>
                </a:moveTo>
                <a:cubicBezTo>
                  <a:pt x="1644714" y="0"/>
                  <a:pt x="2119088" y="474374"/>
                  <a:pt x="2119088" y="1059543"/>
                </a:cubicBezTo>
                <a:cubicBezTo>
                  <a:pt x="2119088" y="1644712"/>
                  <a:pt x="1644714" y="2119086"/>
                  <a:pt x="1059544" y="2119086"/>
                </a:cubicBezTo>
                <a:cubicBezTo>
                  <a:pt x="474374" y="2119086"/>
                  <a:pt x="0" y="1644712"/>
                  <a:pt x="0" y="1059543"/>
                </a:cubicBezTo>
                <a:cubicBezTo>
                  <a:pt x="0" y="474374"/>
                  <a:pt x="474374" y="0"/>
                  <a:pt x="1059544" y="0"/>
                </a:cubicBezTo>
                <a:close/>
                <a:moveTo>
                  <a:pt x="1059544" y="250735"/>
                </a:moveTo>
                <a:cubicBezTo>
                  <a:pt x="612851" y="250735"/>
                  <a:pt x="250735" y="612851"/>
                  <a:pt x="250735" y="1059543"/>
                </a:cubicBezTo>
                <a:cubicBezTo>
                  <a:pt x="250735" y="1506235"/>
                  <a:pt x="612851" y="1868351"/>
                  <a:pt x="1059544" y="1868351"/>
                </a:cubicBezTo>
                <a:cubicBezTo>
                  <a:pt x="1506237" y="1868351"/>
                  <a:pt x="1868353" y="1506235"/>
                  <a:pt x="1868353" y="1059543"/>
                </a:cubicBezTo>
                <a:cubicBezTo>
                  <a:pt x="1868353" y="612851"/>
                  <a:pt x="1506237" y="250735"/>
                  <a:pt x="1059544" y="250735"/>
                </a:cubicBezTo>
                <a:close/>
              </a:path>
            </a:pathLst>
          </a:cu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403770" y="2289069"/>
            <a:ext cx="2119088" cy="2119086"/>
          </a:xfrm>
          <a:custGeom>
            <a:avLst/>
            <a:gdLst>
              <a:gd name="connsiteX0" fmla="*/ 1059544 w 2119088"/>
              <a:gd name="connsiteY0" fmla="*/ 0 h 2119086"/>
              <a:gd name="connsiteX1" fmla="*/ 2119088 w 2119088"/>
              <a:gd name="connsiteY1" fmla="*/ 1059543 h 2119086"/>
              <a:gd name="connsiteX2" fmla="*/ 1059544 w 2119088"/>
              <a:gd name="connsiteY2" fmla="*/ 2119086 h 2119086"/>
              <a:gd name="connsiteX3" fmla="*/ 0 w 2119088"/>
              <a:gd name="connsiteY3" fmla="*/ 1059543 h 2119086"/>
              <a:gd name="connsiteX4" fmla="*/ 1059544 w 2119088"/>
              <a:gd name="connsiteY4" fmla="*/ 0 h 2119086"/>
              <a:gd name="connsiteX5" fmla="*/ 1059544 w 2119088"/>
              <a:gd name="connsiteY5" fmla="*/ 250735 h 2119086"/>
              <a:gd name="connsiteX6" fmla="*/ 250735 w 2119088"/>
              <a:gd name="connsiteY6" fmla="*/ 1059543 h 2119086"/>
              <a:gd name="connsiteX7" fmla="*/ 1059544 w 2119088"/>
              <a:gd name="connsiteY7" fmla="*/ 1868351 h 2119086"/>
              <a:gd name="connsiteX8" fmla="*/ 1868353 w 2119088"/>
              <a:gd name="connsiteY8" fmla="*/ 1059543 h 2119086"/>
              <a:gd name="connsiteX9" fmla="*/ 1059544 w 2119088"/>
              <a:gd name="connsiteY9" fmla="*/ 250735 h 211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9088" h="2119086">
                <a:moveTo>
                  <a:pt x="1059544" y="0"/>
                </a:moveTo>
                <a:cubicBezTo>
                  <a:pt x="1644714" y="0"/>
                  <a:pt x="2119088" y="474374"/>
                  <a:pt x="2119088" y="1059543"/>
                </a:cubicBezTo>
                <a:cubicBezTo>
                  <a:pt x="2119088" y="1644712"/>
                  <a:pt x="1644714" y="2119086"/>
                  <a:pt x="1059544" y="2119086"/>
                </a:cubicBezTo>
                <a:cubicBezTo>
                  <a:pt x="474374" y="2119086"/>
                  <a:pt x="0" y="1644712"/>
                  <a:pt x="0" y="1059543"/>
                </a:cubicBezTo>
                <a:cubicBezTo>
                  <a:pt x="0" y="474374"/>
                  <a:pt x="474374" y="0"/>
                  <a:pt x="1059544" y="0"/>
                </a:cubicBezTo>
                <a:close/>
                <a:moveTo>
                  <a:pt x="1059544" y="250735"/>
                </a:moveTo>
                <a:cubicBezTo>
                  <a:pt x="612851" y="250735"/>
                  <a:pt x="250735" y="612851"/>
                  <a:pt x="250735" y="1059543"/>
                </a:cubicBezTo>
                <a:cubicBezTo>
                  <a:pt x="250735" y="1506235"/>
                  <a:pt x="612851" y="1868351"/>
                  <a:pt x="1059544" y="1868351"/>
                </a:cubicBezTo>
                <a:cubicBezTo>
                  <a:pt x="1506237" y="1868351"/>
                  <a:pt x="1868353" y="1506235"/>
                  <a:pt x="1868353" y="1059543"/>
                </a:cubicBezTo>
                <a:cubicBezTo>
                  <a:pt x="1868353" y="612851"/>
                  <a:pt x="1506237" y="250735"/>
                  <a:pt x="1059544" y="250735"/>
                </a:cubicBezTo>
                <a:close/>
              </a:path>
            </a:pathLst>
          </a:cu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1669142" y="2289069"/>
            <a:ext cx="1100253" cy="2119086"/>
          </a:xfrm>
          <a:custGeom>
            <a:avLst/>
            <a:gdLst>
              <a:gd name="connsiteX0" fmla="*/ 1059544 w 1100253"/>
              <a:gd name="connsiteY0" fmla="*/ 0 h 2119086"/>
              <a:gd name="connsiteX1" fmla="*/ 1059544 w 1100253"/>
              <a:gd name="connsiteY1" fmla="*/ 294 h 2119086"/>
              <a:gd name="connsiteX2" fmla="*/ 1060253 w 1100253"/>
              <a:gd name="connsiteY2" fmla="*/ 0 h 2119086"/>
              <a:gd name="connsiteX3" fmla="*/ 1100253 w 1100253"/>
              <a:gd name="connsiteY3" fmla="*/ 40000 h 2119086"/>
              <a:gd name="connsiteX4" fmla="*/ 1100252 w 1100253"/>
              <a:gd name="connsiteY4" fmla="*/ 209927 h 2119086"/>
              <a:gd name="connsiteX5" fmla="*/ 1060252 w 1100253"/>
              <a:gd name="connsiteY5" fmla="*/ 249927 h 2119086"/>
              <a:gd name="connsiteX6" fmla="*/ 1060253 w 1100253"/>
              <a:gd name="connsiteY6" fmla="*/ 249926 h 2119086"/>
              <a:gd name="connsiteX7" fmla="*/ 1059544 w 1100253"/>
              <a:gd name="connsiteY7" fmla="*/ 249632 h 2119086"/>
              <a:gd name="connsiteX8" fmla="*/ 1059544 w 1100253"/>
              <a:gd name="connsiteY8" fmla="*/ 250735 h 2119086"/>
              <a:gd name="connsiteX9" fmla="*/ 250735 w 1100253"/>
              <a:gd name="connsiteY9" fmla="*/ 1059543 h 2119086"/>
              <a:gd name="connsiteX10" fmla="*/ 1059544 w 1100253"/>
              <a:gd name="connsiteY10" fmla="*/ 1868351 h 2119086"/>
              <a:gd name="connsiteX11" fmla="*/ 1059544 w 1100253"/>
              <a:gd name="connsiteY11" fmla="*/ 2119086 h 2119086"/>
              <a:gd name="connsiteX12" fmla="*/ 0 w 1100253"/>
              <a:gd name="connsiteY12" fmla="*/ 1059543 h 2119086"/>
              <a:gd name="connsiteX13" fmla="*/ 1059544 w 1100253"/>
              <a:gd name="connsiteY13" fmla="*/ 0 h 211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0253" h="2119086">
                <a:moveTo>
                  <a:pt x="1059544" y="0"/>
                </a:moveTo>
                <a:lnTo>
                  <a:pt x="1059544" y="294"/>
                </a:lnTo>
                <a:lnTo>
                  <a:pt x="1060253" y="0"/>
                </a:lnTo>
                <a:cubicBezTo>
                  <a:pt x="1082344" y="0"/>
                  <a:pt x="1100253" y="17909"/>
                  <a:pt x="1100253" y="40000"/>
                </a:cubicBezTo>
                <a:cubicBezTo>
                  <a:pt x="1100253" y="96642"/>
                  <a:pt x="1100252" y="153285"/>
                  <a:pt x="1100252" y="209927"/>
                </a:cubicBezTo>
                <a:cubicBezTo>
                  <a:pt x="1100252" y="232018"/>
                  <a:pt x="1082343" y="249927"/>
                  <a:pt x="1060252" y="249927"/>
                </a:cubicBezTo>
                <a:lnTo>
                  <a:pt x="1060253" y="249926"/>
                </a:lnTo>
                <a:lnTo>
                  <a:pt x="1059544" y="249632"/>
                </a:lnTo>
                <a:lnTo>
                  <a:pt x="1059544" y="250735"/>
                </a:lnTo>
                <a:cubicBezTo>
                  <a:pt x="612851" y="250735"/>
                  <a:pt x="250735" y="612851"/>
                  <a:pt x="250735" y="1059543"/>
                </a:cubicBezTo>
                <a:cubicBezTo>
                  <a:pt x="250735" y="1506235"/>
                  <a:pt x="612851" y="1868351"/>
                  <a:pt x="1059544" y="1868351"/>
                </a:cubicBezTo>
                <a:lnTo>
                  <a:pt x="1059544" y="2119086"/>
                </a:lnTo>
                <a:cubicBezTo>
                  <a:pt x="474374" y="2119086"/>
                  <a:pt x="0" y="1644712"/>
                  <a:pt x="0" y="1059543"/>
                </a:cubicBezTo>
                <a:cubicBezTo>
                  <a:pt x="0" y="474374"/>
                  <a:pt x="474374" y="0"/>
                  <a:pt x="1059544" y="0"/>
                </a:cubicBezTo>
                <a:close/>
              </a:path>
            </a:pathLst>
          </a:custGeom>
          <a:solidFill>
            <a:srgbClr val="ED3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18900000">
            <a:off x="2562831" y="2348659"/>
            <a:ext cx="137654" cy="136780"/>
          </a:xfrm>
          <a:custGeom>
            <a:avLst/>
            <a:gdLst>
              <a:gd name="connsiteX0" fmla="*/ 556970 w 685714"/>
              <a:gd name="connsiteY0" fmla="*/ 0 h 681359"/>
              <a:gd name="connsiteX1" fmla="*/ 685714 w 685714"/>
              <a:gd name="connsiteY1" fmla="*/ 161060 h 681359"/>
              <a:gd name="connsiteX2" fmla="*/ 685714 w 685714"/>
              <a:gd name="connsiteY2" fmla="*/ 173311 h 681359"/>
              <a:gd name="connsiteX3" fmla="*/ 685714 w 685714"/>
              <a:gd name="connsiteY3" fmla="*/ 520299 h 681359"/>
              <a:gd name="connsiteX4" fmla="*/ 685714 w 685714"/>
              <a:gd name="connsiteY4" fmla="*/ 681359 h 681359"/>
              <a:gd name="connsiteX5" fmla="*/ 681359 w 685714"/>
              <a:gd name="connsiteY5" fmla="*/ 681359 h 681359"/>
              <a:gd name="connsiteX6" fmla="*/ 556970 w 685714"/>
              <a:gd name="connsiteY6" fmla="*/ 681359 h 681359"/>
              <a:gd name="connsiteX7" fmla="*/ 520299 w 685714"/>
              <a:gd name="connsiteY7" fmla="*/ 681359 h 681359"/>
              <a:gd name="connsiteX8" fmla="*/ 428225 w 685714"/>
              <a:gd name="connsiteY8" fmla="*/ 681359 h 681359"/>
              <a:gd name="connsiteX9" fmla="*/ 173310 w 685714"/>
              <a:gd name="connsiteY9" fmla="*/ 681359 h 681359"/>
              <a:gd name="connsiteX10" fmla="*/ 161060 w 685714"/>
              <a:gd name="connsiteY10" fmla="*/ 681359 h 681359"/>
              <a:gd name="connsiteX11" fmla="*/ 0 w 685714"/>
              <a:gd name="connsiteY11" fmla="*/ 552615 h 681359"/>
              <a:gd name="connsiteX12" fmla="*/ 161060 w 685714"/>
              <a:gd name="connsiteY12" fmla="*/ 423870 h 681359"/>
              <a:gd name="connsiteX13" fmla="*/ 173310 w 685714"/>
              <a:gd name="connsiteY13" fmla="*/ 423870 h 681359"/>
              <a:gd name="connsiteX14" fmla="*/ 428225 w 685714"/>
              <a:gd name="connsiteY14" fmla="*/ 423870 h 681359"/>
              <a:gd name="connsiteX15" fmla="*/ 428225 w 685714"/>
              <a:gd name="connsiteY15" fmla="*/ 173311 h 681359"/>
              <a:gd name="connsiteX16" fmla="*/ 428225 w 685714"/>
              <a:gd name="connsiteY16" fmla="*/ 161060 h 681359"/>
              <a:gd name="connsiteX17" fmla="*/ 556970 w 685714"/>
              <a:gd name="connsiteY17" fmla="*/ 0 h 68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5714" h="681359">
                <a:moveTo>
                  <a:pt x="556970" y="0"/>
                </a:moveTo>
                <a:cubicBezTo>
                  <a:pt x="628073" y="0"/>
                  <a:pt x="685714" y="72109"/>
                  <a:pt x="685714" y="161060"/>
                </a:cubicBezTo>
                <a:lnTo>
                  <a:pt x="685714" y="173311"/>
                </a:lnTo>
                <a:lnTo>
                  <a:pt x="685714" y="520299"/>
                </a:lnTo>
                <a:lnTo>
                  <a:pt x="685714" y="681359"/>
                </a:lnTo>
                <a:lnTo>
                  <a:pt x="681359" y="681359"/>
                </a:lnTo>
                <a:lnTo>
                  <a:pt x="556970" y="681359"/>
                </a:lnTo>
                <a:lnTo>
                  <a:pt x="520299" y="681359"/>
                </a:lnTo>
                <a:lnTo>
                  <a:pt x="428225" y="681359"/>
                </a:lnTo>
                <a:lnTo>
                  <a:pt x="173310" y="681359"/>
                </a:lnTo>
                <a:lnTo>
                  <a:pt x="161060" y="681359"/>
                </a:lnTo>
                <a:cubicBezTo>
                  <a:pt x="72109" y="681359"/>
                  <a:pt x="0" y="623718"/>
                  <a:pt x="0" y="552615"/>
                </a:cubicBezTo>
                <a:cubicBezTo>
                  <a:pt x="0" y="481511"/>
                  <a:pt x="72109" y="423870"/>
                  <a:pt x="161060" y="423870"/>
                </a:cubicBezTo>
                <a:lnTo>
                  <a:pt x="173310" y="423870"/>
                </a:lnTo>
                <a:lnTo>
                  <a:pt x="428225" y="423870"/>
                </a:lnTo>
                <a:lnTo>
                  <a:pt x="428225" y="173311"/>
                </a:lnTo>
                <a:lnTo>
                  <a:pt x="428225" y="161060"/>
                </a:lnTo>
                <a:cubicBezTo>
                  <a:pt x="428225" y="72109"/>
                  <a:pt x="485866" y="0"/>
                  <a:pt x="55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160262" y="3056223"/>
            <a:ext cx="1136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50%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529177" y="3056223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35%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893286" y="3056223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85%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任意多边形 66"/>
          <p:cNvSpPr/>
          <p:nvPr/>
        </p:nvSpPr>
        <p:spPr>
          <a:xfrm rot="18752083">
            <a:off x="5272087" y="2806472"/>
            <a:ext cx="938721" cy="2004149"/>
          </a:xfrm>
          <a:custGeom>
            <a:avLst/>
            <a:gdLst>
              <a:gd name="connsiteX0" fmla="*/ 585578 w 938721"/>
              <a:gd name="connsiteY0" fmla="*/ 4555 h 2004149"/>
              <a:gd name="connsiteX1" fmla="*/ 585709 w 938721"/>
              <a:gd name="connsiteY1" fmla="*/ 4818 h 2004149"/>
              <a:gd name="connsiteX2" fmla="*/ 586212 w 938721"/>
              <a:gd name="connsiteY2" fmla="*/ 4238 h 2004149"/>
              <a:gd name="connsiteX3" fmla="*/ 639884 w 938721"/>
              <a:gd name="connsiteY3" fmla="*/ 22106 h 2004149"/>
              <a:gd name="connsiteX4" fmla="*/ 715934 w 938721"/>
              <a:gd name="connsiteY4" fmla="*/ 174066 h 2004149"/>
              <a:gd name="connsiteX5" fmla="*/ 698065 w 938721"/>
              <a:gd name="connsiteY5" fmla="*/ 227738 h 2004149"/>
              <a:gd name="connsiteX6" fmla="*/ 698066 w 938721"/>
              <a:gd name="connsiteY6" fmla="*/ 227736 h 2004149"/>
              <a:gd name="connsiteX7" fmla="*/ 697300 w 938721"/>
              <a:gd name="connsiteY7" fmla="*/ 227791 h 2004149"/>
              <a:gd name="connsiteX8" fmla="*/ 697794 w 938721"/>
              <a:gd name="connsiteY8" fmla="*/ 228777 h 2004149"/>
              <a:gd name="connsiteX9" fmla="*/ 336490 w 938721"/>
              <a:gd name="connsiteY9" fmla="*/ 1314043 h 2004149"/>
              <a:gd name="connsiteX10" fmla="*/ 804295 w 938721"/>
              <a:gd name="connsiteY10" fmla="*/ 1719461 h 2004149"/>
              <a:gd name="connsiteX11" fmla="*/ 938721 w 938721"/>
              <a:gd name="connsiteY11" fmla="*/ 1750344 h 2004149"/>
              <a:gd name="connsiteX12" fmla="*/ 938721 w 938721"/>
              <a:gd name="connsiteY12" fmla="*/ 2004149 h 2004149"/>
              <a:gd name="connsiteX13" fmla="*/ 923226 w 938721"/>
              <a:gd name="connsiteY13" fmla="*/ 2002877 h 2004149"/>
              <a:gd name="connsiteX14" fmla="*/ 112267 w 938721"/>
              <a:gd name="connsiteY14" fmla="*/ 1426259 h 2004149"/>
              <a:gd name="connsiteX15" fmla="*/ 585578 w 938721"/>
              <a:gd name="connsiteY15" fmla="*/ 4555 h 200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721" h="2004149">
                <a:moveTo>
                  <a:pt x="585578" y="4555"/>
                </a:moveTo>
                <a:lnTo>
                  <a:pt x="585709" y="4818"/>
                </a:lnTo>
                <a:lnTo>
                  <a:pt x="586212" y="4238"/>
                </a:lnTo>
                <a:cubicBezTo>
                  <a:pt x="605967" y="-5649"/>
                  <a:pt x="629997" y="2351"/>
                  <a:pt x="639884" y="22106"/>
                </a:cubicBezTo>
                <a:cubicBezTo>
                  <a:pt x="665234" y="72759"/>
                  <a:pt x="690584" y="123413"/>
                  <a:pt x="715934" y="174066"/>
                </a:cubicBezTo>
                <a:cubicBezTo>
                  <a:pt x="725821" y="193821"/>
                  <a:pt x="717821" y="217851"/>
                  <a:pt x="698065" y="227738"/>
                </a:cubicBezTo>
                <a:lnTo>
                  <a:pt x="698066" y="227736"/>
                </a:lnTo>
                <a:lnTo>
                  <a:pt x="697300" y="227791"/>
                </a:lnTo>
                <a:lnTo>
                  <a:pt x="697794" y="228777"/>
                </a:lnTo>
                <a:cubicBezTo>
                  <a:pt x="298334" y="428694"/>
                  <a:pt x="136573" y="914584"/>
                  <a:pt x="336490" y="1314043"/>
                </a:cubicBezTo>
                <a:cubicBezTo>
                  <a:pt x="436448" y="1513772"/>
                  <a:pt x="607899" y="1654077"/>
                  <a:pt x="804295" y="1719461"/>
                </a:cubicBezTo>
                <a:lnTo>
                  <a:pt x="938721" y="1750344"/>
                </a:lnTo>
                <a:lnTo>
                  <a:pt x="938721" y="2004149"/>
                </a:lnTo>
                <a:lnTo>
                  <a:pt x="923226" y="2002877"/>
                </a:lnTo>
                <a:cubicBezTo>
                  <a:pt x="585971" y="1958741"/>
                  <a:pt x="275950" y="1753317"/>
                  <a:pt x="112267" y="1426259"/>
                </a:cubicBezTo>
                <a:cubicBezTo>
                  <a:pt x="-149624" y="902966"/>
                  <a:pt x="62284" y="266447"/>
                  <a:pt x="585578" y="4555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 rot="14400000">
            <a:off x="5100352" y="3127722"/>
            <a:ext cx="137654" cy="136780"/>
          </a:xfrm>
          <a:custGeom>
            <a:avLst/>
            <a:gdLst>
              <a:gd name="connsiteX0" fmla="*/ 556970 w 685714"/>
              <a:gd name="connsiteY0" fmla="*/ 0 h 681359"/>
              <a:gd name="connsiteX1" fmla="*/ 685714 w 685714"/>
              <a:gd name="connsiteY1" fmla="*/ 161060 h 681359"/>
              <a:gd name="connsiteX2" fmla="*/ 685714 w 685714"/>
              <a:gd name="connsiteY2" fmla="*/ 173311 h 681359"/>
              <a:gd name="connsiteX3" fmla="*/ 685714 w 685714"/>
              <a:gd name="connsiteY3" fmla="*/ 520299 h 681359"/>
              <a:gd name="connsiteX4" fmla="*/ 685714 w 685714"/>
              <a:gd name="connsiteY4" fmla="*/ 681359 h 681359"/>
              <a:gd name="connsiteX5" fmla="*/ 681359 w 685714"/>
              <a:gd name="connsiteY5" fmla="*/ 681359 h 681359"/>
              <a:gd name="connsiteX6" fmla="*/ 556970 w 685714"/>
              <a:gd name="connsiteY6" fmla="*/ 681359 h 681359"/>
              <a:gd name="connsiteX7" fmla="*/ 520299 w 685714"/>
              <a:gd name="connsiteY7" fmla="*/ 681359 h 681359"/>
              <a:gd name="connsiteX8" fmla="*/ 428225 w 685714"/>
              <a:gd name="connsiteY8" fmla="*/ 681359 h 681359"/>
              <a:gd name="connsiteX9" fmla="*/ 173310 w 685714"/>
              <a:gd name="connsiteY9" fmla="*/ 681359 h 681359"/>
              <a:gd name="connsiteX10" fmla="*/ 161060 w 685714"/>
              <a:gd name="connsiteY10" fmla="*/ 681359 h 681359"/>
              <a:gd name="connsiteX11" fmla="*/ 0 w 685714"/>
              <a:gd name="connsiteY11" fmla="*/ 552615 h 681359"/>
              <a:gd name="connsiteX12" fmla="*/ 161060 w 685714"/>
              <a:gd name="connsiteY12" fmla="*/ 423870 h 681359"/>
              <a:gd name="connsiteX13" fmla="*/ 173310 w 685714"/>
              <a:gd name="connsiteY13" fmla="*/ 423870 h 681359"/>
              <a:gd name="connsiteX14" fmla="*/ 428225 w 685714"/>
              <a:gd name="connsiteY14" fmla="*/ 423870 h 681359"/>
              <a:gd name="connsiteX15" fmla="*/ 428225 w 685714"/>
              <a:gd name="connsiteY15" fmla="*/ 173311 h 681359"/>
              <a:gd name="connsiteX16" fmla="*/ 428225 w 685714"/>
              <a:gd name="connsiteY16" fmla="*/ 161060 h 681359"/>
              <a:gd name="connsiteX17" fmla="*/ 556970 w 685714"/>
              <a:gd name="connsiteY17" fmla="*/ 0 h 68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5714" h="681359">
                <a:moveTo>
                  <a:pt x="556970" y="0"/>
                </a:moveTo>
                <a:cubicBezTo>
                  <a:pt x="628073" y="0"/>
                  <a:pt x="685714" y="72109"/>
                  <a:pt x="685714" y="161060"/>
                </a:cubicBezTo>
                <a:lnTo>
                  <a:pt x="685714" y="173311"/>
                </a:lnTo>
                <a:lnTo>
                  <a:pt x="685714" y="520299"/>
                </a:lnTo>
                <a:lnTo>
                  <a:pt x="685714" y="681359"/>
                </a:lnTo>
                <a:lnTo>
                  <a:pt x="681359" y="681359"/>
                </a:lnTo>
                <a:lnTo>
                  <a:pt x="556970" y="681359"/>
                </a:lnTo>
                <a:lnTo>
                  <a:pt x="520299" y="681359"/>
                </a:lnTo>
                <a:lnTo>
                  <a:pt x="428225" y="681359"/>
                </a:lnTo>
                <a:lnTo>
                  <a:pt x="173310" y="681359"/>
                </a:lnTo>
                <a:lnTo>
                  <a:pt x="161060" y="681359"/>
                </a:lnTo>
                <a:cubicBezTo>
                  <a:pt x="72109" y="681359"/>
                  <a:pt x="0" y="623718"/>
                  <a:pt x="0" y="552615"/>
                </a:cubicBezTo>
                <a:cubicBezTo>
                  <a:pt x="0" y="481511"/>
                  <a:pt x="72109" y="423870"/>
                  <a:pt x="161060" y="423870"/>
                </a:cubicBezTo>
                <a:lnTo>
                  <a:pt x="173310" y="423870"/>
                </a:lnTo>
                <a:lnTo>
                  <a:pt x="428225" y="423870"/>
                </a:lnTo>
                <a:lnTo>
                  <a:pt x="428225" y="173311"/>
                </a:lnTo>
                <a:lnTo>
                  <a:pt x="428225" y="161060"/>
                </a:lnTo>
                <a:cubicBezTo>
                  <a:pt x="428225" y="72109"/>
                  <a:pt x="485866" y="0"/>
                  <a:pt x="55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 rot="21324674">
            <a:off x="8405237" y="2294343"/>
            <a:ext cx="2117585" cy="2119196"/>
          </a:xfrm>
          <a:custGeom>
            <a:avLst/>
            <a:gdLst>
              <a:gd name="connsiteX0" fmla="*/ 1144366 w 2117585"/>
              <a:gd name="connsiteY0" fmla="*/ 3451 h 2119196"/>
              <a:gd name="connsiteX1" fmla="*/ 2111373 w 2117585"/>
              <a:gd name="connsiteY1" fmla="*/ 929792 h 2119196"/>
              <a:gd name="connsiteX2" fmla="*/ 2114668 w 2117585"/>
              <a:gd name="connsiteY2" fmla="*/ 975890 h 2119196"/>
              <a:gd name="connsiteX3" fmla="*/ 2117585 w 2117585"/>
              <a:gd name="connsiteY3" fmla="*/ 982932 h 2119196"/>
              <a:gd name="connsiteX4" fmla="*/ 2117585 w 2117585"/>
              <a:gd name="connsiteY4" fmla="*/ 1030932 h 2119196"/>
              <a:gd name="connsiteX5" fmla="*/ 2105585 w 2117585"/>
              <a:gd name="connsiteY5" fmla="*/ 1042932 h 2119196"/>
              <a:gd name="connsiteX6" fmla="*/ 1877585 w 2117585"/>
              <a:gd name="connsiteY6" fmla="*/ 1042932 h 2119196"/>
              <a:gd name="connsiteX7" fmla="*/ 1865585 w 2117585"/>
              <a:gd name="connsiteY7" fmla="*/ 1030932 h 2119196"/>
              <a:gd name="connsiteX8" fmla="*/ 1865585 w 2117585"/>
              <a:gd name="connsiteY8" fmla="*/ 985218 h 2119196"/>
              <a:gd name="connsiteX9" fmla="*/ 1864235 w 2117585"/>
              <a:gd name="connsiteY9" fmla="*/ 985110 h 2119196"/>
              <a:gd name="connsiteX10" fmla="*/ 1862476 w 2117585"/>
              <a:gd name="connsiteY10" fmla="*/ 960510 h 2119196"/>
              <a:gd name="connsiteX11" fmla="*/ 1124306 w 2117585"/>
              <a:gd name="connsiteY11" fmla="*/ 253383 h 2119196"/>
              <a:gd name="connsiteX12" fmla="*/ 253383 w 2117585"/>
              <a:gd name="connsiteY12" fmla="*/ 994890 h 2119196"/>
              <a:gd name="connsiteX13" fmla="*/ 994892 w 2117585"/>
              <a:gd name="connsiteY13" fmla="*/ 1865814 h 2119196"/>
              <a:gd name="connsiteX14" fmla="*/ 1237545 w 2117585"/>
              <a:gd name="connsiteY14" fmla="*/ 1848810 h 2119196"/>
              <a:gd name="connsiteX15" fmla="*/ 1286246 w 2117585"/>
              <a:gd name="connsiteY15" fmla="*/ 1835291 h 2119196"/>
              <a:gd name="connsiteX16" fmla="*/ 1442297 w 2117585"/>
              <a:gd name="connsiteY16" fmla="*/ 2045884 h 2119196"/>
              <a:gd name="connsiteX17" fmla="*/ 1367974 w 2117585"/>
              <a:gd name="connsiteY17" fmla="*/ 2073570 h 2119196"/>
              <a:gd name="connsiteX18" fmla="*/ 974832 w 2117585"/>
              <a:gd name="connsiteY18" fmla="*/ 2115745 h 2119196"/>
              <a:gd name="connsiteX19" fmla="*/ 3451 w 2117585"/>
              <a:gd name="connsiteY19" fmla="*/ 974831 h 2119196"/>
              <a:gd name="connsiteX20" fmla="*/ 1144366 w 2117585"/>
              <a:gd name="connsiteY20" fmla="*/ 3451 h 211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17585" h="2119196">
                <a:moveTo>
                  <a:pt x="1144366" y="3451"/>
                </a:moveTo>
                <a:cubicBezTo>
                  <a:pt x="1654749" y="44416"/>
                  <a:pt x="2051517" y="440620"/>
                  <a:pt x="2111373" y="929792"/>
                </a:cubicBezTo>
                <a:lnTo>
                  <a:pt x="2114668" y="975890"/>
                </a:lnTo>
                <a:lnTo>
                  <a:pt x="2117585" y="982932"/>
                </a:lnTo>
                <a:lnTo>
                  <a:pt x="2117585" y="1030932"/>
                </a:lnTo>
                <a:cubicBezTo>
                  <a:pt x="2117585" y="1037559"/>
                  <a:pt x="2112212" y="1042932"/>
                  <a:pt x="2105585" y="1042932"/>
                </a:cubicBezTo>
                <a:lnTo>
                  <a:pt x="1877585" y="1042932"/>
                </a:lnTo>
                <a:cubicBezTo>
                  <a:pt x="1870958" y="1042932"/>
                  <a:pt x="1865585" y="1037559"/>
                  <a:pt x="1865585" y="1030932"/>
                </a:cubicBezTo>
                <a:lnTo>
                  <a:pt x="1865585" y="985218"/>
                </a:lnTo>
                <a:lnTo>
                  <a:pt x="1864235" y="985110"/>
                </a:lnTo>
                <a:lnTo>
                  <a:pt x="1862476" y="960510"/>
                </a:lnTo>
                <a:cubicBezTo>
                  <a:pt x="1816786" y="587098"/>
                  <a:pt x="1513910" y="284653"/>
                  <a:pt x="1124306" y="253383"/>
                </a:cubicBezTo>
                <a:cubicBezTo>
                  <a:pt x="679044" y="217645"/>
                  <a:pt x="289120" y="549630"/>
                  <a:pt x="253383" y="994890"/>
                </a:cubicBezTo>
                <a:cubicBezTo>
                  <a:pt x="217646" y="1440151"/>
                  <a:pt x="549630" y="1830076"/>
                  <a:pt x="994892" y="1865814"/>
                </a:cubicBezTo>
                <a:cubicBezTo>
                  <a:pt x="1078378" y="1872514"/>
                  <a:pt x="1159919" y="1866287"/>
                  <a:pt x="1237545" y="1848810"/>
                </a:cubicBezTo>
                <a:lnTo>
                  <a:pt x="1286246" y="1835291"/>
                </a:lnTo>
                <a:lnTo>
                  <a:pt x="1442297" y="2045884"/>
                </a:lnTo>
                <a:lnTo>
                  <a:pt x="1367974" y="2073570"/>
                </a:lnTo>
                <a:cubicBezTo>
                  <a:pt x="1244269" y="2111228"/>
                  <a:pt x="1111541" y="2126717"/>
                  <a:pt x="974832" y="2115745"/>
                </a:cubicBezTo>
                <a:cubicBezTo>
                  <a:pt x="391537" y="2068929"/>
                  <a:pt x="-43365" y="1558123"/>
                  <a:pt x="3451" y="974831"/>
                </a:cubicBezTo>
                <a:cubicBezTo>
                  <a:pt x="50267" y="391537"/>
                  <a:pt x="561071" y="-43365"/>
                  <a:pt x="1144366" y="345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>
          <a:xfrm rot="1800000">
            <a:off x="10289400" y="3034081"/>
            <a:ext cx="137654" cy="136780"/>
          </a:xfrm>
          <a:custGeom>
            <a:avLst/>
            <a:gdLst>
              <a:gd name="connsiteX0" fmla="*/ 556970 w 685714"/>
              <a:gd name="connsiteY0" fmla="*/ 0 h 681359"/>
              <a:gd name="connsiteX1" fmla="*/ 685714 w 685714"/>
              <a:gd name="connsiteY1" fmla="*/ 161060 h 681359"/>
              <a:gd name="connsiteX2" fmla="*/ 685714 w 685714"/>
              <a:gd name="connsiteY2" fmla="*/ 173311 h 681359"/>
              <a:gd name="connsiteX3" fmla="*/ 685714 w 685714"/>
              <a:gd name="connsiteY3" fmla="*/ 520299 h 681359"/>
              <a:gd name="connsiteX4" fmla="*/ 685714 w 685714"/>
              <a:gd name="connsiteY4" fmla="*/ 681359 h 681359"/>
              <a:gd name="connsiteX5" fmla="*/ 681359 w 685714"/>
              <a:gd name="connsiteY5" fmla="*/ 681359 h 681359"/>
              <a:gd name="connsiteX6" fmla="*/ 556970 w 685714"/>
              <a:gd name="connsiteY6" fmla="*/ 681359 h 681359"/>
              <a:gd name="connsiteX7" fmla="*/ 520299 w 685714"/>
              <a:gd name="connsiteY7" fmla="*/ 681359 h 681359"/>
              <a:gd name="connsiteX8" fmla="*/ 428225 w 685714"/>
              <a:gd name="connsiteY8" fmla="*/ 681359 h 681359"/>
              <a:gd name="connsiteX9" fmla="*/ 173310 w 685714"/>
              <a:gd name="connsiteY9" fmla="*/ 681359 h 681359"/>
              <a:gd name="connsiteX10" fmla="*/ 161060 w 685714"/>
              <a:gd name="connsiteY10" fmla="*/ 681359 h 681359"/>
              <a:gd name="connsiteX11" fmla="*/ 0 w 685714"/>
              <a:gd name="connsiteY11" fmla="*/ 552615 h 681359"/>
              <a:gd name="connsiteX12" fmla="*/ 161060 w 685714"/>
              <a:gd name="connsiteY12" fmla="*/ 423870 h 681359"/>
              <a:gd name="connsiteX13" fmla="*/ 173310 w 685714"/>
              <a:gd name="connsiteY13" fmla="*/ 423870 h 681359"/>
              <a:gd name="connsiteX14" fmla="*/ 428225 w 685714"/>
              <a:gd name="connsiteY14" fmla="*/ 423870 h 681359"/>
              <a:gd name="connsiteX15" fmla="*/ 428225 w 685714"/>
              <a:gd name="connsiteY15" fmla="*/ 173311 h 681359"/>
              <a:gd name="connsiteX16" fmla="*/ 428225 w 685714"/>
              <a:gd name="connsiteY16" fmla="*/ 161060 h 681359"/>
              <a:gd name="connsiteX17" fmla="*/ 556970 w 685714"/>
              <a:gd name="connsiteY17" fmla="*/ 0 h 68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5714" h="681359">
                <a:moveTo>
                  <a:pt x="556970" y="0"/>
                </a:moveTo>
                <a:cubicBezTo>
                  <a:pt x="628073" y="0"/>
                  <a:pt x="685714" y="72109"/>
                  <a:pt x="685714" y="161060"/>
                </a:cubicBezTo>
                <a:lnTo>
                  <a:pt x="685714" y="173311"/>
                </a:lnTo>
                <a:lnTo>
                  <a:pt x="685714" y="520299"/>
                </a:lnTo>
                <a:lnTo>
                  <a:pt x="685714" y="681359"/>
                </a:lnTo>
                <a:lnTo>
                  <a:pt x="681359" y="681359"/>
                </a:lnTo>
                <a:lnTo>
                  <a:pt x="556970" y="681359"/>
                </a:lnTo>
                <a:lnTo>
                  <a:pt x="520299" y="681359"/>
                </a:lnTo>
                <a:lnTo>
                  <a:pt x="428225" y="681359"/>
                </a:lnTo>
                <a:lnTo>
                  <a:pt x="173310" y="681359"/>
                </a:lnTo>
                <a:lnTo>
                  <a:pt x="161060" y="681359"/>
                </a:lnTo>
                <a:cubicBezTo>
                  <a:pt x="72109" y="681359"/>
                  <a:pt x="0" y="623718"/>
                  <a:pt x="0" y="552615"/>
                </a:cubicBezTo>
                <a:cubicBezTo>
                  <a:pt x="0" y="481511"/>
                  <a:pt x="72109" y="423870"/>
                  <a:pt x="161060" y="423870"/>
                </a:cubicBezTo>
                <a:lnTo>
                  <a:pt x="173310" y="423870"/>
                </a:lnTo>
                <a:lnTo>
                  <a:pt x="428225" y="423870"/>
                </a:lnTo>
                <a:lnTo>
                  <a:pt x="428225" y="173311"/>
                </a:lnTo>
                <a:lnTo>
                  <a:pt x="428225" y="161060"/>
                </a:lnTo>
                <a:cubicBezTo>
                  <a:pt x="428225" y="72109"/>
                  <a:pt x="485866" y="0"/>
                  <a:pt x="55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2012872" y="5373031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262743" y="5757982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5240550" y="5373031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90421" y="5757982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94" name="文本框 93"/>
          <p:cNvSpPr txBox="1"/>
          <p:nvPr/>
        </p:nvSpPr>
        <p:spPr>
          <a:xfrm>
            <a:off x="8747500" y="5373031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997371" y="5757982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0676" y="347557"/>
            <a:ext cx="22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8455" y="463832"/>
            <a:ext cx="684463" cy="136781"/>
            <a:chOff x="9702495" y="6066780"/>
            <a:chExt cx="684463" cy="136781"/>
          </a:xfrm>
        </p:grpSpPr>
        <p:grpSp>
          <p:nvGrpSpPr>
            <p:cNvPr id="4" name="组合 3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11" name="任意多边形 1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9" name="任意多边形 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7" name="任意多边形 6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1250467" y="463832"/>
            <a:ext cx="684463" cy="136781"/>
            <a:chOff x="9702495" y="6066780"/>
            <a:chExt cx="684463" cy="136781"/>
          </a:xfrm>
        </p:grpSpPr>
        <p:grpSp>
          <p:nvGrpSpPr>
            <p:cNvPr id="14" name="组合 13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21" name="任意多边形 2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19" name="任意多边形 1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17" name="任意多边形 16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右箭头 26"/>
          <p:cNvSpPr/>
          <p:nvPr/>
        </p:nvSpPr>
        <p:spPr>
          <a:xfrm>
            <a:off x="430254" y="3307080"/>
            <a:ext cx="11228346" cy="243840"/>
          </a:xfrm>
          <a:prstGeom prst="rightArrow">
            <a:avLst/>
          </a:prstGeom>
          <a:solidFill>
            <a:srgbClr val="292A38"/>
          </a:solidFill>
          <a:ln>
            <a:noFill/>
          </a:ln>
          <a:effectLst>
            <a:outerShdw blurRad="2413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30254" y="3307080"/>
            <a:ext cx="11228346" cy="243840"/>
          </a:xfrm>
          <a:prstGeom prst="rightArrow">
            <a:avLst/>
          </a:prstGeom>
          <a:solidFill>
            <a:srgbClr val="ED560D"/>
          </a:solidFill>
          <a:ln>
            <a:noFill/>
          </a:ln>
          <a:effectLst>
            <a:outerShdw blurRad="190500" dist="1270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488682" y="2690446"/>
            <a:ext cx="1494692" cy="1494692"/>
            <a:chOff x="1865734" y="3813038"/>
            <a:chExt cx="913090" cy="913090"/>
          </a:xfrm>
        </p:grpSpPr>
        <p:sp>
          <p:nvSpPr>
            <p:cNvPr id="29" name="椭圆 28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90500" dist="1270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241300" dist="165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688056" y="3145499"/>
            <a:ext cx="584586" cy="584586"/>
            <a:chOff x="1865734" y="3813038"/>
            <a:chExt cx="913090" cy="913090"/>
          </a:xfrm>
        </p:grpSpPr>
        <p:sp>
          <p:nvSpPr>
            <p:cNvPr id="32" name="椭圆 31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90500" dist="1270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241300" dist="165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61469" y="3076527"/>
            <a:ext cx="722530" cy="722530"/>
            <a:chOff x="1865734" y="3813038"/>
            <a:chExt cx="913090" cy="913090"/>
          </a:xfrm>
        </p:grpSpPr>
        <p:sp>
          <p:nvSpPr>
            <p:cNvPr id="35" name="椭圆 34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90500" dist="1270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241300" dist="165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19294" y="2919046"/>
            <a:ext cx="1037492" cy="1037492"/>
            <a:chOff x="1865734" y="3813038"/>
            <a:chExt cx="913090" cy="913090"/>
          </a:xfrm>
        </p:grpSpPr>
        <p:sp>
          <p:nvSpPr>
            <p:cNvPr id="38" name="椭圆 37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90500" dist="1270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241300" dist="165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83443" y="418513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3314" y="4570089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637102" y="197557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86973" y="2360521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6488682" y="443244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38553" y="4817391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142341" y="197557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92212" y="2360521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52" name="iconfont-11157-5268500"/>
          <p:cNvSpPr>
            <a:spLocks noChangeAspect="1"/>
          </p:cNvSpPr>
          <p:nvPr/>
        </p:nvSpPr>
        <p:spPr bwMode="auto">
          <a:xfrm>
            <a:off x="6931185" y="3145499"/>
            <a:ext cx="609685" cy="609685"/>
          </a:xfrm>
          <a:custGeom>
            <a:avLst/>
            <a:gdLst>
              <a:gd name="T0" fmla="*/ 0 w 12800"/>
              <a:gd name="T1" fmla="*/ 6400 h 12800"/>
              <a:gd name="T2" fmla="*/ 12800 w 12800"/>
              <a:gd name="T3" fmla="*/ 6400 h 12800"/>
              <a:gd name="T4" fmla="*/ 3086 w 12800"/>
              <a:gd name="T5" fmla="*/ 4503 h 12800"/>
              <a:gd name="T6" fmla="*/ 2821 w 12800"/>
              <a:gd name="T7" fmla="*/ 4450 h 12800"/>
              <a:gd name="T8" fmla="*/ 2829 w 12800"/>
              <a:gd name="T9" fmla="*/ 8900 h 12800"/>
              <a:gd name="T10" fmla="*/ 2614 w 12800"/>
              <a:gd name="T11" fmla="*/ 9255 h 12800"/>
              <a:gd name="T12" fmla="*/ 1819 w 12800"/>
              <a:gd name="T13" fmla="*/ 7248 h 12800"/>
              <a:gd name="T14" fmla="*/ 2393 w 12800"/>
              <a:gd name="T15" fmla="*/ 4221 h 12800"/>
              <a:gd name="T16" fmla="*/ 2095 w 12800"/>
              <a:gd name="T17" fmla="*/ 3801 h 12800"/>
              <a:gd name="T18" fmla="*/ 3161 w 12800"/>
              <a:gd name="T19" fmla="*/ 3356 h 12800"/>
              <a:gd name="T20" fmla="*/ 3086 w 12800"/>
              <a:gd name="T21" fmla="*/ 4503 h 12800"/>
              <a:gd name="T22" fmla="*/ 4333 w 12800"/>
              <a:gd name="T23" fmla="*/ 9743 h 12800"/>
              <a:gd name="T24" fmla="*/ 4333 w 12800"/>
              <a:gd name="T25" fmla="*/ 9258 h 12800"/>
              <a:gd name="T26" fmla="*/ 8640 w 12800"/>
              <a:gd name="T27" fmla="*/ 9500 h 12800"/>
              <a:gd name="T28" fmla="*/ 8465 w 12800"/>
              <a:gd name="T29" fmla="*/ 7680 h 12800"/>
              <a:gd name="T30" fmla="*/ 4158 w 12800"/>
              <a:gd name="T31" fmla="*/ 7438 h 12800"/>
              <a:gd name="T32" fmla="*/ 8465 w 12800"/>
              <a:gd name="T33" fmla="*/ 7195 h 12800"/>
              <a:gd name="T34" fmla="*/ 8465 w 12800"/>
              <a:gd name="T35" fmla="*/ 7680 h 12800"/>
              <a:gd name="T36" fmla="*/ 4400 w 12800"/>
              <a:gd name="T37" fmla="*/ 5618 h 12800"/>
              <a:gd name="T38" fmla="*/ 4400 w 12800"/>
              <a:gd name="T39" fmla="*/ 5133 h 12800"/>
              <a:gd name="T40" fmla="*/ 8708 w 12800"/>
              <a:gd name="T41" fmla="*/ 5375 h 12800"/>
              <a:gd name="T42" fmla="*/ 8465 w 12800"/>
              <a:gd name="T43" fmla="*/ 3555 h 12800"/>
              <a:gd name="T44" fmla="*/ 4158 w 12800"/>
              <a:gd name="T45" fmla="*/ 3313 h 12800"/>
              <a:gd name="T46" fmla="*/ 8465 w 12800"/>
              <a:gd name="T47" fmla="*/ 3070 h 12800"/>
              <a:gd name="T48" fmla="*/ 8465 w 12800"/>
              <a:gd name="T49" fmla="*/ 3555 h 12800"/>
              <a:gd name="T50" fmla="*/ 10749 w 12800"/>
              <a:gd name="T51" fmla="*/ 8754 h 12800"/>
              <a:gd name="T52" fmla="*/ 10004 w 12800"/>
              <a:gd name="T53" fmla="*/ 9629 h 12800"/>
              <a:gd name="T54" fmla="*/ 9549 w 12800"/>
              <a:gd name="T55" fmla="*/ 8567 h 12800"/>
              <a:gd name="T56" fmla="*/ 10039 w 12800"/>
              <a:gd name="T57" fmla="*/ 8466 h 12800"/>
              <a:gd name="T58" fmla="*/ 10525 w 12800"/>
              <a:gd name="T59" fmla="*/ 7079 h 12800"/>
              <a:gd name="T60" fmla="*/ 10155 w 12800"/>
              <a:gd name="T61" fmla="*/ 3642 h 12800"/>
              <a:gd name="T62" fmla="*/ 11063 w 12800"/>
              <a:gd name="T63" fmla="*/ 5622 h 12800"/>
              <a:gd name="T64" fmla="*/ 10489 w 12800"/>
              <a:gd name="T65" fmla="*/ 864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00" h="12800">
                <a:moveTo>
                  <a:pt x="6400" y="0"/>
                </a:moveTo>
                <a:cubicBezTo>
                  <a:pt x="2865" y="0"/>
                  <a:pt x="0" y="2865"/>
                  <a:pt x="0" y="6400"/>
                </a:cubicBezTo>
                <a:cubicBezTo>
                  <a:pt x="0" y="9935"/>
                  <a:pt x="2865" y="12800"/>
                  <a:pt x="6400" y="12800"/>
                </a:cubicBezTo>
                <a:cubicBezTo>
                  <a:pt x="9935" y="12800"/>
                  <a:pt x="12800" y="9935"/>
                  <a:pt x="12800" y="6400"/>
                </a:cubicBezTo>
                <a:cubicBezTo>
                  <a:pt x="12800" y="2865"/>
                  <a:pt x="9935" y="0"/>
                  <a:pt x="6400" y="0"/>
                </a:cubicBezTo>
                <a:close/>
                <a:moveTo>
                  <a:pt x="3086" y="4503"/>
                </a:moveTo>
                <a:lnTo>
                  <a:pt x="2843" y="4404"/>
                </a:lnTo>
                <a:cubicBezTo>
                  <a:pt x="2838" y="4420"/>
                  <a:pt x="2830" y="4435"/>
                  <a:pt x="2821" y="4450"/>
                </a:cubicBezTo>
                <a:cubicBezTo>
                  <a:pt x="2819" y="4455"/>
                  <a:pt x="2508" y="4981"/>
                  <a:pt x="2356" y="5791"/>
                </a:cubicBezTo>
                <a:cubicBezTo>
                  <a:pt x="2155" y="6868"/>
                  <a:pt x="2314" y="7914"/>
                  <a:pt x="2829" y="8900"/>
                </a:cubicBezTo>
                <a:cubicBezTo>
                  <a:pt x="2891" y="9019"/>
                  <a:pt x="2845" y="9165"/>
                  <a:pt x="2726" y="9228"/>
                </a:cubicBezTo>
                <a:cubicBezTo>
                  <a:pt x="2690" y="9246"/>
                  <a:pt x="2651" y="9255"/>
                  <a:pt x="2614" y="9255"/>
                </a:cubicBezTo>
                <a:cubicBezTo>
                  <a:pt x="2526" y="9255"/>
                  <a:pt x="2443" y="9208"/>
                  <a:pt x="2399" y="9125"/>
                </a:cubicBezTo>
                <a:cubicBezTo>
                  <a:pt x="2085" y="8526"/>
                  <a:pt x="1890" y="7894"/>
                  <a:pt x="1819" y="7248"/>
                </a:cubicBezTo>
                <a:cubicBezTo>
                  <a:pt x="1761" y="6730"/>
                  <a:pt x="1783" y="6203"/>
                  <a:pt x="1883" y="5681"/>
                </a:cubicBezTo>
                <a:cubicBezTo>
                  <a:pt x="2036" y="4876"/>
                  <a:pt x="2328" y="4335"/>
                  <a:pt x="2393" y="4221"/>
                </a:cubicBezTo>
                <a:lnTo>
                  <a:pt x="2133" y="4116"/>
                </a:lnTo>
                <a:cubicBezTo>
                  <a:pt x="2000" y="4063"/>
                  <a:pt x="1979" y="3884"/>
                  <a:pt x="2095" y="3801"/>
                </a:cubicBezTo>
                <a:lnTo>
                  <a:pt x="2878" y="3241"/>
                </a:lnTo>
                <a:cubicBezTo>
                  <a:pt x="2986" y="3164"/>
                  <a:pt x="3138" y="3225"/>
                  <a:pt x="3161" y="3356"/>
                </a:cubicBezTo>
                <a:lnTo>
                  <a:pt x="3333" y="4303"/>
                </a:lnTo>
                <a:cubicBezTo>
                  <a:pt x="3358" y="4444"/>
                  <a:pt x="3218" y="4556"/>
                  <a:pt x="3086" y="4503"/>
                </a:cubicBezTo>
                <a:close/>
                <a:moveTo>
                  <a:pt x="8399" y="9743"/>
                </a:moveTo>
                <a:lnTo>
                  <a:pt x="4333" y="9743"/>
                </a:lnTo>
                <a:cubicBezTo>
                  <a:pt x="4199" y="9743"/>
                  <a:pt x="4090" y="9634"/>
                  <a:pt x="4090" y="9500"/>
                </a:cubicBezTo>
                <a:cubicBezTo>
                  <a:pt x="4090" y="9366"/>
                  <a:pt x="4199" y="9258"/>
                  <a:pt x="4333" y="9258"/>
                </a:cubicBezTo>
                <a:lnTo>
                  <a:pt x="8398" y="9258"/>
                </a:lnTo>
                <a:cubicBezTo>
                  <a:pt x="8531" y="9258"/>
                  <a:pt x="8640" y="9366"/>
                  <a:pt x="8640" y="9500"/>
                </a:cubicBezTo>
                <a:cubicBezTo>
                  <a:pt x="8640" y="9634"/>
                  <a:pt x="8532" y="9743"/>
                  <a:pt x="8399" y="9743"/>
                </a:cubicBezTo>
                <a:close/>
                <a:moveTo>
                  <a:pt x="8465" y="7680"/>
                </a:moveTo>
                <a:lnTo>
                  <a:pt x="4400" y="7680"/>
                </a:lnTo>
                <a:cubicBezTo>
                  <a:pt x="4266" y="7680"/>
                  <a:pt x="4158" y="7571"/>
                  <a:pt x="4158" y="7438"/>
                </a:cubicBezTo>
                <a:cubicBezTo>
                  <a:pt x="4158" y="7304"/>
                  <a:pt x="4266" y="7195"/>
                  <a:pt x="4400" y="7195"/>
                </a:cubicBezTo>
                <a:lnTo>
                  <a:pt x="8465" y="7195"/>
                </a:lnTo>
                <a:cubicBezTo>
                  <a:pt x="8599" y="7195"/>
                  <a:pt x="8708" y="7304"/>
                  <a:pt x="8708" y="7438"/>
                </a:cubicBezTo>
                <a:cubicBezTo>
                  <a:pt x="8708" y="7571"/>
                  <a:pt x="8599" y="7680"/>
                  <a:pt x="8465" y="7680"/>
                </a:cubicBezTo>
                <a:close/>
                <a:moveTo>
                  <a:pt x="8465" y="5618"/>
                </a:moveTo>
                <a:lnTo>
                  <a:pt x="4400" y="5618"/>
                </a:lnTo>
                <a:cubicBezTo>
                  <a:pt x="4266" y="5618"/>
                  <a:pt x="4158" y="5509"/>
                  <a:pt x="4158" y="5375"/>
                </a:cubicBezTo>
                <a:cubicBezTo>
                  <a:pt x="4158" y="5241"/>
                  <a:pt x="4266" y="5133"/>
                  <a:pt x="4400" y="5133"/>
                </a:cubicBezTo>
                <a:lnTo>
                  <a:pt x="8465" y="5133"/>
                </a:lnTo>
                <a:cubicBezTo>
                  <a:pt x="8599" y="5133"/>
                  <a:pt x="8708" y="5241"/>
                  <a:pt x="8708" y="5375"/>
                </a:cubicBezTo>
                <a:cubicBezTo>
                  <a:pt x="8708" y="5509"/>
                  <a:pt x="8599" y="5618"/>
                  <a:pt x="8465" y="5618"/>
                </a:cubicBezTo>
                <a:close/>
                <a:moveTo>
                  <a:pt x="8465" y="3555"/>
                </a:moveTo>
                <a:lnTo>
                  <a:pt x="4400" y="3555"/>
                </a:lnTo>
                <a:cubicBezTo>
                  <a:pt x="4266" y="3555"/>
                  <a:pt x="4158" y="3446"/>
                  <a:pt x="4158" y="3313"/>
                </a:cubicBezTo>
                <a:cubicBezTo>
                  <a:pt x="4158" y="3179"/>
                  <a:pt x="4266" y="3070"/>
                  <a:pt x="4400" y="3070"/>
                </a:cubicBezTo>
                <a:lnTo>
                  <a:pt x="8465" y="3070"/>
                </a:lnTo>
                <a:cubicBezTo>
                  <a:pt x="8599" y="3070"/>
                  <a:pt x="8708" y="3179"/>
                  <a:pt x="8708" y="3313"/>
                </a:cubicBezTo>
                <a:cubicBezTo>
                  <a:pt x="8708" y="3446"/>
                  <a:pt x="8599" y="3555"/>
                  <a:pt x="8465" y="3555"/>
                </a:cubicBezTo>
                <a:close/>
                <a:moveTo>
                  <a:pt x="10489" y="8649"/>
                </a:moveTo>
                <a:lnTo>
                  <a:pt x="10749" y="8754"/>
                </a:lnTo>
                <a:cubicBezTo>
                  <a:pt x="10881" y="8807"/>
                  <a:pt x="10902" y="8986"/>
                  <a:pt x="10786" y="9069"/>
                </a:cubicBezTo>
                <a:lnTo>
                  <a:pt x="10004" y="9629"/>
                </a:lnTo>
                <a:cubicBezTo>
                  <a:pt x="9895" y="9706"/>
                  <a:pt x="9744" y="9645"/>
                  <a:pt x="9720" y="9514"/>
                </a:cubicBezTo>
                <a:lnTo>
                  <a:pt x="9549" y="8567"/>
                </a:lnTo>
                <a:cubicBezTo>
                  <a:pt x="9524" y="8427"/>
                  <a:pt x="9662" y="8314"/>
                  <a:pt x="9795" y="8367"/>
                </a:cubicBezTo>
                <a:lnTo>
                  <a:pt x="10039" y="8466"/>
                </a:lnTo>
                <a:cubicBezTo>
                  <a:pt x="10044" y="8450"/>
                  <a:pt x="10051" y="8435"/>
                  <a:pt x="10060" y="8420"/>
                </a:cubicBezTo>
                <a:cubicBezTo>
                  <a:pt x="10066" y="8409"/>
                  <a:pt x="10374" y="7885"/>
                  <a:pt x="10525" y="7079"/>
                </a:cubicBezTo>
                <a:cubicBezTo>
                  <a:pt x="10726" y="6002"/>
                  <a:pt x="10567" y="4956"/>
                  <a:pt x="10053" y="3970"/>
                </a:cubicBezTo>
                <a:cubicBezTo>
                  <a:pt x="9990" y="3851"/>
                  <a:pt x="10036" y="3705"/>
                  <a:pt x="10155" y="3642"/>
                </a:cubicBezTo>
                <a:cubicBezTo>
                  <a:pt x="10274" y="3580"/>
                  <a:pt x="10420" y="3626"/>
                  <a:pt x="10483" y="3745"/>
                </a:cubicBezTo>
                <a:cubicBezTo>
                  <a:pt x="10796" y="4344"/>
                  <a:pt x="10991" y="4976"/>
                  <a:pt x="11063" y="5622"/>
                </a:cubicBezTo>
                <a:cubicBezTo>
                  <a:pt x="11119" y="6140"/>
                  <a:pt x="11098" y="6666"/>
                  <a:pt x="10999" y="7189"/>
                </a:cubicBezTo>
                <a:cubicBezTo>
                  <a:pt x="10845" y="7994"/>
                  <a:pt x="10554" y="8535"/>
                  <a:pt x="10489" y="8649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55" name="iconfont-11157-5268500_19"/>
          <p:cNvSpPr>
            <a:spLocks noChangeAspect="1"/>
          </p:cNvSpPr>
          <p:nvPr/>
        </p:nvSpPr>
        <p:spPr bwMode="auto">
          <a:xfrm>
            <a:off x="1533197" y="3145839"/>
            <a:ext cx="609685" cy="609006"/>
          </a:xfrm>
          <a:custGeom>
            <a:avLst/>
            <a:gdLst>
              <a:gd name="T0" fmla="*/ 7680 w 11216"/>
              <a:gd name="T1" fmla="*/ 4299 h 11203"/>
              <a:gd name="T2" fmla="*/ 7680 w 11216"/>
              <a:gd name="T3" fmla="*/ 893 h 11203"/>
              <a:gd name="T4" fmla="*/ 4067 w 11216"/>
              <a:gd name="T5" fmla="*/ 689 h 11203"/>
              <a:gd name="T6" fmla="*/ 7680 w 11216"/>
              <a:gd name="T7" fmla="*/ 4299 h 11203"/>
              <a:gd name="T8" fmla="*/ 7995 w 11216"/>
              <a:gd name="T9" fmla="*/ 6303 h 11203"/>
              <a:gd name="T10" fmla="*/ 7995 w 11216"/>
              <a:gd name="T11" fmla="*/ 1034 h 11203"/>
              <a:gd name="T12" fmla="*/ 10521 w 11216"/>
              <a:gd name="T13" fmla="*/ 4096 h 11203"/>
              <a:gd name="T14" fmla="*/ 7995 w 11216"/>
              <a:gd name="T15" fmla="*/ 6303 h 11203"/>
              <a:gd name="T16" fmla="*/ 6935 w 11216"/>
              <a:gd name="T17" fmla="*/ 7835 h 11203"/>
              <a:gd name="T18" fmla="*/ 10573 w 11216"/>
              <a:gd name="T19" fmla="*/ 4414 h 11203"/>
              <a:gd name="T20" fmla="*/ 10256 w 11216"/>
              <a:gd name="T21" fmla="*/ 7835 h 11203"/>
              <a:gd name="T22" fmla="*/ 6935 w 11216"/>
              <a:gd name="T23" fmla="*/ 7835 h 11203"/>
              <a:gd name="T24" fmla="*/ 5078 w 11216"/>
              <a:gd name="T25" fmla="*/ 8268 h 11203"/>
              <a:gd name="T26" fmla="*/ 9991 w 11216"/>
              <a:gd name="T27" fmla="*/ 8268 h 11203"/>
              <a:gd name="T28" fmla="*/ 7275 w 11216"/>
              <a:gd name="T29" fmla="*/ 10539 h 11203"/>
              <a:gd name="T30" fmla="*/ 5078 w 11216"/>
              <a:gd name="T31" fmla="*/ 8268 h 11203"/>
              <a:gd name="T32" fmla="*/ 3474 w 11216"/>
              <a:gd name="T33" fmla="*/ 7183 h 11203"/>
              <a:gd name="T34" fmla="*/ 3474 w 11216"/>
              <a:gd name="T35" fmla="*/ 10385 h 11203"/>
              <a:gd name="T36" fmla="*/ 6935 w 11216"/>
              <a:gd name="T37" fmla="*/ 10654 h 11203"/>
              <a:gd name="T38" fmla="*/ 3474 w 11216"/>
              <a:gd name="T39" fmla="*/ 7183 h 11203"/>
              <a:gd name="T40" fmla="*/ 632 w 11216"/>
              <a:gd name="T41" fmla="*/ 7349 h 11203"/>
              <a:gd name="T42" fmla="*/ 3121 w 11216"/>
              <a:gd name="T43" fmla="*/ 5116 h 11203"/>
              <a:gd name="T44" fmla="*/ 3121 w 11216"/>
              <a:gd name="T45" fmla="*/ 10194 h 11203"/>
              <a:gd name="T46" fmla="*/ 632 w 11216"/>
              <a:gd name="T47" fmla="*/ 7349 h 11203"/>
              <a:gd name="T48" fmla="*/ 569 w 11216"/>
              <a:gd name="T49" fmla="*/ 6992 h 11203"/>
              <a:gd name="T50" fmla="*/ 796 w 11216"/>
              <a:gd name="T51" fmla="*/ 3560 h 11203"/>
              <a:gd name="T52" fmla="*/ 4219 w 11216"/>
              <a:gd name="T53" fmla="*/ 3560 h 11203"/>
              <a:gd name="T54" fmla="*/ 569 w 11216"/>
              <a:gd name="T55" fmla="*/ 6992 h 11203"/>
              <a:gd name="T56" fmla="*/ 1011 w 11216"/>
              <a:gd name="T57" fmla="*/ 3202 h 11203"/>
              <a:gd name="T58" fmla="*/ 3689 w 11216"/>
              <a:gd name="T59" fmla="*/ 803 h 11203"/>
              <a:gd name="T60" fmla="*/ 6025 w 11216"/>
              <a:gd name="T61" fmla="*/ 3202 h 11203"/>
              <a:gd name="T62" fmla="*/ 1011 w 11216"/>
              <a:gd name="T63" fmla="*/ 3202 h 1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216" h="11203">
                <a:moveTo>
                  <a:pt x="7680" y="4299"/>
                </a:moveTo>
                <a:lnTo>
                  <a:pt x="7680" y="893"/>
                </a:lnTo>
                <a:cubicBezTo>
                  <a:pt x="7680" y="893"/>
                  <a:pt x="6013" y="0"/>
                  <a:pt x="4067" y="689"/>
                </a:cubicBezTo>
                <a:lnTo>
                  <a:pt x="7680" y="4299"/>
                </a:lnTo>
                <a:close/>
                <a:moveTo>
                  <a:pt x="7995" y="6303"/>
                </a:moveTo>
                <a:lnTo>
                  <a:pt x="7995" y="1034"/>
                </a:lnTo>
                <a:cubicBezTo>
                  <a:pt x="7995" y="1034"/>
                  <a:pt x="9966" y="1927"/>
                  <a:pt x="10521" y="4096"/>
                </a:cubicBezTo>
                <a:lnTo>
                  <a:pt x="7995" y="6303"/>
                </a:lnTo>
                <a:close/>
                <a:moveTo>
                  <a:pt x="6935" y="7835"/>
                </a:moveTo>
                <a:lnTo>
                  <a:pt x="10573" y="4414"/>
                </a:lnTo>
                <a:cubicBezTo>
                  <a:pt x="10573" y="4414"/>
                  <a:pt x="11216" y="5460"/>
                  <a:pt x="10256" y="7835"/>
                </a:cubicBezTo>
                <a:lnTo>
                  <a:pt x="6935" y="7835"/>
                </a:lnTo>
                <a:close/>
                <a:moveTo>
                  <a:pt x="5078" y="8268"/>
                </a:moveTo>
                <a:lnTo>
                  <a:pt x="9991" y="8268"/>
                </a:lnTo>
                <a:cubicBezTo>
                  <a:pt x="9991" y="8268"/>
                  <a:pt x="9397" y="9876"/>
                  <a:pt x="7275" y="10539"/>
                </a:cubicBezTo>
                <a:lnTo>
                  <a:pt x="5078" y="8268"/>
                </a:lnTo>
                <a:close/>
                <a:moveTo>
                  <a:pt x="3474" y="7183"/>
                </a:moveTo>
                <a:lnTo>
                  <a:pt x="3474" y="10385"/>
                </a:lnTo>
                <a:cubicBezTo>
                  <a:pt x="3474" y="10385"/>
                  <a:pt x="4750" y="11203"/>
                  <a:pt x="6935" y="10654"/>
                </a:cubicBezTo>
                <a:lnTo>
                  <a:pt x="3474" y="7183"/>
                </a:lnTo>
                <a:close/>
                <a:moveTo>
                  <a:pt x="632" y="7349"/>
                </a:moveTo>
                <a:lnTo>
                  <a:pt x="3121" y="5116"/>
                </a:lnTo>
                <a:lnTo>
                  <a:pt x="3121" y="10194"/>
                </a:lnTo>
                <a:cubicBezTo>
                  <a:pt x="3121" y="10194"/>
                  <a:pt x="1617" y="9672"/>
                  <a:pt x="632" y="7349"/>
                </a:cubicBezTo>
                <a:close/>
                <a:moveTo>
                  <a:pt x="569" y="6992"/>
                </a:moveTo>
                <a:cubicBezTo>
                  <a:pt x="569" y="6992"/>
                  <a:pt x="0" y="5155"/>
                  <a:pt x="796" y="3560"/>
                </a:cubicBezTo>
                <a:lnTo>
                  <a:pt x="4219" y="3560"/>
                </a:lnTo>
                <a:lnTo>
                  <a:pt x="569" y="6992"/>
                </a:lnTo>
                <a:close/>
                <a:moveTo>
                  <a:pt x="1011" y="3202"/>
                </a:moveTo>
                <a:cubicBezTo>
                  <a:pt x="1011" y="3202"/>
                  <a:pt x="1731" y="1569"/>
                  <a:pt x="3689" y="803"/>
                </a:cubicBezTo>
                <a:lnTo>
                  <a:pt x="6025" y="3202"/>
                </a:lnTo>
                <a:lnTo>
                  <a:pt x="1011" y="3202"/>
                </a:ln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iconfont-11157-5268500_20"/>
          <p:cNvSpPr>
            <a:spLocks noChangeAspect="1"/>
          </p:cNvSpPr>
          <p:nvPr/>
        </p:nvSpPr>
        <p:spPr bwMode="auto">
          <a:xfrm>
            <a:off x="4206056" y="3209000"/>
            <a:ext cx="433355" cy="482684"/>
          </a:xfrm>
          <a:custGeom>
            <a:avLst/>
            <a:gdLst>
              <a:gd name="T0" fmla="*/ 0 w 11492"/>
              <a:gd name="T1" fmla="*/ 2286 h 12800"/>
              <a:gd name="T2" fmla="*/ 5746 w 11492"/>
              <a:gd name="T3" fmla="*/ 12800 h 12800"/>
              <a:gd name="T4" fmla="*/ 11492 w 11492"/>
              <a:gd name="T5" fmla="*/ 2286 h 12800"/>
              <a:gd name="T6" fmla="*/ 5746 w 11492"/>
              <a:gd name="T7" fmla="*/ 0 h 12800"/>
              <a:gd name="T8" fmla="*/ 0 w 11492"/>
              <a:gd name="T9" fmla="*/ 2286 h 12800"/>
              <a:gd name="T10" fmla="*/ 5746 w 11492"/>
              <a:gd name="T11" fmla="*/ 11226 h 12800"/>
              <a:gd name="T12" fmla="*/ 5746 w 11492"/>
              <a:gd name="T13" fmla="*/ 6293 h 12800"/>
              <a:gd name="T14" fmla="*/ 2121 w 11492"/>
              <a:gd name="T15" fmla="*/ 6293 h 12800"/>
              <a:gd name="T16" fmla="*/ 1340 w 11492"/>
              <a:gd name="T17" fmla="*/ 3121 h 12800"/>
              <a:gd name="T18" fmla="*/ 5746 w 11492"/>
              <a:gd name="T19" fmla="*/ 1359 h 12800"/>
              <a:gd name="T20" fmla="*/ 5746 w 11492"/>
              <a:gd name="T21" fmla="*/ 6293 h 12800"/>
              <a:gd name="T22" fmla="*/ 9371 w 11492"/>
              <a:gd name="T23" fmla="*/ 6293 h 12800"/>
              <a:gd name="T24" fmla="*/ 5746 w 11492"/>
              <a:gd name="T25" fmla="*/ 11226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92" h="12800">
                <a:moveTo>
                  <a:pt x="0" y="2286"/>
                </a:moveTo>
                <a:cubicBezTo>
                  <a:pt x="635" y="6888"/>
                  <a:pt x="2612" y="10512"/>
                  <a:pt x="5746" y="12800"/>
                </a:cubicBezTo>
                <a:cubicBezTo>
                  <a:pt x="8880" y="10512"/>
                  <a:pt x="10857" y="6888"/>
                  <a:pt x="11492" y="2286"/>
                </a:cubicBezTo>
                <a:lnTo>
                  <a:pt x="5746" y="0"/>
                </a:lnTo>
                <a:lnTo>
                  <a:pt x="0" y="2286"/>
                </a:lnTo>
                <a:close/>
                <a:moveTo>
                  <a:pt x="5746" y="11226"/>
                </a:moveTo>
                <a:lnTo>
                  <a:pt x="5746" y="6293"/>
                </a:lnTo>
                <a:lnTo>
                  <a:pt x="2121" y="6293"/>
                </a:lnTo>
                <a:cubicBezTo>
                  <a:pt x="1758" y="5319"/>
                  <a:pt x="1496" y="4259"/>
                  <a:pt x="1340" y="3121"/>
                </a:cubicBezTo>
                <a:lnTo>
                  <a:pt x="5746" y="1359"/>
                </a:lnTo>
                <a:lnTo>
                  <a:pt x="5746" y="6293"/>
                </a:lnTo>
                <a:lnTo>
                  <a:pt x="9371" y="6293"/>
                </a:lnTo>
                <a:cubicBezTo>
                  <a:pt x="8601" y="8354"/>
                  <a:pt x="7378" y="10028"/>
                  <a:pt x="5746" y="11226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3" name="iconfont-11157-5268500_21"/>
          <p:cNvSpPr>
            <a:spLocks noChangeAspect="1"/>
          </p:cNvSpPr>
          <p:nvPr/>
        </p:nvSpPr>
        <p:spPr bwMode="auto">
          <a:xfrm>
            <a:off x="9821752" y="3283390"/>
            <a:ext cx="317195" cy="333904"/>
          </a:xfrm>
          <a:custGeom>
            <a:avLst/>
            <a:gdLst>
              <a:gd name="T0" fmla="*/ 1353 w 3696"/>
              <a:gd name="T1" fmla="*/ 2668 h 3896"/>
              <a:gd name="T2" fmla="*/ 1412 w 3696"/>
              <a:gd name="T3" fmla="*/ 2929 h 3896"/>
              <a:gd name="T4" fmla="*/ 3280 w 3696"/>
              <a:gd name="T5" fmla="*/ 3406 h 3896"/>
              <a:gd name="T6" fmla="*/ 3138 w 3696"/>
              <a:gd name="T7" fmla="*/ 3498 h 3896"/>
              <a:gd name="T8" fmla="*/ 2936 w 3696"/>
              <a:gd name="T9" fmla="*/ 3895 h 3896"/>
              <a:gd name="T10" fmla="*/ 2732 w 3696"/>
              <a:gd name="T11" fmla="*/ 3503 h 3896"/>
              <a:gd name="T12" fmla="*/ 1772 w 3696"/>
              <a:gd name="T13" fmla="*/ 3414 h 3896"/>
              <a:gd name="T14" fmla="*/ 1719 w 3696"/>
              <a:gd name="T15" fmla="*/ 3644 h 3896"/>
              <a:gd name="T16" fmla="*/ 1224 w 3696"/>
              <a:gd name="T17" fmla="*/ 3644 h 3896"/>
              <a:gd name="T18" fmla="*/ 1213 w 3696"/>
              <a:gd name="T19" fmla="*/ 3409 h 3896"/>
              <a:gd name="T20" fmla="*/ 769 w 3696"/>
              <a:gd name="T21" fmla="*/ 3015 h 3896"/>
              <a:gd name="T22" fmla="*/ 275 w 3696"/>
              <a:gd name="T23" fmla="*/ 477 h 3896"/>
              <a:gd name="T24" fmla="*/ 45 w 3696"/>
              <a:gd name="T25" fmla="*/ 259 h 3896"/>
              <a:gd name="T26" fmla="*/ 872 w 3696"/>
              <a:gd name="T27" fmla="*/ 233 h 3896"/>
              <a:gd name="T28" fmla="*/ 1175 w 3696"/>
              <a:gd name="T29" fmla="*/ 486 h 3896"/>
              <a:gd name="T30" fmla="*/ 3685 w 3696"/>
              <a:gd name="T31" fmla="*/ 996 h 3896"/>
              <a:gd name="T32" fmla="*/ 3380 w 3696"/>
              <a:gd name="T33" fmla="*/ 2680 h 3896"/>
              <a:gd name="T34" fmla="*/ 1236 w 3696"/>
              <a:gd name="T35" fmla="*/ 1218 h 3896"/>
              <a:gd name="T36" fmla="*/ 1725 w 3696"/>
              <a:gd name="T37" fmla="*/ 1218 h 3896"/>
              <a:gd name="T38" fmla="*/ 1481 w 3696"/>
              <a:gd name="T39" fmla="*/ 1707 h 3896"/>
              <a:gd name="T40" fmla="*/ 1481 w 3696"/>
              <a:gd name="T41" fmla="*/ 2197 h 3896"/>
              <a:gd name="T42" fmla="*/ 1481 w 3696"/>
              <a:gd name="T43" fmla="*/ 1707 h 3896"/>
              <a:gd name="T44" fmla="*/ 1970 w 3696"/>
              <a:gd name="T45" fmla="*/ 1218 h 3896"/>
              <a:gd name="T46" fmla="*/ 2460 w 3696"/>
              <a:gd name="T47" fmla="*/ 1218 h 3896"/>
              <a:gd name="T48" fmla="*/ 2215 w 3696"/>
              <a:gd name="T49" fmla="*/ 1707 h 3896"/>
              <a:gd name="T50" fmla="*/ 2215 w 3696"/>
              <a:gd name="T51" fmla="*/ 2197 h 3896"/>
              <a:gd name="T52" fmla="*/ 2215 w 3696"/>
              <a:gd name="T53" fmla="*/ 1707 h 3896"/>
              <a:gd name="T54" fmla="*/ 2704 w 3696"/>
              <a:gd name="T55" fmla="*/ 1218 h 3896"/>
              <a:gd name="T56" fmla="*/ 3194 w 3696"/>
              <a:gd name="T57" fmla="*/ 1218 h 3896"/>
              <a:gd name="T58" fmla="*/ 2949 w 3696"/>
              <a:gd name="T59" fmla="*/ 1707 h 3896"/>
              <a:gd name="T60" fmla="*/ 2949 w 3696"/>
              <a:gd name="T61" fmla="*/ 2197 h 3896"/>
              <a:gd name="T62" fmla="*/ 2949 w 3696"/>
              <a:gd name="T63" fmla="*/ 1707 h 3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96" h="3896">
                <a:moveTo>
                  <a:pt x="3380" y="2680"/>
                </a:moveTo>
                <a:lnTo>
                  <a:pt x="1353" y="2668"/>
                </a:lnTo>
                <a:cubicBezTo>
                  <a:pt x="1233" y="2667"/>
                  <a:pt x="1148" y="2726"/>
                  <a:pt x="1165" y="2798"/>
                </a:cubicBezTo>
                <a:cubicBezTo>
                  <a:pt x="1181" y="2870"/>
                  <a:pt x="1292" y="2929"/>
                  <a:pt x="1412" y="2929"/>
                </a:cubicBezTo>
                <a:lnTo>
                  <a:pt x="3280" y="2929"/>
                </a:lnTo>
                <a:cubicBezTo>
                  <a:pt x="3489" y="2929"/>
                  <a:pt x="3489" y="3406"/>
                  <a:pt x="3280" y="3406"/>
                </a:cubicBezTo>
                <a:cubicBezTo>
                  <a:pt x="3280" y="3406"/>
                  <a:pt x="3220" y="3407"/>
                  <a:pt x="3145" y="3409"/>
                </a:cubicBezTo>
                <a:cubicBezTo>
                  <a:pt x="3071" y="3410"/>
                  <a:pt x="3086" y="3429"/>
                  <a:pt x="3138" y="3498"/>
                </a:cubicBezTo>
                <a:cubicBezTo>
                  <a:pt x="3169" y="3538"/>
                  <a:pt x="3187" y="3588"/>
                  <a:pt x="3187" y="3644"/>
                </a:cubicBezTo>
                <a:cubicBezTo>
                  <a:pt x="3187" y="3783"/>
                  <a:pt x="3075" y="3895"/>
                  <a:pt x="2936" y="3895"/>
                </a:cubicBezTo>
                <a:cubicBezTo>
                  <a:pt x="2797" y="3895"/>
                  <a:pt x="2692" y="3783"/>
                  <a:pt x="2692" y="3644"/>
                </a:cubicBezTo>
                <a:cubicBezTo>
                  <a:pt x="2692" y="3592"/>
                  <a:pt x="2706" y="3543"/>
                  <a:pt x="2732" y="3503"/>
                </a:cubicBezTo>
                <a:cubicBezTo>
                  <a:pt x="2775" y="3434"/>
                  <a:pt x="2746" y="3410"/>
                  <a:pt x="2626" y="3411"/>
                </a:cubicBezTo>
                <a:lnTo>
                  <a:pt x="1772" y="3414"/>
                </a:lnTo>
                <a:cubicBezTo>
                  <a:pt x="1652" y="3414"/>
                  <a:pt x="1625" y="3435"/>
                  <a:pt x="1674" y="3503"/>
                </a:cubicBezTo>
                <a:cubicBezTo>
                  <a:pt x="1703" y="3542"/>
                  <a:pt x="1719" y="3591"/>
                  <a:pt x="1719" y="3644"/>
                </a:cubicBezTo>
                <a:cubicBezTo>
                  <a:pt x="1719" y="3783"/>
                  <a:pt x="1607" y="3896"/>
                  <a:pt x="1468" y="3896"/>
                </a:cubicBezTo>
                <a:cubicBezTo>
                  <a:pt x="1328" y="3896"/>
                  <a:pt x="1224" y="3783"/>
                  <a:pt x="1224" y="3644"/>
                </a:cubicBezTo>
                <a:cubicBezTo>
                  <a:pt x="1224" y="3589"/>
                  <a:pt x="1240" y="3540"/>
                  <a:pt x="1268" y="3500"/>
                </a:cubicBezTo>
                <a:cubicBezTo>
                  <a:pt x="1316" y="3431"/>
                  <a:pt x="1310" y="3411"/>
                  <a:pt x="1213" y="3409"/>
                </a:cubicBezTo>
                <a:lnTo>
                  <a:pt x="1038" y="3407"/>
                </a:lnTo>
                <a:cubicBezTo>
                  <a:pt x="956" y="3407"/>
                  <a:pt x="769" y="3188"/>
                  <a:pt x="769" y="3015"/>
                </a:cubicBezTo>
                <a:cubicBezTo>
                  <a:pt x="769" y="2962"/>
                  <a:pt x="584" y="1300"/>
                  <a:pt x="517" y="696"/>
                </a:cubicBezTo>
                <a:cubicBezTo>
                  <a:pt x="503" y="577"/>
                  <a:pt x="395" y="478"/>
                  <a:pt x="275" y="477"/>
                </a:cubicBezTo>
                <a:lnTo>
                  <a:pt x="225" y="476"/>
                </a:lnTo>
                <a:cubicBezTo>
                  <a:pt x="105" y="474"/>
                  <a:pt x="0" y="371"/>
                  <a:pt x="45" y="259"/>
                </a:cubicBezTo>
                <a:cubicBezTo>
                  <a:pt x="145" y="9"/>
                  <a:pt x="414" y="0"/>
                  <a:pt x="414" y="0"/>
                </a:cubicBezTo>
                <a:cubicBezTo>
                  <a:pt x="676" y="0"/>
                  <a:pt x="807" y="119"/>
                  <a:pt x="872" y="233"/>
                </a:cubicBezTo>
                <a:cubicBezTo>
                  <a:pt x="931" y="338"/>
                  <a:pt x="941" y="450"/>
                  <a:pt x="947" y="463"/>
                </a:cubicBezTo>
                <a:cubicBezTo>
                  <a:pt x="953" y="476"/>
                  <a:pt x="1055" y="486"/>
                  <a:pt x="1175" y="486"/>
                </a:cubicBezTo>
                <a:lnTo>
                  <a:pt x="3193" y="483"/>
                </a:lnTo>
                <a:cubicBezTo>
                  <a:pt x="3696" y="483"/>
                  <a:pt x="3685" y="996"/>
                  <a:pt x="3685" y="996"/>
                </a:cubicBezTo>
                <a:lnTo>
                  <a:pt x="3684" y="2390"/>
                </a:lnTo>
                <a:cubicBezTo>
                  <a:pt x="3684" y="2674"/>
                  <a:pt x="3380" y="2680"/>
                  <a:pt x="3380" y="2680"/>
                </a:cubicBezTo>
                <a:close/>
                <a:moveTo>
                  <a:pt x="1481" y="973"/>
                </a:moveTo>
                <a:cubicBezTo>
                  <a:pt x="1345" y="973"/>
                  <a:pt x="1236" y="1082"/>
                  <a:pt x="1236" y="1218"/>
                </a:cubicBezTo>
                <a:cubicBezTo>
                  <a:pt x="1236" y="1353"/>
                  <a:pt x="1345" y="1462"/>
                  <a:pt x="1481" y="1462"/>
                </a:cubicBezTo>
                <a:cubicBezTo>
                  <a:pt x="1616" y="1462"/>
                  <a:pt x="1725" y="1353"/>
                  <a:pt x="1725" y="1218"/>
                </a:cubicBezTo>
                <a:cubicBezTo>
                  <a:pt x="1725" y="1082"/>
                  <a:pt x="1616" y="973"/>
                  <a:pt x="1481" y="973"/>
                </a:cubicBezTo>
                <a:close/>
                <a:moveTo>
                  <a:pt x="1481" y="1707"/>
                </a:moveTo>
                <a:cubicBezTo>
                  <a:pt x="1345" y="1707"/>
                  <a:pt x="1236" y="1817"/>
                  <a:pt x="1236" y="1952"/>
                </a:cubicBezTo>
                <a:cubicBezTo>
                  <a:pt x="1236" y="2087"/>
                  <a:pt x="1345" y="2197"/>
                  <a:pt x="1481" y="2197"/>
                </a:cubicBezTo>
                <a:cubicBezTo>
                  <a:pt x="1616" y="2197"/>
                  <a:pt x="1725" y="2087"/>
                  <a:pt x="1725" y="1952"/>
                </a:cubicBezTo>
                <a:cubicBezTo>
                  <a:pt x="1725" y="1817"/>
                  <a:pt x="1616" y="1707"/>
                  <a:pt x="1481" y="1707"/>
                </a:cubicBezTo>
                <a:close/>
                <a:moveTo>
                  <a:pt x="2215" y="973"/>
                </a:moveTo>
                <a:cubicBezTo>
                  <a:pt x="2080" y="973"/>
                  <a:pt x="1970" y="1082"/>
                  <a:pt x="1970" y="1218"/>
                </a:cubicBezTo>
                <a:cubicBezTo>
                  <a:pt x="1970" y="1353"/>
                  <a:pt x="2080" y="1462"/>
                  <a:pt x="2215" y="1462"/>
                </a:cubicBezTo>
                <a:cubicBezTo>
                  <a:pt x="2350" y="1462"/>
                  <a:pt x="2460" y="1353"/>
                  <a:pt x="2460" y="1218"/>
                </a:cubicBezTo>
                <a:cubicBezTo>
                  <a:pt x="2460" y="1082"/>
                  <a:pt x="2350" y="973"/>
                  <a:pt x="2215" y="973"/>
                </a:cubicBezTo>
                <a:close/>
                <a:moveTo>
                  <a:pt x="2215" y="1707"/>
                </a:moveTo>
                <a:cubicBezTo>
                  <a:pt x="2080" y="1707"/>
                  <a:pt x="1970" y="1817"/>
                  <a:pt x="1970" y="1952"/>
                </a:cubicBezTo>
                <a:cubicBezTo>
                  <a:pt x="1970" y="2087"/>
                  <a:pt x="2080" y="2197"/>
                  <a:pt x="2215" y="2197"/>
                </a:cubicBezTo>
                <a:cubicBezTo>
                  <a:pt x="2350" y="2197"/>
                  <a:pt x="2460" y="2087"/>
                  <a:pt x="2460" y="1952"/>
                </a:cubicBezTo>
                <a:cubicBezTo>
                  <a:pt x="2460" y="1817"/>
                  <a:pt x="2350" y="1707"/>
                  <a:pt x="2215" y="1707"/>
                </a:cubicBezTo>
                <a:close/>
                <a:moveTo>
                  <a:pt x="2949" y="973"/>
                </a:moveTo>
                <a:cubicBezTo>
                  <a:pt x="2814" y="973"/>
                  <a:pt x="2704" y="1082"/>
                  <a:pt x="2704" y="1218"/>
                </a:cubicBezTo>
                <a:cubicBezTo>
                  <a:pt x="2704" y="1353"/>
                  <a:pt x="2814" y="1462"/>
                  <a:pt x="2949" y="1462"/>
                </a:cubicBezTo>
                <a:cubicBezTo>
                  <a:pt x="3084" y="1462"/>
                  <a:pt x="3194" y="1353"/>
                  <a:pt x="3194" y="1218"/>
                </a:cubicBezTo>
                <a:cubicBezTo>
                  <a:pt x="3194" y="1082"/>
                  <a:pt x="3084" y="973"/>
                  <a:pt x="2949" y="973"/>
                </a:cubicBezTo>
                <a:close/>
                <a:moveTo>
                  <a:pt x="2949" y="1707"/>
                </a:moveTo>
                <a:cubicBezTo>
                  <a:pt x="2814" y="1707"/>
                  <a:pt x="2704" y="1817"/>
                  <a:pt x="2704" y="1952"/>
                </a:cubicBezTo>
                <a:cubicBezTo>
                  <a:pt x="2704" y="2087"/>
                  <a:pt x="2814" y="2197"/>
                  <a:pt x="2949" y="2197"/>
                </a:cubicBezTo>
                <a:cubicBezTo>
                  <a:pt x="3084" y="2197"/>
                  <a:pt x="3194" y="2087"/>
                  <a:pt x="3194" y="1952"/>
                </a:cubicBezTo>
                <a:cubicBezTo>
                  <a:pt x="3194" y="1817"/>
                  <a:pt x="3084" y="1707"/>
                  <a:pt x="2949" y="1707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9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4838" y="2938180"/>
            <a:ext cx="3519029" cy="981640"/>
            <a:chOff x="2359257" y="3547666"/>
            <a:chExt cx="4310442" cy="1202406"/>
          </a:xfrm>
        </p:grpSpPr>
        <p:sp>
          <p:nvSpPr>
            <p:cNvPr id="43" name="任意多边形 42"/>
            <p:cNvSpPr/>
            <p:nvPr/>
          </p:nvSpPr>
          <p:spPr>
            <a:xfrm rot="5400000">
              <a:off x="3913275" y="1993648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 rot="5400000">
              <a:off x="3913275" y="1993648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958318" y="-1259084"/>
            <a:ext cx="317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77426" y="3014903"/>
            <a:ext cx="831746" cy="831746"/>
            <a:chOff x="5662864" y="7231288"/>
            <a:chExt cx="978090" cy="978090"/>
          </a:xfrm>
        </p:grpSpPr>
        <p:grpSp>
          <p:nvGrpSpPr>
            <p:cNvPr id="39" name="组合 38"/>
            <p:cNvGrpSpPr/>
            <p:nvPr/>
          </p:nvGrpSpPr>
          <p:grpSpPr>
            <a:xfrm>
              <a:off x="5662864" y="7231288"/>
              <a:ext cx="978090" cy="978090"/>
              <a:chOff x="4040929" y="3023460"/>
              <a:chExt cx="978090" cy="97809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01600" dist="101600" dir="13500000" algn="br" rotWithShape="0">
                  <a:srgbClr val="3A3B4D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651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5713091" y="7281515"/>
              <a:ext cx="877636" cy="877636"/>
            </a:xfrm>
            <a:prstGeom prst="ellipse">
              <a:avLst/>
            </a:prstGeom>
            <a:gradFill>
              <a:gsLst>
                <a:gs pos="50000">
                  <a:srgbClr val="21222C"/>
                </a:gs>
                <a:gs pos="0">
                  <a:schemeClr val="tx1"/>
                </a:gs>
                <a:gs pos="100000">
                  <a:srgbClr val="3A3B4D"/>
                </a:gs>
              </a:gsLst>
              <a:lin ang="2700000" scaled="1"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572445" y="319129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ED560D"/>
                </a:solidFill>
                <a:latin typeface="+mj-lt"/>
              </a:rPr>
              <a:t>04</a:t>
            </a:r>
            <a:endParaRPr lang="zh-CN" altLang="en-US" sz="2800" dirty="0">
              <a:solidFill>
                <a:srgbClr val="ED560D"/>
              </a:solidFill>
              <a:latin typeface="+mj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905619" y="2938180"/>
            <a:ext cx="8286381" cy="981642"/>
            <a:chOff x="3905619" y="2938180"/>
            <a:chExt cx="8286381" cy="981642"/>
          </a:xfrm>
        </p:grpSpPr>
        <p:sp>
          <p:nvSpPr>
            <p:cNvPr id="52" name="任意多边形 51"/>
            <p:cNvSpPr/>
            <p:nvPr/>
          </p:nvSpPr>
          <p:spPr>
            <a:xfrm rot="16200000">
              <a:off x="7557989" y="-714190"/>
              <a:ext cx="981642" cy="8286381"/>
            </a:xfrm>
            <a:custGeom>
              <a:avLst/>
              <a:gdLst>
                <a:gd name="connsiteX0" fmla="*/ 981642 w 981642"/>
                <a:gd name="connsiteY0" fmla="*/ 3371481 h 8286381"/>
                <a:gd name="connsiteX1" fmla="*/ 981642 w 981642"/>
                <a:gd name="connsiteY1" fmla="*/ 8286381 h 8286381"/>
                <a:gd name="connsiteX2" fmla="*/ 0 w 981642"/>
                <a:gd name="connsiteY2" fmla="*/ 8286381 h 8286381"/>
                <a:gd name="connsiteX3" fmla="*/ 0 w 981642"/>
                <a:gd name="connsiteY3" fmla="*/ 3371481 h 8286381"/>
                <a:gd name="connsiteX4" fmla="*/ 1 w 981642"/>
                <a:gd name="connsiteY4" fmla="*/ 3371481 h 8286381"/>
                <a:gd name="connsiteX5" fmla="*/ 1 w 981642"/>
                <a:gd name="connsiteY5" fmla="*/ 1706371 h 8286381"/>
                <a:gd name="connsiteX6" fmla="*/ 1 w 981642"/>
                <a:gd name="connsiteY6" fmla="*/ 875353 h 8286381"/>
                <a:gd name="connsiteX7" fmla="*/ 1 w 981642"/>
                <a:gd name="connsiteY7" fmla="*/ 490820 h 8286381"/>
                <a:gd name="connsiteX8" fmla="*/ 490821 w 981642"/>
                <a:gd name="connsiteY8" fmla="*/ 0 h 8286381"/>
                <a:gd name="connsiteX9" fmla="*/ 981641 w 981642"/>
                <a:gd name="connsiteY9" fmla="*/ 490820 h 8286381"/>
                <a:gd name="connsiteX10" fmla="*/ 981641 w 981642"/>
                <a:gd name="connsiteY10" fmla="*/ 875353 h 8286381"/>
                <a:gd name="connsiteX11" fmla="*/ 981641 w 981642"/>
                <a:gd name="connsiteY11" fmla="*/ 1706371 h 8286381"/>
                <a:gd name="connsiteX12" fmla="*/ 981641 w 981642"/>
                <a:gd name="connsiteY12" fmla="*/ 3371481 h 828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642" h="8286381">
                  <a:moveTo>
                    <a:pt x="981642" y="3371481"/>
                  </a:moveTo>
                  <a:lnTo>
                    <a:pt x="981642" y="8286381"/>
                  </a:lnTo>
                  <a:lnTo>
                    <a:pt x="0" y="8286381"/>
                  </a:lnTo>
                  <a:lnTo>
                    <a:pt x="0" y="3371481"/>
                  </a:lnTo>
                  <a:lnTo>
                    <a:pt x="1" y="3371481"/>
                  </a:lnTo>
                  <a:lnTo>
                    <a:pt x="1" y="1706371"/>
                  </a:lnTo>
                  <a:lnTo>
                    <a:pt x="1" y="875353"/>
                  </a:lnTo>
                  <a:lnTo>
                    <a:pt x="1" y="490820"/>
                  </a:lnTo>
                  <a:cubicBezTo>
                    <a:pt x="1" y="219748"/>
                    <a:pt x="219749" y="0"/>
                    <a:pt x="490821" y="0"/>
                  </a:cubicBezTo>
                  <a:cubicBezTo>
                    <a:pt x="761893" y="0"/>
                    <a:pt x="981641" y="219748"/>
                    <a:pt x="981641" y="490820"/>
                  </a:cubicBezTo>
                  <a:lnTo>
                    <a:pt x="981641" y="875353"/>
                  </a:lnTo>
                  <a:lnTo>
                    <a:pt x="981641" y="1706371"/>
                  </a:lnTo>
                  <a:lnTo>
                    <a:pt x="981641" y="3371481"/>
                  </a:ln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16200000">
              <a:off x="7557989" y="-714190"/>
              <a:ext cx="981642" cy="8286381"/>
            </a:xfrm>
            <a:custGeom>
              <a:avLst/>
              <a:gdLst>
                <a:gd name="connsiteX0" fmla="*/ 981642 w 981642"/>
                <a:gd name="connsiteY0" fmla="*/ 3371481 h 8286381"/>
                <a:gd name="connsiteX1" fmla="*/ 981642 w 981642"/>
                <a:gd name="connsiteY1" fmla="*/ 8286381 h 8286381"/>
                <a:gd name="connsiteX2" fmla="*/ 0 w 981642"/>
                <a:gd name="connsiteY2" fmla="*/ 8286381 h 8286381"/>
                <a:gd name="connsiteX3" fmla="*/ 0 w 981642"/>
                <a:gd name="connsiteY3" fmla="*/ 3371481 h 8286381"/>
                <a:gd name="connsiteX4" fmla="*/ 1 w 981642"/>
                <a:gd name="connsiteY4" fmla="*/ 3371481 h 8286381"/>
                <a:gd name="connsiteX5" fmla="*/ 1 w 981642"/>
                <a:gd name="connsiteY5" fmla="*/ 1706371 h 8286381"/>
                <a:gd name="connsiteX6" fmla="*/ 1 w 981642"/>
                <a:gd name="connsiteY6" fmla="*/ 875353 h 8286381"/>
                <a:gd name="connsiteX7" fmla="*/ 1 w 981642"/>
                <a:gd name="connsiteY7" fmla="*/ 490820 h 8286381"/>
                <a:gd name="connsiteX8" fmla="*/ 490821 w 981642"/>
                <a:gd name="connsiteY8" fmla="*/ 0 h 8286381"/>
                <a:gd name="connsiteX9" fmla="*/ 981641 w 981642"/>
                <a:gd name="connsiteY9" fmla="*/ 490820 h 8286381"/>
                <a:gd name="connsiteX10" fmla="*/ 981641 w 981642"/>
                <a:gd name="connsiteY10" fmla="*/ 875353 h 8286381"/>
                <a:gd name="connsiteX11" fmla="*/ 981641 w 981642"/>
                <a:gd name="connsiteY11" fmla="*/ 1706371 h 8286381"/>
                <a:gd name="connsiteX12" fmla="*/ 981641 w 981642"/>
                <a:gd name="connsiteY12" fmla="*/ 3371481 h 828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642" h="8286381">
                  <a:moveTo>
                    <a:pt x="981642" y="3371481"/>
                  </a:moveTo>
                  <a:lnTo>
                    <a:pt x="981642" y="8286381"/>
                  </a:lnTo>
                  <a:lnTo>
                    <a:pt x="0" y="8286381"/>
                  </a:lnTo>
                  <a:lnTo>
                    <a:pt x="0" y="3371481"/>
                  </a:lnTo>
                  <a:lnTo>
                    <a:pt x="1" y="3371481"/>
                  </a:lnTo>
                  <a:lnTo>
                    <a:pt x="1" y="1706371"/>
                  </a:lnTo>
                  <a:lnTo>
                    <a:pt x="1" y="875353"/>
                  </a:lnTo>
                  <a:lnTo>
                    <a:pt x="1" y="490820"/>
                  </a:lnTo>
                  <a:cubicBezTo>
                    <a:pt x="1" y="219748"/>
                    <a:pt x="219749" y="0"/>
                    <a:pt x="490821" y="0"/>
                  </a:cubicBezTo>
                  <a:cubicBezTo>
                    <a:pt x="761893" y="0"/>
                    <a:pt x="981641" y="219748"/>
                    <a:pt x="981641" y="490820"/>
                  </a:cubicBezTo>
                  <a:lnTo>
                    <a:pt x="981641" y="875353"/>
                  </a:lnTo>
                  <a:lnTo>
                    <a:pt x="981641" y="1706371"/>
                  </a:lnTo>
                  <a:lnTo>
                    <a:pt x="981641" y="3371481"/>
                  </a:ln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370151" y="3044279"/>
            <a:ext cx="5652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8896350" y="4400550"/>
            <a:ext cx="2880542" cy="216174"/>
            <a:chOff x="3627804" y="5850347"/>
            <a:chExt cx="5626427" cy="422243"/>
          </a:xfrm>
        </p:grpSpPr>
        <p:grpSp>
          <p:nvGrpSpPr>
            <p:cNvPr id="17" name="组合 16"/>
            <p:cNvGrpSpPr/>
            <p:nvPr/>
          </p:nvGrpSpPr>
          <p:grpSpPr>
            <a:xfrm>
              <a:off x="3627804" y="5850347"/>
              <a:ext cx="424940" cy="422243"/>
              <a:chOff x="4866861" y="5619599"/>
              <a:chExt cx="424940" cy="422243"/>
            </a:xfrm>
          </p:grpSpPr>
          <p:sp>
            <p:nvSpPr>
              <p:cNvPr id="33" name="任意多边形 32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68101" y="5850347"/>
              <a:ext cx="424940" cy="422243"/>
              <a:chOff x="4866861" y="5619599"/>
              <a:chExt cx="424940" cy="422243"/>
            </a:xfrm>
          </p:grpSpPr>
          <p:sp>
            <p:nvSpPr>
              <p:cNvPr id="31" name="任意多边形 30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708398" y="5850347"/>
              <a:ext cx="424940" cy="422243"/>
              <a:chOff x="4866861" y="5619599"/>
              <a:chExt cx="424940" cy="422243"/>
            </a:xfrm>
          </p:grpSpPr>
          <p:sp>
            <p:nvSpPr>
              <p:cNvPr id="29" name="任意多边形 28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748695" y="5850347"/>
              <a:ext cx="424940" cy="422243"/>
              <a:chOff x="4866861" y="5619599"/>
              <a:chExt cx="424940" cy="422243"/>
            </a:xfrm>
          </p:grpSpPr>
          <p:sp>
            <p:nvSpPr>
              <p:cNvPr id="27" name="任意多边形 26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788992" y="5850347"/>
              <a:ext cx="424940" cy="422243"/>
              <a:chOff x="4866861" y="5619599"/>
              <a:chExt cx="424940" cy="422243"/>
            </a:xfrm>
          </p:grpSpPr>
          <p:sp>
            <p:nvSpPr>
              <p:cNvPr id="25" name="任意多边形 24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829291" y="5850347"/>
              <a:ext cx="424940" cy="422243"/>
              <a:chOff x="4866861" y="5619599"/>
              <a:chExt cx="424940" cy="422243"/>
            </a:xfrm>
          </p:grpSpPr>
          <p:sp>
            <p:nvSpPr>
              <p:cNvPr id="23" name="任意多边形 22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23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0676" y="347557"/>
            <a:ext cx="22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8455" y="463832"/>
            <a:ext cx="684463" cy="136781"/>
            <a:chOff x="9702495" y="6066780"/>
            <a:chExt cx="684463" cy="136781"/>
          </a:xfrm>
        </p:grpSpPr>
        <p:grpSp>
          <p:nvGrpSpPr>
            <p:cNvPr id="4" name="组合 3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11" name="任意多边形 1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9" name="任意多边形 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7" name="任意多边形 6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1250467" y="463832"/>
            <a:ext cx="684463" cy="136781"/>
            <a:chOff x="9702495" y="6066780"/>
            <a:chExt cx="684463" cy="136781"/>
          </a:xfrm>
        </p:grpSpPr>
        <p:grpSp>
          <p:nvGrpSpPr>
            <p:cNvPr id="14" name="组合 13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21" name="任意多边形 2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19" name="任意多边形 1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17" name="任意多边形 16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082069" y="3398520"/>
            <a:ext cx="2826376" cy="2826376"/>
            <a:chOff x="2704884" y="1821767"/>
            <a:chExt cx="3376246" cy="3376246"/>
          </a:xfrm>
        </p:grpSpPr>
        <p:sp>
          <p:nvSpPr>
            <p:cNvPr id="27" name="椭圆 26"/>
            <p:cNvSpPr/>
            <p:nvPr/>
          </p:nvSpPr>
          <p:spPr>
            <a:xfrm>
              <a:off x="2704884" y="1821767"/>
              <a:ext cx="3376246" cy="3376246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704884" y="1821767"/>
              <a:ext cx="3376246" cy="3376246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83555" y="3398520"/>
            <a:ext cx="2826376" cy="2826376"/>
            <a:chOff x="2704884" y="1821767"/>
            <a:chExt cx="3376246" cy="3376246"/>
          </a:xfrm>
        </p:grpSpPr>
        <p:sp>
          <p:nvSpPr>
            <p:cNvPr id="31" name="椭圆 30"/>
            <p:cNvSpPr/>
            <p:nvPr/>
          </p:nvSpPr>
          <p:spPr>
            <a:xfrm>
              <a:off x="2704884" y="1821767"/>
              <a:ext cx="3376246" cy="3376246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704884" y="1821767"/>
              <a:ext cx="3376246" cy="3376246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82812" y="1411459"/>
            <a:ext cx="2826376" cy="2826376"/>
            <a:chOff x="2704884" y="1821767"/>
            <a:chExt cx="3376246" cy="3376246"/>
          </a:xfrm>
        </p:grpSpPr>
        <p:sp>
          <p:nvSpPr>
            <p:cNvPr id="34" name="椭圆 33"/>
            <p:cNvSpPr/>
            <p:nvPr/>
          </p:nvSpPr>
          <p:spPr>
            <a:xfrm>
              <a:off x="2704884" y="1821767"/>
              <a:ext cx="3376246" cy="3376246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704884" y="1821767"/>
              <a:ext cx="3376246" cy="3376246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632681" y="3927415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93662" y="4518106"/>
            <a:ext cx="2003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902161" y="3927415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63142" y="4518106"/>
            <a:ext cx="2003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233424" y="1943555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94405" y="2534246"/>
            <a:ext cx="2003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233424" y="4331931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88609" y="4922622"/>
            <a:ext cx="24147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8834167" y="1381081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489352" y="1971772"/>
            <a:ext cx="24147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632681" y="1381081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67568" y="1971772"/>
            <a:ext cx="2255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0676" y="347557"/>
            <a:ext cx="22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8455" y="463832"/>
            <a:ext cx="684463" cy="136781"/>
            <a:chOff x="9702495" y="6066780"/>
            <a:chExt cx="684463" cy="136781"/>
          </a:xfrm>
        </p:grpSpPr>
        <p:grpSp>
          <p:nvGrpSpPr>
            <p:cNvPr id="4" name="组合 3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11" name="任意多边形 1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9" name="任意多边形 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7" name="任意多边形 6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1250467" y="463832"/>
            <a:ext cx="684463" cy="136781"/>
            <a:chOff x="9702495" y="6066780"/>
            <a:chExt cx="684463" cy="136781"/>
          </a:xfrm>
        </p:grpSpPr>
        <p:grpSp>
          <p:nvGrpSpPr>
            <p:cNvPr id="14" name="组合 13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21" name="任意多边形 2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19" name="任意多边形 1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17" name="任意多边形 16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椭圆 22"/>
          <p:cNvSpPr/>
          <p:nvPr/>
        </p:nvSpPr>
        <p:spPr>
          <a:xfrm>
            <a:off x="2729868" y="1821767"/>
            <a:ext cx="3376246" cy="3376246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973167" y="1821767"/>
            <a:ext cx="3376800" cy="3376800"/>
            <a:chOff x="6871519" y="1771650"/>
            <a:chExt cx="3200400" cy="3200400"/>
          </a:xfrm>
        </p:grpSpPr>
        <p:sp>
          <p:nvSpPr>
            <p:cNvPr id="38" name="椭圆 37"/>
            <p:cNvSpPr/>
            <p:nvPr/>
          </p:nvSpPr>
          <p:spPr>
            <a:xfrm>
              <a:off x="6871519" y="1771650"/>
              <a:ext cx="3200400" cy="320040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innerShdw blurRad="381000" dist="241300" dir="13200000">
                <a:prstClr val="black">
                  <a:alpha val="7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71519" y="1771650"/>
              <a:ext cx="3200400" cy="3200400"/>
            </a:xfrm>
            <a:prstGeom prst="ellipse">
              <a:avLst/>
            </a:prstGeom>
            <a:solidFill>
              <a:srgbClr val="08031F">
                <a:alpha val="54902"/>
              </a:srgbClr>
            </a:solidFill>
            <a:ln>
              <a:noFill/>
            </a:ln>
            <a:effectLst>
              <a:innerShdw blurRad="292100" dist="317500" dir="2700000">
                <a:schemeClr val="tx2">
                  <a:lumMod val="60000"/>
                  <a:lumOff val="40000"/>
                  <a:alpha val="49000"/>
                </a:scheme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>
            <a:off x="2729868" y="1821767"/>
            <a:ext cx="3376246" cy="3376246"/>
          </a:xfrm>
          <a:prstGeom prst="ellipse">
            <a:avLst/>
          </a:pr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5517067" y="2987040"/>
            <a:ext cx="1045700" cy="1045700"/>
            <a:chOff x="5662864" y="7231288"/>
            <a:chExt cx="978090" cy="978090"/>
          </a:xfrm>
        </p:grpSpPr>
        <p:grpSp>
          <p:nvGrpSpPr>
            <p:cNvPr id="54" name="组合 53"/>
            <p:cNvGrpSpPr/>
            <p:nvPr/>
          </p:nvGrpSpPr>
          <p:grpSpPr>
            <a:xfrm>
              <a:off x="5662864" y="7231288"/>
              <a:ext cx="978090" cy="978090"/>
              <a:chOff x="4040929" y="3023460"/>
              <a:chExt cx="978090" cy="97809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01600" dist="101600" dir="13500000" algn="br" rotWithShape="0">
                  <a:srgbClr val="3A3B4D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651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椭圆 54"/>
            <p:cNvSpPr/>
            <p:nvPr/>
          </p:nvSpPr>
          <p:spPr>
            <a:xfrm>
              <a:off x="5713091" y="7281515"/>
              <a:ext cx="877636" cy="877636"/>
            </a:xfrm>
            <a:prstGeom prst="ellipse">
              <a:avLst/>
            </a:prstGeom>
            <a:gradFill>
              <a:gsLst>
                <a:gs pos="50000">
                  <a:srgbClr val="21222C"/>
                </a:gs>
                <a:gs pos="0">
                  <a:schemeClr val="tx1"/>
                </a:gs>
                <a:gs pos="100000">
                  <a:srgbClr val="3A3B4D"/>
                </a:gs>
              </a:gsLst>
              <a:lin ang="2700000" scaled="1"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860599" y="2797713"/>
            <a:ext cx="1424354" cy="1424354"/>
            <a:chOff x="1865734" y="3813038"/>
            <a:chExt cx="913090" cy="913090"/>
          </a:xfrm>
        </p:grpSpPr>
        <p:sp>
          <p:nvSpPr>
            <p:cNvPr id="64" name="椭圆 63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90500" dist="1270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241300" dist="165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907048" y="2797713"/>
            <a:ext cx="1424354" cy="1424354"/>
            <a:chOff x="1865734" y="3813038"/>
            <a:chExt cx="913090" cy="913090"/>
          </a:xfrm>
        </p:grpSpPr>
        <p:sp>
          <p:nvSpPr>
            <p:cNvPr id="73" name="椭圆 72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190500" dist="1270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1865734" y="3813038"/>
              <a:ext cx="913090" cy="91309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outerShdw blurRad="241300" dist="165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3555415" y="2601535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16396" y="3192226"/>
            <a:ext cx="2003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815377" y="2601535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676358" y="3192226"/>
            <a:ext cx="2003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79" name="iconfont-1043-184206"/>
          <p:cNvSpPr>
            <a:spLocks noChangeAspect="1"/>
          </p:cNvSpPr>
          <p:nvPr/>
        </p:nvSpPr>
        <p:spPr bwMode="auto">
          <a:xfrm>
            <a:off x="5735075" y="3263543"/>
            <a:ext cx="609685" cy="497016"/>
          </a:xfrm>
          <a:custGeom>
            <a:avLst/>
            <a:gdLst>
              <a:gd name="T0" fmla="*/ 7578 w 15703"/>
              <a:gd name="T1" fmla="*/ 10867 h 12800"/>
              <a:gd name="T2" fmla="*/ 7852 w 15703"/>
              <a:gd name="T3" fmla="*/ 10987 h 12800"/>
              <a:gd name="T4" fmla="*/ 8125 w 15703"/>
              <a:gd name="T5" fmla="*/ 10867 h 12800"/>
              <a:gd name="T6" fmla="*/ 14376 w 15703"/>
              <a:gd name="T7" fmla="*/ 4028 h 12800"/>
              <a:gd name="T8" fmla="*/ 14441 w 15703"/>
              <a:gd name="T9" fmla="*/ 3628 h 12800"/>
              <a:gd name="T10" fmla="*/ 14102 w 15703"/>
              <a:gd name="T11" fmla="*/ 3407 h 12800"/>
              <a:gd name="T12" fmla="*/ 11347 w 15703"/>
              <a:gd name="T13" fmla="*/ 3407 h 12800"/>
              <a:gd name="T14" fmla="*/ 11347 w 15703"/>
              <a:gd name="T15" fmla="*/ 371 h 12800"/>
              <a:gd name="T16" fmla="*/ 10977 w 15703"/>
              <a:gd name="T17" fmla="*/ 0 h 12800"/>
              <a:gd name="T18" fmla="*/ 4726 w 15703"/>
              <a:gd name="T19" fmla="*/ 0 h 12800"/>
              <a:gd name="T20" fmla="*/ 4355 w 15703"/>
              <a:gd name="T21" fmla="*/ 371 h 12800"/>
              <a:gd name="T22" fmla="*/ 4355 w 15703"/>
              <a:gd name="T23" fmla="*/ 3407 h 12800"/>
              <a:gd name="T24" fmla="*/ 1601 w 15703"/>
              <a:gd name="T25" fmla="*/ 3407 h 12800"/>
              <a:gd name="T26" fmla="*/ 1261 w 15703"/>
              <a:gd name="T27" fmla="*/ 3628 h 12800"/>
              <a:gd name="T28" fmla="*/ 1327 w 15703"/>
              <a:gd name="T29" fmla="*/ 4028 h 12800"/>
              <a:gd name="T30" fmla="*/ 7578 w 15703"/>
              <a:gd name="T31" fmla="*/ 10867 h 12800"/>
              <a:gd name="T32" fmla="*/ 15056 w 15703"/>
              <a:gd name="T33" fmla="*/ 10753 h 12800"/>
              <a:gd name="T34" fmla="*/ 9708 w 15703"/>
              <a:gd name="T35" fmla="*/ 10232 h 12800"/>
              <a:gd name="T36" fmla="*/ 8672 w 15703"/>
              <a:gd name="T37" fmla="*/ 11367 h 12800"/>
              <a:gd name="T38" fmla="*/ 7851 w 15703"/>
              <a:gd name="T39" fmla="*/ 11728 h 12800"/>
              <a:gd name="T40" fmla="*/ 7030 w 15703"/>
              <a:gd name="T41" fmla="*/ 11367 h 12800"/>
              <a:gd name="T42" fmla="*/ 5994 w 15703"/>
              <a:gd name="T43" fmla="*/ 10232 h 12800"/>
              <a:gd name="T44" fmla="*/ 647 w 15703"/>
              <a:gd name="T45" fmla="*/ 10753 h 12800"/>
              <a:gd name="T46" fmla="*/ 0 w 15703"/>
              <a:gd name="T47" fmla="*/ 11502 h 12800"/>
              <a:gd name="T48" fmla="*/ 0 w 15703"/>
              <a:gd name="T49" fmla="*/ 11502 h 12800"/>
              <a:gd name="T50" fmla="*/ 647 w 15703"/>
              <a:gd name="T51" fmla="*/ 12251 h 12800"/>
              <a:gd name="T52" fmla="*/ 7852 w 15703"/>
              <a:gd name="T53" fmla="*/ 12800 h 12800"/>
              <a:gd name="T54" fmla="*/ 15057 w 15703"/>
              <a:gd name="T55" fmla="*/ 12251 h 12800"/>
              <a:gd name="T56" fmla="*/ 15703 w 15703"/>
              <a:gd name="T57" fmla="*/ 11502 h 12800"/>
              <a:gd name="T58" fmla="*/ 15703 w 15703"/>
              <a:gd name="T59" fmla="*/ 11502 h 12800"/>
              <a:gd name="T60" fmla="*/ 15056 w 15703"/>
              <a:gd name="T61" fmla="*/ 1075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703" h="12800">
                <a:moveTo>
                  <a:pt x="7578" y="10867"/>
                </a:moveTo>
                <a:cubicBezTo>
                  <a:pt x="7651" y="10946"/>
                  <a:pt x="7744" y="10987"/>
                  <a:pt x="7852" y="10987"/>
                </a:cubicBezTo>
                <a:cubicBezTo>
                  <a:pt x="7959" y="10987"/>
                  <a:pt x="8052" y="10946"/>
                  <a:pt x="8125" y="10867"/>
                </a:cubicBezTo>
                <a:lnTo>
                  <a:pt x="14376" y="4028"/>
                </a:lnTo>
                <a:cubicBezTo>
                  <a:pt x="14477" y="3917"/>
                  <a:pt x="14502" y="3766"/>
                  <a:pt x="14441" y="3628"/>
                </a:cubicBezTo>
                <a:cubicBezTo>
                  <a:pt x="14381" y="3491"/>
                  <a:pt x="14253" y="3407"/>
                  <a:pt x="14102" y="3407"/>
                </a:cubicBezTo>
                <a:lnTo>
                  <a:pt x="11347" y="3407"/>
                </a:lnTo>
                <a:lnTo>
                  <a:pt x="11347" y="371"/>
                </a:lnTo>
                <a:cubicBezTo>
                  <a:pt x="11347" y="167"/>
                  <a:pt x="11181" y="0"/>
                  <a:pt x="10977" y="0"/>
                </a:cubicBezTo>
                <a:lnTo>
                  <a:pt x="4726" y="0"/>
                </a:lnTo>
                <a:cubicBezTo>
                  <a:pt x="4522" y="0"/>
                  <a:pt x="4355" y="167"/>
                  <a:pt x="4355" y="371"/>
                </a:cubicBezTo>
                <a:lnTo>
                  <a:pt x="4355" y="3407"/>
                </a:lnTo>
                <a:lnTo>
                  <a:pt x="1601" y="3407"/>
                </a:lnTo>
                <a:cubicBezTo>
                  <a:pt x="1451" y="3407"/>
                  <a:pt x="1322" y="3491"/>
                  <a:pt x="1261" y="3628"/>
                </a:cubicBezTo>
                <a:cubicBezTo>
                  <a:pt x="1201" y="3766"/>
                  <a:pt x="1226" y="3917"/>
                  <a:pt x="1327" y="4028"/>
                </a:cubicBezTo>
                <a:lnTo>
                  <a:pt x="7578" y="10867"/>
                </a:lnTo>
                <a:close/>
                <a:moveTo>
                  <a:pt x="15056" y="10753"/>
                </a:moveTo>
                <a:cubicBezTo>
                  <a:pt x="13800" y="10492"/>
                  <a:pt x="11906" y="10302"/>
                  <a:pt x="9708" y="10232"/>
                </a:cubicBezTo>
                <a:lnTo>
                  <a:pt x="8672" y="11367"/>
                </a:lnTo>
                <a:cubicBezTo>
                  <a:pt x="8459" y="11600"/>
                  <a:pt x="8167" y="11728"/>
                  <a:pt x="7851" y="11728"/>
                </a:cubicBezTo>
                <a:cubicBezTo>
                  <a:pt x="7535" y="11728"/>
                  <a:pt x="7244" y="11600"/>
                  <a:pt x="7030" y="11367"/>
                </a:cubicBezTo>
                <a:lnTo>
                  <a:pt x="5994" y="10232"/>
                </a:lnTo>
                <a:cubicBezTo>
                  <a:pt x="3796" y="10301"/>
                  <a:pt x="1903" y="10491"/>
                  <a:pt x="647" y="10753"/>
                </a:cubicBezTo>
                <a:cubicBezTo>
                  <a:pt x="283" y="10806"/>
                  <a:pt x="0" y="11123"/>
                  <a:pt x="0" y="11502"/>
                </a:cubicBezTo>
                <a:lnTo>
                  <a:pt x="0" y="11502"/>
                </a:lnTo>
                <a:cubicBezTo>
                  <a:pt x="0" y="11881"/>
                  <a:pt x="282" y="12197"/>
                  <a:pt x="647" y="12251"/>
                </a:cubicBezTo>
                <a:cubicBezTo>
                  <a:pt x="2244" y="12583"/>
                  <a:pt x="4876" y="12800"/>
                  <a:pt x="7852" y="12800"/>
                </a:cubicBezTo>
                <a:cubicBezTo>
                  <a:pt x="10828" y="12800"/>
                  <a:pt x="13459" y="12583"/>
                  <a:pt x="15057" y="12251"/>
                </a:cubicBezTo>
                <a:cubicBezTo>
                  <a:pt x="15421" y="12197"/>
                  <a:pt x="15703" y="11881"/>
                  <a:pt x="15703" y="11502"/>
                </a:cubicBezTo>
                <a:lnTo>
                  <a:pt x="15703" y="11502"/>
                </a:lnTo>
                <a:cubicBezTo>
                  <a:pt x="15702" y="11123"/>
                  <a:pt x="15420" y="10806"/>
                  <a:pt x="15056" y="10753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83" name="iconfont-1043-184206"/>
          <p:cNvSpPr>
            <a:spLocks noChangeAspect="1"/>
          </p:cNvSpPr>
          <p:nvPr/>
        </p:nvSpPr>
        <p:spPr bwMode="auto">
          <a:xfrm>
            <a:off x="2334500" y="3278949"/>
            <a:ext cx="609685" cy="466203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2" name="iconfont-1043-184206"/>
          <p:cNvSpPr>
            <a:spLocks noChangeAspect="1"/>
          </p:cNvSpPr>
          <p:nvPr/>
        </p:nvSpPr>
        <p:spPr bwMode="auto">
          <a:xfrm>
            <a:off x="9267934" y="3207673"/>
            <a:ext cx="609685" cy="608757"/>
          </a:xfrm>
          <a:custGeom>
            <a:avLst/>
            <a:gdLst>
              <a:gd name="connsiteX0" fmla="*/ 301279 w 602558"/>
              <a:gd name="connsiteY0" fmla="*/ 259540 h 601641"/>
              <a:gd name="connsiteX1" fmla="*/ 342666 w 602558"/>
              <a:gd name="connsiteY1" fmla="*/ 300856 h 601641"/>
              <a:gd name="connsiteX2" fmla="*/ 301279 w 602558"/>
              <a:gd name="connsiteY2" fmla="*/ 342172 h 601641"/>
              <a:gd name="connsiteX3" fmla="*/ 259892 w 602558"/>
              <a:gd name="connsiteY3" fmla="*/ 300856 h 601641"/>
              <a:gd name="connsiteX4" fmla="*/ 301279 w 602558"/>
              <a:gd name="connsiteY4" fmla="*/ 259540 h 601641"/>
              <a:gd name="connsiteX5" fmla="*/ 301208 w 602558"/>
              <a:gd name="connsiteY5" fmla="*/ 229259 h 601641"/>
              <a:gd name="connsiteX6" fmla="*/ 229563 w 602558"/>
              <a:gd name="connsiteY6" fmla="*/ 300785 h 601641"/>
              <a:gd name="connsiteX7" fmla="*/ 301208 w 602558"/>
              <a:gd name="connsiteY7" fmla="*/ 372310 h 601641"/>
              <a:gd name="connsiteX8" fmla="*/ 372854 w 602558"/>
              <a:gd name="connsiteY8" fmla="*/ 300785 h 601641"/>
              <a:gd name="connsiteX9" fmla="*/ 301208 w 602558"/>
              <a:gd name="connsiteY9" fmla="*/ 229259 h 601641"/>
              <a:gd name="connsiteX10" fmla="*/ 301208 w 602558"/>
              <a:gd name="connsiteY10" fmla="*/ 174649 h 601641"/>
              <a:gd name="connsiteX11" fmla="*/ 427556 w 602558"/>
              <a:gd name="connsiteY11" fmla="*/ 300785 h 601641"/>
              <a:gd name="connsiteX12" fmla="*/ 301208 w 602558"/>
              <a:gd name="connsiteY12" fmla="*/ 426920 h 601641"/>
              <a:gd name="connsiteX13" fmla="*/ 174861 w 602558"/>
              <a:gd name="connsiteY13" fmla="*/ 300785 h 601641"/>
              <a:gd name="connsiteX14" fmla="*/ 301208 w 602558"/>
              <a:gd name="connsiteY14" fmla="*/ 174649 h 601641"/>
              <a:gd name="connsiteX15" fmla="*/ 301209 w 602558"/>
              <a:gd name="connsiteY15" fmla="*/ 147260 h 601641"/>
              <a:gd name="connsiteX16" fmla="*/ 147479 w 602558"/>
              <a:gd name="connsiteY16" fmla="*/ 300775 h 601641"/>
              <a:gd name="connsiteX17" fmla="*/ 301209 w 602558"/>
              <a:gd name="connsiteY17" fmla="*/ 454451 h 601641"/>
              <a:gd name="connsiteX18" fmla="*/ 454939 w 602558"/>
              <a:gd name="connsiteY18" fmla="*/ 300775 h 601641"/>
              <a:gd name="connsiteX19" fmla="*/ 301209 w 602558"/>
              <a:gd name="connsiteY19" fmla="*/ 147260 h 601641"/>
              <a:gd name="connsiteX20" fmla="*/ 301209 w 602558"/>
              <a:gd name="connsiteY20" fmla="*/ 92652 h 601641"/>
              <a:gd name="connsiteX21" fmla="*/ 509624 w 602558"/>
              <a:gd name="connsiteY21" fmla="*/ 300775 h 601641"/>
              <a:gd name="connsiteX22" fmla="*/ 301209 w 602558"/>
              <a:gd name="connsiteY22" fmla="*/ 509059 h 601641"/>
              <a:gd name="connsiteX23" fmla="*/ 92794 w 602558"/>
              <a:gd name="connsiteY23" fmla="*/ 300775 h 601641"/>
              <a:gd name="connsiteX24" fmla="*/ 301209 w 602558"/>
              <a:gd name="connsiteY24" fmla="*/ 92652 h 601641"/>
              <a:gd name="connsiteX25" fmla="*/ 301198 w 602558"/>
              <a:gd name="connsiteY25" fmla="*/ 54607 h 601641"/>
              <a:gd name="connsiteX26" fmla="*/ 54690 w 602558"/>
              <a:gd name="connsiteY26" fmla="*/ 300740 h 601641"/>
              <a:gd name="connsiteX27" fmla="*/ 301198 w 602558"/>
              <a:gd name="connsiteY27" fmla="*/ 547034 h 601641"/>
              <a:gd name="connsiteX28" fmla="*/ 547707 w 602558"/>
              <a:gd name="connsiteY28" fmla="*/ 300740 h 601641"/>
              <a:gd name="connsiteX29" fmla="*/ 301198 w 602558"/>
              <a:gd name="connsiteY29" fmla="*/ 54607 h 601641"/>
              <a:gd name="connsiteX30" fmla="*/ 301198 w 602558"/>
              <a:gd name="connsiteY30" fmla="*/ 0 h 601641"/>
              <a:gd name="connsiteX31" fmla="*/ 602558 w 602558"/>
              <a:gd name="connsiteY31" fmla="*/ 300740 h 601641"/>
              <a:gd name="connsiteX32" fmla="*/ 301198 w 602558"/>
              <a:gd name="connsiteY32" fmla="*/ 601641 h 601641"/>
              <a:gd name="connsiteX33" fmla="*/ 0 w 602558"/>
              <a:gd name="connsiteY33" fmla="*/ 300740 h 601641"/>
              <a:gd name="connsiteX34" fmla="*/ 301198 w 602558"/>
              <a:gd name="connsiteY34" fmla="*/ 0 h 60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2558" h="601641">
                <a:moveTo>
                  <a:pt x="301279" y="259540"/>
                </a:moveTo>
                <a:cubicBezTo>
                  <a:pt x="324136" y="259540"/>
                  <a:pt x="342666" y="278038"/>
                  <a:pt x="342666" y="300856"/>
                </a:cubicBezTo>
                <a:cubicBezTo>
                  <a:pt x="342666" y="323674"/>
                  <a:pt x="324136" y="342172"/>
                  <a:pt x="301279" y="342172"/>
                </a:cubicBezTo>
                <a:cubicBezTo>
                  <a:pt x="278422" y="342172"/>
                  <a:pt x="259892" y="323674"/>
                  <a:pt x="259892" y="300856"/>
                </a:cubicBezTo>
                <a:cubicBezTo>
                  <a:pt x="259892" y="278038"/>
                  <a:pt x="278422" y="259540"/>
                  <a:pt x="301279" y="259540"/>
                </a:cubicBezTo>
                <a:close/>
                <a:moveTo>
                  <a:pt x="301208" y="229259"/>
                </a:moveTo>
                <a:cubicBezTo>
                  <a:pt x="261674" y="229259"/>
                  <a:pt x="229563" y="261317"/>
                  <a:pt x="229563" y="300785"/>
                </a:cubicBezTo>
                <a:cubicBezTo>
                  <a:pt x="229563" y="340252"/>
                  <a:pt x="261674" y="372310"/>
                  <a:pt x="301208" y="372310"/>
                </a:cubicBezTo>
                <a:cubicBezTo>
                  <a:pt x="340743" y="372310"/>
                  <a:pt x="372854" y="340252"/>
                  <a:pt x="372854" y="300785"/>
                </a:cubicBezTo>
                <a:cubicBezTo>
                  <a:pt x="372854" y="261317"/>
                  <a:pt x="340743" y="229259"/>
                  <a:pt x="301208" y="229259"/>
                </a:cubicBezTo>
                <a:close/>
                <a:moveTo>
                  <a:pt x="301208" y="174649"/>
                </a:moveTo>
                <a:cubicBezTo>
                  <a:pt x="370917" y="174649"/>
                  <a:pt x="427556" y="231193"/>
                  <a:pt x="427556" y="300785"/>
                </a:cubicBezTo>
                <a:cubicBezTo>
                  <a:pt x="427556" y="370377"/>
                  <a:pt x="370917" y="426920"/>
                  <a:pt x="301208" y="426920"/>
                </a:cubicBezTo>
                <a:cubicBezTo>
                  <a:pt x="231500" y="426920"/>
                  <a:pt x="174861" y="370377"/>
                  <a:pt x="174861" y="300785"/>
                </a:cubicBezTo>
                <a:cubicBezTo>
                  <a:pt x="174861" y="231193"/>
                  <a:pt x="231500" y="174649"/>
                  <a:pt x="301208" y="174649"/>
                </a:cubicBezTo>
                <a:close/>
                <a:moveTo>
                  <a:pt x="301209" y="147260"/>
                </a:moveTo>
                <a:cubicBezTo>
                  <a:pt x="216520" y="147260"/>
                  <a:pt x="147479" y="216205"/>
                  <a:pt x="147479" y="300775"/>
                </a:cubicBezTo>
                <a:cubicBezTo>
                  <a:pt x="147479" y="385506"/>
                  <a:pt x="216520" y="454451"/>
                  <a:pt x="301209" y="454451"/>
                </a:cubicBezTo>
                <a:cubicBezTo>
                  <a:pt x="386059" y="454451"/>
                  <a:pt x="454939" y="385506"/>
                  <a:pt x="454939" y="300775"/>
                </a:cubicBezTo>
                <a:cubicBezTo>
                  <a:pt x="454939" y="216205"/>
                  <a:pt x="386059" y="147260"/>
                  <a:pt x="301209" y="147260"/>
                </a:cubicBezTo>
                <a:close/>
                <a:moveTo>
                  <a:pt x="301209" y="92652"/>
                </a:moveTo>
                <a:cubicBezTo>
                  <a:pt x="416224" y="92652"/>
                  <a:pt x="509624" y="186082"/>
                  <a:pt x="509624" y="300775"/>
                </a:cubicBezTo>
                <a:cubicBezTo>
                  <a:pt x="509624" y="415629"/>
                  <a:pt x="416224" y="509059"/>
                  <a:pt x="301209" y="509059"/>
                </a:cubicBezTo>
                <a:cubicBezTo>
                  <a:pt x="186355" y="509059"/>
                  <a:pt x="92794" y="415629"/>
                  <a:pt x="92794" y="300775"/>
                </a:cubicBezTo>
                <a:cubicBezTo>
                  <a:pt x="92794" y="186082"/>
                  <a:pt x="186355" y="92652"/>
                  <a:pt x="301209" y="92652"/>
                </a:cubicBezTo>
                <a:close/>
                <a:moveTo>
                  <a:pt x="301198" y="54607"/>
                </a:moveTo>
                <a:cubicBezTo>
                  <a:pt x="165361" y="54607"/>
                  <a:pt x="54690" y="165109"/>
                  <a:pt x="54690" y="300740"/>
                </a:cubicBezTo>
                <a:cubicBezTo>
                  <a:pt x="54690" y="436532"/>
                  <a:pt x="165361" y="547034"/>
                  <a:pt x="301198" y="547034"/>
                </a:cubicBezTo>
                <a:cubicBezTo>
                  <a:pt x="437197" y="547034"/>
                  <a:pt x="547707" y="436532"/>
                  <a:pt x="547707" y="300740"/>
                </a:cubicBezTo>
                <a:cubicBezTo>
                  <a:pt x="547707" y="165109"/>
                  <a:pt x="437197" y="54607"/>
                  <a:pt x="301198" y="54607"/>
                </a:cubicBezTo>
                <a:close/>
                <a:moveTo>
                  <a:pt x="301198" y="0"/>
                </a:moveTo>
                <a:cubicBezTo>
                  <a:pt x="467366" y="0"/>
                  <a:pt x="602558" y="134987"/>
                  <a:pt x="602558" y="300740"/>
                </a:cubicBezTo>
                <a:cubicBezTo>
                  <a:pt x="602558" y="466654"/>
                  <a:pt x="467366" y="601641"/>
                  <a:pt x="301198" y="601641"/>
                </a:cubicBezTo>
                <a:cubicBezTo>
                  <a:pt x="135192" y="601641"/>
                  <a:pt x="0" y="466654"/>
                  <a:pt x="0" y="300740"/>
                </a:cubicBezTo>
                <a:cubicBezTo>
                  <a:pt x="0" y="134987"/>
                  <a:pt x="135192" y="0"/>
                  <a:pt x="301198" y="0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548837" y="5712294"/>
            <a:ext cx="6982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01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0676" y="347557"/>
            <a:ext cx="22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8455" y="463832"/>
            <a:ext cx="684463" cy="136781"/>
            <a:chOff x="9702495" y="6066780"/>
            <a:chExt cx="684463" cy="136781"/>
          </a:xfrm>
        </p:grpSpPr>
        <p:grpSp>
          <p:nvGrpSpPr>
            <p:cNvPr id="4" name="组合 3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11" name="任意多边形 1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9" name="任意多边形 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7" name="任意多边形 6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1250467" y="463832"/>
            <a:ext cx="684463" cy="136781"/>
            <a:chOff x="9702495" y="6066780"/>
            <a:chExt cx="684463" cy="136781"/>
          </a:xfrm>
        </p:grpSpPr>
        <p:grpSp>
          <p:nvGrpSpPr>
            <p:cNvPr id="14" name="组合 13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21" name="任意多边形 2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19" name="任意多边形 1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17" name="任意多边形 16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7999468" y="1835328"/>
            <a:ext cx="3800383" cy="3888384"/>
            <a:chOff x="7686767" y="1484808"/>
            <a:chExt cx="3800383" cy="3888384"/>
          </a:xfrm>
        </p:grpSpPr>
        <p:grpSp>
          <p:nvGrpSpPr>
            <p:cNvPr id="37" name="组合 36"/>
            <p:cNvGrpSpPr/>
            <p:nvPr/>
          </p:nvGrpSpPr>
          <p:grpSpPr>
            <a:xfrm>
              <a:off x="7686767" y="1484808"/>
              <a:ext cx="1471061" cy="3888384"/>
              <a:chOff x="7686767" y="1484808"/>
              <a:chExt cx="1471061" cy="3888384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686767" y="1484808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90500" dist="1270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7686767" y="4666343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90500" dist="1270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450979" y="3075576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90500" dist="1270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8238145" y="2102169"/>
              <a:ext cx="3249005" cy="2657993"/>
              <a:chOff x="8238145" y="2102169"/>
              <a:chExt cx="3249005" cy="2657993"/>
            </a:xfrm>
          </p:grpSpPr>
          <p:cxnSp>
            <p:nvCxnSpPr>
              <p:cNvPr id="43" name="直接连接符 42"/>
              <p:cNvCxnSpPr>
                <a:stCxn id="36" idx="6"/>
              </p:cNvCxnSpPr>
              <p:nvPr/>
            </p:nvCxnSpPr>
            <p:spPr>
              <a:xfrm>
                <a:off x="9157828" y="3429001"/>
                <a:ext cx="2329322" cy="0"/>
              </a:xfrm>
              <a:prstGeom prst="line">
                <a:avLst/>
              </a:prstGeom>
              <a:noFill/>
              <a:ln w="114300">
                <a:solidFill>
                  <a:srgbClr val="2B2E3D"/>
                </a:solidFill>
              </a:ln>
              <a:effectLst>
                <a:outerShdw blurRad="177800" dist="1397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9" name="Freeform 5"/>
              <p:cNvSpPr>
                <a:spLocks/>
              </p:cNvSpPr>
              <p:nvPr/>
            </p:nvSpPr>
            <p:spPr bwMode="auto">
              <a:xfrm>
                <a:off x="8238145" y="2102169"/>
                <a:ext cx="3223775" cy="442913"/>
              </a:xfrm>
              <a:custGeom>
                <a:avLst/>
                <a:gdLst>
                  <a:gd name="T0" fmla="*/ 0 w 2386"/>
                  <a:gd name="T1" fmla="*/ 0 h 279"/>
                  <a:gd name="T2" fmla="*/ 647 w 2386"/>
                  <a:gd name="T3" fmla="*/ 279 h 279"/>
                  <a:gd name="T4" fmla="*/ 2386 w 2386"/>
                  <a:gd name="T5" fmla="*/ 279 h 279"/>
                  <a:gd name="connsiteX0" fmla="*/ 0 w 8511"/>
                  <a:gd name="connsiteY0" fmla="*/ 0 h 10000"/>
                  <a:gd name="connsiteX1" fmla="*/ 2712 w 8511"/>
                  <a:gd name="connsiteY1" fmla="*/ 10000 h 10000"/>
                  <a:gd name="connsiteX2" fmla="*/ 8511 w 8511"/>
                  <a:gd name="connsiteY2" fmla="*/ 982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11" h="10000">
                    <a:moveTo>
                      <a:pt x="0" y="0"/>
                    </a:moveTo>
                    <a:lnTo>
                      <a:pt x="2712" y="10000"/>
                    </a:lnTo>
                    <a:cubicBezTo>
                      <a:pt x="5141" y="10000"/>
                      <a:pt x="6082" y="9828"/>
                      <a:pt x="8511" y="9828"/>
                    </a:cubicBezTo>
                  </a:path>
                </a:pathLst>
              </a:custGeom>
              <a:noFill/>
              <a:ln w="114300">
                <a:solidFill>
                  <a:srgbClr val="2B2E3D"/>
                </a:solidFill>
              </a:ln>
              <a:effectLst>
                <a:outerShdw blurRad="177800" dist="1397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Freeform 5"/>
              <p:cNvSpPr>
                <a:spLocks/>
              </p:cNvSpPr>
              <p:nvPr/>
            </p:nvSpPr>
            <p:spPr bwMode="auto">
              <a:xfrm flipV="1">
                <a:off x="8238145" y="4317249"/>
                <a:ext cx="3223775" cy="442913"/>
              </a:xfrm>
              <a:custGeom>
                <a:avLst/>
                <a:gdLst>
                  <a:gd name="T0" fmla="*/ 0 w 2386"/>
                  <a:gd name="T1" fmla="*/ 0 h 279"/>
                  <a:gd name="T2" fmla="*/ 647 w 2386"/>
                  <a:gd name="T3" fmla="*/ 279 h 279"/>
                  <a:gd name="T4" fmla="*/ 2386 w 2386"/>
                  <a:gd name="T5" fmla="*/ 279 h 279"/>
                  <a:gd name="connsiteX0" fmla="*/ 0 w 8511"/>
                  <a:gd name="connsiteY0" fmla="*/ 0 h 10000"/>
                  <a:gd name="connsiteX1" fmla="*/ 2712 w 8511"/>
                  <a:gd name="connsiteY1" fmla="*/ 10000 h 10000"/>
                  <a:gd name="connsiteX2" fmla="*/ 8511 w 8511"/>
                  <a:gd name="connsiteY2" fmla="*/ 982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11" h="10000">
                    <a:moveTo>
                      <a:pt x="0" y="0"/>
                    </a:moveTo>
                    <a:lnTo>
                      <a:pt x="2712" y="10000"/>
                    </a:lnTo>
                    <a:cubicBezTo>
                      <a:pt x="5141" y="10000"/>
                      <a:pt x="6082" y="9828"/>
                      <a:pt x="8511" y="9828"/>
                    </a:cubicBezTo>
                  </a:path>
                </a:pathLst>
              </a:custGeom>
              <a:noFill/>
              <a:ln w="114300">
                <a:solidFill>
                  <a:srgbClr val="2B2E3D"/>
                </a:solidFill>
              </a:ln>
              <a:effectLst>
                <a:outerShdw blurRad="177800" dist="1397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8238145" y="2102169"/>
              <a:ext cx="3249005" cy="2657993"/>
              <a:chOff x="8238145" y="2102169"/>
              <a:chExt cx="3249005" cy="2657993"/>
            </a:xfrm>
          </p:grpSpPr>
          <p:cxnSp>
            <p:nvCxnSpPr>
              <p:cNvPr id="99" name="直接连接符 98"/>
              <p:cNvCxnSpPr/>
              <p:nvPr/>
            </p:nvCxnSpPr>
            <p:spPr>
              <a:xfrm>
                <a:off x="9157828" y="3429001"/>
                <a:ext cx="2329322" cy="0"/>
              </a:xfrm>
              <a:prstGeom prst="line">
                <a:avLst/>
              </a:prstGeom>
              <a:noFill/>
              <a:ln w="114300">
                <a:solidFill>
                  <a:srgbClr val="2B2E3D"/>
                </a:solidFill>
              </a:ln>
              <a:effectLst>
                <a:outerShdw blurRad="139700" dist="1016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0" name="Freeform 5"/>
              <p:cNvSpPr>
                <a:spLocks/>
              </p:cNvSpPr>
              <p:nvPr/>
            </p:nvSpPr>
            <p:spPr bwMode="auto">
              <a:xfrm>
                <a:off x="8238145" y="2102169"/>
                <a:ext cx="3223775" cy="442913"/>
              </a:xfrm>
              <a:custGeom>
                <a:avLst/>
                <a:gdLst>
                  <a:gd name="T0" fmla="*/ 0 w 2386"/>
                  <a:gd name="T1" fmla="*/ 0 h 279"/>
                  <a:gd name="T2" fmla="*/ 647 w 2386"/>
                  <a:gd name="T3" fmla="*/ 279 h 279"/>
                  <a:gd name="T4" fmla="*/ 2386 w 2386"/>
                  <a:gd name="T5" fmla="*/ 279 h 279"/>
                  <a:gd name="connsiteX0" fmla="*/ 0 w 8511"/>
                  <a:gd name="connsiteY0" fmla="*/ 0 h 10000"/>
                  <a:gd name="connsiteX1" fmla="*/ 2712 w 8511"/>
                  <a:gd name="connsiteY1" fmla="*/ 10000 h 10000"/>
                  <a:gd name="connsiteX2" fmla="*/ 8511 w 8511"/>
                  <a:gd name="connsiteY2" fmla="*/ 982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11" h="10000">
                    <a:moveTo>
                      <a:pt x="0" y="0"/>
                    </a:moveTo>
                    <a:lnTo>
                      <a:pt x="2712" y="10000"/>
                    </a:lnTo>
                    <a:cubicBezTo>
                      <a:pt x="5141" y="10000"/>
                      <a:pt x="6082" y="9828"/>
                      <a:pt x="8511" y="9828"/>
                    </a:cubicBezTo>
                  </a:path>
                </a:pathLst>
              </a:custGeom>
              <a:noFill/>
              <a:ln w="114300">
                <a:solidFill>
                  <a:srgbClr val="2B2E3D"/>
                </a:solidFill>
              </a:ln>
              <a:effectLst>
                <a:outerShdw blurRad="139700" dist="1016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Freeform 5"/>
              <p:cNvSpPr>
                <a:spLocks/>
              </p:cNvSpPr>
              <p:nvPr/>
            </p:nvSpPr>
            <p:spPr bwMode="auto">
              <a:xfrm flipV="1">
                <a:off x="8238145" y="4317249"/>
                <a:ext cx="3223775" cy="442913"/>
              </a:xfrm>
              <a:custGeom>
                <a:avLst/>
                <a:gdLst>
                  <a:gd name="T0" fmla="*/ 0 w 2386"/>
                  <a:gd name="T1" fmla="*/ 0 h 279"/>
                  <a:gd name="T2" fmla="*/ 647 w 2386"/>
                  <a:gd name="T3" fmla="*/ 279 h 279"/>
                  <a:gd name="T4" fmla="*/ 2386 w 2386"/>
                  <a:gd name="T5" fmla="*/ 279 h 279"/>
                  <a:gd name="connsiteX0" fmla="*/ 0 w 8511"/>
                  <a:gd name="connsiteY0" fmla="*/ 0 h 10000"/>
                  <a:gd name="connsiteX1" fmla="*/ 2712 w 8511"/>
                  <a:gd name="connsiteY1" fmla="*/ 10000 h 10000"/>
                  <a:gd name="connsiteX2" fmla="*/ 8511 w 8511"/>
                  <a:gd name="connsiteY2" fmla="*/ 982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11" h="10000">
                    <a:moveTo>
                      <a:pt x="0" y="0"/>
                    </a:moveTo>
                    <a:lnTo>
                      <a:pt x="2712" y="10000"/>
                    </a:lnTo>
                    <a:cubicBezTo>
                      <a:pt x="5141" y="10000"/>
                      <a:pt x="6082" y="9828"/>
                      <a:pt x="8511" y="9828"/>
                    </a:cubicBezTo>
                  </a:path>
                </a:pathLst>
              </a:custGeom>
              <a:noFill/>
              <a:ln w="114300">
                <a:solidFill>
                  <a:srgbClr val="2B2E3D"/>
                </a:solidFill>
              </a:ln>
              <a:effectLst>
                <a:outerShdw blurRad="139700" dist="1016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7686767" y="1484808"/>
              <a:ext cx="1471061" cy="3888384"/>
              <a:chOff x="7686767" y="1484808"/>
              <a:chExt cx="1471061" cy="3888384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7686767" y="1484808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241300" dist="165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7686767" y="4666343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241300" dist="165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8450979" y="3075576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241300" dist="165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450903" y="1835328"/>
            <a:ext cx="3811753" cy="3888384"/>
            <a:chOff x="697409" y="1484808"/>
            <a:chExt cx="3811753" cy="3888384"/>
          </a:xfrm>
        </p:grpSpPr>
        <p:grpSp>
          <p:nvGrpSpPr>
            <p:cNvPr id="38" name="组合 37"/>
            <p:cNvGrpSpPr/>
            <p:nvPr/>
          </p:nvGrpSpPr>
          <p:grpSpPr>
            <a:xfrm flipH="1">
              <a:off x="3038101" y="1484808"/>
              <a:ext cx="1471061" cy="3888384"/>
              <a:chOff x="7686767" y="1484808"/>
              <a:chExt cx="1471061" cy="388838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7686767" y="1484808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90500" dist="1270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7686767" y="4666343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90500" dist="1270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450979" y="3075576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90500" dist="1270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flipH="1">
              <a:off x="697409" y="2102169"/>
              <a:ext cx="3249005" cy="2657993"/>
              <a:chOff x="167326" y="2102169"/>
              <a:chExt cx="3249005" cy="2657993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1087009" y="3429001"/>
                <a:ext cx="2329322" cy="0"/>
              </a:xfrm>
              <a:prstGeom prst="line">
                <a:avLst/>
              </a:prstGeom>
              <a:noFill/>
              <a:ln w="114300">
                <a:solidFill>
                  <a:srgbClr val="2B2E3D"/>
                </a:solidFill>
              </a:ln>
              <a:effectLst>
                <a:outerShdw blurRad="177800" dist="1397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167326" y="2102169"/>
                <a:ext cx="3223775" cy="442913"/>
              </a:xfrm>
              <a:custGeom>
                <a:avLst/>
                <a:gdLst>
                  <a:gd name="T0" fmla="*/ 0 w 2386"/>
                  <a:gd name="T1" fmla="*/ 0 h 279"/>
                  <a:gd name="T2" fmla="*/ 647 w 2386"/>
                  <a:gd name="T3" fmla="*/ 279 h 279"/>
                  <a:gd name="T4" fmla="*/ 2386 w 2386"/>
                  <a:gd name="T5" fmla="*/ 279 h 279"/>
                  <a:gd name="connsiteX0" fmla="*/ 0 w 8511"/>
                  <a:gd name="connsiteY0" fmla="*/ 0 h 10000"/>
                  <a:gd name="connsiteX1" fmla="*/ 2712 w 8511"/>
                  <a:gd name="connsiteY1" fmla="*/ 10000 h 10000"/>
                  <a:gd name="connsiteX2" fmla="*/ 8511 w 8511"/>
                  <a:gd name="connsiteY2" fmla="*/ 982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11" h="10000">
                    <a:moveTo>
                      <a:pt x="0" y="0"/>
                    </a:moveTo>
                    <a:lnTo>
                      <a:pt x="2712" y="10000"/>
                    </a:lnTo>
                    <a:cubicBezTo>
                      <a:pt x="5141" y="10000"/>
                      <a:pt x="6082" y="9828"/>
                      <a:pt x="8511" y="9828"/>
                    </a:cubicBezTo>
                  </a:path>
                </a:pathLst>
              </a:custGeom>
              <a:noFill/>
              <a:ln w="114300">
                <a:solidFill>
                  <a:srgbClr val="2B2E3D"/>
                </a:solidFill>
              </a:ln>
              <a:effectLst>
                <a:outerShdw blurRad="177800" dist="1397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Freeform 5"/>
              <p:cNvSpPr>
                <a:spLocks/>
              </p:cNvSpPr>
              <p:nvPr/>
            </p:nvSpPr>
            <p:spPr bwMode="auto">
              <a:xfrm flipV="1">
                <a:off x="167326" y="4317249"/>
                <a:ext cx="3223775" cy="442913"/>
              </a:xfrm>
              <a:custGeom>
                <a:avLst/>
                <a:gdLst>
                  <a:gd name="T0" fmla="*/ 0 w 2386"/>
                  <a:gd name="T1" fmla="*/ 0 h 279"/>
                  <a:gd name="T2" fmla="*/ 647 w 2386"/>
                  <a:gd name="T3" fmla="*/ 279 h 279"/>
                  <a:gd name="T4" fmla="*/ 2386 w 2386"/>
                  <a:gd name="T5" fmla="*/ 279 h 279"/>
                  <a:gd name="connsiteX0" fmla="*/ 0 w 8511"/>
                  <a:gd name="connsiteY0" fmla="*/ 0 h 10000"/>
                  <a:gd name="connsiteX1" fmla="*/ 2712 w 8511"/>
                  <a:gd name="connsiteY1" fmla="*/ 10000 h 10000"/>
                  <a:gd name="connsiteX2" fmla="*/ 8511 w 8511"/>
                  <a:gd name="connsiteY2" fmla="*/ 982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11" h="10000">
                    <a:moveTo>
                      <a:pt x="0" y="0"/>
                    </a:moveTo>
                    <a:lnTo>
                      <a:pt x="2712" y="10000"/>
                    </a:lnTo>
                    <a:cubicBezTo>
                      <a:pt x="5141" y="10000"/>
                      <a:pt x="6082" y="9828"/>
                      <a:pt x="8511" y="9828"/>
                    </a:cubicBezTo>
                  </a:path>
                </a:pathLst>
              </a:custGeom>
              <a:noFill/>
              <a:ln w="114300">
                <a:solidFill>
                  <a:srgbClr val="2B2E3D"/>
                </a:solidFill>
              </a:ln>
              <a:effectLst>
                <a:outerShdw blurRad="177800" dist="1397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 flipH="1">
              <a:off x="697409" y="2102169"/>
              <a:ext cx="3249005" cy="2657993"/>
              <a:chOff x="167326" y="2102169"/>
              <a:chExt cx="3249005" cy="2657993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1087009" y="3429001"/>
                <a:ext cx="2329322" cy="0"/>
              </a:xfrm>
              <a:prstGeom prst="line">
                <a:avLst/>
              </a:prstGeom>
              <a:noFill/>
              <a:ln w="114300">
                <a:solidFill>
                  <a:srgbClr val="2B2E3D"/>
                </a:solidFill>
              </a:ln>
              <a:effectLst>
                <a:outerShdw blurRad="139700" dist="1016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" name="Freeform 5"/>
              <p:cNvSpPr>
                <a:spLocks/>
              </p:cNvSpPr>
              <p:nvPr/>
            </p:nvSpPr>
            <p:spPr bwMode="auto">
              <a:xfrm>
                <a:off x="167326" y="2102169"/>
                <a:ext cx="3223775" cy="442913"/>
              </a:xfrm>
              <a:custGeom>
                <a:avLst/>
                <a:gdLst>
                  <a:gd name="T0" fmla="*/ 0 w 2386"/>
                  <a:gd name="T1" fmla="*/ 0 h 279"/>
                  <a:gd name="T2" fmla="*/ 647 w 2386"/>
                  <a:gd name="T3" fmla="*/ 279 h 279"/>
                  <a:gd name="T4" fmla="*/ 2386 w 2386"/>
                  <a:gd name="T5" fmla="*/ 279 h 279"/>
                  <a:gd name="connsiteX0" fmla="*/ 0 w 8511"/>
                  <a:gd name="connsiteY0" fmla="*/ 0 h 10000"/>
                  <a:gd name="connsiteX1" fmla="*/ 2712 w 8511"/>
                  <a:gd name="connsiteY1" fmla="*/ 10000 h 10000"/>
                  <a:gd name="connsiteX2" fmla="*/ 8511 w 8511"/>
                  <a:gd name="connsiteY2" fmla="*/ 982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11" h="10000">
                    <a:moveTo>
                      <a:pt x="0" y="0"/>
                    </a:moveTo>
                    <a:lnTo>
                      <a:pt x="2712" y="10000"/>
                    </a:lnTo>
                    <a:cubicBezTo>
                      <a:pt x="5141" y="10000"/>
                      <a:pt x="6082" y="9828"/>
                      <a:pt x="8511" y="9828"/>
                    </a:cubicBezTo>
                  </a:path>
                </a:pathLst>
              </a:custGeom>
              <a:noFill/>
              <a:ln w="114300">
                <a:solidFill>
                  <a:srgbClr val="2B2E3D"/>
                </a:solidFill>
              </a:ln>
              <a:effectLst>
                <a:outerShdw blurRad="139700" dist="1016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Freeform 5"/>
              <p:cNvSpPr>
                <a:spLocks/>
              </p:cNvSpPr>
              <p:nvPr/>
            </p:nvSpPr>
            <p:spPr bwMode="auto">
              <a:xfrm flipV="1">
                <a:off x="167326" y="4317249"/>
                <a:ext cx="3223775" cy="442913"/>
              </a:xfrm>
              <a:custGeom>
                <a:avLst/>
                <a:gdLst>
                  <a:gd name="T0" fmla="*/ 0 w 2386"/>
                  <a:gd name="T1" fmla="*/ 0 h 279"/>
                  <a:gd name="T2" fmla="*/ 647 w 2386"/>
                  <a:gd name="T3" fmla="*/ 279 h 279"/>
                  <a:gd name="T4" fmla="*/ 2386 w 2386"/>
                  <a:gd name="T5" fmla="*/ 279 h 279"/>
                  <a:gd name="connsiteX0" fmla="*/ 0 w 8511"/>
                  <a:gd name="connsiteY0" fmla="*/ 0 h 10000"/>
                  <a:gd name="connsiteX1" fmla="*/ 2712 w 8511"/>
                  <a:gd name="connsiteY1" fmla="*/ 10000 h 10000"/>
                  <a:gd name="connsiteX2" fmla="*/ 8511 w 8511"/>
                  <a:gd name="connsiteY2" fmla="*/ 982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11" h="10000">
                    <a:moveTo>
                      <a:pt x="0" y="0"/>
                    </a:moveTo>
                    <a:lnTo>
                      <a:pt x="2712" y="10000"/>
                    </a:lnTo>
                    <a:cubicBezTo>
                      <a:pt x="5141" y="10000"/>
                      <a:pt x="6082" y="9828"/>
                      <a:pt x="8511" y="9828"/>
                    </a:cubicBezTo>
                  </a:path>
                </a:pathLst>
              </a:custGeom>
              <a:noFill/>
              <a:ln w="114300">
                <a:solidFill>
                  <a:srgbClr val="2B2E3D"/>
                </a:solidFill>
              </a:ln>
              <a:effectLst>
                <a:outerShdw blurRad="139700" dist="1016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 flipH="1">
              <a:off x="3038101" y="1484808"/>
              <a:ext cx="1471061" cy="3888384"/>
              <a:chOff x="7686767" y="1484808"/>
              <a:chExt cx="1471061" cy="388838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7686767" y="1484808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241300" dist="165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7686767" y="4666343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241300" dist="165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8450979" y="3075576"/>
                <a:ext cx="706849" cy="706849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241300" dist="165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4151808" y="1835328"/>
            <a:ext cx="3888384" cy="3888384"/>
            <a:chOff x="6871519" y="1771650"/>
            <a:chExt cx="3200400" cy="3200400"/>
          </a:xfrm>
        </p:grpSpPr>
        <p:sp>
          <p:nvSpPr>
            <p:cNvPr id="130" name="椭圆 129"/>
            <p:cNvSpPr/>
            <p:nvPr/>
          </p:nvSpPr>
          <p:spPr>
            <a:xfrm>
              <a:off x="6871519" y="1771650"/>
              <a:ext cx="3200400" cy="320040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innerShdw blurRad="381000" dist="241300" dir="13200000">
                <a:prstClr val="black">
                  <a:alpha val="7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871519" y="1771650"/>
              <a:ext cx="3200400" cy="3200400"/>
            </a:xfrm>
            <a:prstGeom prst="ellipse">
              <a:avLst/>
            </a:prstGeom>
            <a:solidFill>
              <a:srgbClr val="08031F">
                <a:alpha val="54902"/>
              </a:srgbClr>
            </a:solidFill>
            <a:ln>
              <a:noFill/>
            </a:ln>
            <a:effectLst>
              <a:innerShdw blurRad="292100" dist="317500" dir="2700000">
                <a:schemeClr val="tx2">
                  <a:lumMod val="60000"/>
                  <a:lumOff val="40000"/>
                  <a:alpha val="49000"/>
                </a:scheme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20025" y="2895602"/>
            <a:ext cx="3151950" cy="1632858"/>
            <a:chOff x="3245334" y="3187122"/>
            <a:chExt cx="5688632" cy="2946978"/>
          </a:xfrm>
          <a:effectLst>
            <a:outerShdw blurRad="139700" dist="177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îṡli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7B71F00-AAE9-47A2-9200-98538C02B10B}"/>
                </a:ext>
              </a:extLst>
            </p:cNvPr>
            <p:cNvSpPr/>
            <p:nvPr/>
          </p:nvSpPr>
          <p:spPr>
            <a:xfrm>
              <a:off x="3836392" y="3201373"/>
              <a:ext cx="4506515" cy="2856164"/>
            </a:xfrm>
            <a:custGeom>
              <a:avLst/>
              <a:gdLst>
                <a:gd name="connsiteX0" fmla="*/ 224028 w 7415784"/>
                <a:gd name="connsiteY0" fmla="*/ 269748 h 4700016"/>
                <a:gd name="connsiteX1" fmla="*/ 224028 w 7415784"/>
                <a:gd name="connsiteY1" fmla="*/ 4430268 h 4700016"/>
                <a:gd name="connsiteX2" fmla="*/ 7191756 w 7415784"/>
                <a:gd name="connsiteY2" fmla="*/ 4430268 h 4700016"/>
                <a:gd name="connsiteX3" fmla="*/ 7191756 w 7415784"/>
                <a:gd name="connsiteY3" fmla="*/ 269748 h 4700016"/>
                <a:gd name="connsiteX4" fmla="*/ 266867 w 7415784"/>
                <a:gd name="connsiteY4" fmla="*/ 0 h 4700016"/>
                <a:gd name="connsiteX5" fmla="*/ 7148917 w 7415784"/>
                <a:gd name="connsiteY5" fmla="*/ 0 h 4700016"/>
                <a:gd name="connsiteX6" fmla="*/ 7415784 w 7415784"/>
                <a:gd name="connsiteY6" fmla="*/ 266867 h 4700016"/>
                <a:gd name="connsiteX7" fmla="*/ 7415784 w 7415784"/>
                <a:gd name="connsiteY7" fmla="*/ 4433149 h 4700016"/>
                <a:gd name="connsiteX8" fmla="*/ 7148917 w 7415784"/>
                <a:gd name="connsiteY8" fmla="*/ 4700016 h 4700016"/>
                <a:gd name="connsiteX9" fmla="*/ 266867 w 7415784"/>
                <a:gd name="connsiteY9" fmla="*/ 4700016 h 4700016"/>
                <a:gd name="connsiteX10" fmla="*/ 0 w 7415784"/>
                <a:gd name="connsiteY10" fmla="*/ 4433149 h 4700016"/>
                <a:gd name="connsiteX11" fmla="*/ 0 w 7415784"/>
                <a:gd name="connsiteY11" fmla="*/ 266867 h 4700016"/>
                <a:gd name="connsiteX12" fmla="*/ 266867 w 7415784"/>
                <a:gd name="connsiteY12" fmla="*/ 0 h 4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15784" h="4700016">
                  <a:moveTo>
                    <a:pt x="224028" y="269748"/>
                  </a:moveTo>
                  <a:lnTo>
                    <a:pt x="224028" y="4430268"/>
                  </a:lnTo>
                  <a:lnTo>
                    <a:pt x="7191756" y="4430268"/>
                  </a:lnTo>
                  <a:lnTo>
                    <a:pt x="7191756" y="269748"/>
                  </a:lnTo>
                  <a:close/>
                  <a:moveTo>
                    <a:pt x="266867" y="0"/>
                  </a:moveTo>
                  <a:lnTo>
                    <a:pt x="7148917" y="0"/>
                  </a:lnTo>
                  <a:cubicBezTo>
                    <a:pt x="7296304" y="0"/>
                    <a:pt x="7415784" y="119480"/>
                    <a:pt x="7415784" y="266867"/>
                  </a:cubicBezTo>
                  <a:lnTo>
                    <a:pt x="7415784" y="4433149"/>
                  </a:lnTo>
                  <a:cubicBezTo>
                    <a:pt x="7415784" y="4580536"/>
                    <a:pt x="7296304" y="4700016"/>
                    <a:pt x="7148917" y="4700016"/>
                  </a:cubicBezTo>
                  <a:lnTo>
                    <a:pt x="266867" y="4700016"/>
                  </a:lnTo>
                  <a:cubicBezTo>
                    <a:pt x="119480" y="4700016"/>
                    <a:pt x="0" y="4580536"/>
                    <a:pt x="0" y="4433149"/>
                  </a:cubicBezTo>
                  <a:lnTo>
                    <a:pt x="0" y="266867"/>
                  </a:lnTo>
                  <a:cubicBezTo>
                    <a:pt x="0" y="119480"/>
                    <a:pt x="119480" y="0"/>
                    <a:pt x="266867" y="0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91"/>
            </a:p>
          </p:txBody>
        </p:sp>
        <p:sp>
          <p:nvSpPr>
            <p:cNvPr id="26" name="i$1î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398C1FB-3159-4862-9B92-29D7ED383A90}"/>
                </a:ext>
              </a:extLst>
            </p:cNvPr>
            <p:cNvSpPr/>
            <p:nvPr/>
          </p:nvSpPr>
          <p:spPr>
            <a:xfrm>
              <a:off x="3847016" y="3213862"/>
              <a:ext cx="4485268" cy="2831185"/>
            </a:xfrm>
            <a:custGeom>
              <a:avLst/>
              <a:gdLst>
                <a:gd name="connsiteX0" fmla="*/ 252028 w 7380820"/>
                <a:gd name="connsiteY0" fmla="*/ 295230 h 4658912"/>
                <a:gd name="connsiteX1" fmla="*/ 252028 w 7380820"/>
                <a:gd name="connsiteY1" fmla="*/ 4363682 h 4658912"/>
                <a:gd name="connsiteX2" fmla="*/ 7128792 w 7380820"/>
                <a:gd name="connsiteY2" fmla="*/ 4363682 h 4658912"/>
                <a:gd name="connsiteX3" fmla="*/ 7128792 w 7380820"/>
                <a:gd name="connsiteY3" fmla="*/ 295230 h 4658912"/>
                <a:gd name="connsiteX4" fmla="*/ 264533 w 7380820"/>
                <a:gd name="connsiteY4" fmla="*/ 0 h 4658912"/>
                <a:gd name="connsiteX5" fmla="*/ 7116287 w 7380820"/>
                <a:gd name="connsiteY5" fmla="*/ 0 h 4658912"/>
                <a:gd name="connsiteX6" fmla="*/ 7380820 w 7380820"/>
                <a:gd name="connsiteY6" fmla="*/ 264533 h 4658912"/>
                <a:gd name="connsiteX7" fmla="*/ 7380820 w 7380820"/>
                <a:gd name="connsiteY7" fmla="*/ 4394379 h 4658912"/>
                <a:gd name="connsiteX8" fmla="*/ 7116287 w 7380820"/>
                <a:gd name="connsiteY8" fmla="*/ 4658912 h 4658912"/>
                <a:gd name="connsiteX9" fmla="*/ 264533 w 7380820"/>
                <a:gd name="connsiteY9" fmla="*/ 4658912 h 4658912"/>
                <a:gd name="connsiteX10" fmla="*/ 0 w 7380820"/>
                <a:gd name="connsiteY10" fmla="*/ 4394379 h 4658912"/>
                <a:gd name="connsiteX11" fmla="*/ 0 w 7380820"/>
                <a:gd name="connsiteY11" fmla="*/ 264533 h 4658912"/>
                <a:gd name="connsiteX12" fmla="*/ 264533 w 7380820"/>
                <a:gd name="connsiteY12" fmla="*/ 0 h 465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80820" h="4658912">
                  <a:moveTo>
                    <a:pt x="252028" y="295230"/>
                  </a:moveTo>
                  <a:lnTo>
                    <a:pt x="252028" y="4363682"/>
                  </a:lnTo>
                  <a:lnTo>
                    <a:pt x="7128792" y="4363682"/>
                  </a:lnTo>
                  <a:lnTo>
                    <a:pt x="7128792" y="295230"/>
                  </a:lnTo>
                  <a:close/>
                  <a:moveTo>
                    <a:pt x="264533" y="0"/>
                  </a:moveTo>
                  <a:lnTo>
                    <a:pt x="7116287" y="0"/>
                  </a:lnTo>
                  <a:cubicBezTo>
                    <a:pt x="7262385" y="0"/>
                    <a:pt x="7380820" y="118435"/>
                    <a:pt x="7380820" y="264533"/>
                  </a:cubicBezTo>
                  <a:lnTo>
                    <a:pt x="7380820" y="4394379"/>
                  </a:lnTo>
                  <a:cubicBezTo>
                    <a:pt x="7380820" y="4540477"/>
                    <a:pt x="7262385" y="4658912"/>
                    <a:pt x="7116287" y="4658912"/>
                  </a:cubicBezTo>
                  <a:lnTo>
                    <a:pt x="264533" y="4658912"/>
                  </a:lnTo>
                  <a:cubicBezTo>
                    <a:pt x="118435" y="4658912"/>
                    <a:pt x="0" y="4540477"/>
                    <a:pt x="0" y="4394379"/>
                  </a:cubicBezTo>
                  <a:lnTo>
                    <a:pt x="0" y="264533"/>
                  </a:lnTo>
                  <a:cubicBezTo>
                    <a:pt x="0" y="118435"/>
                    <a:pt x="118435" y="0"/>
                    <a:pt x="26453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91" dirty="0"/>
            </a:p>
          </p:txBody>
        </p:sp>
        <p:sp>
          <p:nvSpPr>
            <p:cNvPr id="27" name="îŝlî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7ED2CE9-3B75-48A5-A539-8C613DB69734}"/>
                </a:ext>
              </a:extLst>
            </p:cNvPr>
            <p:cNvSpPr/>
            <p:nvPr/>
          </p:nvSpPr>
          <p:spPr>
            <a:xfrm>
              <a:off x="6045891" y="3263068"/>
              <a:ext cx="87517" cy="87517"/>
            </a:xfrm>
            <a:prstGeom prst="ellipse">
              <a:avLst/>
            </a:prstGeom>
            <a:gradFill flip="none" rotWithShape="1">
              <a:gsLst>
                <a:gs pos="17000">
                  <a:schemeClr val="tx1"/>
                </a:gs>
                <a:gs pos="34000">
                  <a:srgbClr val="000000">
                    <a:lumMod val="84000"/>
                    <a:lumOff val="16000"/>
                  </a:srgbClr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91"/>
            </a:p>
          </p:txBody>
        </p:sp>
        <p:grpSp>
          <p:nvGrpSpPr>
            <p:cNvPr id="28" name="iṥ1î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EF94A27-5B00-43E0-87C7-5DF1F5A985F3}"/>
                </a:ext>
              </a:extLst>
            </p:cNvPr>
            <p:cNvGrpSpPr/>
            <p:nvPr/>
          </p:nvGrpSpPr>
          <p:grpSpPr>
            <a:xfrm>
              <a:off x="3245334" y="6020142"/>
              <a:ext cx="5688632" cy="113958"/>
              <a:chOff x="-1348120" y="5777968"/>
              <a:chExt cx="9361040" cy="187524"/>
            </a:xfrm>
          </p:grpSpPr>
          <p:sp>
            <p:nvSpPr>
              <p:cNvPr id="31" name="ísḻîd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81DC464-DA5E-4BF4-9DFC-1942412031CE}"/>
                  </a:ext>
                </a:extLst>
              </p:cNvPr>
              <p:cNvSpPr/>
              <p:nvPr/>
            </p:nvSpPr>
            <p:spPr>
              <a:xfrm flipV="1">
                <a:off x="-1348120" y="5928916"/>
                <a:ext cx="9361040" cy="36576"/>
              </a:xfrm>
              <a:prstGeom prst="trapezoid">
                <a:avLst>
                  <a:gd name="adj" fmla="val 814192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91"/>
              </a:p>
            </p:txBody>
          </p:sp>
          <p:sp>
            <p:nvSpPr>
              <p:cNvPr id="32" name="iṩlîḋ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C66E3C9-DF9F-4414-A9B2-C9C5EC549EFA}"/>
                  </a:ext>
                </a:extLst>
              </p:cNvPr>
              <p:cNvSpPr/>
              <p:nvPr/>
            </p:nvSpPr>
            <p:spPr>
              <a:xfrm>
                <a:off x="-1348120" y="5777968"/>
                <a:ext cx="9361040" cy="15109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91"/>
              </a:p>
            </p:txBody>
          </p:sp>
        </p:grpSp>
        <p:sp>
          <p:nvSpPr>
            <p:cNvPr id="29" name="işlî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B8EA6B3-3958-4541-AD66-EE7B4F0A23EA}"/>
                </a:ext>
              </a:extLst>
            </p:cNvPr>
            <p:cNvSpPr/>
            <p:nvPr/>
          </p:nvSpPr>
          <p:spPr>
            <a:xfrm>
              <a:off x="3949372" y="3387788"/>
              <a:ext cx="4254542" cy="2492576"/>
            </a:xfrm>
            <a:prstGeom prst="rect">
              <a:avLst/>
            </a:prstGeom>
            <a:blipFill>
              <a:blip r:embed="rId3"/>
              <a:srcRect/>
              <a:stretch>
                <a:fillRect t="-6975" b="-6906"/>
              </a:stretch>
            </a:blipFill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0" name="ïSḻíď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F7D7BBA-1F79-47EB-93C4-507FC6BBB012}"/>
                </a:ext>
              </a:extLst>
            </p:cNvPr>
            <p:cNvSpPr/>
            <p:nvPr/>
          </p:nvSpPr>
          <p:spPr>
            <a:xfrm>
              <a:off x="6805076" y="3187122"/>
              <a:ext cx="1537832" cy="2856164"/>
            </a:xfrm>
            <a:custGeom>
              <a:avLst/>
              <a:gdLst>
                <a:gd name="connsiteX0" fmla="*/ 0 w 2530610"/>
                <a:gd name="connsiteY0" fmla="*/ 0 h 4700016"/>
                <a:gd name="connsiteX1" fmla="*/ 2263743 w 2530610"/>
                <a:gd name="connsiteY1" fmla="*/ 0 h 4700016"/>
                <a:gd name="connsiteX2" fmla="*/ 2530610 w 2530610"/>
                <a:gd name="connsiteY2" fmla="*/ 266867 h 4700016"/>
                <a:gd name="connsiteX3" fmla="*/ 2530610 w 2530610"/>
                <a:gd name="connsiteY3" fmla="*/ 4433149 h 4700016"/>
                <a:gd name="connsiteX4" fmla="*/ 2263743 w 2530610"/>
                <a:gd name="connsiteY4" fmla="*/ 4700016 h 4700016"/>
                <a:gd name="connsiteX5" fmla="*/ 1961175 w 2530610"/>
                <a:gd name="connsiteY5" fmla="*/ 4700016 h 4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0610" h="4700016">
                  <a:moveTo>
                    <a:pt x="0" y="0"/>
                  </a:moveTo>
                  <a:lnTo>
                    <a:pt x="2263743" y="0"/>
                  </a:lnTo>
                  <a:cubicBezTo>
                    <a:pt x="2411130" y="0"/>
                    <a:pt x="2530610" y="119480"/>
                    <a:pt x="2530610" y="266867"/>
                  </a:cubicBezTo>
                  <a:lnTo>
                    <a:pt x="2530610" y="4433149"/>
                  </a:lnTo>
                  <a:cubicBezTo>
                    <a:pt x="2530610" y="4580536"/>
                    <a:pt x="2411130" y="4700016"/>
                    <a:pt x="2263743" y="4700016"/>
                  </a:cubicBezTo>
                  <a:lnTo>
                    <a:pt x="1961175" y="47000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91" dirty="0"/>
            </a:p>
          </p:txBody>
        </p:sp>
      </p:grpSp>
      <p:sp>
        <p:nvSpPr>
          <p:cNvPr id="132" name="businessmen_47858"/>
          <p:cNvSpPr>
            <a:spLocks noChangeAspect="1"/>
          </p:cNvSpPr>
          <p:nvPr/>
        </p:nvSpPr>
        <p:spPr bwMode="auto">
          <a:xfrm>
            <a:off x="8165110" y="2001253"/>
            <a:ext cx="375564" cy="374998"/>
          </a:xfrm>
          <a:custGeom>
            <a:avLst/>
            <a:gdLst>
              <a:gd name="T0" fmla="*/ 9608 w 10667"/>
              <a:gd name="T1" fmla="*/ 4056 h 10667"/>
              <a:gd name="T2" fmla="*/ 9642 w 10667"/>
              <a:gd name="T3" fmla="*/ 4561 h 10667"/>
              <a:gd name="T4" fmla="*/ 9398 w 10667"/>
              <a:gd name="T5" fmla="*/ 5365 h 10667"/>
              <a:gd name="T6" fmla="*/ 9237 w 10667"/>
              <a:gd name="T7" fmla="*/ 4433 h 10667"/>
              <a:gd name="T8" fmla="*/ 8869 w 10667"/>
              <a:gd name="T9" fmla="*/ 4582 h 10667"/>
              <a:gd name="T10" fmla="*/ 8709 w 10667"/>
              <a:gd name="T11" fmla="*/ 5514 h 10667"/>
              <a:gd name="T12" fmla="*/ 8952 w 10667"/>
              <a:gd name="T13" fmla="*/ 5395 h 10667"/>
              <a:gd name="T14" fmla="*/ 8998 w 10667"/>
              <a:gd name="T15" fmla="*/ 6944 h 10667"/>
              <a:gd name="T16" fmla="*/ 9239 w 10667"/>
              <a:gd name="T17" fmla="*/ 5720 h 10667"/>
              <a:gd name="T18" fmla="*/ 9377 w 10667"/>
              <a:gd name="T19" fmla="*/ 6807 h 10667"/>
              <a:gd name="T20" fmla="*/ 9687 w 10667"/>
              <a:gd name="T21" fmla="*/ 6787 h 10667"/>
              <a:gd name="T22" fmla="*/ 9559 w 10667"/>
              <a:gd name="T23" fmla="*/ 4821 h 10667"/>
              <a:gd name="T24" fmla="*/ 9939 w 10667"/>
              <a:gd name="T25" fmla="*/ 5391 h 10667"/>
              <a:gd name="T26" fmla="*/ 6566 w 10667"/>
              <a:gd name="T27" fmla="*/ 1130 h 10667"/>
              <a:gd name="T28" fmla="*/ 5448 w 10667"/>
              <a:gd name="T29" fmla="*/ 2261 h 10667"/>
              <a:gd name="T30" fmla="*/ 7197 w 10667"/>
              <a:gd name="T31" fmla="*/ 8282 h 10667"/>
              <a:gd name="T32" fmla="*/ 6553 w 10667"/>
              <a:gd name="T33" fmla="*/ 5860 h 10667"/>
              <a:gd name="T34" fmla="*/ 6867 w 10667"/>
              <a:gd name="T35" fmla="*/ 5540 h 10667"/>
              <a:gd name="T36" fmla="*/ 6677 w 10667"/>
              <a:gd name="T37" fmla="*/ 2794 h 10667"/>
              <a:gd name="T38" fmla="*/ 5875 w 10667"/>
              <a:gd name="T39" fmla="*/ 5440 h 10667"/>
              <a:gd name="T40" fmla="*/ 5344 w 10667"/>
              <a:gd name="T41" fmla="*/ 2372 h 10667"/>
              <a:gd name="T42" fmla="*/ 4134 w 10667"/>
              <a:gd name="T43" fmla="*/ 2863 h 10667"/>
              <a:gd name="T44" fmla="*/ 3606 w 10667"/>
              <a:gd name="T45" fmla="*/ 5931 h 10667"/>
              <a:gd name="T46" fmla="*/ 4406 w 10667"/>
              <a:gd name="T47" fmla="*/ 5536 h 10667"/>
              <a:gd name="T48" fmla="*/ 3036 w 10667"/>
              <a:gd name="T49" fmla="*/ 8836 h 10667"/>
              <a:gd name="T50" fmla="*/ 1301 w 10667"/>
              <a:gd name="T51" fmla="*/ 9187 h 10667"/>
              <a:gd name="T52" fmla="*/ 3942 w 10667"/>
              <a:gd name="T53" fmla="*/ 10566 h 10667"/>
              <a:gd name="T54" fmla="*/ 8368 w 10667"/>
              <a:gd name="T55" fmla="*/ 10227 h 10667"/>
              <a:gd name="T56" fmla="*/ 5409 w 10667"/>
              <a:gd name="T57" fmla="*/ 9687 h 10667"/>
              <a:gd name="T58" fmla="*/ 5462 w 10667"/>
              <a:gd name="T59" fmla="*/ 6588 h 10667"/>
              <a:gd name="T60" fmla="*/ 5409 w 10667"/>
              <a:gd name="T61" fmla="*/ 9687 h 10667"/>
              <a:gd name="T62" fmla="*/ 9674 w 10667"/>
              <a:gd name="T63" fmla="*/ 7185 h 10667"/>
              <a:gd name="T64" fmla="*/ 9255 w 10667"/>
              <a:gd name="T65" fmla="*/ 7228 h 10667"/>
              <a:gd name="T66" fmla="*/ 8691 w 10667"/>
              <a:gd name="T67" fmla="*/ 6602 h 10667"/>
              <a:gd name="T68" fmla="*/ 10667 w 10667"/>
              <a:gd name="T69" fmla="*/ 7058 h 10667"/>
              <a:gd name="T70" fmla="*/ 1068 w 10667"/>
              <a:gd name="T71" fmla="*/ 4056 h 10667"/>
              <a:gd name="T72" fmla="*/ 1407 w 10667"/>
              <a:gd name="T73" fmla="*/ 4399 h 10667"/>
              <a:gd name="T74" fmla="*/ 1620 w 10667"/>
              <a:gd name="T75" fmla="*/ 4469 h 10667"/>
              <a:gd name="T76" fmla="*/ 1410 w 10667"/>
              <a:gd name="T77" fmla="*/ 5515 h 10667"/>
              <a:gd name="T78" fmla="*/ 1189 w 10667"/>
              <a:gd name="T79" fmla="*/ 4467 h 10667"/>
              <a:gd name="T80" fmla="*/ 728 w 10667"/>
              <a:gd name="T81" fmla="*/ 5387 h 10667"/>
              <a:gd name="T82" fmla="*/ 967 w 10667"/>
              <a:gd name="T83" fmla="*/ 5399 h 10667"/>
              <a:gd name="T84" fmla="*/ 1088 w 10667"/>
              <a:gd name="T85" fmla="*/ 5407 h 10667"/>
              <a:gd name="T86" fmla="*/ 1148 w 10667"/>
              <a:gd name="T87" fmla="*/ 6944 h 10667"/>
              <a:gd name="T88" fmla="*/ 1411 w 10667"/>
              <a:gd name="T89" fmla="*/ 5714 h 10667"/>
              <a:gd name="T90" fmla="*/ 1671 w 10667"/>
              <a:gd name="T91" fmla="*/ 6954 h 10667"/>
              <a:gd name="T92" fmla="*/ 1743 w 10667"/>
              <a:gd name="T93" fmla="*/ 5493 h 10667"/>
              <a:gd name="T94" fmla="*/ 1838 w 10667"/>
              <a:gd name="T95" fmla="*/ 5396 h 10667"/>
              <a:gd name="T96" fmla="*/ 1780 w 10667"/>
              <a:gd name="T97" fmla="*/ 4561 h 10667"/>
              <a:gd name="T98" fmla="*/ 1813 w 10667"/>
              <a:gd name="T99" fmla="*/ 7185 h 10667"/>
              <a:gd name="T100" fmla="*/ 1394 w 10667"/>
              <a:gd name="T101" fmla="*/ 7228 h 10667"/>
              <a:gd name="T102" fmla="*/ 830 w 10667"/>
              <a:gd name="T103" fmla="*/ 6602 h 10667"/>
              <a:gd name="T104" fmla="*/ 2805 w 10667"/>
              <a:gd name="T105" fmla="*/ 7058 h 10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67" h="10667">
                <a:moveTo>
                  <a:pt x="8929" y="4056"/>
                </a:moveTo>
                <a:cubicBezTo>
                  <a:pt x="8929" y="3866"/>
                  <a:pt x="9081" y="3713"/>
                  <a:pt x="9268" y="3713"/>
                </a:cubicBezTo>
                <a:cubicBezTo>
                  <a:pt x="9456" y="3713"/>
                  <a:pt x="9608" y="3866"/>
                  <a:pt x="9608" y="4056"/>
                </a:cubicBezTo>
                <a:cubicBezTo>
                  <a:pt x="9608" y="4246"/>
                  <a:pt x="9456" y="4399"/>
                  <a:pt x="9268" y="4399"/>
                </a:cubicBezTo>
                <a:cubicBezTo>
                  <a:pt x="9081" y="4399"/>
                  <a:pt x="8929" y="4246"/>
                  <a:pt x="8929" y="4056"/>
                </a:cubicBezTo>
                <a:close/>
                <a:moveTo>
                  <a:pt x="9642" y="4561"/>
                </a:moveTo>
                <a:cubicBezTo>
                  <a:pt x="9592" y="4523"/>
                  <a:pt x="9541" y="4489"/>
                  <a:pt x="9482" y="4469"/>
                </a:cubicBezTo>
                <a:cubicBezTo>
                  <a:pt x="9427" y="4449"/>
                  <a:pt x="9369" y="4439"/>
                  <a:pt x="9310" y="4434"/>
                </a:cubicBezTo>
                <a:lnTo>
                  <a:pt x="9398" y="5365"/>
                </a:lnTo>
                <a:lnTo>
                  <a:pt x="9272" y="5515"/>
                </a:lnTo>
                <a:lnTo>
                  <a:pt x="9127" y="5365"/>
                </a:lnTo>
                <a:lnTo>
                  <a:pt x="9237" y="4433"/>
                </a:lnTo>
                <a:cubicBezTo>
                  <a:pt x="9173" y="4435"/>
                  <a:pt x="9110" y="4446"/>
                  <a:pt x="9050" y="4467"/>
                </a:cubicBezTo>
                <a:cubicBezTo>
                  <a:pt x="9025" y="4476"/>
                  <a:pt x="9002" y="4487"/>
                  <a:pt x="8979" y="4500"/>
                </a:cubicBezTo>
                <a:cubicBezTo>
                  <a:pt x="8940" y="4523"/>
                  <a:pt x="8903" y="4551"/>
                  <a:pt x="8869" y="4582"/>
                </a:cubicBezTo>
                <a:cubicBezTo>
                  <a:pt x="8700" y="4734"/>
                  <a:pt x="8609" y="4997"/>
                  <a:pt x="8589" y="5387"/>
                </a:cubicBezTo>
                <a:cubicBezTo>
                  <a:pt x="8586" y="5454"/>
                  <a:pt x="8637" y="5511"/>
                  <a:pt x="8703" y="5514"/>
                </a:cubicBezTo>
                <a:cubicBezTo>
                  <a:pt x="8705" y="5514"/>
                  <a:pt x="8707" y="5514"/>
                  <a:pt x="8709" y="5514"/>
                </a:cubicBezTo>
                <a:cubicBezTo>
                  <a:pt x="8772" y="5514"/>
                  <a:pt x="8825" y="5464"/>
                  <a:pt x="8828" y="5399"/>
                </a:cubicBezTo>
                <a:cubicBezTo>
                  <a:pt x="8842" y="5135"/>
                  <a:pt x="8893" y="4938"/>
                  <a:pt x="8978" y="4821"/>
                </a:cubicBezTo>
                <a:cubicBezTo>
                  <a:pt x="8972" y="4944"/>
                  <a:pt x="8961" y="5167"/>
                  <a:pt x="8952" y="5395"/>
                </a:cubicBezTo>
                <a:cubicBezTo>
                  <a:pt x="8951" y="5399"/>
                  <a:pt x="8950" y="5403"/>
                  <a:pt x="8950" y="5407"/>
                </a:cubicBezTo>
                <a:lnTo>
                  <a:pt x="8854" y="6776"/>
                </a:lnTo>
                <a:cubicBezTo>
                  <a:pt x="8848" y="6863"/>
                  <a:pt x="8912" y="6938"/>
                  <a:pt x="8998" y="6944"/>
                </a:cubicBezTo>
                <a:cubicBezTo>
                  <a:pt x="9002" y="6944"/>
                  <a:pt x="9005" y="6944"/>
                  <a:pt x="9009" y="6944"/>
                </a:cubicBezTo>
                <a:cubicBezTo>
                  <a:pt x="9090" y="6944"/>
                  <a:pt x="9158" y="6881"/>
                  <a:pt x="9163" y="6798"/>
                </a:cubicBezTo>
                <a:lnTo>
                  <a:pt x="9239" y="5720"/>
                </a:lnTo>
                <a:cubicBezTo>
                  <a:pt x="9251" y="5717"/>
                  <a:pt x="9262" y="5714"/>
                  <a:pt x="9273" y="5714"/>
                </a:cubicBezTo>
                <a:cubicBezTo>
                  <a:pt x="9284" y="5714"/>
                  <a:pt x="9296" y="5716"/>
                  <a:pt x="9307" y="5717"/>
                </a:cubicBezTo>
                <a:lnTo>
                  <a:pt x="9377" y="6807"/>
                </a:lnTo>
                <a:cubicBezTo>
                  <a:pt x="9382" y="6890"/>
                  <a:pt x="9451" y="6954"/>
                  <a:pt x="9532" y="6954"/>
                </a:cubicBezTo>
                <a:cubicBezTo>
                  <a:pt x="9535" y="6954"/>
                  <a:pt x="9539" y="6954"/>
                  <a:pt x="9542" y="6954"/>
                </a:cubicBezTo>
                <a:cubicBezTo>
                  <a:pt x="9628" y="6948"/>
                  <a:pt x="9692" y="6873"/>
                  <a:pt x="9687" y="6787"/>
                </a:cubicBezTo>
                <a:lnTo>
                  <a:pt x="9604" y="5493"/>
                </a:lnTo>
                <a:cubicBezTo>
                  <a:pt x="9604" y="5486"/>
                  <a:pt x="9602" y="5479"/>
                  <a:pt x="9601" y="5472"/>
                </a:cubicBezTo>
                <a:cubicBezTo>
                  <a:pt x="9594" y="5274"/>
                  <a:pt x="9571" y="4981"/>
                  <a:pt x="9559" y="4821"/>
                </a:cubicBezTo>
                <a:cubicBezTo>
                  <a:pt x="9645" y="4939"/>
                  <a:pt x="9694" y="5134"/>
                  <a:pt x="9700" y="5396"/>
                </a:cubicBezTo>
                <a:cubicBezTo>
                  <a:pt x="9701" y="5462"/>
                  <a:pt x="9754" y="5514"/>
                  <a:pt x="9822" y="5514"/>
                </a:cubicBezTo>
                <a:cubicBezTo>
                  <a:pt x="9888" y="5513"/>
                  <a:pt x="9940" y="5458"/>
                  <a:pt x="9939" y="5391"/>
                </a:cubicBezTo>
                <a:cubicBezTo>
                  <a:pt x="9931" y="4988"/>
                  <a:pt x="9831" y="4709"/>
                  <a:pt x="9642" y="4561"/>
                </a:cubicBezTo>
                <a:close/>
                <a:moveTo>
                  <a:pt x="5448" y="2261"/>
                </a:moveTo>
                <a:cubicBezTo>
                  <a:pt x="6065" y="2261"/>
                  <a:pt x="6566" y="1755"/>
                  <a:pt x="6566" y="1130"/>
                </a:cubicBezTo>
                <a:cubicBezTo>
                  <a:pt x="6566" y="506"/>
                  <a:pt x="6065" y="0"/>
                  <a:pt x="5448" y="0"/>
                </a:cubicBezTo>
                <a:cubicBezTo>
                  <a:pt x="4832" y="0"/>
                  <a:pt x="4332" y="506"/>
                  <a:pt x="4332" y="1130"/>
                </a:cubicBezTo>
                <a:cubicBezTo>
                  <a:pt x="4332" y="1755"/>
                  <a:pt x="4832" y="2261"/>
                  <a:pt x="5448" y="2261"/>
                </a:cubicBezTo>
                <a:close/>
                <a:moveTo>
                  <a:pt x="9566" y="9187"/>
                </a:moveTo>
                <a:cubicBezTo>
                  <a:pt x="9566" y="8589"/>
                  <a:pt x="8569" y="8079"/>
                  <a:pt x="7146" y="7846"/>
                </a:cubicBezTo>
                <a:lnTo>
                  <a:pt x="7197" y="8282"/>
                </a:lnTo>
                <a:cubicBezTo>
                  <a:pt x="7559" y="8431"/>
                  <a:pt x="7781" y="8624"/>
                  <a:pt x="7781" y="8836"/>
                </a:cubicBezTo>
                <a:cubicBezTo>
                  <a:pt x="7781" y="9120"/>
                  <a:pt x="7386" y="9369"/>
                  <a:pt x="6788" y="9523"/>
                </a:cubicBezTo>
                <a:lnTo>
                  <a:pt x="6553" y="5860"/>
                </a:lnTo>
                <a:cubicBezTo>
                  <a:pt x="6552" y="5836"/>
                  <a:pt x="6547" y="5814"/>
                  <a:pt x="6542" y="5791"/>
                </a:cubicBezTo>
                <a:cubicBezTo>
                  <a:pt x="6519" y="5139"/>
                  <a:pt x="6446" y="4174"/>
                  <a:pt x="6403" y="3649"/>
                </a:cubicBezTo>
                <a:cubicBezTo>
                  <a:pt x="6689" y="4036"/>
                  <a:pt x="6850" y="4677"/>
                  <a:pt x="6867" y="5540"/>
                </a:cubicBezTo>
                <a:cubicBezTo>
                  <a:pt x="6872" y="5758"/>
                  <a:pt x="7047" y="5931"/>
                  <a:pt x="7269" y="5931"/>
                </a:cubicBezTo>
                <a:cubicBezTo>
                  <a:pt x="7487" y="5926"/>
                  <a:pt x="7660" y="5744"/>
                  <a:pt x="7655" y="5524"/>
                </a:cubicBezTo>
                <a:cubicBezTo>
                  <a:pt x="7628" y="4200"/>
                  <a:pt x="7299" y="3281"/>
                  <a:pt x="6677" y="2794"/>
                </a:cubicBezTo>
                <a:cubicBezTo>
                  <a:pt x="6515" y="2666"/>
                  <a:pt x="6346" y="2557"/>
                  <a:pt x="6150" y="2489"/>
                </a:cubicBezTo>
                <a:cubicBezTo>
                  <a:pt x="5969" y="2425"/>
                  <a:pt x="5778" y="2390"/>
                  <a:pt x="5587" y="2376"/>
                </a:cubicBezTo>
                <a:lnTo>
                  <a:pt x="5875" y="5440"/>
                </a:lnTo>
                <a:lnTo>
                  <a:pt x="5459" y="5934"/>
                </a:lnTo>
                <a:lnTo>
                  <a:pt x="4983" y="5440"/>
                </a:lnTo>
                <a:lnTo>
                  <a:pt x="5344" y="2372"/>
                </a:lnTo>
                <a:cubicBezTo>
                  <a:pt x="5135" y="2379"/>
                  <a:pt x="4926" y="2413"/>
                  <a:pt x="4729" y="2484"/>
                </a:cubicBezTo>
                <a:cubicBezTo>
                  <a:pt x="4648" y="2513"/>
                  <a:pt x="4570" y="2548"/>
                  <a:pt x="4496" y="2592"/>
                </a:cubicBezTo>
                <a:cubicBezTo>
                  <a:pt x="4366" y="2669"/>
                  <a:pt x="4247" y="2762"/>
                  <a:pt x="4134" y="2863"/>
                </a:cubicBezTo>
                <a:cubicBezTo>
                  <a:pt x="3578" y="3362"/>
                  <a:pt x="3276" y="4228"/>
                  <a:pt x="3213" y="5512"/>
                </a:cubicBezTo>
                <a:cubicBezTo>
                  <a:pt x="3202" y="5732"/>
                  <a:pt x="3369" y="5919"/>
                  <a:pt x="3586" y="5930"/>
                </a:cubicBezTo>
                <a:cubicBezTo>
                  <a:pt x="3593" y="5931"/>
                  <a:pt x="3600" y="5931"/>
                  <a:pt x="3606" y="5931"/>
                </a:cubicBezTo>
                <a:cubicBezTo>
                  <a:pt x="3815" y="5931"/>
                  <a:pt x="3989" y="5765"/>
                  <a:pt x="4000" y="5552"/>
                </a:cubicBezTo>
                <a:cubicBezTo>
                  <a:pt x="4043" y="4683"/>
                  <a:pt x="4213" y="4034"/>
                  <a:pt x="4493" y="3649"/>
                </a:cubicBezTo>
                <a:cubicBezTo>
                  <a:pt x="4473" y="4053"/>
                  <a:pt x="4437" y="4787"/>
                  <a:pt x="4406" y="5536"/>
                </a:cubicBezTo>
                <a:cubicBezTo>
                  <a:pt x="4404" y="5550"/>
                  <a:pt x="4400" y="5563"/>
                  <a:pt x="4399" y="5577"/>
                </a:cubicBezTo>
                <a:lnTo>
                  <a:pt x="4121" y="9550"/>
                </a:lnTo>
                <a:cubicBezTo>
                  <a:pt x="3469" y="9398"/>
                  <a:pt x="3036" y="9136"/>
                  <a:pt x="3036" y="8836"/>
                </a:cubicBezTo>
                <a:cubicBezTo>
                  <a:pt x="3036" y="8606"/>
                  <a:pt x="3298" y="8398"/>
                  <a:pt x="3715" y="8245"/>
                </a:cubicBezTo>
                <a:lnTo>
                  <a:pt x="3745" y="7843"/>
                </a:lnTo>
                <a:cubicBezTo>
                  <a:pt x="2309" y="8075"/>
                  <a:pt x="1301" y="8586"/>
                  <a:pt x="1301" y="9187"/>
                </a:cubicBezTo>
                <a:cubicBezTo>
                  <a:pt x="1301" y="9666"/>
                  <a:pt x="1867" y="9963"/>
                  <a:pt x="2241" y="10125"/>
                </a:cubicBezTo>
                <a:cubicBezTo>
                  <a:pt x="2579" y="10272"/>
                  <a:pt x="2936" y="10374"/>
                  <a:pt x="3295" y="10452"/>
                </a:cubicBezTo>
                <a:cubicBezTo>
                  <a:pt x="3509" y="10498"/>
                  <a:pt x="3725" y="10536"/>
                  <a:pt x="3942" y="10566"/>
                </a:cubicBezTo>
                <a:cubicBezTo>
                  <a:pt x="4438" y="10635"/>
                  <a:pt x="4931" y="10667"/>
                  <a:pt x="5434" y="10667"/>
                </a:cubicBezTo>
                <a:cubicBezTo>
                  <a:pt x="5609" y="10667"/>
                  <a:pt x="5784" y="10662"/>
                  <a:pt x="5959" y="10654"/>
                </a:cubicBezTo>
                <a:cubicBezTo>
                  <a:pt x="6767" y="10615"/>
                  <a:pt x="7596" y="10506"/>
                  <a:pt x="8368" y="10227"/>
                </a:cubicBezTo>
                <a:cubicBezTo>
                  <a:pt x="8794" y="10073"/>
                  <a:pt x="9463" y="9799"/>
                  <a:pt x="9557" y="9286"/>
                </a:cubicBezTo>
                <a:cubicBezTo>
                  <a:pt x="9563" y="9253"/>
                  <a:pt x="9566" y="9220"/>
                  <a:pt x="9566" y="9187"/>
                </a:cubicBezTo>
                <a:close/>
                <a:moveTo>
                  <a:pt x="5409" y="9687"/>
                </a:moveTo>
                <a:cubicBezTo>
                  <a:pt x="5316" y="9687"/>
                  <a:pt x="5226" y="9685"/>
                  <a:pt x="5136" y="9681"/>
                </a:cubicBezTo>
                <a:lnTo>
                  <a:pt x="5351" y="6608"/>
                </a:lnTo>
                <a:cubicBezTo>
                  <a:pt x="5390" y="6597"/>
                  <a:pt x="5429" y="6588"/>
                  <a:pt x="5462" y="6588"/>
                </a:cubicBezTo>
                <a:cubicBezTo>
                  <a:pt x="5501" y="6588"/>
                  <a:pt x="5539" y="6595"/>
                  <a:pt x="5577" y="6599"/>
                </a:cubicBezTo>
                <a:lnTo>
                  <a:pt x="5773" y="9671"/>
                </a:lnTo>
                <a:cubicBezTo>
                  <a:pt x="5653" y="9678"/>
                  <a:pt x="5535" y="9687"/>
                  <a:pt x="5409" y="9687"/>
                </a:cubicBezTo>
                <a:close/>
                <a:moveTo>
                  <a:pt x="9863" y="6751"/>
                </a:moveTo>
                <a:cubicBezTo>
                  <a:pt x="9985" y="6801"/>
                  <a:pt x="10061" y="6867"/>
                  <a:pt x="10061" y="6939"/>
                </a:cubicBezTo>
                <a:cubicBezTo>
                  <a:pt x="10061" y="7043"/>
                  <a:pt x="9905" y="7134"/>
                  <a:pt x="9674" y="7185"/>
                </a:cubicBezTo>
                <a:cubicBezTo>
                  <a:pt x="9657" y="7190"/>
                  <a:pt x="9638" y="7195"/>
                  <a:pt x="9619" y="7197"/>
                </a:cubicBezTo>
                <a:cubicBezTo>
                  <a:pt x="9614" y="7198"/>
                  <a:pt x="9609" y="7198"/>
                  <a:pt x="9605" y="7198"/>
                </a:cubicBezTo>
                <a:cubicBezTo>
                  <a:pt x="9499" y="7217"/>
                  <a:pt x="9382" y="7228"/>
                  <a:pt x="9255" y="7228"/>
                </a:cubicBezTo>
                <a:cubicBezTo>
                  <a:pt x="8811" y="7228"/>
                  <a:pt x="8451" y="7098"/>
                  <a:pt x="8451" y="6939"/>
                </a:cubicBezTo>
                <a:cubicBezTo>
                  <a:pt x="8451" y="6861"/>
                  <a:pt x="8539" y="6790"/>
                  <a:pt x="8681" y="6739"/>
                </a:cubicBezTo>
                <a:lnTo>
                  <a:pt x="8691" y="6602"/>
                </a:lnTo>
                <a:cubicBezTo>
                  <a:pt x="8203" y="6681"/>
                  <a:pt x="7861" y="6854"/>
                  <a:pt x="7861" y="7058"/>
                </a:cubicBezTo>
                <a:cubicBezTo>
                  <a:pt x="7861" y="7335"/>
                  <a:pt x="8489" y="7560"/>
                  <a:pt x="9264" y="7560"/>
                </a:cubicBezTo>
                <a:cubicBezTo>
                  <a:pt x="10039" y="7560"/>
                  <a:pt x="10667" y="7335"/>
                  <a:pt x="10667" y="7058"/>
                </a:cubicBezTo>
                <a:cubicBezTo>
                  <a:pt x="10667" y="6855"/>
                  <a:pt x="10328" y="6682"/>
                  <a:pt x="9845" y="6603"/>
                </a:cubicBezTo>
                <a:lnTo>
                  <a:pt x="9863" y="6751"/>
                </a:lnTo>
                <a:close/>
                <a:moveTo>
                  <a:pt x="1068" y="4056"/>
                </a:moveTo>
                <a:cubicBezTo>
                  <a:pt x="1068" y="3866"/>
                  <a:pt x="1220" y="3713"/>
                  <a:pt x="1407" y="3713"/>
                </a:cubicBezTo>
                <a:cubicBezTo>
                  <a:pt x="1594" y="3713"/>
                  <a:pt x="1747" y="3866"/>
                  <a:pt x="1747" y="4056"/>
                </a:cubicBezTo>
                <a:cubicBezTo>
                  <a:pt x="1747" y="4246"/>
                  <a:pt x="1594" y="4399"/>
                  <a:pt x="1407" y="4399"/>
                </a:cubicBezTo>
                <a:cubicBezTo>
                  <a:pt x="1220" y="4399"/>
                  <a:pt x="1068" y="4246"/>
                  <a:pt x="1068" y="4056"/>
                </a:cubicBezTo>
                <a:close/>
                <a:moveTo>
                  <a:pt x="1780" y="4561"/>
                </a:moveTo>
                <a:cubicBezTo>
                  <a:pt x="1731" y="4523"/>
                  <a:pt x="1680" y="4489"/>
                  <a:pt x="1620" y="4469"/>
                </a:cubicBezTo>
                <a:cubicBezTo>
                  <a:pt x="1565" y="4449"/>
                  <a:pt x="1507" y="4439"/>
                  <a:pt x="1449" y="4434"/>
                </a:cubicBezTo>
                <a:lnTo>
                  <a:pt x="1537" y="5365"/>
                </a:lnTo>
                <a:lnTo>
                  <a:pt x="1410" y="5515"/>
                </a:lnTo>
                <a:lnTo>
                  <a:pt x="1266" y="5365"/>
                </a:lnTo>
                <a:lnTo>
                  <a:pt x="1376" y="4433"/>
                </a:lnTo>
                <a:cubicBezTo>
                  <a:pt x="1312" y="4435"/>
                  <a:pt x="1248" y="4446"/>
                  <a:pt x="1189" y="4467"/>
                </a:cubicBezTo>
                <a:cubicBezTo>
                  <a:pt x="1164" y="4476"/>
                  <a:pt x="1140" y="4487"/>
                  <a:pt x="1118" y="4500"/>
                </a:cubicBezTo>
                <a:cubicBezTo>
                  <a:pt x="1078" y="4523"/>
                  <a:pt x="1042" y="4551"/>
                  <a:pt x="1008" y="4582"/>
                </a:cubicBezTo>
                <a:cubicBezTo>
                  <a:pt x="839" y="4734"/>
                  <a:pt x="747" y="4997"/>
                  <a:pt x="728" y="5387"/>
                </a:cubicBezTo>
                <a:cubicBezTo>
                  <a:pt x="725" y="5454"/>
                  <a:pt x="775" y="5511"/>
                  <a:pt x="841" y="5514"/>
                </a:cubicBezTo>
                <a:cubicBezTo>
                  <a:pt x="843" y="5514"/>
                  <a:pt x="845" y="5514"/>
                  <a:pt x="848" y="5514"/>
                </a:cubicBezTo>
                <a:cubicBezTo>
                  <a:pt x="911" y="5514"/>
                  <a:pt x="964" y="5464"/>
                  <a:pt x="967" y="5399"/>
                </a:cubicBezTo>
                <a:cubicBezTo>
                  <a:pt x="980" y="5135"/>
                  <a:pt x="1032" y="4938"/>
                  <a:pt x="1117" y="4821"/>
                </a:cubicBezTo>
                <a:cubicBezTo>
                  <a:pt x="1111" y="4944"/>
                  <a:pt x="1100" y="5167"/>
                  <a:pt x="1090" y="5395"/>
                </a:cubicBezTo>
                <a:cubicBezTo>
                  <a:pt x="1090" y="5399"/>
                  <a:pt x="1089" y="5403"/>
                  <a:pt x="1088" y="5407"/>
                </a:cubicBezTo>
                <a:lnTo>
                  <a:pt x="993" y="6776"/>
                </a:lnTo>
                <a:cubicBezTo>
                  <a:pt x="987" y="6863"/>
                  <a:pt x="1051" y="6938"/>
                  <a:pt x="1136" y="6944"/>
                </a:cubicBezTo>
                <a:cubicBezTo>
                  <a:pt x="1140" y="6944"/>
                  <a:pt x="1144" y="6944"/>
                  <a:pt x="1148" y="6944"/>
                </a:cubicBezTo>
                <a:cubicBezTo>
                  <a:pt x="1228" y="6944"/>
                  <a:pt x="1296" y="6881"/>
                  <a:pt x="1302" y="6798"/>
                </a:cubicBezTo>
                <a:lnTo>
                  <a:pt x="1378" y="5720"/>
                </a:lnTo>
                <a:cubicBezTo>
                  <a:pt x="1389" y="5717"/>
                  <a:pt x="1401" y="5714"/>
                  <a:pt x="1411" y="5714"/>
                </a:cubicBezTo>
                <a:cubicBezTo>
                  <a:pt x="1423" y="5714"/>
                  <a:pt x="1435" y="5716"/>
                  <a:pt x="1446" y="5717"/>
                </a:cubicBezTo>
                <a:lnTo>
                  <a:pt x="1516" y="6807"/>
                </a:lnTo>
                <a:cubicBezTo>
                  <a:pt x="1521" y="6890"/>
                  <a:pt x="1589" y="6954"/>
                  <a:pt x="1671" y="6954"/>
                </a:cubicBezTo>
                <a:cubicBezTo>
                  <a:pt x="1674" y="6954"/>
                  <a:pt x="1677" y="6954"/>
                  <a:pt x="1681" y="6954"/>
                </a:cubicBezTo>
                <a:cubicBezTo>
                  <a:pt x="1766" y="6948"/>
                  <a:pt x="1831" y="6873"/>
                  <a:pt x="1826" y="6787"/>
                </a:cubicBezTo>
                <a:lnTo>
                  <a:pt x="1743" y="5493"/>
                </a:lnTo>
                <a:cubicBezTo>
                  <a:pt x="1742" y="5486"/>
                  <a:pt x="1741" y="5479"/>
                  <a:pt x="1739" y="5472"/>
                </a:cubicBezTo>
                <a:cubicBezTo>
                  <a:pt x="1732" y="5274"/>
                  <a:pt x="1710" y="4981"/>
                  <a:pt x="1697" y="4821"/>
                </a:cubicBezTo>
                <a:cubicBezTo>
                  <a:pt x="1784" y="4939"/>
                  <a:pt x="1833" y="5134"/>
                  <a:pt x="1838" y="5396"/>
                </a:cubicBezTo>
                <a:cubicBezTo>
                  <a:pt x="1840" y="5462"/>
                  <a:pt x="1893" y="5514"/>
                  <a:pt x="1960" y="5514"/>
                </a:cubicBezTo>
                <a:cubicBezTo>
                  <a:pt x="2027" y="5513"/>
                  <a:pt x="2079" y="5458"/>
                  <a:pt x="2078" y="5391"/>
                </a:cubicBezTo>
                <a:cubicBezTo>
                  <a:pt x="2069" y="4988"/>
                  <a:pt x="1969" y="4709"/>
                  <a:pt x="1780" y="4561"/>
                </a:cubicBezTo>
                <a:close/>
                <a:moveTo>
                  <a:pt x="2002" y="6751"/>
                </a:moveTo>
                <a:cubicBezTo>
                  <a:pt x="2124" y="6801"/>
                  <a:pt x="2200" y="6867"/>
                  <a:pt x="2200" y="6939"/>
                </a:cubicBezTo>
                <a:cubicBezTo>
                  <a:pt x="2200" y="7043"/>
                  <a:pt x="2044" y="7134"/>
                  <a:pt x="1813" y="7185"/>
                </a:cubicBezTo>
                <a:cubicBezTo>
                  <a:pt x="1795" y="7190"/>
                  <a:pt x="1777" y="7195"/>
                  <a:pt x="1758" y="7197"/>
                </a:cubicBezTo>
                <a:cubicBezTo>
                  <a:pt x="1753" y="7198"/>
                  <a:pt x="1748" y="7198"/>
                  <a:pt x="1743" y="7198"/>
                </a:cubicBezTo>
                <a:cubicBezTo>
                  <a:pt x="1637" y="7217"/>
                  <a:pt x="1520" y="7228"/>
                  <a:pt x="1394" y="7228"/>
                </a:cubicBezTo>
                <a:cubicBezTo>
                  <a:pt x="950" y="7228"/>
                  <a:pt x="589" y="7098"/>
                  <a:pt x="589" y="6939"/>
                </a:cubicBezTo>
                <a:cubicBezTo>
                  <a:pt x="589" y="6861"/>
                  <a:pt x="678" y="6790"/>
                  <a:pt x="820" y="6739"/>
                </a:cubicBezTo>
                <a:lnTo>
                  <a:pt x="830" y="6602"/>
                </a:lnTo>
                <a:cubicBezTo>
                  <a:pt x="342" y="6681"/>
                  <a:pt x="0" y="6854"/>
                  <a:pt x="0" y="7058"/>
                </a:cubicBezTo>
                <a:cubicBezTo>
                  <a:pt x="0" y="7335"/>
                  <a:pt x="628" y="7560"/>
                  <a:pt x="1403" y="7560"/>
                </a:cubicBezTo>
                <a:cubicBezTo>
                  <a:pt x="2177" y="7560"/>
                  <a:pt x="2805" y="7335"/>
                  <a:pt x="2805" y="7058"/>
                </a:cubicBezTo>
                <a:cubicBezTo>
                  <a:pt x="2805" y="6855"/>
                  <a:pt x="2467" y="6682"/>
                  <a:pt x="1984" y="6603"/>
                </a:cubicBezTo>
                <a:lnTo>
                  <a:pt x="2002" y="6751"/>
                </a:ln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52" name="businessmen_47858_9"/>
          <p:cNvSpPr>
            <a:spLocks noChangeAspect="1"/>
          </p:cNvSpPr>
          <p:nvPr/>
        </p:nvSpPr>
        <p:spPr bwMode="auto">
          <a:xfrm>
            <a:off x="8170983" y="5177394"/>
            <a:ext cx="363818" cy="375564"/>
          </a:xfrm>
          <a:custGeom>
            <a:avLst/>
            <a:gdLst>
              <a:gd name="T0" fmla="*/ 3370 w 10840"/>
              <a:gd name="T1" fmla="*/ 7951 h 11191"/>
              <a:gd name="T2" fmla="*/ 4546 w 10840"/>
              <a:gd name="T3" fmla="*/ 8044 h 11191"/>
              <a:gd name="T4" fmla="*/ 8743 w 10840"/>
              <a:gd name="T5" fmla="*/ 3979 h 11191"/>
              <a:gd name="T6" fmla="*/ 4546 w 10840"/>
              <a:gd name="T7" fmla="*/ 0 h 11191"/>
              <a:gd name="T8" fmla="*/ 0 w 10840"/>
              <a:gd name="T9" fmla="*/ 3979 h 11191"/>
              <a:gd name="T10" fmla="*/ 1399 w 10840"/>
              <a:gd name="T11" fmla="*/ 7110 h 11191"/>
              <a:gd name="T12" fmla="*/ 1399 w 10840"/>
              <a:gd name="T13" fmla="*/ 9094 h 11191"/>
              <a:gd name="T14" fmla="*/ 3370 w 10840"/>
              <a:gd name="T15" fmla="*/ 7951 h 11191"/>
              <a:gd name="T16" fmla="*/ 6456 w 10840"/>
              <a:gd name="T17" fmla="*/ 3505 h 11191"/>
              <a:gd name="T18" fmla="*/ 6976 w 10840"/>
              <a:gd name="T19" fmla="*/ 4025 h 11191"/>
              <a:gd name="T20" fmla="*/ 6456 w 10840"/>
              <a:gd name="T21" fmla="*/ 4545 h 11191"/>
              <a:gd name="T22" fmla="*/ 5936 w 10840"/>
              <a:gd name="T23" fmla="*/ 4025 h 11191"/>
              <a:gd name="T24" fmla="*/ 6456 w 10840"/>
              <a:gd name="T25" fmla="*/ 3505 h 11191"/>
              <a:gd name="T26" fmla="*/ 4354 w 10840"/>
              <a:gd name="T27" fmla="*/ 3505 h 11191"/>
              <a:gd name="T28" fmla="*/ 4874 w 10840"/>
              <a:gd name="T29" fmla="*/ 4025 h 11191"/>
              <a:gd name="T30" fmla="*/ 4354 w 10840"/>
              <a:gd name="T31" fmla="*/ 4545 h 11191"/>
              <a:gd name="T32" fmla="*/ 3834 w 10840"/>
              <a:gd name="T33" fmla="*/ 4025 h 11191"/>
              <a:gd name="T34" fmla="*/ 3986 w 10840"/>
              <a:gd name="T35" fmla="*/ 3657 h 11191"/>
              <a:gd name="T36" fmla="*/ 4354 w 10840"/>
              <a:gd name="T37" fmla="*/ 3505 h 11191"/>
              <a:gd name="T38" fmla="*/ 2270 w 10840"/>
              <a:gd name="T39" fmla="*/ 3505 h 11191"/>
              <a:gd name="T40" fmla="*/ 2790 w 10840"/>
              <a:gd name="T41" fmla="*/ 4025 h 11191"/>
              <a:gd name="T42" fmla="*/ 2270 w 10840"/>
              <a:gd name="T43" fmla="*/ 4545 h 11191"/>
              <a:gd name="T44" fmla="*/ 1750 w 10840"/>
              <a:gd name="T45" fmla="*/ 4025 h 11191"/>
              <a:gd name="T46" fmla="*/ 2270 w 10840"/>
              <a:gd name="T47" fmla="*/ 3505 h 11191"/>
              <a:gd name="T48" fmla="*/ 2270 w 10840"/>
              <a:gd name="T49" fmla="*/ 3505 h 11191"/>
              <a:gd name="T50" fmla="*/ 9424 w 10840"/>
              <a:gd name="T51" fmla="*/ 3195 h 11191"/>
              <a:gd name="T52" fmla="*/ 9441 w 10840"/>
              <a:gd name="T53" fmla="*/ 3496 h 11191"/>
              <a:gd name="T54" fmla="*/ 9441 w 10840"/>
              <a:gd name="T55" fmla="*/ 4021 h 11191"/>
              <a:gd name="T56" fmla="*/ 4195 w 10840"/>
              <a:gd name="T57" fmla="*/ 8742 h 11191"/>
              <a:gd name="T58" fmla="*/ 3146 w 10840"/>
              <a:gd name="T59" fmla="*/ 8742 h 11191"/>
              <a:gd name="T60" fmla="*/ 6294 w 10840"/>
              <a:gd name="T61" fmla="*/ 10054 h 11191"/>
              <a:gd name="T62" fmla="*/ 7131 w 10840"/>
              <a:gd name="T63" fmla="*/ 9984 h 11191"/>
              <a:gd name="T64" fmla="*/ 9091 w 10840"/>
              <a:gd name="T65" fmla="*/ 11191 h 11191"/>
              <a:gd name="T66" fmla="*/ 9091 w 10840"/>
              <a:gd name="T67" fmla="*/ 9207 h 11191"/>
              <a:gd name="T68" fmla="*/ 10840 w 10840"/>
              <a:gd name="T69" fmla="*/ 6076 h 11191"/>
              <a:gd name="T70" fmla="*/ 9424 w 10840"/>
              <a:gd name="T71" fmla="*/ 3195 h 11191"/>
              <a:gd name="T72" fmla="*/ 9424 w 10840"/>
              <a:gd name="T73" fmla="*/ 3195 h 1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840" h="11191">
                <a:moveTo>
                  <a:pt x="3370" y="7951"/>
                </a:moveTo>
                <a:cubicBezTo>
                  <a:pt x="3641" y="7996"/>
                  <a:pt x="4260" y="8044"/>
                  <a:pt x="4546" y="8044"/>
                </a:cubicBezTo>
                <a:cubicBezTo>
                  <a:pt x="7058" y="8044"/>
                  <a:pt x="8743" y="6175"/>
                  <a:pt x="8743" y="3979"/>
                </a:cubicBezTo>
                <a:cubicBezTo>
                  <a:pt x="8743" y="1781"/>
                  <a:pt x="6636" y="0"/>
                  <a:pt x="4546" y="0"/>
                </a:cubicBezTo>
                <a:cubicBezTo>
                  <a:pt x="2033" y="0"/>
                  <a:pt x="0" y="1781"/>
                  <a:pt x="0" y="3979"/>
                </a:cubicBezTo>
                <a:cubicBezTo>
                  <a:pt x="0" y="5251"/>
                  <a:pt x="485" y="6332"/>
                  <a:pt x="1399" y="7110"/>
                </a:cubicBezTo>
                <a:lnTo>
                  <a:pt x="1399" y="9094"/>
                </a:lnTo>
                <a:lnTo>
                  <a:pt x="3370" y="7951"/>
                </a:lnTo>
                <a:close/>
                <a:moveTo>
                  <a:pt x="6456" y="3505"/>
                </a:moveTo>
                <a:cubicBezTo>
                  <a:pt x="6744" y="3505"/>
                  <a:pt x="6976" y="3737"/>
                  <a:pt x="6976" y="4025"/>
                </a:cubicBezTo>
                <a:cubicBezTo>
                  <a:pt x="6976" y="4312"/>
                  <a:pt x="6744" y="4545"/>
                  <a:pt x="6456" y="4545"/>
                </a:cubicBezTo>
                <a:cubicBezTo>
                  <a:pt x="6169" y="4545"/>
                  <a:pt x="5936" y="4312"/>
                  <a:pt x="5936" y="4025"/>
                </a:cubicBezTo>
                <a:cubicBezTo>
                  <a:pt x="5936" y="3737"/>
                  <a:pt x="6169" y="3505"/>
                  <a:pt x="6456" y="3505"/>
                </a:cubicBezTo>
                <a:close/>
                <a:moveTo>
                  <a:pt x="4354" y="3505"/>
                </a:moveTo>
                <a:cubicBezTo>
                  <a:pt x="4641" y="3505"/>
                  <a:pt x="4874" y="3737"/>
                  <a:pt x="4874" y="4025"/>
                </a:cubicBezTo>
                <a:cubicBezTo>
                  <a:pt x="4874" y="4312"/>
                  <a:pt x="4641" y="4545"/>
                  <a:pt x="4354" y="4545"/>
                </a:cubicBezTo>
                <a:cubicBezTo>
                  <a:pt x="4066" y="4545"/>
                  <a:pt x="3834" y="4312"/>
                  <a:pt x="3834" y="4025"/>
                </a:cubicBezTo>
                <a:cubicBezTo>
                  <a:pt x="3834" y="3887"/>
                  <a:pt x="3889" y="3755"/>
                  <a:pt x="3986" y="3657"/>
                </a:cubicBezTo>
                <a:cubicBezTo>
                  <a:pt x="4084" y="3560"/>
                  <a:pt x="4216" y="3505"/>
                  <a:pt x="4354" y="3505"/>
                </a:cubicBezTo>
                <a:close/>
                <a:moveTo>
                  <a:pt x="2270" y="3505"/>
                </a:moveTo>
                <a:cubicBezTo>
                  <a:pt x="2558" y="3505"/>
                  <a:pt x="2790" y="3737"/>
                  <a:pt x="2790" y="4025"/>
                </a:cubicBezTo>
                <a:cubicBezTo>
                  <a:pt x="2790" y="4312"/>
                  <a:pt x="2558" y="4545"/>
                  <a:pt x="2270" y="4545"/>
                </a:cubicBezTo>
                <a:cubicBezTo>
                  <a:pt x="1983" y="4545"/>
                  <a:pt x="1750" y="4312"/>
                  <a:pt x="1750" y="4025"/>
                </a:cubicBezTo>
                <a:cubicBezTo>
                  <a:pt x="1751" y="3737"/>
                  <a:pt x="1984" y="3505"/>
                  <a:pt x="2270" y="3505"/>
                </a:cubicBezTo>
                <a:close/>
                <a:moveTo>
                  <a:pt x="2270" y="3505"/>
                </a:moveTo>
                <a:close/>
                <a:moveTo>
                  <a:pt x="9424" y="3195"/>
                </a:moveTo>
                <a:lnTo>
                  <a:pt x="9441" y="3496"/>
                </a:lnTo>
                <a:cubicBezTo>
                  <a:pt x="9444" y="3782"/>
                  <a:pt x="9441" y="3756"/>
                  <a:pt x="9441" y="4021"/>
                </a:cubicBezTo>
                <a:cubicBezTo>
                  <a:pt x="9441" y="6810"/>
                  <a:pt x="7244" y="8742"/>
                  <a:pt x="4195" y="8742"/>
                </a:cubicBezTo>
                <a:lnTo>
                  <a:pt x="3146" y="8742"/>
                </a:lnTo>
                <a:cubicBezTo>
                  <a:pt x="3979" y="9556"/>
                  <a:pt x="4947" y="10054"/>
                  <a:pt x="6294" y="10054"/>
                </a:cubicBezTo>
                <a:cubicBezTo>
                  <a:pt x="6574" y="10052"/>
                  <a:pt x="6855" y="10030"/>
                  <a:pt x="7131" y="9984"/>
                </a:cubicBezTo>
                <a:lnTo>
                  <a:pt x="9091" y="11191"/>
                </a:lnTo>
                <a:lnTo>
                  <a:pt x="9091" y="9207"/>
                </a:lnTo>
                <a:cubicBezTo>
                  <a:pt x="10154" y="8480"/>
                  <a:pt x="10840" y="7350"/>
                  <a:pt x="10840" y="6076"/>
                </a:cubicBezTo>
                <a:cubicBezTo>
                  <a:pt x="10840" y="4941"/>
                  <a:pt x="10295" y="3920"/>
                  <a:pt x="9424" y="3195"/>
                </a:cubicBezTo>
                <a:close/>
                <a:moveTo>
                  <a:pt x="9424" y="3195"/>
                </a:move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54" name="businessmen_47858_10"/>
          <p:cNvSpPr>
            <a:spLocks noChangeAspect="1"/>
          </p:cNvSpPr>
          <p:nvPr/>
        </p:nvSpPr>
        <p:spPr bwMode="auto">
          <a:xfrm>
            <a:off x="8925615" y="3598927"/>
            <a:ext cx="375564" cy="361187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56" name="businessmen_47858_11"/>
          <p:cNvSpPr>
            <a:spLocks noChangeAspect="1"/>
          </p:cNvSpPr>
          <p:nvPr/>
        </p:nvSpPr>
        <p:spPr bwMode="auto">
          <a:xfrm>
            <a:off x="2953802" y="3643191"/>
            <a:ext cx="375564" cy="272659"/>
          </a:xfrm>
          <a:custGeom>
            <a:avLst/>
            <a:gdLst>
              <a:gd name="connsiteX0" fmla="*/ 467299 w 608627"/>
              <a:gd name="connsiteY0" fmla="*/ 61262 h 441863"/>
              <a:gd name="connsiteX1" fmla="*/ 467299 w 608627"/>
              <a:gd name="connsiteY1" fmla="*/ 88065 h 441863"/>
              <a:gd name="connsiteX2" fmla="*/ 440549 w 608627"/>
              <a:gd name="connsiteY2" fmla="*/ 88065 h 441863"/>
              <a:gd name="connsiteX3" fmla="*/ 440549 w 608627"/>
              <a:gd name="connsiteY3" fmla="*/ 108704 h 441863"/>
              <a:gd name="connsiteX4" fmla="*/ 467299 w 608627"/>
              <a:gd name="connsiteY4" fmla="*/ 108704 h 441863"/>
              <a:gd name="connsiteX5" fmla="*/ 467299 w 608627"/>
              <a:gd name="connsiteY5" fmla="*/ 135508 h 441863"/>
              <a:gd name="connsiteX6" fmla="*/ 488064 w 608627"/>
              <a:gd name="connsiteY6" fmla="*/ 135508 h 441863"/>
              <a:gd name="connsiteX7" fmla="*/ 488064 w 608627"/>
              <a:gd name="connsiteY7" fmla="*/ 108704 h 441863"/>
              <a:gd name="connsiteX8" fmla="*/ 514814 w 608627"/>
              <a:gd name="connsiteY8" fmla="*/ 108704 h 441863"/>
              <a:gd name="connsiteX9" fmla="*/ 514814 w 608627"/>
              <a:gd name="connsiteY9" fmla="*/ 88065 h 441863"/>
              <a:gd name="connsiteX10" fmla="*/ 488064 w 608627"/>
              <a:gd name="connsiteY10" fmla="*/ 88065 h 441863"/>
              <a:gd name="connsiteX11" fmla="*/ 488064 w 608627"/>
              <a:gd name="connsiteY11" fmla="*/ 61262 h 441863"/>
              <a:gd name="connsiteX12" fmla="*/ 436901 w 608627"/>
              <a:gd name="connsiteY12" fmla="*/ 8309 h 441863"/>
              <a:gd name="connsiteX13" fmla="*/ 518555 w 608627"/>
              <a:gd name="connsiteY13" fmla="*/ 8309 h 441863"/>
              <a:gd name="connsiteX14" fmla="*/ 608627 w 608627"/>
              <a:gd name="connsiteY14" fmla="*/ 98245 h 441863"/>
              <a:gd name="connsiteX15" fmla="*/ 518555 w 608627"/>
              <a:gd name="connsiteY15" fmla="*/ 188180 h 441863"/>
              <a:gd name="connsiteX16" fmla="*/ 457478 w 608627"/>
              <a:gd name="connsiteY16" fmla="*/ 188180 h 441863"/>
              <a:gd name="connsiteX17" fmla="*/ 416043 w 608627"/>
              <a:gd name="connsiteY17" fmla="*/ 229459 h 441863"/>
              <a:gd name="connsiteX18" fmla="*/ 408467 w 608627"/>
              <a:gd name="connsiteY18" fmla="*/ 226377 h 441863"/>
              <a:gd name="connsiteX19" fmla="*/ 408467 w 608627"/>
              <a:gd name="connsiteY19" fmla="*/ 183511 h 441863"/>
              <a:gd name="connsiteX20" fmla="*/ 346829 w 608627"/>
              <a:gd name="connsiteY20" fmla="*/ 98245 h 441863"/>
              <a:gd name="connsiteX21" fmla="*/ 436901 w 608627"/>
              <a:gd name="connsiteY21" fmla="*/ 8309 h 441863"/>
              <a:gd name="connsiteX22" fmla="*/ 206408 w 608627"/>
              <a:gd name="connsiteY22" fmla="*/ 368 h 441863"/>
              <a:gd name="connsiteX23" fmla="*/ 256349 w 608627"/>
              <a:gd name="connsiteY23" fmla="*/ 10919 h 441863"/>
              <a:gd name="connsiteX24" fmla="*/ 280666 w 608627"/>
              <a:gd name="connsiteY24" fmla="*/ 33611 h 441863"/>
              <a:gd name="connsiteX25" fmla="*/ 307507 w 608627"/>
              <a:gd name="connsiteY25" fmla="*/ 118492 h 441863"/>
              <a:gd name="connsiteX26" fmla="*/ 305730 w 608627"/>
              <a:gd name="connsiteY26" fmla="*/ 126149 h 441863"/>
              <a:gd name="connsiteX27" fmla="*/ 312838 w 608627"/>
              <a:gd name="connsiteY27" fmla="*/ 161820 h 441863"/>
              <a:gd name="connsiteX28" fmla="*/ 295536 w 608627"/>
              <a:gd name="connsiteY28" fmla="*/ 191888 h 441863"/>
              <a:gd name="connsiteX29" fmla="*/ 283471 w 608627"/>
              <a:gd name="connsiteY29" fmla="*/ 224944 h 441863"/>
              <a:gd name="connsiteX30" fmla="*/ 283471 w 608627"/>
              <a:gd name="connsiteY30" fmla="*/ 266311 h 441863"/>
              <a:gd name="connsiteX31" fmla="*/ 285529 w 608627"/>
              <a:gd name="connsiteY31" fmla="*/ 269766 h 441863"/>
              <a:gd name="connsiteX32" fmla="*/ 410383 w 608627"/>
              <a:gd name="connsiteY32" fmla="*/ 349698 h 441863"/>
              <a:gd name="connsiteX33" fmla="*/ 425721 w 608627"/>
              <a:gd name="connsiteY33" fmla="*/ 382007 h 441863"/>
              <a:gd name="connsiteX34" fmla="*/ 425721 w 608627"/>
              <a:gd name="connsiteY34" fmla="*/ 441863 h 441863"/>
              <a:gd name="connsiteX35" fmla="*/ 240824 w 608627"/>
              <a:gd name="connsiteY35" fmla="*/ 441863 h 441863"/>
              <a:gd name="connsiteX36" fmla="*/ 222587 w 608627"/>
              <a:gd name="connsiteY36" fmla="*/ 358569 h 441863"/>
              <a:gd name="connsiteX37" fmla="*/ 212861 w 608627"/>
              <a:gd name="connsiteY37" fmla="*/ 304689 h 441863"/>
              <a:gd name="connsiteX38" fmla="*/ 203134 w 608627"/>
              <a:gd name="connsiteY38" fmla="*/ 358569 h 441863"/>
              <a:gd name="connsiteX39" fmla="*/ 184897 w 608627"/>
              <a:gd name="connsiteY39" fmla="*/ 441863 h 441863"/>
              <a:gd name="connsiteX40" fmla="*/ 0 w 608627"/>
              <a:gd name="connsiteY40" fmla="*/ 441863 h 441863"/>
              <a:gd name="connsiteX41" fmla="*/ 0 w 608627"/>
              <a:gd name="connsiteY41" fmla="*/ 382007 h 441863"/>
              <a:gd name="connsiteX42" fmla="*/ 15245 w 608627"/>
              <a:gd name="connsiteY42" fmla="*/ 349325 h 441863"/>
              <a:gd name="connsiteX43" fmla="*/ 140006 w 608627"/>
              <a:gd name="connsiteY43" fmla="*/ 269392 h 441863"/>
              <a:gd name="connsiteX44" fmla="*/ 142157 w 608627"/>
              <a:gd name="connsiteY44" fmla="*/ 265937 h 441863"/>
              <a:gd name="connsiteX45" fmla="*/ 142157 w 608627"/>
              <a:gd name="connsiteY45" fmla="*/ 224757 h 441863"/>
              <a:gd name="connsiteX46" fmla="*/ 130092 w 608627"/>
              <a:gd name="connsiteY46" fmla="*/ 191608 h 441863"/>
              <a:gd name="connsiteX47" fmla="*/ 112697 w 608627"/>
              <a:gd name="connsiteY47" fmla="*/ 161633 h 441863"/>
              <a:gd name="connsiteX48" fmla="*/ 119430 w 608627"/>
              <a:gd name="connsiteY48" fmla="*/ 125962 h 441863"/>
              <a:gd name="connsiteX49" fmla="*/ 117747 w 608627"/>
              <a:gd name="connsiteY49" fmla="*/ 118399 h 441863"/>
              <a:gd name="connsiteX50" fmla="*/ 117466 w 608627"/>
              <a:gd name="connsiteY50" fmla="*/ 76658 h 441863"/>
              <a:gd name="connsiteX51" fmla="*/ 141876 w 608627"/>
              <a:gd name="connsiteY51" fmla="*/ 33984 h 441863"/>
              <a:gd name="connsiteX52" fmla="*/ 164509 w 608627"/>
              <a:gd name="connsiteY52" fmla="*/ 15308 h 441863"/>
              <a:gd name="connsiteX53" fmla="*/ 186393 w 608627"/>
              <a:gd name="connsiteY53" fmla="*/ 4103 h 441863"/>
              <a:gd name="connsiteX54" fmla="*/ 206408 w 608627"/>
              <a:gd name="connsiteY54" fmla="*/ 368 h 4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8627" h="441863">
                <a:moveTo>
                  <a:pt x="467299" y="61262"/>
                </a:moveTo>
                <a:lnTo>
                  <a:pt x="467299" y="88065"/>
                </a:lnTo>
                <a:lnTo>
                  <a:pt x="440549" y="88065"/>
                </a:lnTo>
                <a:lnTo>
                  <a:pt x="440549" y="108704"/>
                </a:lnTo>
                <a:lnTo>
                  <a:pt x="467299" y="108704"/>
                </a:lnTo>
                <a:lnTo>
                  <a:pt x="467299" y="135508"/>
                </a:lnTo>
                <a:lnTo>
                  <a:pt x="488064" y="135508"/>
                </a:lnTo>
                <a:lnTo>
                  <a:pt x="488064" y="108704"/>
                </a:lnTo>
                <a:lnTo>
                  <a:pt x="514814" y="108704"/>
                </a:lnTo>
                <a:lnTo>
                  <a:pt x="514814" y="88065"/>
                </a:lnTo>
                <a:lnTo>
                  <a:pt x="488064" y="88065"/>
                </a:lnTo>
                <a:lnTo>
                  <a:pt x="488064" y="61262"/>
                </a:lnTo>
                <a:close/>
                <a:moveTo>
                  <a:pt x="436901" y="8309"/>
                </a:moveTo>
                <a:lnTo>
                  <a:pt x="518555" y="8309"/>
                </a:lnTo>
                <a:cubicBezTo>
                  <a:pt x="568315" y="8309"/>
                  <a:pt x="608627" y="48654"/>
                  <a:pt x="608627" y="98245"/>
                </a:cubicBezTo>
                <a:cubicBezTo>
                  <a:pt x="608627" y="147929"/>
                  <a:pt x="568315" y="188180"/>
                  <a:pt x="518555" y="188180"/>
                </a:cubicBezTo>
                <a:lnTo>
                  <a:pt x="457478" y="188180"/>
                </a:lnTo>
                <a:lnTo>
                  <a:pt x="416043" y="229459"/>
                </a:lnTo>
                <a:cubicBezTo>
                  <a:pt x="413331" y="232354"/>
                  <a:pt x="408467" y="230393"/>
                  <a:pt x="408467" y="226377"/>
                </a:cubicBezTo>
                <a:lnTo>
                  <a:pt x="408467" y="183511"/>
                </a:lnTo>
                <a:cubicBezTo>
                  <a:pt x="372644" y="171557"/>
                  <a:pt x="346829" y="137936"/>
                  <a:pt x="346829" y="98245"/>
                </a:cubicBezTo>
                <a:cubicBezTo>
                  <a:pt x="346829" y="48561"/>
                  <a:pt x="387142" y="8309"/>
                  <a:pt x="436901" y="8309"/>
                </a:cubicBezTo>
                <a:close/>
                <a:moveTo>
                  <a:pt x="206408" y="368"/>
                </a:moveTo>
                <a:cubicBezTo>
                  <a:pt x="228105" y="-1500"/>
                  <a:pt x="244565" y="4009"/>
                  <a:pt x="256349" y="10919"/>
                </a:cubicBezTo>
                <a:cubicBezTo>
                  <a:pt x="273932" y="20818"/>
                  <a:pt x="280666" y="33611"/>
                  <a:pt x="280666" y="33611"/>
                </a:cubicBezTo>
                <a:cubicBezTo>
                  <a:pt x="280666" y="33611"/>
                  <a:pt x="321255" y="36505"/>
                  <a:pt x="307507" y="118492"/>
                </a:cubicBezTo>
                <a:cubicBezTo>
                  <a:pt x="307133" y="121013"/>
                  <a:pt x="306478" y="123628"/>
                  <a:pt x="305730" y="126149"/>
                </a:cubicBezTo>
                <a:cubicBezTo>
                  <a:pt x="313399" y="126149"/>
                  <a:pt x="321349" y="132125"/>
                  <a:pt x="312838" y="161820"/>
                </a:cubicBezTo>
                <a:cubicBezTo>
                  <a:pt x="306291" y="184978"/>
                  <a:pt x="300119" y="191514"/>
                  <a:pt x="295536" y="191888"/>
                </a:cubicBezTo>
                <a:cubicBezTo>
                  <a:pt x="293946" y="202440"/>
                  <a:pt x="289831" y="214019"/>
                  <a:pt x="283471" y="224944"/>
                </a:cubicBezTo>
                <a:lnTo>
                  <a:pt x="283471" y="266311"/>
                </a:lnTo>
                <a:cubicBezTo>
                  <a:pt x="283471" y="267805"/>
                  <a:pt x="284220" y="269205"/>
                  <a:pt x="285529" y="269766"/>
                </a:cubicBezTo>
                <a:cubicBezTo>
                  <a:pt x="297500" y="275555"/>
                  <a:pt x="356139" y="305156"/>
                  <a:pt x="410383" y="349698"/>
                </a:cubicBezTo>
                <a:cubicBezTo>
                  <a:pt x="420110" y="357729"/>
                  <a:pt x="425628" y="369775"/>
                  <a:pt x="425721" y="382007"/>
                </a:cubicBezTo>
                <a:lnTo>
                  <a:pt x="425721" y="441863"/>
                </a:lnTo>
                <a:lnTo>
                  <a:pt x="240824" y="441863"/>
                </a:lnTo>
                <a:lnTo>
                  <a:pt x="222587" y="358569"/>
                </a:lnTo>
                <a:cubicBezTo>
                  <a:pt x="259342" y="307117"/>
                  <a:pt x="219688" y="304689"/>
                  <a:pt x="212861" y="304689"/>
                </a:cubicBezTo>
                <a:cubicBezTo>
                  <a:pt x="205846" y="304689"/>
                  <a:pt x="166192" y="307117"/>
                  <a:pt x="203134" y="358569"/>
                </a:cubicBezTo>
                <a:lnTo>
                  <a:pt x="184897" y="441863"/>
                </a:lnTo>
                <a:lnTo>
                  <a:pt x="0" y="441863"/>
                </a:lnTo>
                <a:lnTo>
                  <a:pt x="0" y="382007"/>
                </a:lnTo>
                <a:cubicBezTo>
                  <a:pt x="0" y="369401"/>
                  <a:pt x="5518" y="357355"/>
                  <a:pt x="15245" y="349325"/>
                </a:cubicBezTo>
                <a:cubicBezTo>
                  <a:pt x="69582" y="304783"/>
                  <a:pt x="128222" y="275275"/>
                  <a:pt x="140006" y="269392"/>
                </a:cubicBezTo>
                <a:cubicBezTo>
                  <a:pt x="141315" y="268832"/>
                  <a:pt x="142157" y="267431"/>
                  <a:pt x="142157" y="265937"/>
                </a:cubicBezTo>
                <a:lnTo>
                  <a:pt x="142157" y="224757"/>
                </a:lnTo>
                <a:cubicBezTo>
                  <a:pt x="135797" y="213645"/>
                  <a:pt x="131682" y="202066"/>
                  <a:pt x="130092" y="191608"/>
                </a:cubicBezTo>
                <a:cubicBezTo>
                  <a:pt x="125416" y="191234"/>
                  <a:pt x="119337" y="184791"/>
                  <a:pt x="112697" y="161633"/>
                </a:cubicBezTo>
                <a:cubicBezTo>
                  <a:pt x="104373" y="132312"/>
                  <a:pt x="111855" y="126149"/>
                  <a:pt x="119430" y="125962"/>
                </a:cubicBezTo>
                <a:cubicBezTo>
                  <a:pt x="118869" y="123534"/>
                  <a:pt x="118215" y="120920"/>
                  <a:pt x="117747" y="118399"/>
                </a:cubicBezTo>
                <a:cubicBezTo>
                  <a:pt x="114754" y="103551"/>
                  <a:pt x="114006" y="89918"/>
                  <a:pt x="117466" y="76658"/>
                </a:cubicBezTo>
                <a:cubicBezTo>
                  <a:pt x="121675" y="59010"/>
                  <a:pt x="131214" y="44909"/>
                  <a:pt x="141876" y="33984"/>
                </a:cubicBezTo>
                <a:cubicBezTo>
                  <a:pt x="148610" y="26794"/>
                  <a:pt x="156372" y="20444"/>
                  <a:pt x="164509" y="15308"/>
                </a:cubicBezTo>
                <a:cubicBezTo>
                  <a:pt x="171056" y="10733"/>
                  <a:pt x="178444" y="6811"/>
                  <a:pt x="186393" y="4103"/>
                </a:cubicBezTo>
                <a:cubicBezTo>
                  <a:pt x="192660" y="2142"/>
                  <a:pt x="199393" y="741"/>
                  <a:pt x="206408" y="368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0" name="businessmen_47858_12"/>
          <p:cNvSpPr>
            <a:spLocks noChangeAspect="1"/>
          </p:cNvSpPr>
          <p:nvPr/>
        </p:nvSpPr>
        <p:spPr bwMode="auto">
          <a:xfrm>
            <a:off x="3719360" y="2049963"/>
            <a:ext cx="375564" cy="277578"/>
          </a:xfrm>
          <a:custGeom>
            <a:avLst/>
            <a:gdLst>
              <a:gd name="T0" fmla="*/ 832 w 11369"/>
              <a:gd name="T1" fmla="*/ 4241 h 8403"/>
              <a:gd name="T2" fmla="*/ 2817 w 11369"/>
              <a:gd name="T3" fmla="*/ 858 h 8403"/>
              <a:gd name="T4" fmla="*/ 2041 w 11369"/>
              <a:gd name="T5" fmla="*/ 118 h 8403"/>
              <a:gd name="T6" fmla="*/ 100 w 11369"/>
              <a:gd name="T7" fmla="*/ 3551 h 8403"/>
              <a:gd name="T8" fmla="*/ 10425 w 11369"/>
              <a:gd name="T9" fmla="*/ 4248 h 8403"/>
              <a:gd name="T10" fmla="*/ 11222 w 11369"/>
              <a:gd name="T11" fmla="*/ 3523 h 8403"/>
              <a:gd name="T12" fmla="*/ 9250 w 11369"/>
              <a:gd name="T13" fmla="*/ 126 h 8403"/>
              <a:gd name="T14" fmla="*/ 8453 w 11369"/>
              <a:gd name="T15" fmla="*/ 813 h 8403"/>
              <a:gd name="T16" fmla="*/ 10425 w 11369"/>
              <a:gd name="T17" fmla="*/ 4248 h 8403"/>
              <a:gd name="T18" fmla="*/ 1933 w 11369"/>
              <a:gd name="T19" fmla="*/ 3790 h 8403"/>
              <a:gd name="T20" fmla="*/ 3324 w 11369"/>
              <a:gd name="T21" fmla="*/ 4916 h 8403"/>
              <a:gd name="T22" fmla="*/ 3521 w 11369"/>
              <a:gd name="T23" fmla="*/ 5562 h 8403"/>
              <a:gd name="T24" fmla="*/ 4214 w 11369"/>
              <a:gd name="T25" fmla="*/ 6148 h 8403"/>
              <a:gd name="T26" fmla="*/ 4857 w 11369"/>
              <a:gd name="T27" fmla="*/ 6392 h 8403"/>
              <a:gd name="T28" fmla="*/ 5338 w 11369"/>
              <a:gd name="T29" fmla="*/ 7005 h 8403"/>
              <a:gd name="T30" fmla="*/ 5936 w 11369"/>
              <a:gd name="T31" fmla="*/ 7449 h 8403"/>
              <a:gd name="T32" fmla="*/ 5376 w 11369"/>
              <a:gd name="T33" fmla="*/ 6411 h 8403"/>
              <a:gd name="T34" fmla="*/ 7148 w 11369"/>
              <a:gd name="T35" fmla="*/ 7216 h 8403"/>
              <a:gd name="T36" fmla="*/ 7484 w 11369"/>
              <a:gd name="T37" fmla="*/ 6663 h 8403"/>
              <a:gd name="T38" fmla="*/ 6094 w 11369"/>
              <a:gd name="T39" fmla="*/ 5196 h 8403"/>
              <a:gd name="T40" fmla="*/ 8396 w 11369"/>
              <a:gd name="T41" fmla="*/ 6456 h 8403"/>
              <a:gd name="T42" fmla="*/ 6282 w 11369"/>
              <a:gd name="T43" fmla="*/ 4503 h 8403"/>
              <a:gd name="T44" fmla="*/ 8730 w 11369"/>
              <a:gd name="T45" fmla="*/ 5781 h 8403"/>
              <a:gd name="T46" fmla="*/ 9143 w 11369"/>
              <a:gd name="T47" fmla="*/ 5089 h 8403"/>
              <a:gd name="T48" fmla="*/ 5144 w 11369"/>
              <a:gd name="T49" fmla="*/ 2698 h 8403"/>
              <a:gd name="T50" fmla="*/ 3504 w 11369"/>
              <a:gd name="T51" fmla="*/ 3283 h 8403"/>
              <a:gd name="T52" fmla="*/ 4005 w 11369"/>
              <a:gd name="T53" fmla="*/ 1660 h 8403"/>
              <a:gd name="T54" fmla="*/ 3138 w 11369"/>
              <a:gd name="T55" fmla="*/ 1154 h 8403"/>
              <a:gd name="T56" fmla="*/ 6024 w 11369"/>
              <a:gd name="T57" fmla="*/ 800 h 8403"/>
              <a:gd name="T58" fmla="*/ 8182 w 11369"/>
              <a:gd name="T59" fmla="*/ 1160 h 8403"/>
              <a:gd name="T60" fmla="*/ 9445 w 11369"/>
              <a:gd name="T61" fmla="*/ 4815 h 8403"/>
              <a:gd name="T62" fmla="*/ 8860 w 11369"/>
              <a:gd name="T63" fmla="*/ 6192 h 8403"/>
              <a:gd name="T64" fmla="*/ 7984 w 11369"/>
              <a:gd name="T65" fmla="*/ 6963 h 8403"/>
              <a:gd name="T66" fmla="*/ 6749 w 11369"/>
              <a:gd name="T67" fmla="*/ 7436 h 8403"/>
              <a:gd name="T68" fmla="*/ 5667 w 11369"/>
              <a:gd name="T69" fmla="*/ 7741 h 8403"/>
              <a:gd name="T70" fmla="*/ 4721 w 11369"/>
              <a:gd name="T71" fmla="*/ 7397 h 8403"/>
              <a:gd name="T72" fmla="*/ 3766 w 11369"/>
              <a:gd name="T73" fmla="*/ 6911 h 8403"/>
              <a:gd name="T74" fmla="*/ 2861 w 11369"/>
              <a:gd name="T75" fmla="*/ 6248 h 8403"/>
              <a:gd name="T76" fmla="*/ 1885 w 11369"/>
              <a:gd name="T77" fmla="*/ 5673 h 8403"/>
              <a:gd name="T78" fmla="*/ 1722 w 11369"/>
              <a:gd name="T79" fmla="*/ 4237 h 8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369" h="8403">
                <a:moveTo>
                  <a:pt x="206" y="3919"/>
                </a:moveTo>
                <a:lnTo>
                  <a:pt x="832" y="4241"/>
                </a:lnTo>
                <a:cubicBezTo>
                  <a:pt x="832" y="4241"/>
                  <a:pt x="1117" y="4404"/>
                  <a:pt x="1267" y="4099"/>
                </a:cubicBezTo>
                <a:lnTo>
                  <a:pt x="2817" y="858"/>
                </a:lnTo>
                <a:cubicBezTo>
                  <a:pt x="2817" y="858"/>
                  <a:pt x="2964" y="581"/>
                  <a:pt x="2724" y="451"/>
                </a:cubicBezTo>
                <a:lnTo>
                  <a:pt x="2041" y="118"/>
                </a:lnTo>
                <a:cubicBezTo>
                  <a:pt x="2041" y="118"/>
                  <a:pt x="1829" y="0"/>
                  <a:pt x="1691" y="249"/>
                </a:cubicBezTo>
                <a:cubicBezTo>
                  <a:pt x="1687" y="349"/>
                  <a:pt x="100" y="3551"/>
                  <a:pt x="100" y="3551"/>
                </a:cubicBezTo>
                <a:cubicBezTo>
                  <a:pt x="100" y="3551"/>
                  <a:pt x="0" y="3814"/>
                  <a:pt x="206" y="3919"/>
                </a:cubicBezTo>
                <a:close/>
                <a:moveTo>
                  <a:pt x="10425" y="4248"/>
                </a:moveTo>
                <a:lnTo>
                  <a:pt x="11064" y="3954"/>
                </a:lnTo>
                <a:cubicBezTo>
                  <a:pt x="11064" y="3954"/>
                  <a:pt x="11369" y="3830"/>
                  <a:pt x="11222" y="3523"/>
                </a:cubicBezTo>
                <a:lnTo>
                  <a:pt x="9628" y="304"/>
                </a:lnTo>
                <a:cubicBezTo>
                  <a:pt x="9628" y="304"/>
                  <a:pt x="9501" y="19"/>
                  <a:pt x="9250" y="126"/>
                </a:cubicBezTo>
                <a:lnTo>
                  <a:pt x="8567" y="458"/>
                </a:lnTo>
                <a:cubicBezTo>
                  <a:pt x="8567" y="458"/>
                  <a:pt x="8343" y="551"/>
                  <a:pt x="8453" y="813"/>
                </a:cubicBezTo>
                <a:cubicBezTo>
                  <a:pt x="8530" y="879"/>
                  <a:pt x="10071" y="4104"/>
                  <a:pt x="10071" y="4104"/>
                </a:cubicBezTo>
                <a:cubicBezTo>
                  <a:pt x="10071" y="4104"/>
                  <a:pt x="10215" y="4345"/>
                  <a:pt x="10425" y="4248"/>
                </a:cubicBezTo>
                <a:close/>
                <a:moveTo>
                  <a:pt x="1722" y="4237"/>
                </a:moveTo>
                <a:lnTo>
                  <a:pt x="1933" y="3790"/>
                </a:lnTo>
                <a:lnTo>
                  <a:pt x="2674" y="4725"/>
                </a:lnTo>
                <a:cubicBezTo>
                  <a:pt x="2674" y="4725"/>
                  <a:pt x="3155" y="4615"/>
                  <a:pt x="3324" y="4916"/>
                </a:cubicBezTo>
                <a:cubicBezTo>
                  <a:pt x="3324" y="4916"/>
                  <a:pt x="3483" y="5099"/>
                  <a:pt x="3414" y="5445"/>
                </a:cubicBezTo>
                <a:cubicBezTo>
                  <a:pt x="3414" y="5445"/>
                  <a:pt x="3513" y="5517"/>
                  <a:pt x="3521" y="5562"/>
                </a:cubicBezTo>
                <a:cubicBezTo>
                  <a:pt x="3521" y="5562"/>
                  <a:pt x="3852" y="5482"/>
                  <a:pt x="4052" y="5717"/>
                </a:cubicBezTo>
                <a:cubicBezTo>
                  <a:pt x="4052" y="5717"/>
                  <a:pt x="4235" y="5863"/>
                  <a:pt x="4214" y="6148"/>
                </a:cubicBezTo>
                <a:cubicBezTo>
                  <a:pt x="4214" y="6148"/>
                  <a:pt x="4346" y="6205"/>
                  <a:pt x="4373" y="6283"/>
                </a:cubicBezTo>
                <a:cubicBezTo>
                  <a:pt x="4373" y="6283"/>
                  <a:pt x="4699" y="6202"/>
                  <a:pt x="4857" y="6392"/>
                </a:cubicBezTo>
                <a:cubicBezTo>
                  <a:pt x="4857" y="6392"/>
                  <a:pt x="5050" y="6572"/>
                  <a:pt x="5036" y="6783"/>
                </a:cubicBezTo>
                <a:lnTo>
                  <a:pt x="5338" y="7005"/>
                </a:lnTo>
                <a:cubicBezTo>
                  <a:pt x="5338" y="7005"/>
                  <a:pt x="5620" y="7028"/>
                  <a:pt x="5665" y="7248"/>
                </a:cubicBezTo>
                <a:lnTo>
                  <a:pt x="5936" y="7449"/>
                </a:lnTo>
                <a:cubicBezTo>
                  <a:pt x="5936" y="7449"/>
                  <a:pt x="6370" y="7621"/>
                  <a:pt x="6394" y="7187"/>
                </a:cubicBezTo>
                <a:lnTo>
                  <a:pt x="5376" y="6411"/>
                </a:lnTo>
                <a:cubicBezTo>
                  <a:pt x="5376" y="6411"/>
                  <a:pt x="5257" y="6099"/>
                  <a:pt x="5630" y="6147"/>
                </a:cubicBezTo>
                <a:lnTo>
                  <a:pt x="7148" y="7216"/>
                </a:lnTo>
                <a:cubicBezTo>
                  <a:pt x="7148" y="7216"/>
                  <a:pt x="7396" y="7322"/>
                  <a:pt x="7546" y="7087"/>
                </a:cubicBezTo>
                <a:cubicBezTo>
                  <a:pt x="7546" y="7087"/>
                  <a:pt x="7692" y="6884"/>
                  <a:pt x="7484" y="6663"/>
                </a:cubicBezTo>
                <a:lnTo>
                  <a:pt x="5870" y="5497"/>
                </a:lnTo>
                <a:cubicBezTo>
                  <a:pt x="5870" y="5497"/>
                  <a:pt x="5728" y="5171"/>
                  <a:pt x="6094" y="5196"/>
                </a:cubicBezTo>
                <a:lnTo>
                  <a:pt x="8010" y="6551"/>
                </a:lnTo>
                <a:cubicBezTo>
                  <a:pt x="8010" y="6551"/>
                  <a:pt x="8281" y="6659"/>
                  <a:pt x="8396" y="6456"/>
                </a:cubicBezTo>
                <a:cubicBezTo>
                  <a:pt x="8396" y="6456"/>
                  <a:pt x="8551" y="6254"/>
                  <a:pt x="8396" y="6045"/>
                </a:cubicBezTo>
                <a:lnTo>
                  <a:pt x="6282" y="4503"/>
                </a:lnTo>
                <a:cubicBezTo>
                  <a:pt x="6282" y="4503"/>
                  <a:pt x="6155" y="4133"/>
                  <a:pt x="6550" y="4229"/>
                </a:cubicBezTo>
                <a:lnTo>
                  <a:pt x="8730" y="5781"/>
                </a:lnTo>
                <a:cubicBezTo>
                  <a:pt x="8730" y="5781"/>
                  <a:pt x="9060" y="5885"/>
                  <a:pt x="9207" y="5616"/>
                </a:cubicBezTo>
                <a:cubicBezTo>
                  <a:pt x="9207" y="5616"/>
                  <a:pt x="9393" y="5327"/>
                  <a:pt x="9143" y="5089"/>
                </a:cubicBezTo>
                <a:lnTo>
                  <a:pt x="6059" y="2399"/>
                </a:lnTo>
                <a:cubicBezTo>
                  <a:pt x="6059" y="2399"/>
                  <a:pt x="5486" y="2124"/>
                  <a:pt x="5144" y="2698"/>
                </a:cubicBezTo>
                <a:cubicBezTo>
                  <a:pt x="5144" y="2698"/>
                  <a:pt x="5084" y="3631"/>
                  <a:pt x="4047" y="3801"/>
                </a:cubicBezTo>
                <a:cubicBezTo>
                  <a:pt x="4047" y="3801"/>
                  <a:pt x="3339" y="3747"/>
                  <a:pt x="3504" y="3283"/>
                </a:cubicBezTo>
                <a:cubicBezTo>
                  <a:pt x="3504" y="3283"/>
                  <a:pt x="3711" y="3008"/>
                  <a:pt x="3693" y="2429"/>
                </a:cubicBezTo>
                <a:cubicBezTo>
                  <a:pt x="3693" y="2429"/>
                  <a:pt x="3717" y="2014"/>
                  <a:pt x="4005" y="1660"/>
                </a:cubicBezTo>
                <a:lnTo>
                  <a:pt x="2894" y="1660"/>
                </a:lnTo>
                <a:lnTo>
                  <a:pt x="3138" y="1154"/>
                </a:lnTo>
                <a:lnTo>
                  <a:pt x="4815" y="1154"/>
                </a:lnTo>
                <a:cubicBezTo>
                  <a:pt x="4815" y="1154"/>
                  <a:pt x="5504" y="764"/>
                  <a:pt x="6024" y="800"/>
                </a:cubicBezTo>
                <a:cubicBezTo>
                  <a:pt x="6024" y="800"/>
                  <a:pt x="6701" y="837"/>
                  <a:pt x="6883" y="940"/>
                </a:cubicBezTo>
                <a:cubicBezTo>
                  <a:pt x="6883" y="940"/>
                  <a:pt x="7780" y="1227"/>
                  <a:pt x="8182" y="1160"/>
                </a:cubicBezTo>
                <a:lnTo>
                  <a:pt x="9683" y="4271"/>
                </a:lnTo>
                <a:lnTo>
                  <a:pt x="9445" y="4815"/>
                </a:lnTo>
                <a:cubicBezTo>
                  <a:pt x="9445" y="4815"/>
                  <a:pt x="9884" y="5266"/>
                  <a:pt x="9560" y="5813"/>
                </a:cubicBezTo>
                <a:cubicBezTo>
                  <a:pt x="9470" y="5997"/>
                  <a:pt x="9238" y="6175"/>
                  <a:pt x="8860" y="6192"/>
                </a:cubicBezTo>
                <a:cubicBezTo>
                  <a:pt x="8860" y="6192"/>
                  <a:pt x="8918" y="6561"/>
                  <a:pt x="8652" y="6769"/>
                </a:cubicBezTo>
                <a:cubicBezTo>
                  <a:pt x="8652" y="6769"/>
                  <a:pt x="8457" y="7037"/>
                  <a:pt x="7984" y="6963"/>
                </a:cubicBezTo>
                <a:cubicBezTo>
                  <a:pt x="7984" y="6963"/>
                  <a:pt x="8011" y="7289"/>
                  <a:pt x="7698" y="7506"/>
                </a:cubicBezTo>
                <a:cubicBezTo>
                  <a:pt x="7698" y="7506"/>
                  <a:pt x="7325" y="7827"/>
                  <a:pt x="6749" y="7436"/>
                </a:cubicBezTo>
                <a:cubicBezTo>
                  <a:pt x="6749" y="7436"/>
                  <a:pt x="6657" y="7803"/>
                  <a:pt x="6197" y="7878"/>
                </a:cubicBezTo>
                <a:cubicBezTo>
                  <a:pt x="6197" y="7878"/>
                  <a:pt x="5862" y="7930"/>
                  <a:pt x="5667" y="7741"/>
                </a:cubicBezTo>
                <a:cubicBezTo>
                  <a:pt x="5667" y="7741"/>
                  <a:pt x="5315" y="8403"/>
                  <a:pt x="4815" y="8030"/>
                </a:cubicBezTo>
                <a:cubicBezTo>
                  <a:pt x="4815" y="8030"/>
                  <a:pt x="4498" y="7768"/>
                  <a:pt x="4721" y="7397"/>
                </a:cubicBezTo>
                <a:cubicBezTo>
                  <a:pt x="4721" y="7397"/>
                  <a:pt x="4294" y="8070"/>
                  <a:pt x="3788" y="7564"/>
                </a:cubicBezTo>
                <a:cubicBezTo>
                  <a:pt x="3788" y="7564"/>
                  <a:pt x="3507" y="7353"/>
                  <a:pt x="3766" y="6911"/>
                </a:cubicBezTo>
                <a:cubicBezTo>
                  <a:pt x="3766" y="6911"/>
                  <a:pt x="3364" y="7369"/>
                  <a:pt x="2921" y="6954"/>
                </a:cubicBezTo>
                <a:cubicBezTo>
                  <a:pt x="2921" y="6954"/>
                  <a:pt x="2620" y="6707"/>
                  <a:pt x="2861" y="6248"/>
                </a:cubicBezTo>
                <a:cubicBezTo>
                  <a:pt x="2861" y="6248"/>
                  <a:pt x="2449" y="6735"/>
                  <a:pt x="1970" y="6270"/>
                </a:cubicBezTo>
                <a:cubicBezTo>
                  <a:pt x="1970" y="6270"/>
                  <a:pt x="1769" y="6085"/>
                  <a:pt x="1885" y="5673"/>
                </a:cubicBezTo>
                <a:lnTo>
                  <a:pt x="2348" y="5039"/>
                </a:lnTo>
                <a:lnTo>
                  <a:pt x="1722" y="4237"/>
                </a:ln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59" name="businessmen_47858_13"/>
          <p:cNvSpPr>
            <a:spLocks noChangeAspect="1"/>
          </p:cNvSpPr>
          <p:nvPr/>
        </p:nvSpPr>
        <p:spPr bwMode="auto">
          <a:xfrm>
            <a:off x="3719360" y="5178554"/>
            <a:ext cx="375564" cy="373244"/>
          </a:xfrm>
          <a:custGeom>
            <a:avLst/>
            <a:gdLst>
              <a:gd name="T0" fmla="*/ 7015 w 11805"/>
              <a:gd name="T1" fmla="*/ 9430 h 11732"/>
              <a:gd name="T2" fmla="*/ 9219 w 11805"/>
              <a:gd name="T3" fmla="*/ 7278 h 11732"/>
              <a:gd name="T4" fmla="*/ 8474 w 11805"/>
              <a:gd name="T5" fmla="*/ 6683 h 11732"/>
              <a:gd name="T6" fmla="*/ 11079 w 11805"/>
              <a:gd name="T7" fmla="*/ 4716 h 11732"/>
              <a:gd name="T8" fmla="*/ 11446 w 11805"/>
              <a:gd name="T9" fmla="*/ 7949 h 11732"/>
              <a:gd name="T10" fmla="*/ 10669 w 11805"/>
              <a:gd name="T11" fmla="*/ 7837 h 11732"/>
              <a:gd name="T12" fmla="*/ 7496 w 11805"/>
              <a:gd name="T13" fmla="*/ 10774 h 11732"/>
              <a:gd name="T14" fmla="*/ 6593 w 11805"/>
              <a:gd name="T15" fmla="*/ 9734 h 11732"/>
              <a:gd name="T16" fmla="*/ 9498 w 11805"/>
              <a:gd name="T17" fmla="*/ 5039 h 11732"/>
              <a:gd name="T18" fmla="*/ 7107 w 11805"/>
              <a:gd name="T19" fmla="*/ 2440 h 11732"/>
              <a:gd name="T20" fmla="*/ 6757 w 11805"/>
              <a:gd name="T21" fmla="*/ 3185 h 11732"/>
              <a:gd name="T22" fmla="*/ 4305 w 11805"/>
              <a:gd name="T23" fmla="*/ 1076 h 11732"/>
              <a:gd name="T24" fmla="*/ 7319 w 11805"/>
              <a:gd name="T25" fmla="*/ 38 h 11732"/>
              <a:gd name="T26" fmla="*/ 7644 w 11805"/>
              <a:gd name="T27" fmla="*/ 301 h 11732"/>
              <a:gd name="T28" fmla="*/ 7513 w 11805"/>
              <a:gd name="T29" fmla="*/ 1063 h 11732"/>
              <a:gd name="T30" fmla="*/ 10560 w 11805"/>
              <a:gd name="T31" fmla="*/ 4094 h 11732"/>
              <a:gd name="T32" fmla="*/ 9595 w 11805"/>
              <a:gd name="T33" fmla="*/ 4953 h 11732"/>
              <a:gd name="T34" fmla="*/ 4888 w 11805"/>
              <a:gd name="T35" fmla="*/ 2407 h 11732"/>
              <a:gd name="T36" fmla="*/ 2564 w 11805"/>
              <a:gd name="T37" fmla="*/ 4504 h 11732"/>
              <a:gd name="T38" fmla="*/ 3237 w 11805"/>
              <a:gd name="T39" fmla="*/ 4761 h 11732"/>
              <a:gd name="T40" fmla="*/ 1270 w 11805"/>
              <a:gd name="T41" fmla="*/ 7364 h 11732"/>
              <a:gd name="T42" fmla="*/ 47 w 11805"/>
              <a:gd name="T43" fmla="*/ 4315 h 11732"/>
              <a:gd name="T44" fmla="*/ 1020 w 11805"/>
              <a:gd name="T45" fmla="*/ 4215 h 11732"/>
              <a:gd name="T46" fmla="*/ 3742 w 11805"/>
              <a:gd name="T47" fmla="*/ 1313 h 11732"/>
              <a:gd name="T48" fmla="*/ 4888 w 11805"/>
              <a:gd name="T49" fmla="*/ 2407 h 11732"/>
              <a:gd name="T50" fmla="*/ 4314 w 11805"/>
              <a:gd name="T51" fmla="*/ 9214 h 11732"/>
              <a:gd name="T52" fmla="*/ 4684 w 11805"/>
              <a:gd name="T53" fmla="*/ 8577 h 11732"/>
              <a:gd name="T54" fmla="*/ 7000 w 11805"/>
              <a:gd name="T55" fmla="*/ 10832 h 11732"/>
              <a:gd name="T56" fmla="*/ 3902 w 11805"/>
              <a:gd name="T57" fmla="*/ 11708 h 11732"/>
              <a:gd name="T58" fmla="*/ 3579 w 11805"/>
              <a:gd name="T59" fmla="*/ 11406 h 11732"/>
              <a:gd name="T60" fmla="*/ 3800 w 11805"/>
              <a:gd name="T61" fmla="*/ 10578 h 11732"/>
              <a:gd name="T62" fmla="*/ 1291 w 11805"/>
              <a:gd name="T63" fmla="*/ 7814 h 11732"/>
              <a:gd name="T64" fmla="*/ 2276 w 11805"/>
              <a:gd name="T65" fmla="*/ 6878 h 11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805" h="11732">
                <a:moveTo>
                  <a:pt x="6449" y="9559"/>
                </a:moveTo>
                <a:cubicBezTo>
                  <a:pt x="6648" y="9524"/>
                  <a:pt x="6835" y="9489"/>
                  <a:pt x="7015" y="9430"/>
                </a:cubicBezTo>
                <a:cubicBezTo>
                  <a:pt x="8064" y="9084"/>
                  <a:pt x="8812" y="8398"/>
                  <a:pt x="9284" y="7404"/>
                </a:cubicBezTo>
                <a:cubicBezTo>
                  <a:pt x="9322" y="7322"/>
                  <a:pt x="9297" y="7300"/>
                  <a:pt x="9219" y="7278"/>
                </a:cubicBezTo>
                <a:cubicBezTo>
                  <a:pt x="9002" y="7218"/>
                  <a:pt x="8786" y="7152"/>
                  <a:pt x="8571" y="7085"/>
                </a:cubicBezTo>
                <a:cubicBezTo>
                  <a:pt x="8369" y="7022"/>
                  <a:pt x="8320" y="6829"/>
                  <a:pt x="8474" y="6683"/>
                </a:cubicBezTo>
                <a:cubicBezTo>
                  <a:pt x="9208" y="5984"/>
                  <a:pt x="9944" y="5287"/>
                  <a:pt x="10681" y="4592"/>
                </a:cubicBezTo>
                <a:cubicBezTo>
                  <a:pt x="10832" y="4449"/>
                  <a:pt x="11032" y="4511"/>
                  <a:pt x="11079" y="4716"/>
                </a:cubicBezTo>
                <a:cubicBezTo>
                  <a:pt x="11306" y="5701"/>
                  <a:pt x="11532" y="6686"/>
                  <a:pt x="11755" y="7672"/>
                </a:cubicBezTo>
                <a:cubicBezTo>
                  <a:pt x="11805" y="7891"/>
                  <a:pt x="11662" y="8015"/>
                  <a:pt x="11446" y="7949"/>
                </a:cubicBezTo>
                <a:cubicBezTo>
                  <a:pt x="11242" y="7887"/>
                  <a:pt x="11035" y="7830"/>
                  <a:pt x="10835" y="7758"/>
                </a:cubicBezTo>
                <a:cubicBezTo>
                  <a:pt x="10738" y="7722"/>
                  <a:pt x="10707" y="7750"/>
                  <a:pt x="10669" y="7837"/>
                </a:cubicBezTo>
                <a:cubicBezTo>
                  <a:pt x="10130" y="9096"/>
                  <a:pt x="9237" y="10013"/>
                  <a:pt x="7991" y="10584"/>
                </a:cubicBezTo>
                <a:cubicBezTo>
                  <a:pt x="7830" y="10658"/>
                  <a:pt x="7665" y="10721"/>
                  <a:pt x="7496" y="10774"/>
                </a:cubicBezTo>
                <a:cubicBezTo>
                  <a:pt x="7467" y="10783"/>
                  <a:pt x="7444" y="10807"/>
                  <a:pt x="7416" y="10762"/>
                </a:cubicBezTo>
                <a:cubicBezTo>
                  <a:pt x="7179" y="10390"/>
                  <a:pt x="6864" y="10079"/>
                  <a:pt x="6593" y="9734"/>
                </a:cubicBezTo>
                <a:cubicBezTo>
                  <a:pt x="6548" y="9677"/>
                  <a:pt x="6501" y="9623"/>
                  <a:pt x="6449" y="9559"/>
                </a:cubicBezTo>
                <a:close/>
                <a:moveTo>
                  <a:pt x="9498" y="5039"/>
                </a:moveTo>
                <a:cubicBezTo>
                  <a:pt x="9422" y="4749"/>
                  <a:pt x="9328" y="4482"/>
                  <a:pt x="9195" y="4229"/>
                </a:cubicBezTo>
                <a:cubicBezTo>
                  <a:pt x="8734" y="3358"/>
                  <a:pt x="8033" y="2770"/>
                  <a:pt x="7107" y="2440"/>
                </a:cubicBezTo>
                <a:cubicBezTo>
                  <a:pt x="7021" y="2410"/>
                  <a:pt x="6986" y="2422"/>
                  <a:pt x="6961" y="2515"/>
                </a:cubicBezTo>
                <a:cubicBezTo>
                  <a:pt x="6900" y="2740"/>
                  <a:pt x="6828" y="2962"/>
                  <a:pt x="6757" y="3185"/>
                </a:cubicBezTo>
                <a:cubicBezTo>
                  <a:pt x="6687" y="3408"/>
                  <a:pt x="6481" y="3456"/>
                  <a:pt x="6323" y="3284"/>
                </a:cubicBezTo>
                <a:cubicBezTo>
                  <a:pt x="5649" y="2549"/>
                  <a:pt x="4977" y="1813"/>
                  <a:pt x="4305" y="1076"/>
                </a:cubicBezTo>
                <a:cubicBezTo>
                  <a:pt x="4146" y="902"/>
                  <a:pt x="4208" y="716"/>
                  <a:pt x="4439" y="665"/>
                </a:cubicBezTo>
                <a:cubicBezTo>
                  <a:pt x="5399" y="456"/>
                  <a:pt x="6359" y="247"/>
                  <a:pt x="7319" y="38"/>
                </a:cubicBezTo>
                <a:cubicBezTo>
                  <a:pt x="7347" y="33"/>
                  <a:pt x="7375" y="27"/>
                  <a:pt x="7402" y="23"/>
                </a:cubicBezTo>
                <a:cubicBezTo>
                  <a:pt x="7570" y="0"/>
                  <a:pt x="7694" y="139"/>
                  <a:pt x="7644" y="301"/>
                </a:cubicBezTo>
                <a:cubicBezTo>
                  <a:pt x="7581" y="509"/>
                  <a:pt x="7515" y="716"/>
                  <a:pt x="7443" y="921"/>
                </a:cubicBezTo>
                <a:cubicBezTo>
                  <a:pt x="7414" y="1003"/>
                  <a:pt x="7422" y="1032"/>
                  <a:pt x="7513" y="1063"/>
                </a:cubicBezTo>
                <a:cubicBezTo>
                  <a:pt x="8964" y="1561"/>
                  <a:pt x="10000" y="2514"/>
                  <a:pt x="10628" y="3914"/>
                </a:cubicBezTo>
                <a:cubicBezTo>
                  <a:pt x="10672" y="4012"/>
                  <a:pt x="10665" y="4057"/>
                  <a:pt x="10560" y="4094"/>
                </a:cubicBezTo>
                <a:cubicBezTo>
                  <a:pt x="10469" y="4126"/>
                  <a:pt x="10393" y="4191"/>
                  <a:pt x="10323" y="4258"/>
                </a:cubicBezTo>
                <a:cubicBezTo>
                  <a:pt x="10080" y="4490"/>
                  <a:pt x="9838" y="4721"/>
                  <a:pt x="9595" y="4953"/>
                </a:cubicBezTo>
                <a:cubicBezTo>
                  <a:pt x="9567" y="4979"/>
                  <a:pt x="9538" y="5004"/>
                  <a:pt x="9498" y="5039"/>
                </a:cubicBezTo>
                <a:close/>
                <a:moveTo>
                  <a:pt x="4888" y="2407"/>
                </a:moveTo>
                <a:cubicBezTo>
                  <a:pt x="4497" y="2536"/>
                  <a:pt x="4143" y="2706"/>
                  <a:pt x="3820" y="2940"/>
                </a:cubicBezTo>
                <a:cubicBezTo>
                  <a:pt x="3259" y="3346"/>
                  <a:pt x="2840" y="3866"/>
                  <a:pt x="2564" y="4504"/>
                </a:cubicBezTo>
                <a:cubicBezTo>
                  <a:pt x="2530" y="4583"/>
                  <a:pt x="2545" y="4602"/>
                  <a:pt x="2626" y="4618"/>
                </a:cubicBezTo>
                <a:cubicBezTo>
                  <a:pt x="2831" y="4660"/>
                  <a:pt x="3033" y="4712"/>
                  <a:pt x="3237" y="4761"/>
                </a:cubicBezTo>
                <a:cubicBezTo>
                  <a:pt x="3439" y="4809"/>
                  <a:pt x="3503" y="5006"/>
                  <a:pt x="3360" y="5158"/>
                </a:cubicBezTo>
                <a:cubicBezTo>
                  <a:pt x="2665" y="5895"/>
                  <a:pt x="1968" y="6630"/>
                  <a:pt x="1270" y="7364"/>
                </a:cubicBezTo>
                <a:cubicBezTo>
                  <a:pt x="1121" y="7520"/>
                  <a:pt x="921" y="7468"/>
                  <a:pt x="862" y="7258"/>
                </a:cubicBezTo>
                <a:cubicBezTo>
                  <a:pt x="589" y="6277"/>
                  <a:pt x="318" y="5296"/>
                  <a:pt x="47" y="4315"/>
                </a:cubicBezTo>
                <a:cubicBezTo>
                  <a:pt x="0" y="4147"/>
                  <a:pt x="134" y="4005"/>
                  <a:pt x="304" y="4043"/>
                </a:cubicBezTo>
                <a:cubicBezTo>
                  <a:pt x="544" y="4096"/>
                  <a:pt x="783" y="4152"/>
                  <a:pt x="1020" y="4215"/>
                </a:cubicBezTo>
                <a:cubicBezTo>
                  <a:pt x="1105" y="4238"/>
                  <a:pt x="1137" y="4218"/>
                  <a:pt x="1168" y="4137"/>
                </a:cubicBezTo>
                <a:cubicBezTo>
                  <a:pt x="1654" y="2858"/>
                  <a:pt x="2519" y="1923"/>
                  <a:pt x="3742" y="1313"/>
                </a:cubicBezTo>
                <a:cubicBezTo>
                  <a:pt x="3820" y="1274"/>
                  <a:pt x="3860" y="1284"/>
                  <a:pt x="3919" y="1349"/>
                </a:cubicBezTo>
                <a:cubicBezTo>
                  <a:pt x="4234" y="1701"/>
                  <a:pt x="4556" y="2046"/>
                  <a:pt x="4888" y="2407"/>
                </a:cubicBezTo>
                <a:close/>
                <a:moveTo>
                  <a:pt x="2369" y="6798"/>
                </a:moveTo>
                <a:cubicBezTo>
                  <a:pt x="2662" y="7897"/>
                  <a:pt x="3315" y="8693"/>
                  <a:pt x="4314" y="9214"/>
                </a:cubicBezTo>
                <a:cubicBezTo>
                  <a:pt x="4404" y="9261"/>
                  <a:pt x="4433" y="9238"/>
                  <a:pt x="4463" y="9151"/>
                </a:cubicBezTo>
                <a:cubicBezTo>
                  <a:pt x="4532" y="8958"/>
                  <a:pt x="4608" y="8767"/>
                  <a:pt x="4684" y="8577"/>
                </a:cubicBezTo>
                <a:cubicBezTo>
                  <a:pt x="4762" y="8382"/>
                  <a:pt x="4948" y="8350"/>
                  <a:pt x="5080" y="8509"/>
                </a:cubicBezTo>
                <a:cubicBezTo>
                  <a:pt x="5721" y="9282"/>
                  <a:pt x="6362" y="10056"/>
                  <a:pt x="7000" y="10832"/>
                </a:cubicBezTo>
                <a:cubicBezTo>
                  <a:pt x="7159" y="11024"/>
                  <a:pt x="7088" y="11192"/>
                  <a:pt x="6838" y="11231"/>
                </a:cubicBezTo>
                <a:cubicBezTo>
                  <a:pt x="5860" y="11390"/>
                  <a:pt x="4881" y="11549"/>
                  <a:pt x="3902" y="11708"/>
                </a:cubicBezTo>
                <a:cubicBezTo>
                  <a:pt x="3875" y="11713"/>
                  <a:pt x="3846" y="11715"/>
                  <a:pt x="3819" y="11718"/>
                </a:cubicBezTo>
                <a:cubicBezTo>
                  <a:pt x="3625" y="11732"/>
                  <a:pt x="3511" y="11588"/>
                  <a:pt x="3579" y="11406"/>
                </a:cubicBezTo>
                <a:cubicBezTo>
                  <a:pt x="3666" y="11173"/>
                  <a:pt x="3757" y="10940"/>
                  <a:pt x="3853" y="10710"/>
                </a:cubicBezTo>
                <a:cubicBezTo>
                  <a:pt x="3883" y="10639"/>
                  <a:pt x="3871" y="10611"/>
                  <a:pt x="3800" y="10578"/>
                </a:cubicBezTo>
                <a:cubicBezTo>
                  <a:pt x="2614" y="10023"/>
                  <a:pt x="1768" y="9136"/>
                  <a:pt x="1230" y="7947"/>
                </a:cubicBezTo>
                <a:cubicBezTo>
                  <a:pt x="1193" y="7864"/>
                  <a:pt x="1198" y="7833"/>
                  <a:pt x="1291" y="7814"/>
                </a:cubicBezTo>
                <a:cubicBezTo>
                  <a:pt x="1392" y="7793"/>
                  <a:pt x="1468" y="7722"/>
                  <a:pt x="1539" y="7648"/>
                </a:cubicBezTo>
                <a:cubicBezTo>
                  <a:pt x="1784" y="7392"/>
                  <a:pt x="2029" y="7135"/>
                  <a:pt x="2276" y="6878"/>
                </a:cubicBezTo>
                <a:cubicBezTo>
                  <a:pt x="2302" y="6851"/>
                  <a:pt x="2322" y="6812"/>
                  <a:pt x="2369" y="6798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9849558" y="41591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849558" y="318050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9849558" y="229225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858587" y="41591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858587" y="318050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858587" y="229225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4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2787" y="5850347"/>
            <a:ext cx="5626427" cy="422243"/>
            <a:chOff x="3627804" y="5850347"/>
            <a:chExt cx="5626427" cy="422243"/>
          </a:xfrm>
        </p:grpSpPr>
        <p:grpSp>
          <p:nvGrpSpPr>
            <p:cNvPr id="5" name="组合 4"/>
            <p:cNvGrpSpPr/>
            <p:nvPr/>
          </p:nvGrpSpPr>
          <p:grpSpPr>
            <a:xfrm>
              <a:off x="3627804" y="5850347"/>
              <a:ext cx="424940" cy="422243"/>
              <a:chOff x="4866861" y="5619599"/>
              <a:chExt cx="424940" cy="422243"/>
            </a:xfrm>
          </p:grpSpPr>
          <p:sp>
            <p:nvSpPr>
              <p:cNvPr id="21" name="任意多边形 20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668101" y="5850347"/>
              <a:ext cx="424940" cy="422243"/>
              <a:chOff x="4866861" y="5619599"/>
              <a:chExt cx="424940" cy="422243"/>
            </a:xfrm>
          </p:grpSpPr>
          <p:sp>
            <p:nvSpPr>
              <p:cNvPr id="19" name="任意多边形 18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708398" y="5850347"/>
              <a:ext cx="424940" cy="422243"/>
              <a:chOff x="4866861" y="5619599"/>
              <a:chExt cx="424940" cy="422243"/>
            </a:xfrm>
          </p:grpSpPr>
          <p:sp>
            <p:nvSpPr>
              <p:cNvPr id="17" name="任意多边形 16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748695" y="5850347"/>
              <a:ext cx="424940" cy="422243"/>
              <a:chOff x="4866861" y="5619599"/>
              <a:chExt cx="424940" cy="422243"/>
            </a:xfrm>
          </p:grpSpPr>
          <p:sp>
            <p:nvSpPr>
              <p:cNvPr id="15" name="任意多边形 14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788992" y="5850347"/>
              <a:ext cx="424940" cy="422243"/>
              <a:chOff x="4866861" y="5619599"/>
              <a:chExt cx="424940" cy="422243"/>
            </a:xfrm>
          </p:grpSpPr>
          <p:sp>
            <p:nvSpPr>
              <p:cNvPr id="13" name="任意多边形 12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829291" y="5850347"/>
              <a:ext cx="424940" cy="422243"/>
              <a:chOff x="4866861" y="5619599"/>
              <a:chExt cx="424940" cy="422243"/>
            </a:xfrm>
          </p:grpSpPr>
          <p:sp>
            <p:nvSpPr>
              <p:cNvPr id="11" name="任意多边形 10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3725576" y="459529"/>
            <a:ext cx="4740848" cy="4740848"/>
            <a:chOff x="6871519" y="1771650"/>
            <a:chExt cx="3200400" cy="3200400"/>
          </a:xfrm>
        </p:grpSpPr>
        <p:sp>
          <p:nvSpPr>
            <p:cNvPr id="24" name="椭圆 23"/>
            <p:cNvSpPr/>
            <p:nvPr/>
          </p:nvSpPr>
          <p:spPr>
            <a:xfrm>
              <a:off x="6871519" y="1771650"/>
              <a:ext cx="3200400" cy="320040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innerShdw blurRad="381000" dist="241300" dir="13200000">
                <a:prstClr val="black">
                  <a:alpha val="7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871519" y="1771650"/>
              <a:ext cx="3200400" cy="3200400"/>
            </a:xfrm>
            <a:prstGeom prst="ellipse">
              <a:avLst/>
            </a:prstGeom>
            <a:solidFill>
              <a:srgbClr val="08031F">
                <a:alpha val="54902"/>
              </a:srgbClr>
            </a:solidFill>
            <a:ln>
              <a:noFill/>
            </a:ln>
            <a:effectLst>
              <a:innerShdw blurRad="292100" dist="317500" dir="2700000">
                <a:schemeClr val="tx2">
                  <a:lumMod val="60000"/>
                  <a:lumOff val="40000"/>
                  <a:alpha val="49000"/>
                </a:scheme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215519" y="2322121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spc="-150" dirty="0" smtClean="0">
                <a:solidFill>
                  <a:schemeClr val="bg1"/>
                </a:solidFill>
                <a:latin typeface="+mj-lt"/>
              </a:rPr>
              <a:t>THANKS</a:t>
            </a:r>
            <a:endParaRPr lang="zh-CN" altLang="en-US" sz="6000" spc="-1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42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25576" y="-2370424"/>
            <a:ext cx="4740848" cy="4740848"/>
            <a:chOff x="6871519" y="1771650"/>
            <a:chExt cx="3200400" cy="3200400"/>
          </a:xfrm>
        </p:grpSpPr>
        <p:sp>
          <p:nvSpPr>
            <p:cNvPr id="5" name="椭圆 4"/>
            <p:cNvSpPr/>
            <p:nvPr/>
          </p:nvSpPr>
          <p:spPr>
            <a:xfrm>
              <a:off x="6871519" y="1771650"/>
              <a:ext cx="3200400" cy="3200400"/>
            </a:xfrm>
            <a:prstGeom prst="ellipse">
              <a:avLst/>
            </a:prstGeom>
            <a:solidFill>
              <a:srgbClr val="292A38"/>
            </a:solidFill>
            <a:ln>
              <a:noFill/>
            </a:ln>
            <a:effectLst>
              <a:innerShdw blurRad="381000" dist="241300" dir="13200000">
                <a:prstClr val="black">
                  <a:alpha val="7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871519" y="1771650"/>
              <a:ext cx="3200400" cy="3200400"/>
            </a:xfrm>
            <a:prstGeom prst="ellipse">
              <a:avLst/>
            </a:prstGeom>
            <a:solidFill>
              <a:srgbClr val="08031F">
                <a:alpha val="54902"/>
              </a:srgbClr>
            </a:solidFill>
            <a:ln>
              <a:noFill/>
            </a:ln>
            <a:effectLst>
              <a:innerShdw blurRad="292100" dist="317500" dir="2700000">
                <a:schemeClr val="tx2">
                  <a:lumMod val="60000"/>
                  <a:lumOff val="40000"/>
                  <a:alpha val="49000"/>
                </a:scheme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514478" y="566057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27691" y="3167229"/>
            <a:ext cx="10336619" cy="2368919"/>
            <a:chOff x="979114" y="3167229"/>
            <a:chExt cx="10336619" cy="2368919"/>
          </a:xfrm>
        </p:grpSpPr>
        <p:grpSp>
          <p:nvGrpSpPr>
            <p:cNvPr id="10" name="组合 9"/>
            <p:cNvGrpSpPr/>
            <p:nvPr/>
          </p:nvGrpSpPr>
          <p:grpSpPr>
            <a:xfrm>
              <a:off x="2359257" y="3167229"/>
              <a:ext cx="3519029" cy="981640"/>
              <a:chOff x="2359257" y="3547666"/>
              <a:chExt cx="4310442" cy="1202406"/>
            </a:xfrm>
          </p:grpSpPr>
          <p:sp>
            <p:nvSpPr>
              <p:cNvPr id="8" name="任意多边形 7"/>
              <p:cNvSpPr/>
              <p:nvPr/>
            </p:nvSpPr>
            <p:spPr>
              <a:xfrm rot="5400000">
                <a:off x="3913275" y="1993648"/>
                <a:ext cx="1202406" cy="4310442"/>
              </a:xfrm>
              <a:custGeom>
                <a:avLst/>
                <a:gdLst>
                  <a:gd name="connsiteX0" fmla="*/ 601203 w 1202406"/>
                  <a:gd name="connsiteY0" fmla="*/ 0 h 4310442"/>
                  <a:gd name="connsiteX1" fmla="*/ 1202406 w 1202406"/>
                  <a:gd name="connsiteY1" fmla="*/ 601203 h 4310442"/>
                  <a:gd name="connsiteX2" fmla="*/ 1202406 w 1202406"/>
                  <a:gd name="connsiteY2" fmla="*/ 1072215 h 4310442"/>
                  <a:gd name="connsiteX3" fmla="*/ 1202406 w 1202406"/>
                  <a:gd name="connsiteY3" fmla="*/ 2090125 h 4310442"/>
                  <a:gd name="connsiteX4" fmla="*/ 1202406 w 1202406"/>
                  <a:gd name="connsiteY4" fmla="*/ 4310442 h 4310442"/>
                  <a:gd name="connsiteX5" fmla="*/ 0 w 1202406"/>
                  <a:gd name="connsiteY5" fmla="*/ 4310442 h 4310442"/>
                  <a:gd name="connsiteX6" fmla="*/ 0 w 1202406"/>
                  <a:gd name="connsiteY6" fmla="*/ 2090125 h 4310442"/>
                  <a:gd name="connsiteX7" fmla="*/ 0 w 1202406"/>
                  <a:gd name="connsiteY7" fmla="*/ 1072215 h 4310442"/>
                  <a:gd name="connsiteX8" fmla="*/ 0 w 1202406"/>
                  <a:gd name="connsiteY8" fmla="*/ 601203 h 4310442"/>
                  <a:gd name="connsiteX9" fmla="*/ 601203 w 1202406"/>
                  <a:gd name="connsiteY9" fmla="*/ 0 h 43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406" h="4310442">
                    <a:moveTo>
                      <a:pt x="601203" y="0"/>
                    </a:moveTo>
                    <a:cubicBezTo>
                      <a:pt x="933238" y="0"/>
                      <a:pt x="1202406" y="269168"/>
                      <a:pt x="1202406" y="601203"/>
                    </a:cubicBezTo>
                    <a:lnTo>
                      <a:pt x="1202406" y="1072215"/>
                    </a:lnTo>
                    <a:lnTo>
                      <a:pt x="1202406" y="2090125"/>
                    </a:lnTo>
                    <a:lnTo>
                      <a:pt x="1202406" y="4310442"/>
                    </a:lnTo>
                    <a:lnTo>
                      <a:pt x="0" y="4310442"/>
                    </a:lnTo>
                    <a:lnTo>
                      <a:pt x="0" y="2090125"/>
                    </a:lnTo>
                    <a:lnTo>
                      <a:pt x="0" y="1072215"/>
                    </a:lnTo>
                    <a:lnTo>
                      <a:pt x="0" y="601203"/>
                    </a:lnTo>
                    <a:cubicBezTo>
                      <a:pt x="0" y="269168"/>
                      <a:pt x="269168" y="0"/>
                      <a:pt x="601203" y="0"/>
                    </a:cubicBezTo>
                    <a:close/>
                  </a:path>
                </a:pathLst>
              </a:custGeom>
              <a:solidFill>
                <a:srgbClr val="292A38"/>
              </a:solidFill>
              <a:ln>
                <a:noFill/>
              </a:ln>
              <a:effectLst>
                <a:outerShdw blurRad="177800" dist="1397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5400000">
                <a:off x="3913275" y="1993648"/>
                <a:ext cx="1202406" cy="4310442"/>
              </a:xfrm>
              <a:custGeom>
                <a:avLst/>
                <a:gdLst>
                  <a:gd name="connsiteX0" fmla="*/ 601203 w 1202406"/>
                  <a:gd name="connsiteY0" fmla="*/ 0 h 4310442"/>
                  <a:gd name="connsiteX1" fmla="*/ 1202406 w 1202406"/>
                  <a:gd name="connsiteY1" fmla="*/ 601203 h 4310442"/>
                  <a:gd name="connsiteX2" fmla="*/ 1202406 w 1202406"/>
                  <a:gd name="connsiteY2" fmla="*/ 1072215 h 4310442"/>
                  <a:gd name="connsiteX3" fmla="*/ 1202406 w 1202406"/>
                  <a:gd name="connsiteY3" fmla="*/ 2090125 h 4310442"/>
                  <a:gd name="connsiteX4" fmla="*/ 1202406 w 1202406"/>
                  <a:gd name="connsiteY4" fmla="*/ 4310442 h 4310442"/>
                  <a:gd name="connsiteX5" fmla="*/ 0 w 1202406"/>
                  <a:gd name="connsiteY5" fmla="*/ 4310442 h 4310442"/>
                  <a:gd name="connsiteX6" fmla="*/ 0 w 1202406"/>
                  <a:gd name="connsiteY6" fmla="*/ 2090125 h 4310442"/>
                  <a:gd name="connsiteX7" fmla="*/ 0 w 1202406"/>
                  <a:gd name="connsiteY7" fmla="*/ 1072215 h 4310442"/>
                  <a:gd name="connsiteX8" fmla="*/ 0 w 1202406"/>
                  <a:gd name="connsiteY8" fmla="*/ 601203 h 4310442"/>
                  <a:gd name="connsiteX9" fmla="*/ 601203 w 1202406"/>
                  <a:gd name="connsiteY9" fmla="*/ 0 h 43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406" h="4310442">
                    <a:moveTo>
                      <a:pt x="601203" y="0"/>
                    </a:moveTo>
                    <a:cubicBezTo>
                      <a:pt x="933238" y="0"/>
                      <a:pt x="1202406" y="269168"/>
                      <a:pt x="1202406" y="601203"/>
                    </a:cubicBezTo>
                    <a:lnTo>
                      <a:pt x="1202406" y="1072215"/>
                    </a:lnTo>
                    <a:lnTo>
                      <a:pt x="1202406" y="2090125"/>
                    </a:lnTo>
                    <a:lnTo>
                      <a:pt x="1202406" y="4310442"/>
                    </a:lnTo>
                    <a:lnTo>
                      <a:pt x="0" y="4310442"/>
                    </a:lnTo>
                    <a:lnTo>
                      <a:pt x="0" y="2090125"/>
                    </a:lnTo>
                    <a:lnTo>
                      <a:pt x="0" y="1072215"/>
                    </a:lnTo>
                    <a:lnTo>
                      <a:pt x="0" y="601203"/>
                    </a:lnTo>
                    <a:cubicBezTo>
                      <a:pt x="0" y="269168"/>
                      <a:pt x="269168" y="0"/>
                      <a:pt x="601203" y="0"/>
                    </a:cubicBezTo>
                    <a:close/>
                  </a:path>
                </a:pathLst>
              </a:custGeom>
              <a:solidFill>
                <a:srgbClr val="292A38"/>
              </a:solidFill>
              <a:ln>
                <a:noFill/>
              </a:ln>
              <a:effectLst>
                <a:outerShdw blurRad="139700" dist="1016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533241" y="3427216"/>
              <a:ext cx="3171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ADD YOUR TITLE</a:t>
              </a:r>
              <a:endParaRPr lang="zh-CN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79114" y="3170780"/>
              <a:ext cx="978090" cy="978090"/>
              <a:chOff x="5662864" y="7231288"/>
              <a:chExt cx="978090" cy="97809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5662864" y="7231288"/>
                <a:ext cx="978090" cy="978090"/>
                <a:chOff x="4040929" y="3023460"/>
                <a:chExt cx="978090" cy="978090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040929" y="3023460"/>
                  <a:ext cx="978090" cy="978090"/>
                </a:xfrm>
                <a:prstGeom prst="ellipse">
                  <a:avLst/>
                </a:prstGeom>
                <a:solidFill>
                  <a:srgbClr val="292A38"/>
                </a:solidFill>
                <a:ln>
                  <a:noFill/>
                </a:ln>
                <a:effectLst>
                  <a:outerShdw blurRad="101600" dist="101600" dir="13500000" algn="br" rotWithShape="0">
                    <a:srgbClr val="3A3B4D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40929" y="3023460"/>
                  <a:ext cx="978090" cy="978090"/>
                </a:xfrm>
                <a:prstGeom prst="ellipse">
                  <a:avLst/>
                </a:prstGeom>
                <a:solidFill>
                  <a:srgbClr val="292A38"/>
                </a:solidFill>
                <a:ln>
                  <a:noFill/>
                </a:ln>
                <a:effectLst>
                  <a:outerShdw blurRad="165100" dist="127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椭圆 13"/>
              <p:cNvSpPr/>
              <p:nvPr/>
            </p:nvSpPr>
            <p:spPr>
              <a:xfrm>
                <a:off x="5713091" y="7281515"/>
                <a:ext cx="877636" cy="877636"/>
              </a:xfrm>
              <a:prstGeom prst="ellipse">
                <a:avLst/>
              </a:prstGeom>
              <a:gradFill>
                <a:gsLst>
                  <a:gs pos="50000">
                    <a:srgbClr val="21222C"/>
                  </a:gs>
                  <a:gs pos="0">
                    <a:schemeClr val="tx1"/>
                  </a:gs>
                  <a:gs pos="100000">
                    <a:srgbClr val="3A3B4D"/>
                  </a:gs>
                </a:gsLst>
                <a:lin ang="27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115339" y="3403760"/>
              <a:ext cx="7056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rgbClr val="ED560D"/>
                  </a:solidFill>
                  <a:latin typeface="+mj-lt"/>
                </a:rPr>
                <a:t>01</a:t>
              </a:r>
              <a:endParaRPr lang="zh-CN" altLang="en-US" sz="3200" dirty="0">
                <a:solidFill>
                  <a:srgbClr val="ED560D"/>
                </a:solidFill>
                <a:latin typeface="+mj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359257" y="4554507"/>
              <a:ext cx="3519029" cy="981640"/>
              <a:chOff x="2359257" y="3547666"/>
              <a:chExt cx="4310442" cy="1202406"/>
            </a:xfrm>
          </p:grpSpPr>
          <p:sp>
            <p:nvSpPr>
              <p:cNvPr id="19" name="任意多边形 18"/>
              <p:cNvSpPr/>
              <p:nvPr/>
            </p:nvSpPr>
            <p:spPr>
              <a:xfrm rot="5400000">
                <a:off x="3913275" y="1993648"/>
                <a:ext cx="1202406" cy="4310442"/>
              </a:xfrm>
              <a:custGeom>
                <a:avLst/>
                <a:gdLst>
                  <a:gd name="connsiteX0" fmla="*/ 601203 w 1202406"/>
                  <a:gd name="connsiteY0" fmla="*/ 0 h 4310442"/>
                  <a:gd name="connsiteX1" fmla="*/ 1202406 w 1202406"/>
                  <a:gd name="connsiteY1" fmla="*/ 601203 h 4310442"/>
                  <a:gd name="connsiteX2" fmla="*/ 1202406 w 1202406"/>
                  <a:gd name="connsiteY2" fmla="*/ 1072215 h 4310442"/>
                  <a:gd name="connsiteX3" fmla="*/ 1202406 w 1202406"/>
                  <a:gd name="connsiteY3" fmla="*/ 2090125 h 4310442"/>
                  <a:gd name="connsiteX4" fmla="*/ 1202406 w 1202406"/>
                  <a:gd name="connsiteY4" fmla="*/ 4310442 h 4310442"/>
                  <a:gd name="connsiteX5" fmla="*/ 0 w 1202406"/>
                  <a:gd name="connsiteY5" fmla="*/ 4310442 h 4310442"/>
                  <a:gd name="connsiteX6" fmla="*/ 0 w 1202406"/>
                  <a:gd name="connsiteY6" fmla="*/ 2090125 h 4310442"/>
                  <a:gd name="connsiteX7" fmla="*/ 0 w 1202406"/>
                  <a:gd name="connsiteY7" fmla="*/ 1072215 h 4310442"/>
                  <a:gd name="connsiteX8" fmla="*/ 0 w 1202406"/>
                  <a:gd name="connsiteY8" fmla="*/ 601203 h 4310442"/>
                  <a:gd name="connsiteX9" fmla="*/ 601203 w 1202406"/>
                  <a:gd name="connsiteY9" fmla="*/ 0 h 43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406" h="4310442">
                    <a:moveTo>
                      <a:pt x="601203" y="0"/>
                    </a:moveTo>
                    <a:cubicBezTo>
                      <a:pt x="933238" y="0"/>
                      <a:pt x="1202406" y="269168"/>
                      <a:pt x="1202406" y="601203"/>
                    </a:cubicBezTo>
                    <a:lnTo>
                      <a:pt x="1202406" y="1072215"/>
                    </a:lnTo>
                    <a:lnTo>
                      <a:pt x="1202406" y="2090125"/>
                    </a:lnTo>
                    <a:lnTo>
                      <a:pt x="1202406" y="4310442"/>
                    </a:lnTo>
                    <a:lnTo>
                      <a:pt x="0" y="4310442"/>
                    </a:lnTo>
                    <a:lnTo>
                      <a:pt x="0" y="2090125"/>
                    </a:lnTo>
                    <a:lnTo>
                      <a:pt x="0" y="1072215"/>
                    </a:lnTo>
                    <a:lnTo>
                      <a:pt x="0" y="601203"/>
                    </a:lnTo>
                    <a:cubicBezTo>
                      <a:pt x="0" y="269168"/>
                      <a:pt x="269168" y="0"/>
                      <a:pt x="601203" y="0"/>
                    </a:cubicBezTo>
                    <a:close/>
                  </a:path>
                </a:pathLst>
              </a:custGeom>
              <a:solidFill>
                <a:srgbClr val="292A38"/>
              </a:solidFill>
              <a:ln>
                <a:noFill/>
              </a:ln>
              <a:effectLst>
                <a:outerShdw blurRad="177800" dist="1397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5400000">
                <a:off x="3913275" y="1993648"/>
                <a:ext cx="1202406" cy="4310442"/>
              </a:xfrm>
              <a:custGeom>
                <a:avLst/>
                <a:gdLst>
                  <a:gd name="connsiteX0" fmla="*/ 601203 w 1202406"/>
                  <a:gd name="connsiteY0" fmla="*/ 0 h 4310442"/>
                  <a:gd name="connsiteX1" fmla="*/ 1202406 w 1202406"/>
                  <a:gd name="connsiteY1" fmla="*/ 601203 h 4310442"/>
                  <a:gd name="connsiteX2" fmla="*/ 1202406 w 1202406"/>
                  <a:gd name="connsiteY2" fmla="*/ 1072215 h 4310442"/>
                  <a:gd name="connsiteX3" fmla="*/ 1202406 w 1202406"/>
                  <a:gd name="connsiteY3" fmla="*/ 2090125 h 4310442"/>
                  <a:gd name="connsiteX4" fmla="*/ 1202406 w 1202406"/>
                  <a:gd name="connsiteY4" fmla="*/ 4310442 h 4310442"/>
                  <a:gd name="connsiteX5" fmla="*/ 0 w 1202406"/>
                  <a:gd name="connsiteY5" fmla="*/ 4310442 h 4310442"/>
                  <a:gd name="connsiteX6" fmla="*/ 0 w 1202406"/>
                  <a:gd name="connsiteY6" fmla="*/ 2090125 h 4310442"/>
                  <a:gd name="connsiteX7" fmla="*/ 0 w 1202406"/>
                  <a:gd name="connsiteY7" fmla="*/ 1072215 h 4310442"/>
                  <a:gd name="connsiteX8" fmla="*/ 0 w 1202406"/>
                  <a:gd name="connsiteY8" fmla="*/ 601203 h 4310442"/>
                  <a:gd name="connsiteX9" fmla="*/ 601203 w 1202406"/>
                  <a:gd name="connsiteY9" fmla="*/ 0 h 43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406" h="4310442">
                    <a:moveTo>
                      <a:pt x="601203" y="0"/>
                    </a:moveTo>
                    <a:cubicBezTo>
                      <a:pt x="933238" y="0"/>
                      <a:pt x="1202406" y="269168"/>
                      <a:pt x="1202406" y="601203"/>
                    </a:cubicBezTo>
                    <a:lnTo>
                      <a:pt x="1202406" y="1072215"/>
                    </a:lnTo>
                    <a:lnTo>
                      <a:pt x="1202406" y="2090125"/>
                    </a:lnTo>
                    <a:lnTo>
                      <a:pt x="1202406" y="4310442"/>
                    </a:lnTo>
                    <a:lnTo>
                      <a:pt x="0" y="4310442"/>
                    </a:lnTo>
                    <a:lnTo>
                      <a:pt x="0" y="2090125"/>
                    </a:lnTo>
                    <a:lnTo>
                      <a:pt x="0" y="1072215"/>
                    </a:lnTo>
                    <a:lnTo>
                      <a:pt x="0" y="601203"/>
                    </a:lnTo>
                    <a:cubicBezTo>
                      <a:pt x="0" y="269168"/>
                      <a:pt x="269168" y="0"/>
                      <a:pt x="601203" y="0"/>
                    </a:cubicBezTo>
                    <a:close/>
                  </a:path>
                </a:pathLst>
              </a:custGeom>
              <a:solidFill>
                <a:srgbClr val="292A38"/>
              </a:solidFill>
              <a:ln>
                <a:noFill/>
              </a:ln>
              <a:effectLst>
                <a:outerShdw blurRad="139700" dist="1016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533241" y="4814494"/>
              <a:ext cx="3171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ADD YOUR TITLE</a:t>
              </a:r>
              <a:endParaRPr lang="zh-CN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79114" y="4558058"/>
              <a:ext cx="978090" cy="978090"/>
              <a:chOff x="5662864" y="7231288"/>
              <a:chExt cx="978090" cy="97809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662864" y="7231288"/>
                <a:ext cx="978090" cy="978090"/>
                <a:chOff x="4040929" y="3023460"/>
                <a:chExt cx="978090" cy="978090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4040929" y="3023460"/>
                  <a:ext cx="978090" cy="978090"/>
                </a:xfrm>
                <a:prstGeom prst="ellipse">
                  <a:avLst/>
                </a:prstGeom>
                <a:solidFill>
                  <a:srgbClr val="292A38"/>
                </a:solidFill>
                <a:ln>
                  <a:noFill/>
                </a:ln>
                <a:effectLst>
                  <a:outerShdw blurRad="101600" dist="101600" dir="13500000" algn="br" rotWithShape="0">
                    <a:srgbClr val="3A3B4D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4040929" y="3023460"/>
                  <a:ext cx="978090" cy="978090"/>
                </a:xfrm>
                <a:prstGeom prst="ellipse">
                  <a:avLst/>
                </a:prstGeom>
                <a:solidFill>
                  <a:srgbClr val="292A38"/>
                </a:solidFill>
                <a:ln>
                  <a:noFill/>
                </a:ln>
                <a:effectLst>
                  <a:outerShdw blurRad="165100" dist="127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椭圆 23"/>
              <p:cNvSpPr/>
              <p:nvPr/>
            </p:nvSpPr>
            <p:spPr>
              <a:xfrm>
                <a:off x="5713091" y="7281515"/>
                <a:ext cx="877636" cy="877636"/>
              </a:xfrm>
              <a:prstGeom prst="ellipse">
                <a:avLst/>
              </a:prstGeom>
              <a:gradFill>
                <a:gsLst>
                  <a:gs pos="50000">
                    <a:srgbClr val="21222C"/>
                  </a:gs>
                  <a:gs pos="0">
                    <a:schemeClr val="tx1"/>
                  </a:gs>
                  <a:gs pos="100000">
                    <a:srgbClr val="3A3B4D"/>
                  </a:gs>
                </a:gsLst>
                <a:lin ang="27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106523" y="4791038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rgbClr val="ED560D"/>
                  </a:solidFill>
                  <a:latin typeface="+mj-lt"/>
                </a:rPr>
                <a:t>03</a:t>
              </a:r>
              <a:endParaRPr lang="zh-CN" altLang="en-US" sz="3200" dirty="0">
                <a:solidFill>
                  <a:srgbClr val="ED560D"/>
                </a:solidFill>
                <a:latin typeface="+mj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796704" y="3167229"/>
              <a:ext cx="3519029" cy="981640"/>
              <a:chOff x="2359257" y="3547666"/>
              <a:chExt cx="4310442" cy="1202406"/>
            </a:xfrm>
          </p:grpSpPr>
          <p:sp>
            <p:nvSpPr>
              <p:cNvPr id="29" name="任意多边形 28"/>
              <p:cNvSpPr/>
              <p:nvPr/>
            </p:nvSpPr>
            <p:spPr>
              <a:xfrm rot="5400000">
                <a:off x="3913275" y="1993648"/>
                <a:ext cx="1202406" cy="4310442"/>
              </a:xfrm>
              <a:custGeom>
                <a:avLst/>
                <a:gdLst>
                  <a:gd name="connsiteX0" fmla="*/ 601203 w 1202406"/>
                  <a:gd name="connsiteY0" fmla="*/ 0 h 4310442"/>
                  <a:gd name="connsiteX1" fmla="*/ 1202406 w 1202406"/>
                  <a:gd name="connsiteY1" fmla="*/ 601203 h 4310442"/>
                  <a:gd name="connsiteX2" fmla="*/ 1202406 w 1202406"/>
                  <a:gd name="connsiteY2" fmla="*/ 1072215 h 4310442"/>
                  <a:gd name="connsiteX3" fmla="*/ 1202406 w 1202406"/>
                  <a:gd name="connsiteY3" fmla="*/ 2090125 h 4310442"/>
                  <a:gd name="connsiteX4" fmla="*/ 1202406 w 1202406"/>
                  <a:gd name="connsiteY4" fmla="*/ 4310442 h 4310442"/>
                  <a:gd name="connsiteX5" fmla="*/ 0 w 1202406"/>
                  <a:gd name="connsiteY5" fmla="*/ 4310442 h 4310442"/>
                  <a:gd name="connsiteX6" fmla="*/ 0 w 1202406"/>
                  <a:gd name="connsiteY6" fmla="*/ 2090125 h 4310442"/>
                  <a:gd name="connsiteX7" fmla="*/ 0 w 1202406"/>
                  <a:gd name="connsiteY7" fmla="*/ 1072215 h 4310442"/>
                  <a:gd name="connsiteX8" fmla="*/ 0 w 1202406"/>
                  <a:gd name="connsiteY8" fmla="*/ 601203 h 4310442"/>
                  <a:gd name="connsiteX9" fmla="*/ 601203 w 1202406"/>
                  <a:gd name="connsiteY9" fmla="*/ 0 h 43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406" h="4310442">
                    <a:moveTo>
                      <a:pt x="601203" y="0"/>
                    </a:moveTo>
                    <a:cubicBezTo>
                      <a:pt x="933238" y="0"/>
                      <a:pt x="1202406" y="269168"/>
                      <a:pt x="1202406" y="601203"/>
                    </a:cubicBezTo>
                    <a:lnTo>
                      <a:pt x="1202406" y="1072215"/>
                    </a:lnTo>
                    <a:lnTo>
                      <a:pt x="1202406" y="2090125"/>
                    </a:lnTo>
                    <a:lnTo>
                      <a:pt x="1202406" y="4310442"/>
                    </a:lnTo>
                    <a:lnTo>
                      <a:pt x="0" y="4310442"/>
                    </a:lnTo>
                    <a:lnTo>
                      <a:pt x="0" y="2090125"/>
                    </a:lnTo>
                    <a:lnTo>
                      <a:pt x="0" y="1072215"/>
                    </a:lnTo>
                    <a:lnTo>
                      <a:pt x="0" y="601203"/>
                    </a:lnTo>
                    <a:cubicBezTo>
                      <a:pt x="0" y="269168"/>
                      <a:pt x="269168" y="0"/>
                      <a:pt x="601203" y="0"/>
                    </a:cubicBezTo>
                    <a:close/>
                  </a:path>
                </a:pathLst>
              </a:custGeom>
              <a:solidFill>
                <a:srgbClr val="292A38"/>
              </a:solidFill>
              <a:ln>
                <a:noFill/>
              </a:ln>
              <a:effectLst>
                <a:outerShdw blurRad="177800" dist="1397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 rot="5400000">
                <a:off x="3913275" y="1993648"/>
                <a:ext cx="1202406" cy="4310442"/>
              </a:xfrm>
              <a:custGeom>
                <a:avLst/>
                <a:gdLst>
                  <a:gd name="connsiteX0" fmla="*/ 601203 w 1202406"/>
                  <a:gd name="connsiteY0" fmla="*/ 0 h 4310442"/>
                  <a:gd name="connsiteX1" fmla="*/ 1202406 w 1202406"/>
                  <a:gd name="connsiteY1" fmla="*/ 601203 h 4310442"/>
                  <a:gd name="connsiteX2" fmla="*/ 1202406 w 1202406"/>
                  <a:gd name="connsiteY2" fmla="*/ 1072215 h 4310442"/>
                  <a:gd name="connsiteX3" fmla="*/ 1202406 w 1202406"/>
                  <a:gd name="connsiteY3" fmla="*/ 2090125 h 4310442"/>
                  <a:gd name="connsiteX4" fmla="*/ 1202406 w 1202406"/>
                  <a:gd name="connsiteY4" fmla="*/ 4310442 h 4310442"/>
                  <a:gd name="connsiteX5" fmla="*/ 0 w 1202406"/>
                  <a:gd name="connsiteY5" fmla="*/ 4310442 h 4310442"/>
                  <a:gd name="connsiteX6" fmla="*/ 0 w 1202406"/>
                  <a:gd name="connsiteY6" fmla="*/ 2090125 h 4310442"/>
                  <a:gd name="connsiteX7" fmla="*/ 0 w 1202406"/>
                  <a:gd name="connsiteY7" fmla="*/ 1072215 h 4310442"/>
                  <a:gd name="connsiteX8" fmla="*/ 0 w 1202406"/>
                  <a:gd name="connsiteY8" fmla="*/ 601203 h 4310442"/>
                  <a:gd name="connsiteX9" fmla="*/ 601203 w 1202406"/>
                  <a:gd name="connsiteY9" fmla="*/ 0 h 43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406" h="4310442">
                    <a:moveTo>
                      <a:pt x="601203" y="0"/>
                    </a:moveTo>
                    <a:cubicBezTo>
                      <a:pt x="933238" y="0"/>
                      <a:pt x="1202406" y="269168"/>
                      <a:pt x="1202406" y="601203"/>
                    </a:cubicBezTo>
                    <a:lnTo>
                      <a:pt x="1202406" y="1072215"/>
                    </a:lnTo>
                    <a:lnTo>
                      <a:pt x="1202406" y="2090125"/>
                    </a:lnTo>
                    <a:lnTo>
                      <a:pt x="1202406" y="4310442"/>
                    </a:lnTo>
                    <a:lnTo>
                      <a:pt x="0" y="4310442"/>
                    </a:lnTo>
                    <a:lnTo>
                      <a:pt x="0" y="2090125"/>
                    </a:lnTo>
                    <a:lnTo>
                      <a:pt x="0" y="1072215"/>
                    </a:lnTo>
                    <a:lnTo>
                      <a:pt x="0" y="601203"/>
                    </a:lnTo>
                    <a:cubicBezTo>
                      <a:pt x="0" y="269168"/>
                      <a:pt x="269168" y="0"/>
                      <a:pt x="601203" y="0"/>
                    </a:cubicBezTo>
                    <a:close/>
                  </a:path>
                </a:pathLst>
              </a:custGeom>
              <a:solidFill>
                <a:srgbClr val="292A38"/>
              </a:solidFill>
              <a:ln>
                <a:noFill/>
              </a:ln>
              <a:effectLst>
                <a:outerShdw blurRad="139700" dist="1016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7970688" y="3427216"/>
              <a:ext cx="3171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ADD YOUR TITLE</a:t>
              </a:r>
              <a:endParaRPr lang="zh-CN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416561" y="3170780"/>
              <a:ext cx="978090" cy="978090"/>
              <a:chOff x="5662864" y="7231288"/>
              <a:chExt cx="978090" cy="978090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5662864" y="7231288"/>
                <a:ext cx="978090" cy="978090"/>
                <a:chOff x="4040929" y="3023460"/>
                <a:chExt cx="978090" cy="978090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4040929" y="3023460"/>
                  <a:ext cx="978090" cy="978090"/>
                </a:xfrm>
                <a:prstGeom prst="ellipse">
                  <a:avLst/>
                </a:prstGeom>
                <a:solidFill>
                  <a:srgbClr val="292A38"/>
                </a:solidFill>
                <a:ln>
                  <a:noFill/>
                </a:ln>
                <a:effectLst>
                  <a:outerShdw blurRad="101600" dist="101600" dir="13500000" algn="br" rotWithShape="0">
                    <a:srgbClr val="3A3B4D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4040929" y="3023460"/>
                  <a:ext cx="978090" cy="978090"/>
                </a:xfrm>
                <a:prstGeom prst="ellipse">
                  <a:avLst/>
                </a:prstGeom>
                <a:solidFill>
                  <a:srgbClr val="292A38"/>
                </a:solidFill>
                <a:ln>
                  <a:noFill/>
                </a:ln>
                <a:effectLst>
                  <a:outerShdw blurRad="165100" dist="127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5713091" y="7281515"/>
                <a:ext cx="877636" cy="877636"/>
              </a:xfrm>
              <a:prstGeom prst="ellipse">
                <a:avLst/>
              </a:prstGeom>
              <a:gradFill>
                <a:gsLst>
                  <a:gs pos="50000">
                    <a:srgbClr val="21222C"/>
                  </a:gs>
                  <a:gs pos="0">
                    <a:schemeClr val="tx1"/>
                  </a:gs>
                  <a:gs pos="100000">
                    <a:srgbClr val="3A3B4D"/>
                  </a:gs>
                </a:gsLst>
                <a:lin ang="27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544771" y="3403760"/>
              <a:ext cx="7216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rgbClr val="ED560D"/>
                  </a:solidFill>
                  <a:latin typeface="+mj-lt"/>
                </a:rPr>
                <a:t>02</a:t>
              </a:r>
              <a:endParaRPr lang="zh-CN" altLang="en-US" sz="3200" dirty="0">
                <a:solidFill>
                  <a:srgbClr val="ED560D"/>
                </a:solidFill>
                <a:latin typeface="+mj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96704" y="4554507"/>
              <a:ext cx="3519029" cy="981640"/>
              <a:chOff x="2359257" y="3547666"/>
              <a:chExt cx="4310442" cy="1202406"/>
            </a:xfrm>
          </p:grpSpPr>
          <p:sp>
            <p:nvSpPr>
              <p:cNvPr id="39" name="任意多边形 38"/>
              <p:cNvSpPr/>
              <p:nvPr/>
            </p:nvSpPr>
            <p:spPr>
              <a:xfrm rot="5400000">
                <a:off x="3913275" y="1993648"/>
                <a:ext cx="1202406" cy="4310442"/>
              </a:xfrm>
              <a:custGeom>
                <a:avLst/>
                <a:gdLst>
                  <a:gd name="connsiteX0" fmla="*/ 601203 w 1202406"/>
                  <a:gd name="connsiteY0" fmla="*/ 0 h 4310442"/>
                  <a:gd name="connsiteX1" fmla="*/ 1202406 w 1202406"/>
                  <a:gd name="connsiteY1" fmla="*/ 601203 h 4310442"/>
                  <a:gd name="connsiteX2" fmla="*/ 1202406 w 1202406"/>
                  <a:gd name="connsiteY2" fmla="*/ 1072215 h 4310442"/>
                  <a:gd name="connsiteX3" fmla="*/ 1202406 w 1202406"/>
                  <a:gd name="connsiteY3" fmla="*/ 2090125 h 4310442"/>
                  <a:gd name="connsiteX4" fmla="*/ 1202406 w 1202406"/>
                  <a:gd name="connsiteY4" fmla="*/ 4310442 h 4310442"/>
                  <a:gd name="connsiteX5" fmla="*/ 0 w 1202406"/>
                  <a:gd name="connsiteY5" fmla="*/ 4310442 h 4310442"/>
                  <a:gd name="connsiteX6" fmla="*/ 0 w 1202406"/>
                  <a:gd name="connsiteY6" fmla="*/ 2090125 h 4310442"/>
                  <a:gd name="connsiteX7" fmla="*/ 0 w 1202406"/>
                  <a:gd name="connsiteY7" fmla="*/ 1072215 h 4310442"/>
                  <a:gd name="connsiteX8" fmla="*/ 0 w 1202406"/>
                  <a:gd name="connsiteY8" fmla="*/ 601203 h 4310442"/>
                  <a:gd name="connsiteX9" fmla="*/ 601203 w 1202406"/>
                  <a:gd name="connsiteY9" fmla="*/ 0 h 43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406" h="4310442">
                    <a:moveTo>
                      <a:pt x="601203" y="0"/>
                    </a:moveTo>
                    <a:cubicBezTo>
                      <a:pt x="933238" y="0"/>
                      <a:pt x="1202406" y="269168"/>
                      <a:pt x="1202406" y="601203"/>
                    </a:cubicBezTo>
                    <a:lnTo>
                      <a:pt x="1202406" y="1072215"/>
                    </a:lnTo>
                    <a:lnTo>
                      <a:pt x="1202406" y="2090125"/>
                    </a:lnTo>
                    <a:lnTo>
                      <a:pt x="1202406" y="4310442"/>
                    </a:lnTo>
                    <a:lnTo>
                      <a:pt x="0" y="4310442"/>
                    </a:lnTo>
                    <a:lnTo>
                      <a:pt x="0" y="2090125"/>
                    </a:lnTo>
                    <a:lnTo>
                      <a:pt x="0" y="1072215"/>
                    </a:lnTo>
                    <a:lnTo>
                      <a:pt x="0" y="601203"/>
                    </a:lnTo>
                    <a:cubicBezTo>
                      <a:pt x="0" y="269168"/>
                      <a:pt x="269168" y="0"/>
                      <a:pt x="601203" y="0"/>
                    </a:cubicBezTo>
                    <a:close/>
                  </a:path>
                </a:pathLst>
              </a:custGeom>
              <a:solidFill>
                <a:srgbClr val="292A38"/>
              </a:solidFill>
              <a:ln>
                <a:noFill/>
              </a:ln>
              <a:effectLst>
                <a:outerShdw blurRad="177800" dist="1397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5400000">
                <a:off x="3913275" y="1993648"/>
                <a:ext cx="1202406" cy="4310442"/>
              </a:xfrm>
              <a:custGeom>
                <a:avLst/>
                <a:gdLst>
                  <a:gd name="connsiteX0" fmla="*/ 601203 w 1202406"/>
                  <a:gd name="connsiteY0" fmla="*/ 0 h 4310442"/>
                  <a:gd name="connsiteX1" fmla="*/ 1202406 w 1202406"/>
                  <a:gd name="connsiteY1" fmla="*/ 601203 h 4310442"/>
                  <a:gd name="connsiteX2" fmla="*/ 1202406 w 1202406"/>
                  <a:gd name="connsiteY2" fmla="*/ 1072215 h 4310442"/>
                  <a:gd name="connsiteX3" fmla="*/ 1202406 w 1202406"/>
                  <a:gd name="connsiteY3" fmla="*/ 2090125 h 4310442"/>
                  <a:gd name="connsiteX4" fmla="*/ 1202406 w 1202406"/>
                  <a:gd name="connsiteY4" fmla="*/ 4310442 h 4310442"/>
                  <a:gd name="connsiteX5" fmla="*/ 0 w 1202406"/>
                  <a:gd name="connsiteY5" fmla="*/ 4310442 h 4310442"/>
                  <a:gd name="connsiteX6" fmla="*/ 0 w 1202406"/>
                  <a:gd name="connsiteY6" fmla="*/ 2090125 h 4310442"/>
                  <a:gd name="connsiteX7" fmla="*/ 0 w 1202406"/>
                  <a:gd name="connsiteY7" fmla="*/ 1072215 h 4310442"/>
                  <a:gd name="connsiteX8" fmla="*/ 0 w 1202406"/>
                  <a:gd name="connsiteY8" fmla="*/ 601203 h 4310442"/>
                  <a:gd name="connsiteX9" fmla="*/ 601203 w 1202406"/>
                  <a:gd name="connsiteY9" fmla="*/ 0 h 43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406" h="4310442">
                    <a:moveTo>
                      <a:pt x="601203" y="0"/>
                    </a:moveTo>
                    <a:cubicBezTo>
                      <a:pt x="933238" y="0"/>
                      <a:pt x="1202406" y="269168"/>
                      <a:pt x="1202406" y="601203"/>
                    </a:cubicBezTo>
                    <a:lnTo>
                      <a:pt x="1202406" y="1072215"/>
                    </a:lnTo>
                    <a:lnTo>
                      <a:pt x="1202406" y="2090125"/>
                    </a:lnTo>
                    <a:lnTo>
                      <a:pt x="1202406" y="4310442"/>
                    </a:lnTo>
                    <a:lnTo>
                      <a:pt x="0" y="4310442"/>
                    </a:lnTo>
                    <a:lnTo>
                      <a:pt x="0" y="2090125"/>
                    </a:lnTo>
                    <a:lnTo>
                      <a:pt x="0" y="1072215"/>
                    </a:lnTo>
                    <a:lnTo>
                      <a:pt x="0" y="601203"/>
                    </a:lnTo>
                    <a:cubicBezTo>
                      <a:pt x="0" y="269168"/>
                      <a:pt x="269168" y="0"/>
                      <a:pt x="601203" y="0"/>
                    </a:cubicBezTo>
                    <a:close/>
                  </a:path>
                </a:pathLst>
              </a:custGeom>
              <a:solidFill>
                <a:srgbClr val="292A38"/>
              </a:solidFill>
              <a:ln>
                <a:noFill/>
              </a:ln>
              <a:effectLst>
                <a:outerShdw blurRad="139700" dist="1016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970688" y="4814494"/>
              <a:ext cx="3171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ADD YOUR TITLE</a:t>
              </a:r>
              <a:endParaRPr lang="zh-CN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6416561" y="4558058"/>
              <a:ext cx="978090" cy="978090"/>
              <a:chOff x="5662864" y="7231288"/>
              <a:chExt cx="978090" cy="97809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5662864" y="7231288"/>
                <a:ext cx="978090" cy="978090"/>
                <a:chOff x="4040929" y="3023460"/>
                <a:chExt cx="978090" cy="978090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4040929" y="3023460"/>
                  <a:ext cx="978090" cy="978090"/>
                </a:xfrm>
                <a:prstGeom prst="ellipse">
                  <a:avLst/>
                </a:prstGeom>
                <a:solidFill>
                  <a:srgbClr val="292A38"/>
                </a:solidFill>
                <a:ln>
                  <a:noFill/>
                </a:ln>
                <a:effectLst>
                  <a:outerShdw blurRad="101600" dist="101600" dir="13500000" algn="br" rotWithShape="0">
                    <a:srgbClr val="3A3B4D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4040929" y="3023460"/>
                  <a:ext cx="978090" cy="978090"/>
                </a:xfrm>
                <a:prstGeom prst="ellipse">
                  <a:avLst/>
                </a:prstGeom>
                <a:solidFill>
                  <a:srgbClr val="292A38"/>
                </a:solidFill>
                <a:ln>
                  <a:noFill/>
                </a:ln>
                <a:effectLst>
                  <a:outerShdw blurRad="165100" dist="127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5713091" y="7281515"/>
                <a:ext cx="877636" cy="877636"/>
              </a:xfrm>
              <a:prstGeom prst="ellipse">
                <a:avLst/>
              </a:prstGeom>
              <a:gradFill>
                <a:gsLst>
                  <a:gs pos="50000">
                    <a:srgbClr val="21222C"/>
                  </a:gs>
                  <a:gs pos="0">
                    <a:schemeClr val="tx1"/>
                  </a:gs>
                  <a:gs pos="100000">
                    <a:srgbClr val="3A3B4D"/>
                  </a:gs>
                </a:gsLst>
                <a:lin ang="27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6541565" y="4791038"/>
              <a:ext cx="7280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rgbClr val="ED560D"/>
                  </a:solidFill>
                  <a:latin typeface="+mj-lt"/>
                </a:rPr>
                <a:t>04</a:t>
              </a:r>
              <a:endParaRPr lang="zh-CN" altLang="en-US" sz="3200" dirty="0">
                <a:solidFill>
                  <a:srgbClr val="ED560D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0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ut-of-basket-commercial-symbol_49779"/>
          <p:cNvSpPr>
            <a:spLocks noChangeAspect="1"/>
          </p:cNvSpPr>
          <p:nvPr/>
        </p:nvSpPr>
        <p:spPr bwMode="auto">
          <a:xfrm>
            <a:off x="264417" y="236711"/>
            <a:ext cx="439353" cy="395301"/>
          </a:xfrm>
          <a:custGeom>
            <a:avLst/>
            <a:gdLst>
              <a:gd name="connsiteX0" fmla="*/ 299147 w 605945"/>
              <a:gd name="connsiteY0" fmla="*/ 271354 h 545189"/>
              <a:gd name="connsiteX1" fmla="*/ 222263 w 605945"/>
              <a:gd name="connsiteY1" fmla="*/ 363307 h 545189"/>
              <a:gd name="connsiteX2" fmla="*/ 264484 w 605945"/>
              <a:gd name="connsiteY2" fmla="*/ 362663 h 545189"/>
              <a:gd name="connsiteX3" fmla="*/ 374187 w 605945"/>
              <a:gd name="connsiteY3" fmla="*/ 517944 h 545189"/>
              <a:gd name="connsiteX4" fmla="*/ 338695 w 605945"/>
              <a:gd name="connsiteY4" fmla="*/ 360362 h 545189"/>
              <a:gd name="connsiteX5" fmla="*/ 379442 w 605945"/>
              <a:gd name="connsiteY5" fmla="*/ 360638 h 545189"/>
              <a:gd name="connsiteX6" fmla="*/ 0 w 605945"/>
              <a:gd name="connsiteY6" fmla="*/ 239782 h 545189"/>
              <a:gd name="connsiteX7" fmla="*/ 62226 w 605945"/>
              <a:gd name="connsiteY7" fmla="*/ 239782 h 545189"/>
              <a:gd name="connsiteX8" fmla="*/ 137451 w 605945"/>
              <a:gd name="connsiteY8" fmla="*/ 239782 h 545189"/>
              <a:gd name="connsiteX9" fmla="*/ 468494 w 605945"/>
              <a:gd name="connsiteY9" fmla="*/ 239782 h 545189"/>
              <a:gd name="connsiteX10" fmla="*/ 543719 w 605945"/>
              <a:gd name="connsiteY10" fmla="*/ 239782 h 545189"/>
              <a:gd name="connsiteX11" fmla="*/ 605945 w 605945"/>
              <a:gd name="connsiteY11" fmla="*/ 239782 h 545189"/>
              <a:gd name="connsiteX12" fmla="*/ 526203 w 605945"/>
              <a:gd name="connsiteY12" fmla="*/ 545189 h 545189"/>
              <a:gd name="connsiteX13" fmla="*/ 79742 w 605945"/>
              <a:gd name="connsiteY13" fmla="*/ 545189 h 545189"/>
              <a:gd name="connsiteX14" fmla="*/ 413367 w 605945"/>
              <a:gd name="connsiteY14" fmla="*/ 68942 h 545189"/>
              <a:gd name="connsiteX15" fmla="*/ 530228 w 605945"/>
              <a:gd name="connsiteY15" fmla="*/ 222210 h 545189"/>
              <a:gd name="connsiteX16" fmla="*/ 455116 w 605945"/>
              <a:gd name="connsiteY16" fmla="*/ 222210 h 545189"/>
              <a:gd name="connsiteX17" fmla="*/ 365811 w 605945"/>
              <a:gd name="connsiteY17" fmla="*/ 105211 h 545189"/>
              <a:gd name="connsiteX18" fmla="*/ 413367 w 605945"/>
              <a:gd name="connsiteY18" fmla="*/ 68942 h 545189"/>
              <a:gd name="connsiteX19" fmla="*/ 192578 w 605945"/>
              <a:gd name="connsiteY19" fmla="*/ 68942 h 545189"/>
              <a:gd name="connsiteX20" fmla="*/ 240134 w 605945"/>
              <a:gd name="connsiteY20" fmla="*/ 105211 h 545189"/>
              <a:gd name="connsiteX21" fmla="*/ 150829 w 605945"/>
              <a:gd name="connsiteY21" fmla="*/ 222210 h 545189"/>
              <a:gd name="connsiteX22" fmla="*/ 75717 w 605945"/>
              <a:gd name="connsiteY22" fmla="*/ 222210 h 545189"/>
              <a:gd name="connsiteX23" fmla="*/ 355914 w 605945"/>
              <a:gd name="connsiteY23" fmla="*/ 0 h 545189"/>
              <a:gd name="connsiteX24" fmla="*/ 365783 w 605945"/>
              <a:gd name="connsiteY24" fmla="*/ 1105 h 545189"/>
              <a:gd name="connsiteX25" fmla="*/ 398528 w 605945"/>
              <a:gd name="connsiteY25" fmla="*/ 49536 h 545189"/>
              <a:gd name="connsiteX26" fmla="*/ 397975 w 605945"/>
              <a:gd name="connsiteY26" fmla="*/ 52759 h 545189"/>
              <a:gd name="connsiteX27" fmla="*/ 356006 w 605945"/>
              <a:gd name="connsiteY27" fmla="*/ 86090 h 545189"/>
              <a:gd name="connsiteX28" fmla="*/ 351025 w 605945"/>
              <a:gd name="connsiteY28" fmla="*/ 85814 h 545189"/>
              <a:gd name="connsiteX29" fmla="*/ 346136 w 605945"/>
              <a:gd name="connsiteY29" fmla="*/ 84985 h 545189"/>
              <a:gd name="connsiteX30" fmla="*/ 312838 w 605945"/>
              <a:gd name="connsiteY30" fmla="*/ 42815 h 545189"/>
              <a:gd name="connsiteX31" fmla="*/ 312930 w 605945"/>
              <a:gd name="connsiteY31" fmla="*/ 41249 h 545189"/>
              <a:gd name="connsiteX32" fmla="*/ 313945 w 605945"/>
              <a:gd name="connsiteY32" fmla="*/ 33239 h 545189"/>
              <a:gd name="connsiteX33" fmla="*/ 355914 w 605945"/>
              <a:gd name="connsiteY33" fmla="*/ 0 h 545189"/>
              <a:gd name="connsiteX34" fmla="*/ 249996 w 605945"/>
              <a:gd name="connsiteY34" fmla="*/ 0 h 545189"/>
              <a:gd name="connsiteX35" fmla="*/ 291931 w 605945"/>
              <a:gd name="connsiteY35" fmla="*/ 33239 h 545189"/>
              <a:gd name="connsiteX36" fmla="*/ 292945 w 605945"/>
              <a:gd name="connsiteY36" fmla="*/ 41249 h 545189"/>
              <a:gd name="connsiteX37" fmla="*/ 293037 w 605945"/>
              <a:gd name="connsiteY37" fmla="*/ 42815 h 545189"/>
              <a:gd name="connsiteX38" fmla="*/ 259765 w 605945"/>
              <a:gd name="connsiteY38" fmla="*/ 84985 h 545189"/>
              <a:gd name="connsiteX39" fmla="*/ 254880 w 605945"/>
              <a:gd name="connsiteY39" fmla="*/ 85814 h 545189"/>
              <a:gd name="connsiteX40" fmla="*/ 249903 w 605945"/>
              <a:gd name="connsiteY40" fmla="*/ 86090 h 545189"/>
              <a:gd name="connsiteX41" fmla="*/ 207968 w 605945"/>
              <a:gd name="connsiteY41" fmla="*/ 52851 h 545189"/>
              <a:gd name="connsiteX42" fmla="*/ 207415 w 605945"/>
              <a:gd name="connsiteY42" fmla="*/ 49536 h 545189"/>
              <a:gd name="connsiteX43" fmla="*/ 240134 w 605945"/>
              <a:gd name="connsiteY43" fmla="*/ 1105 h 545189"/>
              <a:gd name="connsiteX44" fmla="*/ 249996 w 605945"/>
              <a:gd name="connsiteY44" fmla="*/ 0 h 54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5945" h="545189">
                <a:moveTo>
                  <a:pt x="299147" y="271354"/>
                </a:moveTo>
                <a:lnTo>
                  <a:pt x="222263" y="363307"/>
                </a:lnTo>
                <a:lnTo>
                  <a:pt x="264484" y="362663"/>
                </a:lnTo>
                <a:cubicBezTo>
                  <a:pt x="270845" y="459587"/>
                  <a:pt x="374187" y="517944"/>
                  <a:pt x="374187" y="517944"/>
                </a:cubicBezTo>
                <a:cubicBezTo>
                  <a:pt x="337404" y="468515"/>
                  <a:pt x="338695" y="360362"/>
                  <a:pt x="338695" y="360362"/>
                </a:cubicBezTo>
                <a:lnTo>
                  <a:pt x="379442" y="360638"/>
                </a:lnTo>
                <a:close/>
                <a:moveTo>
                  <a:pt x="0" y="239782"/>
                </a:moveTo>
                <a:lnTo>
                  <a:pt x="62226" y="239782"/>
                </a:lnTo>
                <a:lnTo>
                  <a:pt x="137451" y="239782"/>
                </a:lnTo>
                <a:lnTo>
                  <a:pt x="468494" y="239782"/>
                </a:lnTo>
                <a:lnTo>
                  <a:pt x="543719" y="239782"/>
                </a:lnTo>
                <a:lnTo>
                  <a:pt x="605945" y="239782"/>
                </a:lnTo>
                <a:lnTo>
                  <a:pt x="526203" y="545189"/>
                </a:lnTo>
                <a:lnTo>
                  <a:pt x="79742" y="545189"/>
                </a:lnTo>
                <a:close/>
                <a:moveTo>
                  <a:pt x="413367" y="68942"/>
                </a:moveTo>
                <a:lnTo>
                  <a:pt x="530228" y="222210"/>
                </a:lnTo>
                <a:lnTo>
                  <a:pt x="455116" y="222210"/>
                </a:lnTo>
                <a:lnTo>
                  <a:pt x="365811" y="105211"/>
                </a:lnTo>
                <a:cubicBezTo>
                  <a:pt x="386916" y="101897"/>
                  <a:pt x="404703" y="88273"/>
                  <a:pt x="413367" y="68942"/>
                </a:cubicBezTo>
                <a:close/>
                <a:moveTo>
                  <a:pt x="192578" y="68942"/>
                </a:moveTo>
                <a:cubicBezTo>
                  <a:pt x="201242" y="88273"/>
                  <a:pt x="219029" y="101897"/>
                  <a:pt x="240134" y="105211"/>
                </a:cubicBezTo>
                <a:lnTo>
                  <a:pt x="150829" y="222210"/>
                </a:lnTo>
                <a:lnTo>
                  <a:pt x="75717" y="222210"/>
                </a:lnTo>
                <a:close/>
                <a:moveTo>
                  <a:pt x="355914" y="0"/>
                </a:moveTo>
                <a:cubicBezTo>
                  <a:pt x="359142" y="0"/>
                  <a:pt x="362463" y="368"/>
                  <a:pt x="365783" y="1105"/>
                </a:cubicBezTo>
                <a:cubicBezTo>
                  <a:pt x="387828" y="6261"/>
                  <a:pt x="401941" y="27530"/>
                  <a:pt x="398528" y="49536"/>
                </a:cubicBezTo>
                <a:cubicBezTo>
                  <a:pt x="398344" y="50641"/>
                  <a:pt x="398251" y="51746"/>
                  <a:pt x="397975" y="52759"/>
                </a:cubicBezTo>
                <a:cubicBezTo>
                  <a:pt x="393363" y="72647"/>
                  <a:pt x="375561" y="86090"/>
                  <a:pt x="356006" y="86090"/>
                </a:cubicBezTo>
                <a:cubicBezTo>
                  <a:pt x="354346" y="86090"/>
                  <a:pt x="352685" y="85998"/>
                  <a:pt x="351025" y="85814"/>
                </a:cubicBezTo>
                <a:cubicBezTo>
                  <a:pt x="349365" y="85630"/>
                  <a:pt x="347797" y="85353"/>
                  <a:pt x="346136" y="84985"/>
                </a:cubicBezTo>
                <a:cubicBezTo>
                  <a:pt x="326213" y="80289"/>
                  <a:pt x="312746" y="62427"/>
                  <a:pt x="312838" y="42815"/>
                </a:cubicBezTo>
                <a:cubicBezTo>
                  <a:pt x="312838" y="42262"/>
                  <a:pt x="312930" y="41802"/>
                  <a:pt x="312930" y="41249"/>
                </a:cubicBezTo>
                <a:cubicBezTo>
                  <a:pt x="313023" y="38671"/>
                  <a:pt x="313392" y="35909"/>
                  <a:pt x="313945" y="33239"/>
                </a:cubicBezTo>
                <a:cubicBezTo>
                  <a:pt x="318649" y="13351"/>
                  <a:pt x="336359" y="0"/>
                  <a:pt x="355914" y="0"/>
                </a:cubicBezTo>
                <a:close/>
                <a:moveTo>
                  <a:pt x="249996" y="0"/>
                </a:moveTo>
                <a:cubicBezTo>
                  <a:pt x="269535" y="0"/>
                  <a:pt x="287230" y="13351"/>
                  <a:pt x="291931" y="33239"/>
                </a:cubicBezTo>
                <a:cubicBezTo>
                  <a:pt x="292484" y="35909"/>
                  <a:pt x="292853" y="38671"/>
                  <a:pt x="292945" y="41249"/>
                </a:cubicBezTo>
                <a:cubicBezTo>
                  <a:pt x="292945" y="41802"/>
                  <a:pt x="293037" y="42262"/>
                  <a:pt x="293037" y="42815"/>
                </a:cubicBezTo>
                <a:cubicBezTo>
                  <a:pt x="293129" y="62427"/>
                  <a:pt x="279673" y="80289"/>
                  <a:pt x="259765" y="84985"/>
                </a:cubicBezTo>
                <a:cubicBezTo>
                  <a:pt x="258106" y="85353"/>
                  <a:pt x="256539" y="85630"/>
                  <a:pt x="254880" y="85814"/>
                </a:cubicBezTo>
                <a:cubicBezTo>
                  <a:pt x="253221" y="85998"/>
                  <a:pt x="251562" y="86090"/>
                  <a:pt x="249903" y="86090"/>
                </a:cubicBezTo>
                <a:cubicBezTo>
                  <a:pt x="230364" y="86090"/>
                  <a:pt x="212576" y="72647"/>
                  <a:pt x="207968" y="52851"/>
                </a:cubicBezTo>
                <a:cubicBezTo>
                  <a:pt x="207692" y="51746"/>
                  <a:pt x="207599" y="50641"/>
                  <a:pt x="207415" y="49536"/>
                </a:cubicBezTo>
                <a:cubicBezTo>
                  <a:pt x="204005" y="27530"/>
                  <a:pt x="218106" y="6261"/>
                  <a:pt x="240134" y="1105"/>
                </a:cubicBezTo>
                <a:cubicBezTo>
                  <a:pt x="243452" y="368"/>
                  <a:pt x="246770" y="0"/>
                  <a:pt x="24999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sp>
        <p:nvSpPr>
          <p:cNvPr id="5" name="out-of-basket-commercial-symbol_49779"/>
          <p:cNvSpPr>
            <a:spLocks noChangeAspect="1"/>
          </p:cNvSpPr>
          <p:nvPr/>
        </p:nvSpPr>
        <p:spPr bwMode="auto">
          <a:xfrm>
            <a:off x="920577" y="295157"/>
            <a:ext cx="439353" cy="278409"/>
          </a:xfrm>
          <a:custGeom>
            <a:avLst/>
            <a:gdLst>
              <a:gd name="connsiteX0" fmla="*/ 71130 w 609685"/>
              <a:gd name="connsiteY0" fmla="*/ 280992 h 386346"/>
              <a:gd name="connsiteX1" fmla="*/ 169286 w 609685"/>
              <a:gd name="connsiteY1" fmla="*/ 280992 h 386346"/>
              <a:gd name="connsiteX2" fmla="*/ 169286 w 609685"/>
              <a:gd name="connsiteY2" fmla="*/ 304490 h 386346"/>
              <a:gd name="connsiteX3" fmla="*/ 71130 w 609685"/>
              <a:gd name="connsiteY3" fmla="*/ 304490 h 386346"/>
              <a:gd name="connsiteX4" fmla="*/ 410264 w 609685"/>
              <a:gd name="connsiteY4" fmla="*/ 245861 h 386346"/>
              <a:gd name="connsiteX5" fmla="*/ 410264 w 609685"/>
              <a:gd name="connsiteY5" fmla="*/ 292626 h 386346"/>
              <a:gd name="connsiteX6" fmla="*/ 515796 w 609685"/>
              <a:gd name="connsiteY6" fmla="*/ 292626 h 386346"/>
              <a:gd name="connsiteX7" fmla="*/ 515796 w 609685"/>
              <a:gd name="connsiteY7" fmla="*/ 245861 h 386346"/>
              <a:gd name="connsiteX8" fmla="*/ 71130 w 609685"/>
              <a:gd name="connsiteY8" fmla="*/ 234277 h 386346"/>
              <a:gd name="connsiteX9" fmla="*/ 304984 w 609685"/>
              <a:gd name="connsiteY9" fmla="*/ 234277 h 386346"/>
              <a:gd name="connsiteX10" fmla="*/ 304984 w 609685"/>
              <a:gd name="connsiteY10" fmla="*/ 257493 h 386346"/>
              <a:gd name="connsiteX11" fmla="*/ 71130 w 609685"/>
              <a:gd name="connsiteY11" fmla="*/ 257493 h 386346"/>
              <a:gd name="connsiteX12" fmla="*/ 398622 w 609685"/>
              <a:gd name="connsiteY12" fmla="*/ 222352 h 386346"/>
              <a:gd name="connsiteX13" fmla="*/ 527691 w 609685"/>
              <a:gd name="connsiteY13" fmla="*/ 222352 h 386346"/>
              <a:gd name="connsiteX14" fmla="*/ 539332 w 609685"/>
              <a:gd name="connsiteY14" fmla="*/ 234233 h 386346"/>
              <a:gd name="connsiteX15" fmla="*/ 539332 w 609685"/>
              <a:gd name="connsiteY15" fmla="*/ 304506 h 386346"/>
              <a:gd name="connsiteX16" fmla="*/ 527691 w 609685"/>
              <a:gd name="connsiteY16" fmla="*/ 316134 h 386346"/>
              <a:gd name="connsiteX17" fmla="*/ 398622 w 609685"/>
              <a:gd name="connsiteY17" fmla="*/ 316134 h 386346"/>
              <a:gd name="connsiteX18" fmla="*/ 386981 w 609685"/>
              <a:gd name="connsiteY18" fmla="*/ 304506 h 386346"/>
              <a:gd name="connsiteX19" fmla="*/ 386981 w 609685"/>
              <a:gd name="connsiteY19" fmla="*/ 234233 h 386346"/>
              <a:gd name="connsiteX20" fmla="*/ 398622 w 609685"/>
              <a:gd name="connsiteY20" fmla="*/ 222352 h 386346"/>
              <a:gd name="connsiteX21" fmla="*/ 410973 w 609685"/>
              <a:gd name="connsiteY21" fmla="*/ 128853 h 386346"/>
              <a:gd name="connsiteX22" fmla="*/ 527688 w 609685"/>
              <a:gd name="connsiteY22" fmla="*/ 128853 h 386346"/>
              <a:gd name="connsiteX23" fmla="*/ 527688 w 609685"/>
              <a:gd name="connsiteY23" fmla="*/ 152140 h 386346"/>
              <a:gd name="connsiteX24" fmla="*/ 410973 w 609685"/>
              <a:gd name="connsiteY24" fmla="*/ 152140 h 386346"/>
              <a:gd name="connsiteX25" fmla="*/ 71130 w 609685"/>
              <a:gd name="connsiteY25" fmla="*/ 128853 h 386346"/>
              <a:gd name="connsiteX26" fmla="*/ 187563 w 609685"/>
              <a:gd name="connsiteY26" fmla="*/ 128853 h 386346"/>
              <a:gd name="connsiteX27" fmla="*/ 187563 w 609685"/>
              <a:gd name="connsiteY27" fmla="*/ 152140 h 386346"/>
              <a:gd name="connsiteX28" fmla="*/ 71130 w 609685"/>
              <a:gd name="connsiteY28" fmla="*/ 152140 h 386346"/>
              <a:gd name="connsiteX29" fmla="*/ 82253 w 609685"/>
              <a:gd name="connsiteY29" fmla="*/ 81868 h 386346"/>
              <a:gd name="connsiteX30" fmla="*/ 23537 w 609685"/>
              <a:gd name="connsiteY30" fmla="*/ 140489 h 386346"/>
              <a:gd name="connsiteX31" fmla="*/ 23537 w 609685"/>
              <a:gd name="connsiteY31" fmla="*/ 304478 h 386346"/>
              <a:gd name="connsiteX32" fmla="*/ 82253 w 609685"/>
              <a:gd name="connsiteY32" fmla="*/ 362847 h 386346"/>
              <a:gd name="connsiteX33" fmla="*/ 527432 w 609685"/>
              <a:gd name="connsiteY33" fmla="*/ 362847 h 386346"/>
              <a:gd name="connsiteX34" fmla="*/ 586148 w 609685"/>
              <a:gd name="connsiteY34" fmla="*/ 304478 h 386346"/>
              <a:gd name="connsiteX35" fmla="*/ 586148 w 609685"/>
              <a:gd name="connsiteY35" fmla="*/ 140489 h 386346"/>
              <a:gd name="connsiteX36" fmla="*/ 527432 w 609685"/>
              <a:gd name="connsiteY36" fmla="*/ 81868 h 386346"/>
              <a:gd name="connsiteX37" fmla="*/ 480611 w 609685"/>
              <a:gd name="connsiteY37" fmla="*/ 23499 h 386346"/>
              <a:gd name="connsiteX38" fmla="*/ 435562 w 609685"/>
              <a:gd name="connsiteY38" fmla="*/ 58621 h 386346"/>
              <a:gd name="connsiteX39" fmla="*/ 525913 w 609685"/>
              <a:gd name="connsiteY39" fmla="*/ 58621 h 386346"/>
              <a:gd name="connsiteX40" fmla="*/ 480611 w 609685"/>
              <a:gd name="connsiteY40" fmla="*/ 23499 h 386346"/>
              <a:gd name="connsiteX41" fmla="*/ 363432 w 609685"/>
              <a:gd name="connsiteY41" fmla="*/ 23499 h 386346"/>
              <a:gd name="connsiteX42" fmla="*/ 318130 w 609685"/>
              <a:gd name="connsiteY42" fmla="*/ 58621 h 386346"/>
              <a:gd name="connsiteX43" fmla="*/ 408734 w 609685"/>
              <a:gd name="connsiteY43" fmla="*/ 58621 h 386346"/>
              <a:gd name="connsiteX44" fmla="*/ 363432 w 609685"/>
              <a:gd name="connsiteY44" fmla="*/ 23499 h 386346"/>
              <a:gd name="connsiteX45" fmla="*/ 246253 w 609685"/>
              <a:gd name="connsiteY45" fmla="*/ 23499 h 386346"/>
              <a:gd name="connsiteX46" fmla="*/ 200951 w 609685"/>
              <a:gd name="connsiteY46" fmla="*/ 58621 h 386346"/>
              <a:gd name="connsiteX47" fmla="*/ 291555 w 609685"/>
              <a:gd name="connsiteY47" fmla="*/ 58621 h 386346"/>
              <a:gd name="connsiteX48" fmla="*/ 246253 w 609685"/>
              <a:gd name="connsiteY48" fmla="*/ 23499 h 386346"/>
              <a:gd name="connsiteX49" fmla="*/ 129074 w 609685"/>
              <a:gd name="connsiteY49" fmla="*/ 23499 h 386346"/>
              <a:gd name="connsiteX50" fmla="*/ 83772 w 609685"/>
              <a:gd name="connsiteY50" fmla="*/ 58621 h 386346"/>
              <a:gd name="connsiteX51" fmla="*/ 174123 w 609685"/>
              <a:gd name="connsiteY51" fmla="*/ 58621 h 386346"/>
              <a:gd name="connsiteX52" fmla="*/ 129074 w 609685"/>
              <a:gd name="connsiteY52" fmla="*/ 23499 h 386346"/>
              <a:gd name="connsiteX53" fmla="*/ 129074 w 609685"/>
              <a:gd name="connsiteY53" fmla="*/ 0 h 386346"/>
              <a:gd name="connsiteX54" fmla="*/ 187537 w 609685"/>
              <a:gd name="connsiteY54" fmla="*/ 31585 h 386346"/>
              <a:gd name="connsiteX55" fmla="*/ 246253 w 609685"/>
              <a:gd name="connsiteY55" fmla="*/ 0 h 386346"/>
              <a:gd name="connsiteX56" fmla="*/ 304969 w 609685"/>
              <a:gd name="connsiteY56" fmla="*/ 31585 h 386346"/>
              <a:gd name="connsiteX57" fmla="*/ 363432 w 609685"/>
              <a:gd name="connsiteY57" fmla="*/ 0 h 386346"/>
              <a:gd name="connsiteX58" fmla="*/ 422148 w 609685"/>
              <a:gd name="connsiteY58" fmla="*/ 31585 h 386346"/>
              <a:gd name="connsiteX59" fmla="*/ 480611 w 609685"/>
              <a:gd name="connsiteY59" fmla="*/ 0 h 386346"/>
              <a:gd name="connsiteX60" fmla="*/ 550463 w 609685"/>
              <a:gd name="connsiteY60" fmla="*/ 61906 h 386346"/>
              <a:gd name="connsiteX61" fmla="*/ 609685 w 609685"/>
              <a:gd name="connsiteY61" fmla="*/ 140489 h 386346"/>
              <a:gd name="connsiteX62" fmla="*/ 609685 w 609685"/>
              <a:gd name="connsiteY62" fmla="*/ 304478 h 386346"/>
              <a:gd name="connsiteX63" fmla="*/ 527432 w 609685"/>
              <a:gd name="connsiteY63" fmla="*/ 386346 h 386346"/>
              <a:gd name="connsiteX64" fmla="*/ 82253 w 609685"/>
              <a:gd name="connsiteY64" fmla="*/ 386346 h 386346"/>
              <a:gd name="connsiteX65" fmla="*/ 0 w 609685"/>
              <a:gd name="connsiteY65" fmla="*/ 304478 h 386346"/>
              <a:gd name="connsiteX66" fmla="*/ 0 w 609685"/>
              <a:gd name="connsiteY66" fmla="*/ 140489 h 386346"/>
              <a:gd name="connsiteX67" fmla="*/ 59222 w 609685"/>
              <a:gd name="connsiteY67" fmla="*/ 61906 h 386346"/>
              <a:gd name="connsiteX68" fmla="*/ 129074 w 609685"/>
              <a:gd name="connsiteY68" fmla="*/ 0 h 38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9685" h="386346">
                <a:moveTo>
                  <a:pt x="71130" y="280992"/>
                </a:moveTo>
                <a:lnTo>
                  <a:pt x="169286" y="280992"/>
                </a:lnTo>
                <a:lnTo>
                  <a:pt x="169286" y="304490"/>
                </a:lnTo>
                <a:lnTo>
                  <a:pt x="71130" y="304490"/>
                </a:lnTo>
                <a:close/>
                <a:moveTo>
                  <a:pt x="410264" y="245861"/>
                </a:moveTo>
                <a:lnTo>
                  <a:pt x="410264" y="292626"/>
                </a:lnTo>
                <a:lnTo>
                  <a:pt x="515796" y="292626"/>
                </a:lnTo>
                <a:lnTo>
                  <a:pt x="515796" y="245861"/>
                </a:lnTo>
                <a:close/>
                <a:moveTo>
                  <a:pt x="71130" y="234277"/>
                </a:moveTo>
                <a:lnTo>
                  <a:pt x="304984" y="234277"/>
                </a:lnTo>
                <a:lnTo>
                  <a:pt x="304984" y="257493"/>
                </a:lnTo>
                <a:lnTo>
                  <a:pt x="71130" y="257493"/>
                </a:lnTo>
                <a:close/>
                <a:moveTo>
                  <a:pt x="398622" y="222352"/>
                </a:moveTo>
                <a:lnTo>
                  <a:pt x="527691" y="222352"/>
                </a:lnTo>
                <a:cubicBezTo>
                  <a:pt x="534017" y="222352"/>
                  <a:pt x="539332" y="227661"/>
                  <a:pt x="539332" y="234233"/>
                </a:cubicBezTo>
                <a:lnTo>
                  <a:pt x="539332" y="304506"/>
                </a:lnTo>
                <a:cubicBezTo>
                  <a:pt x="539332" y="310826"/>
                  <a:pt x="534017" y="316134"/>
                  <a:pt x="527691" y="316134"/>
                </a:cubicBezTo>
                <a:lnTo>
                  <a:pt x="398622" y="316134"/>
                </a:lnTo>
                <a:cubicBezTo>
                  <a:pt x="392296" y="316134"/>
                  <a:pt x="386981" y="310826"/>
                  <a:pt x="386981" y="304506"/>
                </a:cubicBezTo>
                <a:lnTo>
                  <a:pt x="386981" y="234233"/>
                </a:lnTo>
                <a:cubicBezTo>
                  <a:pt x="386981" y="227661"/>
                  <a:pt x="392296" y="222352"/>
                  <a:pt x="398622" y="222352"/>
                </a:cubicBezTo>
                <a:close/>
                <a:moveTo>
                  <a:pt x="410973" y="128853"/>
                </a:moveTo>
                <a:lnTo>
                  <a:pt x="527688" y="128853"/>
                </a:lnTo>
                <a:lnTo>
                  <a:pt x="527688" y="152140"/>
                </a:lnTo>
                <a:lnTo>
                  <a:pt x="410973" y="152140"/>
                </a:lnTo>
                <a:close/>
                <a:moveTo>
                  <a:pt x="71130" y="128853"/>
                </a:moveTo>
                <a:lnTo>
                  <a:pt x="187563" y="128853"/>
                </a:lnTo>
                <a:lnTo>
                  <a:pt x="187563" y="152140"/>
                </a:lnTo>
                <a:lnTo>
                  <a:pt x="71130" y="152140"/>
                </a:lnTo>
                <a:close/>
                <a:moveTo>
                  <a:pt x="82253" y="81868"/>
                </a:moveTo>
                <a:cubicBezTo>
                  <a:pt x="49858" y="81868"/>
                  <a:pt x="23537" y="108146"/>
                  <a:pt x="23537" y="140489"/>
                </a:cubicBezTo>
                <a:lnTo>
                  <a:pt x="23537" y="304478"/>
                </a:lnTo>
                <a:cubicBezTo>
                  <a:pt x="23537" y="336568"/>
                  <a:pt x="49858" y="362847"/>
                  <a:pt x="82253" y="362847"/>
                </a:cubicBezTo>
                <a:lnTo>
                  <a:pt x="527432" y="362847"/>
                </a:lnTo>
                <a:cubicBezTo>
                  <a:pt x="559827" y="362847"/>
                  <a:pt x="586148" y="336568"/>
                  <a:pt x="586148" y="304478"/>
                </a:cubicBezTo>
                <a:lnTo>
                  <a:pt x="586148" y="140489"/>
                </a:lnTo>
                <a:cubicBezTo>
                  <a:pt x="586148" y="108146"/>
                  <a:pt x="559827" y="81868"/>
                  <a:pt x="527432" y="81868"/>
                </a:cubicBezTo>
                <a:close/>
                <a:moveTo>
                  <a:pt x="480611" y="23499"/>
                </a:moveTo>
                <a:cubicBezTo>
                  <a:pt x="458846" y="23499"/>
                  <a:pt x="440623" y="38407"/>
                  <a:pt x="435562" y="58621"/>
                </a:cubicBezTo>
                <a:lnTo>
                  <a:pt x="525913" y="58621"/>
                </a:lnTo>
                <a:cubicBezTo>
                  <a:pt x="520599" y="38407"/>
                  <a:pt x="502629" y="23499"/>
                  <a:pt x="480611" y="23499"/>
                </a:cubicBezTo>
                <a:close/>
                <a:moveTo>
                  <a:pt x="363432" y="23499"/>
                </a:moveTo>
                <a:cubicBezTo>
                  <a:pt x="341667" y="23499"/>
                  <a:pt x="323444" y="38407"/>
                  <a:pt x="318130" y="58621"/>
                </a:cubicBezTo>
                <a:lnTo>
                  <a:pt x="408734" y="58621"/>
                </a:lnTo>
                <a:cubicBezTo>
                  <a:pt x="403420" y="38407"/>
                  <a:pt x="385197" y="23499"/>
                  <a:pt x="363432" y="23499"/>
                </a:cubicBezTo>
                <a:close/>
                <a:moveTo>
                  <a:pt x="246253" y="23499"/>
                </a:moveTo>
                <a:cubicBezTo>
                  <a:pt x="224488" y="23499"/>
                  <a:pt x="206265" y="38407"/>
                  <a:pt x="200951" y="58621"/>
                </a:cubicBezTo>
                <a:lnTo>
                  <a:pt x="291555" y="58621"/>
                </a:lnTo>
                <a:cubicBezTo>
                  <a:pt x="286241" y="38407"/>
                  <a:pt x="268018" y="23499"/>
                  <a:pt x="246253" y="23499"/>
                </a:cubicBezTo>
                <a:close/>
                <a:moveTo>
                  <a:pt x="129074" y="23499"/>
                </a:moveTo>
                <a:cubicBezTo>
                  <a:pt x="107056" y="23499"/>
                  <a:pt x="89086" y="38407"/>
                  <a:pt x="83772" y="58621"/>
                </a:cubicBezTo>
                <a:lnTo>
                  <a:pt x="174123" y="58621"/>
                </a:lnTo>
                <a:cubicBezTo>
                  <a:pt x="169062" y="38407"/>
                  <a:pt x="150839" y="23499"/>
                  <a:pt x="129074" y="23499"/>
                </a:cubicBezTo>
                <a:close/>
                <a:moveTo>
                  <a:pt x="129074" y="0"/>
                </a:moveTo>
                <a:cubicBezTo>
                  <a:pt x="153370" y="0"/>
                  <a:pt x="174883" y="12634"/>
                  <a:pt x="187537" y="31585"/>
                </a:cubicBezTo>
                <a:cubicBezTo>
                  <a:pt x="200191" y="12634"/>
                  <a:pt x="221704" y="0"/>
                  <a:pt x="246253" y="0"/>
                </a:cubicBezTo>
                <a:cubicBezTo>
                  <a:pt x="270802" y="0"/>
                  <a:pt x="292315" y="12634"/>
                  <a:pt x="304969" y="31585"/>
                </a:cubicBezTo>
                <a:cubicBezTo>
                  <a:pt x="317370" y="12634"/>
                  <a:pt x="339136" y="0"/>
                  <a:pt x="363432" y="0"/>
                </a:cubicBezTo>
                <a:cubicBezTo>
                  <a:pt x="387981" y="0"/>
                  <a:pt x="409494" y="12634"/>
                  <a:pt x="422148" y="31585"/>
                </a:cubicBezTo>
                <a:cubicBezTo>
                  <a:pt x="434802" y="12634"/>
                  <a:pt x="456315" y="0"/>
                  <a:pt x="480611" y="0"/>
                </a:cubicBezTo>
                <a:cubicBezTo>
                  <a:pt x="516549" y="0"/>
                  <a:pt x="546413" y="27036"/>
                  <a:pt x="550463" y="61906"/>
                </a:cubicBezTo>
                <a:cubicBezTo>
                  <a:pt x="584629" y="71761"/>
                  <a:pt x="609685" y="103345"/>
                  <a:pt x="609685" y="140489"/>
                </a:cubicBezTo>
                <a:lnTo>
                  <a:pt x="609685" y="304478"/>
                </a:lnTo>
                <a:cubicBezTo>
                  <a:pt x="609685" y="349455"/>
                  <a:pt x="572734" y="386346"/>
                  <a:pt x="527432" y="386346"/>
                </a:cubicBezTo>
                <a:lnTo>
                  <a:pt x="82253" y="386346"/>
                </a:lnTo>
                <a:cubicBezTo>
                  <a:pt x="36951" y="386346"/>
                  <a:pt x="0" y="349455"/>
                  <a:pt x="0" y="304478"/>
                </a:cubicBezTo>
                <a:lnTo>
                  <a:pt x="0" y="140489"/>
                </a:lnTo>
                <a:cubicBezTo>
                  <a:pt x="0" y="103345"/>
                  <a:pt x="25056" y="71761"/>
                  <a:pt x="59222" y="61906"/>
                </a:cubicBezTo>
                <a:cubicBezTo>
                  <a:pt x="63272" y="27036"/>
                  <a:pt x="93136" y="0"/>
                  <a:pt x="12907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out-of-basket-commercial-symbol_49779"/>
          <p:cNvSpPr>
            <a:spLocks noChangeAspect="1"/>
          </p:cNvSpPr>
          <p:nvPr/>
        </p:nvSpPr>
        <p:spPr bwMode="auto">
          <a:xfrm>
            <a:off x="1576737" y="279867"/>
            <a:ext cx="439353" cy="308990"/>
          </a:xfrm>
          <a:custGeom>
            <a:avLst/>
            <a:gdLst>
              <a:gd name="connsiteX0" fmla="*/ 453681 w 607639"/>
              <a:gd name="connsiteY0" fmla="*/ 320790 h 427344"/>
              <a:gd name="connsiteX1" fmla="*/ 509024 w 607639"/>
              <a:gd name="connsiteY1" fmla="*/ 320790 h 427344"/>
              <a:gd name="connsiteX2" fmla="*/ 529311 w 607639"/>
              <a:gd name="connsiteY2" fmla="*/ 341052 h 427344"/>
              <a:gd name="connsiteX3" fmla="*/ 509024 w 607639"/>
              <a:gd name="connsiteY3" fmla="*/ 361224 h 427344"/>
              <a:gd name="connsiteX4" fmla="*/ 453681 w 607639"/>
              <a:gd name="connsiteY4" fmla="*/ 361224 h 427344"/>
              <a:gd name="connsiteX5" fmla="*/ 433483 w 607639"/>
              <a:gd name="connsiteY5" fmla="*/ 341052 h 427344"/>
              <a:gd name="connsiteX6" fmla="*/ 453681 w 607639"/>
              <a:gd name="connsiteY6" fmla="*/ 320790 h 427344"/>
              <a:gd name="connsiteX7" fmla="*/ 334850 w 607639"/>
              <a:gd name="connsiteY7" fmla="*/ 320790 h 427344"/>
              <a:gd name="connsiteX8" fmla="*/ 391532 w 607639"/>
              <a:gd name="connsiteY8" fmla="*/ 320790 h 427344"/>
              <a:gd name="connsiteX9" fmla="*/ 411820 w 607639"/>
              <a:gd name="connsiteY9" fmla="*/ 341052 h 427344"/>
              <a:gd name="connsiteX10" fmla="*/ 391532 w 607639"/>
              <a:gd name="connsiteY10" fmla="*/ 361224 h 427344"/>
              <a:gd name="connsiteX11" fmla="*/ 334850 w 607639"/>
              <a:gd name="connsiteY11" fmla="*/ 361224 h 427344"/>
              <a:gd name="connsiteX12" fmla="*/ 314651 w 607639"/>
              <a:gd name="connsiteY12" fmla="*/ 341052 h 427344"/>
              <a:gd name="connsiteX13" fmla="*/ 334850 w 607639"/>
              <a:gd name="connsiteY13" fmla="*/ 320790 h 427344"/>
              <a:gd name="connsiteX14" fmla="*/ 216018 w 607639"/>
              <a:gd name="connsiteY14" fmla="*/ 320790 h 427344"/>
              <a:gd name="connsiteX15" fmla="*/ 272700 w 607639"/>
              <a:gd name="connsiteY15" fmla="*/ 320790 h 427344"/>
              <a:gd name="connsiteX16" fmla="*/ 292988 w 607639"/>
              <a:gd name="connsiteY16" fmla="*/ 341052 h 427344"/>
              <a:gd name="connsiteX17" fmla="*/ 272700 w 607639"/>
              <a:gd name="connsiteY17" fmla="*/ 361224 h 427344"/>
              <a:gd name="connsiteX18" fmla="*/ 216018 w 607639"/>
              <a:gd name="connsiteY18" fmla="*/ 361224 h 427344"/>
              <a:gd name="connsiteX19" fmla="*/ 195819 w 607639"/>
              <a:gd name="connsiteY19" fmla="*/ 341052 h 427344"/>
              <a:gd name="connsiteX20" fmla="*/ 216018 w 607639"/>
              <a:gd name="connsiteY20" fmla="*/ 320790 h 427344"/>
              <a:gd name="connsiteX21" fmla="*/ 98526 w 607639"/>
              <a:gd name="connsiteY21" fmla="*/ 320790 h 427344"/>
              <a:gd name="connsiteX22" fmla="*/ 153869 w 607639"/>
              <a:gd name="connsiteY22" fmla="*/ 320790 h 427344"/>
              <a:gd name="connsiteX23" fmla="*/ 174156 w 607639"/>
              <a:gd name="connsiteY23" fmla="*/ 341052 h 427344"/>
              <a:gd name="connsiteX24" fmla="*/ 153869 w 607639"/>
              <a:gd name="connsiteY24" fmla="*/ 361224 h 427344"/>
              <a:gd name="connsiteX25" fmla="*/ 98526 w 607639"/>
              <a:gd name="connsiteY25" fmla="*/ 361224 h 427344"/>
              <a:gd name="connsiteX26" fmla="*/ 78328 w 607639"/>
              <a:gd name="connsiteY26" fmla="*/ 341052 h 427344"/>
              <a:gd name="connsiteX27" fmla="*/ 98526 w 607639"/>
              <a:gd name="connsiteY27" fmla="*/ 320790 h 427344"/>
              <a:gd name="connsiteX28" fmla="*/ 165396 w 607639"/>
              <a:gd name="connsiteY28" fmla="*/ 115865 h 427344"/>
              <a:gd name="connsiteX29" fmla="*/ 133712 w 607639"/>
              <a:gd name="connsiteY29" fmla="*/ 147587 h 427344"/>
              <a:gd name="connsiteX30" fmla="*/ 165396 w 607639"/>
              <a:gd name="connsiteY30" fmla="*/ 179221 h 427344"/>
              <a:gd name="connsiteX31" fmla="*/ 197169 w 607639"/>
              <a:gd name="connsiteY31" fmla="*/ 147587 h 427344"/>
              <a:gd name="connsiteX32" fmla="*/ 165396 w 607639"/>
              <a:gd name="connsiteY32" fmla="*/ 115865 h 427344"/>
              <a:gd name="connsiteX33" fmla="*/ 427206 w 607639"/>
              <a:gd name="connsiteY33" fmla="*/ 115154 h 427344"/>
              <a:gd name="connsiteX34" fmla="*/ 427206 w 607639"/>
              <a:gd name="connsiteY34" fmla="*/ 171606 h 427344"/>
              <a:gd name="connsiteX35" fmla="*/ 454362 w 607639"/>
              <a:gd name="connsiteY35" fmla="*/ 151159 h 427344"/>
              <a:gd name="connsiteX36" fmla="*/ 454362 w 607639"/>
              <a:gd name="connsiteY36" fmla="*/ 135601 h 427344"/>
              <a:gd name="connsiteX37" fmla="*/ 427206 w 607639"/>
              <a:gd name="connsiteY37" fmla="*/ 115154 h 427344"/>
              <a:gd name="connsiteX38" fmla="*/ 165396 w 607639"/>
              <a:gd name="connsiteY38" fmla="*/ 75434 h 427344"/>
              <a:gd name="connsiteX39" fmla="*/ 237664 w 607639"/>
              <a:gd name="connsiteY39" fmla="*/ 147587 h 427344"/>
              <a:gd name="connsiteX40" fmla="*/ 165396 w 607639"/>
              <a:gd name="connsiteY40" fmla="*/ 219740 h 427344"/>
              <a:gd name="connsiteX41" fmla="*/ 93217 w 607639"/>
              <a:gd name="connsiteY41" fmla="*/ 147587 h 427344"/>
              <a:gd name="connsiteX42" fmla="*/ 165396 w 607639"/>
              <a:gd name="connsiteY42" fmla="*/ 75434 h 427344"/>
              <a:gd name="connsiteX43" fmla="*/ 417856 w 607639"/>
              <a:gd name="connsiteY43" fmla="*/ 75327 h 427344"/>
              <a:gd name="connsiteX44" fmla="*/ 451512 w 607639"/>
              <a:gd name="connsiteY44" fmla="*/ 79148 h 427344"/>
              <a:gd name="connsiteX45" fmla="*/ 485131 w 607639"/>
              <a:gd name="connsiteY45" fmla="*/ 75327 h 427344"/>
              <a:gd name="connsiteX46" fmla="*/ 544553 w 607639"/>
              <a:gd name="connsiteY46" fmla="*/ 143424 h 427344"/>
              <a:gd name="connsiteX47" fmla="*/ 451512 w 607639"/>
              <a:gd name="connsiteY47" fmla="*/ 207611 h 427344"/>
              <a:gd name="connsiteX48" fmla="*/ 358472 w 607639"/>
              <a:gd name="connsiteY48" fmla="*/ 143424 h 427344"/>
              <a:gd name="connsiteX49" fmla="*/ 417856 w 607639"/>
              <a:gd name="connsiteY49" fmla="*/ 75327 h 427344"/>
              <a:gd name="connsiteX50" fmla="*/ 50110 w 607639"/>
              <a:gd name="connsiteY50" fmla="*/ 40433 h 427344"/>
              <a:gd name="connsiteX51" fmla="*/ 40497 w 607639"/>
              <a:gd name="connsiteY51" fmla="*/ 50030 h 427344"/>
              <a:gd name="connsiteX52" fmla="*/ 40497 w 607639"/>
              <a:gd name="connsiteY52" fmla="*/ 377314 h 427344"/>
              <a:gd name="connsiteX53" fmla="*/ 50110 w 607639"/>
              <a:gd name="connsiteY53" fmla="*/ 386911 h 427344"/>
              <a:gd name="connsiteX54" fmla="*/ 557529 w 607639"/>
              <a:gd name="connsiteY54" fmla="*/ 386911 h 427344"/>
              <a:gd name="connsiteX55" fmla="*/ 567142 w 607639"/>
              <a:gd name="connsiteY55" fmla="*/ 377314 h 427344"/>
              <a:gd name="connsiteX56" fmla="*/ 567142 w 607639"/>
              <a:gd name="connsiteY56" fmla="*/ 50030 h 427344"/>
              <a:gd name="connsiteX57" fmla="*/ 557529 w 607639"/>
              <a:gd name="connsiteY57" fmla="*/ 40433 h 427344"/>
              <a:gd name="connsiteX58" fmla="*/ 50110 w 607639"/>
              <a:gd name="connsiteY58" fmla="*/ 0 h 427344"/>
              <a:gd name="connsiteX59" fmla="*/ 557529 w 607639"/>
              <a:gd name="connsiteY59" fmla="*/ 0 h 427344"/>
              <a:gd name="connsiteX60" fmla="*/ 607639 w 607639"/>
              <a:gd name="connsiteY60" fmla="*/ 50030 h 427344"/>
              <a:gd name="connsiteX61" fmla="*/ 607639 w 607639"/>
              <a:gd name="connsiteY61" fmla="*/ 377314 h 427344"/>
              <a:gd name="connsiteX62" fmla="*/ 557529 w 607639"/>
              <a:gd name="connsiteY62" fmla="*/ 427344 h 427344"/>
              <a:gd name="connsiteX63" fmla="*/ 50110 w 607639"/>
              <a:gd name="connsiteY63" fmla="*/ 427344 h 427344"/>
              <a:gd name="connsiteX64" fmla="*/ 0 w 607639"/>
              <a:gd name="connsiteY64" fmla="*/ 377314 h 427344"/>
              <a:gd name="connsiteX65" fmla="*/ 0 w 607639"/>
              <a:gd name="connsiteY65" fmla="*/ 50030 h 427344"/>
              <a:gd name="connsiteX66" fmla="*/ 50110 w 607639"/>
              <a:gd name="connsiteY66" fmla="*/ 0 h 42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427344">
                <a:moveTo>
                  <a:pt x="453681" y="320790"/>
                </a:moveTo>
                <a:lnTo>
                  <a:pt x="509024" y="320790"/>
                </a:lnTo>
                <a:cubicBezTo>
                  <a:pt x="520235" y="320790"/>
                  <a:pt x="529311" y="329855"/>
                  <a:pt x="529311" y="341052"/>
                </a:cubicBezTo>
                <a:cubicBezTo>
                  <a:pt x="529311" y="352249"/>
                  <a:pt x="520235" y="361224"/>
                  <a:pt x="509024" y="361224"/>
                </a:cubicBezTo>
                <a:lnTo>
                  <a:pt x="453681" y="361224"/>
                </a:lnTo>
                <a:cubicBezTo>
                  <a:pt x="442559" y="361224"/>
                  <a:pt x="433483" y="352249"/>
                  <a:pt x="433483" y="341052"/>
                </a:cubicBezTo>
                <a:cubicBezTo>
                  <a:pt x="433483" y="329855"/>
                  <a:pt x="442559" y="320790"/>
                  <a:pt x="453681" y="320790"/>
                </a:cubicBezTo>
                <a:close/>
                <a:moveTo>
                  <a:pt x="334850" y="320790"/>
                </a:moveTo>
                <a:lnTo>
                  <a:pt x="391532" y="320790"/>
                </a:lnTo>
                <a:cubicBezTo>
                  <a:pt x="402744" y="320790"/>
                  <a:pt x="411820" y="329855"/>
                  <a:pt x="411820" y="341052"/>
                </a:cubicBezTo>
                <a:cubicBezTo>
                  <a:pt x="411820" y="352249"/>
                  <a:pt x="402744" y="361224"/>
                  <a:pt x="391532" y="361224"/>
                </a:cubicBezTo>
                <a:lnTo>
                  <a:pt x="334850" y="361224"/>
                </a:lnTo>
                <a:cubicBezTo>
                  <a:pt x="323727" y="361224"/>
                  <a:pt x="314651" y="352249"/>
                  <a:pt x="314651" y="341052"/>
                </a:cubicBezTo>
                <a:cubicBezTo>
                  <a:pt x="314651" y="329855"/>
                  <a:pt x="323727" y="320790"/>
                  <a:pt x="334850" y="320790"/>
                </a:cubicBezTo>
                <a:close/>
                <a:moveTo>
                  <a:pt x="216018" y="320790"/>
                </a:moveTo>
                <a:lnTo>
                  <a:pt x="272700" y="320790"/>
                </a:lnTo>
                <a:cubicBezTo>
                  <a:pt x="283912" y="320790"/>
                  <a:pt x="292988" y="329855"/>
                  <a:pt x="292988" y="341052"/>
                </a:cubicBezTo>
                <a:cubicBezTo>
                  <a:pt x="292988" y="352249"/>
                  <a:pt x="283912" y="361224"/>
                  <a:pt x="272700" y="361224"/>
                </a:cubicBezTo>
                <a:lnTo>
                  <a:pt x="216018" y="361224"/>
                </a:lnTo>
                <a:cubicBezTo>
                  <a:pt x="204895" y="361224"/>
                  <a:pt x="195819" y="352249"/>
                  <a:pt x="195819" y="341052"/>
                </a:cubicBezTo>
                <a:cubicBezTo>
                  <a:pt x="195819" y="329855"/>
                  <a:pt x="204895" y="320790"/>
                  <a:pt x="216018" y="320790"/>
                </a:cubicBezTo>
                <a:close/>
                <a:moveTo>
                  <a:pt x="98526" y="320790"/>
                </a:moveTo>
                <a:lnTo>
                  <a:pt x="153869" y="320790"/>
                </a:lnTo>
                <a:cubicBezTo>
                  <a:pt x="165080" y="320790"/>
                  <a:pt x="174156" y="329855"/>
                  <a:pt x="174156" y="341052"/>
                </a:cubicBezTo>
                <a:cubicBezTo>
                  <a:pt x="174156" y="352249"/>
                  <a:pt x="165080" y="361224"/>
                  <a:pt x="153869" y="361224"/>
                </a:cubicBezTo>
                <a:lnTo>
                  <a:pt x="98526" y="361224"/>
                </a:lnTo>
                <a:cubicBezTo>
                  <a:pt x="87404" y="361224"/>
                  <a:pt x="78328" y="352249"/>
                  <a:pt x="78328" y="341052"/>
                </a:cubicBezTo>
                <a:cubicBezTo>
                  <a:pt x="78328" y="329855"/>
                  <a:pt x="87404" y="320790"/>
                  <a:pt x="98526" y="320790"/>
                </a:cubicBezTo>
                <a:close/>
                <a:moveTo>
                  <a:pt x="165396" y="115865"/>
                </a:moveTo>
                <a:cubicBezTo>
                  <a:pt x="147952" y="115865"/>
                  <a:pt x="133712" y="130082"/>
                  <a:pt x="133712" y="147587"/>
                </a:cubicBezTo>
                <a:cubicBezTo>
                  <a:pt x="133712" y="165092"/>
                  <a:pt x="147952" y="179221"/>
                  <a:pt x="165396" y="179221"/>
                </a:cubicBezTo>
                <a:cubicBezTo>
                  <a:pt x="182929" y="179221"/>
                  <a:pt x="197169" y="165092"/>
                  <a:pt x="197169" y="147587"/>
                </a:cubicBezTo>
                <a:cubicBezTo>
                  <a:pt x="197169" y="130082"/>
                  <a:pt x="182929" y="115865"/>
                  <a:pt x="165396" y="115865"/>
                </a:cubicBezTo>
                <a:close/>
                <a:moveTo>
                  <a:pt x="427206" y="115154"/>
                </a:moveTo>
                <a:cubicBezTo>
                  <a:pt x="389812" y="115154"/>
                  <a:pt x="389901" y="171606"/>
                  <a:pt x="427206" y="171606"/>
                </a:cubicBezTo>
                <a:cubicBezTo>
                  <a:pt x="440116" y="171606"/>
                  <a:pt x="450978" y="162983"/>
                  <a:pt x="454362" y="151159"/>
                </a:cubicBezTo>
                <a:cubicBezTo>
                  <a:pt x="455875" y="145825"/>
                  <a:pt x="455786" y="140490"/>
                  <a:pt x="454362" y="135601"/>
                </a:cubicBezTo>
                <a:cubicBezTo>
                  <a:pt x="450889" y="123599"/>
                  <a:pt x="439938" y="115154"/>
                  <a:pt x="427206" y="115154"/>
                </a:cubicBezTo>
                <a:close/>
                <a:moveTo>
                  <a:pt x="165396" y="75434"/>
                </a:moveTo>
                <a:cubicBezTo>
                  <a:pt x="205268" y="75434"/>
                  <a:pt x="237664" y="107779"/>
                  <a:pt x="237664" y="147587"/>
                </a:cubicBezTo>
                <a:cubicBezTo>
                  <a:pt x="237664" y="187307"/>
                  <a:pt x="205268" y="219740"/>
                  <a:pt x="165396" y="219740"/>
                </a:cubicBezTo>
                <a:cubicBezTo>
                  <a:pt x="125613" y="219740"/>
                  <a:pt x="93217" y="187307"/>
                  <a:pt x="93217" y="147587"/>
                </a:cubicBezTo>
                <a:cubicBezTo>
                  <a:pt x="93217" y="107779"/>
                  <a:pt x="125613" y="75434"/>
                  <a:pt x="165396" y="75434"/>
                </a:cubicBezTo>
                <a:close/>
                <a:moveTo>
                  <a:pt x="417856" y="75327"/>
                </a:moveTo>
                <a:cubicBezTo>
                  <a:pt x="428703" y="73820"/>
                  <a:pt x="440182" y="74903"/>
                  <a:pt x="451512" y="79148"/>
                </a:cubicBezTo>
                <a:cubicBezTo>
                  <a:pt x="462819" y="74903"/>
                  <a:pt x="474288" y="73820"/>
                  <a:pt x="485131" y="75327"/>
                </a:cubicBezTo>
                <a:cubicBezTo>
                  <a:pt x="517659" y="79849"/>
                  <a:pt x="544553" y="107686"/>
                  <a:pt x="544553" y="143424"/>
                </a:cubicBezTo>
                <a:cubicBezTo>
                  <a:pt x="544553" y="190987"/>
                  <a:pt x="496742" y="224680"/>
                  <a:pt x="451512" y="207611"/>
                </a:cubicBezTo>
                <a:cubicBezTo>
                  <a:pt x="406105" y="224680"/>
                  <a:pt x="358472" y="190898"/>
                  <a:pt x="358472" y="143424"/>
                </a:cubicBezTo>
                <a:cubicBezTo>
                  <a:pt x="358472" y="107686"/>
                  <a:pt x="385316" y="79849"/>
                  <a:pt x="417856" y="75327"/>
                </a:cubicBezTo>
                <a:close/>
                <a:moveTo>
                  <a:pt x="50110" y="40433"/>
                </a:moveTo>
                <a:cubicBezTo>
                  <a:pt x="44770" y="40433"/>
                  <a:pt x="40497" y="44698"/>
                  <a:pt x="40497" y="50030"/>
                </a:cubicBezTo>
                <a:lnTo>
                  <a:pt x="40497" y="377314"/>
                </a:lnTo>
                <a:cubicBezTo>
                  <a:pt x="40497" y="382557"/>
                  <a:pt x="44770" y="386911"/>
                  <a:pt x="50110" y="386911"/>
                </a:cubicBezTo>
                <a:lnTo>
                  <a:pt x="557529" y="386911"/>
                </a:lnTo>
                <a:cubicBezTo>
                  <a:pt x="562780" y="386911"/>
                  <a:pt x="567142" y="382557"/>
                  <a:pt x="567142" y="377314"/>
                </a:cubicBezTo>
                <a:lnTo>
                  <a:pt x="567142" y="50030"/>
                </a:lnTo>
                <a:cubicBezTo>
                  <a:pt x="567142" y="44698"/>
                  <a:pt x="562780" y="40433"/>
                  <a:pt x="557529" y="40433"/>
                </a:cubicBezTo>
                <a:close/>
                <a:moveTo>
                  <a:pt x="50110" y="0"/>
                </a:moveTo>
                <a:lnTo>
                  <a:pt x="557529" y="0"/>
                </a:lnTo>
                <a:cubicBezTo>
                  <a:pt x="585121" y="0"/>
                  <a:pt x="607639" y="22393"/>
                  <a:pt x="607639" y="50030"/>
                </a:cubicBezTo>
                <a:lnTo>
                  <a:pt x="607639" y="377314"/>
                </a:lnTo>
                <a:cubicBezTo>
                  <a:pt x="607639" y="404862"/>
                  <a:pt x="585121" y="427344"/>
                  <a:pt x="557529" y="427344"/>
                </a:cubicBezTo>
                <a:lnTo>
                  <a:pt x="50110" y="427344"/>
                </a:lnTo>
                <a:cubicBezTo>
                  <a:pt x="22429" y="427344"/>
                  <a:pt x="0" y="404862"/>
                  <a:pt x="0" y="377314"/>
                </a:cubicBezTo>
                <a:lnTo>
                  <a:pt x="0" y="50030"/>
                </a:lnTo>
                <a:cubicBezTo>
                  <a:pt x="0" y="22393"/>
                  <a:pt x="22429" y="0"/>
                  <a:pt x="5011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out-of-basket-commercial-symbol_49779"/>
          <p:cNvSpPr>
            <a:spLocks noChangeAspect="1"/>
          </p:cNvSpPr>
          <p:nvPr/>
        </p:nvSpPr>
        <p:spPr bwMode="auto">
          <a:xfrm>
            <a:off x="2160327" y="236515"/>
            <a:ext cx="439353" cy="395693"/>
          </a:xfrm>
          <a:custGeom>
            <a:avLst/>
            <a:gdLst>
              <a:gd name="connsiteX0" fmla="*/ 52716 w 608838"/>
              <a:gd name="connsiteY0" fmla="*/ 297603 h 548336"/>
              <a:gd name="connsiteX1" fmla="*/ 19855 w 608838"/>
              <a:gd name="connsiteY1" fmla="*/ 330414 h 548336"/>
              <a:gd name="connsiteX2" fmla="*/ 52716 w 608838"/>
              <a:gd name="connsiteY2" fmla="*/ 364116 h 548336"/>
              <a:gd name="connsiteX3" fmla="*/ 86470 w 608838"/>
              <a:gd name="connsiteY3" fmla="*/ 330414 h 548336"/>
              <a:gd name="connsiteX4" fmla="*/ 52716 w 608838"/>
              <a:gd name="connsiteY4" fmla="*/ 297603 h 548336"/>
              <a:gd name="connsiteX5" fmla="*/ 52716 w 608838"/>
              <a:gd name="connsiteY5" fmla="*/ 277679 h 548336"/>
              <a:gd name="connsiteX6" fmla="*/ 106424 w 608838"/>
              <a:gd name="connsiteY6" fmla="*/ 330215 h 548336"/>
              <a:gd name="connsiteX7" fmla="*/ 75549 w 608838"/>
              <a:gd name="connsiteY7" fmla="*/ 377795 h 548336"/>
              <a:gd name="connsiteX8" fmla="*/ 306070 w 608838"/>
              <a:gd name="connsiteY8" fmla="*/ 528466 h 548336"/>
              <a:gd name="connsiteX9" fmla="*/ 540461 w 608838"/>
              <a:gd name="connsiteY9" fmla="*/ 380769 h 548336"/>
              <a:gd name="connsiteX10" fmla="*/ 558331 w 608838"/>
              <a:gd name="connsiteY10" fmla="*/ 389690 h 548336"/>
              <a:gd name="connsiteX11" fmla="*/ 304978 w 608838"/>
              <a:gd name="connsiteY11" fmla="*/ 548291 h 548336"/>
              <a:gd name="connsiteX12" fmla="*/ 56687 w 608838"/>
              <a:gd name="connsiteY12" fmla="*/ 383743 h 548336"/>
              <a:gd name="connsiteX13" fmla="*/ 56687 w 608838"/>
              <a:gd name="connsiteY13" fmla="*/ 382752 h 548336"/>
              <a:gd name="connsiteX14" fmla="*/ 52716 w 608838"/>
              <a:gd name="connsiteY14" fmla="*/ 383743 h 548336"/>
              <a:gd name="connsiteX15" fmla="*/ 0 w 608838"/>
              <a:gd name="connsiteY15" fmla="*/ 330215 h 548336"/>
              <a:gd name="connsiteX16" fmla="*/ 52716 w 608838"/>
              <a:gd name="connsiteY16" fmla="*/ 277679 h 548336"/>
              <a:gd name="connsiteX17" fmla="*/ 556222 w 608838"/>
              <a:gd name="connsiteY17" fmla="*/ 182496 h 548336"/>
              <a:gd name="connsiteX18" fmla="*/ 523362 w 608838"/>
              <a:gd name="connsiteY18" fmla="*/ 216197 h 548336"/>
              <a:gd name="connsiteX19" fmla="*/ 556222 w 608838"/>
              <a:gd name="connsiteY19" fmla="*/ 248907 h 548336"/>
              <a:gd name="connsiteX20" fmla="*/ 588983 w 608838"/>
              <a:gd name="connsiteY20" fmla="*/ 216197 h 548336"/>
              <a:gd name="connsiteX21" fmla="*/ 556222 w 608838"/>
              <a:gd name="connsiteY21" fmla="*/ 182496 h 548336"/>
              <a:gd name="connsiteX22" fmla="*/ 304993 w 608838"/>
              <a:gd name="connsiteY22" fmla="*/ 161457 h 548336"/>
              <a:gd name="connsiteX23" fmla="*/ 314918 w 608838"/>
              <a:gd name="connsiteY23" fmla="*/ 172559 h 548336"/>
              <a:gd name="connsiteX24" fmla="*/ 314918 w 608838"/>
              <a:gd name="connsiteY24" fmla="*/ 200313 h 548336"/>
              <a:gd name="connsiteX25" fmla="*/ 316010 w 608838"/>
              <a:gd name="connsiteY25" fmla="*/ 200313 h 548336"/>
              <a:gd name="connsiteX26" fmla="*/ 339830 w 608838"/>
              <a:gd name="connsiteY26" fmla="*/ 217163 h 548336"/>
              <a:gd name="connsiteX27" fmla="*/ 322858 w 608838"/>
              <a:gd name="connsiteY27" fmla="*/ 229058 h 548336"/>
              <a:gd name="connsiteX28" fmla="*/ 295068 w 608838"/>
              <a:gd name="connsiteY28" fmla="*/ 220137 h 548336"/>
              <a:gd name="connsiteX29" fmla="*/ 281173 w 608838"/>
              <a:gd name="connsiteY29" fmla="*/ 245908 h 548336"/>
              <a:gd name="connsiteX30" fmla="*/ 304099 w 608838"/>
              <a:gd name="connsiteY30" fmla="*/ 264741 h 548336"/>
              <a:gd name="connsiteX31" fmla="*/ 305092 w 608838"/>
              <a:gd name="connsiteY31" fmla="*/ 264741 h 548336"/>
              <a:gd name="connsiteX32" fmla="*/ 347869 w 608838"/>
              <a:gd name="connsiteY32" fmla="*/ 299533 h 548336"/>
              <a:gd name="connsiteX33" fmla="*/ 322064 w 608838"/>
              <a:gd name="connsiteY33" fmla="*/ 347111 h 548336"/>
              <a:gd name="connsiteX34" fmla="*/ 315017 w 608838"/>
              <a:gd name="connsiteY34" fmla="*/ 349093 h 548336"/>
              <a:gd name="connsiteX35" fmla="*/ 315017 w 608838"/>
              <a:gd name="connsiteY35" fmla="*/ 376847 h 548336"/>
              <a:gd name="connsiteX36" fmla="*/ 295167 w 608838"/>
              <a:gd name="connsiteY36" fmla="*/ 376847 h 548336"/>
              <a:gd name="connsiteX37" fmla="*/ 295167 w 608838"/>
              <a:gd name="connsiteY37" fmla="*/ 349093 h 548336"/>
              <a:gd name="connsiteX38" fmla="*/ 270354 w 608838"/>
              <a:gd name="connsiteY38" fmla="*/ 331251 h 548336"/>
              <a:gd name="connsiteX39" fmla="*/ 286234 w 608838"/>
              <a:gd name="connsiteY39" fmla="*/ 320249 h 548336"/>
              <a:gd name="connsiteX40" fmla="*/ 315017 w 608838"/>
              <a:gd name="connsiteY40" fmla="*/ 329269 h 548336"/>
              <a:gd name="connsiteX41" fmla="*/ 328019 w 608838"/>
              <a:gd name="connsiteY41" fmla="*/ 303498 h 548336"/>
              <a:gd name="connsiteX42" fmla="*/ 305092 w 608838"/>
              <a:gd name="connsiteY42" fmla="*/ 284565 h 548336"/>
              <a:gd name="connsiteX43" fmla="*/ 304099 w 608838"/>
              <a:gd name="connsiteY43" fmla="*/ 284565 h 548336"/>
              <a:gd name="connsiteX44" fmla="*/ 261322 w 608838"/>
              <a:gd name="connsiteY44" fmla="*/ 249873 h 548336"/>
              <a:gd name="connsiteX45" fmla="*/ 287128 w 608838"/>
              <a:gd name="connsiteY45" fmla="*/ 201205 h 548336"/>
              <a:gd name="connsiteX46" fmla="*/ 295068 w 608838"/>
              <a:gd name="connsiteY46" fmla="*/ 199222 h 548336"/>
              <a:gd name="connsiteX47" fmla="*/ 295068 w 608838"/>
              <a:gd name="connsiteY47" fmla="*/ 172360 h 548336"/>
              <a:gd name="connsiteX48" fmla="*/ 304993 w 608838"/>
              <a:gd name="connsiteY48" fmla="*/ 161457 h 548336"/>
              <a:gd name="connsiteX49" fmla="*/ 311807 w 608838"/>
              <a:gd name="connsiteY49" fmla="*/ 113 h 548336"/>
              <a:gd name="connsiteX50" fmla="*/ 555130 w 608838"/>
              <a:gd name="connsiteY50" fmla="*/ 163861 h 548336"/>
              <a:gd name="connsiteX51" fmla="*/ 556222 w 608838"/>
              <a:gd name="connsiteY51" fmla="*/ 162771 h 548336"/>
              <a:gd name="connsiteX52" fmla="*/ 608838 w 608838"/>
              <a:gd name="connsiteY52" fmla="*/ 216296 h 548336"/>
              <a:gd name="connsiteX53" fmla="*/ 556222 w 608838"/>
              <a:gd name="connsiteY53" fmla="*/ 268929 h 548336"/>
              <a:gd name="connsiteX54" fmla="*/ 503507 w 608838"/>
              <a:gd name="connsiteY54" fmla="*/ 216296 h 548336"/>
              <a:gd name="connsiteX55" fmla="*/ 535275 w 608838"/>
              <a:gd name="connsiteY55" fmla="*/ 167627 h 548336"/>
              <a:gd name="connsiteX56" fmla="*/ 310815 w 608838"/>
              <a:gd name="connsiteY56" fmla="*/ 19937 h 548336"/>
              <a:gd name="connsiteX57" fmla="*/ 76327 w 608838"/>
              <a:gd name="connsiteY57" fmla="*/ 161680 h 548336"/>
              <a:gd name="connsiteX58" fmla="*/ 58457 w 608838"/>
              <a:gd name="connsiteY58" fmla="*/ 152759 h 548336"/>
              <a:gd name="connsiteX59" fmla="*/ 311807 w 608838"/>
              <a:gd name="connsiteY59" fmla="*/ 113 h 5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838" h="548336">
                <a:moveTo>
                  <a:pt x="52716" y="297603"/>
                </a:moveTo>
                <a:cubicBezTo>
                  <a:pt x="34846" y="297603"/>
                  <a:pt x="19855" y="312373"/>
                  <a:pt x="19855" y="330414"/>
                </a:cubicBezTo>
                <a:cubicBezTo>
                  <a:pt x="19855" y="349148"/>
                  <a:pt x="34846" y="364116"/>
                  <a:pt x="52716" y="364116"/>
                </a:cubicBezTo>
                <a:cubicBezTo>
                  <a:pt x="71479" y="364116"/>
                  <a:pt x="86470" y="349247"/>
                  <a:pt x="86470" y="330414"/>
                </a:cubicBezTo>
                <a:cubicBezTo>
                  <a:pt x="86470" y="312571"/>
                  <a:pt x="71578" y="297603"/>
                  <a:pt x="52716" y="297603"/>
                </a:cubicBezTo>
                <a:close/>
                <a:moveTo>
                  <a:pt x="52716" y="277679"/>
                </a:moveTo>
                <a:cubicBezTo>
                  <a:pt x="82499" y="277679"/>
                  <a:pt x="106325" y="301568"/>
                  <a:pt x="106424" y="330215"/>
                </a:cubicBezTo>
                <a:cubicBezTo>
                  <a:pt x="106424" y="351032"/>
                  <a:pt x="93419" y="368874"/>
                  <a:pt x="75549" y="377795"/>
                </a:cubicBezTo>
                <a:cubicBezTo>
                  <a:pt x="116352" y="468991"/>
                  <a:pt x="205701" y="527474"/>
                  <a:pt x="306070" y="528466"/>
                </a:cubicBezTo>
                <a:cubicBezTo>
                  <a:pt x="406339" y="530448"/>
                  <a:pt x="497673" y="471964"/>
                  <a:pt x="540461" y="380769"/>
                </a:cubicBezTo>
                <a:cubicBezTo>
                  <a:pt x="545326" y="368874"/>
                  <a:pt x="563394" y="377795"/>
                  <a:pt x="558331" y="389690"/>
                </a:cubicBezTo>
                <a:cubicBezTo>
                  <a:pt x="512565" y="487824"/>
                  <a:pt x="413288" y="550273"/>
                  <a:pt x="304978" y="548291"/>
                </a:cubicBezTo>
                <a:cubicBezTo>
                  <a:pt x="196666" y="547399"/>
                  <a:pt x="99376" y="482868"/>
                  <a:pt x="56687" y="383743"/>
                </a:cubicBezTo>
                <a:lnTo>
                  <a:pt x="56687" y="382752"/>
                </a:lnTo>
                <a:cubicBezTo>
                  <a:pt x="55694" y="382752"/>
                  <a:pt x="54701" y="383743"/>
                  <a:pt x="52716" y="383743"/>
                </a:cubicBezTo>
                <a:cubicBezTo>
                  <a:pt x="23826" y="383743"/>
                  <a:pt x="0" y="359953"/>
                  <a:pt x="0" y="330215"/>
                </a:cubicBezTo>
                <a:cubicBezTo>
                  <a:pt x="0" y="301469"/>
                  <a:pt x="23826" y="277679"/>
                  <a:pt x="52716" y="277679"/>
                </a:cubicBezTo>
                <a:close/>
                <a:moveTo>
                  <a:pt x="556222" y="182496"/>
                </a:moveTo>
                <a:cubicBezTo>
                  <a:pt x="537360" y="182496"/>
                  <a:pt x="523462" y="197364"/>
                  <a:pt x="523362" y="216197"/>
                </a:cubicBezTo>
                <a:cubicBezTo>
                  <a:pt x="523362" y="234039"/>
                  <a:pt x="537261" y="248907"/>
                  <a:pt x="556222" y="248907"/>
                </a:cubicBezTo>
                <a:cubicBezTo>
                  <a:pt x="575085" y="248907"/>
                  <a:pt x="588983" y="234039"/>
                  <a:pt x="588983" y="216197"/>
                </a:cubicBezTo>
                <a:cubicBezTo>
                  <a:pt x="588983" y="197364"/>
                  <a:pt x="575085" y="182496"/>
                  <a:pt x="556222" y="182496"/>
                </a:cubicBezTo>
                <a:close/>
                <a:moveTo>
                  <a:pt x="304993" y="161457"/>
                </a:moveTo>
                <a:cubicBezTo>
                  <a:pt x="309856" y="161457"/>
                  <a:pt x="314918" y="166314"/>
                  <a:pt x="314918" y="172559"/>
                </a:cubicBezTo>
                <a:lnTo>
                  <a:pt x="314918" y="200313"/>
                </a:lnTo>
                <a:lnTo>
                  <a:pt x="316010" y="200313"/>
                </a:lnTo>
                <a:cubicBezTo>
                  <a:pt x="325935" y="203286"/>
                  <a:pt x="333875" y="209233"/>
                  <a:pt x="339830" y="217163"/>
                </a:cubicBezTo>
                <a:cubicBezTo>
                  <a:pt x="346678" y="229058"/>
                  <a:pt x="330798" y="240060"/>
                  <a:pt x="322858" y="229058"/>
                </a:cubicBezTo>
                <a:cubicBezTo>
                  <a:pt x="316903" y="219046"/>
                  <a:pt x="304993" y="216172"/>
                  <a:pt x="295068" y="220137"/>
                </a:cubicBezTo>
                <a:cubicBezTo>
                  <a:pt x="284249" y="224102"/>
                  <a:pt x="279187" y="234906"/>
                  <a:pt x="281173" y="245908"/>
                </a:cubicBezTo>
                <a:cubicBezTo>
                  <a:pt x="283158" y="256812"/>
                  <a:pt x="293083" y="264741"/>
                  <a:pt x="304099" y="264741"/>
                </a:cubicBezTo>
                <a:lnTo>
                  <a:pt x="305092" y="264741"/>
                </a:lnTo>
                <a:cubicBezTo>
                  <a:pt x="326034" y="264741"/>
                  <a:pt x="343899" y="278618"/>
                  <a:pt x="347869" y="299533"/>
                </a:cubicBezTo>
                <a:cubicBezTo>
                  <a:pt x="351839" y="319357"/>
                  <a:pt x="341021" y="339181"/>
                  <a:pt x="322064" y="347111"/>
                </a:cubicBezTo>
                <a:cubicBezTo>
                  <a:pt x="320079" y="348003"/>
                  <a:pt x="317002" y="349093"/>
                  <a:pt x="315017" y="349093"/>
                </a:cubicBezTo>
                <a:lnTo>
                  <a:pt x="315017" y="376847"/>
                </a:lnTo>
                <a:cubicBezTo>
                  <a:pt x="315017" y="390724"/>
                  <a:pt x="294174" y="390724"/>
                  <a:pt x="295167" y="376847"/>
                </a:cubicBezTo>
                <a:lnTo>
                  <a:pt x="295167" y="349093"/>
                </a:lnTo>
                <a:cubicBezTo>
                  <a:pt x="285242" y="346219"/>
                  <a:pt x="276309" y="340272"/>
                  <a:pt x="270354" y="331251"/>
                </a:cubicBezTo>
                <a:cubicBezTo>
                  <a:pt x="262414" y="320249"/>
                  <a:pt x="279187" y="308355"/>
                  <a:pt x="286234" y="320249"/>
                </a:cubicBezTo>
                <a:cubicBezTo>
                  <a:pt x="292189" y="329269"/>
                  <a:pt x="304099" y="333234"/>
                  <a:pt x="315017" y="329269"/>
                </a:cubicBezTo>
                <a:cubicBezTo>
                  <a:pt x="324942" y="324412"/>
                  <a:pt x="331096" y="314500"/>
                  <a:pt x="328019" y="303498"/>
                </a:cubicBezTo>
                <a:cubicBezTo>
                  <a:pt x="326034" y="292495"/>
                  <a:pt x="317002" y="284565"/>
                  <a:pt x="305092" y="284565"/>
                </a:cubicBezTo>
                <a:lnTo>
                  <a:pt x="304099" y="284565"/>
                </a:lnTo>
                <a:cubicBezTo>
                  <a:pt x="283158" y="284565"/>
                  <a:pt x="265292" y="269697"/>
                  <a:pt x="261322" y="249873"/>
                </a:cubicBezTo>
                <a:cubicBezTo>
                  <a:pt x="257352" y="230049"/>
                  <a:pt x="268171" y="209134"/>
                  <a:pt x="287128" y="201205"/>
                </a:cubicBezTo>
                <a:cubicBezTo>
                  <a:pt x="290006" y="200313"/>
                  <a:pt x="291991" y="200313"/>
                  <a:pt x="295068" y="199222"/>
                </a:cubicBezTo>
                <a:lnTo>
                  <a:pt x="295068" y="172360"/>
                </a:lnTo>
                <a:cubicBezTo>
                  <a:pt x="295068" y="166413"/>
                  <a:pt x="299038" y="162448"/>
                  <a:pt x="304993" y="161457"/>
                </a:cubicBezTo>
                <a:close/>
                <a:moveTo>
                  <a:pt x="311807" y="113"/>
                </a:moveTo>
                <a:cubicBezTo>
                  <a:pt x="417238" y="2987"/>
                  <a:pt x="512542" y="66425"/>
                  <a:pt x="555130" y="163861"/>
                </a:cubicBezTo>
                <a:lnTo>
                  <a:pt x="556222" y="162771"/>
                </a:lnTo>
                <a:cubicBezTo>
                  <a:pt x="585012" y="162771"/>
                  <a:pt x="608838" y="186560"/>
                  <a:pt x="608838" y="216296"/>
                </a:cubicBezTo>
                <a:cubicBezTo>
                  <a:pt x="608838" y="245140"/>
                  <a:pt x="585012" y="268929"/>
                  <a:pt x="556222" y="268929"/>
                </a:cubicBezTo>
                <a:cubicBezTo>
                  <a:pt x="527333" y="268929"/>
                  <a:pt x="503507" y="245140"/>
                  <a:pt x="503507" y="216296"/>
                </a:cubicBezTo>
                <a:cubicBezTo>
                  <a:pt x="503507" y="194489"/>
                  <a:pt x="516314" y="175557"/>
                  <a:pt x="535275" y="167627"/>
                </a:cubicBezTo>
                <a:cubicBezTo>
                  <a:pt x="494473" y="79409"/>
                  <a:pt x="408104" y="22910"/>
                  <a:pt x="310815" y="19937"/>
                </a:cubicBezTo>
                <a:cubicBezTo>
                  <a:pt x="211539" y="17954"/>
                  <a:pt x="120008" y="72471"/>
                  <a:pt x="76327" y="161680"/>
                </a:cubicBezTo>
                <a:cubicBezTo>
                  <a:pt x="70370" y="173575"/>
                  <a:pt x="52501" y="164654"/>
                  <a:pt x="58457" y="152759"/>
                </a:cubicBezTo>
                <a:cubicBezTo>
                  <a:pt x="105216" y="56612"/>
                  <a:pt x="204590" y="-2960"/>
                  <a:pt x="311807" y="11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out-of-basket-commercial-symbol_49779"/>
          <p:cNvSpPr>
            <a:spLocks noChangeAspect="1"/>
          </p:cNvSpPr>
          <p:nvPr/>
        </p:nvSpPr>
        <p:spPr bwMode="auto">
          <a:xfrm>
            <a:off x="2868090" y="214685"/>
            <a:ext cx="336146" cy="439353"/>
          </a:xfrm>
          <a:custGeom>
            <a:avLst/>
            <a:gdLst>
              <a:gd name="connsiteX0" fmla="*/ 231454 w 464038"/>
              <a:gd name="connsiteY0" fmla="*/ 522255 h 606510"/>
              <a:gd name="connsiteX1" fmla="*/ 248813 w 464038"/>
              <a:gd name="connsiteY1" fmla="*/ 539544 h 606510"/>
              <a:gd name="connsiteX2" fmla="*/ 231454 w 464038"/>
              <a:gd name="connsiteY2" fmla="*/ 556833 h 606510"/>
              <a:gd name="connsiteX3" fmla="*/ 214095 w 464038"/>
              <a:gd name="connsiteY3" fmla="*/ 539544 h 606510"/>
              <a:gd name="connsiteX4" fmla="*/ 231454 w 464038"/>
              <a:gd name="connsiteY4" fmla="*/ 522255 h 606510"/>
              <a:gd name="connsiteX5" fmla="*/ 103999 w 464038"/>
              <a:gd name="connsiteY5" fmla="*/ 443759 h 606510"/>
              <a:gd name="connsiteX6" fmla="*/ 29674 w 464038"/>
              <a:gd name="connsiteY6" fmla="*/ 514504 h 606510"/>
              <a:gd name="connsiteX7" fmla="*/ 29674 w 464038"/>
              <a:gd name="connsiteY7" fmla="*/ 576782 h 606510"/>
              <a:gd name="connsiteX8" fmla="*/ 231642 w 464038"/>
              <a:gd name="connsiteY8" fmla="*/ 576782 h 606510"/>
              <a:gd name="connsiteX9" fmla="*/ 232019 w 464038"/>
              <a:gd name="connsiteY9" fmla="*/ 576782 h 606510"/>
              <a:gd name="connsiteX10" fmla="*/ 232396 w 464038"/>
              <a:gd name="connsiteY10" fmla="*/ 576782 h 606510"/>
              <a:gd name="connsiteX11" fmla="*/ 434270 w 464038"/>
              <a:gd name="connsiteY11" fmla="*/ 576782 h 606510"/>
              <a:gd name="connsiteX12" fmla="*/ 434270 w 464038"/>
              <a:gd name="connsiteY12" fmla="*/ 514504 h 606510"/>
              <a:gd name="connsiteX13" fmla="*/ 360039 w 464038"/>
              <a:gd name="connsiteY13" fmla="*/ 443759 h 606510"/>
              <a:gd name="connsiteX14" fmla="*/ 349866 w 464038"/>
              <a:gd name="connsiteY14" fmla="*/ 447804 h 606510"/>
              <a:gd name="connsiteX15" fmla="*/ 232773 w 464038"/>
              <a:gd name="connsiteY15" fmla="*/ 497100 h 606510"/>
              <a:gd name="connsiteX16" fmla="*/ 232584 w 464038"/>
              <a:gd name="connsiteY16" fmla="*/ 497100 h 606510"/>
              <a:gd name="connsiteX17" fmla="*/ 232396 w 464038"/>
              <a:gd name="connsiteY17" fmla="*/ 497100 h 606510"/>
              <a:gd name="connsiteX18" fmla="*/ 232019 w 464038"/>
              <a:gd name="connsiteY18" fmla="*/ 497100 h 606510"/>
              <a:gd name="connsiteX19" fmla="*/ 231642 w 464038"/>
              <a:gd name="connsiteY19" fmla="*/ 497100 h 606510"/>
              <a:gd name="connsiteX20" fmla="*/ 231454 w 464038"/>
              <a:gd name="connsiteY20" fmla="*/ 497100 h 606510"/>
              <a:gd name="connsiteX21" fmla="*/ 231171 w 464038"/>
              <a:gd name="connsiteY21" fmla="*/ 497100 h 606510"/>
              <a:gd name="connsiteX22" fmla="*/ 114173 w 464038"/>
              <a:gd name="connsiteY22" fmla="*/ 447804 h 606510"/>
              <a:gd name="connsiteX23" fmla="*/ 103999 w 464038"/>
              <a:gd name="connsiteY23" fmla="*/ 443759 h 606510"/>
              <a:gd name="connsiteX24" fmla="*/ 112100 w 464038"/>
              <a:gd name="connsiteY24" fmla="*/ 413090 h 606510"/>
              <a:gd name="connsiteX25" fmla="*/ 116999 w 464038"/>
              <a:gd name="connsiteY25" fmla="*/ 413184 h 606510"/>
              <a:gd name="connsiteX26" fmla="*/ 117187 w 464038"/>
              <a:gd name="connsiteY26" fmla="*/ 413184 h 606510"/>
              <a:gd name="connsiteX27" fmla="*/ 117564 w 464038"/>
              <a:gd name="connsiteY27" fmla="*/ 413184 h 606510"/>
              <a:gd name="connsiteX28" fmla="*/ 118129 w 464038"/>
              <a:gd name="connsiteY28" fmla="*/ 413184 h 606510"/>
              <a:gd name="connsiteX29" fmla="*/ 118223 w 464038"/>
              <a:gd name="connsiteY29" fmla="*/ 413184 h 606510"/>
              <a:gd name="connsiteX30" fmla="*/ 132731 w 464038"/>
              <a:gd name="connsiteY30" fmla="*/ 422309 h 606510"/>
              <a:gd name="connsiteX31" fmla="*/ 231454 w 464038"/>
              <a:gd name="connsiteY31" fmla="*/ 467372 h 606510"/>
              <a:gd name="connsiteX32" fmla="*/ 232019 w 464038"/>
              <a:gd name="connsiteY32" fmla="*/ 467372 h 606510"/>
              <a:gd name="connsiteX33" fmla="*/ 232584 w 464038"/>
              <a:gd name="connsiteY33" fmla="*/ 467372 h 606510"/>
              <a:gd name="connsiteX34" fmla="*/ 331308 w 464038"/>
              <a:gd name="connsiteY34" fmla="*/ 422309 h 606510"/>
              <a:gd name="connsiteX35" fmla="*/ 345815 w 464038"/>
              <a:gd name="connsiteY35" fmla="*/ 413184 h 606510"/>
              <a:gd name="connsiteX36" fmla="*/ 346380 w 464038"/>
              <a:gd name="connsiteY36" fmla="*/ 413184 h 606510"/>
              <a:gd name="connsiteX37" fmla="*/ 346757 w 464038"/>
              <a:gd name="connsiteY37" fmla="*/ 413184 h 606510"/>
              <a:gd name="connsiteX38" fmla="*/ 347040 w 464038"/>
              <a:gd name="connsiteY38" fmla="*/ 413184 h 606510"/>
              <a:gd name="connsiteX39" fmla="*/ 351938 w 464038"/>
              <a:gd name="connsiteY39" fmla="*/ 413090 h 606510"/>
              <a:gd name="connsiteX40" fmla="*/ 464038 w 464038"/>
              <a:gd name="connsiteY40" fmla="*/ 514504 h 606510"/>
              <a:gd name="connsiteX41" fmla="*/ 464038 w 464038"/>
              <a:gd name="connsiteY41" fmla="*/ 606510 h 606510"/>
              <a:gd name="connsiteX42" fmla="*/ 232773 w 464038"/>
              <a:gd name="connsiteY42" fmla="*/ 606510 h 606510"/>
              <a:gd name="connsiteX43" fmla="*/ 232019 w 464038"/>
              <a:gd name="connsiteY43" fmla="*/ 606510 h 606510"/>
              <a:gd name="connsiteX44" fmla="*/ 231171 w 464038"/>
              <a:gd name="connsiteY44" fmla="*/ 606510 h 606510"/>
              <a:gd name="connsiteX45" fmla="*/ 0 w 464038"/>
              <a:gd name="connsiteY45" fmla="*/ 606510 h 606510"/>
              <a:gd name="connsiteX46" fmla="*/ 0 w 464038"/>
              <a:gd name="connsiteY46" fmla="*/ 514504 h 606510"/>
              <a:gd name="connsiteX47" fmla="*/ 112100 w 464038"/>
              <a:gd name="connsiteY47" fmla="*/ 413090 h 606510"/>
              <a:gd name="connsiteX48" fmla="*/ 230383 w 464038"/>
              <a:gd name="connsiteY48" fmla="*/ 287342 h 606510"/>
              <a:gd name="connsiteX49" fmla="*/ 230477 w 464038"/>
              <a:gd name="connsiteY49" fmla="*/ 287342 h 606510"/>
              <a:gd name="connsiteX50" fmla="*/ 230571 w 464038"/>
              <a:gd name="connsiteY50" fmla="*/ 287342 h 606510"/>
              <a:gd name="connsiteX51" fmla="*/ 231419 w 464038"/>
              <a:gd name="connsiteY51" fmla="*/ 287342 h 606510"/>
              <a:gd name="connsiteX52" fmla="*/ 232267 w 464038"/>
              <a:gd name="connsiteY52" fmla="*/ 287342 h 606510"/>
              <a:gd name="connsiteX53" fmla="*/ 232361 w 464038"/>
              <a:gd name="connsiteY53" fmla="*/ 287342 h 606510"/>
              <a:gd name="connsiteX54" fmla="*/ 232455 w 464038"/>
              <a:gd name="connsiteY54" fmla="*/ 287342 h 606510"/>
              <a:gd name="connsiteX55" fmla="*/ 313471 w 464038"/>
              <a:gd name="connsiteY55" fmla="*/ 312290 h 606510"/>
              <a:gd name="connsiteX56" fmla="*/ 317050 w 464038"/>
              <a:gd name="connsiteY56" fmla="*/ 318974 h 606510"/>
              <a:gd name="connsiteX57" fmla="*/ 309043 w 464038"/>
              <a:gd name="connsiteY57" fmla="*/ 326976 h 606510"/>
              <a:gd name="connsiteX58" fmla="*/ 308855 w 464038"/>
              <a:gd name="connsiteY58" fmla="*/ 326976 h 606510"/>
              <a:gd name="connsiteX59" fmla="*/ 232361 w 464038"/>
              <a:gd name="connsiteY59" fmla="*/ 322175 h 606510"/>
              <a:gd name="connsiteX60" fmla="*/ 231419 w 464038"/>
              <a:gd name="connsiteY60" fmla="*/ 322175 h 606510"/>
              <a:gd name="connsiteX61" fmla="*/ 230477 w 464038"/>
              <a:gd name="connsiteY61" fmla="*/ 322175 h 606510"/>
              <a:gd name="connsiteX62" fmla="*/ 153984 w 464038"/>
              <a:gd name="connsiteY62" fmla="*/ 326976 h 606510"/>
              <a:gd name="connsiteX63" fmla="*/ 153796 w 464038"/>
              <a:gd name="connsiteY63" fmla="*/ 326976 h 606510"/>
              <a:gd name="connsiteX64" fmla="*/ 145788 w 464038"/>
              <a:gd name="connsiteY64" fmla="*/ 318974 h 606510"/>
              <a:gd name="connsiteX65" fmla="*/ 149368 w 464038"/>
              <a:gd name="connsiteY65" fmla="*/ 312290 h 606510"/>
              <a:gd name="connsiteX66" fmla="*/ 230383 w 464038"/>
              <a:gd name="connsiteY66" fmla="*/ 287342 h 606510"/>
              <a:gd name="connsiteX67" fmla="*/ 293148 w 464038"/>
              <a:gd name="connsiteY67" fmla="*/ 219442 h 606510"/>
              <a:gd name="connsiteX68" fmla="*/ 277800 w 464038"/>
              <a:gd name="connsiteY68" fmla="*/ 234690 h 606510"/>
              <a:gd name="connsiteX69" fmla="*/ 293148 w 464038"/>
              <a:gd name="connsiteY69" fmla="*/ 250033 h 606510"/>
              <a:gd name="connsiteX70" fmla="*/ 308496 w 464038"/>
              <a:gd name="connsiteY70" fmla="*/ 234690 h 606510"/>
              <a:gd name="connsiteX71" fmla="*/ 293148 w 464038"/>
              <a:gd name="connsiteY71" fmla="*/ 219442 h 606510"/>
              <a:gd name="connsiteX72" fmla="*/ 169743 w 464038"/>
              <a:gd name="connsiteY72" fmla="*/ 219442 h 606510"/>
              <a:gd name="connsiteX73" fmla="*/ 154383 w 464038"/>
              <a:gd name="connsiteY73" fmla="*/ 234690 h 606510"/>
              <a:gd name="connsiteX74" fmla="*/ 169743 w 464038"/>
              <a:gd name="connsiteY74" fmla="*/ 250033 h 606510"/>
              <a:gd name="connsiteX75" fmla="*/ 185009 w 464038"/>
              <a:gd name="connsiteY75" fmla="*/ 234690 h 606510"/>
              <a:gd name="connsiteX76" fmla="*/ 169743 w 464038"/>
              <a:gd name="connsiteY76" fmla="*/ 219442 h 606510"/>
              <a:gd name="connsiteX77" fmla="*/ 299268 w 464038"/>
              <a:gd name="connsiteY77" fmla="*/ 201182 h 606510"/>
              <a:gd name="connsiteX78" fmla="*/ 329117 w 464038"/>
              <a:gd name="connsiteY78" fmla="*/ 231019 h 606510"/>
              <a:gd name="connsiteX79" fmla="*/ 299268 w 464038"/>
              <a:gd name="connsiteY79" fmla="*/ 260951 h 606510"/>
              <a:gd name="connsiteX80" fmla="*/ 269419 w 464038"/>
              <a:gd name="connsiteY80" fmla="*/ 231019 h 606510"/>
              <a:gd name="connsiteX81" fmla="*/ 299268 w 464038"/>
              <a:gd name="connsiteY81" fmla="*/ 201182 h 606510"/>
              <a:gd name="connsiteX82" fmla="*/ 163618 w 464038"/>
              <a:gd name="connsiteY82" fmla="*/ 201182 h 606510"/>
              <a:gd name="connsiteX83" fmla="*/ 193490 w 464038"/>
              <a:gd name="connsiteY83" fmla="*/ 231019 h 606510"/>
              <a:gd name="connsiteX84" fmla="*/ 163618 w 464038"/>
              <a:gd name="connsiteY84" fmla="*/ 260951 h 606510"/>
              <a:gd name="connsiteX85" fmla="*/ 133651 w 464038"/>
              <a:gd name="connsiteY85" fmla="*/ 231019 h 606510"/>
              <a:gd name="connsiteX86" fmla="*/ 163618 w 464038"/>
              <a:gd name="connsiteY86" fmla="*/ 201182 h 606510"/>
              <a:gd name="connsiteX87" fmla="*/ 168377 w 464038"/>
              <a:gd name="connsiteY87" fmla="*/ 109792 h 606510"/>
              <a:gd name="connsiteX88" fmla="*/ 157804 w 464038"/>
              <a:gd name="connsiteY88" fmla="*/ 114296 h 606510"/>
              <a:gd name="connsiteX89" fmla="*/ 59179 w 464038"/>
              <a:gd name="connsiteY89" fmla="*/ 179675 h 606510"/>
              <a:gd name="connsiteX90" fmla="*/ 52491 w 464038"/>
              <a:gd name="connsiteY90" fmla="*/ 181463 h 606510"/>
              <a:gd name="connsiteX91" fmla="*/ 27246 w 464038"/>
              <a:gd name="connsiteY91" fmla="*/ 226711 h 606510"/>
              <a:gd name="connsiteX92" fmla="*/ 58049 w 464038"/>
              <a:gd name="connsiteY92" fmla="*/ 267067 h 606510"/>
              <a:gd name="connsiteX93" fmla="*/ 59933 w 464038"/>
              <a:gd name="connsiteY93" fmla="*/ 266973 h 606510"/>
              <a:gd name="connsiteX94" fmla="*/ 69447 w 464038"/>
              <a:gd name="connsiteY94" fmla="*/ 266315 h 606510"/>
              <a:gd name="connsiteX95" fmla="*/ 73591 w 464038"/>
              <a:gd name="connsiteY95" fmla="*/ 274123 h 606510"/>
              <a:gd name="connsiteX96" fmla="*/ 232691 w 464038"/>
              <a:gd name="connsiteY96" fmla="*/ 379106 h 606510"/>
              <a:gd name="connsiteX97" fmla="*/ 391790 w 464038"/>
              <a:gd name="connsiteY97" fmla="*/ 274123 h 606510"/>
              <a:gd name="connsiteX98" fmla="*/ 395935 w 464038"/>
              <a:gd name="connsiteY98" fmla="*/ 266127 h 606510"/>
              <a:gd name="connsiteX99" fmla="*/ 404884 w 464038"/>
              <a:gd name="connsiteY99" fmla="*/ 266879 h 606510"/>
              <a:gd name="connsiteX100" fmla="*/ 407804 w 464038"/>
              <a:gd name="connsiteY100" fmla="*/ 267067 h 606510"/>
              <a:gd name="connsiteX101" fmla="*/ 435592 w 464038"/>
              <a:gd name="connsiteY101" fmla="*/ 226711 h 606510"/>
              <a:gd name="connsiteX102" fmla="*/ 412985 w 464038"/>
              <a:gd name="connsiteY102" fmla="*/ 181275 h 606510"/>
              <a:gd name="connsiteX103" fmla="*/ 411007 w 464038"/>
              <a:gd name="connsiteY103" fmla="*/ 180804 h 606510"/>
              <a:gd name="connsiteX104" fmla="*/ 178810 w 464038"/>
              <a:gd name="connsiteY104" fmla="*/ 114390 h 606510"/>
              <a:gd name="connsiteX105" fmla="*/ 168377 w 464038"/>
              <a:gd name="connsiteY105" fmla="*/ 109792 h 606510"/>
              <a:gd name="connsiteX106" fmla="*/ 229677 w 464038"/>
              <a:gd name="connsiteY106" fmla="*/ 0 h 606510"/>
              <a:gd name="connsiteX107" fmla="*/ 358821 w 464038"/>
              <a:gd name="connsiteY107" fmla="*/ 50046 h 606510"/>
              <a:gd name="connsiteX108" fmla="*/ 427491 w 464038"/>
              <a:gd name="connsiteY108" fmla="*/ 158039 h 606510"/>
              <a:gd name="connsiteX109" fmla="*/ 462344 w 464038"/>
              <a:gd name="connsiteY109" fmla="*/ 226711 h 606510"/>
              <a:gd name="connsiteX110" fmla="*/ 411572 w 464038"/>
              <a:gd name="connsiteY110" fmla="*/ 293689 h 606510"/>
              <a:gd name="connsiteX111" fmla="*/ 341960 w 464038"/>
              <a:gd name="connsiteY111" fmla="*/ 369605 h 606510"/>
              <a:gd name="connsiteX112" fmla="*/ 232691 w 464038"/>
              <a:gd name="connsiteY112" fmla="*/ 405822 h 606510"/>
              <a:gd name="connsiteX113" fmla="*/ 123422 w 464038"/>
              <a:gd name="connsiteY113" fmla="*/ 369605 h 606510"/>
              <a:gd name="connsiteX114" fmla="*/ 53716 w 464038"/>
              <a:gd name="connsiteY114" fmla="*/ 293689 h 606510"/>
              <a:gd name="connsiteX115" fmla="*/ 14530 w 464038"/>
              <a:gd name="connsiteY115" fmla="*/ 274217 h 606510"/>
              <a:gd name="connsiteX116" fmla="*/ 494 w 464038"/>
              <a:gd name="connsiteY116" fmla="*/ 226711 h 606510"/>
              <a:gd name="connsiteX117" fmla="*/ 37796 w 464038"/>
              <a:gd name="connsiteY117" fmla="*/ 158321 h 606510"/>
              <a:gd name="connsiteX118" fmla="*/ 103264 w 464038"/>
              <a:gd name="connsiteY118" fmla="*/ 50328 h 606510"/>
              <a:gd name="connsiteX119" fmla="*/ 229677 w 464038"/>
              <a:gd name="connsiteY119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64038" h="606510">
                <a:moveTo>
                  <a:pt x="231454" y="522255"/>
                </a:moveTo>
                <a:cubicBezTo>
                  <a:pt x="241041" y="522255"/>
                  <a:pt x="248813" y="529996"/>
                  <a:pt x="248813" y="539544"/>
                </a:cubicBezTo>
                <a:cubicBezTo>
                  <a:pt x="248813" y="549092"/>
                  <a:pt x="241041" y="556833"/>
                  <a:pt x="231454" y="556833"/>
                </a:cubicBezTo>
                <a:cubicBezTo>
                  <a:pt x="221867" y="556833"/>
                  <a:pt x="214095" y="549092"/>
                  <a:pt x="214095" y="539544"/>
                </a:cubicBezTo>
                <a:cubicBezTo>
                  <a:pt x="214095" y="529996"/>
                  <a:pt x="221867" y="522255"/>
                  <a:pt x="231454" y="522255"/>
                </a:cubicBezTo>
                <a:close/>
                <a:moveTo>
                  <a:pt x="103999" y="443759"/>
                </a:moveTo>
                <a:cubicBezTo>
                  <a:pt x="69239" y="448180"/>
                  <a:pt x="29674" y="479602"/>
                  <a:pt x="29674" y="514504"/>
                </a:cubicBezTo>
                <a:lnTo>
                  <a:pt x="29674" y="576782"/>
                </a:lnTo>
                <a:lnTo>
                  <a:pt x="231642" y="576782"/>
                </a:lnTo>
                <a:lnTo>
                  <a:pt x="232019" y="576782"/>
                </a:lnTo>
                <a:lnTo>
                  <a:pt x="232396" y="576782"/>
                </a:lnTo>
                <a:lnTo>
                  <a:pt x="434270" y="576782"/>
                </a:lnTo>
                <a:lnTo>
                  <a:pt x="434270" y="514504"/>
                </a:lnTo>
                <a:cubicBezTo>
                  <a:pt x="434270" y="479602"/>
                  <a:pt x="394706" y="448180"/>
                  <a:pt x="360039" y="443759"/>
                </a:cubicBezTo>
                <a:cubicBezTo>
                  <a:pt x="355518" y="443006"/>
                  <a:pt x="352409" y="444605"/>
                  <a:pt x="349866" y="447804"/>
                </a:cubicBezTo>
                <a:cubicBezTo>
                  <a:pt x="325279" y="479602"/>
                  <a:pt x="285526" y="496818"/>
                  <a:pt x="232773" y="497100"/>
                </a:cubicBezTo>
                <a:cubicBezTo>
                  <a:pt x="232773" y="497100"/>
                  <a:pt x="232679" y="497100"/>
                  <a:pt x="232584" y="497100"/>
                </a:cubicBezTo>
                <a:cubicBezTo>
                  <a:pt x="232490" y="497100"/>
                  <a:pt x="232396" y="497100"/>
                  <a:pt x="232396" y="497100"/>
                </a:cubicBezTo>
                <a:cubicBezTo>
                  <a:pt x="232208" y="497100"/>
                  <a:pt x="232113" y="497100"/>
                  <a:pt x="232019" y="497100"/>
                </a:cubicBezTo>
                <a:cubicBezTo>
                  <a:pt x="231925" y="497100"/>
                  <a:pt x="231737" y="497100"/>
                  <a:pt x="231642" y="497100"/>
                </a:cubicBezTo>
                <a:cubicBezTo>
                  <a:pt x="231548" y="497100"/>
                  <a:pt x="231548" y="497100"/>
                  <a:pt x="231454" y="497100"/>
                </a:cubicBezTo>
                <a:cubicBezTo>
                  <a:pt x="231360" y="497100"/>
                  <a:pt x="231266" y="497100"/>
                  <a:pt x="231171" y="497100"/>
                </a:cubicBezTo>
                <a:cubicBezTo>
                  <a:pt x="178513" y="496818"/>
                  <a:pt x="138665" y="479602"/>
                  <a:pt x="114173" y="447804"/>
                </a:cubicBezTo>
                <a:cubicBezTo>
                  <a:pt x="111629" y="444605"/>
                  <a:pt x="108521" y="443006"/>
                  <a:pt x="103999" y="443759"/>
                </a:cubicBezTo>
                <a:close/>
                <a:moveTo>
                  <a:pt x="112100" y="413090"/>
                </a:moveTo>
                <a:lnTo>
                  <a:pt x="116999" y="413184"/>
                </a:lnTo>
                <a:cubicBezTo>
                  <a:pt x="117093" y="413184"/>
                  <a:pt x="117093" y="413184"/>
                  <a:pt x="117187" y="413184"/>
                </a:cubicBezTo>
                <a:cubicBezTo>
                  <a:pt x="117376" y="413184"/>
                  <a:pt x="117470" y="413184"/>
                  <a:pt x="117564" y="413184"/>
                </a:cubicBezTo>
                <a:lnTo>
                  <a:pt x="118129" y="413184"/>
                </a:lnTo>
                <a:lnTo>
                  <a:pt x="118223" y="413184"/>
                </a:lnTo>
                <a:cubicBezTo>
                  <a:pt x="124441" y="413560"/>
                  <a:pt x="129810" y="417135"/>
                  <a:pt x="132731" y="422309"/>
                </a:cubicBezTo>
                <a:cubicBezTo>
                  <a:pt x="150252" y="452884"/>
                  <a:pt x="183034" y="467184"/>
                  <a:pt x="231454" y="467372"/>
                </a:cubicBezTo>
                <a:cubicBezTo>
                  <a:pt x="231642" y="467372"/>
                  <a:pt x="231831" y="467372"/>
                  <a:pt x="232019" y="467372"/>
                </a:cubicBezTo>
                <a:cubicBezTo>
                  <a:pt x="232208" y="467372"/>
                  <a:pt x="232396" y="467372"/>
                  <a:pt x="232584" y="467372"/>
                </a:cubicBezTo>
                <a:cubicBezTo>
                  <a:pt x="281004" y="467184"/>
                  <a:pt x="313786" y="452884"/>
                  <a:pt x="331308" y="422309"/>
                </a:cubicBezTo>
                <a:cubicBezTo>
                  <a:pt x="334228" y="417135"/>
                  <a:pt x="339598" y="413560"/>
                  <a:pt x="345815" y="413184"/>
                </a:cubicBezTo>
                <a:lnTo>
                  <a:pt x="346380" y="413184"/>
                </a:lnTo>
                <a:cubicBezTo>
                  <a:pt x="346569" y="413184"/>
                  <a:pt x="346663" y="413184"/>
                  <a:pt x="346757" y="413184"/>
                </a:cubicBezTo>
                <a:cubicBezTo>
                  <a:pt x="346851" y="413184"/>
                  <a:pt x="346945" y="413184"/>
                  <a:pt x="347040" y="413184"/>
                </a:cubicBezTo>
                <a:lnTo>
                  <a:pt x="351938" y="413090"/>
                </a:lnTo>
                <a:cubicBezTo>
                  <a:pt x="402713" y="413090"/>
                  <a:pt x="464038" y="458623"/>
                  <a:pt x="464038" y="514504"/>
                </a:cubicBezTo>
                <a:lnTo>
                  <a:pt x="464038" y="606510"/>
                </a:lnTo>
                <a:lnTo>
                  <a:pt x="232773" y="606510"/>
                </a:lnTo>
                <a:lnTo>
                  <a:pt x="232019" y="606510"/>
                </a:lnTo>
                <a:lnTo>
                  <a:pt x="231171" y="606510"/>
                </a:lnTo>
                <a:lnTo>
                  <a:pt x="0" y="606510"/>
                </a:lnTo>
                <a:lnTo>
                  <a:pt x="0" y="514504"/>
                </a:lnTo>
                <a:cubicBezTo>
                  <a:pt x="0" y="458623"/>
                  <a:pt x="61326" y="413090"/>
                  <a:pt x="112100" y="413090"/>
                </a:cubicBezTo>
                <a:close/>
                <a:moveTo>
                  <a:pt x="230383" y="287342"/>
                </a:moveTo>
                <a:cubicBezTo>
                  <a:pt x="230383" y="287342"/>
                  <a:pt x="230383" y="287342"/>
                  <a:pt x="230477" y="287342"/>
                </a:cubicBezTo>
                <a:cubicBezTo>
                  <a:pt x="230477" y="287342"/>
                  <a:pt x="230571" y="287342"/>
                  <a:pt x="230571" y="287342"/>
                </a:cubicBezTo>
                <a:cubicBezTo>
                  <a:pt x="230854" y="287342"/>
                  <a:pt x="231137" y="287342"/>
                  <a:pt x="231419" y="287342"/>
                </a:cubicBezTo>
                <a:cubicBezTo>
                  <a:pt x="231702" y="287342"/>
                  <a:pt x="231984" y="287342"/>
                  <a:pt x="232267" y="287342"/>
                </a:cubicBezTo>
                <a:cubicBezTo>
                  <a:pt x="232267" y="287342"/>
                  <a:pt x="232267" y="287342"/>
                  <a:pt x="232361" y="287342"/>
                </a:cubicBezTo>
                <a:cubicBezTo>
                  <a:pt x="232361" y="287342"/>
                  <a:pt x="232455" y="287342"/>
                  <a:pt x="232455" y="287342"/>
                </a:cubicBezTo>
                <a:cubicBezTo>
                  <a:pt x="272398" y="287624"/>
                  <a:pt x="305086" y="305700"/>
                  <a:pt x="313471" y="312290"/>
                </a:cubicBezTo>
                <a:cubicBezTo>
                  <a:pt x="315637" y="313702"/>
                  <a:pt x="317050" y="316150"/>
                  <a:pt x="317050" y="318974"/>
                </a:cubicBezTo>
                <a:cubicBezTo>
                  <a:pt x="317050" y="323399"/>
                  <a:pt x="313471" y="326976"/>
                  <a:pt x="309043" y="326976"/>
                </a:cubicBezTo>
                <a:cubicBezTo>
                  <a:pt x="308949" y="326976"/>
                  <a:pt x="308855" y="326976"/>
                  <a:pt x="308855" y="326976"/>
                </a:cubicBezTo>
                <a:cubicBezTo>
                  <a:pt x="302260" y="327353"/>
                  <a:pt x="259680" y="322175"/>
                  <a:pt x="232361" y="322175"/>
                </a:cubicBezTo>
                <a:cubicBezTo>
                  <a:pt x="231984" y="322175"/>
                  <a:pt x="231702" y="322175"/>
                  <a:pt x="231419" y="322175"/>
                </a:cubicBezTo>
                <a:cubicBezTo>
                  <a:pt x="231042" y="322175"/>
                  <a:pt x="230760" y="322175"/>
                  <a:pt x="230477" y="322175"/>
                </a:cubicBezTo>
                <a:cubicBezTo>
                  <a:pt x="203158" y="322175"/>
                  <a:pt x="160578" y="327353"/>
                  <a:pt x="153984" y="326976"/>
                </a:cubicBezTo>
                <a:cubicBezTo>
                  <a:pt x="153890" y="326976"/>
                  <a:pt x="153890" y="326976"/>
                  <a:pt x="153796" y="326976"/>
                </a:cubicBezTo>
                <a:cubicBezTo>
                  <a:pt x="149368" y="326976"/>
                  <a:pt x="145788" y="323399"/>
                  <a:pt x="145788" y="318974"/>
                </a:cubicBezTo>
                <a:cubicBezTo>
                  <a:pt x="145788" y="316150"/>
                  <a:pt x="147201" y="313702"/>
                  <a:pt x="149368" y="312290"/>
                </a:cubicBezTo>
                <a:cubicBezTo>
                  <a:pt x="157658" y="305700"/>
                  <a:pt x="190441" y="287624"/>
                  <a:pt x="230383" y="287342"/>
                </a:cubicBezTo>
                <a:close/>
                <a:moveTo>
                  <a:pt x="293148" y="219442"/>
                </a:moveTo>
                <a:cubicBezTo>
                  <a:pt x="284673" y="219442"/>
                  <a:pt x="277800" y="226313"/>
                  <a:pt x="277800" y="234690"/>
                </a:cubicBezTo>
                <a:cubicBezTo>
                  <a:pt x="277800" y="243161"/>
                  <a:pt x="284673" y="250033"/>
                  <a:pt x="293148" y="250033"/>
                </a:cubicBezTo>
                <a:cubicBezTo>
                  <a:pt x="301622" y="250033"/>
                  <a:pt x="308402" y="243161"/>
                  <a:pt x="308496" y="234690"/>
                </a:cubicBezTo>
                <a:cubicBezTo>
                  <a:pt x="308496" y="226313"/>
                  <a:pt x="301622" y="219442"/>
                  <a:pt x="293148" y="219442"/>
                </a:cubicBezTo>
                <a:close/>
                <a:moveTo>
                  <a:pt x="169743" y="219442"/>
                </a:moveTo>
                <a:cubicBezTo>
                  <a:pt x="161262" y="219442"/>
                  <a:pt x="154383" y="226313"/>
                  <a:pt x="154383" y="234690"/>
                </a:cubicBezTo>
                <a:cubicBezTo>
                  <a:pt x="154383" y="243161"/>
                  <a:pt x="161262" y="250033"/>
                  <a:pt x="169743" y="250033"/>
                </a:cubicBezTo>
                <a:cubicBezTo>
                  <a:pt x="178224" y="250033"/>
                  <a:pt x="185009" y="243161"/>
                  <a:pt x="185009" y="234690"/>
                </a:cubicBezTo>
                <a:cubicBezTo>
                  <a:pt x="185009" y="226313"/>
                  <a:pt x="178224" y="219442"/>
                  <a:pt x="169743" y="219442"/>
                </a:cubicBezTo>
                <a:close/>
                <a:moveTo>
                  <a:pt x="299268" y="201182"/>
                </a:moveTo>
                <a:cubicBezTo>
                  <a:pt x="315746" y="201182"/>
                  <a:pt x="329117" y="214548"/>
                  <a:pt x="329117" y="231019"/>
                </a:cubicBezTo>
                <a:cubicBezTo>
                  <a:pt x="329117" y="247491"/>
                  <a:pt x="315746" y="260951"/>
                  <a:pt x="299268" y="260951"/>
                </a:cubicBezTo>
                <a:cubicBezTo>
                  <a:pt x="282696" y="260951"/>
                  <a:pt x="269419" y="247491"/>
                  <a:pt x="269419" y="231019"/>
                </a:cubicBezTo>
                <a:cubicBezTo>
                  <a:pt x="269419" y="214548"/>
                  <a:pt x="282790" y="201182"/>
                  <a:pt x="299268" y="201182"/>
                </a:cubicBezTo>
                <a:close/>
                <a:moveTo>
                  <a:pt x="163618" y="201182"/>
                </a:moveTo>
                <a:cubicBezTo>
                  <a:pt x="180109" y="201182"/>
                  <a:pt x="193490" y="214548"/>
                  <a:pt x="193490" y="231019"/>
                </a:cubicBezTo>
                <a:cubicBezTo>
                  <a:pt x="193490" y="247585"/>
                  <a:pt x="180109" y="260951"/>
                  <a:pt x="163618" y="260951"/>
                </a:cubicBezTo>
                <a:cubicBezTo>
                  <a:pt x="147033" y="260951"/>
                  <a:pt x="133651" y="247491"/>
                  <a:pt x="133651" y="231019"/>
                </a:cubicBezTo>
                <a:cubicBezTo>
                  <a:pt x="133651" y="214548"/>
                  <a:pt x="147033" y="201182"/>
                  <a:pt x="163618" y="201182"/>
                </a:cubicBezTo>
                <a:close/>
                <a:moveTo>
                  <a:pt x="168377" y="109792"/>
                </a:moveTo>
                <a:cubicBezTo>
                  <a:pt x="164704" y="109522"/>
                  <a:pt x="161007" y="110769"/>
                  <a:pt x="157804" y="114296"/>
                </a:cubicBezTo>
                <a:cubicBezTo>
                  <a:pt x="115415" y="160767"/>
                  <a:pt x="62665" y="179299"/>
                  <a:pt x="59179" y="179675"/>
                </a:cubicBezTo>
                <a:lnTo>
                  <a:pt x="52491" y="181463"/>
                </a:lnTo>
                <a:cubicBezTo>
                  <a:pt x="29036" y="187483"/>
                  <a:pt x="27246" y="217586"/>
                  <a:pt x="27246" y="226711"/>
                </a:cubicBezTo>
                <a:cubicBezTo>
                  <a:pt x="27246" y="253521"/>
                  <a:pt x="37608" y="267067"/>
                  <a:pt x="58049" y="267067"/>
                </a:cubicBezTo>
                <a:cubicBezTo>
                  <a:pt x="58520" y="267067"/>
                  <a:pt x="59273" y="267067"/>
                  <a:pt x="59933" y="266973"/>
                </a:cubicBezTo>
                <a:lnTo>
                  <a:pt x="69447" y="266315"/>
                </a:lnTo>
                <a:lnTo>
                  <a:pt x="73591" y="274123"/>
                </a:lnTo>
                <a:cubicBezTo>
                  <a:pt x="99684" y="324733"/>
                  <a:pt x="160536" y="379106"/>
                  <a:pt x="232691" y="379106"/>
                </a:cubicBezTo>
                <a:cubicBezTo>
                  <a:pt x="304752" y="379106"/>
                  <a:pt x="365698" y="324733"/>
                  <a:pt x="391790" y="274123"/>
                </a:cubicBezTo>
                <a:lnTo>
                  <a:pt x="395935" y="266127"/>
                </a:lnTo>
                <a:lnTo>
                  <a:pt x="404884" y="266879"/>
                </a:lnTo>
                <a:cubicBezTo>
                  <a:pt x="406014" y="266973"/>
                  <a:pt x="406956" y="267067"/>
                  <a:pt x="407804" y="267067"/>
                </a:cubicBezTo>
                <a:cubicBezTo>
                  <a:pt x="416847" y="267067"/>
                  <a:pt x="435592" y="267067"/>
                  <a:pt x="435592" y="226711"/>
                </a:cubicBezTo>
                <a:cubicBezTo>
                  <a:pt x="435592" y="208555"/>
                  <a:pt x="431730" y="185884"/>
                  <a:pt x="412985" y="181275"/>
                </a:cubicBezTo>
                <a:lnTo>
                  <a:pt x="411007" y="180804"/>
                </a:lnTo>
                <a:cubicBezTo>
                  <a:pt x="403282" y="181745"/>
                  <a:pt x="278188" y="195668"/>
                  <a:pt x="178810" y="114390"/>
                </a:cubicBezTo>
                <a:cubicBezTo>
                  <a:pt x="175701" y="111850"/>
                  <a:pt x="172051" y="110063"/>
                  <a:pt x="168377" y="109792"/>
                </a:cubicBezTo>
                <a:close/>
                <a:moveTo>
                  <a:pt x="229677" y="0"/>
                </a:moveTo>
                <a:cubicBezTo>
                  <a:pt x="275457" y="0"/>
                  <a:pt x="321331" y="17779"/>
                  <a:pt x="358821" y="50046"/>
                </a:cubicBezTo>
                <a:cubicBezTo>
                  <a:pt x="392638" y="79208"/>
                  <a:pt x="416753" y="117306"/>
                  <a:pt x="427491" y="158039"/>
                </a:cubicBezTo>
                <a:cubicBezTo>
                  <a:pt x="450099" y="167446"/>
                  <a:pt x="462344" y="191528"/>
                  <a:pt x="462344" y="226711"/>
                </a:cubicBezTo>
                <a:cubicBezTo>
                  <a:pt x="462344" y="281554"/>
                  <a:pt x="432201" y="292561"/>
                  <a:pt x="411572" y="293689"/>
                </a:cubicBezTo>
                <a:cubicBezTo>
                  <a:pt x="394899" y="323134"/>
                  <a:pt x="370408" y="349850"/>
                  <a:pt x="341960" y="369605"/>
                </a:cubicBezTo>
                <a:cubicBezTo>
                  <a:pt x="307860" y="393311"/>
                  <a:pt x="269993" y="405822"/>
                  <a:pt x="232691" y="405822"/>
                </a:cubicBezTo>
                <a:cubicBezTo>
                  <a:pt x="195295" y="405822"/>
                  <a:pt x="157521" y="393311"/>
                  <a:pt x="123422" y="369605"/>
                </a:cubicBezTo>
                <a:cubicBezTo>
                  <a:pt x="94974" y="349850"/>
                  <a:pt x="70483" y="323134"/>
                  <a:pt x="53716" y="293689"/>
                </a:cubicBezTo>
                <a:cubicBezTo>
                  <a:pt x="37325" y="292655"/>
                  <a:pt x="23855" y="285976"/>
                  <a:pt x="14530" y="274217"/>
                </a:cubicBezTo>
                <a:cubicBezTo>
                  <a:pt x="5204" y="262458"/>
                  <a:pt x="494" y="246466"/>
                  <a:pt x="494" y="226711"/>
                </a:cubicBezTo>
                <a:cubicBezTo>
                  <a:pt x="494" y="193692"/>
                  <a:pt x="14624" y="168293"/>
                  <a:pt x="37796" y="158321"/>
                </a:cubicBezTo>
                <a:cubicBezTo>
                  <a:pt x="48347" y="117212"/>
                  <a:pt x="71425" y="79114"/>
                  <a:pt x="103264" y="50328"/>
                </a:cubicBezTo>
                <a:cubicBezTo>
                  <a:pt x="139247" y="17873"/>
                  <a:pt x="184085" y="0"/>
                  <a:pt x="22967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out-of-basket-commercial-symbol_49779"/>
          <p:cNvSpPr>
            <a:spLocks noChangeAspect="1"/>
          </p:cNvSpPr>
          <p:nvPr/>
        </p:nvSpPr>
        <p:spPr bwMode="auto">
          <a:xfrm>
            <a:off x="3479896" y="214685"/>
            <a:ext cx="424855" cy="439353"/>
          </a:xfrm>
          <a:custGeom>
            <a:avLst/>
            <a:gdLst>
              <a:gd name="T0" fmla="*/ 1611 w 5487"/>
              <a:gd name="T1" fmla="*/ 1576 h 5683"/>
              <a:gd name="T2" fmla="*/ 2089 w 5487"/>
              <a:gd name="T3" fmla="*/ 1222 h 5683"/>
              <a:gd name="T4" fmla="*/ 1716 w 5487"/>
              <a:gd name="T5" fmla="*/ 182 h 5683"/>
              <a:gd name="T6" fmla="*/ 1161 w 5487"/>
              <a:gd name="T7" fmla="*/ 623 h 5683"/>
              <a:gd name="T8" fmla="*/ 1194 w 5487"/>
              <a:gd name="T9" fmla="*/ 1334 h 5683"/>
              <a:gd name="T10" fmla="*/ 1822 w 5487"/>
              <a:gd name="T11" fmla="*/ 751 h 5683"/>
              <a:gd name="T12" fmla="*/ 1400 w 5487"/>
              <a:gd name="T13" fmla="*/ 1149 h 5683"/>
              <a:gd name="T14" fmla="*/ 2672 w 5487"/>
              <a:gd name="T15" fmla="*/ 1425 h 5683"/>
              <a:gd name="T16" fmla="*/ 3160 w 5487"/>
              <a:gd name="T17" fmla="*/ 1204 h 5683"/>
              <a:gd name="T18" fmla="*/ 3194 w 5487"/>
              <a:gd name="T19" fmla="*/ 493 h 5683"/>
              <a:gd name="T20" fmla="*/ 2639 w 5487"/>
              <a:gd name="T21" fmla="*/ 51 h 5683"/>
              <a:gd name="T22" fmla="*/ 2266 w 5487"/>
              <a:gd name="T23" fmla="*/ 1092 h 5683"/>
              <a:gd name="T24" fmla="*/ 2744 w 5487"/>
              <a:gd name="T25" fmla="*/ 350 h 5683"/>
              <a:gd name="T26" fmla="*/ 2744 w 5487"/>
              <a:gd name="T27" fmla="*/ 1154 h 5683"/>
              <a:gd name="T28" fmla="*/ 3460 w 5487"/>
              <a:gd name="T29" fmla="*/ 1334 h 5683"/>
              <a:gd name="T30" fmla="*/ 3948 w 5487"/>
              <a:gd name="T31" fmla="*/ 1555 h 5683"/>
              <a:gd name="T32" fmla="*/ 4354 w 5487"/>
              <a:gd name="T33" fmla="*/ 705 h 5683"/>
              <a:gd name="T34" fmla="*/ 3876 w 5487"/>
              <a:gd name="T35" fmla="*/ 130 h 5683"/>
              <a:gd name="T36" fmla="*/ 3398 w 5487"/>
              <a:gd name="T37" fmla="*/ 705 h 5683"/>
              <a:gd name="T38" fmla="*/ 3665 w 5487"/>
              <a:gd name="T39" fmla="*/ 751 h 5683"/>
              <a:gd name="T40" fmla="*/ 4088 w 5487"/>
              <a:gd name="T41" fmla="*/ 1149 h 5683"/>
              <a:gd name="T42" fmla="*/ 3665 w 5487"/>
              <a:gd name="T43" fmla="*/ 751 h 5683"/>
              <a:gd name="T44" fmla="*/ 5009 w 5487"/>
              <a:gd name="T45" fmla="*/ 652 h 5683"/>
              <a:gd name="T46" fmla="*/ 4531 w 5487"/>
              <a:gd name="T47" fmla="*/ 1227 h 5683"/>
              <a:gd name="T48" fmla="*/ 4937 w 5487"/>
              <a:gd name="T49" fmla="*/ 2077 h 5683"/>
              <a:gd name="T50" fmla="*/ 5426 w 5487"/>
              <a:gd name="T51" fmla="*/ 1856 h 5683"/>
              <a:gd name="T52" fmla="*/ 5459 w 5487"/>
              <a:gd name="T53" fmla="*/ 1145 h 5683"/>
              <a:gd name="T54" fmla="*/ 4798 w 5487"/>
              <a:gd name="T55" fmla="*/ 1671 h 5683"/>
              <a:gd name="T56" fmla="*/ 5220 w 5487"/>
              <a:gd name="T57" fmla="*/ 1273 h 5683"/>
              <a:gd name="T58" fmla="*/ 957 w 5487"/>
              <a:gd name="T59" fmla="*/ 1227 h 5683"/>
              <a:gd name="T60" fmla="*/ 478 w 5487"/>
              <a:gd name="T61" fmla="*/ 652 h 5683"/>
              <a:gd name="T62" fmla="*/ 0 w 5487"/>
              <a:gd name="T63" fmla="*/ 1227 h 5683"/>
              <a:gd name="T64" fmla="*/ 406 w 5487"/>
              <a:gd name="T65" fmla="*/ 2077 h 5683"/>
              <a:gd name="T66" fmla="*/ 895 w 5487"/>
              <a:gd name="T67" fmla="*/ 1856 h 5683"/>
              <a:gd name="T68" fmla="*/ 478 w 5487"/>
              <a:gd name="T69" fmla="*/ 1806 h 5683"/>
              <a:gd name="T70" fmla="*/ 478 w 5487"/>
              <a:gd name="T71" fmla="*/ 1002 h 5683"/>
              <a:gd name="T72" fmla="*/ 3456 w 5487"/>
              <a:gd name="T73" fmla="*/ 3029 h 5683"/>
              <a:gd name="T74" fmla="*/ 3297 w 5487"/>
              <a:gd name="T75" fmla="*/ 4441 h 5683"/>
              <a:gd name="T76" fmla="*/ 3307 w 5487"/>
              <a:gd name="T77" fmla="*/ 3145 h 5683"/>
              <a:gd name="T78" fmla="*/ 3470 w 5487"/>
              <a:gd name="T79" fmla="*/ 1756 h 5683"/>
              <a:gd name="T80" fmla="*/ 2016 w 5487"/>
              <a:gd name="T81" fmla="*/ 1757 h 5683"/>
              <a:gd name="T82" fmla="*/ 610 w 5487"/>
              <a:gd name="T83" fmla="*/ 3268 h 5683"/>
              <a:gd name="T84" fmla="*/ 1765 w 5487"/>
              <a:gd name="T85" fmla="*/ 5683 h 5683"/>
              <a:gd name="T86" fmla="*/ 2739 w 5487"/>
              <a:gd name="T87" fmla="*/ 5411 h 5683"/>
              <a:gd name="T88" fmla="*/ 3727 w 5487"/>
              <a:gd name="T89" fmla="*/ 5683 h 5683"/>
              <a:gd name="T90" fmla="*/ 4883 w 5487"/>
              <a:gd name="T91" fmla="*/ 3268 h 5683"/>
              <a:gd name="T92" fmla="*/ 4616 w 5487"/>
              <a:gd name="T93" fmla="*/ 3240 h 5683"/>
              <a:gd name="T94" fmla="*/ 2791 w 5487"/>
              <a:gd name="T95" fmla="*/ 5143 h 5683"/>
              <a:gd name="T96" fmla="*/ 1852 w 5487"/>
              <a:gd name="T97" fmla="*/ 5417 h 5683"/>
              <a:gd name="T98" fmla="*/ 2102 w 5487"/>
              <a:gd name="T99" fmla="*/ 2011 h 5683"/>
              <a:gd name="T100" fmla="*/ 4616 w 5487"/>
              <a:gd name="T101" fmla="*/ 3240 h 5683"/>
              <a:gd name="T102" fmla="*/ 2190 w 5487"/>
              <a:gd name="T103" fmla="*/ 4441 h 5683"/>
              <a:gd name="T104" fmla="*/ 2031 w 5487"/>
              <a:gd name="T105" fmla="*/ 3029 h 5683"/>
              <a:gd name="T106" fmla="*/ 2877 w 5487"/>
              <a:gd name="T107" fmla="*/ 3025 h 5683"/>
              <a:gd name="T108" fmla="*/ 2610 w 5487"/>
              <a:gd name="T109" fmla="*/ 4444 h 5683"/>
              <a:gd name="T110" fmla="*/ 2877 w 5487"/>
              <a:gd name="T111" fmla="*/ 3025 h 5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87" h="5683">
                <a:moveTo>
                  <a:pt x="1194" y="1334"/>
                </a:moveTo>
                <a:lnTo>
                  <a:pt x="1539" y="1555"/>
                </a:lnTo>
                <a:cubicBezTo>
                  <a:pt x="1561" y="1569"/>
                  <a:pt x="1586" y="1576"/>
                  <a:pt x="1611" y="1576"/>
                </a:cubicBezTo>
                <a:cubicBezTo>
                  <a:pt x="1636" y="1576"/>
                  <a:pt x="1661" y="1569"/>
                  <a:pt x="1683" y="1555"/>
                </a:cubicBezTo>
                <a:lnTo>
                  <a:pt x="2028" y="1334"/>
                </a:lnTo>
                <a:cubicBezTo>
                  <a:pt x="2066" y="1310"/>
                  <a:pt x="2089" y="1268"/>
                  <a:pt x="2089" y="1222"/>
                </a:cubicBezTo>
                <a:lnTo>
                  <a:pt x="2089" y="705"/>
                </a:lnTo>
                <a:cubicBezTo>
                  <a:pt x="2089" y="676"/>
                  <a:pt x="2079" y="647"/>
                  <a:pt x="2061" y="623"/>
                </a:cubicBezTo>
                <a:lnTo>
                  <a:pt x="1716" y="182"/>
                </a:lnTo>
                <a:cubicBezTo>
                  <a:pt x="1691" y="149"/>
                  <a:pt x="1652" y="130"/>
                  <a:pt x="1611" y="130"/>
                </a:cubicBezTo>
                <a:cubicBezTo>
                  <a:pt x="1570" y="130"/>
                  <a:pt x="1531" y="149"/>
                  <a:pt x="1506" y="182"/>
                </a:cubicBezTo>
                <a:lnTo>
                  <a:pt x="1161" y="623"/>
                </a:lnTo>
                <a:cubicBezTo>
                  <a:pt x="1143" y="647"/>
                  <a:pt x="1133" y="676"/>
                  <a:pt x="1133" y="705"/>
                </a:cubicBezTo>
                <a:lnTo>
                  <a:pt x="1133" y="1222"/>
                </a:lnTo>
                <a:cubicBezTo>
                  <a:pt x="1133" y="1268"/>
                  <a:pt x="1156" y="1310"/>
                  <a:pt x="1194" y="1334"/>
                </a:cubicBezTo>
                <a:close/>
                <a:moveTo>
                  <a:pt x="1400" y="751"/>
                </a:moveTo>
                <a:lnTo>
                  <a:pt x="1611" y="480"/>
                </a:lnTo>
                <a:lnTo>
                  <a:pt x="1822" y="751"/>
                </a:lnTo>
                <a:lnTo>
                  <a:pt x="1822" y="1149"/>
                </a:lnTo>
                <a:lnTo>
                  <a:pt x="1611" y="1285"/>
                </a:lnTo>
                <a:lnTo>
                  <a:pt x="1400" y="1149"/>
                </a:lnTo>
                <a:lnTo>
                  <a:pt x="1400" y="751"/>
                </a:lnTo>
                <a:close/>
                <a:moveTo>
                  <a:pt x="2327" y="1204"/>
                </a:moveTo>
                <a:lnTo>
                  <a:pt x="2672" y="1425"/>
                </a:lnTo>
                <a:cubicBezTo>
                  <a:pt x="2694" y="1439"/>
                  <a:pt x="2719" y="1446"/>
                  <a:pt x="2744" y="1446"/>
                </a:cubicBezTo>
                <a:cubicBezTo>
                  <a:pt x="2769" y="1446"/>
                  <a:pt x="2794" y="1439"/>
                  <a:pt x="2816" y="1425"/>
                </a:cubicBezTo>
                <a:lnTo>
                  <a:pt x="3160" y="1204"/>
                </a:lnTo>
                <a:cubicBezTo>
                  <a:pt x="3199" y="1180"/>
                  <a:pt x="3222" y="1137"/>
                  <a:pt x="3222" y="1092"/>
                </a:cubicBezTo>
                <a:lnTo>
                  <a:pt x="3222" y="575"/>
                </a:lnTo>
                <a:cubicBezTo>
                  <a:pt x="3222" y="545"/>
                  <a:pt x="3212" y="516"/>
                  <a:pt x="3194" y="493"/>
                </a:cubicBezTo>
                <a:lnTo>
                  <a:pt x="2849" y="51"/>
                </a:lnTo>
                <a:cubicBezTo>
                  <a:pt x="2823" y="19"/>
                  <a:pt x="2785" y="0"/>
                  <a:pt x="2744" y="0"/>
                </a:cubicBezTo>
                <a:cubicBezTo>
                  <a:pt x="2703" y="0"/>
                  <a:pt x="2664" y="19"/>
                  <a:pt x="2639" y="51"/>
                </a:cubicBezTo>
                <a:lnTo>
                  <a:pt x="2294" y="493"/>
                </a:lnTo>
                <a:cubicBezTo>
                  <a:pt x="2275" y="516"/>
                  <a:pt x="2266" y="545"/>
                  <a:pt x="2266" y="575"/>
                </a:cubicBezTo>
                <a:lnTo>
                  <a:pt x="2266" y="1092"/>
                </a:lnTo>
                <a:cubicBezTo>
                  <a:pt x="2266" y="1137"/>
                  <a:pt x="2289" y="1180"/>
                  <a:pt x="2327" y="1204"/>
                </a:cubicBezTo>
                <a:close/>
                <a:moveTo>
                  <a:pt x="2532" y="621"/>
                </a:moveTo>
                <a:lnTo>
                  <a:pt x="2744" y="350"/>
                </a:lnTo>
                <a:lnTo>
                  <a:pt x="2955" y="621"/>
                </a:lnTo>
                <a:lnTo>
                  <a:pt x="2955" y="1019"/>
                </a:lnTo>
                <a:lnTo>
                  <a:pt x="2744" y="1154"/>
                </a:lnTo>
                <a:lnTo>
                  <a:pt x="2532" y="1019"/>
                </a:lnTo>
                <a:lnTo>
                  <a:pt x="2532" y="621"/>
                </a:lnTo>
                <a:close/>
                <a:moveTo>
                  <a:pt x="3460" y="1334"/>
                </a:moveTo>
                <a:lnTo>
                  <a:pt x="3804" y="1555"/>
                </a:lnTo>
                <a:cubicBezTo>
                  <a:pt x="3826" y="1569"/>
                  <a:pt x="3851" y="1576"/>
                  <a:pt x="3876" y="1576"/>
                </a:cubicBezTo>
                <a:cubicBezTo>
                  <a:pt x="3901" y="1576"/>
                  <a:pt x="3926" y="1569"/>
                  <a:pt x="3948" y="1555"/>
                </a:cubicBezTo>
                <a:lnTo>
                  <a:pt x="4293" y="1334"/>
                </a:lnTo>
                <a:cubicBezTo>
                  <a:pt x="4331" y="1310"/>
                  <a:pt x="4354" y="1268"/>
                  <a:pt x="4354" y="1222"/>
                </a:cubicBezTo>
                <a:lnTo>
                  <a:pt x="4354" y="705"/>
                </a:lnTo>
                <a:cubicBezTo>
                  <a:pt x="4354" y="676"/>
                  <a:pt x="4344" y="647"/>
                  <a:pt x="4326" y="623"/>
                </a:cubicBezTo>
                <a:lnTo>
                  <a:pt x="3981" y="182"/>
                </a:lnTo>
                <a:cubicBezTo>
                  <a:pt x="3956" y="149"/>
                  <a:pt x="3917" y="130"/>
                  <a:pt x="3876" y="130"/>
                </a:cubicBezTo>
                <a:cubicBezTo>
                  <a:pt x="3835" y="130"/>
                  <a:pt x="3796" y="149"/>
                  <a:pt x="3771" y="182"/>
                </a:cubicBezTo>
                <a:lnTo>
                  <a:pt x="3426" y="623"/>
                </a:lnTo>
                <a:cubicBezTo>
                  <a:pt x="3408" y="647"/>
                  <a:pt x="3398" y="676"/>
                  <a:pt x="3398" y="705"/>
                </a:cubicBezTo>
                <a:lnTo>
                  <a:pt x="3398" y="1222"/>
                </a:lnTo>
                <a:cubicBezTo>
                  <a:pt x="3398" y="1268"/>
                  <a:pt x="3421" y="1310"/>
                  <a:pt x="3460" y="1334"/>
                </a:cubicBezTo>
                <a:close/>
                <a:moveTo>
                  <a:pt x="3665" y="751"/>
                </a:moveTo>
                <a:lnTo>
                  <a:pt x="3876" y="480"/>
                </a:lnTo>
                <a:lnTo>
                  <a:pt x="4088" y="751"/>
                </a:lnTo>
                <a:lnTo>
                  <a:pt x="4088" y="1149"/>
                </a:lnTo>
                <a:lnTo>
                  <a:pt x="3876" y="1285"/>
                </a:lnTo>
                <a:lnTo>
                  <a:pt x="3665" y="1149"/>
                </a:lnTo>
                <a:lnTo>
                  <a:pt x="3665" y="751"/>
                </a:lnTo>
                <a:close/>
                <a:moveTo>
                  <a:pt x="5459" y="1145"/>
                </a:moveTo>
                <a:lnTo>
                  <a:pt x="5114" y="703"/>
                </a:lnTo>
                <a:cubicBezTo>
                  <a:pt x="5089" y="671"/>
                  <a:pt x="5050" y="652"/>
                  <a:pt x="5009" y="652"/>
                </a:cubicBezTo>
                <a:cubicBezTo>
                  <a:pt x="4968" y="652"/>
                  <a:pt x="4929" y="671"/>
                  <a:pt x="4904" y="703"/>
                </a:cubicBezTo>
                <a:lnTo>
                  <a:pt x="4559" y="1145"/>
                </a:lnTo>
                <a:cubicBezTo>
                  <a:pt x="4541" y="1168"/>
                  <a:pt x="4531" y="1197"/>
                  <a:pt x="4531" y="1227"/>
                </a:cubicBezTo>
                <a:lnTo>
                  <a:pt x="4531" y="1744"/>
                </a:lnTo>
                <a:cubicBezTo>
                  <a:pt x="4531" y="1789"/>
                  <a:pt x="4554" y="1832"/>
                  <a:pt x="4592" y="1856"/>
                </a:cubicBezTo>
                <a:lnTo>
                  <a:pt x="4937" y="2077"/>
                </a:lnTo>
                <a:cubicBezTo>
                  <a:pt x="4959" y="2091"/>
                  <a:pt x="4984" y="2098"/>
                  <a:pt x="5009" y="2098"/>
                </a:cubicBezTo>
                <a:cubicBezTo>
                  <a:pt x="5034" y="2098"/>
                  <a:pt x="5059" y="2091"/>
                  <a:pt x="5081" y="2077"/>
                </a:cubicBezTo>
                <a:lnTo>
                  <a:pt x="5426" y="1856"/>
                </a:lnTo>
                <a:cubicBezTo>
                  <a:pt x="5464" y="1832"/>
                  <a:pt x="5487" y="1789"/>
                  <a:pt x="5487" y="1744"/>
                </a:cubicBezTo>
                <a:lnTo>
                  <a:pt x="5487" y="1227"/>
                </a:lnTo>
                <a:cubicBezTo>
                  <a:pt x="5487" y="1197"/>
                  <a:pt x="5477" y="1168"/>
                  <a:pt x="5459" y="1145"/>
                </a:cubicBezTo>
                <a:close/>
                <a:moveTo>
                  <a:pt x="5220" y="1671"/>
                </a:moveTo>
                <a:lnTo>
                  <a:pt x="5009" y="1806"/>
                </a:lnTo>
                <a:lnTo>
                  <a:pt x="4798" y="1671"/>
                </a:lnTo>
                <a:lnTo>
                  <a:pt x="4798" y="1273"/>
                </a:lnTo>
                <a:lnTo>
                  <a:pt x="5009" y="1002"/>
                </a:lnTo>
                <a:lnTo>
                  <a:pt x="5220" y="1273"/>
                </a:lnTo>
                <a:lnTo>
                  <a:pt x="5220" y="1671"/>
                </a:lnTo>
                <a:close/>
                <a:moveTo>
                  <a:pt x="957" y="1744"/>
                </a:moveTo>
                <a:lnTo>
                  <a:pt x="957" y="1227"/>
                </a:lnTo>
                <a:cubicBezTo>
                  <a:pt x="957" y="1197"/>
                  <a:pt x="947" y="1168"/>
                  <a:pt x="928" y="1145"/>
                </a:cubicBezTo>
                <a:lnTo>
                  <a:pt x="583" y="703"/>
                </a:lnTo>
                <a:cubicBezTo>
                  <a:pt x="558" y="671"/>
                  <a:pt x="519" y="652"/>
                  <a:pt x="478" y="652"/>
                </a:cubicBezTo>
                <a:cubicBezTo>
                  <a:pt x="437" y="652"/>
                  <a:pt x="399" y="671"/>
                  <a:pt x="373" y="703"/>
                </a:cubicBezTo>
                <a:lnTo>
                  <a:pt x="29" y="1145"/>
                </a:lnTo>
                <a:cubicBezTo>
                  <a:pt x="10" y="1168"/>
                  <a:pt x="0" y="1197"/>
                  <a:pt x="0" y="1227"/>
                </a:cubicBezTo>
                <a:lnTo>
                  <a:pt x="0" y="1744"/>
                </a:lnTo>
                <a:cubicBezTo>
                  <a:pt x="0" y="1789"/>
                  <a:pt x="23" y="1832"/>
                  <a:pt x="62" y="1856"/>
                </a:cubicBezTo>
                <a:lnTo>
                  <a:pt x="406" y="2077"/>
                </a:lnTo>
                <a:cubicBezTo>
                  <a:pt x="428" y="2091"/>
                  <a:pt x="453" y="2098"/>
                  <a:pt x="478" y="2098"/>
                </a:cubicBezTo>
                <a:cubicBezTo>
                  <a:pt x="503" y="2098"/>
                  <a:pt x="528" y="2091"/>
                  <a:pt x="550" y="2077"/>
                </a:cubicBezTo>
                <a:lnTo>
                  <a:pt x="895" y="1856"/>
                </a:lnTo>
                <a:cubicBezTo>
                  <a:pt x="933" y="1832"/>
                  <a:pt x="957" y="1789"/>
                  <a:pt x="957" y="1744"/>
                </a:cubicBezTo>
                <a:close/>
                <a:moveTo>
                  <a:pt x="690" y="1671"/>
                </a:moveTo>
                <a:lnTo>
                  <a:pt x="478" y="1806"/>
                </a:lnTo>
                <a:lnTo>
                  <a:pt x="267" y="1671"/>
                </a:lnTo>
                <a:lnTo>
                  <a:pt x="267" y="1273"/>
                </a:lnTo>
                <a:lnTo>
                  <a:pt x="478" y="1002"/>
                </a:lnTo>
                <a:lnTo>
                  <a:pt x="690" y="1273"/>
                </a:lnTo>
                <a:lnTo>
                  <a:pt x="690" y="1671"/>
                </a:lnTo>
                <a:close/>
                <a:moveTo>
                  <a:pt x="3456" y="3029"/>
                </a:moveTo>
                <a:cubicBezTo>
                  <a:pt x="3529" y="3039"/>
                  <a:pt x="3581" y="3105"/>
                  <a:pt x="3572" y="3178"/>
                </a:cubicBezTo>
                <a:lnTo>
                  <a:pt x="3430" y="4324"/>
                </a:lnTo>
                <a:cubicBezTo>
                  <a:pt x="3421" y="4391"/>
                  <a:pt x="3364" y="4441"/>
                  <a:pt x="3297" y="4441"/>
                </a:cubicBezTo>
                <a:cubicBezTo>
                  <a:pt x="3292" y="4441"/>
                  <a:pt x="3286" y="4440"/>
                  <a:pt x="3281" y="4440"/>
                </a:cubicBezTo>
                <a:cubicBezTo>
                  <a:pt x="3208" y="4431"/>
                  <a:pt x="3156" y="4364"/>
                  <a:pt x="3165" y="4291"/>
                </a:cubicBezTo>
                <a:lnTo>
                  <a:pt x="3307" y="3145"/>
                </a:lnTo>
                <a:cubicBezTo>
                  <a:pt x="3316" y="3072"/>
                  <a:pt x="3383" y="3021"/>
                  <a:pt x="3456" y="3029"/>
                </a:cubicBezTo>
                <a:close/>
                <a:moveTo>
                  <a:pt x="4806" y="2376"/>
                </a:moveTo>
                <a:lnTo>
                  <a:pt x="3470" y="1756"/>
                </a:lnTo>
                <a:cubicBezTo>
                  <a:pt x="3453" y="1748"/>
                  <a:pt x="3433" y="1744"/>
                  <a:pt x="3414" y="1744"/>
                </a:cubicBezTo>
                <a:lnTo>
                  <a:pt x="2072" y="1744"/>
                </a:lnTo>
                <a:cubicBezTo>
                  <a:pt x="2053" y="1744"/>
                  <a:pt x="2034" y="1748"/>
                  <a:pt x="2016" y="1757"/>
                </a:cubicBezTo>
                <a:lnTo>
                  <a:pt x="687" y="2376"/>
                </a:lnTo>
                <a:cubicBezTo>
                  <a:pt x="640" y="2398"/>
                  <a:pt x="610" y="2445"/>
                  <a:pt x="610" y="2497"/>
                </a:cubicBezTo>
                <a:lnTo>
                  <a:pt x="610" y="3268"/>
                </a:lnTo>
                <a:cubicBezTo>
                  <a:pt x="610" y="3287"/>
                  <a:pt x="614" y="3306"/>
                  <a:pt x="621" y="3323"/>
                </a:cubicBezTo>
                <a:lnTo>
                  <a:pt x="1644" y="5605"/>
                </a:lnTo>
                <a:cubicBezTo>
                  <a:pt x="1665" y="5652"/>
                  <a:pt x="1713" y="5683"/>
                  <a:pt x="1765" y="5683"/>
                </a:cubicBezTo>
                <a:lnTo>
                  <a:pt x="2076" y="5683"/>
                </a:lnTo>
                <a:cubicBezTo>
                  <a:pt x="2094" y="5683"/>
                  <a:pt x="2112" y="5680"/>
                  <a:pt x="2128" y="5673"/>
                </a:cubicBezTo>
                <a:lnTo>
                  <a:pt x="2739" y="5411"/>
                </a:lnTo>
                <a:lnTo>
                  <a:pt x="3359" y="5673"/>
                </a:lnTo>
                <a:cubicBezTo>
                  <a:pt x="3376" y="5680"/>
                  <a:pt x="3394" y="5683"/>
                  <a:pt x="3411" y="5683"/>
                </a:cubicBezTo>
                <a:lnTo>
                  <a:pt x="3727" y="5683"/>
                </a:lnTo>
                <a:cubicBezTo>
                  <a:pt x="3780" y="5683"/>
                  <a:pt x="3828" y="5652"/>
                  <a:pt x="3849" y="5605"/>
                </a:cubicBezTo>
                <a:lnTo>
                  <a:pt x="4871" y="3323"/>
                </a:lnTo>
                <a:cubicBezTo>
                  <a:pt x="4879" y="3306"/>
                  <a:pt x="4883" y="3287"/>
                  <a:pt x="4883" y="3268"/>
                </a:cubicBezTo>
                <a:lnTo>
                  <a:pt x="4883" y="2497"/>
                </a:lnTo>
                <a:cubicBezTo>
                  <a:pt x="4883" y="2445"/>
                  <a:pt x="4853" y="2398"/>
                  <a:pt x="4806" y="2376"/>
                </a:cubicBezTo>
                <a:close/>
                <a:moveTo>
                  <a:pt x="4616" y="3240"/>
                </a:moveTo>
                <a:lnTo>
                  <a:pt x="3641" y="5417"/>
                </a:lnTo>
                <a:lnTo>
                  <a:pt x="3438" y="5417"/>
                </a:lnTo>
                <a:lnTo>
                  <a:pt x="2791" y="5143"/>
                </a:lnTo>
                <a:cubicBezTo>
                  <a:pt x="2757" y="5129"/>
                  <a:pt x="2719" y="5129"/>
                  <a:pt x="2686" y="5143"/>
                </a:cubicBezTo>
                <a:lnTo>
                  <a:pt x="2049" y="5417"/>
                </a:lnTo>
                <a:lnTo>
                  <a:pt x="1852" y="5417"/>
                </a:lnTo>
                <a:lnTo>
                  <a:pt x="876" y="3240"/>
                </a:lnTo>
                <a:lnTo>
                  <a:pt x="876" y="2582"/>
                </a:lnTo>
                <a:lnTo>
                  <a:pt x="2102" y="2011"/>
                </a:lnTo>
                <a:lnTo>
                  <a:pt x="3385" y="2011"/>
                </a:lnTo>
                <a:lnTo>
                  <a:pt x="4616" y="2582"/>
                </a:lnTo>
                <a:lnTo>
                  <a:pt x="4616" y="3240"/>
                </a:lnTo>
                <a:close/>
                <a:moveTo>
                  <a:pt x="2322" y="4291"/>
                </a:moveTo>
                <a:cubicBezTo>
                  <a:pt x="2331" y="4364"/>
                  <a:pt x="2280" y="4431"/>
                  <a:pt x="2206" y="4440"/>
                </a:cubicBezTo>
                <a:cubicBezTo>
                  <a:pt x="2201" y="4440"/>
                  <a:pt x="2195" y="4441"/>
                  <a:pt x="2190" y="4441"/>
                </a:cubicBezTo>
                <a:cubicBezTo>
                  <a:pt x="2124" y="4441"/>
                  <a:pt x="2066" y="4391"/>
                  <a:pt x="2058" y="4324"/>
                </a:cubicBezTo>
                <a:lnTo>
                  <a:pt x="1915" y="3178"/>
                </a:lnTo>
                <a:cubicBezTo>
                  <a:pt x="1906" y="3105"/>
                  <a:pt x="1958" y="3039"/>
                  <a:pt x="2031" y="3029"/>
                </a:cubicBezTo>
                <a:cubicBezTo>
                  <a:pt x="2104" y="3020"/>
                  <a:pt x="2171" y="3072"/>
                  <a:pt x="2180" y="3145"/>
                </a:cubicBezTo>
                <a:lnTo>
                  <a:pt x="2322" y="4291"/>
                </a:lnTo>
                <a:close/>
                <a:moveTo>
                  <a:pt x="2877" y="3025"/>
                </a:moveTo>
                <a:lnTo>
                  <a:pt x="2877" y="4444"/>
                </a:lnTo>
                <a:cubicBezTo>
                  <a:pt x="2877" y="4518"/>
                  <a:pt x="2817" y="4577"/>
                  <a:pt x="2744" y="4577"/>
                </a:cubicBezTo>
                <a:cubicBezTo>
                  <a:pt x="2670" y="4577"/>
                  <a:pt x="2610" y="4518"/>
                  <a:pt x="2610" y="4444"/>
                </a:cubicBezTo>
                <a:lnTo>
                  <a:pt x="2610" y="3025"/>
                </a:lnTo>
                <a:cubicBezTo>
                  <a:pt x="2610" y="2952"/>
                  <a:pt x="2670" y="2892"/>
                  <a:pt x="2744" y="2892"/>
                </a:cubicBezTo>
                <a:cubicBezTo>
                  <a:pt x="2817" y="2892"/>
                  <a:pt x="2877" y="2952"/>
                  <a:pt x="2877" y="302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out-of-basket-commercial-symbol_49779"/>
          <p:cNvSpPr>
            <a:spLocks noChangeAspect="1"/>
          </p:cNvSpPr>
          <p:nvPr/>
        </p:nvSpPr>
        <p:spPr bwMode="auto">
          <a:xfrm>
            <a:off x="4206998" y="214685"/>
            <a:ext cx="282971" cy="439353"/>
          </a:xfrm>
          <a:custGeom>
            <a:avLst/>
            <a:gdLst>
              <a:gd name="connsiteX0" fmla="*/ 272500 w 382814"/>
              <a:gd name="connsiteY0" fmla="*/ 126312 h 594373"/>
              <a:gd name="connsiteX1" fmla="*/ 294998 w 382814"/>
              <a:gd name="connsiteY1" fmla="*/ 136255 h 594373"/>
              <a:gd name="connsiteX2" fmla="*/ 298686 w 382814"/>
              <a:gd name="connsiteY2" fmla="*/ 138097 h 594373"/>
              <a:gd name="connsiteX3" fmla="*/ 382777 w 382814"/>
              <a:gd name="connsiteY3" fmla="*/ 313389 h 594373"/>
              <a:gd name="connsiteX4" fmla="*/ 358804 w 382814"/>
              <a:gd name="connsiteY4" fmla="*/ 336958 h 594373"/>
              <a:gd name="connsiteX5" fmla="*/ 358435 w 382814"/>
              <a:gd name="connsiteY5" fmla="*/ 336958 h 594373"/>
              <a:gd name="connsiteX6" fmla="*/ 334830 w 382814"/>
              <a:gd name="connsiteY6" fmla="*/ 312653 h 594373"/>
              <a:gd name="connsiteX7" fmla="*/ 320446 w 382814"/>
              <a:gd name="connsiteY7" fmla="*/ 224638 h 594373"/>
              <a:gd name="connsiteX8" fmla="*/ 320446 w 382814"/>
              <a:gd name="connsiteY8" fmla="*/ 270671 h 594373"/>
              <a:gd name="connsiteX9" fmla="*/ 351796 w 382814"/>
              <a:gd name="connsiteY9" fmla="*/ 436757 h 594373"/>
              <a:gd name="connsiteX10" fmla="*/ 317496 w 382814"/>
              <a:gd name="connsiteY10" fmla="*/ 461431 h 594373"/>
              <a:gd name="connsiteX11" fmla="*/ 317496 w 382814"/>
              <a:gd name="connsiteY11" fmla="*/ 566017 h 594373"/>
              <a:gd name="connsiteX12" fmla="*/ 289097 w 382814"/>
              <a:gd name="connsiteY12" fmla="*/ 594373 h 594373"/>
              <a:gd name="connsiteX13" fmla="*/ 260698 w 382814"/>
              <a:gd name="connsiteY13" fmla="*/ 566017 h 594373"/>
              <a:gd name="connsiteX14" fmla="*/ 260698 w 382814"/>
              <a:gd name="connsiteY14" fmla="*/ 468796 h 594373"/>
              <a:gd name="connsiteX15" fmla="*/ 257010 w 382814"/>
              <a:gd name="connsiteY15" fmla="*/ 468796 h 594373"/>
              <a:gd name="connsiteX16" fmla="*/ 257010 w 382814"/>
              <a:gd name="connsiteY16" fmla="*/ 566017 h 594373"/>
              <a:gd name="connsiteX17" fmla="*/ 228611 w 382814"/>
              <a:gd name="connsiteY17" fmla="*/ 594373 h 594373"/>
              <a:gd name="connsiteX18" fmla="*/ 200212 w 382814"/>
              <a:gd name="connsiteY18" fmla="*/ 566017 h 594373"/>
              <a:gd name="connsiteX19" fmla="*/ 200212 w 382814"/>
              <a:gd name="connsiteY19" fmla="*/ 462904 h 594373"/>
              <a:gd name="connsiteX20" fmla="*/ 159641 w 382814"/>
              <a:gd name="connsiteY20" fmla="*/ 440440 h 594373"/>
              <a:gd name="connsiteX21" fmla="*/ 194310 w 382814"/>
              <a:gd name="connsiteY21" fmla="*/ 270303 h 594373"/>
              <a:gd name="connsiteX22" fmla="*/ 194310 w 382814"/>
              <a:gd name="connsiteY22" fmla="*/ 227216 h 594373"/>
              <a:gd name="connsiteX23" fmla="*/ 181402 w 382814"/>
              <a:gd name="connsiteY23" fmla="*/ 312653 h 594373"/>
              <a:gd name="connsiteX24" fmla="*/ 157797 w 382814"/>
              <a:gd name="connsiteY24" fmla="*/ 336958 h 594373"/>
              <a:gd name="connsiteX25" fmla="*/ 157429 w 382814"/>
              <a:gd name="connsiteY25" fmla="*/ 336958 h 594373"/>
              <a:gd name="connsiteX26" fmla="*/ 133455 w 382814"/>
              <a:gd name="connsiteY26" fmla="*/ 313389 h 594373"/>
              <a:gd name="connsiteX27" fmla="*/ 217546 w 382814"/>
              <a:gd name="connsiteY27" fmla="*/ 138097 h 594373"/>
              <a:gd name="connsiteX28" fmla="*/ 217915 w 382814"/>
              <a:gd name="connsiteY28" fmla="*/ 137728 h 594373"/>
              <a:gd name="connsiteX29" fmla="*/ 242257 w 382814"/>
              <a:gd name="connsiteY29" fmla="*/ 126680 h 594373"/>
              <a:gd name="connsiteX30" fmla="*/ 257378 w 382814"/>
              <a:gd name="connsiteY30" fmla="*/ 141779 h 594373"/>
              <a:gd name="connsiteX31" fmla="*/ 102858 w 382814"/>
              <a:gd name="connsiteY31" fmla="*/ 126312 h 594373"/>
              <a:gd name="connsiteX32" fmla="*/ 103226 w 382814"/>
              <a:gd name="connsiteY32" fmla="*/ 126312 h 594373"/>
              <a:gd name="connsiteX33" fmla="*/ 117974 w 382814"/>
              <a:gd name="connsiteY33" fmla="*/ 141779 h 594373"/>
              <a:gd name="connsiteX34" fmla="*/ 133458 w 382814"/>
              <a:gd name="connsiteY34" fmla="*/ 126680 h 594373"/>
              <a:gd name="connsiteX35" fmla="*/ 151155 w 382814"/>
              <a:gd name="connsiteY35" fmla="*/ 133677 h 594373"/>
              <a:gd name="connsiteX36" fmla="*/ 157791 w 382814"/>
              <a:gd name="connsiteY36" fmla="*/ 136255 h 594373"/>
              <a:gd name="connsiteX37" fmla="*/ 176225 w 382814"/>
              <a:gd name="connsiteY37" fmla="*/ 148776 h 594373"/>
              <a:gd name="connsiteX38" fmla="*/ 118342 w 382814"/>
              <a:gd name="connsiteY38" fmla="*/ 313389 h 594373"/>
              <a:gd name="connsiteX39" fmla="*/ 157422 w 382814"/>
              <a:gd name="connsiteY39" fmla="*/ 352057 h 594373"/>
              <a:gd name="connsiteX40" fmla="*/ 157791 w 382814"/>
              <a:gd name="connsiteY40" fmla="*/ 352057 h 594373"/>
              <a:gd name="connsiteX41" fmla="*/ 160741 w 382814"/>
              <a:gd name="connsiteY41" fmla="*/ 352057 h 594373"/>
              <a:gd name="connsiteX42" fmla="*/ 144150 w 382814"/>
              <a:gd name="connsiteY42" fmla="*/ 440440 h 594373"/>
              <a:gd name="connsiteX43" fmla="*/ 175119 w 382814"/>
              <a:gd name="connsiteY43" fmla="*/ 471742 h 594373"/>
              <a:gd name="connsiteX44" fmla="*/ 175119 w 382814"/>
              <a:gd name="connsiteY44" fmla="*/ 566017 h 594373"/>
              <a:gd name="connsiteX45" fmla="*/ 146731 w 382814"/>
              <a:gd name="connsiteY45" fmla="*/ 594373 h 594373"/>
              <a:gd name="connsiteX46" fmla="*/ 118711 w 382814"/>
              <a:gd name="connsiteY46" fmla="*/ 566017 h 594373"/>
              <a:gd name="connsiteX47" fmla="*/ 118711 w 382814"/>
              <a:gd name="connsiteY47" fmla="*/ 370102 h 594373"/>
              <a:gd name="connsiteX48" fmla="*/ 117974 w 382814"/>
              <a:gd name="connsiteY48" fmla="*/ 370102 h 594373"/>
              <a:gd name="connsiteX49" fmla="*/ 114655 w 382814"/>
              <a:gd name="connsiteY49" fmla="*/ 369733 h 594373"/>
              <a:gd name="connsiteX50" fmla="*/ 114655 w 382814"/>
              <a:gd name="connsiteY50" fmla="*/ 566017 h 594373"/>
              <a:gd name="connsiteX51" fmla="*/ 86267 w 382814"/>
              <a:gd name="connsiteY51" fmla="*/ 594373 h 594373"/>
              <a:gd name="connsiteX52" fmla="*/ 58247 w 382814"/>
              <a:gd name="connsiteY52" fmla="*/ 566017 h 594373"/>
              <a:gd name="connsiteX53" fmla="*/ 58247 w 382814"/>
              <a:gd name="connsiteY53" fmla="*/ 337326 h 594373"/>
              <a:gd name="connsiteX54" fmla="*/ 58616 w 382814"/>
              <a:gd name="connsiteY54" fmla="*/ 333644 h 594373"/>
              <a:gd name="connsiteX55" fmla="*/ 54929 w 382814"/>
              <a:gd name="connsiteY55" fmla="*/ 315599 h 594373"/>
              <a:gd name="connsiteX56" fmla="*/ 54929 w 382814"/>
              <a:gd name="connsiteY56" fmla="*/ 230530 h 594373"/>
              <a:gd name="connsiteX57" fmla="*/ 49399 w 382814"/>
              <a:gd name="connsiteY57" fmla="*/ 310443 h 594373"/>
              <a:gd name="connsiteX58" fmla="*/ 28016 w 382814"/>
              <a:gd name="connsiteY58" fmla="*/ 336590 h 594373"/>
              <a:gd name="connsiteX59" fmla="*/ 25435 w 382814"/>
              <a:gd name="connsiteY59" fmla="*/ 336958 h 594373"/>
              <a:gd name="connsiteX60" fmla="*/ 1839 w 382814"/>
              <a:gd name="connsiteY60" fmla="*/ 315231 h 594373"/>
              <a:gd name="connsiteX61" fmla="*/ 76681 w 382814"/>
              <a:gd name="connsiteY61" fmla="*/ 138097 h 594373"/>
              <a:gd name="connsiteX62" fmla="*/ 80737 w 382814"/>
              <a:gd name="connsiteY62" fmla="*/ 136255 h 594373"/>
              <a:gd name="connsiteX63" fmla="*/ 102858 w 382814"/>
              <a:gd name="connsiteY63" fmla="*/ 126312 h 594373"/>
              <a:gd name="connsiteX64" fmla="*/ 257376 w 382814"/>
              <a:gd name="connsiteY64" fmla="*/ 0 h 594373"/>
              <a:gd name="connsiteX65" fmla="*/ 318980 w 382814"/>
              <a:gd name="connsiteY65" fmla="*/ 61498 h 594373"/>
              <a:gd name="connsiteX66" fmla="*/ 257376 w 382814"/>
              <a:gd name="connsiteY66" fmla="*/ 122996 h 594373"/>
              <a:gd name="connsiteX67" fmla="*/ 195772 w 382814"/>
              <a:gd name="connsiteY67" fmla="*/ 61498 h 594373"/>
              <a:gd name="connsiteX68" fmla="*/ 257376 w 382814"/>
              <a:gd name="connsiteY68" fmla="*/ 0 h 594373"/>
              <a:gd name="connsiteX69" fmla="*/ 118009 w 382814"/>
              <a:gd name="connsiteY69" fmla="*/ 0 h 594373"/>
              <a:gd name="connsiteX70" fmla="*/ 179613 w 382814"/>
              <a:gd name="connsiteY70" fmla="*/ 61498 h 594373"/>
              <a:gd name="connsiteX71" fmla="*/ 118009 w 382814"/>
              <a:gd name="connsiteY71" fmla="*/ 122996 h 594373"/>
              <a:gd name="connsiteX72" fmla="*/ 56405 w 382814"/>
              <a:gd name="connsiteY72" fmla="*/ 61498 h 594373"/>
              <a:gd name="connsiteX73" fmla="*/ 118009 w 382814"/>
              <a:gd name="connsiteY73" fmla="*/ 0 h 59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82814" h="594373">
                <a:moveTo>
                  <a:pt x="272500" y="126312"/>
                </a:moveTo>
                <a:cubicBezTo>
                  <a:pt x="280245" y="128153"/>
                  <a:pt x="287990" y="131468"/>
                  <a:pt x="294998" y="136255"/>
                </a:cubicBezTo>
                <a:cubicBezTo>
                  <a:pt x="296104" y="136623"/>
                  <a:pt x="297580" y="137360"/>
                  <a:pt x="298686" y="138097"/>
                </a:cubicBezTo>
                <a:cubicBezTo>
                  <a:pt x="342207" y="164611"/>
                  <a:pt x="384252" y="199965"/>
                  <a:pt x="382777" y="313389"/>
                </a:cubicBezTo>
                <a:cubicBezTo>
                  <a:pt x="382408" y="326278"/>
                  <a:pt x="371712" y="336958"/>
                  <a:pt x="358804" y="336958"/>
                </a:cubicBezTo>
                <a:lnTo>
                  <a:pt x="358435" y="336958"/>
                </a:lnTo>
                <a:cubicBezTo>
                  <a:pt x="345157" y="336590"/>
                  <a:pt x="334462" y="325910"/>
                  <a:pt x="334830" y="312653"/>
                </a:cubicBezTo>
                <a:cubicBezTo>
                  <a:pt x="335199" y="271039"/>
                  <a:pt x="329667" y="243788"/>
                  <a:pt x="320446" y="224638"/>
                </a:cubicBezTo>
                <a:lnTo>
                  <a:pt x="320446" y="270671"/>
                </a:lnTo>
                <a:cubicBezTo>
                  <a:pt x="327085" y="297554"/>
                  <a:pt x="351796" y="402877"/>
                  <a:pt x="351796" y="436757"/>
                </a:cubicBezTo>
                <a:cubicBezTo>
                  <a:pt x="347001" y="448173"/>
                  <a:pt x="334093" y="456275"/>
                  <a:pt x="317496" y="461431"/>
                </a:cubicBezTo>
                <a:lnTo>
                  <a:pt x="317496" y="566017"/>
                </a:lnTo>
                <a:cubicBezTo>
                  <a:pt x="317496" y="581484"/>
                  <a:pt x="304587" y="594373"/>
                  <a:pt x="289097" y="594373"/>
                </a:cubicBezTo>
                <a:cubicBezTo>
                  <a:pt x="273606" y="594373"/>
                  <a:pt x="260698" y="581484"/>
                  <a:pt x="260698" y="566017"/>
                </a:cubicBezTo>
                <a:lnTo>
                  <a:pt x="260698" y="468796"/>
                </a:lnTo>
                <a:cubicBezTo>
                  <a:pt x="259591" y="468796"/>
                  <a:pt x="258116" y="468796"/>
                  <a:pt x="257010" y="468796"/>
                </a:cubicBezTo>
                <a:lnTo>
                  <a:pt x="257010" y="566017"/>
                </a:lnTo>
                <a:cubicBezTo>
                  <a:pt x="257010" y="581484"/>
                  <a:pt x="244101" y="594373"/>
                  <a:pt x="228611" y="594373"/>
                </a:cubicBezTo>
                <a:cubicBezTo>
                  <a:pt x="213120" y="594373"/>
                  <a:pt x="200212" y="581484"/>
                  <a:pt x="200212" y="566017"/>
                </a:cubicBezTo>
                <a:lnTo>
                  <a:pt x="200212" y="462904"/>
                </a:lnTo>
                <a:cubicBezTo>
                  <a:pt x="176607" y="458116"/>
                  <a:pt x="159641" y="450014"/>
                  <a:pt x="159641" y="440440"/>
                </a:cubicBezTo>
                <a:cubicBezTo>
                  <a:pt x="159641" y="422395"/>
                  <a:pt x="187672" y="299764"/>
                  <a:pt x="194310" y="270303"/>
                </a:cubicBezTo>
                <a:lnTo>
                  <a:pt x="194310" y="227216"/>
                </a:lnTo>
                <a:cubicBezTo>
                  <a:pt x="185828" y="245997"/>
                  <a:pt x="180664" y="272512"/>
                  <a:pt x="181402" y="312653"/>
                </a:cubicBezTo>
                <a:cubicBezTo>
                  <a:pt x="181402" y="325910"/>
                  <a:pt x="171075" y="336590"/>
                  <a:pt x="157797" y="336958"/>
                </a:cubicBezTo>
                <a:lnTo>
                  <a:pt x="157429" y="336958"/>
                </a:lnTo>
                <a:cubicBezTo>
                  <a:pt x="144520" y="336958"/>
                  <a:pt x="133824" y="326278"/>
                  <a:pt x="133455" y="313389"/>
                </a:cubicBezTo>
                <a:cubicBezTo>
                  <a:pt x="131980" y="199965"/>
                  <a:pt x="174025" y="164611"/>
                  <a:pt x="217546" y="138097"/>
                </a:cubicBezTo>
                <a:cubicBezTo>
                  <a:pt x="217546" y="137728"/>
                  <a:pt x="217915" y="137728"/>
                  <a:pt x="217915" y="137728"/>
                </a:cubicBezTo>
                <a:cubicBezTo>
                  <a:pt x="225291" y="132573"/>
                  <a:pt x="233774" y="128522"/>
                  <a:pt x="242257" y="126680"/>
                </a:cubicBezTo>
                <a:lnTo>
                  <a:pt x="257378" y="141779"/>
                </a:lnTo>
                <a:close/>
                <a:moveTo>
                  <a:pt x="102858" y="126312"/>
                </a:moveTo>
                <a:cubicBezTo>
                  <a:pt x="102858" y="126312"/>
                  <a:pt x="103226" y="126312"/>
                  <a:pt x="103226" y="126312"/>
                </a:cubicBezTo>
                <a:lnTo>
                  <a:pt x="117974" y="141779"/>
                </a:lnTo>
                <a:lnTo>
                  <a:pt x="133458" y="126680"/>
                </a:lnTo>
                <a:cubicBezTo>
                  <a:pt x="139357" y="128153"/>
                  <a:pt x="145625" y="130363"/>
                  <a:pt x="151155" y="133677"/>
                </a:cubicBezTo>
                <a:cubicBezTo>
                  <a:pt x="153367" y="134046"/>
                  <a:pt x="155579" y="134782"/>
                  <a:pt x="157791" y="136255"/>
                </a:cubicBezTo>
                <a:cubicBezTo>
                  <a:pt x="164059" y="139938"/>
                  <a:pt x="170326" y="144357"/>
                  <a:pt x="176225" y="148776"/>
                </a:cubicBezTo>
                <a:cubicBezTo>
                  <a:pt x="143781" y="177132"/>
                  <a:pt x="116867" y="222060"/>
                  <a:pt x="118342" y="313389"/>
                </a:cubicBezTo>
                <a:cubicBezTo>
                  <a:pt x="118711" y="334748"/>
                  <a:pt x="136039" y="352057"/>
                  <a:pt x="157422" y="352057"/>
                </a:cubicBezTo>
                <a:lnTo>
                  <a:pt x="157791" y="352057"/>
                </a:lnTo>
                <a:cubicBezTo>
                  <a:pt x="158897" y="352057"/>
                  <a:pt x="159634" y="352057"/>
                  <a:pt x="160741" y="352057"/>
                </a:cubicBezTo>
                <a:cubicBezTo>
                  <a:pt x="151892" y="392566"/>
                  <a:pt x="144519" y="429760"/>
                  <a:pt x="144150" y="440440"/>
                </a:cubicBezTo>
                <a:cubicBezTo>
                  <a:pt x="144150" y="453697"/>
                  <a:pt x="154473" y="464377"/>
                  <a:pt x="175119" y="471742"/>
                </a:cubicBezTo>
                <a:lnTo>
                  <a:pt x="175119" y="566017"/>
                </a:lnTo>
                <a:cubicBezTo>
                  <a:pt x="175119" y="581484"/>
                  <a:pt x="162584" y="594373"/>
                  <a:pt x="146731" y="594373"/>
                </a:cubicBezTo>
                <a:cubicBezTo>
                  <a:pt x="131246" y="594373"/>
                  <a:pt x="118711" y="581484"/>
                  <a:pt x="118711" y="566017"/>
                </a:cubicBezTo>
                <a:lnTo>
                  <a:pt x="118711" y="370102"/>
                </a:lnTo>
                <a:cubicBezTo>
                  <a:pt x="118342" y="370102"/>
                  <a:pt x="118342" y="370102"/>
                  <a:pt x="117974" y="370102"/>
                </a:cubicBezTo>
                <a:cubicBezTo>
                  <a:pt x="116867" y="370102"/>
                  <a:pt x="115761" y="369733"/>
                  <a:pt x="114655" y="369733"/>
                </a:cubicBezTo>
                <a:lnTo>
                  <a:pt x="114655" y="566017"/>
                </a:lnTo>
                <a:cubicBezTo>
                  <a:pt x="114655" y="581484"/>
                  <a:pt x="102120" y="594373"/>
                  <a:pt x="86267" y="594373"/>
                </a:cubicBezTo>
                <a:cubicBezTo>
                  <a:pt x="70782" y="594373"/>
                  <a:pt x="58247" y="581484"/>
                  <a:pt x="58247" y="566017"/>
                </a:cubicBezTo>
                <a:lnTo>
                  <a:pt x="58247" y="337326"/>
                </a:lnTo>
                <a:cubicBezTo>
                  <a:pt x="58247" y="336221"/>
                  <a:pt x="58247" y="334748"/>
                  <a:pt x="58616" y="333644"/>
                </a:cubicBezTo>
                <a:cubicBezTo>
                  <a:pt x="56404" y="328120"/>
                  <a:pt x="54929" y="322228"/>
                  <a:pt x="54929" y="315599"/>
                </a:cubicBezTo>
                <a:lnTo>
                  <a:pt x="54929" y="230530"/>
                </a:lnTo>
                <a:cubicBezTo>
                  <a:pt x="48293" y="249312"/>
                  <a:pt x="45712" y="274353"/>
                  <a:pt x="49399" y="310443"/>
                </a:cubicBezTo>
                <a:cubicBezTo>
                  <a:pt x="50505" y="323701"/>
                  <a:pt x="40919" y="335485"/>
                  <a:pt x="28016" y="336590"/>
                </a:cubicBezTo>
                <a:cubicBezTo>
                  <a:pt x="27278" y="336958"/>
                  <a:pt x="26172" y="336958"/>
                  <a:pt x="25435" y="336958"/>
                </a:cubicBezTo>
                <a:cubicBezTo>
                  <a:pt x="13268" y="336958"/>
                  <a:pt x="2945" y="327751"/>
                  <a:pt x="1839" y="315231"/>
                </a:cubicBezTo>
                <a:cubicBezTo>
                  <a:pt x="-9221" y="206593"/>
                  <a:pt x="31334" y="165716"/>
                  <a:pt x="76681" y="138097"/>
                </a:cubicBezTo>
                <a:cubicBezTo>
                  <a:pt x="78156" y="137360"/>
                  <a:pt x="79262" y="136623"/>
                  <a:pt x="80737" y="136255"/>
                </a:cubicBezTo>
                <a:cubicBezTo>
                  <a:pt x="87373" y="131468"/>
                  <a:pt x="95115" y="128153"/>
                  <a:pt x="102858" y="126312"/>
                </a:cubicBezTo>
                <a:close/>
                <a:moveTo>
                  <a:pt x="257376" y="0"/>
                </a:moveTo>
                <a:cubicBezTo>
                  <a:pt x="291399" y="0"/>
                  <a:pt x="318980" y="27534"/>
                  <a:pt x="318980" y="61498"/>
                </a:cubicBezTo>
                <a:cubicBezTo>
                  <a:pt x="318980" y="95462"/>
                  <a:pt x="291399" y="122996"/>
                  <a:pt x="257376" y="122996"/>
                </a:cubicBezTo>
                <a:cubicBezTo>
                  <a:pt x="223353" y="122996"/>
                  <a:pt x="195772" y="95462"/>
                  <a:pt x="195772" y="61498"/>
                </a:cubicBezTo>
                <a:cubicBezTo>
                  <a:pt x="195772" y="27534"/>
                  <a:pt x="223353" y="0"/>
                  <a:pt x="257376" y="0"/>
                </a:cubicBezTo>
                <a:close/>
                <a:moveTo>
                  <a:pt x="118009" y="0"/>
                </a:moveTo>
                <a:cubicBezTo>
                  <a:pt x="152032" y="0"/>
                  <a:pt x="179613" y="27534"/>
                  <a:pt x="179613" y="61498"/>
                </a:cubicBezTo>
                <a:cubicBezTo>
                  <a:pt x="179613" y="95462"/>
                  <a:pt x="152032" y="122996"/>
                  <a:pt x="118009" y="122996"/>
                </a:cubicBezTo>
                <a:cubicBezTo>
                  <a:pt x="83986" y="122996"/>
                  <a:pt x="56405" y="95462"/>
                  <a:pt x="56405" y="61498"/>
                </a:cubicBezTo>
                <a:cubicBezTo>
                  <a:pt x="56405" y="27534"/>
                  <a:pt x="83986" y="0"/>
                  <a:pt x="11800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out-of-basket-commercial-symbol_49779"/>
          <p:cNvSpPr>
            <a:spLocks noChangeAspect="1"/>
          </p:cNvSpPr>
          <p:nvPr/>
        </p:nvSpPr>
        <p:spPr bwMode="auto">
          <a:xfrm>
            <a:off x="4778708" y="214685"/>
            <a:ext cx="422843" cy="439353"/>
          </a:xfrm>
          <a:custGeom>
            <a:avLst/>
            <a:gdLst>
              <a:gd name="connsiteX0" fmla="*/ 202587 w 581953"/>
              <a:gd name="connsiteY0" fmla="*/ 433481 h 604675"/>
              <a:gd name="connsiteX1" fmla="*/ 149616 w 581953"/>
              <a:gd name="connsiteY1" fmla="*/ 486281 h 604675"/>
              <a:gd name="connsiteX2" fmla="*/ 149616 w 581953"/>
              <a:gd name="connsiteY2" fmla="*/ 553047 h 604675"/>
              <a:gd name="connsiteX3" fmla="*/ 196180 w 581953"/>
              <a:gd name="connsiteY3" fmla="*/ 575122 h 604675"/>
              <a:gd name="connsiteX4" fmla="*/ 196180 w 581953"/>
              <a:gd name="connsiteY4" fmla="*/ 511420 h 604675"/>
              <a:gd name="connsiteX5" fmla="*/ 202587 w 581953"/>
              <a:gd name="connsiteY5" fmla="*/ 504932 h 604675"/>
              <a:gd name="connsiteX6" fmla="*/ 209084 w 581953"/>
              <a:gd name="connsiteY6" fmla="*/ 511420 h 604675"/>
              <a:gd name="connsiteX7" fmla="*/ 209084 w 581953"/>
              <a:gd name="connsiteY7" fmla="*/ 579447 h 604675"/>
              <a:gd name="connsiteX8" fmla="*/ 291021 w 581953"/>
              <a:gd name="connsiteY8" fmla="*/ 591791 h 604675"/>
              <a:gd name="connsiteX9" fmla="*/ 374854 w 581953"/>
              <a:gd name="connsiteY9" fmla="*/ 578816 h 604675"/>
              <a:gd name="connsiteX10" fmla="*/ 374854 w 581953"/>
              <a:gd name="connsiteY10" fmla="*/ 512861 h 604675"/>
              <a:gd name="connsiteX11" fmla="*/ 381351 w 581953"/>
              <a:gd name="connsiteY11" fmla="*/ 506374 h 604675"/>
              <a:gd name="connsiteX12" fmla="*/ 387758 w 581953"/>
              <a:gd name="connsiteY12" fmla="*/ 512861 h 604675"/>
              <a:gd name="connsiteX13" fmla="*/ 387758 w 581953"/>
              <a:gd name="connsiteY13" fmla="*/ 574401 h 604675"/>
              <a:gd name="connsiteX14" fmla="*/ 429359 w 581953"/>
              <a:gd name="connsiteY14" fmla="*/ 554759 h 604675"/>
              <a:gd name="connsiteX15" fmla="*/ 429359 w 581953"/>
              <a:gd name="connsiteY15" fmla="*/ 486281 h 604675"/>
              <a:gd name="connsiteX16" fmla="*/ 376478 w 581953"/>
              <a:gd name="connsiteY16" fmla="*/ 433481 h 604675"/>
              <a:gd name="connsiteX17" fmla="*/ 342187 w 581953"/>
              <a:gd name="connsiteY17" fmla="*/ 433481 h 604675"/>
              <a:gd name="connsiteX18" fmla="*/ 292916 w 581953"/>
              <a:gd name="connsiteY18" fmla="*/ 445014 h 604675"/>
              <a:gd name="connsiteX19" fmla="*/ 243646 w 581953"/>
              <a:gd name="connsiteY19" fmla="*/ 433481 h 604675"/>
              <a:gd name="connsiteX20" fmla="*/ 254023 w 581953"/>
              <a:gd name="connsiteY20" fmla="*/ 397531 h 604675"/>
              <a:gd name="connsiteX21" fmla="*/ 254023 w 581953"/>
              <a:gd name="connsiteY21" fmla="*/ 425733 h 604675"/>
              <a:gd name="connsiteX22" fmla="*/ 292916 w 581953"/>
              <a:gd name="connsiteY22" fmla="*/ 432130 h 604675"/>
              <a:gd name="connsiteX23" fmla="*/ 331900 w 581953"/>
              <a:gd name="connsiteY23" fmla="*/ 425733 h 604675"/>
              <a:gd name="connsiteX24" fmla="*/ 331900 w 581953"/>
              <a:gd name="connsiteY24" fmla="*/ 397531 h 604675"/>
              <a:gd name="connsiteX25" fmla="*/ 292916 w 581953"/>
              <a:gd name="connsiteY25" fmla="*/ 408433 h 604675"/>
              <a:gd name="connsiteX26" fmla="*/ 254023 w 581953"/>
              <a:gd name="connsiteY26" fmla="*/ 397531 h 604675"/>
              <a:gd name="connsiteX27" fmla="*/ 406185 w 581953"/>
              <a:gd name="connsiteY27" fmla="*/ 289802 h 604675"/>
              <a:gd name="connsiteX28" fmla="*/ 406185 w 581953"/>
              <a:gd name="connsiteY28" fmla="*/ 336203 h 604675"/>
              <a:gd name="connsiteX29" fmla="*/ 426579 w 581953"/>
              <a:gd name="connsiteY29" fmla="*/ 336203 h 604675"/>
              <a:gd name="connsiteX30" fmla="*/ 426579 w 581953"/>
              <a:gd name="connsiteY30" fmla="*/ 289802 h 604675"/>
              <a:gd name="connsiteX31" fmla="*/ 155933 w 581953"/>
              <a:gd name="connsiteY31" fmla="*/ 281029 h 604675"/>
              <a:gd name="connsiteX32" fmla="*/ 155933 w 581953"/>
              <a:gd name="connsiteY32" fmla="*/ 343379 h 604675"/>
              <a:gd name="connsiteX33" fmla="*/ 217747 w 581953"/>
              <a:gd name="connsiteY33" fmla="*/ 343379 h 604675"/>
              <a:gd name="connsiteX34" fmla="*/ 216935 w 581953"/>
              <a:gd name="connsiteY34" fmla="*/ 332477 h 604675"/>
              <a:gd name="connsiteX35" fmla="*/ 237149 w 581953"/>
              <a:gd name="connsiteY35" fmla="*/ 281029 h 604675"/>
              <a:gd name="connsiteX36" fmla="*/ 399688 w 581953"/>
              <a:gd name="connsiteY36" fmla="*/ 276828 h 604675"/>
              <a:gd name="connsiteX37" fmla="*/ 432985 w 581953"/>
              <a:gd name="connsiteY37" fmla="*/ 276828 h 604675"/>
              <a:gd name="connsiteX38" fmla="*/ 439482 w 581953"/>
              <a:gd name="connsiteY38" fmla="*/ 283315 h 604675"/>
              <a:gd name="connsiteX39" fmla="*/ 439482 w 581953"/>
              <a:gd name="connsiteY39" fmla="*/ 342600 h 604675"/>
              <a:gd name="connsiteX40" fmla="*/ 432985 w 581953"/>
              <a:gd name="connsiteY40" fmla="*/ 349087 h 604675"/>
              <a:gd name="connsiteX41" fmla="*/ 399688 w 581953"/>
              <a:gd name="connsiteY41" fmla="*/ 349087 h 604675"/>
              <a:gd name="connsiteX42" fmla="*/ 393191 w 581953"/>
              <a:gd name="connsiteY42" fmla="*/ 342600 h 604675"/>
              <a:gd name="connsiteX43" fmla="*/ 393191 w 581953"/>
              <a:gd name="connsiteY43" fmla="*/ 283315 h 604675"/>
              <a:gd name="connsiteX44" fmla="*/ 399688 w 581953"/>
              <a:gd name="connsiteY44" fmla="*/ 276828 h 604675"/>
              <a:gd name="connsiteX45" fmla="*/ 288765 w 581953"/>
              <a:gd name="connsiteY45" fmla="*/ 237509 h 604675"/>
              <a:gd name="connsiteX46" fmla="*/ 283351 w 581953"/>
              <a:gd name="connsiteY46" fmla="*/ 249943 h 604675"/>
              <a:gd name="connsiteX47" fmla="*/ 281637 w 581953"/>
              <a:gd name="connsiteY47" fmla="*/ 252826 h 604675"/>
              <a:gd name="connsiteX48" fmla="*/ 258896 w 581953"/>
              <a:gd name="connsiteY48" fmla="*/ 279407 h 604675"/>
              <a:gd name="connsiteX49" fmla="*/ 258084 w 581953"/>
              <a:gd name="connsiteY49" fmla="*/ 279947 h 604675"/>
              <a:gd name="connsiteX50" fmla="*/ 248338 w 581953"/>
              <a:gd name="connsiteY50" fmla="*/ 287966 h 604675"/>
              <a:gd name="connsiteX51" fmla="*/ 229839 w 581953"/>
              <a:gd name="connsiteY51" fmla="*/ 332477 h 604675"/>
              <a:gd name="connsiteX52" fmla="*/ 231373 w 581953"/>
              <a:gd name="connsiteY52" fmla="*/ 346172 h 604675"/>
              <a:gd name="connsiteX53" fmla="*/ 232637 w 581953"/>
              <a:gd name="connsiteY53" fmla="*/ 349867 h 604675"/>
              <a:gd name="connsiteX54" fmla="*/ 232546 w 581953"/>
              <a:gd name="connsiteY54" fmla="*/ 350587 h 604675"/>
              <a:gd name="connsiteX55" fmla="*/ 292916 w 581953"/>
              <a:gd name="connsiteY55" fmla="*/ 395458 h 604675"/>
              <a:gd name="connsiteX56" fmla="*/ 355994 w 581953"/>
              <a:gd name="connsiteY56" fmla="*/ 332477 h 604675"/>
              <a:gd name="connsiteX57" fmla="*/ 352835 w 581953"/>
              <a:gd name="connsiteY57" fmla="*/ 313015 h 604675"/>
              <a:gd name="connsiteX58" fmla="*/ 352745 w 581953"/>
              <a:gd name="connsiteY58" fmla="*/ 312294 h 604675"/>
              <a:gd name="connsiteX59" fmla="*/ 352655 w 581953"/>
              <a:gd name="connsiteY59" fmla="*/ 311844 h 604675"/>
              <a:gd name="connsiteX60" fmla="*/ 288765 w 581953"/>
              <a:gd name="connsiteY60" fmla="*/ 237509 h 604675"/>
              <a:gd name="connsiteX61" fmla="*/ 261694 w 581953"/>
              <a:gd name="connsiteY61" fmla="*/ 212100 h 604675"/>
              <a:gd name="connsiteX62" fmla="*/ 261694 w 581953"/>
              <a:gd name="connsiteY62" fmla="*/ 241654 h 604675"/>
              <a:gd name="connsiteX63" fmla="*/ 272974 w 581953"/>
              <a:gd name="connsiteY63" fmla="*/ 241654 h 604675"/>
              <a:gd name="connsiteX64" fmla="*/ 277756 w 581953"/>
              <a:gd name="connsiteY64" fmla="*/ 225976 h 604675"/>
              <a:gd name="connsiteX65" fmla="*/ 281366 w 581953"/>
              <a:gd name="connsiteY65" fmla="*/ 220570 h 604675"/>
              <a:gd name="connsiteX66" fmla="*/ 287773 w 581953"/>
              <a:gd name="connsiteY66" fmla="*/ 221020 h 604675"/>
              <a:gd name="connsiteX67" fmla="*/ 315025 w 581953"/>
              <a:gd name="connsiteY67" fmla="*/ 241654 h 604675"/>
              <a:gd name="connsiteX68" fmla="*/ 315115 w 581953"/>
              <a:gd name="connsiteY68" fmla="*/ 241654 h 604675"/>
              <a:gd name="connsiteX69" fmla="*/ 325583 w 581953"/>
              <a:gd name="connsiteY69" fmla="*/ 241654 h 604675"/>
              <a:gd name="connsiteX70" fmla="*/ 325583 w 581953"/>
              <a:gd name="connsiteY70" fmla="*/ 212100 h 604675"/>
              <a:gd name="connsiteX71" fmla="*/ 424486 w 581953"/>
              <a:gd name="connsiteY71" fmla="*/ 180294 h 604675"/>
              <a:gd name="connsiteX72" fmla="*/ 424486 w 581953"/>
              <a:gd name="connsiteY72" fmla="*/ 205613 h 604675"/>
              <a:gd name="connsiteX73" fmla="*/ 417988 w 581953"/>
              <a:gd name="connsiteY73" fmla="*/ 212100 h 604675"/>
              <a:gd name="connsiteX74" fmla="*/ 338487 w 581953"/>
              <a:gd name="connsiteY74" fmla="*/ 212100 h 604675"/>
              <a:gd name="connsiteX75" fmla="*/ 338487 w 581953"/>
              <a:gd name="connsiteY75" fmla="*/ 241654 h 604675"/>
              <a:gd name="connsiteX76" fmla="*/ 373590 w 581953"/>
              <a:gd name="connsiteY76" fmla="*/ 241654 h 604675"/>
              <a:gd name="connsiteX77" fmla="*/ 380088 w 581953"/>
              <a:gd name="connsiteY77" fmla="*/ 248051 h 604675"/>
              <a:gd name="connsiteX78" fmla="*/ 373590 w 581953"/>
              <a:gd name="connsiteY78" fmla="*/ 254538 h 604675"/>
              <a:gd name="connsiteX79" fmla="*/ 329283 w 581953"/>
              <a:gd name="connsiteY79" fmla="*/ 254538 h 604675"/>
              <a:gd name="connsiteX80" fmla="*/ 365288 w 581953"/>
              <a:gd name="connsiteY80" fmla="*/ 309411 h 604675"/>
              <a:gd name="connsiteX81" fmla="*/ 368898 w 581953"/>
              <a:gd name="connsiteY81" fmla="*/ 332477 h 604675"/>
              <a:gd name="connsiteX82" fmla="*/ 354640 w 581953"/>
              <a:gd name="connsiteY82" fmla="*/ 376627 h 604675"/>
              <a:gd name="connsiteX83" fmla="*/ 561830 w 581953"/>
              <a:gd name="connsiteY83" fmla="*/ 376627 h 604675"/>
              <a:gd name="connsiteX84" fmla="*/ 569049 w 581953"/>
              <a:gd name="connsiteY84" fmla="*/ 314186 h 604675"/>
              <a:gd name="connsiteX85" fmla="*/ 534487 w 581953"/>
              <a:gd name="connsiteY85" fmla="*/ 180294 h 604675"/>
              <a:gd name="connsiteX86" fmla="*/ 47556 w 581953"/>
              <a:gd name="connsiteY86" fmla="*/ 180294 h 604675"/>
              <a:gd name="connsiteX87" fmla="*/ 12994 w 581953"/>
              <a:gd name="connsiteY87" fmla="*/ 314186 h 604675"/>
              <a:gd name="connsiteX88" fmla="*/ 20123 w 581953"/>
              <a:gd name="connsiteY88" fmla="*/ 376627 h 604675"/>
              <a:gd name="connsiteX89" fmla="*/ 231193 w 581953"/>
              <a:gd name="connsiteY89" fmla="*/ 376627 h 604675"/>
              <a:gd name="connsiteX90" fmla="*/ 220815 w 581953"/>
              <a:gd name="connsiteY90" fmla="*/ 356264 h 604675"/>
              <a:gd name="connsiteX91" fmla="*/ 149436 w 581953"/>
              <a:gd name="connsiteY91" fmla="*/ 356264 h 604675"/>
              <a:gd name="connsiteX92" fmla="*/ 143029 w 581953"/>
              <a:gd name="connsiteY92" fmla="*/ 349867 h 604675"/>
              <a:gd name="connsiteX93" fmla="*/ 143029 w 581953"/>
              <a:gd name="connsiteY93" fmla="*/ 274541 h 604675"/>
              <a:gd name="connsiteX94" fmla="*/ 149436 w 581953"/>
              <a:gd name="connsiteY94" fmla="*/ 268144 h 604675"/>
              <a:gd name="connsiteX95" fmla="*/ 251948 w 581953"/>
              <a:gd name="connsiteY95" fmla="*/ 268144 h 604675"/>
              <a:gd name="connsiteX96" fmla="*/ 264672 w 581953"/>
              <a:gd name="connsiteY96" fmla="*/ 254538 h 604675"/>
              <a:gd name="connsiteX97" fmla="*/ 217115 w 581953"/>
              <a:gd name="connsiteY97" fmla="*/ 254538 h 604675"/>
              <a:gd name="connsiteX98" fmla="*/ 210618 w 581953"/>
              <a:gd name="connsiteY98" fmla="*/ 248051 h 604675"/>
              <a:gd name="connsiteX99" fmla="*/ 217115 w 581953"/>
              <a:gd name="connsiteY99" fmla="*/ 241654 h 604675"/>
              <a:gd name="connsiteX100" fmla="*/ 248789 w 581953"/>
              <a:gd name="connsiteY100" fmla="*/ 241654 h 604675"/>
              <a:gd name="connsiteX101" fmla="*/ 248789 w 581953"/>
              <a:gd name="connsiteY101" fmla="*/ 212100 h 604675"/>
              <a:gd name="connsiteX102" fmla="*/ 172176 w 581953"/>
              <a:gd name="connsiteY102" fmla="*/ 212100 h 604675"/>
              <a:gd name="connsiteX103" fmla="*/ 165679 w 581953"/>
              <a:gd name="connsiteY103" fmla="*/ 205613 h 604675"/>
              <a:gd name="connsiteX104" fmla="*/ 165679 w 581953"/>
              <a:gd name="connsiteY104" fmla="*/ 180294 h 604675"/>
              <a:gd name="connsiteX105" fmla="*/ 293187 w 581953"/>
              <a:gd name="connsiteY105" fmla="*/ 170833 h 604675"/>
              <a:gd name="connsiteX106" fmla="*/ 290209 w 581953"/>
              <a:gd name="connsiteY106" fmla="*/ 173807 h 604675"/>
              <a:gd name="connsiteX107" fmla="*/ 293187 w 581953"/>
              <a:gd name="connsiteY107" fmla="*/ 176780 h 604675"/>
              <a:gd name="connsiteX108" fmla="*/ 296075 w 581953"/>
              <a:gd name="connsiteY108" fmla="*/ 173807 h 604675"/>
              <a:gd name="connsiteX109" fmla="*/ 293187 w 581953"/>
              <a:gd name="connsiteY109" fmla="*/ 170833 h 604675"/>
              <a:gd name="connsiteX110" fmla="*/ 190314 w 581953"/>
              <a:gd name="connsiteY110" fmla="*/ 55413 h 604675"/>
              <a:gd name="connsiteX111" fmla="*/ 178673 w 581953"/>
              <a:gd name="connsiteY111" fmla="*/ 60278 h 604675"/>
              <a:gd name="connsiteX112" fmla="*/ 178673 w 581953"/>
              <a:gd name="connsiteY112" fmla="*/ 199215 h 604675"/>
              <a:gd name="connsiteX113" fmla="*/ 411582 w 581953"/>
              <a:gd name="connsiteY113" fmla="*/ 199125 h 604675"/>
              <a:gd name="connsiteX114" fmla="*/ 411582 w 581953"/>
              <a:gd name="connsiteY114" fmla="*/ 64062 h 604675"/>
              <a:gd name="connsiteX115" fmla="*/ 395970 w 581953"/>
              <a:gd name="connsiteY115" fmla="*/ 57124 h 604675"/>
              <a:gd name="connsiteX116" fmla="*/ 395970 w 581953"/>
              <a:gd name="connsiteY116" fmla="*/ 152633 h 604675"/>
              <a:gd name="connsiteX117" fmla="*/ 389563 w 581953"/>
              <a:gd name="connsiteY117" fmla="*/ 159030 h 604675"/>
              <a:gd name="connsiteX118" fmla="*/ 298872 w 581953"/>
              <a:gd name="connsiteY118" fmla="*/ 159030 h 604675"/>
              <a:gd name="connsiteX119" fmla="*/ 309069 w 581953"/>
              <a:gd name="connsiteY119" fmla="*/ 173807 h 604675"/>
              <a:gd name="connsiteX120" fmla="*/ 293187 w 581953"/>
              <a:gd name="connsiteY120" fmla="*/ 189665 h 604675"/>
              <a:gd name="connsiteX121" fmla="*/ 277305 w 581953"/>
              <a:gd name="connsiteY121" fmla="*/ 173807 h 604675"/>
              <a:gd name="connsiteX122" fmla="*/ 287502 w 581953"/>
              <a:gd name="connsiteY122" fmla="*/ 159030 h 604675"/>
              <a:gd name="connsiteX123" fmla="*/ 196812 w 581953"/>
              <a:gd name="connsiteY123" fmla="*/ 159030 h 604675"/>
              <a:gd name="connsiteX124" fmla="*/ 190314 w 581953"/>
              <a:gd name="connsiteY124" fmla="*/ 152633 h 604675"/>
              <a:gd name="connsiteX125" fmla="*/ 178673 w 581953"/>
              <a:gd name="connsiteY125" fmla="*/ 12884 h 604675"/>
              <a:gd name="connsiteX126" fmla="*/ 178673 w 581953"/>
              <a:gd name="connsiteY126" fmla="*/ 46132 h 604675"/>
              <a:gd name="connsiteX127" fmla="*/ 190314 w 581953"/>
              <a:gd name="connsiteY127" fmla="*/ 41537 h 604675"/>
              <a:gd name="connsiteX128" fmla="*/ 190314 w 581953"/>
              <a:gd name="connsiteY128" fmla="*/ 31535 h 604675"/>
              <a:gd name="connsiteX129" fmla="*/ 196812 w 581953"/>
              <a:gd name="connsiteY129" fmla="*/ 25048 h 604675"/>
              <a:gd name="connsiteX130" fmla="*/ 262055 w 581953"/>
              <a:gd name="connsiteY130" fmla="*/ 25048 h 604675"/>
              <a:gd name="connsiteX131" fmla="*/ 291021 w 581953"/>
              <a:gd name="connsiteY131" fmla="*/ 23606 h 604675"/>
              <a:gd name="connsiteX132" fmla="*/ 319988 w 581953"/>
              <a:gd name="connsiteY132" fmla="*/ 25048 h 604675"/>
              <a:gd name="connsiteX133" fmla="*/ 389563 w 581953"/>
              <a:gd name="connsiteY133" fmla="*/ 25048 h 604675"/>
              <a:gd name="connsiteX134" fmla="*/ 395970 w 581953"/>
              <a:gd name="connsiteY134" fmla="*/ 31535 h 604675"/>
              <a:gd name="connsiteX135" fmla="*/ 395970 w 581953"/>
              <a:gd name="connsiteY135" fmla="*/ 43249 h 604675"/>
              <a:gd name="connsiteX136" fmla="*/ 411582 w 581953"/>
              <a:gd name="connsiteY136" fmla="*/ 49826 h 604675"/>
              <a:gd name="connsiteX137" fmla="*/ 411582 w 581953"/>
              <a:gd name="connsiteY137" fmla="*/ 12884 h 604675"/>
              <a:gd name="connsiteX138" fmla="*/ 172176 w 581953"/>
              <a:gd name="connsiteY138" fmla="*/ 0 h 604675"/>
              <a:gd name="connsiteX139" fmla="*/ 417988 w 581953"/>
              <a:gd name="connsiteY139" fmla="*/ 0 h 604675"/>
              <a:gd name="connsiteX140" fmla="*/ 424486 w 581953"/>
              <a:gd name="connsiteY140" fmla="*/ 6487 h 604675"/>
              <a:gd name="connsiteX141" fmla="*/ 424486 w 581953"/>
              <a:gd name="connsiteY141" fmla="*/ 56133 h 604675"/>
              <a:gd name="connsiteX142" fmla="*/ 542067 w 581953"/>
              <a:gd name="connsiteY142" fmla="*/ 167500 h 604675"/>
              <a:gd name="connsiteX143" fmla="*/ 547662 w 581953"/>
              <a:gd name="connsiteY143" fmla="*/ 173807 h 604675"/>
              <a:gd name="connsiteX144" fmla="*/ 547121 w 581953"/>
              <a:gd name="connsiteY144" fmla="*/ 176420 h 604675"/>
              <a:gd name="connsiteX145" fmla="*/ 581953 w 581953"/>
              <a:gd name="connsiteY145" fmla="*/ 314186 h 604675"/>
              <a:gd name="connsiteX146" fmla="*/ 440819 w 581953"/>
              <a:gd name="connsiteY146" fmla="*/ 563048 h 604675"/>
              <a:gd name="connsiteX147" fmla="*/ 436758 w 581953"/>
              <a:gd name="connsiteY147" fmla="*/ 565391 h 604675"/>
              <a:gd name="connsiteX148" fmla="*/ 291021 w 581953"/>
              <a:gd name="connsiteY148" fmla="*/ 604675 h 604675"/>
              <a:gd name="connsiteX149" fmla="*/ 0 w 581953"/>
              <a:gd name="connsiteY149" fmla="*/ 314186 h 604675"/>
              <a:gd name="connsiteX150" fmla="*/ 37539 w 581953"/>
              <a:gd name="connsiteY150" fmla="*/ 171734 h 604675"/>
              <a:gd name="connsiteX151" fmla="*/ 38712 w 581953"/>
              <a:gd name="connsiteY151" fmla="*/ 169752 h 604675"/>
              <a:gd name="connsiteX152" fmla="*/ 165679 w 581953"/>
              <a:gd name="connsiteY152" fmla="*/ 51989 h 604675"/>
              <a:gd name="connsiteX153" fmla="*/ 165679 w 581953"/>
              <a:gd name="connsiteY153" fmla="*/ 6487 h 604675"/>
              <a:gd name="connsiteX154" fmla="*/ 172176 w 581953"/>
              <a:gd name="connsiteY154" fmla="*/ 0 h 6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581953" h="604675">
                <a:moveTo>
                  <a:pt x="202587" y="433481"/>
                </a:moveTo>
                <a:cubicBezTo>
                  <a:pt x="173440" y="433481"/>
                  <a:pt x="149616" y="457178"/>
                  <a:pt x="149616" y="486281"/>
                </a:cubicBezTo>
                <a:lnTo>
                  <a:pt x="149616" y="553047"/>
                </a:lnTo>
                <a:cubicBezTo>
                  <a:pt x="164325" y="561787"/>
                  <a:pt x="179847" y="569175"/>
                  <a:pt x="196180" y="575122"/>
                </a:cubicBezTo>
                <a:lnTo>
                  <a:pt x="196180" y="511420"/>
                </a:lnTo>
                <a:cubicBezTo>
                  <a:pt x="196180" y="507816"/>
                  <a:pt x="199068" y="504932"/>
                  <a:pt x="202587" y="504932"/>
                </a:cubicBezTo>
                <a:cubicBezTo>
                  <a:pt x="206196" y="504932"/>
                  <a:pt x="209084" y="507816"/>
                  <a:pt x="209084" y="511420"/>
                </a:cubicBezTo>
                <a:lnTo>
                  <a:pt x="209084" y="579447"/>
                </a:lnTo>
                <a:cubicBezTo>
                  <a:pt x="234983" y="587466"/>
                  <a:pt x="262506" y="591791"/>
                  <a:pt x="291021" y="591791"/>
                </a:cubicBezTo>
                <a:cubicBezTo>
                  <a:pt x="320169" y="591791"/>
                  <a:pt x="348414" y="587195"/>
                  <a:pt x="374854" y="578816"/>
                </a:cubicBezTo>
                <a:lnTo>
                  <a:pt x="374854" y="512861"/>
                </a:lnTo>
                <a:cubicBezTo>
                  <a:pt x="374854" y="509257"/>
                  <a:pt x="377741" y="506374"/>
                  <a:pt x="381351" y="506374"/>
                </a:cubicBezTo>
                <a:cubicBezTo>
                  <a:pt x="384870" y="506374"/>
                  <a:pt x="387758" y="509257"/>
                  <a:pt x="387758" y="512861"/>
                </a:cubicBezTo>
                <a:lnTo>
                  <a:pt x="387758" y="574401"/>
                </a:lnTo>
                <a:cubicBezTo>
                  <a:pt x="402287" y="568995"/>
                  <a:pt x="416184" y="562417"/>
                  <a:pt x="429359" y="554759"/>
                </a:cubicBezTo>
                <a:lnTo>
                  <a:pt x="429359" y="486281"/>
                </a:lnTo>
                <a:cubicBezTo>
                  <a:pt x="429359" y="457178"/>
                  <a:pt x="405626" y="433481"/>
                  <a:pt x="376478" y="433481"/>
                </a:cubicBezTo>
                <a:lnTo>
                  <a:pt x="342187" y="433481"/>
                </a:lnTo>
                <a:cubicBezTo>
                  <a:pt x="332892" y="444384"/>
                  <a:pt x="300316" y="445014"/>
                  <a:pt x="292916" y="445014"/>
                </a:cubicBezTo>
                <a:cubicBezTo>
                  <a:pt x="285517" y="445014"/>
                  <a:pt x="252940" y="444384"/>
                  <a:pt x="243646" y="433481"/>
                </a:cubicBezTo>
                <a:close/>
                <a:moveTo>
                  <a:pt x="254023" y="397531"/>
                </a:moveTo>
                <a:lnTo>
                  <a:pt x="254023" y="425733"/>
                </a:lnTo>
                <a:cubicBezTo>
                  <a:pt x="257182" y="428075"/>
                  <a:pt x="270898" y="432130"/>
                  <a:pt x="292916" y="432130"/>
                </a:cubicBezTo>
                <a:cubicBezTo>
                  <a:pt x="314935" y="432130"/>
                  <a:pt x="328651" y="428075"/>
                  <a:pt x="331900" y="425733"/>
                </a:cubicBezTo>
                <a:lnTo>
                  <a:pt x="331900" y="397531"/>
                </a:lnTo>
                <a:cubicBezTo>
                  <a:pt x="320439" y="404378"/>
                  <a:pt x="307174" y="408433"/>
                  <a:pt x="292916" y="408433"/>
                </a:cubicBezTo>
                <a:cubicBezTo>
                  <a:pt x="278659" y="408433"/>
                  <a:pt x="265393" y="404378"/>
                  <a:pt x="254023" y="397531"/>
                </a:cubicBezTo>
                <a:close/>
                <a:moveTo>
                  <a:pt x="406185" y="289802"/>
                </a:moveTo>
                <a:lnTo>
                  <a:pt x="406185" y="336203"/>
                </a:lnTo>
                <a:lnTo>
                  <a:pt x="426579" y="336203"/>
                </a:lnTo>
                <a:lnTo>
                  <a:pt x="426579" y="289802"/>
                </a:lnTo>
                <a:close/>
                <a:moveTo>
                  <a:pt x="155933" y="281029"/>
                </a:moveTo>
                <a:lnTo>
                  <a:pt x="155933" y="343379"/>
                </a:lnTo>
                <a:lnTo>
                  <a:pt x="217747" y="343379"/>
                </a:lnTo>
                <a:cubicBezTo>
                  <a:pt x="217296" y="339775"/>
                  <a:pt x="216935" y="336171"/>
                  <a:pt x="216935" y="332477"/>
                </a:cubicBezTo>
                <a:cubicBezTo>
                  <a:pt x="216935" y="313195"/>
                  <a:pt x="224064" y="295085"/>
                  <a:pt x="237149" y="281029"/>
                </a:cubicBezTo>
                <a:close/>
                <a:moveTo>
                  <a:pt x="399688" y="276828"/>
                </a:moveTo>
                <a:lnTo>
                  <a:pt x="432985" y="276828"/>
                </a:lnTo>
                <a:cubicBezTo>
                  <a:pt x="436595" y="276828"/>
                  <a:pt x="439482" y="279711"/>
                  <a:pt x="439482" y="283315"/>
                </a:cubicBezTo>
                <a:lnTo>
                  <a:pt x="439482" y="342600"/>
                </a:lnTo>
                <a:cubicBezTo>
                  <a:pt x="439482" y="346204"/>
                  <a:pt x="436595" y="349087"/>
                  <a:pt x="432985" y="349087"/>
                </a:cubicBezTo>
                <a:lnTo>
                  <a:pt x="399688" y="349087"/>
                </a:lnTo>
                <a:cubicBezTo>
                  <a:pt x="396079" y="349087"/>
                  <a:pt x="393191" y="346204"/>
                  <a:pt x="393191" y="342600"/>
                </a:cubicBezTo>
                <a:lnTo>
                  <a:pt x="393191" y="283315"/>
                </a:lnTo>
                <a:cubicBezTo>
                  <a:pt x="393191" y="279711"/>
                  <a:pt x="396079" y="276828"/>
                  <a:pt x="399688" y="276828"/>
                </a:cubicBezTo>
                <a:close/>
                <a:moveTo>
                  <a:pt x="288765" y="237509"/>
                </a:moveTo>
                <a:cubicBezTo>
                  <a:pt x="287412" y="241744"/>
                  <a:pt x="285607" y="245978"/>
                  <a:pt x="283351" y="249943"/>
                </a:cubicBezTo>
                <a:cubicBezTo>
                  <a:pt x="282990" y="251024"/>
                  <a:pt x="282449" y="252015"/>
                  <a:pt x="281637" y="252826"/>
                </a:cubicBezTo>
                <a:cubicBezTo>
                  <a:pt x="275320" y="263278"/>
                  <a:pt x="266657" y="272468"/>
                  <a:pt x="258896" y="279407"/>
                </a:cubicBezTo>
                <a:cubicBezTo>
                  <a:pt x="258625" y="279587"/>
                  <a:pt x="258355" y="279857"/>
                  <a:pt x="258084" y="279947"/>
                </a:cubicBezTo>
                <a:cubicBezTo>
                  <a:pt x="254565" y="282380"/>
                  <a:pt x="251226" y="284993"/>
                  <a:pt x="248338" y="287966"/>
                </a:cubicBezTo>
                <a:cubicBezTo>
                  <a:pt x="236427" y="299860"/>
                  <a:pt x="229839" y="315628"/>
                  <a:pt x="229839" y="332477"/>
                </a:cubicBezTo>
                <a:cubicBezTo>
                  <a:pt x="229839" y="337162"/>
                  <a:pt x="230381" y="341757"/>
                  <a:pt x="231373" y="346172"/>
                </a:cubicBezTo>
                <a:cubicBezTo>
                  <a:pt x="232095" y="347254"/>
                  <a:pt x="232637" y="348425"/>
                  <a:pt x="232637" y="349867"/>
                </a:cubicBezTo>
                <a:cubicBezTo>
                  <a:pt x="232637" y="350137"/>
                  <a:pt x="232546" y="350317"/>
                  <a:pt x="232546" y="350587"/>
                </a:cubicBezTo>
                <a:cubicBezTo>
                  <a:pt x="240307" y="376537"/>
                  <a:pt x="264491" y="395458"/>
                  <a:pt x="292916" y="395458"/>
                </a:cubicBezTo>
                <a:cubicBezTo>
                  <a:pt x="327749" y="395458"/>
                  <a:pt x="355994" y="367256"/>
                  <a:pt x="355994" y="332477"/>
                </a:cubicBezTo>
                <a:cubicBezTo>
                  <a:pt x="355994" y="325899"/>
                  <a:pt x="354911" y="319322"/>
                  <a:pt x="352835" y="313015"/>
                </a:cubicBezTo>
                <a:cubicBezTo>
                  <a:pt x="352835" y="312745"/>
                  <a:pt x="352745" y="312564"/>
                  <a:pt x="352745" y="312294"/>
                </a:cubicBezTo>
                <a:cubicBezTo>
                  <a:pt x="352655" y="312204"/>
                  <a:pt x="352655" y="311934"/>
                  <a:pt x="352655" y="311844"/>
                </a:cubicBezTo>
                <a:cubicBezTo>
                  <a:pt x="346879" y="282741"/>
                  <a:pt x="306272" y="250303"/>
                  <a:pt x="288765" y="237509"/>
                </a:cubicBezTo>
                <a:close/>
                <a:moveTo>
                  <a:pt x="261694" y="212100"/>
                </a:moveTo>
                <a:lnTo>
                  <a:pt x="261694" y="241654"/>
                </a:lnTo>
                <a:lnTo>
                  <a:pt x="272974" y="241654"/>
                </a:lnTo>
                <a:cubicBezTo>
                  <a:pt x="275590" y="236608"/>
                  <a:pt x="277395" y="231292"/>
                  <a:pt x="277756" y="225976"/>
                </a:cubicBezTo>
                <a:cubicBezTo>
                  <a:pt x="277937" y="223633"/>
                  <a:pt x="279290" y="221651"/>
                  <a:pt x="281366" y="220570"/>
                </a:cubicBezTo>
                <a:cubicBezTo>
                  <a:pt x="283351" y="219579"/>
                  <a:pt x="285878" y="219759"/>
                  <a:pt x="287773" y="221020"/>
                </a:cubicBezTo>
                <a:cubicBezTo>
                  <a:pt x="288946" y="221741"/>
                  <a:pt x="300857" y="229670"/>
                  <a:pt x="315025" y="241654"/>
                </a:cubicBezTo>
                <a:cubicBezTo>
                  <a:pt x="315025" y="241654"/>
                  <a:pt x="315115" y="241654"/>
                  <a:pt x="315115" y="241654"/>
                </a:cubicBezTo>
                <a:lnTo>
                  <a:pt x="325583" y="241654"/>
                </a:lnTo>
                <a:lnTo>
                  <a:pt x="325583" y="212100"/>
                </a:lnTo>
                <a:close/>
                <a:moveTo>
                  <a:pt x="424486" y="180294"/>
                </a:moveTo>
                <a:lnTo>
                  <a:pt x="424486" y="205613"/>
                </a:lnTo>
                <a:cubicBezTo>
                  <a:pt x="424486" y="209217"/>
                  <a:pt x="421598" y="212100"/>
                  <a:pt x="417988" y="212100"/>
                </a:cubicBezTo>
                <a:lnTo>
                  <a:pt x="338487" y="212100"/>
                </a:lnTo>
                <a:lnTo>
                  <a:pt x="338487" y="241654"/>
                </a:lnTo>
                <a:lnTo>
                  <a:pt x="373590" y="241654"/>
                </a:lnTo>
                <a:cubicBezTo>
                  <a:pt x="377200" y="241654"/>
                  <a:pt x="380088" y="244537"/>
                  <a:pt x="380088" y="248051"/>
                </a:cubicBezTo>
                <a:cubicBezTo>
                  <a:pt x="380088" y="251655"/>
                  <a:pt x="377200" y="254538"/>
                  <a:pt x="373590" y="254538"/>
                </a:cubicBezTo>
                <a:lnTo>
                  <a:pt x="329283" y="254538"/>
                </a:lnTo>
                <a:cubicBezTo>
                  <a:pt x="345797" y="270486"/>
                  <a:pt x="361679" y="290129"/>
                  <a:pt x="365288" y="309411"/>
                </a:cubicBezTo>
                <a:cubicBezTo>
                  <a:pt x="367725" y="316889"/>
                  <a:pt x="368898" y="324638"/>
                  <a:pt x="368898" y="332477"/>
                </a:cubicBezTo>
                <a:cubicBezTo>
                  <a:pt x="368898" y="348966"/>
                  <a:pt x="363574" y="364193"/>
                  <a:pt x="354640" y="376627"/>
                </a:cubicBezTo>
                <a:lnTo>
                  <a:pt x="561830" y="376627"/>
                </a:lnTo>
                <a:cubicBezTo>
                  <a:pt x="566522" y="356534"/>
                  <a:pt x="569049" y="335630"/>
                  <a:pt x="569049" y="314186"/>
                </a:cubicBezTo>
                <a:cubicBezTo>
                  <a:pt x="569049" y="265621"/>
                  <a:pt x="556506" y="220029"/>
                  <a:pt x="534487" y="180294"/>
                </a:cubicBezTo>
                <a:close/>
                <a:moveTo>
                  <a:pt x="47556" y="180294"/>
                </a:moveTo>
                <a:cubicBezTo>
                  <a:pt x="25537" y="220029"/>
                  <a:pt x="12994" y="265621"/>
                  <a:pt x="12994" y="314186"/>
                </a:cubicBezTo>
                <a:cubicBezTo>
                  <a:pt x="12994" y="335630"/>
                  <a:pt x="15521" y="356534"/>
                  <a:pt x="20123" y="376627"/>
                </a:cubicBezTo>
                <a:lnTo>
                  <a:pt x="231193" y="376627"/>
                </a:lnTo>
                <a:cubicBezTo>
                  <a:pt x="226771" y="370410"/>
                  <a:pt x="223252" y="363652"/>
                  <a:pt x="220815" y="356264"/>
                </a:cubicBezTo>
                <a:lnTo>
                  <a:pt x="149436" y="356264"/>
                </a:lnTo>
                <a:cubicBezTo>
                  <a:pt x="145917" y="356264"/>
                  <a:pt x="143029" y="353381"/>
                  <a:pt x="143029" y="349867"/>
                </a:cubicBezTo>
                <a:lnTo>
                  <a:pt x="143029" y="274541"/>
                </a:lnTo>
                <a:cubicBezTo>
                  <a:pt x="143029" y="271027"/>
                  <a:pt x="145917" y="268144"/>
                  <a:pt x="149436" y="268144"/>
                </a:cubicBezTo>
                <a:lnTo>
                  <a:pt x="251948" y="268144"/>
                </a:lnTo>
                <a:cubicBezTo>
                  <a:pt x="255828" y="264539"/>
                  <a:pt x="260340" y="259944"/>
                  <a:pt x="264672" y="254538"/>
                </a:cubicBezTo>
                <a:lnTo>
                  <a:pt x="217115" y="254538"/>
                </a:lnTo>
                <a:cubicBezTo>
                  <a:pt x="213506" y="254538"/>
                  <a:pt x="210618" y="251655"/>
                  <a:pt x="210618" y="248051"/>
                </a:cubicBezTo>
                <a:cubicBezTo>
                  <a:pt x="210618" y="244537"/>
                  <a:pt x="213506" y="241654"/>
                  <a:pt x="217115" y="241654"/>
                </a:cubicBezTo>
                <a:lnTo>
                  <a:pt x="248789" y="241654"/>
                </a:lnTo>
                <a:lnTo>
                  <a:pt x="248789" y="212100"/>
                </a:lnTo>
                <a:lnTo>
                  <a:pt x="172176" y="212100"/>
                </a:lnTo>
                <a:cubicBezTo>
                  <a:pt x="168567" y="212100"/>
                  <a:pt x="165679" y="209217"/>
                  <a:pt x="165679" y="205613"/>
                </a:cubicBezTo>
                <a:lnTo>
                  <a:pt x="165679" y="180294"/>
                </a:lnTo>
                <a:close/>
                <a:moveTo>
                  <a:pt x="293187" y="170833"/>
                </a:moveTo>
                <a:cubicBezTo>
                  <a:pt x="291563" y="170833"/>
                  <a:pt x="290209" y="172185"/>
                  <a:pt x="290209" y="173807"/>
                </a:cubicBezTo>
                <a:cubicBezTo>
                  <a:pt x="290209" y="175428"/>
                  <a:pt x="291563" y="176780"/>
                  <a:pt x="293187" y="176780"/>
                </a:cubicBezTo>
                <a:cubicBezTo>
                  <a:pt x="294811" y="176780"/>
                  <a:pt x="296075" y="175428"/>
                  <a:pt x="296075" y="173807"/>
                </a:cubicBezTo>
                <a:cubicBezTo>
                  <a:pt x="296075" y="172185"/>
                  <a:pt x="294811" y="170833"/>
                  <a:pt x="293187" y="170833"/>
                </a:cubicBezTo>
                <a:close/>
                <a:moveTo>
                  <a:pt x="190314" y="55413"/>
                </a:moveTo>
                <a:cubicBezTo>
                  <a:pt x="186344" y="56944"/>
                  <a:pt x="182464" y="58566"/>
                  <a:pt x="178673" y="60278"/>
                </a:cubicBezTo>
                <a:lnTo>
                  <a:pt x="178673" y="199215"/>
                </a:lnTo>
                <a:lnTo>
                  <a:pt x="411582" y="199125"/>
                </a:lnTo>
                <a:lnTo>
                  <a:pt x="411582" y="64062"/>
                </a:lnTo>
                <a:cubicBezTo>
                  <a:pt x="406528" y="61539"/>
                  <a:pt x="401294" y="59287"/>
                  <a:pt x="395970" y="57124"/>
                </a:cubicBezTo>
                <a:lnTo>
                  <a:pt x="395970" y="152633"/>
                </a:lnTo>
                <a:cubicBezTo>
                  <a:pt x="395970" y="156147"/>
                  <a:pt x="393082" y="159030"/>
                  <a:pt x="389563" y="159030"/>
                </a:cubicBezTo>
                <a:lnTo>
                  <a:pt x="298872" y="159030"/>
                </a:lnTo>
                <a:cubicBezTo>
                  <a:pt x="304828" y="161373"/>
                  <a:pt x="309069" y="167049"/>
                  <a:pt x="309069" y="173807"/>
                </a:cubicBezTo>
                <a:cubicBezTo>
                  <a:pt x="309069" y="182547"/>
                  <a:pt x="301940" y="189665"/>
                  <a:pt x="293187" y="189665"/>
                </a:cubicBezTo>
                <a:cubicBezTo>
                  <a:pt x="284434" y="189665"/>
                  <a:pt x="277305" y="182547"/>
                  <a:pt x="277305" y="173807"/>
                </a:cubicBezTo>
                <a:cubicBezTo>
                  <a:pt x="277305" y="167049"/>
                  <a:pt x="281546" y="161373"/>
                  <a:pt x="287502" y="159030"/>
                </a:cubicBezTo>
                <a:lnTo>
                  <a:pt x="196812" y="159030"/>
                </a:lnTo>
                <a:cubicBezTo>
                  <a:pt x="193202" y="159030"/>
                  <a:pt x="190314" y="156147"/>
                  <a:pt x="190314" y="152633"/>
                </a:cubicBezTo>
                <a:close/>
                <a:moveTo>
                  <a:pt x="178673" y="12884"/>
                </a:moveTo>
                <a:lnTo>
                  <a:pt x="178673" y="46132"/>
                </a:lnTo>
                <a:cubicBezTo>
                  <a:pt x="182464" y="44600"/>
                  <a:pt x="186434" y="42978"/>
                  <a:pt x="190314" y="41537"/>
                </a:cubicBezTo>
                <a:lnTo>
                  <a:pt x="190314" y="31535"/>
                </a:lnTo>
                <a:cubicBezTo>
                  <a:pt x="190314" y="27931"/>
                  <a:pt x="193202" y="25048"/>
                  <a:pt x="196812" y="25048"/>
                </a:cubicBezTo>
                <a:lnTo>
                  <a:pt x="262055" y="25048"/>
                </a:lnTo>
                <a:cubicBezTo>
                  <a:pt x="271530" y="24147"/>
                  <a:pt x="281185" y="23606"/>
                  <a:pt x="291021" y="23606"/>
                </a:cubicBezTo>
                <a:cubicBezTo>
                  <a:pt x="300767" y="23606"/>
                  <a:pt x="310423" y="24147"/>
                  <a:pt x="319988" y="25048"/>
                </a:cubicBezTo>
                <a:lnTo>
                  <a:pt x="389563" y="25048"/>
                </a:lnTo>
                <a:cubicBezTo>
                  <a:pt x="393082" y="25048"/>
                  <a:pt x="395970" y="27931"/>
                  <a:pt x="395970" y="31535"/>
                </a:cubicBezTo>
                <a:lnTo>
                  <a:pt x="395970" y="43249"/>
                </a:lnTo>
                <a:cubicBezTo>
                  <a:pt x="401294" y="45321"/>
                  <a:pt x="406438" y="47484"/>
                  <a:pt x="411582" y="49826"/>
                </a:cubicBezTo>
                <a:lnTo>
                  <a:pt x="411582" y="12884"/>
                </a:lnTo>
                <a:close/>
                <a:moveTo>
                  <a:pt x="172176" y="0"/>
                </a:moveTo>
                <a:lnTo>
                  <a:pt x="417988" y="0"/>
                </a:lnTo>
                <a:cubicBezTo>
                  <a:pt x="421598" y="0"/>
                  <a:pt x="424486" y="2883"/>
                  <a:pt x="424486" y="6487"/>
                </a:cubicBezTo>
                <a:lnTo>
                  <a:pt x="424486" y="56133"/>
                </a:lnTo>
                <a:cubicBezTo>
                  <a:pt x="473395" y="81452"/>
                  <a:pt x="514184" y="120196"/>
                  <a:pt x="542067" y="167500"/>
                </a:cubicBezTo>
                <a:cubicBezTo>
                  <a:pt x="545226" y="167950"/>
                  <a:pt x="547662" y="170563"/>
                  <a:pt x="547662" y="173807"/>
                </a:cubicBezTo>
                <a:cubicBezTo>
                  <a:pt x="547662" y="174708"/>
                  <a:pt x="547482" y="175609"/>
                  <a:pt x="547121" y="176420"/>
                </a:cubicBezTo>
                <a:cubicBezTo>
                  <a:pt x="569320" y="217416"/>
                  <a:pt x="581953" y="264359"/>
                  <a:pt x="581953" y="314186"/>
                </a:cubicBezTo>
                <a:cubicBezTo>
                  <a:pt x="581953" y="419696"/>
                  <a:pt x="525373" y="512140"/>
                  <a:pt x="440819" y="563048"/>
                </a:cubicBezTo>
                <a:cubicBezTo>
                  <a:pt x="439826" y="564309"/>
                  <a:pt x="438383" y="565211"/>
                  <a:pt x="436758" y="565391"/>
                </a:cubicBezTo>
                <a:cubicBezTo>
                  <a:pt x="393895" y="590349"/>
                  <a:pt x="344082" y="604675"/>
                  <a:pt x="291021" y="604675"/>
                </a:cubicBezTo>
                <a:cubicBezTo>
                  <a:pt x="130576" y="604675"/>
                  <a:pt x="0" y="474388"/>
                  <a:pt x="0" y="314186"/>
                </a:cubicBezTo>
                <a:cubicBezTo>
                  <a:pt x="0" y="262377"/>
                  <a:pt x="13716" y="213812"/>
                  <a:pt x="37539" y="171734"/>
                </a:cubicBezTo>
                <a:cubicBezTo>
                  <a:pt x="37810" y="171013"/>
                  <a:pt x="38171" y="170293"/>
                  <a:pt x="38712" y="169752"/>
                </a:cubicBezTo>
                <a:cubicBezTo>
                  <a:pt x="68040" y="118754"/>
                  <a:pt x="112348" y="77488"/>
                  <a:pt x="165679" y="51989"/>
                </a:cubicBezTo>
                <a:lnTo>
                  <a:pt x="165679" y="6487"/>
                </a:lnTo>
                <a:cubicBezTo>
                  <a:pt x="165679" y="2883"/>
                  <a:pt x="168567" y="0"/>
                  <a:pt x="17217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out-of-basket-commercial-symbol_49779"/>
          <p:cNvSpPr>
            <a:spLocks noChangeAspect="1"/>
          </p:cNvSpPr>
          <p:nvPr/>
        </p:nvSpPr>
        <p:spPr bwMode="auto">
          <a:xfrm>
            <a:off x="5412099" y="245605"/>
            <a:ext cx="439353" cy="377514"/>
          </a:xfrm>
          <a:custGeom>
            <a:avLst/>
            <a:gdLst>
              <a:gd name="connsiteX0" fmla="*/ 410303 w 607639"/>
              <a:gd name="connsiteY0" fmla="*/ 449573 h 522114"/>
              <a:gd name="connsiteX1" fmla="*/ 422405 w 607639"/>
              <a:gd name="connsiteY1" fmla="*/ 461654 h 522114"/>
              <a:gd name="connsiteX2" fmla="*/ 422405 w 607639"/>
              <a:gd name="connsiteY2" fmla="*/ 467694 h 522114"/>
              <a:gd name="connsiteX3" fmla="*/ 410303 w 607639"/>
              <a:gd name="connsiteY3" fmla="*/ 479775 h 522114"/>
              <a:gd name="connsiteX4" fmla="*/ 398201 w 607639"/>
              <a:gd name="connsiteY4" fmla="*/ 467694 h 522114"/>
              <a:gd name="connsiteX5" fmla="*/ 398201 w 607639"/>
              <a:gd name="connsiteY5" fmla="*/ 461654 h 522114"/>
              <a:gd name="connsiteX6" fmla="*/ 410303 w 607639"/>
              <a:gd name="connsiteY6" fmla="*/ 449573 h 522114"/>
              <a:gd name="connsiteX7" fmla="*/ 209429 w 607639"/>
              <a:gd name="connsiteY7" fmla="*/ 354949 h 522114"/>
              <a:gd name="connsiteX8" fmla="*/ 209429 w 607639"/>
              <a:gd name="connsiteY8" fmla="*/ 497941 h 522114"/>
              <a:gd name="connsiteX9" fmla="*/ 583430 w 607639"/>
              <a:gd name="connsiteY9" fmla="*/ 497941 h 522114"/>
              <a:gd name="connsiteX10" fmla="*/ 583430 w 607639"/>
              <a:gd name="connsiteY10" fmla="*/ 354949 h 522114"/>
              <a:gd name="connsiteX11" fmla="*/ 422419 w 607639"/>
              <a:gd name="connsiteY11" fmla="*/ 354949 h 522114"/>
              <a:gd name="connsiteX12" fmla="*/ 422419 w 607639"/>
              <a:gd name="connsiteY12" fmla="*/ 423024 h 522114"/>
              <a:gd name="connsiteX13" fmla="*/ 410314 w 607639"/>
              <a:gd name="connsiteY13" fmla="*/ 435110 h 522114"/>
              <a:gd name="connsiteX14" fmla="*/ 398210 w 607639"/>
              <a:gd name="connsiteY14" fmla="*/ 423024 h 522114"/>
              <a:gd name="connsiteX15" fmla="*/ 398210 w 607639"/>
              <a:gd name="connsiteY15" fmla="*/ 354949 h 522114"/>
              <a:gd name="connsiteX16" fmla="*/ 371597 w 607639"/>
              <a:gd name="connsiteY16" fmla="*/ 354949 h 522114"/>
              <a:gd name="connsiteX17" fmla="*/ 312943 w 607639"/>
              <a:gd name="connsiteY17" fmla="*/ 432088 h 522114"/>
              <a:gd name="connsiteX18" fmla="*/ 303775 w 607639"/>
              <a:gd name="connsiteY18" fmla="*/ 436265 h 522114"/>
              <a:gd name="connsiteX19" fmla="*/ 294608 w 607639"/>
              <a:gd name="connsiteY19" fmla="*/ 432088 h 522114"/>
              <a:gd name="connsiteX20" fmla="*/ 235953 w 607639"/>
              <a:gd name="connsiteY20" fmla="*/ 354949 h 522114"/>
              <a:gd name="connsiteX21" fmla="*/ 24209 w 607639"/>
              <a:gd name="connsiteY21" fmla="*/ 354949 h 522114"/>
              <a:gd name="connsiteX22" fmla="*/ 24209 w 607639"/>
              <a:gd name="connsiteY22" fmla="*/ 497941 h 522114"/>
              <a:gd name="connsiteX23" fmla="*/ 185220 w 607639"/>
              <a:gd name="connsiteY23" fmla="*/ 497941 h 522114"/>
              <a:gd name="connsiteX24" fmla="*/ 185220 w 607639"/>
              <a:gd name="connsiteY24" fmla="*/ 354949 h 522114"/>
              <a:gd name="connsiteX25" fmla="*/ 303775 w 607639"/>
              <a:gd name="connsiteY25" fmla="*/ 85756 h 522114"/>
              <a:gd name="connsiteX26" fmla="*/ 236045 w 607639"/>
              <a:gd name="connsiteY26" fmla="*/ 153471 h 522114"/>
              <a:gd name="connsiteX27" fmla="*/ 303775 w 607639"/>
              <a:gd name="connsiteY27" fmla="*/ 221185 h 522114"/>
              <a:gd name="connsiteX28" fmla="*/ 371593 w 607639"/>
              <a:gd name="connsiteY28" fmla="*/ 153471 h 522114"/>
              <a:gd name="connsiteX29" fmla="*/ 303775 w 607639"/>
              <a:gd name="connsiteY29" fmla="*/ 85756 h 522114"/>
              <a:gd name="connsiteX30" fmla="*/ 303775 w 607639"/>
              <a:gd name="connsiteY30" fmla="*/ 61674 h 522114"/>
              <a:gd name="connsiteX31" fmla="*/ 395801 w 607639"/>
              <a:gd name="connsiteY31" fmla="*/ 153471 h 522114"/>
              <a:gd name="connsiteX32" fmla="*/ 303775 w 607639"/>
              <a:gd name="connsiteY32" fmla="*/ 245356 h 522114"/>
              <a:gd name="connsiteX33" fmla="*/ 211837 w 607639"/>
              <a:gd name="connsiteY33" fmla="*/ 153471 h 522114"/>
              <a:gd name="connsiteX34" fmla="*/ 303775 w 607639"/>
              <a:gd name="connsiteY34" fmla="*/ 61674 h 522114"/>
              <a:gd name="connsiteX35" fmla="*/ 303775 w 607639"/>
              <a:gd name="connsiteY35" fmla="*/ 24173 h 522114"/>
              <a:gd name="connsiteX36" fmla="*/ 175518 w 607639"/>
              <a:gd name="connsiteY36" fmla="*/ 152235 h 522114"/>
              <a:gd name="connsiteX37" fmla="*/ 303775 w 607639"/>
              <a:gd name="connsiteY37" fmla="*/ 405250 h 522114"/>
              <a:gd name="connsiteX38" fmla="*/ 432121 w 607639"/>
              <a:gd name="connsiteY38" fmla="*/ 152235 h 522114"/>
              <a:gd name="connsiteX39" fmla="*/ 303775 w 607639"/>
              <a:gd name="connsiteY39" fmla="*/ 24173 h 522114"/>
              <a:gd name="connsiteX40" fmla="*/ 303775 w 607639"/>
              <a:gd name="connsiteY40" fmla="*/ 0 h 522114"/>
              <a:gd name="connsiteX41" fmla="*/ 456330 w 607639"/>
              <a:gd name="connsiteY41" fmla="*/ 152235 h 522114"/>
              <a:gd name="connsiteX42" fmla="*/ 387618 w 607639"/>
              <a:gd name="connsiteY42" fmla="*/ 330776 h 522114"/>
              <a:gd name="connsiteX43" fmla="*/ 595534 w 607639"/>
              <a:gd name="connsiteY43" fmla="*/ 330776 h 522114"/>
              <a:gd name="connsiteX44" fmla="*/ 607639 w 607639"/>
              <a:gd name="connsiteY44" fmla="*/ 342863 h 522114"/>
              <a:gd name="connsiteX45" fmla="*/ 607639 w 607639"/>
              <a:gd name="connsiteY45" fmla="*/ 510028 h 522114"/>
              <a:gd name="connsiteX46" fmla="*/ 595534 w 607639"/>
              <a:gd name="connsiteY46" fmla="*/ 522114 h 522114"/>
              <a:gd name="connsiteX47" fmla="*/ 12105 w 607639"/>
              <a:gd name="connsiteY47" fmla="*/ 522114 h 522114"/>
              <a:gd name="connsiteX48" fmla="*/ 0 w 607639"/>
              <a:gd name="connsiteY48" fmla="*/ 510028 h 522114"/>
              <a:gd name="connsiteX49" fmla="*/ 0 w 607639"/>
              <a:gd name="connsiteY49" fmla="*/ 342863 h 522114"/>
              <a:gd name="connsiteX50" fmla="*/ 12105 w 607639"/>
              <a:gd name="connsiteY50" fmla="*/ 330776 h 522114"/>
              <a:gd name="connsiteX51" fmla="*/ 220021 w 607639"/>
              <a:gd name="connsiteY51" fmla="*/ 330776 h 522114"/>
              <a:gd name="connsiteX52" fmla="*/ 151309 w 607639"/>
              <a:gd name="connsiteY52" fmla="*/ 152235 h 522114"/>
              <a:gd name="connsiteX53" fmla="*/ 303775 w 607639"/>
              <a:gd name="connsiteY53" fmla="*/ 0 h 52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639" h="522114">
                <a:moveTo>
                  <a:pt x="410303" y="449573"/>
                </a:moveTo>
                <a:cubicBezTo>
                  <a:pt x="416977" y="449573"/>
                  <a:pt x="422405" y="454992"/>
                  <a:pt x="422405" y="461654"/>
                </a:cubicBezTo>
                <a:lnTo>
                  <a:pt x="422405" y="467694"/>
                </a:lnTo>
                <a:cubicBezTo>
                  <a:pt x="422405" y="474357"/>
                  <a:pt x="416977" y="479775"/>
                  <a:pt x="410303" y="479775"/>
                </a:cubicBezTo>
                <a:cubicBezTo>
                  <a:pt x="403629" y="479775"/>
                  <a:pt x="398201" y="474357"/>
                  <a:pt x="398201" y="467694"/>
                </a:cubicBezTo>
                <a:lnTo>
                  <a:pt x="398201" y="461654"/>
                </a:lnTo>
                <a:cubicBezTo>
                  <a:pt x="398201" y="454992"/>
                  <a:pt x="403629" y="449573"/>
                  <a:pt x="410303" y="449573"/>
                </a:cubicBezTo>
                <a:close/>
                <a:moveTo>
                  <a:pt x="209429" y="354949"/>
                </a:moveTo>
                <a:lnTo>
                  <a:pt x="209429" y="497941"/>
                </a:lnTo>
                <a:lnTo>
                  <a:pt x="583430" y="497941"/>
                </a:lnTo>
                <a:lnTo>
                  <a:pt x="583430" y="354949"/>
                </a:lnTo>
                <a:lnTo>
                  <a:pt x="422419" y="354949"/>
                </a:lnTo>
                <a:lnTo>
                  <a:pt x="422419" y="423024"/>
                </a:lnTo>
                <a:cubicBezTo>
                  <a:pt x="422419" y="429689"/>
                  <a:pt x="416990" y="435110"/>
                  <a:pt x="410314" y="435110"/>
                </a:cubicBezTo>
                <a:cubicBezTo>
                  <a:pt x="403639" y="435110"/>
                  <a:pt x="398210" y="429689"/>
                  <a:pt x="398210" y="423024"/>
                </a:cubicBezTo>
                <a:lnTo>
                  <a:pt x="398210" y="354949"/>
                </a:lnTo>
                <a:lnTo>
                  <a:pt x="371597" y="354949"/>
                </a:lnTo>
                <a:cubicBezTo>
                  <a:pt x="342047" y="398229"/>
                  <a:pt x="315435" y="429245"/>
                  <a:pt x="312943" y="432088"/>
                </a:cubicBezTo>
                <a:cubicBezTo>
                  <a:pt x="310628" y="434755"/>
                  <a:pt x="307335" y="436265"/>
                  <a:pt x="303775" y="436265"/>
                </a:cubicBezTo>
                <a:cubicBezTo>
                  <a:pt x="300304" y="436265"/>
                  <a:pt x="296922" y="434755"/>
                  <a:pt x="294608" y="432088"/>
                </a:cubicBezTo>
                <a:cubicBezTo>
                  <a:pt x="292115" y="429245"/>
                  <a:pt x="265592" y="398229"/>
                  <a:pt x="235953" y="354949"/>
                </a:cubicBezTo>
                <a:close/>
                <a:moveTo>
                  <a:pt x="24209" y="354949"/>
                </a:moveTo>
                <a:lnTo>
                  <a:pt x="24209" y="497941"/>
                </a:lnTo>
                <a:lnTo>
                  <a:pt x="185220" y="497941"/>
                </a:lnTo>
                <a:lnTo>
                  <a:pt x="185220" y="354949"/>
                </a:lnTo>
                <a:close/>
                <a:moveTo>
                  <a:pt x="303775" y="85756"/>
                </a:moveTo>
                <a:cubicBezTo>
                  <a:pt x="266394" y="85756"/>
                  <a:pt x="236045" y="116148"/>
                  <a:pt x="236045" y="153471"/>
                </a:cubicBezTo>
                <a:cubicBezTo>
                  <a:pt x="236045" y="190794"/>
                  <a:pt x="266394" y="221185"/>
                  <a:pt x="303775" y="221185"/>
                </a:cubicBezTo>
                <a:cubicBezTo>
                  <a:pt x="341155" y="221185"/>
                  <a:pt x="371593" y="190794"/>
                  <a:pt x="371593" y="153471"/>
                </a:cubicBezTo>
                <a:cubicBezTo>
                  <a:pt x="371593" y="116148"/>
                  <a:pt x="341155" y="85756"/>
                  <a:pt x="303775" y="85756"/>
                </a:cubicBezTo>
                <a:close/>
                <a:moveTo>
                  <a:pt x="303775" y="61674"/>
                </a:moveTo>
                <a:cubicBezTo>
                  <a:pt x="354505" y="61674"/>
                  <a:pt x="395801" y="102818"/>
                  <a:pt x="395801" y="153471"/>
                </a:cubicBezTo>
                <a:cubicBezTo>
                  <a:pt x="395801" y="204123"/>
                  <a:pt x="354505" y="245356"/>
                  <a:pt x="303775" y="245356"/>
                </a:cubicBezTo>
                <a:cubicBezTo>
                  <a:pt x="253044" y="245356"/>
                  <a:pt x="211837" y="204123"/>
                  <a:pt x="211837" y="153471"/>
                </a:cubicBezTo>
                <a:cubicBezTo>
                  <a:pt x="211837" y="102818"/>
                  <a:pt x="253044" y="61674"/>
                  <a:pt x="303775" y="61674"/>
                </a:cubicBezTo>
                <a:close/>
                <a:moveTo>
                  <a:pt x="303775" y="24173"/>
                </a:moveTo>
                <a:cubicBezTo>
                  <a:pt x="233016" y="24173"/>
                  <a:pt x="175518" y="81672"/>
                  <a:pt x="175518" y="152235"/>
                </a:cubicBezTo>
                <a:cubicBezTo>
                  <a:pt x="175518" y="240306"/>
                  <a:pt x="273068" y="367391"/>
                  <a:pt x="303775" y="405250"/>
                </a:cubicBezTo>
                <a:cubicBezTo>
                  <a:pt x="334571" y="367391"/>
                  <a:pt x="432121" y="240217"/>
                  <a:pt x="432121" y="152235"/>
                </a:cubicBezTo>
                <a:cubicBezTo>
                  <a:pt x="432121" y="81672"/>
                  <a:pt x="374534" y="24173"/>
                  <a:pt x="303775" y="24173"/>
                </a:cubicBezTo>
                <a:close/>
                <a:moveTo>
                  <a:pt x="303775" y="0"/>
                </a:moveTo>
                <a:cubicBezTo>
                  <a:pt x="387885" y="0"/>
                  <a:pt x="456330" y="68342"/>
                  <a:pt x="456330" y="152235"/>
                </a:cubicBezTo>
                <a:cubicBezTo>
                  <a:pt x="456330" y="208313"/>
                  <a:pt x="422419" y="276032"/>
                  <a:pt x="387618" y="330776"/>
                </a:cubicBezTo>
                <a:lnTo>
                  <a:pt x="595534" y="330776"/>
                </a:lnTo>
                <a:cubicBezTo>
                  <a:pt x="602210" y="330776"/>
                  <a:pt x="607639" y="336197"/>
                  <a:pt x="607639" y="342863"/>
                </a:cubicBezTo>
                <a:lnTo>
                  <a:pt x="607639" y="510028"/>
                </a:lnTo>
                <a:cubicBezTo>
                  <a:pt x="607639" y="516693"/>
                  <a:pt x="602210" y="522114"/>
                  <a:pt x="595534" y="522114"/>
                </a:cubicBezTo>
                <a:lnTo>
                  <a:pt x="12105" y="522114"/>
                </a:lnTo>
                <a:cubicBezTo>
                  <a:pt x="5429" y="522114"/>
                  <a:pt x="0" y="516693"/>
                  <a:pt x="0" y="510028"/>
                </a:cubicBezTo>
                <a:lnTo>
                  <a:pt x="0" y="342863"/>
                </a:lnTo>
                <a:cubicBezTo>
                  <a:pt x="0" y="336197"/>
                  <a:pt x="5429" y="330776"/>
                  <a:pt x="12105" y="330776"/>
                </a:cubicBezTo>
                <a:lnTo>
                  <a:pt x="220021" y="330776"/>
                </a:lnTo>
                <a:cubicBezTo>
                  <a:pt x="185220" y="276032"/>
                  <a:pt x="151309" y="208313"/>
                  <a:pt x="151309" y="152235"/>
                </a:cubicBezTo>
                <a:cubicBezTo>
                  <a:pt x="151309" y="68342"/>
                  <a:pt x="219754" y="0"/>
                  <a:pt x="30377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ut-of-basket-commercial-symbol_49779"/>
          <p:cNvSpPr>
            <a:spLocks noChangeAspect="1"/>
          </p:cNvSpPr>
          <p:nvPr/>
        </p:nvSpPr>
        <p:spPr bwMode="auto">
          <a:xfrm>
            <a:off x="6157098" y="214685"/>
            <a:ext cx="232646" cy="439353"/>
          </a:xfrm>
          <a:custGeom>
            <a:avLst/>
            <a:gdLst>
              <a:gd name="connsiteX0" fmla="*/ 151010 w 321496"/>
              <a:gd name="connsiteY0" fmla="*/ 530440 h 607145"/>
              <a:gd name="connsiteX1" fmla="*/ 170486 w 321496"/>
              <a:gd name="connsiteY1" fmla="*/ 530440 h 607145"/>
              <a:gd name="connsiteX2" fmla="*/ 170486 w 321496"/>
              <a:gd name="connsiteY2" fmla="*/ 549987 h 607145"/>
              <a:gd name="connsiteX3" fmla="*/ 151010 w 321496"/>
              <a:gd name="connsiteY3" fmla="*/ 549987 h 607145"/>
              <a:gd name="connsiteX4" fmla="*/ 160748 w 321496"/>
              <a:gd name="connsiteY4" fmla="*/ 511539 h 607145"/>
              <a:gd name="connsiteX5" fmla="*/ 132034 w 321496"/>
              <a:gd name="connsiteY5" fmla="*/ 540213 h 607145"/>
              <a:gd name="connsiteX6" fmla="*/ 160748 w 321496"/>
              <a:gd name="connsiteY6" fmla="*/ 568967 h 607145"/>
              <a:gd name="connsiteX7" fmla="*/ 189462 w 321496"/>
              <a:gd name="connsiteY7" fmla="*/ 540213 h 607145"/>
              <a:gd name="connsiteX8" fmla="*/ 160748 w 321496"/>
              <a:gd name="connsiteY8" fmla="*/ 511539 h 607145"/>
              <a:gd name="connsiteX9" fmla="*/ 44200 w 321496"/>
              <a:gd name="connsiteY9" fmla="*/ 58797 h 607145"/>
              <a:gd name="connsiteX10" fmla="*/ 36457 w 321496"/>
              <a:gd name="connsiteY10" fmla="*/ 66449 h 607145"/>
              <a:gd name="connsiteX11" fmla="*/ 36457 w 321496"/>
              <a:gd name="connsiteY11" fmla="*/ 474971 h 607145"/>
              <a:gd name="connsiteX12" fmla="*/ 44200 w 321496"/>
              <a:gd name="connsiteY12" fmla="*/ 482704 h 607145"/>
              <a:gd name="connsiteX13" fmla="*/ 277296 w 321496"/>
              <a:gd name="connsiteY13" fmla="*/ 482704 h 607145"/>
              <a:gd name="connsiteX14" fmla="*/ 285039 w 321496"/>
              <a:gd name="connsiteY14" fmla="*/ 474971 h 607145"/>
              <a:gd name="connsiteX15" fmla="*/ 285039 w 321496"/>
              <a:gd name="connsiteY15" fmla="*/ 66449 h 607145"/>
              <a:gd name="connsiteX16" fmla="*/ 277296 w 321496"/>
              <a:gd name="connsiteY16" fmla="*/ 58797 h 607145"/>
              <a:gd name="connsiteX17" fmla="*/ 56137 w 321496"/>
              <a:gd name="connsiteY17" fmla="*/ 0 h 607145"/>
              <a:gd name="connsiteX18" fmla="*/ 265359 w 321496"/>
              <a:gd name="connsiteY18" fmla="*/ 0 h 607145"/>
              <a:gd name="connsiteX19" fmla="*/ 321496 w 321496"/>
              <a:gd name="connsiteY19" fmla="*/ 56059 h 607145"/>
              <a:gd name="connsiteX20" fmla="*/ 321496 w 321496"/>
              <a:gd name="connsiteY20" fmla="*/ 551086 h 607145"/>
              <a:gd name="connsiteX21" fmla="*/ 265359 w 321496"/>
              <a:gd name="connsiteY21" fmla="*/ 607145 h 607145"/>
              <a:gd name="connsiteX22" fmla="*/ 56137 w 321496"/>
              <a:gd name="connsiteY22" fmla="*/ 607145 h 607145"/>
              <a:gd name="connsiteX23" fmla="*/ 0 w 321496"/>
              <a:gd name="connsiteY23" fmla="*/ 551086 h 607145"/>
              <a:gd name="connsiteX24" fmla="*/ 0 w 321496"/>
              <a:gd name="connsiteY24" fmla="*/ 56059 h 607145"/>
              <a:gd name="connsiteX25" fmla="*/ 56137 w 321496"/>
              <a:gd name="connsiteY25" fmla="*/ 0 h 6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1496" h="607145">
                <a:moveTo>
                  <a:pt x="151010" y="530440"/>
                </a:moveTo>
                <a:lnTo>
                  <a:pt x="170486" y="530440"/>
                </a:lnTo>
                <a:lnTo>
                  <a:pt x="170486" y="549987"/>
                </a:lnTo>
                <a:lnTo>
                  <a:pt x="151010" y="549987"/>
                </a:lnTo>
                <a:close/>
                <a:moveTo>
                  <a:pt x="160748" y="511539"/>
                </a:moveTo>
                <a:cubicBezTo>
                  <a:pt x="144859" y="511539"/>
                  <a:pt x="132034" y="524345"/>
                  <a:pt x="132034" y="540213"/>
                </a:cubicBezTo>
                <a:cubicBezTo>
                  <a:pt x="132034" y="556080"/>
                  <a:pt x="144859" y="568967"/>
                  <a:pt x="160748" y="568967"/>
                </a:cubicBezTo>
                <a:cubicBezTo>
                  <a:pt x="176637" y="568967"/>
                  <a:pt x="189462" y="556080"/>
                  <a:pt x="189462" y="540213"/>
                </a:cubicBezTo>
                <a:cubicBezTo>
                  <a:pt x="189462" y="524345"/>
                  <a:pt x="176637" y="511539"/>
                  <a:pt x="160748" y="511539"/>
                </a:cubicBezTo>
                <a:close/>
                <a:moveTo>
                  <a:pt x="44200" y="58797"/>
                </a:moveTo>
                <a:cubicBezTo>
                  <a:pt x="39925" y="58797"/>
                  <a:pt x="36457" y="62261"/>
                  <a:pt x="36457" y="66449"/>
                </a:cubicBezTo>
                <a:lnTo>
                  <a:pt x="36457" y="474971"/>
                </a:lnTo>
                <a:cubicBezTo>
                  <a:pt x="36457" y="479240"/>
                  <a:pt x="39925" y="482704"/>
                  <a:pt x="44200" y="482704"/>
                </a:cubicBezTo>
                <a:lnTo>
                  <a:pt x="277296" y="482704"/>
                </a:lnTo>
                <a:cubicBezTo>
                  <a:pt x="281571" y="482704"/>
                  <a:pt x="285039" y="479240"/>
                  <a:pt x="285039" y="474971"/>
                </a:cubicBezTo>
                <a:lnTo>
                  <a:pt x="285039" y="66449"/>
                </a:lnTo>
                <a:cubicBezTo>
                  <a:pt x="285039" y="62261"/>
                  <a:pt x="281571" y="58797"/>
                  <a:pt x="277296" y="58797"/>
                </a:cubicBezTo>
                <a:close/>
                <a:moveTo>
                  <a:pt x="56137" y="0"/>
                </a:moveTo>
                <a:lnTo>
                  <a:pt x="265359" y="0"/>
                </a:lnTo>
                <a:cubicBezTo>
                  <a:pt x="296331" y="0"/>
                  <a:pt x="321496" y="25130"/>
                  <a:pt x="321496" y="56059"/>
                </a:cubicBezTo>
                <a:lnTo>
                  <a:pt x="321496" y="551086"/>
                </a:lnTo>
                <a:cubicBezTo>
                  <a:pt x="321496" y="582015"/>
                  <a:pt x="296331" y="607145"/>
                  <a:pt x="265359" y="607145"/>
                </a:cubicBezTo>
                <a:lnTo>
                  <a:pt x="56137" y="607145"/>
                </a:lnTo>
                <a:cubicBezTo>
                  <a:pt x="25165" y="607145"/>
                  <a:pt x="0" y="582015"/>
                  <a:pt x="0" y="551086"/>
                </a:cubicBezTo>
                <a:lnTo>
                  <a:pt x="0" y="56059"/>
                </a:lnTo>
                <a:cubicBezTo>
                  <a:pt x="0" y="25130"/>
                  <a:pt x="25165" y="0"/>
                  <a:pt x="5613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ut-of-basket-commercial-symbol_49779"/>
          <p:cNvSpPr>
            <a:spLocks noChangeAspect="1"/>
          </p:cNvSpPr>
          <p:nvPr/>
        </p:nvSpPr>
        <p:spPr bwMode="auto">
          <a:xfrm>
            <a:off x="6695391" y="214999"/>
            <a:ext cx="439353" cy="438726"/>
          </a:xfrm>
          <a:custGeom>
            <a:avLst/>
            <a:gdLst>
              <a:gd name="connsiteX0" fmla="*/ 161806 w 597745"/>
              <a:gd name="connsiteY0" fmla="*/ 576423 h 596892"/>
              <a:gd name="connsiteX1" fmla="*/ 445808 w 597745"/>
              <a:gd name="connsiteY1" fmla="*/ 576423 h 596892"/>
              <a:gd name="connsiteX2" fmla="*/ 455680 w 597745"/>
              <a:gd name="connsiteY2" fmla="*/ 586278 h 596892"/>
              <a:gd name="connsiteX3" fmla="*/ 445808 w 597745"/>
              <a:gd name="connsiteY3" fmla="*/ 596892 h 596892"/>
              <a:gd name="connsiteX4" fmla="*/ 161806 w 597745"/>
              <a:gd name="connsiteY4" fmla="*/ 596892 h 596892"/>
              <a:gd name="connsiteX5" fmla="*/ 151934 w 597745"/>
              <a:gd name="connsiteY5" fmla="*/ 586278 h 596892"/>
              <a:gd name="connsiteX6" fmla="*/ 161806 w 597745"/>
              <a:gd name="connsiteY6" fmla="*/ 576423 h 596892"/>
              <a:gd name="connsiteX7" fmla="*/ 111639 w 597745"/>
              <a:gd name="connsiteY7" fmla="*/ 525616 h 596892"/>
              <a:gd name="connsiteX8" fmla="*/ 495975 w 597745"/>
              <a:gd name="connsiteY8" fmla="*/ 525616 h 596892"/>
              <a:gd name="connsiteX9" fmla="*/ 506609 w 597745"/>
              <a:gd name="connsiteY9" fmla="*/ 536230 h 596892"/>
              <a:gd name="connsiteX10" fmla="*/ 495975 w 597745"/>
              <a:gd name="connsiteY10" fmla="*/ 546085 h 596892"/>
              <a:gd name="connsiteX11" fmla="*/ 111639 w 597745"/>
              <a:gd name="connsiteY11" fmla="*/ 546085 h 596892"/>
              <a:gd name="connsiteX12" fmla="*/ 101005 w 597745"/>
              <a:gd name="connsiteY12" fmla="*/ 536230 h 596892"/>
              <a:gd name="connsiteX13" fmla="*/ 111639 w 597745"/>
              <a:gd name="connsiteY13" fmla="*/ 525616 h 596892"/>
              <a:gd name="connsiteX14" fmla="*/ 60803 w 597745"/>
              <a:gd name="connsiteY14" fmla="*/ 475540 h 596892"/>
              <a:gd name="connsiteX15" fmla="*/ 546932 w 597745"/>
              <a:gd name="connsiteY15" fmla="*/ 475540 h 596892"/>
              <a:gd name="connsiteX16" fmla="*/ 556807 w 597745"/>
              <a:gd name="connsiteY16" fmla="*/ 485409 h 596892"/>
              <a:gd name="connsiteX17" fmla="*/ 546932 w 597745"/>
              <a:gd name="connsiteY17" fmla="*/ 495278 h 596892"/>
              <a:gd name="connsiteX18" fmla="*/ 60803 w 597745"/>
              <a:gd name="connsiteY18" fmla="*/ 495278 h 596892"/>
              <a:gd name="connsiteX19" fmla="*/ 50929 w 597745"/>
              <a:gd name="connsiteY19" fmla="*/ 485409 h 596892"/>
              <a:gd name="connsiteX20" fmla="*/ 60803 w 597745"/>
              <a:gd name="connsiteY20" fmla="*/ 475540 h 596892"/>
              <a:gd name="connsiteX21" fmla="*/ 60729 w 597745"/>
              <a:gd name="connsiteY21" fmla="*/ 404252 h 596892"/>
              <a:gd name="connsiteX22" fmla="*/ 60729 w 597745"/>
              <a:gd name="connsiteY22" fmla="*/ 408803 h 596892"/>
              <a:gd name="connsiteX23" fmla="*/ 86555 w 597745"/>
              <a:gd name="connsiteY23" fmla="*/ 434591 h 596892"/>
              <a:gd name="connsiteX24" fmla="*/ 521028 w 597745"/>
              <a:gd name="connsiteY24" fmla="*/ 434591 h 596892"/>
              <a:gd name="connsiteX25" fmla="*/ 546854 w 597745"/>
              <a:gd name="connsiteY25" fmla="*/ 408803 h 596892"/>
              <a:gd name="connsiteX26" fmla="*/ 546854 w 597745"/>
              <a:gd name="connsiteY26" fmla="*/ 404252 h 596892"/>
              <a:gd name="connsiteX27" fmla="*/ 126812 w 597745"/>
              <a:gd name="connsiteY27" fmla="*/ 242697 h 596892"/>
              <a:gd name="connsiteX28" fmla="*/ 110861 w 597745"/>
              <a:gd name="connsiteY28" fmla="*/ 254833 h 596892"/>
              <a:gd name="connsiteX29" fmla="*/ 93391 w 597745"/>
              <a:gd name="connsiteY29" fmla="*/ 295790 h 596892"/>
              <a:gd name="connsiteX30" fmla="*/ 93391 w 597745"/>
              <a:gd name="connsiteY30" fmla="*/ 316269 h 596892"/>
              <a:gd name="connsiteX31" fmla="*/ 173146 w 597745"/>
              <a:gd name="connsiteY31" fmla="*/ 320062 h 596892"/>
              <a:gd name="connsiteX32" fmla="*/ 243026 w 597745"/>
              <a:gd name="connsiteY32" fmla="*/ 323854 h 596892"/>
              <a:gd name="connsiteX33" fmla="*/ 279485 w 597745"/>
              <a:gd name="connsiteY33" fmla="*/ 310960 h 596892"/>
              <a:gd name="connsiteX34" fmla="*/ 280245 w 597745"/>
              <a:gd name="connsiteY34" fmla="*/ 310201 h 596892"/>
              <a:gd name="connsiteX35" fmla="*/ 297715 w 597745"/>
              <a:gd name="connsiteY35" fmla="*/ 281379 h 596892"/>
              <a:gd name="connsiteX36" fmla="*/ 127571 w 597745"/>
              <a:gd name="connsiteY36" fmla="*/ 242697 h 596892"/>
              <a:gd name="connsiteX37" fmla="*/ 126812 w 597745"/>
              <a:gd name="connsiteY37" fmla="*/ 242697 h 596892"/>
              <a:gd name="connsiteX38" fmla="*/ 341770 w 597745"/>
              <a:gd name="connsiteY38" fmla="*/ 191879 h 596892"/>
              <a:gd name="connsiteX39" fmla="*/ 366076 w 597745"/>
              <a:gd name="connsiteY39" fmla="*/ 220701 h 596892"/>
              <a:gd name="connsiteX40" fmla="*/ 371393 w 597745"/>
              <a:gd name="connsiteY40" fmla="*/ 219184 h 596892"/>
              <a:gd name="connsiteX41" fmla="*/ 393421 w 597745"/>
              <a:gd name="connsiteY41" fmla="*/ 213117 h 596892"/>
              <a:gd name="connsiteX42" fmla="*/ 375951 w 597745"/>
              <a:gd name="connsiteY42" fmla="*/ 191879 h 596892"/>
              <a:gd name="connsiteX43" fmla="*/ 318223 w 597745"/>
              <a:gd name="connsiteY43" fmla="*/ 172159 h 596892"/>
              <a:gd name="connsiteX44" fmla="*/ 318983 w 597745"/>
              <a:gd name="connsiteY44" fmla="*/ 172159 h 596892"/>
              <a:gd name="connsiteX45" fmla="*/ 319743 w 597745"/>
              <a:gd name="connsiteY45" fmla="*/ 172159 h 596892"/>
              <a:gd name="connsiteX46" fmla="*/ 380508 w 597745"/>
              <a:gd name="connsiteY46" fmla="*/ 172159 h 596892"/>
              <a:gd name="connsiteX47" fmla="*/ 388104 w 597745"/>
              <a:gd name="connsiteY47" fmla="*/ 175193 h 596892"/>
              <a:gd name="connsiteX48" fmla="*/ 420006 w 597745"/>
              <a:gd name="connsiteY48" fmla="*/ 213117 h 596892"/>
              <a:gd name="connsiteX49" fmla="*/ 459503 w 597745"/>
              <a:gd name="connsiteY49" fmla="*/ 226769 h 596892"/>
              <a:gd name="connsiteX50" fmla="*/ 526345 w 597745"/>
              <a:gd name="connsiteY50" fmla="*/ 273036 h 596892"/>
              <a:gd name="connsiteX51" fmla="*/ 321262 w 597745"/>
              <a:gd name="connsiteY51" fmla="*/ 273036 h 596892"/>
              <a:gd name="connsiteX52" fmla="*/ 320502 w 597745"/>
              <a:gd name="connsiteY52" fmla="*/ 276828 h 596892"/>
              <a:gd name="connsiteX53" fmla="*/ 315185 w 597745"/>
              <a:gd name="connsiteY53" fmla="*/ 293515 h 596892"/>
              <a:gd name="connsiteX54" fmla="*/ 550652 w 597745"/>
              <a:gd name="connsiteY54" fmla="*/ 293515 h 596892"/>
              <a:gd name="connsiteX55" fmla="*/ 571160 w 597745"/>
              <a:gd name="connsiteY55" fmla="*/ 313235 h 596892"/>
              <a:gd name="connsiteX56" fmla="*/ 304551 w 597745"/>
              <a:gd name="connsiteY56" fmla="*/ 313235 h 596892"/>
              <a:gd name="connsiteX57" fmla="*/ 282524 w 597745"/>
              <a:gd name="connsiteY57" fmla="*/ 333714 h 596892"/>
              <a:gd name="connsiteX58" fmla="*/ 587111 w 597745"/>
              <a:gd name="connsiteY58" fmla="*/ 333714 h 596892"/>
              <a:gd name="connsiteX59" fmla="*/ 597745 w 597745"/>
              <a:gd name="connsiteY59" fmla="*/ 364053 h 596892"/>
              <a:gd name="connsiteX60" fmla="*/ 567362 w 597745"/>
              <a:gd name="connsiteY60" fmla="*/ 402735 h 596892"/>
              <a:gd name="connsiteX61" fmla="*/ 567362 w 597745"/>
              <a:gd name="connsiteY61" fmla="*/ 408803 h 596892"/>
              <a:gd name="connsiteX62" fmla="*/ 521028 w 597745"/>
              <a:gd name="connsiteY62" fmla="*/ 455070 h 596892"/>
              <a:gd name="connsiteX63" fmla="*/ 86555 w 597745"/>
              <a:gd name="connsiteY63" fmla="*/ 455070 h 596892"/>
              <a:gd name="connsiteX64" fmla="*/ 40221 w 597745"/>
              <a:gd name="connsiteY64" fmla="*/ 408803 h 596892"/>
              <a:gd name="connsiteX65" fmla="*/ 40221 w 597745"/>
              <a:gd name="connsiteY65" fmla="*/ 404252 h 596892"/>
              <a:gd name="connsiteX66" fmla="*/ 26549 w 597745"/>
              <a:gd name="connsiteY66" fmla="*/ 404252 h 596892"/>
              <a:gd name="connsiteX67" fmla="*/ 6040 w 597745"/>
              <a:gd name="connsiteY67" fmla="*/ 390600 h 596892"/>
              <a:gd name="connsiteX68" fmla="*/ 17434 w 597745"/>
              <a:gd name="connsiteY68" fmla="*/ 325371 h 596892"/>
              <a:gd name="connsiteX69" fmla="*/ 37183 w 597745"/>
              <a:gd name="connsiteY69" fmla="*/ 313994 h 596892"/>
              <a:gd name="connsiteX70" fmla="*/ 37942 w 597745"/>
              <a:gd name="connsiteY70" fmla="*/ 313994 h 596892"/>
              <a:gd name="connsiteX71" fmla="*/ 72123 w 597745"/>
              <a:gd name="connsiteY71" fmla="*/ 315511 h 596892"/>
              <a:gd name="connsiteX72" fmla="*/ 74402 w 597745"/>
              <a:gd name="connsiteY72" fmla="*/ 288206 h 596892"/>
              <a:gd name="connsiteX73" fmla="*/ 91872 w 597745"/>
              <a:gd name="connsiteY73" fmla="*/ 246490 h 596892"/>
              <a:gd name="connsiteX74" fmla="*/ 131369 w 597745"/>
              <a:gd name="connsiteY74" fmla="*/ 222977 h 596892"/>
              <a:gd name="connsiteX75" fmla="*/ 303032 w 597745"/>
              <a:gd name="connsiteY75" fmla="*/ 262417 h 596892"/>
              <a:gd name="connsiteX76" fmla="*/ 303792 w 597745"/>
              <a:gd name="connsiteY76" fmla="*/ 253316 h 596892"/>
              <a:gd name="connsiteX77" fmla="*/ 311387 w 597745"/>
              <a:gd name="connsiteY77" fmla="*/ 242697 h 596892"/>
              <a:gd name="connsiteX78" fmla="*/ 346327 w 597745"/>
              <a:gd name="connsiteY78" fmla="*/ 229045 h 596892"/>
              <a:gd name="connsiteX79" fmla="*/ 316704 w 597745"/>
              <a:gd name="connsiteY79" fmla="*/ 194913 h 596892"/>
              <a:gd name="connsiteX80" fmla="*/ 283283 w 597745"/>
              <a:gd name="connsiteY80" fmla="*/ 211600 h 596892"/>
              <a:gd name="connsiteX81" fmla="*/ 278726 w 597745"/>
              <a:gd name="connsiteY81" fmla="*/ 212358 h 596892"/>
              <a:gd name="connsiteX82" fmla="*/ 269611 w 597745"/>
              <a:gd name="connsiteY82" fmla="*/ 207049 h 596892"/>
              <a:gd name="connsiteX83" fmla="*/ 274168 w 597745"/>
              <a:gd name="connsiteY83" fmla="*/ 193396 h 596892"/>
              <a:gd name="connsiteX84" fmla="*/ 315185 w 597745"/>
              <a:gd name="connsiteY84" fmla="*/ 172917 h 596892"/>
              <a:gd name="connsiteX85" fmla="*/ 318223 w 597745"/>
              <a:gd name="connsiteY85" fmla="*/ 172159 h 596892"/>
              <a:gd name="connsiteX86" fmla="*/ 91136 w 597745"/>
              <a:gd name="connsiteY86" fmla="*/ 0 h 596892"/>
              <a:gd name="connsiteX87" fmla="*/ 101009 w 597745"/>
              <a:gd name="connsiteY87" fmla="*/ 9860 h 596892"/>
              <a:gd name="connsiteX88" fmla="*/ 101009 w 597745"/>
              <a:gd name="connsiteY88" fmla="*/ 31096 h 596892"/>
              <a:gd name="connsiteX89" fmla="*/ 126071 w 597745"/>
              <a:gd name="connsiteY89" fmla="*/ 41715 h 596892"/>
              <a:gd name="connsiteX90" fmla="*/ 141261 w 597745"/>
              <a:gd name="connsiteY90" fmla="*/ 26546 h 596892"/>
              <a:gd name="connsiteX91" fmla="*/ 155691 w 597745"/>
              <a:gd name="connsiteY91" fmla="*/ 26546 h 596892"/>
              <a:gd name="connsiteX92" fmla="*/ 155691 w 597745"/>
              <a:gd name="connsiteY92" fmla="*/ 40956 h 596892"/>
              <a:gd name="connsiteX93" fmla="*/ 140501 w 597745"/>
              <a:gd name="connsiteY93" fmla="*/ 56125 h 596892"/>
              <a:gd name="connsiteX94" fmla="*/ 151134 w 597745"/>
              <a:gd name="connsiteY94" fmla="*/ 81154 h 596892"/>
              <a:gd name="connsiteX95" fmla="*/ 172399 w 597745"/>
              <a:gd name="connsiteY95" fmla="*/ 81154 h 596892"/>
              <a:gd name="connsiteX96" fmla="*/ 182272 w 597745"/>
              <a:gd name="connsiteY96" fmla="*/ 91014 h 596892"/>
              <a:gd name="connsiteX97" fmla="*/ 172399 w 597745"/>
              <a:gd name="connsiteY97" fmla="*/ 100874 h 596892"/>
              <a:gd name="connsiteX98" fmla="*/ 151134 w 597745"/>
              <a:gd name="connsiteY98" fmla="*/ 100874 h 596892"/>
              <a:gd name="connsiteX99" fmla="*/ 140501 w 597745"/>
              <a:gd name="connsiteY99" fmla="*/ 125903 h 596892"/>
              <a:gd name="connsiteX100" fmla="*/ 155691 w 597745"/>
              <a:gd name="connsiteY100" fmla="*/ 141072 h 596892"/>
              <a:gd name="connsiteX101" fmla="*/ 155691 w 597745"/>
              <a:gd name="connsiteY101" fmla="*/ 155482 h 596892"/>
              <a:gd name="connsiteX102" fmla="*/ 148096 w 597745"/>
              <a:gd name="connsiteY102" fmla="*/ 158516 h 596892"/>
              <a:gd name="connsiteX103" fmla="*/ 141261 w 597745"/>
              <a:gd name="connsiteY103" fmla="*/ 155482 h 596892"/>
              <a:gd name="connsiteX104" fmla="*/ 126071 w 597745"/>
              <a:gd name="connsiteY104" fmla="*/ 140313 h 596892"/>
              <a:gd name="connsiteX105" fmla="*/ 101009 w 597745"/>
              <a:gd name="connsiteY105" fmla="*/ 150932 h 596892"/>
              <a:gd name="connsiteX106" fmla="*/ 101009 w 597745"/>
              <a:gd name="connsiteY106" fmla="*/ 172168 h 596892"/>
              <a:gd name="connsiteX107" fmla="*/ 91136 w 597745"/>
              <a:gd name="connsiteY107" fmla="*/ 182028 h 596892"/>
              <a:gd name="connsiteX108" fmla="*/ 81263 w 597745"/>
              <a:gd name="connsiteY108" fmla="*/ 172168 h 596892"/>
              <a:gd name="connsiteX109" fmla="*/ 81263 w 597745"/>
              <a:gd name="connsiteY109" fmla="*/ 150932 h 596892"/>
              <a:gd name="connsiteX110" fmla="*/ 56201 w 597745"/>
              <a:gd name="connsiteY110" fmla="*/ 140313 h 596892"/>
              <a:gd name="connsiteX111" fmla="*/ 41011 w 597745"/>
              <a:gd name="connsiteY111" fmla="*/ 155482 h 596892"/>
              <a:gd name="connsiteX112" fmla="*/ 34176 w 597745"/>
              <a:gd name="connsiteY112" fmla="*/ 158516 h 596892"/>
              <a:gd name="connsiteX113" fmla="*/ 26581 w 597745"/>
              <a:gd name="connsiteY113" fmla="*/ 155482 h 596892"/>
              <a:gd name="connsiteX114" fmla="*/ 26581 w 597745"/>
              <a:gd name="connsiteY114" fmla="*/ 141072 h 596892"/>
              <a:gd name="connsiteX115" fmla="*/ 41771 w 597745"/>
              <a:gd name="connsiteY115" fmla="*/ 125903 h 596892"/>
              <a:gd name="connsiteX116" fmla="*/ 31138 w 597745"/>
              <a:gd name="connsiteY116" fmla="*/ 100874 h 596892"/>
              <a:gd name="connsiteX117" fmla="*/ 9873 w 597745"/>
              <a:gd name="connsiteY117" fmla="*/ 100874 h 596892"/>
              <a:gd name="connsiteX118" fmla="*/ 0 w 597745"/>
              <a:gd name="connsiteY118" fmla="*/ 91014 h 596892"/>
              <a:gd name="connsiteX119" fmla="*/ 9873 w 597745"/>
              <a:gd name="connsiteY119" fmla="*/ 81154 h 596892"/>
              <a:gd name="connsiteX120" fmla="*/ 31138 w 597745"/>
              <a:gd name="connsiteY120" fmla="*/ 81154 h 596892"/>
              <a:gd name="connsiteX121" fmla="*/ 41771 w 597745"/>
              <a:gd name="connsiteY121" fmla="*/ 56125 h 596892"/>
              <a:gd name="connsiteX122" fmla="*/ 26581 w 597745"/>
              <a:gd name="connsiteY122" fmla="*/ 40956 h 596892"/>
              <a:gd name="connsiteX123" fmla="*/ 26581 w 597745"/>
              <a:gd name="connsiteY123" fmla="*/ 26546 h 596892"/>
              <a:gd name="connsiteX124" fmla="*/ 41011 w 597745"/>
              <a:gd name="connsiteY124" fmla="*/ 26546 h 596892"/>
              <a:gd name="connsiteX125" fmla="*/ 56201 w 597745"/>
              <a:gd name="connsiteY125" fmla="*/ 41715 h 596892"/>
              <a:gd name="connsiteX126" fmla="*/ 81263 w 597745"/>
              <a:gd name="connsiteY126" fmla="*/ 31096 h 596892"/>
              <a:gd name="connsiteX127" fmla="*/ 81263 w 597745"/>
              <a:gd name="connsiteY127" fmla="*/ 9860 h 596892"/>
              <a:gd name="connsiteX128" fmla="*/ 91136 w 597745"/>
              <a:gd name="connsiteY128" fmla="*/ 0 h 59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597745" h="596892">
                <a:moveTo>
                  <a:pt x="161806" y="576423"/>
                </a:moveTo>
                <a:lnTo>
                  <a:pt x="445808" y="576423"/>
                </a:lnTo>
                <a:cubicBezTo>
                  <a:pt x="451124" y="576423"/>
                  <a:pt x="455680" y="580972"/>
                  <a:pt x="455680" y="586278"/>
                </a:cubicBezTo>
                <a:cubicBezTo>
                  <a:pt x="455680" y="592343"/>
                  <a:pt x="451124" y="596892"/>
                  <a:pt x="445808" y="596892"/>
                </a:cubicBezTo>
                <a:lnTo>
                  <a:pt x="161806" y="596892"/>
                </a:lnTo>
                <a:cubicBezTo>
                  <a:pt x="156490" y="596892"/>
                  <a:pt x="151934" y="592343"/>
                  <a:pt x="151934" y="586278"/>
                </a:cubicBezTo>
                <a:cubicBezTo>
                  <a:pt x="151934" y="580972"/>
                  <a:pt x="156490" y="576423"/>
                  <a:pt x="161806" y="576423"/>
                </a:cubicBezTo>
                <a:close/>
                <a:moveTo>
                  <a:pt x="111639" y="525616"/>
                </a:moveTo>
                <a:lnTo>
                  <a:pt x="495975" y="525616"/>
                </a:lnTo>
                <a:cubicBezTo>
                  <a:pt x="502052" y="525616"/>
                  <a:pt x="506609" y="530165"/>
                  <a:pt x="506609" y="536230"/>
                </a:cubicBezTo>
                <a:cubicBezTo>
                  <a:pt x="506609" y="541536"/>
                  <a:pt x="502052" y="546085"/>
                  <a:pt x="495975" y="546085"/>
                </a:cubicBezTo>
                <a:lnTo>
                  <a:pt x="111639" y="546085"/>
                </a:lnTo>
                <a:cubicBezTo>
                  <a:pt x="105562" y="546085"/>
                  <a:pt x="101005" y="541536"/>
                  <a:pt x="101005" y="536230"/>
                </a:cubicBezTo>
                <a:cubicBezTo>
                  <a:pt x="101005" y="530165"/>
                  <a:pt x="105562" y="525616"/>
                  <a:pt x="111639" y="525616"/>
                </a:cubicBezTo>
                <a:close/>
                <a:moveTo>
                  <a:pt x="60803" y="475540"/>
                </a:moveTo>
                <a:lnTo>
                  <a:pt x="546932" y="475540"/>
                </a:lnTo>
                <a:cubicBezTo>
                  <a:pt x="552250" y="475540"/>
                  <a:pt x="556807" y="480095"/>
                  <a:pt x="556807" y="485409"/>
                </a:cubicBezTo>
                <a:cubicBezTo>
                  <a:pt x="556807" y="490723"/>
                  <a:pt x="552250" y="495278"/>
                  <a:pt x="546932" y="495278"/>
                </a:cubicBezTo>
                <a:lnTo>
                  <a:pt x="60803" y="495278"/>
                </a:lnTo>
                <a:cubicBezTo>
                  <a:pt x="55486" y="495278"/>
                  <a:pt x="50929" y="490723"/>
                  <a:pt x="50929" y="485409"/>
                </a:cubicBezTo>
                <a:cubicBezTo>
                  <a:pt x="50929" y="480095"/>
                  <a:pt x="55486" y="475540"/>
                  <a:pt x="60803" y="475540"/>
                </a:cubicBezTo>
                <a:close/>
                <a:moveTo>
                  <a:pt x="60729" y="404252"/>
                </a:moveTo>
                <a:lnTo>
                  <a:pt x="60729" y="408803"/>
                </a:lnTo>
                <a:cubicBezTo>
                  <a:pt x="60729" y="423214"/>
                  <a:pt x="72123" y="434591"/>
                  <a:pt x="86555" y="434591"/>
                </a:cubicBezTo>
                <a:lnTo>
                  <a:pt x="521028" y="434591"/>
                </a:lnTo>
                <a:cubicBezTo>
                  <a:pt x="535460" y="434591"/>
                  <a:pt x="546854" y="423214"/>
                  <a:pt x="546854" y="408803"/>
                </a:cubicBezTo>
                <a:lnTo>
                  <a:pt x="546854" y="404252"/>
                </a:lnTo>
                <a:close/>
                <a:moveTo>
                  <a:pt x="126812" y="242697"/>
                </a:moveTo>
                <a:cubicBezTo>
                  <a:pt x="119976" y="242697"/>
                  <a:pt x="113899" y="247248"/>
                  <a:pt x="110861" y="254833"/>
                </a:cubicBezTo>
                <a:lnTo>
                  <a:pt x="93391" y="295790"/>
                </a:lnTo>
                <a:cubicBezTo>
                  <a:pt x="90352" y="302617"/>
                  <a:pt x="90352" y="310201"/>
                  <a:pt x="93391" y="316269"/>
                </a:cubicBezTo>
                <a:lnTo>
                  <a:pt x="173146" y="320062"/>
                </a:lnTo>
                <a:lnTo>
                  <a:pt x="243026" y="323854"/>
                </a:lnTo>
                <a:cubicBezTo>
                  <a:pt x="258977" y="323854"/>
                  <a:pt x="270370" y="318545"/>
                  <a:pt x="279485" y="310960"/>
                </a:cubicBezTo>
                <a:cubicBezTo>
                  <a:pt x="279485" y="310960"/>
                  <a:pt x="280245" y="310201"/>
                  <a:pt x="280245" y="310201"/>
                </a:cubicBezTo>
                <a:cubicBezTo>
                  <a:pt x="289360" y="302617"/>
                  <a:pt x="294677" y="291998"/>
                  <a:pt x="297715" y="281379"/>
                </a:cubicBezTo>
                <a:lnTo>
                  <a:pt x="127571" y="242697"/>
                </a:lnTo>
                <a:cubicBezTo>
                  <a:pt x="128331" y="242697"/>
                  <a:pt x="127571" y="242697"/>
                  <a:pt x="126812" y="242697"/>
                </a:cubicBezTo>
                <a:close/>
                <a:moveTo>
                  <a:pt x="341770" y="191879"/>
                </a:moveTo>
                <a:lnTo>
                  <a:pt x="366076" y="220701"/>
                </a:lnTo>
                <a:lnTo>
                  <a:pt x="371393" y="219184"/>
                </a:lnTo>
                <a:cubicBezTo>
                  <a:pt x="378229" y="216151"/>
                  <a:pt x="385825" y="213875"/>
                  <a:pt x="393421" y="213117"/>
                </a:cubicBezTo>
                <a:lnTo>
                  <a:pt x="375951" y="191879"/>
                </a:lnTo>
                <a:close/>
                <a:moveTo>
                  <a:pt x="318223" y="172159"/>
                </a:moveTo>
                <a:cubicBezTo>
                  <a:pt x="318223" y="172159"/>
                  <a:pt x="318983" y="172159"/>
                  <a:pt x="318983" y="172159"/>
                </a:cubicBezTo>
                <a:cubicBezTo>
                  <a:pt x="318983" y="172159"/>
                  <a:pt x="319743" y="172159"/>
                  <a:pt x="319743" y="172159"/>
                </a:cubicBezTo>
                <a:lnTo>
                  <a:pt x="380508" y="172159"/>
                </a:lnTo>
                <a:cubicBezTo>
                  <a:pt x="383546" y="172159"/>
                  <a:pt x="385825" y="172917"/>
                  <a:pt x="388104" y="175193"/>
                </a:cubicBezTo>
                <a:lnTo>
                  <a:pt x="420006" y="213117"/>
                </a:lnTo>
                <a:cubicBezTo>
                  <a:pt x="434438" y="214634"/>
                  <a:pt x="447350" y="219184"/>
                  <a:pt x="459503" y="226769"/>
                </a:cubicBezTo>
                <a:cubicBezTo>
                  <a:pt x="485329" y="243456"/>
                  <a:pt x="507356" y="258625"/>
                  <a:pt x="526345" y="273036"/>
                </a:cubicBezTo>
                <a:lnTo>
                  <a:pt x="321262" y="273036"/>
                </a:lnTo>
                <a:lnTo>
                  <a:pt x="320502" y="276828"/>
                </a:lnTo>
                <a:cubicBezTo>
                  <a:pt x="318983" y="282896"/>
                  <a:pt x="317464" y="288206"/>
                  <a:pt x="315185" y="293515"/>
                </a:cubicBezTo>
                <a:lnTo>
                  <a:pt x="550652" y="293515"/>
                </a:lnTo>
                <a:cubicBezTo>
                  <a:pt x="559007" y="300341"/>
                  <a:pt x="565843" y="307167"/>
                  <a:pt x="571160" y="313235"/>
                </a:cubicBezTo>
                <a:lnTo>
                  <a:pt x="304551" y="313235"/>
                </a:lnTo>
                <a:cubicBezTo>
                  <a:pt x="298475" y="321578"/>
                  <a:pt x="290879" y="328405"/>
                  <a:pt x="282524" y="333714"/>
                </a:cubicBezTo>
                <a:lnTo>
                  <a:pt x="587111" y="333714"/>
                </a:lnTo>
                <a:cubicBezTo>
                  <a:pt x="593947" y="345091"/>
                  <a:pt x="597745" y="354951"/>
                  <a:pt x="597745" y="364053"/>
                </a:cubicBezTo>
                <a:cubicBezTo>
                  <a:pt x="597745" y="383015"/>
                  <a:pt x="584832" y="398184"/>
                  <a:pt x="567362" y="402735"/>
                </a:cubicBezTo>
                <a:lnTo>
                  <a:pt x="567362" y="408803"/>
                </a:lnTo>
                <a:cubicBezTo>
                  <a:pt x="567362" y="434591"/>
                  <a:pt x="546094" y="455070"/>
                  <a:pt x="521028" y="455070"/>
                </a:cubicBezTo>
                <a:lnTo>
                  <a:pt x="86555" y="455070"/>
                </a:lnTo>
                <a:cubicBezTo>
                  <a:pt x="61489" y="455070"/>
                  <a:pt x="40221" y="434591"/>
                  <a:pt x="40221" y="408803"/>
                </a:cubicBezTo>
                <a:lnTo>
                  <a:pt x="40221" y="404252"/>
                </a:lnTo>
                <a:lnTo>
                  <a:pt x="26549" y="404252"/>
                </a:lnTo>
                <a:cubicBezTo>
                  <a:pt x="17434" y="404252"/>
                  <a:pt x="9838" y="398943"/>
                  <a:pt x="6040" y="390600"/>
                </a:cubicBezTo>
                <a:cubicBezTo>
                  <a:pt x="-2315" y="369362"/>
                  <a:pt x="9838" y="340540"/>
                  <a:pt x="17434" y="325371"/>
                </a:cubicBezTo>
                <a:cubicBezTo>
                  <a:pt x="21232" y="318545"/>
                  <a:pt x="28827" y="313994"/>
                  <a:pt x="37183" y="313994"/>
                </a:cubicBezTo>
                <a:lnTo>
                  <a:pt x="37942" y="313994"/>
                </a:lnTo>
                <a:lnTo>
                  <a:pt x="72123" y="315511"/>
                </a:lnTo>
                <a:cubicBezTo>
                  <a:pt x="69844" y="306409"/>
                  <a:pt x="70604" y="297307"/>
                  <a:pt x="74402" y="288206"/>
                </a:cubicBezTo>
                <a:lnTo>
                  <a:pt x="91872" y="246490"/>
                </a:lnTo>
                <a:cubicBezTo>
                  <a:pt x="99467" y="230562"/>
                  <a:pt x="114659" y="220701"/>
                  <a:pt x="131369" y="222977"/>
                </a:cubicBezTo>
                <a:lnTo>
                  <a:pt x="303032" y="262417"/>
                </a:lnTo>
                <a:cubicBezTo>
                  <a:pt x="303032" y="258625"/>
                  <a:pt x="303792" y="255591"/>
                  <a:pt x="303792" y="253316"/>
                </a:cubicBezTo>
                <a:cubicBezTo>
                  <a:pt x="303792" y="248765"/>
                  <a:pt x="306830" y="244973"/>
                  <a:pt x="311387" y="242697"/>
                </a:cubicBezTo>
                <a:lnTo>
                  <a:pt x="346327" y="229045"/>
                </a:lnTo>
                <a:lnTo>
                  <a:pt x="316704" y="194913"/>
                </a:lnTo>
                <a:lnTo>
                  <a:pt x="283283" y="211600"/>
                </a:lnTo>
                <a:cubicBezTo>
                  <a:pt x="281764" y="212358"/>
                  <a:pt x="280245" y="212358"/>
                  <a:pt x="278726" y="212358"/>
                </a:cubicBezTo>
                <a:cubicBezTo>
                  <a:pt x="275687" y="212358"/>
                  <a:pt x="271890" y="210083"/>
                  <a:pt x="269611" y="207049"/>
                </a:cubicBezTo>
                <a:cubicBezTo>
                  <a:pt x="267332" y="201740"/>
                  <a:pt x="269611" y="195672"/>
                  <a:pt x="274168" y="193396"/>
                </a:cubicBezTo>
                <a:lnTo>
                  <a:pt x="315185" y="172917"/>
                </a:lnTo>
                <a:cubicBezTo>
                  <a:pt x="316704" y="172159"/>
                  <a:pt x="317464" y="172159"/>
                  <a:pt x="318223" y="172159"/>
                </a:cubicBezTo>
                <a:close/>
                <a:moveTo>
                  <a:pt x="91136" y="0"/>
                </a:moveTo>
                <a:cubicBezTo>
                  <a:pt x="96452" y="0"/>
                  <a:pt x="101009" y="4551"/>
                  <a:pt x="101009" y="9860"/>
                </a:cubicBezTo>
                <a:lnTo>
                  <a:pt x="101009" y="31096"/>
                </a:lnTo>
                <a:cubicBezTo>
                  <a:pt x="110123" y="32613"/>
                  <a:pt x="119236" y="36406"/>
                  <a:pt x="126071" y="41715"/>
                </a:cubicBezTo>
                <a:lnTo>
                  <a:pt x="141261" y="26546"/>
                </a:lnTo>
                <a:cubicBezTo>
                  <a:pt x="145058" y="22753"/>
                  <a:pt x="151893" y="22753"/>
                  <a:pt x="155691" y="26546"/>
                </a:cubicBezTo>
                <a:cubicBezTo>
                  <a:pt x="159488" y="30338"/>
                  <a:pt x="159488" y="37164"/>
                  <a:pt x="155691" y="40956"/>
                </a:cubicBezTo>
                <a:lnTo>
                  <a:pt x="140501" y="56125"/>
                </a:lnTo>
                <a:cubicBezTo>
                  <a:pt x="145818" y="62951"/>
                  <a:pt x="149615" y="72053"/>
                  <a:pt x="151134" y="81154"/>
                </a:cubicBezTo>
                <a:lnTo>
                  <a:pt x="172399" y="81154"/>
                </a:lnTo>
                <a:cubicBezTo>
                  <a:pt x="177715" y="81154"/>
                  <a:pt x="182272" y="85705"/>
                  <a:pt x="182272" y="91014"/>
                </a:cubicBezTo>
                <a:cubicBezTo>
                  <a:pt x="182272" y="96323"/>
                  <a:pt x="177715" y="100874"/>
                  <a:pt x="172399" y="100874"/>
                </a:cubicBezTo>
                <a:lnTo>
                  <a:pt x="151134" y="100874"/>
                </a:lnTo>
                <a:cubicBezTo>
                  <a:pt x="149615" y="109975"/>
                  <a:pt x="145818" y="119077"/>
                  <a:pt x="140501" y="125903"/>
                </a:cubicBezTo>
                <a:lnTo>
                  <a:pt x="155691" y="141072"/>
                </a:lnTo>
                <a:cubicBezTo>
                  <a:pt x="159488" y="144864"/>
                  <a:pt x="159488" y="151690"/>
                  <a:pt x="155691" y="155482"/>
                </a:cubicBezTo>
                <a:cubicBezTo>
                  <a:pt x="153412" y="156999"/>
                  <a:pt x="151134" y="158516"/>
                  <a:pt x="148096" y="158516"/>
                </a:cubicBezTo>
                <a:cubicBezTo>
                  <a:pt x="145818" y="158516"/>
                  <a:pt x="143539" y="156999"/>
                  <a:pt x="141261" y="155482"/>
                </a:cubicBezTo>
                <a:lnTo>
                  <a:pt x="126071" y="140313"/>
                </a:lnTo>
                <a:cubicBezTo>
                  <a:pt x="119236" y="145622"/>
                  <a:pt x="110123" y="149415"/>
                  <a:pt x="101009" y="150932"/>
                </a:cubicBezTo>
                <a:lnTo>
                  <a:pt x="101009" y="172168"/>
                </a:lnTo>
                <a:cubicBezTo>
                  <a:pt x="101009" y="177477"/>
                  <a:pt x="96452" y="182028"/>
                  <a:pt x="91136" y="182028"/>
                </a:cubicBezTo>
                <a:cubicBezTo>
                  <a:pt x="85820" y="182028"/>
                  <a:pt x="81263" y="177477"/>
                  <a:pt x="81263" y="172168"/>
                </a:cubicBezTo>
                <a:lnTo>
                  <a:pt x="81263" y="150932"/>
                </a:lnTo>
                <a:cubicBezTo>
                  <a:pt x="72149" y="149415"/>
                  <a:pt x="63036" y="145622"/>
                  <a:pt x="56201" y="140313"/>
                </a:cubicBezTo>
                <a:lnTo>
                  <a:pt x="41011" y="155482"/>
                </a:lnTo>
                <a:cubicBezTo>
                  <a:pt x="38733" y="156999"/>
                  <a:pt x="36454" y="158516"/>
                  <a:pt x="34176" y="158516"/>
                </a:cubicBezTo>
                <a:cubicBezTo>
                  <a:pt x="31138" y="158516"/>
                  <a:pt x="28860" y="156999"/>
                  <a:pt x="26581" y="155482"/>
                </a:cubicBezTo>
                <a:cubicBezTo>
                  <a:pt x="22784" y="151690"/>
                  <a:pt x="22784" y="144864"/>
                  <a:pt x="26581" y="141072"/>
                </a:cubicBezTo>
                <a:lnTo>
                  <a:pt x="41771" y="125903"/>
                </a:lnTo>
                <a:cubicBezTo>
                  <a:pt x="36454" y="119077"/>
                  <a:pt x="32657" y="109975"/>
                  <a:pt x="31138" y="100874"/>
                </a:cubicBezTo>
                <a:lnTo>
                  <a:pt x="9873" y="100874"/>
                </a:lnTo>
                <a:cubicBezTo>
                  <a:pt x="4557" y="100874"/>
                  <a:pt x="0" y="96323"/>
                  <a:pt x="0" y="91014"/>
                </a:cubicBezTo>
                <a:cubicBezTo>
                  <a:pt x="0" y="85705"/>
                  <a:pt x="4557" y="81154"/>
                  <a:pt x="9873" y="81154"/>
                </a:cubicBezTo>
                <a:lnTo>
                  <a:pt x="31138" y="81154"/>
                </a:lnTo>
                <a:cubicBezTo>
                  <a:pt x="32657" y="72053"/>
                  <a:pt x="36454" y="62951"/>
                  <a:pt x="41771" y="56125"/>
                </a:cubicBezTo>
                <a:lnTo>
                  <a:pt x="26581" y="40956"/>
                </a:lnTo>
                <a:cubicBezTo>
                  <a:pt x="22784" y="37164"/>
                  <a:pt x="22784" y="30338"/>
                  <a:pt x="26581" y="26546"/>
                </a:cubicBezTo>
                <a:cubicBezTo>
                  <a:pt x="30379" y="22753"/>
                  <a:pt x="37214" y="22753"/>
                  <a:pt x="41011" y="26546"/>
                </a:cubicBezTo>
                <a:lnTo>
                  <a:pt x="56201" y="41715"/>
                </a:lnTo>
                <a:cubicBezTo>
                  <a:pt x="63036" y="36406"/>
                  <a:pt x="72149" y="32613"/>
                  <a:pt x="81263" y="31096"/>
                </a:cubicBezTo>
                <a:lnTo>
                  <a:pt x="81263" y="9860"/>
                </a:lnTo>
                <a:cubicBezTo>
                  <a:pt x="81263" y="4551"/>
                  <a:pt x="85820" y="0"/>
                  <a:pt x="9113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ut-of-basket-commercial-symbol_49779"/>
          <p:cNvSpPr>
            <a:spLocks noChangeAspect="1"/>
          </p:cNvSpPr>
          <p:nvPr/>
        </p:nvSpPr>
        <p:spPr bwMode="auto">
          <a:xfrm>
            <a:off x="7351422" y="214685"/>
            <a:ext cx="410583" cy="439353"/>
          </a:xfrm>
          <a:custGeom>
            <a:avLst/>
            <a:gdLst>
              <a:gd name="connsiteX0" fmla="*/ 161973 w 566993"/>
              <a:gd name="connsiteY0" fmla="*/ 546023 h 606722"/>
              <a:gd name="connsiteX1" fmla="*/ 151827 w 566993"/>
              <a:gd name="connsiteY1" fmla="*/ 556154 h 606722"/>
              <a:gd name="connsiteX2" fmla="*/ 161973 w 566993"/>
              <a:gd name="connsiteY2" fmla="*/ 566286 h 606722"/>
              <a:gd name="connsiteX3" fmla="*/ 516354 w 566993"/>
              <a:gd name="connsiteY3" fmla="*/ 566286 h 606722"/>
              <a:gd name="connsiteX4" fmla="*/ 526500 w 566993"/>
              <a:gd name="connsiteY4" fmla="*/ 556154 h 606722"/>
              <a:gd name="connsiteX5" fmla="*/ 516354 w 566993"/>
              <a:gd name="connsiteY5" fmla="*/ 546023 h 606722"/>
              <a:gd name="connsiteX6" fmla="*/ 123081 w 566993"/>
              <a:gd name="connsiteY6" fmla="*/ 396809 h 606722"/>
              <a:gd name="connsiteX7" fmla="*/ 121479 w 566993"/>
              <a:gd name="connsiteY7" fmla="*/ 396898 h 606722"/>
              <a:gd name="connsiteX8" fmla="*/ 121479 w 566993"/>
              <a:gd name="connsiteY8" fmla="*/ 515718 h 606722"/>
              <a:gd name="connsiteX9" fmla="*/ 122725 w 566993"/>
              <a:gd name="connsiteY9" fmla="*/ 514918 h 606722"/>
              <a:gd name="connsiteX10" fmla="*/ 125306 w 566993"/>
              <a:gd name="connsiteY10" fmla="*/ 513230 h 606722"/>
              <a:gd name="connsiteX11" fmla="*/ 130557 w 566993"/>
              <a:gd name="connsiteY11" fmla="*/ 510386 h 606722"/>
              <a:gd name="connsiteX12" fmla="*/ 133583 w 566993"/>
              <a:gd name="connsiteY12" fmla="*/ 509142 h 606722"/>
              <a:gd name="connsiteX13" fmla="*/ 139635 w 566993"/>
              <a:gd name="connsiteY13" fmla="*/ 507275 h 606722"/>
              <a:gd name="connsiteX14" fmla="*/ 142482 w 566993"/>
              <a:gd name="connsiteY14" fmla="*/ 506564 h 606722"/>
              <a:gd name="connsiteX15" fmla="*/ 151827 w 566993"/>
              <a:gd name="connsiteY15" fmla="*/ 505587 h 606722"/>
              <a:gd name="connsiteX16" fmla="*/ 202466 w 566993"/>
              <a:gd name="connsiteY16" fmla="*/ 505587 h 606722"/>
              <a:gd name="connsiteX17" fmla="*/ 202466 w 566993"/>
              <a:gd name="connsiteY17" fmla="*/ 455019 h 606722"/>
              <a:gd name="connsiteX18" fmla="*/ 174788 w 566993"/>
              <a:gd name="connsiteY18" fmla="*/ 455019 h 606722"/>
              <a:gd name="connsiteX19" fmla="*/ 164909 w 566993"/>
              <a:gd name="connsiteY19" fmla="*/ 446843 h 606722"/>
              <a:gd name="connsiteX20" fmla="*/ 160638 w 566993"/>
              <a:gd name="connsiteY20" fmla="*/ 424892 h 606722"/>
              <a:gd name="connsiteX21" fmla="*/ 158057 w 566993"/>
              <a:gd name="connsiteY21" fmla="*/ 416894 h 606722"/>
              <a:gd name="connsiteX22" fmla="*/ 157078 w 566993"/>
              <a:gd name="connsiteY22" fmla="*/ 415205 h 606722"/>
              <a:gd name="connsiteX23" fmla="*/ 153696 w 566993"/>
              <a:gd name="connsiteY23" fmla="*/ 409962 h 606722"/>
              <a:gd name="connsiteX24" fmla="*/ 152005 w 566993"/>
              <a:gd name="connsiteY24" fmla="*/ 408007 h 606722"/>
              <a:gd name="connsiteX25" fmla="*/ 148089 w 566993"/>
              <a:gd name="connsiteY25" fmla="*/ 404363 h 606722"/>
              <a:gd name="connsiteX26" fmla="*/ 145419 w 566993"/>
              <a:gd name="connsiteY26" fmla="*/ 402408 h 606722"/>
              <a:gd name="connsiteX27" fmla="*/ 140169 w 566993"/>
              <a:gd name="connsiteY27" fmla="*/ 399564 h 606722"/>
              <a:gd name="connsiteX28" fmla="*/ 138656 w 566993"/>
              <a:gd name="connsiteY28" fmla="*/ 398853 h 606722"/>
              <a:gd name="connsiteX29" fmla="*/ 131625 w 566993"/>
              <a:gd name="connsiteY29" fmla="*/ 397075 h 606722"/>
              <a:gd name="connsiteX30" fmla="*/ 129044 w 566993"/>
              <a:gd name="connsiteY30" fmla="*/ 396809 h 606722"/>
              <a:gd name="connsiteX31" fmla="*/ 123081 w 566993"/>
              <a:gd name="connsiteY31" fmla="*/ 396809 h 606722"/>
              <a:gd name="connsiteX32" fmla="*/ 192326 w 566993"/>
              <a:gd name="connsiteY32" fmla="*/ 212332 h 606722"/>
              <a:gd name="connsiteX33" fmla="*/ 242957 w 566993"/>
              <a:gd name="connsiteY33" fmla="*/ 262892 h 606722"/>
              <a:gd name="connsiteX34" fmla="*/ 192326 w 566993"/>
              <a:gd name="connsiteY34" fmla="*/ 313452 h 606722"/>
              <a:gd name="connsiteX35" fmla="*/ 141695 w 566993"/>
              <a:gd name="connsiteY35" fmla="*/ 262892 h 606722"/>
              <a:gd name="connsiteX36" fmla="*/ 192326 w 566993"/>
              <a:gd name="connsiteY36" fmla="*/ 212332 h 606722"/>
              <a:gd name="connsiteX37" fmla="*/ 192320 w 566993"/>
              <a:gd name="connsiteY37" fmla="*/ 192139 h 606722"/>
              <a:gd name="connsiteX38" fmla="*/ 121479 w 566993"/>
              <a:gd name="connsiteY38" fmla="*/ 262880 h 606722"/>
              <a:gd name="connsiteX39" fmla="*/ 192320 w 566993"/>
              <a:gd name="connsiteY39" fmla="*/ 333710 h 606722"/>
              <a:gd name="connsiteX40" fmla="*/ 263250 w 566993"/>
              <a:gd name="connsiteY40" fmla="*/ 262880 h 606722"/>
              <a:gd name="connsiteX41" fmla="*/ 192320 w 566993"/>
              <a:gd name="connsiteY41" fmla="*/ 192139 h 606722"/>
              <a:gd name="connsiteX42" fmla="*/ 222757 w 566993"/>
              <a:gd name="connsiteY42" fmla="*/ 20263 h 606722"/>
              <a:gd name="connsiteX43" fmla="*/ 222757 w 566993"/>
              <a:gd name="connsiteY43" fmla="*/ 72785 h 606722"/>
              <a:gd name="connsiteX44" fmla="*/ 226851 w 566993"/>
              <a:gd name="connsiteY44" fmla="*/ 79362 h 606722"/>
              <a:gd name="connsiteX45" fmla="*/ 230410 w 566993"/>
              <a:gd name="connsiteY45" fmla="*/ 102379 h 606722"/>
              <a:gd name="connsiteX46" fmla="*/ 251057 w 566993"/>
              <a:gd name="connsiteY46" fmla="*/ 129041 h 606722"/>
              <a:gd name="connsiteX47" fmla="*/ 284698 w 566993"/>
              <a:gd name="connsiteY47" fmla="*/ 125930 h 606722"/>
              <a:gd name="connsiteX48" fmla="*/ 303120 w 566993"/>
              <a:gd name="connsiteY48" fmla="*/ 113488 h 606722"/>
              <a:gd name="connsiteX49" fmla="*/ 316025 w 566993"/>
              <a:gd name="connsiteY49" fmla="*/ 114644 h 606722"/>
              <a:gd name="connsiteX50" fmla="*/ 345749 w 566993"/>
              <a:gd name="connsiteY50" fmla="*/ 144415 h 606722"/>
              <a:gd name="connsiteX51" fmla="*/ 348686 w 566993"/>
              <a:gd name="connsiteY51" fmla="*/ 150725 h 606722"/>
              <a:gd name="connsiteX52" fmla="*/ 346728 w 566993"/>
              <a:gd name="connsiteY52" fmla="*/ 157479 h 606722"/>
              <a:gd name="connsiteX53" fmla="*/ 333023 w 566993"/>
              <a:gd name="connsiteY53" fmla="*/ 176231 h 606722"/>
              <a:gd name="connsiteX54" fmla="*/ 328662 w 566993"/>
              <a:gd name="connsiteY54" fmla="*/ 209735 h 606722"/>
              <a:gd name="connsiteX55" fmla="*/ 354560 w 566993"/>
              <a:gd name="connsiteY55" fmla="*/ 231242 h 606722"/>
              <a:gd name="connsiteX56" fmla="*/ 376542 w 566993"/>
              <a:gd name="connsiteY56" fmla="*/ 235508 h 606722"/>
              <a:gd name="connsiteX57" fmla="*/ 384729 w 566993"/>
              <a:gd name="connsiteY57" fmla="*/ 245373 h 606722"/>
              <a:gd name="connsiteX58" fmla="*/ 384729 w 566993"/>
              <a:gd name="connsiteY58" fmla="*/ 287409 h 606722"/>
              <a:gd name="connsiteX59" fmla="*/ 376186 w 566993"/>
              <a:gd name="connsiteY59" fmla="*/ 297362 h 606722"/>
              <a:gd name="connsiteX60" fmla="*/ 353136 w 566993"/>
              <a:gd name="connsiteY60" fmla="*/ 300917 h 606722"/>
              <a:gd name="connsiteX61" fmla="*/ 330887 w 566993"/>
              <a:gd name="connsiteY61" fmla="*/ 313892 h 606722"/>
              <a:gd name="connsiteX62" fmla="*/ 326348 w 566993"/>
              <a:gd name="connsiteY62" fmla="*/ 321535 h 606722"/>
              <a:gd name="connsiteX63" fmla="*/ 329463 w 566993"/>
              <a:gd name="connsiteY63" fmla="*/ 355128 h 606722"/>
              <a:gd name="connsiteX64" fmla="*/ 342011 w 566993"/>
              <a:gd name="connsiteY64" fmla="*/ 373525 h 606722"/>
              <a:gd name="connsiteX65" fmla="*/ 340765 w 566993"/>
              <a:gd name="connsiteY65" fmla="*/ 386411 h 606722"/>
              <a:gd name="connsiteX66" fmla="*/ 311041 w 566993"/>
              <a:gd name="connsiteY66" fmla="*/ 416094 h 606722"/>
              <a:gd name="connsiteX67" fmla="*/ 297869 w 566993"/>
              <a:gd name="connsiteY67" fmla="*/ 417071 h 606722"/>
              <a:gd name="connsiteX68" fmla="*/ 284698 w 566993"/>
              <a:gd name="connsiteY68" fmla="*/ 407384 h 606722"/>
              <a:gd name="connsiteX69" fmla="*/ 250613 w 566993"/>
              <a:gd name="connsiteY69" fmla="*/ 403296 h 606722"/>
              <a:gd name="connsiteX70" fmla="*/ 229342 w 566993"/>
              <a:gd name="connsiteY70" fmla="*/ 430313 h 606722"/>
              <a:gd name="connsiteX71" fmla="*/ 226851 w 566993"/>
              <a:gd name="connsiteY71" fmla="*/ 446488 h 606722"/>
              <a:gd name="connsiteX72" fmla="*/ 222757 w 566993"/>
              <a:gd name="connsiteY72" fmla="*/ 453064 h 606722"/>
              <a:gd name="connsiteX73" fmla="*/ 222757 w 566993"/>
              <a:gd name="connsiteY73" fmla="*/ 505587 h 606722"/>
              <a:gd name="connsiteX74" fmla="*/ 546791 w 566993"/>
              <a:gd name="connsiteY74" fmla="*/ 505587 h 606722"/>
              <a:gd name="connsiteX75" fmla="*/ 546791 w 566993"/>
              <a:gd name="connsiteY75" fmla="*/ 20263 h 606722"/>
              <a:gd name="connsiteX76" fmla="*/ 151827 w 566993"/>
              <a:gd name="connsiteY76" fmla="*/ 20263 h 606722"/>
              <a:gd name="connsiteX77" fmla="*/ 121479 w 566993"/>
              <a:gd name="connsiteY77" fmla="*/ 50568 h 606722"/>
              <a:gd name="connsiteX78" fmla="*/ 121479 w 566993"/>
              <a:gd name="connsiteY78" fmla="*/ 135439 h 606722"/>
              <a:gd name="connsiteX79" fmla="*/ 123437 w 566993"/>
              <a:gd name="connsiteY79" fmla="*/ 135439 h 606722"/>
              <a:gd name="connsiteX80" fmla="*/ 128332 w 566993"/>
              <a:gd name="connsiteY80" fmla="*/ 135350 h 606722"/>
              <a:gd name="connsiteX81" fmla="*/ 131358 w 566993"/>
              <a:gd name="connsiteY81" fmla="*/ 134906 h 606722"/>
              <a:gd name="connsiteX82" fmla="*/ 138033 w 566993"/>
              <a:gd name="connsiteY82" fmla="*/ 133040 h 606722"/>
              <a:gd name="connsiteX83" fmla="*/ 139635 w 566993"/>
              <a:gd name="connsiteY83" fmla="*/ 132329 h 606722"/>
              <a:gd name="connsiteX84" fmla="*/ 144440 w 566993"/>
              <a:gd name="connsiteY84" fmla="*/ 129574 h 606722"/>
              <a:gd name="connsiteX85" fmla="*/ 147466 w 566993"/>
              <a:gd name="connsiteY85" fmla="*/ 127352 h 606722"/>
              <a:gd name="connsiteX86" fmla="*/ 150581 w 566993"/>
              <a:gd name="connsiteY86" fmla="*/ 124330 h 606722"/>
              <a:gd name="connsiteX87" fmla="*/ 152895 w 566993"/>
              <a:gd name="connsiteY87" fmla="*/ 121753 h 606722"/>
              <a:gd name="connsiteX88" fmla="*/ 155565 w 566993"/>
              <a:gd name="connsiteY88" fmla="*/ 117576 h 606722"/>
              <a:gd name="connsiteX89" fmla="*/ 156989 w 566993"/>
              <a:gd name="connsiteY89" fmla="*/ 114999 h 606722"/>
              <a:gd name="connsiteX90" fmla="*/ 159392 w 566993"/>
              <a:gd name="connsiteY90" fmla="*/ 107267 h 606722"/>
              <a:gd name="connsiteX91" fmla="*/ 164909 w 566993"/>
              <a:gd name="connsiteY91" fmla="*/ 79006 h 606722"/>
              <a:gd name="connsiteX92" fmla="*/ 174877 w 566993"/>
              <a:gd name="connsiteY92" fmla="*/ 70741 h 606722"/>
              <a:gd name="connsiteX93" fmla="*/ 202466 w 566993"/>
              <a:gd name="connsiteY93" fmla="*/ 70741 h 606722"/>
              <a:gd name="connsiteX94" fmla="*/ 202466 w 566993"/>
              <a:gd name="connsiteY94" fmla="*/ 20263 h 606722"/>
              <a:gd name="connsiteX95" fmla="*/ 151827 w 566993"/>
              <a:gd name="connsiteY95" fmla="*/ 0 h 606722"/>
              <a:gd name="connsiteX96" fmla="*/ 212611 w 566993"/>
              <a:gd name="connsiteY96" fmla="*/ 0 h 606722"/>
              <a:gd name="connsiteX97" fmla="*/ 556847 w 566993"/>
              <a:gd name="connsiteY97" fmla="*/ 0 h 606722"/>
              <a:gd name="connsiteX98" fmla="*/ 566993 w 566993"/>
              <a:gd name="connsiteY98" fmla="*/ 10131 h 606722"/>
              <a:gd name="connsiteX99" fmla="*/ 566993 w 566993"/>
              <a:gd name="connsiteY99" fmla="*/ 515718 h 606722"/>
              <a:gd name="connsiteX100" fmla="*/ 566993 w 566993"/>
              <a:gd name="connsiteY100" fmla="*/ 596591 h 606722"/>
              <a:gd name="connsiteX101" fmla="*/ 556847 w 566993"/>
              <a:gd name="connsiteY101" fmla="*/ 606722 h 606722"/>
              <a:gd name="connsiteX102" fmla="*/ 151827 w 566993"/>
              <a:gd name="connsiteY102" fmla="*/ 606722 h 606722"/>
              <a:gd name="connsiteX103" fmla="*/ 101188 w 566993"/>
              <a:gd name="connsiteY103" fmla="*/ 556154 h 606722"/>
              <a:gd name="connsiteX104" fmla="*/ 101188 w 566993"/>
              <a:gd name="connsiteY104" fmla="*/ 406496 h 606722"/>
              <a:gd name="connsiteX105" fmla="*/ 86771 w 566993"/>
              <a:gd name="connsiteY105" fmla="*/ 417071 h 606722"/>
              <a:gd name="connsiteX106" fmla="*/ 73689 w 566993"/>
              <a:gd name="connsiteY106" fmla="*/ 416094 h 606722"/>
              <a:gd name="connsiteX107" fmla="*/ 43875 w 566993"/>
              <a:gd name="connsiteY107" fmla="*/ 386411 h 606722"/>
              <a:gd name="connsiteX108" fmla="*/ 42718 w 566993"/>
              <a:gd name="connsiteY108" fmla="*/ 373525 h 606722"/>
              <a:gd name="connsiteX109" fmla="*/ 55177 w 566993"/>
              <a:gd name="connsiteY109" fmla="*/ 355128 h 606722"/>
              <a:gd name="connsiteX110" fmla="*/ 58292 w 566993"/>
              <a:gd name="connsiteY110" fmla="*/ 321535 h 606722"/>
              <a:gd name="connsiteX111" fmla="*/ 31594 w 566993"/>
              <a:gd name="connsiteY111" fmla="*/ 300917 h 606722"/>
              <a:gd name="connsiteX112" fmla="*/ 8544 w 566993"/>
              <a:gd name="connsiteY112" fmla="*/ 297362 h 606722"/>
              <a:gd name="connsiteX113" fmla="*/ 0 w 566993"/>
              <a:gd name="connsiteY113" fmla="*/ 287409 h 606722"/>
              <a:gd name="connsiteX114" fmla="*/ 0 w 566993"/>
              <a:gd name="connsiteY114" fmla="*/ 245373 h 606722"/>
              <a:gd name="connsiteX115" fmla="*/ 8188 w 566993"/>
              <a:gd name="connsiteY115" fmla="*/ 235508 h 606722"/>
              <a:gd name="connsiteX116" fmla="*/ 30081 w 566993"/>
              <a:gd name="connsiteY116" fmla="*/ 231242 h 606722"/>
              <a:gd name="connsiteX117" fmla="*/ 56067 w 566993"/>
              <a:gd name="connsiteY117" fmla="*/ 209735 h 606722"/>
              <a:gd name="connsiteX118" fmla="*/ 51707 w 566993"/>
              <a:gd name="connsiteY118" fmla="*/ 176231 h 606722"/>
              <a:gd name="connsiteX119" fmla="*/ 37912 w 566993"/>
              <a:gd name="connsiteY119" fmla="*/ 157479 h 606722"/>
              <a:gd name="connsiteX120" fmla="*/ 38980 w 566993"/>
              <a:gd name="connsiteY120" fmla="*/ 144415 h 606722"/>
              <a:gd name="connsiteX121" fmla="*/ 68705 w 566993"/>
              <a:gd name="connsiteY121" fmla="*/ 114644 h 606722"/>
              <a:gd name="connsiteX122" fmla="*/ 81520 w 566993"/>
              <a:gd name="connsiteY122" fmla="*/ 113488 h 606722"/>
              <a:gd name="connsiteX123" fmla="*/ 101188 w 566993"/>
              <a:gd name="connsiteY123" fmla="*/ 126730 h 606722"/>
              <a:gd name="connsiteX124" fmla="*/ 101188 w 566993"/>
              <a:gd name="connsiteY124" fmla="*/ 50568 h 606722"/>
              <a:gd name="connsiteX125" fmla="*/ 151827 w 566993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6993" h="606722">
                <a:moveTo>
                  <a:pt x="161973" y="546023"/>
                </a:moveTo>
                <a:cubicBezTo>
                  <a:pt x="156366" y="546023"/>
                  <a:pt x="151827" y="550556"/>
                  <a:pt x="151827" y="556154"/>
                </a:cubicBezTo>
                <a:cubicBezTo>
                  <a:pt x="151827" y="561753"/>
                  <a:pt x="156366" y="566286"/>
                  <a:pt x="161973" y="566286"/>
                </a:cubicBezTo>
                <a:lnTo>
                  <a:pt x="516354" y="566286"/>
                </a:lnTo>
                <a:cubicBezTo>
                  <a:pt x="521961" y="566286"/>
                  <a:pt x="526500" y="561753"/>
                  <a:pt x="526500" y="556154"/>
                </a:cubicBezTo>
                <a:cubicBezTo>
                  <a:pt x="526500" y="550556"/>
                  <a:pt x="521961" y="546023"/>
                  <a:pt x="516354" y="546023"/>
                </a:cubicBezTo>
                <a:close/>
                <a:moveTo>
                  <a:pt x="123081" y="396809"/>
                </a:moveTo>
                <a:cubicBezTo>
                  <a:pt x="122547" y="396898"/>
                  <a:pt x="122013" y="396809"/>
                  <a:pt x="121479" y="396898"/>
                </a:cubicBezTo>
                <a:lnTo>
                  <a:pt x="121479" y="515718"/>
                </a:lnTo>
                <a:cubicBezTo>
                  <a:pt x="121835" y="515452"/>
                  <a:pt x="122280" y="515185"/>
                  <a:pt x="122725" y="514918"/>
                </a:cubicBezTo>
                <a:cubicBezTo>
                  <a:pt x="123526" y="514296"/>
                  <a:pt x="124416" y="513852"/>
                  <a:pt x="125306" y="513230"/>
                </a:cubicBezTo>
                <a:cubicBezTo>
                  <a:pt x="126997" y="512252"/>
                  <a:pt x="128777" y="511275"/>
                  <a:pt x="130557" y="510386"/>
                </a:cubicBezTo>
                <a:cubicBezTo>
                  <a:pt x="131625" y="509942"/>
                  <a:pt x="132604" y="509497"/>
                  <a:pt x="133583" y="509142"/>
                </a:cubicBezTo>
                <a:cubicBezTo>
                  <a:pt x="135541" y="508342"/>
                  <a:pt x="137588" y="507720"/>
                  <a:pt x="139635" y="507275"/>
                </a:cubicBezTo>
                <a:cubicBezTo>
                  <a:pt x="140525" y="507009"/>
                  <a:pt x="141504" y="506742"/>
                  <a:pt x="142482" y="506564"/>
                </a:cubicBezTo>
                <a:cubicBezTo>
                  <a:pt x="145508" y="505942"/>
                  <a:pt x="148623" y="505587"/>
                  <a:pt x="151827" y="505587"/>
                </a:cubicBezTo>
                <a:lnTo>
                  <a:pt x="202466" y="505587"/>
                </a:lnTo>
                <a:lnTo>
                  <a:pt x="202466" y="455019"/>
                </a:lnTo>
                <a:lnTo>
                  <a:pt x="174788" y="455019"/>
                </a:lnTo>
                <a:cubicBezTo>
                  <a:pt x="169982" y="455019"/>
                  <a:pt x="165799" y="451553"/>
                  <a:pt x="164909" y="446843"/>
                </a:cubicBezTo>
                <a:lnTo>
                  <a:pt x="160638" y="424892"/>
                </a:lnTo>
                <a:cubicBezTo>
                  <a:pt x="160104" y="422137"/>
                  <a:pt x="159214" y="419471"/>
                  <a:pt x="158057" y="416894"/>
                </a:cubicBezTo>
                <a:cubicBezTo>
                  <a:pt x="157790" y="416360"/>
                  <a:pt x="157434" y="415827"/>
                  <a:pt x="157078" y="415205"/>
                </a:cubicBezTo>
                <a:cubicBezTo>
                  <a:pt x="156099" y="413339"/>
                  <a:pt x="155031" y="411561"/>
                  <a:pt x="153696" y="409962"/>
                </a:cubicBezTo>
                <a:cubicBezTo>
                  <a:pt x="153162" y="409251"/>
                  <a:pt x="152628" y="408629"/>
                  <a:pt x="152005" y="408007"/>
                </a:cubicBezTo>
                <a:cubicBezTo>
                  <a:pt x="150848" y="406673"/>
                  <a:pt x="149513" y="405518"/>
                  <a:pt x="148089" y="404363"/>
                </a:cubicBezTo>
                <a:cubicBezTo>
                  <a:pt x="147199" y="403652"/>
                  <a:pt x="146309" y="403030"/>
                  <a:pt x="145419" y="402408"/>
                </a:cubicBezTo>
                <a:cubicBezTo>
                  <a:pt x="143728" y="401341"/>
                  <a:pt x="142037" y="400364"/>
                  <a:pt x="140169" y="399564"/>
                </a:cubicBezTo>
                <a:cubicBezTo>
                  <a:pt x="139724" y="399386"/>
                  <a:pt x="139190" y="399031"/>
                  <a:pt x="138656" y="398853"/>
                </a:cubicBezTo>
                <a:cubicBezTo>
                  <a:pt x="136342" y="397964"/>
                  <a:pt x="134028" y="397431"/>
                  <a:pt x="131625" y="397075"/>
                </a:cubicBezTo>
                <a:cubicBezTo>
                  <a:pt x="130735" y="396987"/>
                  <a:pt x="129934" y="396898"/>
                  <a:pt x="129044" y="396809"/>
                </a:cubicBezTo>
                <a:cubicBezTo>
                  <a:pt x="126997" y="396631"/>
                  <a:pt x="125039" y="396631"/>
                  <a:pt x="123081" y="396809"/>
                </a:cubicBezTo>
                <a:close/>
                <a:moveTo>
                  <a:pt x="192326" y="212332"/>
                </a:moveTo>
                <a:cubicBezTo>
                  <a:pt x="220289" y="212332"/>
                  <a:pt x="242957" y="234968"/>
                  <a:pt x="242957" y="262892"/>
                </a:cubicBezTo>
                <a:cubicBezTo>
                  <a:pt x="242957" y="290816"/>
                  <a:pt x="220289" y="313452"/>
                  <a:pt x="192326" y="313452"/>
                </a:cubicBezTo>
                <a:cubicBezTo>
                  <a:pt x="164363" y="313452"/>
                  <a:pt x="141695" y="290816"/>
                  <a:pt x="141695" y="262892"/>
                </a:cubicBezTo>
                <a:cubicBezTo>
                  <a:pt x="141695" y="234968"/>
                  <a:pt x="164363" y="212332"/>
                  <a:pt x="192326" y="212332"/>
                </a:cubicBezTo>
                <a:close/>
                <a:moveTo>
                  <a:pt x="192320" y="192139"/>
                </a:moveTo>
                <a:cubicBezTo>
                  <a:pt x="153251" y="192139"/>
                  <a:pt x="121479" y="223866"/>
                  <a:pt x="121479" y="262880"/>
                </a:cubicBezTo>
                <a:cubicBezTo>
                  <a:pt x="121479" y="301895"/>
                  <a:pt x="153251" y="333710"/>
                  <a:pt x="192320" y="333710"/>
                </a:cubicBezTo>
                <a:cubicBezTo>
                  <a:pt x="231389" y="333710"/>
                  <a:pt x="263250" y="301895"/>
                  <a:pt x="263250" y="262880"/>
                </a:cubicBezTo>
                <a:cubicBezTo>
                  <a:pt x="263250" y="223866"/>
                  <a:pt x="231389" y="192139"/>
                  <a:pt x="192320" y="192139"/>
                </a:cubicBezTo>
                <a:close/>
                <a:moveTo>
                  <a:pt x="222757" y="20263"/>
                </a:moveTo>
                <a:lnTo>
                  <a:pt x="222757" y="72785"/>
                </a:lnTo>
                <a:cubicBezTo>
                  <a:pt x="224893" y="74296"/>
                  <a:pt x="226495" y="76607"/>
                  <a:pt x="226851" y="79362"/>
                </a:cubicBezTo>
                <a:lnTo>
                  <a:pt x="230410" y="102379"/>
                </a:lnTo>
                <a:cubicBezTo>
                  <a:pt x="232279" y="114288"/>
                  <a:pt x="239933" y="124242"/>
                  <a:pt x="251057" y="129041"/>
                </a:cubicBezTo>
                <a:cubicBezTo>
                  <a:pt x="262093" y="133840"/>
                  <a:pt x="274641" y="132684"/>
                  <a:pt x="284698" y="125930"/>
                </a:cubicBezTo>
                <a:lnTo>
                  <a:pt x="303120" y="113488"/>
                </a:lnTo>
                <a:cubicBezTo>
                  <a:pt x="307214" y="110733"/>
                  <a:pt x="312554" y="111266"/>
                  <a:pt x="316025" y="114644"/>
                </a:cubicBezTo>
                <a:lnTo>
                  <a:pt x="345749" y="144415"/>
                </a:lnTo>
                <a:cubicBezTo>
                  <a:pt x="347529" y="146104"/>
                  <a:pt x="348508" y="148415"/>
                  <a:pt x="348686" y="150725"/>
                </a:cubicBezTo>
                <a:cubicBezTo>
                  <a:pt x="348864" y="153125"/>
                  <a:pt x="348241" y="155524"/>
                  <a:pt x="346728" y="157479"/>
                </a:cubicBezTo>
                <a:lnTo>
                  <a:pt x="333023" y="176231"/>
                </a:lnTo>
                <a:cubicBezTo>
                  <a:pt x="325814" y="186007"/>
                  <a:pt x="324212" y="198449"/>
                  <a:pt x="328662" y="209735"/>
                </a:cubicBezTo>
                <a:cubicBezTo>
                  <a:pt x="333023" y="220933"/>
                  <a:pt x="342723" y="229020"/>
                  <a:pt x="354560" y="231242"/>
                </a:cubicBezTo>
                <a:lnTo>
                  <a:pt x="376542" y="235508"/>
                </a:lnTo>
                <a:cubicBezTo>
                  <a:pt x="381259" y="236397"/>
                  <a:pt x="384729" y="240574"/>
                  <a:pt x="384729" y="245373"/>
                </a:cubicBezTo>
                <a:lnTo>
                  <a:pt x="384729" y="287409"/>
                </a:lnTo>
                <a:cubicBezTo>
                  <a:pt x="384729" y="292385"/>
                  <a:pt x="381081" y="296651"/>
                  <a:pt x="376186" y="297362"/>
                </a:cubicBezTo>
                <a:lnTo>
                  <a:pt x="353136" y="300917"/>
                </a:lnTo>
                <a:cubicBezTo>
                  <a:pt x="344236" y="302339"/>
                  <a:pt x="336316" y="306960"/>
                  <a:pt x="330887" y="313892"/>
                </a:cubicBezTo>
                <a:cubicBezTo>
                  <a:pt x="329107" y="316203"/>
                  <a:pt x="327594" y="318780"/>
                  <a:pt x="326348" y="321535"/>
                </a:cubicBezTo>
                <a:cubicBezTo>
                  <a:pt x="321542" y="332555"/>
                  <a:pt x="322699" y="345086"/>
                  <a:pt x="329463" y="355128"/>
                </a:cubicBezTo>
                <a:lnTo>
                  <a:pt x="342011" y="373525"/>
                </a:lnTo>
                <a:cubicBezTo>
                  <a:pt x="344770" y="377524"/>
                  <a:pt x="344236" y="382945"/>
                  <a:pt x="340765" y="386411"/>
                </a:cubicBezTo>
                <a:lnTo>
                  <a:pt x="311041" y="416094"/>
                </a:lnTo>
                <a:cubicBezTo>
                  <a:pt x="307481" y="419649"/>
                  <a:pt x="301874" y="420004"/>
                  <a:pt x="297869" y="417071"/>
                </a:cubicBezTo>
                <a:lnTo>
                  <a:pt x="284698" y="407384"/>
                </a:lnTo>
                <a:cubicBezTo>
                  <a:pt x="274730" y="400097"/>
                  <a:pt x="262004" y="398586"/>
                  <a:pt x="250613" y="403296"/>
                </a:cubicBezTo>
                <a:cubicBezTo>
                  <a:pt x="239221" y="408007"/>
                  <a:pt x="231300" y="418138"/>
                  <a:pt x="229342" y="430313"/>
                </a:cubicBezTo>
                <a:lnTo>
                  <a:pt x="226851" y="446488"/>
                </a:lnTo>
                <a:cubicBezTo>
                  <a:pt x="226495" y="449243"/>
                  <a:pt x="224893" y="451464"/>
                  <a:pt x="222757" y="453064"/>
                </a:cubicBezTo>
                <a:lnTo>
                  <a:pt x="222757" y="505587"/>
                </a:lnTo>
                <a:lnTo>
                  <a:pt x="546791" y="505587"/>
                </a:lnTo>
                <a:lnTo>
                  <a:pt x="546791" y="20263"/>
                </a:lnTo>
                <a:close/>
                <a:moveTo>
                  <a:pt x="151827" y="20263"/>
                </a:moveTo>
                <a:cubicBezTo>
                  <a:pt x="135096" y="20263"/>
                  <a:pt x="121479" y="33860"/>
                  <a:pt x="121479" y="50568"/>
                </a:cubicBezTo>
                <a:lnTo>
                  <a:pt x="121479" y="135439"/>
                </a:lnTo>
                <a:cubicBezTo>
                  <a:pt x="122102" y="135528"/>
                  <a:pt x="122814" y="135439"/>
                  <a:pt x="123437" y="135439"/>
                </a:cubicBezTo>
                <a:cubicBezTo>
                  <a:pt x="125039" y="135528"/>
                  <a:pt x="126730" y="135528"/>
                  <a:pt x="128332" y="135350"/>
                </a:cubicBezTo>
                <a:cubicBezTo>
                  <a:pt x="129400" y="135262"/>
                  <a:pt x="130379" y="135084"/>
                  <a:pt x="131358" y="134906"/>
                </a:cubicBezTo>
                <a:cubicBezTo>
                  <a:pt x="133583" y="134462"/>
                  <a:pt x="135808" y="133929"/>
                  <a:pt x="138033" y="133040"/>
                </a:cubicBezTo>
                <a:cubicBezTo>
                  <a:pt x="138567" y="132862"/>
                  <a:pt x="139101" y="132507"/>
                  <a:pt x="139635" y="132329"/>
                </a:cubicBezTo>
                <a:cubicBezTo>
                  <a:pt x="141326" y="131529"/>
                  <a:pt x="142927" y="130551"/>
                  <a:pt x="144440" y="129574"/>
                </a:cubicBezTo>
                <a:cubicBezTo>
                  <a:pt x="145508" y="128863"/>
                  <a:pt x="146487" y="128152"/>
                  <a:pt x="147466" y="127352"/>
                </a:cubicBezTo>
                <a:cubicBezTo>
                  <a:pt x="148623" y="126375"/>
                  <a:pt x="149602" y="125397"/>
                  <a:pt x="150581" y="124330"/>
                </a:cubicBezTo>
                <a:cubicBezTo>
                  <a:pt x="151382" y="123531"/>
                  <a:pt x="152183" y="122642"/>
                  <a:pt x="152895" y="121753"/>
                </a:cubicBezTo>
                <a:cubicBezTo>
                  <a:pt x="153874" y="120420"/>
                  <a:pt x="154764" y="118998"/>
                  <a:pt x="155565" y="117576"/>
                </a:cubicBezTo>
                <a:cubicBezTo>
                  <a:pt x="156010" y="116688"/>
                  <a:pt x="156544" y="115888"/>
                  <a:pt x="156989" y="114999"/>
                </a:cubicBezTo>
                <a:cubicBezTo>
                  <a:pt x="158057" y="112511"/>
                  <a:pt x="158947" y="110022"/>
                  <a:pt x="159392" y="107267"/>
                </a:cubicBezTo>
                <a:lnTo>
                  <a:pt x="164909" y="79006"/>
                </a:lnTo>
                <a:cubicBezTo>
                  <a:pt x="165799" y="74207"/>
                  <a:pt x="169982" y="70741"/>
                  <a:pt x="174877" y="70741"/>
                </a:cubicBezTo>
                <a:lnTo>
                  <a:pt x="202466" y="70741"/>
                </a:lnTo>
                <a:lnTo>
                  <a:pt x="202466" y="20263"/>
                </a:lnTo>
                <a:close/>
                <a:moveTo>
                  <a:pt x="151827" y="0"/>
                </a:moveTo>
                <a:lnTo>
                  <a:pt x="212611" y="0"/>
                </a:lnTo>
                <a:lnTo>
                  <a:pt x="556847" y="0"/>
                </a:lnTo>
                <a:cubicBezTo>
                  <a:pt x="562454" y="0"/>
                  <a:pt x="566993" y="4532"/>
                  <a:pt x="566993" y="10131"/>
                </a:cubicBezTo>
                <a:lnTo>
                  <a:pt x="566993" y="515718"/>
                </a:lnTo>
                <a:lnTo>
                  <a:pt x="566993" y="596591"/>
                </a:lnTo>
                <a:cubicBezTo>
                  <a:pt x="566993" y="602190"/>
                  <a:pt x="562454" y="606722"/>
                  <a:pt x="556847" y="606722"/>
                </a:cubicBezTo>
                <a:lnTo>
                  <a:pt x="151827" y="606722"/>
                </a:lnTo>
                <a:cubicBezTo>
                  <a:pt x="123971" y="606722"/>
                  <a:pt x="101188" y="583971"/>
                  <a:pt x="101188" y="556154"/>
                </a:cubicBezTo>
                <a:lnTo>
                  <a:pt x="101188" y="406496"/>
                </a:lnTo>
                <a:lnTo>
                  <a:pt x="86771" y="417071"/>
                </a:lnTo>
                <a:cubicBezTo>
                  <a:pt x="82766" y="420004"/>
                  <a:pt x="77159" y="419649"/>
                  <a:pt x="73689" y="416094"/>
                </a:cubicBezTo>
                <a:lnTo>
                  <a:pt x="43875" y="386411"/>
                </a:lnTo>
                <a:cubicBezTo>
                  <a:pt x="40493" y="382945"/>
                  <a:pt x="39959" y="377524"/>
                  <a:pt x="42718" y="373525"/>
                </a:cubicBezTo>
                <a:lnTo>
                  <a:pt x="55177" y="355128"/>
                </a:lnTo>
                <a:cubicBezTo>
                  <a:pt x="62030" y="345086"/>
                  <a:pt x="63187" y="332555"/>
                  <a:pt x="58292" y="321535"/>
                </a:cubicBezTo>
                <a:cubicBezTo>
                  <a:pt x="53487" y="310426"/>
                  <a:pt x="43519" y="302783"/>
                  <a:pt x="31594" y="300917"/>
                </a:cubicBezTo>
                <a:lnTo>
                  <a:pt x="8544" y="297362"/>
                </a:lnTo>
                <a:cubicBezTo>
                  <a:pt x="3649" y="296651"/>
                  <a:pt x="0" y="292385"/>
                  <a:pt x="0" y="287409"/>
                </a:cubicBezTo>
                <a:lnTo>
                  <a:pt x="0" y="245373"/>
                </a:lnTo>
                <a:cubicBezTo>
                  <a:pt x="0" y="240574"/>
                  <a:pt x="3382" y="236397"/>
                  <a:pt x="8188" y="235508"/>
                </a:cubicBezTo>
                <a:lnTo>
                  <a:pt x="30081" y="231242"/>
                </a:lnTo>
                <a:cubicBezTo>
                  <a:pt x="41917" y="229020"/>
                  <a:pt x="51707" y="220933"/>
                  <a:pt x="56067" y="209735"/>
                </a:cubicBezTo>
                <a:cubicBezTo>
                  <a:pt x="60517" y="198449"/>
                  <a:pt x="58826" y="186007"/>
                  <a:pt x="51707" y="176231"/>
                </a:cubicBezTo>
                <a:lnTo>
                  <a:pt x="37912" y="157479"/>
                </a:lnTo>
                <a:cubicBezTo>
                  <a:pt x="34975" y="153480"/>
                  <a:pt x="35420" y="147881"/>
                  <a:pt x="38980" y="144415"/>
                </a:cubicBezTo>
                <a:lnTo>
                  <a:pt x="68705" y="114644"/>
                </a:lnTo>
                <a:cubicBezTo>
                  <a:pt x="72176" y="111266"/>
                  <a:pt x="77515" y="110733"/>
                  <a:pt x="81520" y="113488"/>
                </a:cubicBezTo>
                <a:lnTo>
                  <a:pt x="101188" y="126730"/>
                </a:lnTo>
                <a:lnTo>
                  <a:pt x="101188" y="50568"/>
                </a:lnTo>
                <a:cubicBezTo>
                  <a:pt x="101188" y="22662"/>
                  <a:pt x="123971" y="0"/>
                  <a:pt x="15182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ut-of-basket-commercial-symbol_49779"/>
          <p:cNvSpPr>
            <a:spLocks noChangeAspect="1"/>
          </p:cNvSpPr>
          <p:nvPr/>
        </p:nvSpPr>
        <p:spPr bwMode="auto">
          <a:xfrm>
            <a:off x="7978683" y="240469"/>
            <a:ext cx="439353" cy="387786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7532" h="536227">
                <a:moveTo>
                  <a:pt x="413649" y="329611"/>
                </a:moveTo>
                <a:cubicBezTo>
                  <a:pt x="437695" y="329611"/>
                  <a:pt x="472221" y="333246"/>
                  <a:pt x="500570" y="350207"/>
                </a:cubicBezTo>
                <a:cubicBezTo>
                  <a:pt x="533331" y="369811"/>
                  <a:pt x="563224" y="379063"/>
                  <a:pt x="588043" y="385561"/>
                </a:cubicBezTo>
                <a:cubicBezTo>
                  <a:pt x="609001" y="390957"/>
                  <a:pt x="609332" y="424218"/>
                  <a:pt x="605913" y="451202"/>
                </a:cubicBezTo>
                <a:cubicBezTo>
                  <a:pt x="603486" y="470035"/>
                  <a:pt x="598632" y="490080"/>
                  <a:pt x="592565" y="506160"/>
                </a:cubicBezTo>
                <a:cubicBezTo>
                  <a:pt x="582417" y="533033"/>
                  <a:pt x="573703" y="536227"/>
                  <a:pt x="568077" y="536227"/>
                </a:cubicBezTo>
                <a:cubicBezTo>
                  <a:pt x="566202" y="536227"/>
                  <a:pt x="564437" y="535787"/>
                  <a:pt x="562783" y="534906"/>
                </a:cubicBezTo>
                <a:cubicBezTo>
                  <a:pt x="544141" y="525654"/>
                  <a:pt x="496158" y="511667"/>
                  <a:pt x="459977" y="507041"/>
                </a:cubicBezTo>
                <a:cubicBezTo>
                  <a:pt x="457220" y="506711"/>
                  <a:pt x="454241" y="506490"/>
                  <a:pt x="450932" y="506490"/>
                </a:cubicBezTo>
                <a:cubicBezTo>
                  <a:pt x="424017" y="506490"/>
                  <a:pt x="387285" y="518495"/>
                  <a:pt x="363018" y="526425"/>
                </a:cubicBezTo>
                <a:cubicBezTo>
                  <a:pt x="354635" y="529179"/>
                  <a:pt x="348016" y="531381"/>
                  <a:pt x="343384" y="532483"/>
                </a:cubicBezTo>
                <a:cubicBezTo>
                  <a:pt x="337096" y="534025"/>
                  <a:pt x="328602" y="534906"/>
                  <a:pt x="318234" y="534906"/>
                </a:cubicBezTo>
                <a:cubicBezTo>
                  <a:pt x="295400" y="534906"/>
                  <a:pt x="265838" y="531161"/>
                  <a:pt x="236828" y="524553"/>
                </a:cubicBezTo>
                <a:cubicBezTo>
                  <a:pt x="211237" y="518826"/>
                  <a:pt x="175939" y="516072"/>
                  <a:pt x="141854" y="513319"/>
                </a:cubicBezTo>
                <a:cubicBezTo>
                  <a:pt x="68941" y="507482"/>
                  <a:pt x="27797" y="503186"/>
                  <a:pt x="27797" y="481159"/>
                </a:cubicBezTo>
                <a:cubicBezTo>
                  <a:pt x="27797" y="471137"/>
                  <a:pt x="31327" y="465079"/>
                  <a:pt x="35850" y="461334"/>
                </a:cubicBezTo>
                <a:cubicBezTo>
                  <a:pt x="19745" y="459903"/>
                  <a:pt x="0" y="454947"/>
                  <a:pt x="0" y="433140"/>
                </a:cubicBezTo>
                <a:cubicBezTo>
                  <a:pt x="0" y="405275"/>
                  <a:pt x="40482" y="405275"/>
                  <a:pt x="53719" y="405275"/>
                </a:cubicBezTo>
                <a:cubicBezTo>
                  <a:pt x="82730" y="405275"/>
                  <a:pt x="121006" y="410672"/>
                  <a:pt x="158069" y="415958"/>
                </a:cubicBezTo>
                <a:cubicBezTo>
                  <a:pt x="189065" y="420474"/>
                  <a:pt x="218406" y="424659"/>
                  <a:pt x="241240" y="425540"/>
                </a:cubicBezTo>
                <a:cubicBezTo>
                  <a:pt x="241791" y="425540"/>
                  <a:pt x="242453" y="425650"/>
                  <a:pt x="243005" y="425650"/>
                </a:cubicBezTo>
                <a:cubicBezTo>
                  <a:pt x="260323" y="425650"/>
                  <a:pt x="286135" y="416179"/>
                  <a:pt x="300033" y="409791"/>
                </a:cubicBezTo>
                <a:cubicBezTo>
                  <a:pt x="291209" y="408799"/>
                  <a:pt x="277751" y="408689"/>
                  <a:pt x="266941" y="408579"/>
                </a:cubicBezTo>
                <a:cubicBezTo>
                  <a:pt x="223701" y="408249"/>
                  <a:pt x="194911" y="406707"/>
                  <a:pt x="187631" y="390517"/>
                </a:cubicBezTo>
                <a:cubicBezTo>
                  <a:pt x="185756" y="386442"/>
                  <a:pt x="185976" y="382036"/>
                  <a:pt x="188072" y="378181"/>
                </a:cubicBezTo>
                <a:cubicBezTo>
                  <a:pt x="196897" y="361991"/>
                  <a:pt x="242564" y="353951"/>
                  <a:pt x="311284" y="343599"/>
                </a:cubicBezTo>
                <a:cubicBezTo>
                  <a:pt x="330919" y="340625"/>
                  <a:pt x="349561" y="337761"/>
                  <a:pt x="362577" y="335008"/>
                </a:cubicBezTo>
                <a:cubicBezTo>
                  <a:pt x="379012" y="331484"/>
                  <a:pt x="396661" y="329611"/>
                  <a:pt x="413649" y="329611"/>
                </a:cubicBezTo>
                <a:close/>
                <a:moveTo>
                  <a:pt x="383488" y="241052"/>
                </a:moveTo>
                <a:cubicBezTo>
                  <a:pt x="399175" y="241052"/>
                  <a:pt x="411891" y="253721"/>
                  <a:pt x="411891" y="269349"/>
                </a:cubicBezTo>
                <a:cubicBezTo>
                  <a:pt x="411891" y="284977"/>
                  <a:pt x="399175" y="297646"/>
                  <a:pt x="383488" y="297646"/>
                </a:cubicBezTo>
                <a:cubicBezTo>
                  <a:pt x="367801" y="297646"/>
                  <a:pt x="355085" y="284977"/>
                  <a:pt x="355085" y="269349"/>
                </a:cubicBezTo>
                <a:cubicBezTo>
                  <a:pt x="355085" y="253721"/>
                  <a:pt x="367801" y="241052"/>
                  <a:pt x="383488" y="241052"/>
                </a:cubicBezTo>
                <a:close/>
                <a:moveTo>
                  <a:pt x="258341" y="241052"/>
                </a:moveTo>
                <a:cubicBezTo>
                  <a:pt x="274008" y="241052"/>
                  <a:pt x="286709" y="253721"/>
                  <a:pt x="286709" y="269349"/>
                </a:cubicBezTo>
                <a:cubicBezTo>
                  <a:pt x="286709" y="284977"/>
                  <a:pt x="274008" y="297646"/>
                  <a:pt x="258341" y="297646"/>
                </a:cubicBezTo>
                <a:cubicBezTo>
                  <a:pt x="242674" y="297646"/>
                  <a:pt x="229973" y="284977"/>
                  <a:pt x="229973" y="269349"/>
                </a:cubicBezTo>
                <a:cubicBezTo>
                  <a:pt x="229973" y="253721"/>
                  <a:pt x="242674" y="241052"/>
                  <a:pt x="258341" y="241052"/>
                </a:cubicBezTo>
                <a:close/>
                <a:moveTo>
                  <a:pt x="133122" y="241052"/>
                </a:moveTo>
                <a:cubicBezTo>
                  <a:pt x="148769" y="241052"/>
                  <a:pt x="161454" y="253721"/>
                  <a:pt x="161454" y="269349"/>
                </a:cubicBezTo>
                <a:cubicBezTo>
                  <a:pt x="161454" y="284977"/>
                  <a:pt x="148769" y="297646"/>
                  <a:pt x="133122" y="297646"/>
                </a:cubicBezTo>
                <a:cubicBezTo>
                  <a:pt x="117475" y="297646"/>
                  <a:pt x="104790" y="284977"/>
                  <a:pt x="104790" y="269349"/>
                </a:cubicBezTo>
                <a:cubicBezTo>
                  <a:pt x="104790" y="253721"/>
                  <a:pt x="117475" y="241052"/>
                  <a:pt x="133122" y="241052"/>
                </a:cubicBezTo>
                <a:close/>
                <a:moveTo>
                  <a:pt x="328835" y="155032"/>
                </a:moveTo>
                <a:cubicBezTo>
                  <a:pt x="344502" y="155032"/>
                  <a:pt x="357203" y="167701"/>
                  <a:pt x="357203" y="183329"/>
                </a:cubicBezTo>
                <a:cubicBezTo>
                  <a:pt x="357203" y="198957"/>
                  <a:pt x="344502" y="211626"/>
                  <a:pt x="328835" y="211626"/>
                </a:cubicBezTo>
                <a:cubicBezTo>
                  <a:pt x="313168" y="211626"/>
                  <a:pt x="300467" y="198957"/>
                  <a:pt x="300467" y="183329"/>
                </a:cubicBezTo>
                <a:cubicBezTo>
                  <a:pt x="300467" y="167701"/>
                  <a:pt x="313168" y="155032"/>
                  <a:pt x="328835" y="155032"/>
                </a:cubicBezTo>
                <a:close/>
                <a:moveTo>
                  <a:pt x="187739" y="155032"/>
                </a:moveTo>
                <a:cubicBezTo>
                  <a:pt x="203386" y="155032"/>
                  <a:pt x="216071" y="167701"/>
                  <a:pt x="216071" y="183329"/>
                </a:cubicBezTo>
                <a:cubicBezTo>
                  <a:pt x="216071" y="198957"/>
                  <a:pt x="203386" y="211626"/>
                  <a:pt x="187739" y="211626"/>
                </a:cubicBezTo>
                <a:cubicBezTo>
                  <a:pt x="172092" y="211626"/>
                  <a:pt x="159407" y="198957"/>
                  <a:pt x="159407" y="183329"/>
                </a:cubicBezTo>
                <a:cubicBezTo>
                  <a:pt x="159407" y="167701"/>
                  <a:pt x="172092" y="155032"/>
                  <a:pt x="187739" y="155032"/>
                </a:cubicBezTo>
                <a:close/>
                <a:moveTo>
                  <a:pt x="168906" y="0"/>
                </a:moveTo>
                <a:lnTo>
                  <a:pt x="347704" y="0"/>
                </a:lnTo>
                <a:cubicBezTo>
                  <a:pt x="358513" y="0"/>
                  <a:pt x="370757" y="7491"/>
                  <a:pt x="375720" y="17075"/>
                </a:cubicBezTo>
                <a:lnTo>
                  <a:pt x="421826" y="107849"/>
                </a:lnTo>
                <a:cubicBezTo>
                  <a:pt x="424804" y="113577"/>
                  <a:pt x="424804" y="119526"/>
                  <a:pt x="421936" y="124263"/>
                </a:cubicBezTo>
                <a:cubicBezTo>
                  <a:pt x="419068" y="128890"/>
                  <a:pt x="413774" y="131534"/>
                  <a:pt x="407266" y="131534"/>
                </a:cubicBezTo>
                <a:lnTo>
                  <a:pt x="109344" y="131534"/>
                </a:lnTo>
                <a:cubicBezTo>
                  <a:pt x="102946" y="131534"/>
                  <a:pt x="97542" y="128890"/>
                  <a:pt x="94674" y="124263"/>
                </a:cubicBezTo>
                <a:cubicBezTo>
                  <a:pt x="91806" y="119526"/>
                  <a:pt x="91806" y="113577"/>
                  <a:pt x="94784" y="107849"/>
                </a:cubicBezTo>
                <a:lnTo>
                  <a:pt x="141000" y="17075"/>
                </a:lnTo>
                <a:cubicBezTo>
                  <a:pt x="145853" y="7491"/>
                  <a:pt x="158097" y="0"/>
                  <a:pt x="16890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ut-of-basket-commercial-symbol_49779"/>
          <p:cNvSpPr>
            <a:spLocks noChangeAspect="1"/>
          </p:cNvSpPr>
          <p:nvPr/>
        </p:nvSpPr>
        <p:spPr bwMode="auto">
          <a:xfrm>
            <a:off x="8645292" y="214685"/>
            <a:ext cx="389426" cy="439353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539527" h="608697">
                <a:moveTo>
                  <a:pt x="269740" y="427400"/>
                </a:moveTo>
                <a:cubicBezTo>
                  <a:pt x="250430" y="436996"/>
                  <a:pt x="231212" y="445618"/>
                  <a:pt x="212459" y="453174"/>
                </a:cubicBezTo>
                <a:cubicBezTo>
                  <a:pt x="215894" y="470186"/>
                  <a:pt x="219839" y="486133"/>
                  <a:pt x="224435" y="500642"/>
                </a:cubicBezTo>
                <a:cubicBezTo>
                  <a:pt x="231908" y="524562"/>
                  <a:pt x="240775" y="543799"/>
                  <a:pt x="250058" y="556269"/>
                </a:cubicBezTo>
                <a:cubicBezTo>
                  <a:pt x="257114" y="565865"/>
                  <a:pt x="264077" y="571103"/>
                  <a:pt x="269740" y="571103"/>
                </a:cubicBezTo>
                <a:cubicBezTo>
                  <a:pt x="275357" y="571103"/>
                  <a:pt x="282366" y="565772"/>
                  <a:pt x="289422" y="556269"/>
                </a:cubicBezTo>
                <a:cubicBezTo>
                  <a:pt x="298706" y="543706"/>
                  <a:pt x="307526" y="524515"/>
                  <a:pt x="315046" y="500642"/>
                </a:cubicBezTo>
                <a:cubicBezTo>
                  <a:pt x="319595" y="486133"/>
                  <a:pt x="323633" y="470233"/>
                  <a:pt x="326975" y="453174"/>
                </a:cubicBezTo>
                <a:cubicBezTo>
                  <a:pt x="308222" y="445618"/>
                  <a:pt x="289051" y="436996"/>
                  <a:pt x="269740" y="427400"/>
                </a:cubicBezTo>
                <a:close/>
                <a:moveTo>
                  <a:pt x="336213" y="391011"/>
                </a:moveTo>
                <a:cubicBezTo>
                  <a:pt x="332314" y="393282"/>
                  <a:pt x="328414" y="395646"/>
                  <a:pt x="324515" y="397918"/>
                </a:cubicBezTo>
                <a:cubicBezTo>
                  <a:pt x="320105" y="400514"/>
                  <a:pt x="315649" y="403063"/>
                  <a:pt x="311239" y="405520"/>
                </a:cubicBezTo>
                <a:cubicBezTo>
                  <a:pt x="318620" y="408858"/>
                  <a:pt x="326001" y="412056"/>
                  <a:pt x="333288" y="415116"/>
                </a:cubicBezTo>
                <a:cubicBezTo>
                  <a:pt x="334403" y="407189"/>
                  <a:pt x="335331" y="399169"/>
                  <a:pt x="336213" y="391011"/>
                </a:cubicBezTo>
                <a:close/>
                <a:moveTo>
                  <a:pt x="203314" y="390918"/>
                </a:moveTo>
                <a:cubicBezTo>
                  <a:pt x="204103" y="399169"/>
                  <a:pt x="205124" y="407189"/>
                  <a:pt x="206239" y="415023"/>
                </a:cubicBezTo>
                <a:cubicBezTo>
                  <a:pt x="213526" y="412010"/>
                  <a:pt x="220814" y="408858"/>
                  <a:pt x="228241" y="405474"/>
                </a:cubicBezTo>
                <a:cubicBezTo>
                  <a:pt x="223785" y="402971"/>
                  <a:pt x="219422" y="400467"/>
                  <a:pt x="215012" y="397871"/>
                </a:cubicBezTo>
                <a:cubicBezTo>
                  <a:pt x="211066" y="395554"/>
                  <a:pt x="207167" y="393282"/>
                  <a:pt x="203314" y="390918"/>
                </a:cubicBezTo>
                <a:close/>
                <a:moveTo>
                  <a:pt x="425802" y="328987"/>
                </a:moveTo>
                <a:cubicBezTo>
                  <a:pt x="410345" y="341317"/>
                  <a:pt x="393680" y="353555"/>
                  <a:pt x="376134" y="365422"/>
                </a:cubicBezTo>
                <a:cubicBezTo>
                  <a:pt x="374695" y="387395"/>
                  <a:pt x="372420" y="408672"/>
                  <a:pt x="369449" y="428930"/>
                </a:cubicBezTo>
                <a:cubicBezTo>
                  <a:pt x="407745" y="442234"/>
                  <a:pt x="441121" y="449234"/>
                  <a:pt x="466094" y="449234"/>
                </a:cubicBezTo>
                <a:cubicBezTo>
                  <a:pt x="483734" y="449234"/>
                  <a:pt x="496499" y="445432"/>
                  <a:pt x="500213" y="439128"/>
                </a:cubicBezTo>
                <a:cubicBezTo>
                  <a:pt x="503044" y="434261"/>
                  <a:pt x="502069" y="425592"/>
                  <a:pt x="497381" y="414652"/>
                </a:cubicBezTo>
                <a:cubicBezTo>
                  <a:pt x="491254" y="400328"/>
                  <a:pt x="479092" y="382945"/>
                  <a:pt x="462288" y="364495"/>
                </a:cubicBezTo>
                <a:cubicBezTo>
                  <a:pt x="451612" y="352814"/>
                  <a:pt x="439357" y="340854"/>
                  <a:pt x="425802" y="328987"/>
                </a:cubicBezTo>
                <a:close/>
                <a:moveTo>
                  <a:pt x="113585" y="328940"/>
                </a:moveTo>
                <a:cubicBezTo>
                  <a:pt x="100031" y="340808"/>
                  <a:pt x="87823" y="352721"/>
                  <a:pt x="77193" y="364403"/>
                </a:cubicBezTo>
                <a:cubicBezTo>
                  <a:pt x="60342" y="382945"/>
                  <a:pt x="48227" y="400282"/>
                  <a:pt x="42099" y="414606"/>
                </a:cubicBezTo>
                <a:cubicBezTo>
                  <a:pt x="37458" y="425546"/>
                  <a:pt x="36390" y="434261"/>
                  <a:pt x="39221" y="439082"/>
                </a:cubicBezTo>
                <a:cubicBezTo>
                  <a:pt x="42935" y="445386"/>
                  <a:pt x="55700" y="449141"/>
                  <a:pt x="73340" y="449141"/>
                </a:cubicBezTo>
                <a:cubicBezTo>
                  <a:pt x="98360" y="449141"/>
                  <a:pt x="131689" y="442187"/>
                  <a:pt x="169939" y="428883"/>
                </a:cubicBezTo>
                <a:cubicBezTo>
                  <a:pt x="166968" y="408626"/>
                  <a:pt x="164740" y="387349"/>
                  <a:pt x="163254" y="365330"/>
                </a:cubicBezTo>
                <a:cubicBezTo>
                  <a:pt x="145708" y="353463"/>
                  <a:pt x="129043" y="341225"/>
                  <a:pt x="113585" y="328940"/>
                </a:cubicBezTo>
                <a:close/>
                <a:moveTo>
                  <a:pt x="378083" y="290882"/>
                </a:moveTo>
                <a:cubicBezTo>
                  <a:pt x="378176" y="295333"/>
                  <a:pt x="378176" y="313504"/>
                  <a:pt x="378083" y="317954"/>
                </a:cubicBezTo>
                <a:cubicBezTo>
                  <a:pt x="384303" y="313504"/>
                  <a:pt x="390292" y="308915"/>
                  <a:pt x="396094" y="304418"/>
                </a:cubicBezTo>
                <a:cubicBezTo>
                  <a:pt x="390292" y="299875"/>
                  <a:pt x="384303" y="295379"/>
                  <a:pt x="378083" y="290882"/>
                </a:cubicBezTo>
                <a:close/>
                <a:moveTo>
                  <a:pt x="161397" y="290882"/>
                </a:moveTo>
                <a:cubicBezTo>
                  <a:pt x="155224" y="295333"/>
                  <a:pt x="149235" y="299875"/>
                  <a:pt x="143387" y="304418"/>
                </a:cubicBezTo>
                <a:cubicBezTo>
                  <a:pt x="149235" y="308915"/>
                  <a:pt x="155224" y="313411"/>
                  <a:pt x="161397" y="317954"/>
                </a:cubicBezTo>
                <a:cubicBezTo>
                  <a:pt x="161305" y="313504"/>
                  <a:pt x="161305" y="295333"/>
                  <a:pt x="161397" y="290882"/>
                </a:cubicBezTo>
                <a:close/>
                <a:moveTo>
                  <a:pt x="269729" y="261092"/>
                </a:moveTo>
                <a:cubicBezTo>
                  <a:pt x="293678" y="261092"/>
                  <a:pt x="313092" y="280474"/>
                  <a:pt x="313092" y="304384"/>
                </a:cubicBezTo>
                <a:cubicBezTo>
                  <a:pt x="313092" y="328294"/>
                  <a:pt x="293678" y="347676"/>
                  <a:pt x="269729" y="347676"/>
                </a:cubicBezTo>
                <a:cubicBezTo>
                  <a:pt x="245780" y="347676"/>
                  <a:pt x="226366" y="328294"/>
                  <a:pt x="226366" y="304384"/>
                </a:cubicBezTo>
                <a:cubicBezTo>
                  <a:pt x="226366" y="280474"/>
                  <a:pt x="245780" y="261092"/>
                  <a:pt x="269729" y="261092"/>
                </a:cubicBezTo>
                <a:close/>
                <a:moveTo>
                  <a:pt x="269740" y="223666"/>
                </a:moveTo>
                <a:cubicBezTo>
                  <a:pt x="257764" y="229924"/>
                  <a:pt x="245834" y="236553"/>
                  <a:pt x="233997" y="243460"/>
                </a:cubicBezTo>
                <a:cubicBezTo>
                  <a:pt x="222300" y="250274"/>
                  <a:pt x="210927" y="257320"/>
                  <a:pt x="199925" y="264413"/>
                </a:cubicBezTo>
                <a:cubicBezTo>
                  <a:pt x="199368" y="277532"/>
                  <a:pt x="199044" y="290882"/>
                  <a:pt x="199044" y="304418"/>
                </a:cubicBezTo>
                <a:cubicBezTo>
                  <a:pt x="199044" y="317954"/>
                  <a:pt x="199368" y="331305"/>
                  <a:pt x="199925" y="344377"/>
                </a:cubicBezTo>
                <a:cubicBezTo>
                  <a:pt x="210927" y="351516"/>
                  <a:pt x="222300" y="358562"/>
                  <a:pt x="233997" y="365330"/>
                </a:cubicBezTo>
                <a:cubicBezTo>
                  <a:pt x="245881" y="372283"/>
                  <a:pt x="257764" y="378866"/>
                  <a:pt x="269740" y="385124"/>
                </a:cubicBezTo>
                <a:cubicBezTo>
                  <a:pt x="281670" y="378866"/>
                  <a:pt x="293600" y="372283"/>
                  <a:pt x="305437" y="365330"/>
                </a:cubicBezTo>
                <a:cubicBezTo>
                  <a:pt x="317135" y="358562"/>
                  <a:pt x="328507" y="351516"/>
                  <a:pt x="339555" y="344377"/>
                </a:cubicBezTo>
                <a:cubicBezTo>
                  <a:pt x="340112" y="331305"/>
                  <a:pt x="340391" y="317954"/>
                  <a:pt x="340391" y="304418"/>
                </a:cubicBezTo>
                <a:cubicBezTo>
                  <a:pt x="340391" y="290882"/>
                  <a:pt x="340112" y="277532"/>
                  <a:pt x="339555" y="264413"/>
                </a:cubicBezTo>
                <a:cubicBezTo>
                  <a:pt x="328507" y="257320"/>
                  <a:pt x="317135" y="250274"/>
                  <a:pt x="305437" y="243460"/>
                </a:cubicBezTo>
                <a:cubicBezTo>
                  <a:pt x="293553" y="236553"/>
                  <a:pt x="281670" y="229924"/>
                  <a:pt x="269740" y="223666"/>
                </a:cubicBezTo>
                <a:close/>
                <a:moveTo>
                  <a:pt x="333288" y="193767"/>
                </a:moveTo>
                <a:cubicBezTo>
                  <a:pt x="326001" y="196780"/>
                  <a:pt x="318666" y="199932"/>
                  <a:pt x="311239" y="203362"/>
                </a:cubicBezTo>
                <a:cubicBezTo>
                  <a:pt x="315696" y="205819"/>
                  <a:pt x="320105" y="208369"/>
                  <a:pt x="324515" y="210965"/>
                </a:cubicBezTo>
                <a:cubicBezTo>
                  <a:pt x="328414" y="213236"/>
                  <a:pt x="332314" y="215508"/>
                  <a:pt x="336120" y="217872"/>
                </a:cubicBezTo>
                <a:cubicBezTo>
                  <a:pt x="335331" y="209713"/>
                  <a:pt x="334356" y="201694"/>
                  <a:pt x="333288" y="193767"/>
                </a:cubicBezTo>
                <a:close/>
                <a:moveTo>
                  <a:pt x="206146" y="193720"/>
                </a:moveTo>
                <a:cubicBezTo>
                  <a:pt x="205124" y="201601"/>
                  <a:pt x="204103" y="209667"/>
                  <a:pt x="203268" y="217825"/>
                </a:cubicBezTo>
                <a:cubicBezTo>
                  <a:pt x="207167" y="215461"/>
                  <a:pt x="211066" y="213190"/>
                  <a:pt x="214965" y="210872"/>
                </a:cubicBezTo>
                <a:cubicBezTo>
                  <a:pt x="219329" y="208276"/>
                  <a:pt x="223785" y="205773"/>
                  <a:pt x="228195" y="203270"/>
                </a:cubicBezTo>
                <a:cubicBezTo>
                  <a:pt x="220814" y="199932"/>
                  <a:pt x="213480" y="196733"/>
                  <a:pt x="206146" y="193720"/>
                </a:cubicBezTo>
                <a:close/>
                <a:moveTo>
                  <a:pt x="466187" y="159649"/>
                </a:moveTo>
                <a:cubicBezTo>
                  <a:pt x="441167" y="159649"/>
                  <a:pt x="407792" y="166649"/>
                  <a:pt x="369496" y="179906"/>
                </a:cubicBezTo>
                <a:cubicBezTo>
                  <a:pt x="372466" y="200210"/>
                  <a:pt x="374695" y="221441"/>
                  <a:pt x="376180" y="243460"/>
                </a:cubicBezTo>
                <a:cubicBezTo>
                  <a:pt x="393773" y="255327"/>
                  <a:pt x="410391" y="267565"/>
                  <a:pt x="425895" y="279850"/>
                </a:cubicBezTo>
                <a:cubicBezTo>
                  <a:pt x="439357" y="267936"/>
                  <a:pt x="451612" y="256022"/>
                  <a:pt x="462334" y="244387"/>
                </a:cubicBezTo>
                <a:cubicBezTo>
                  <a:pt x="479185" y="225845"/>
                  <a:pt x="491300" y="208554"/>
                  <a:pt x="497428" y="194184"/>
                </a:cubicBezTo>
                <a:cubicBezTo>
                  <a:pt x="502069" y="183244"/>
                  <a:pt x="503137" y="174529"/>
                  <a:pt x="500259" y="169708"/>
                </a:cubicBezTo>
                <a:cubicBezTo>
                  <a:pt x="496546" y="163404"/>
                  <a:pt x="483827" y="159649"/>
                  <a:pt x="466187" y="159649"/>
                </a:cubicBezTo>
                <a:close/>
                <a:moveTo>
                  <a:pt x="73386" y="159603"/>
                </a:moveTo>
                <a:cubicBezTo>
                  <a:pt x="55747" y="159603"/>
                  <a:pt x="43028" y="163357"/>
                  <a:pt x="39314" y="169662"/>
                </a:cubicBezTo>
                <a:cubicBezTo>
                  <a:pt x="36436" y="174529"/>
                  <a:pt x="37458" y="183198"/>
                  <a:pt x="42146" y="194138"/>
                </a:cubicBezTo>
                <a:cubicBezTo>
                  <a:pt x="48273" y="208461"/>
                  <a:pt x="60389" y="225845"/>
                  <a:pt x="77239" y="244341"/>
                </a:cubicBezTo>
                <a:cubicBezTo>
                  <a:pt x="87823" y="256022"/>
                  <a:pt x="100077" y="267936"/>
                  <a:pt x="113678" y="279803"/>
                </a:cubicBezTo>
                <a:cubicBezTo>
                  <a:pt x="129182" y="267519"/>
                  <a:pt x="145800" y="255281"/>
                  <a:pt x="163393" y="243414"/>
                </a:cubicBezTo>
                <a:cubicBezTo>
                  <a:pt x="164832" y="221395"/>
                  <a:pt x="167107" y="200117"/>
                  <a:pt x="170078" y="179860"/>
                </a:cubicBezTo>
                <a:cubicBezTo>
                  <a:pt x="131782" y="166556"/>
                  <a:pt x="98406" y="159603"/>
                  <a:pt x="73386" y="159603"/>
                </a:cubicBezTo>
                <a:close/>
                <a:moveTo>
                  <a:pt x="269740" y="37687"/>
                </a:moveTo>
                <a:cubicBezTo>
                  <a:pt x="264077" y="37687"/>
                  <a:pt x="257114" y="43018"/>
                  <a:pt x="250058" y="52521"/>
                </a:cubicBezTo>
                <a:cubicBezTo>
                  <a:pt x="240775" y="65083"/>
                  <a:pt x="231908" y="84321"/>
                  <a:pt x="224435" y="108148"/>
                </a:cubicBezTo>
                <a:cubicBezTo>
                  <a:pt x="219839" y="122703"/>
                  <a:pt x="215894" y="138557"/>
                  <a:pt x="212459" y="155616"/>
                </a:cubicBezTo>
                <a:cubicBezTo>
                  <a:pt x="231212" y="163172"/>
                  <a:pt x="250430" y="171840"/>
                  <a:pt x="269740" y="181390"/>
                </a:cubicBezTo>
                <a:cubicBezTo>
                  <a:pt x="289051" y="171840"/>
                  <a:pt x="308222" y="163172"/>
                  <a:pt x="326975" y="155616"/>
                </a:cubicBezTo>
                <a:cubicBezTo>
                  <a:pt x="323587" y="138650"/>
                  <a:pt x="319595" y="122703"/>
                  <a:pt x="315046" y="108148"/>
                </a:cubicBezTo>
                <a:cubicBezTo>
                  <a:pt x="307526" y="84228"/>
                  <a:pt x="298706" y="65037"/>
                  <a:pt x="289422" y="52521"/>
                </a:cubicBezTo>
                <a:cubicBezTo>
                  <a:pt x="282366" y="42972"/>
                  <a:pt x="275357" y="37687"/>
                  <a:pt x="269740" y="37687"/>
                </a:cubicBezTo>
                <a:close/>
                <a:moveTo>
                  <a:pt x="269740" y="0"/>
                </a:moveTo>
                <a:cubicBezTo>
                  <a:pt x="292625" y="0"/>
                  <a:pt x="309568" y="16363"/>
                  <a:pt x="319780" y="30177"/>
                </a:cubicBezTo>
                <a:cubicBezTo>
                  <a:pt x="331757" y="46216"/>
                  <a:pt x="342247" y="68653"/>
                  <a:pt x="351114" y="96930"/>
                </a:cubicBezTo>
                <a:cubicBezTo>
                  <a:pt x="355523" y="111022"/>
                  <a:pt x="359423" y="126226"/>
                  <a:pt x="362811" y="142405"/>
                </a:cubicBezTo>
                <a:cubicBezTo>
                  <a:pt x="402732" y="129054"/>
                  <a:pt x="438336" y="122008"/>
                  <a:pt x="466094" y="122008"/>
                </a:cubicBezTo>
                <a:cubicBezTo>
                  <a:pt x="480949" y="122008"/>
                  <a:pt x="493900" y="124048"/>
                  <a:pt x="504437" y="127988"/>
                </a:cubicBezTo>
                <a:cubicBezTo>
                  <a:pt x="517249" y="132809"/>
                  <a:pt x="526811" y="140504"/>
                  <a:pt x="532846" y="150749"/>
                </a:cubicBezTo>
                <a:cubicBezTo>
                  <a:pt x="544404" y="170450"/>
                  <a:pt x="538834" y="193349"/>
                  <a:pt x="532103" y="209018"/>
                </a:cubicBezTo>
                <a:cubicBezTo>
                  <a:pt x="524212" y="227375"/>
                  <a:pt x="510100" y="247864"/>
                  <a:pt x="490186" y="269744"/>
                </a:cubicBezTo>
                <a:cubicBezTo>
                  <a:pt x="479788" y="281148"/>
                  <a:pt x="467951" y="292783"/>
                  <a:pt x="454954" y="304418"/>
                </a:cubicBezTo>
                <a:cubicBezTo>
                  <a:pt x="467951" y="316007"/>
                  <a:pt x="479788" y="327642"/>
                  <a:pt x="490140" y="339000"/>
                </a:cubicBezTo>
                <a:cubicBezTo>
                  <a:pt x="510054" y="360880"/>
                  <a:pt x="524165" y="381276"/>
                  <a:pt x="532010" y="399726"/>
                </a:cubicBezTo>
                <a:cubicBezTo>
                  <a:pt x="538787" y="415394"/>
                  <a:pt x="544358" y="438201"/>
                  <a:pt x="532753" y="457995"/>
                </a:cubicBezTo>
                <a:cubicBezTo>
                  <a:pt x="526718" y="468239"/>
                  <a:pt x="517156" y="475934"/>
                  <a:pt x="504344" y="480755"/>
                </a:cubicBezTo>
                <a:cubicBezTo>
                  <a:pt x="493760" y="484696"/>
                  <a:pt x="480902" y="486735"/>
                  <a:pt x="466048" y="486735"/>
                </a:cubicBezTo>
                <a:cubicBezTo>
                  <a:pt x="438243" y="486735"/>
                  <a:pt x="402685" y="479689"/>
                  <a:pt x="362765" y="466339"/>
                </a:cubicBezTo>
                <a:cubicBezTo>
                  <a:pt x="359423" y="482517"/>
                  <a:pt x="355431" y="497722"/>
                  <a:pt x="351067" y="511814"/>
                </a:cubicBezTo>
                <a:cubicBezTo>
                  <a:pt x="342201" y="539998"/>
                  <a:pt x="331664" y="562527"/>
                  <a:pt x="319734" y="578566"/>
                </a:cubicBezTo>
                <a:cubicBezTo>
                  <a:pt x="309568" y="592287"/>
                  <a:pt x="292625" y="608697"/>
                  <a:pt x="269740" y="608697"/>
                </a:cubicBezTo>
                <a:cubicBezTo>
                  <a:pt x="246809" y="608697"/>
                  <a:pt x="229866" y="592287"/>
                  <a:pt x="219700" y="578566"/>
                </a:cubicBezTo>
                <a:cubicBezTo>
                  <a:pt x="207770" y="562527"/>
                  <a:pt x="197233" y="540091"/>
                  <a:pt x="188413" y="511814"/>
                </a:cubicBezTo>
                <a:cubicBezTo>
                  <a:pt x="184004" y="497722"/>
                  <a:pt x="180104" y="482517"/>
                  <a:pt x="176716" y="466339"/>
                </a:cubicBezTo>
                <a:cubicBezTo>
                  <a:pt x="136795" y="479689"/>
                  <a:pt x="101191" y="486735"/>
                  <a:pt x="73386" y="486735"/>
                </a:cubicBezTo>
                <a:cubicBezTo>
                  <a:pt x="58532" y="486735"/>
                  <a:pt x="45627" y="484696"/>
                  <a:pt x="35090" y="480755"/>
                </a:cubicBezTo>
                <a:cubicBezTo>
                  <a:pt x="22278" y="475934"/>
                  <a:pt x="12670" y="468239"/>
                  <a:pt x="6681" y="457995"/>
                </a:cubicBezTo>
                <a:cubicBezTo>
                  <a:pt x="-4877" y="438294"/>
                  <a:pt x="693" y="415394"/>
                  <a:pt x="7424" y="399726"/>
                </a:cubicBezTo>
                <a:cubicBezTo>
                  <a:pt x="15269" y="381369"/>
                  <a:pt x="29381" y="360880"/>
                  <a:pt x="49341" y="339000"/>
                </a:cubicBezTo>
                <a:cubicBezTo>
                  <a:pt x="59785" y="327596"/>
                  <a:pt x="71529" y="315961"/>
                  <a:pt x="84527" y="304326"/>
                </a:cubicBezTo>
                <a:cubicBezTo>
                  <a:pt x="71529" y="292737"/>
                  <a:pt x="59739" y="281101"/>
                  <a:pt x="49341" y="269651"/>
                </a:cubicBezTo>
                <a:cubicBezTo>
                  <a:pt x="29381" y="247771"/>
                  <a:pt x="15269" y="227375"/>
                  <a:pt x="7424" y="208971"/>
                </a:cubicBezTo>
                <a:cubicBezTo>
                  <a:pt x="693" y="193257"/>
                  <a:pt x="-4877" y="170450"/>
                  <a:pt x="6681" y="150702"/>
                </a:cubicBezTo>
                <a:cubicBezTo>
                  <a:pt x="12762" y="140411"/>
                  <a:pt x="22278" y="132763"/>
                  <a:pt x="35090" y="127942"/>
                </a:cubicBezTo>
                <a:cubicBezTo>
                  <a:pt x="45674" y="124001"/>
                  <a:pt x="58532" y="121962"/>
                  <a:pt x="73386" y="121962"/>
                </a:cubicBezTo>
                <a:cubicBezTo>
                  <a:pt x="101191" y="121962"/>
                  <a:pt x="136795" y="129008"/>
                  <a:pt x="176716" y="142358"/>
                </a:cubicBezTo>
                <a:cubicBezTo>
                  <a:pt x="180058" y="126134"/>
                  <a:pt x="184004" y="110929"/>
                  <a:pt x="188413" y="96837"/>
                </a:cubicBezTo>
                <a:cubicBezTo>
                  <a:pt x="197233" y="68653"/>
                  <a:pt x="207770" y="46170"/>
                  <a:pt x="219700" y="30085"/>
                </a:cubicBezTo>
                <a:cubicBezTo>
                  <a:pt x="229866" y="16363"/>
                  <a:pt x="246809" y="0"/>
                  <a:pt x="26974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out-of-basket-commercial-symbol_49779"/>
          <p:cNvSpPr>
            <a:spLocks noChangeAspect="1"/>
          </p:cNvSpPr>
          <p:nvPr/>
        </p:nvSpPr>
        <p:spPr bwMode="auto">
          <a:xfrm>
            <a:off x="9261975" y="248249"/>
            <a:ext cx="439353" cy="372226"/>
          </a:xfrm>
          <a:custGeom>
            <a:avLst/>
            <a:gdLst>
              <a:gd name="T0" fmla="*/ 4371 w 4400"/>
              <a:gd name="T1" fmla="*/ 2631 h 3734"/>
              <a:gd name="T2" fmla="*/ 3753 w 4400"/>
              <a:gd name="T3" fmla="*/ 1600 h 3734"/>
              <a:gd name="T4" fmla="*/ 4200 w 4400"/>
              <a:gd name="T5" fmla="*/ 1600 h 3734"/>
              <a:gd name="T6" fmla="*/ 4400 w 4400"/>
              <a:gd name="T7" fmla="*/ 1400 h 3734"/>
              <a:gd name="T8" fmla="*/ 4200 w 4400"/>
              <a:gd name="T9" fmla="*/ 1200 h 3734"/>
              <a:gd name="T10" fmla="*/ 2400 w 4400"/>
              <a:gd name="T11" fmla="*/ 1200 h 3734"/>
              <a:gd name="T12" fmla="*/ 2400 w 4400"/>
              <a:gd name="T13" fmla="*/ 200 h 3734"/>
              <a:gd name="T14" fmla="*/ 2200 w 4400"/>
              <a:gd name="T15" fmla="*/ 0 h 3734"/>
              <a:gd name="T16" fmla="*/ 2000 w 4400"/>
              <a:gd name="T17" fmla="*/ 200 h 3734"/>
              <a:gd name="T18" fmla="*/ 2000 w 4400"/>
              <a:gd name="T19" fmla="*/ 1200 h 3734"/>
              <a:gd name="T20" fmla="*/ 200 w 4400"/>
              <a:gd name="T21" fmla="*/ 1200 h 3734"/>
              <a:gd name="T22" fmla="*/ 0 w 4400"/>
              <a:gd name="T23" fmla="*/ 1400 h 3734"/>
              <a:gd name="T24" fmla="*/ 200 w 4400"/>
              <a:gd name="T25" fmla="*/ 1600 h 3734"/>
              <a:gd name="T26" fmla="*/ 647 w 4400"/>
              <a:gd name="T27" fmla="*/ 1600 h 3734"/>
              <a:gd name="T28" fmla="*/ 28 w 4400"/>
              <a:gd name="T29" fmla="*/ 2631 h 3734"/>
              <a:gd name="T30" fmla="*/ 29 w 4400"/>
              <a:gd name="T31" fmla="*/ 2631 h 3734"/>
              <a:gd name="T32" fmla="*/ 0 w 4400"/>
              <a:gd name="T33" fmla="*/ 2734 h 3734"/>
              <a:gd name="T34" fmla="*/ 1000 w 4400"/>
              <a:gd name="T35" fmla="*/ 3734 h 3734"/>
              <a:gd name="T36" fmla="*/ 2000 w 4400"/>
              <a:gd name="T37" fmla="*/ 2734 h 3734"/>
              <a:gd name="T38" fmla="*/ 1971 w 4400"/>
              <a:gd name="T39" fmla="*/ 2631 h 3734"/>
              <a:gd name="T40" fmla="*/ 1972 w 4400"/>
              <a:gd name="T41" fmla="*/ 2631 h 3734"/>
              <a:gd name="T42" fmla="*/ 1353 w 4400"/>
              <a:gd name="T43" fmla="*/ 1600 h 3734"/>
              <a:gd name="T44" fmla="*/ 3047 w 4400"/>
              <a:gd name="T45" fmla="*/ 1600 h 3734"/>
              <a:gd name="T46" fmla="*/ 2428 w 4400"/>
              <a:gd name="T47" fmla="*/ 2631 h 3734"/>
              <a:gd name="T48" fmla="*/ 2429 w 4400"/>
              <a:gd name="T49" fmla="*/ 2631 h 3734"/>
              <a:gd name="T50" fmla="*/ 2400 w 4400"/>
              <a:gd name="T51" fmla="*/ 2734 h 3734"/>
              <a:gd name="T52" fmla="*/ 3400 w 4400"/>
              <a:gd name="T53" fmla="*/ 3734 h 3734"/>
              <a:gd name="T54" fmla="*/ 4400 w 4400"/>
              <a:gd name="T55" fmla="*/ 2734 h 3734"/>
              <a:gd name="T56" fmla="*/ 4371 w 4400"/>
              <a:gd name="T57" fmla="*/ 2631 h 3734"/>
              <a:gd name="T58" fmla="*/ 4371 w 4400"/>
              <a:gd name="T59" fmla="*/ 2631 h 3734"/>
              <a:gd name="T60" fmla="*/ 1447 w 4400"/>
              <a:gd name="T61" fmla="*/ 2534 h 3734"/>
              <a:gd name="T62" fmla="*/ 553 w 4400"/>
              <a:gd name="T63" fmla="*/ 2534 h 3734"/>
              <a:gd name="T64" fmla="*/ 1000 w 4400"/>
              <a:gd name="T65" fmla="*/ 1789 h 3734"/>
              <a:gd name="T66" fmla="*/ 1447 w 4400"/>
              <a:gd name="T67" fmla="*/ 2534 h 3734"/>
              <a:gd name="T68" fmla="*/ 2953 w 4400"/>
              <a:gd name="T69" fmla="*/ 2534 h 3734"/>
              <a:gd name="T70" fmla="*/ 3400 w 4400"/>
              <a:gd name="T71" fmla="*/ 1789 h 3734"/>
              <a:gd name="T72" fmla="*/ 3847 w 4400"/>
              <a:gd name="T73" fmla="*/ 2534 h 3734"/>
              <a:gd name="T74" fmla="*/ 2953 w 4400"/>
              <a:gd name="T75" fmla="*/ 2534 h 3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400" h="3734">
                <a:moveTo>
                  <a:pt x="4371" y="2631"/>
                </a:moveTo>
                <a:lnTo>
                  <a:pt x="3753" y="1600"/>
                </a:lnTo>
                <a:lnTo>
                  <a:pt x="4200" y="1600"/>
                </a:lnTo>
                <a:cubicBezTo>
                  <a:pt x="4310" y="1600"/>
                  <a:pt x="4400" y="1511"/>
                  <a:pt x="4400" y="1400"/>
                </a:cubicBezTo>
                <a:cubicBezTo>
                  <a:pt x="4400" y="1290"/>
                  <a:pt x="4310" y="1200"/>
                  <a:pt x="4200" y="1200"/>
                </a:cubicBezTo>
                <a:lnTo>
                  <a:pt x="2400" y="1200"/>
                </a:lnTo>
                <a:lnTo>
                  <a:pt x="2400" y="200"/>
                </a:lnTo>
                <a:cubicBezTo>
                  <a:pt x="2400" y="90"/>
                  <a:pt x="2310" y="0"/>
                  <a:pt x="2200" y="0"/>
                </a:cubicBezTo>
                <a:cubicBezTo>
                  <a:pt x="2090" y="0"/>
                  <a:pt x="2000" y="90"/>
                  <a:pt x="2000" y="200"/>
                </a:cubicBezTo>
                <a:lnTo>
                  <a:pt x="2000" y="1200"/>
                </a:lnTo>
                <a:lnTo>
                  <a:pt x="200" y="1200"/>
                </a:lnTo>
                <a:cubicBezTo>
                  <a:pt x="90" y="1200"/>
                  <a:pt x="0" y="1290"/>
                  <a:pt x="0" y="1400"/>
                </a:cubicBezTo>
                <a:cubicBezTo>
                  <a:pt x="0" y="1511"/>
                  <a:pt x="90" y="1600"/>
                  <a:pt x="200" y="1600"/>
                </a:cubicBezTo>
                <a:lnTo>
                  <a:pt x="647" y="1600"/>
                </a:lnTo>
                <a:lnTo>
                  <a:pt x="28" y="2631"/>
                </a:lnTo>
                <a:lnTo>
                  <a:pt x="29" y="2631"/>
                </a:lnTo>
                <a:cubicBezTo>
                  <a:pt x="11" y="2661"/>
                  <a:pt x="0" y="2696"/>
                  <a:pt x="0" y="2734"/>
                </a:cubicBezTo>
                <a:cubicBezTo>
                  <a:pt x="0" y="3285"/>
                  <a:pt x="449" y="3734"/>
                  <a:pt x="1000" y="3734"/>
                </a:cubicBezTo>
                <a:cubicBezTo>
                  <a:pt x="1551" y="3734"/>
                  <a:pt x="2000" y="3285"/>
                  <a:pt x="2000" y="2734"/>
                </a:cubicBezTo>
                <a:cubicBezTo>
                  <a:pt x="2000" y="2696"/>
                  <a:pt x="1989" y="2661"/>
                  <a:pt x="1971" y="2631"/>
                </a:cubicBezTo>
                <a:lnTo>
                  <a:pt x="1972" y="2631"/>
                </a:lnTo>
                <a:lnTo>
                  <a:pt x="1353" y="1600"/>
                </a:lnTo>
                <a:lnTo>
                  <a:pt x="3047" y="1600"/>
                </a:lnTo>
                <a:lnTo>
                  <a:pt x="2428" y="2631"/>
                </a:lnTo>
                <a:lnTo>
                  <a:pt x="2429" y="2631"/>
                </a:lnTo>
                <a:cubicBezTo>
                  <a:pt x="2411" y="2661"/>
                  <a:pt x="2400" y="2696"/>
                  <a:pt x="2400" y="2734"/>
                </a:cubicBezTo>
                <a:cubicBezTo>
                  <a:pt x="2400" y="3285"/>
                  <a:pt x="2849" y="3734"/>
                  <a:pt x="3400" y="3734"/>
                </a:cubicBezTo>
                <a:cubicBezTo>
                  <a:pt x="3951" y="3734"/>
                  <a:pt x="4400" y="3285"/>
                  <a:pt x="4400" y="2734"/>
                </a:cubicBezTo>
                <a:cubicBezTo>
                  <a:pt x="4400" y="2696"/>
                  <a:pt x="4389" y="2661"/>
                  <a:pt x="4371" y="2631"/>
                </a:cubicBezTo>
                <a:lnTo>
                  <a:pt x="4371" y="2631"/>
                </a:lnTo>
                <a:close/>
                <a:moveTo>
                  <a:pt x="1447" y="2534"/>
                </a:moveTo>
                <a:lnTo>
                  <a:pt x="553" y="2534"/>
                </a:lnTo>
                <a:lnTo>
                  <a:pt x="1000" y="1789"/>
                </a:lnTo>
                <a:lnTo>
                  <a:pt x="1447" y="2534"/>
                </a:lnTo>
                <a:close/>
                <a:moveTo>
                  <a:pt x="2953" y="2534"/>
                </a:moveTo>
                <a:lnTo>
                  <a:pt x="3400" y="1789"/>
                </a:lnTo>
                <a:lnTo>
                  <a:pt x="3847" y="2534"/>
                </a:lnTo>
                <a:lnTo>
                  <a:pt x="2953" y="253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out-of-basket-commercial-symbol_49779"/>
          <p:cNvSpPr>
            <a:spLocks noChangeAspect="1"/>
          </p:cNvSpPr>
          <p:nvPr/>
        </p:nvSpPr>
        <p:spPr bwMode="auto">
          <a:xfrm>
            <a:off x="9903621" y="215098"/>
            <a:ext cx="439353" cy="438528"/>
          </a:xfrm>
          <a:custGeom>
            <a:avLst/>
            <a:gdLst>
              <a:gd name="connsiteX0" fmla="*/ 278663 w 601358"/>
              <a:gd name="connsiteY0" fmla="*/ 227291 h 600230"/>
              <a:gd name="connsiteX1" fmla="*/ 321097 w 601358"/>
              <a:gd name="connsiteY1" fmla="*/ 237836 h 600230"/>
              <a:gd name="connsiteX2" fmla="*/ 278077 w 601358"/>
              <a:gd name="connsiteY2" fmla="*/ 280600 h 600230"/>
              <a:gd name="connsiteX3" fmla="*/ 237207 w 601358"/>
              <a:gd name="connsiteY3" fmla="*/ 321998 h 600230"/>
              <a:gd name="connsiteX4" fmla="*/ 278663 w 601358"/>
              <a:gd name="connsiteY4" fmla="*/ 363591 h 600230"/>
              <a:gd name="connsiteX5" fmla="*/ 320119 w 601358"/>
              <a:gd name="connsiteY5" fmla="*/ 322779 h 600230"/>
              <a:gd name="connsiteX6" fmla="*/ 363139 w 601358"/>
              <a:gd name="connsiteY6" fmla="*/ 279819 h 600230"/>
              <a:gd name="connsiteX7" fmla="*/ 373503 w 601358"/>
              <a:gd name="connsiteY7" fmla="*/ 321998 h 600230"/>
              <a:gd name="connsiteX8" fmla="*/ 278663 w 601358"/>
              <a:gd name="connsiteY8" fmla="*/ 416900 h 600230"/>
              <a:gd name="connsiteX9" fmla="*/ 183823 w 601358"/>
              <a:gd name="connsiteY9" fmla="*/ 321998 h 600230"/>
              <a:gd name="connsiteX10" fmla="*/ 278663 w 601358"/>
              <a:gd name="connsiteY10" fmla="*/ 227291 h 600230"/>
              <a:gd name="connsiteX11" fmla="*/ 278663 w 601358"/>
              <a:gd name="connsiteY11" fmla="*/ 135486 h 600230"/>
              <a:gd name="connsiteX12" fmla="*/ 387996 w 601358"/>
              <a:gd name="connsiteY12" fmla="*/ 171031 h 600230"/>
              <a:gd name="connsiteX13" fmla="*/ 349466 w 601358"/>
              <a:gd name="connsiteY13" fmla="*/ 209310 h 600230"/>
              <a:gd name="connsiteX14" fmla="*/ 278663 w 601358"/>
              <a:gd name="connsiteY14" fmla="*/ 188803 h 600230"/>
              <a:gd name="connsiteX15" fmla="*/ 145271 w 601358"/>
              <a:gd name="connsiteY15" fmla="*/ 321999 h 600230"/>
              <a:gd name="connsiteX16" fmla="*/ 278663 w 601358"/>
              <a:gd name="connsiteY16" fmla="*/ 455390 h 600230"/>
              <a:gd name="connsiteX17" fmla="*/ 412249 w 601358"/>
              <a:gd name="connsiteY17" fmla="*/ 321999 h 600230"/>
              <a:gd name="connsiteX18" fmla="*/ 391517 w 601358"/>
              <a:gd name="connsiteY18" fmla="*/ 251300 h 600230"/>
              <a:gd name="connsiteX19" fmla="*/ 430048 w 601358"/>
              <a:gd name="connsiteY19" fmla="*/ 213021 h 600230"/>
              <a:gd name="connsiteX20" fmla="*/ 465449 w 601358"/>
              <a:gd name="connsiteY20" fmla="*/ 321999 h 600230"/>
              <a:gd name="connsiteX21" fmla="*/ 278663 w 601358"/>
              <a:gd name="connsiteY21" fmla="*/ 508707 h 600230"/>
              <a:gd name="connsiteX22" fmla="*/ 91876 w 601358"/>
              <a:gd name="connsiteY22" fmla="*/ 321999 h 600230"/>
              <a:gd name="connsiteX23" fmla="*/ 278663 w 601358"/>
              <a:gd name="connsiteY23" fmla="*/ 135486 h 600230"/>
              <a:gd name="connsiteX24" fmla="*/ 278671 w 601358"/>
              <a:gd name="connsiteY24" fmla="*/ 43751 h 600230"/>
              <a:gd name="connsiteX25" fmla="*/ 453500 w 601358"/>
              <a:gd name="connsiteY25" fmla="*/ 105647 h 600230"/>
              <a:gd name="connsiteX26" fmla="*/ 415366 w 601358"/>
              <a:gd name="connsiteY26" fmla="*/ 143527 h 600230"/>
              <a:gd name="connsiteX27" fmla="*/ 278671 w 601358"/>
              <a:gd name="connsiteY27" fmla="*/ 97056 h 600230"/>
              <a:gd name="connsiteX28" fmla="*/ 53387 w 601358"/>
              <a:gd name="connsiteY28" fmla="*/ 321991 h 600230"/>
              <a:gd name="connsiteX29" fmla="*/ 278671 w 601358"/>
              <a:gd name="connsiteY29" fmla="*/ 547120 h 600230"/>
              <a:gd name="connsiteX30" fmla="*/ 504150 w 601358"/>
              <a:gd name="connsiteY30" fmla="*/ 321991 h 600230"/>
              <a:gd name="connsiteX31" fmla="*/ 457411 w 601358"/>
              <a:gd name="connsiteY31" fmla="*/ 185507 h 600230"/>
              <a:gd name="connsiteX32" fmla="*/ 495545 w 601358"/>
              <a:gd name="connsiteY32" fmla="*/ 147627 h 600230"/>
              <a:gd name="connsiteX33" fmla="*/ 557537 w 601358"/>
              <a:gd name="connsiteY33" fmla="*/ 321991 h 600230"/>
              <a:gd name="connsiteX34" fmla="*/ 278671 w 601358"/>
              <a:gd name="connsiteY34" fmla="*/ 600230 h 600230"/>
              <a:gd name="connsiteX35" fmla="*/ 0 w 601358"/>
              <a:gd name="connsiteY35" fmla="*/ 321991 h 600230"/>
              <a:gd name="connsiteX36" fmla="*/ 278671 w 601358"/>
              <a:gd name="connsiteY36" fmla="*/ 43751 h 600230"/>
              <a:gd name="connsiteX37" fmla="*/ 531345 w 601358"/>
              <a:gd name="connsiteY37" fmla="*/ 0 h 600230"/>
              <a:gd name="connsiteX38" fmla="*/ 549142 w 601358"/>
              <a:gd name="connsiteY38" fmla="*/ 17770 h 600230"/>
              <a:gd name="connsiteX39" fmla="*/ 549142 w 601358"/>
              <a:gd name="connsiteY39" fmla="*/ 52138 h 600230"/>
              <a:gd name="connsiteX40" fmla="*/ 583562 w 601358"/>
              <a:gd name="connsiteY40" fmla="*/ 52138 h 600230"/>
              <a:gd name="connsiteX41" fmla="*/ 601358 w 601358"/>
              <a:gd name="connsiteY41" fmla="*/ 69907 h 600230"/>
              <a:gd name="connsiteX42" fmla="*/ 583562 w 601358"/>
              <a:gd name="connsiteY42" fmla="*/ 87677 h 600230"/>
              <a:gd name="connsiteX43" fmla="*/ 538777 w 601358"/>
              <a:gd name="connsiteY43" fmla="*/ 87677 h 600230"/>
              <a:gd name="connsiteX44" fmla="*/ 522936 w 601358"/>
              <a:gd name="connsiteY44" fmla="*/ 103299 h 600230"/>
              <a:gd name="connsiteX45" fmla="*/ 531150 w 601358"/>
              <a:gd name="connsiteY45" fmla="*/ 103299 h 600230"/>
              <a:gd name="connsiteX46" fmla="*/ 548946 w 601358"/>
              <a:gd name="connsiteY46" fmla="*/ 121069 h 600230"/>
              <a:gd name="connsiteX47" fmla="*/ 531150 w 601358"/>
              <a:gd name="connsiteY47" fmla="*/ 138838 h 600230"/>
              <a:gd name="connsiteX48" fmla="*/ 487343 w 601358"/>
              <a:gd name="connsiteY48" fmla="*/ 138838 h 600230"/>
              <a:gd name="connsiteX49" fmla="*/ 291385 w 601358"/>
              <a:gd name="connsiteY49" fmla="*/ 334696 h 600230"/>
              <a:gd name="connsiteX50" fmla="*/ 278673 w 601358"/>
              <a:gd name="connsiteY50" fmla="*/ 339773 h 600230"/>
              <a:gd name="connsiteX51" fmla="*/ 266157 w 601358"/>
              <a:gd name="connsiteY51" fmla="*/ 334696 h 600230"/>
              <a:gd name="connsiteX52" fmla="*/ 266157 w 601358"/>
              <a:gd name="connsiteY52" fmla="*/ 309506 h 600230"/>
              <a:gd name="connsiteX53" fmla="*/ 461332 w 601358"/>
              <a:gd name="connsiteY53" fmla="*/ 114625 h 600230"/>
              <a:gd name="connsiteX54" fmla="*/ 461332 w 601358"/>
              <a:gd name="connsiteY54" fmla="*/ 69126 h 600230"/>
              <a:gd name="connsiteX55" fmla="*/ 479129 w 601358"/>
              <a:gd name="connsiteY55" fmla="*/ 51356 h 600230"/>
              <a:gd name="connsiteX56" fmla="*/ 496926 w 601358"/>
              <a:gd name="connsiteY56" fmla="*/ 69126 h 600230"/>
              <a:gd name="connsiteX57" fmla="*/ 496926 w 601358"/>
              <a:gd name="connsiteY57" fmla="*/ 79085 h 600230"/>
              <a:gd name="connsiteX58" fmla="*/ 513549 w 601358"/>
              <a:gd name="connsiteY58" fmla="*/ 62487 h 600230"/>
              <a:gd name="connsiteX59" fmla="*/ 513549 w 601358"/>
              <a:gd name="connsiteY59" fmla="*/ 17770 h 600230"/>
              <a:gd name="connsiteX60" fmla="*/ 531345 w 601358"/>
              <a:gd name="connsiteY60" fmla="*/ 0 h 60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1358" h="600230">
                <a:moveTo>
                  <a:pt x="278663" y="227291"/>
                </a:moveTo>
                <a:cubicBezTo>
                  <a:pt x="293916" y="227291"/>
                  <a:pt x="308191" y="231392"/>
                  <a:pt x="321097" y="237836"/>
                </a:cubicBezTo>
                <a:lnTo>
                  <a:pt x="278077" y="280600"/>
                </a:lnTo>
                <a:cubicBezTo>
                  <a:pt x="255393" y="280991"/>
                  <a:pt x="237207" y="299346"/>
                  <a:pt x="237207" y="321998"/>
                </a:cubicBezTo>
                <a:cubicBezTo>
                  <a:pt x="237207" y="344845"/>
                  <a:pt x="255784" y="363591"/>
                  <a:pt x="278663" y="363591"/>
                </a:cubicBezTo>
                <a:cubicBezTo>
                  <a:pt x="301347" y="363591"/>
                  <a:pt x="319728" y="345235"/>
                  <a:pt x="320119" y="322779"/>
                </a:cubicBezTo>
                <a:lnTo>
                  <a:pt x="363139" y="279819"/>
                </a:lnTo>
                <a:cubicBezTo>
                  <a:pt x="369592" y="292512"/>
                  <a:pt x="373503" y="306767"/>
                  <a:pt x="373503" y="321998"/>
                </a:cubicBezTo>
                <a:cubicBezTo>
                  <a:pt x="373503" y="374331"/>
                  <a:pt x="331070" y="416900"/>
                  <a:pt x="278663" y="416900"/>
                </a:cubicBezTo>
                <a:cubicBezTo>
                  <a:pt x="226452" y="416900"/>
                  <a:pt x="183823" y="374331"/>
                  <a:pt x="183823" y="321998"/>
                </a:cubicBezTo>
                <a:cubicBezTo>
                  <a:pt x="183823" y="269860"/>
                  <a:pt x="226452" y="227291"/>
                  <a:pt x="278663" y="227291"/>
                </a:cubicBezTo>
                <a:close/>
                <a:moveTo>
                  <a:pt x="278663" y="135486"/>
                </a:moveTo>
                <a:cubicBezTo>
                  <a:pt x="319541" y="135486"/>
                  <a:pt x="357094" y="148766"/>
                  <a:pt x="387996" y="171031"/>
                </a:cubicBezTo>
                <a:lnTo>
                  <a:pt x="349466" y="209310"/>
                </a:lnTo>
                <a:cubicBezTo>
                  <a:pt x="328929" y="196420"/>
                  <a:pt x="304676" y="188803"/>
                  <a:pt x="278663" y="188803"/>
                </a:cubicBezTo>
                <a:cubicBezTo>
                  <a:pt x="205121" y="188803"/>
                  <a:pt x="145271" y="248566"/>
                  <a:pt x="145271" y="321999"/>
                </a:cubicBezTo>
                <a:cubicBezTo>
                  <a:pt x="145271" y="395432"/>
                  <a:pt x="205121" y="455390"/>
                  <a:pt x="278663" y="455390"/>
                </a:cubicBezTo>
                <a:cubicBezTo>
                  <a:pt x="352204" y="455390"/>
                  <a:pt x="412249" y="395627"/>
                  <a:pt x="412249" y="321999"/>
                </a:cubicBezTo>
                <a:cubicBezTo>
                  <a:pt x="412249" y="296024"/>
                  <a:pt x="404621" y="271806"/>
                  <a:pt x="391517" y="251300"/>
                </a:cubicBezTo>
                <a:lnTo>
                  <a:pt x="430048" y="213021"/>
                </a:lnTo>
                <a:cubicBezTo>
                  <a:pt x="452345" y="243683"/>
                  <a:pt x="465449" y="281376"/>
                  <a:pt x="465449" y="321999"/>
                </a:cubicBezTo>
                <a:cubicBezTo>
                  <a:pt x="465449" y="424923"/>
                  <a:pt x="381738" y="508707"/>
                  <a:pt x="278663" y="508707"/>
                </a:cubicBezTo>
                <a:cubicBezTo>
                  <a:pt x="175587" y="508707"/>
                  <a:pt x="91876" y="424923"/>
                  <a:pt x="91876" y="321999"/>
                </a:cubicBezTo>
                <a:cubicBezTo>
                  <a:pt x="91876" y="219270"/>
                  <a:pt x="175587" y="135486"/>
                  <a:pt x="278663" y="135486"/>
                </a:cubicBezTo>
                <a:close/>
                <a:moveTo>
                  <a:pt x="278671" y="43751"/>
                </a:moveTo>
                <a:cubicBezTo>
                  <a:pt x="344770" y="43751"/>
                  <a:pt x="405588" y="66986"/>
                  <a:pt x="453500" y="105647"/>
                </a:cubicBezTo>
                <a:lnTo>
                  <a:pt x="415366" y="143527"/>
                </a:lnTo>
                <a:cubicBezTo>
                  <a:pt x="377428" y="114629"/>
                  <a:pt x="330103" y="97056"/>
                  <a:pt x="278671" y="97056"/>
                </a:cubicBezTo>
                <a:cubicBezTo>
                  <a:pt x="154491" y="97056"/>
                  <a:pt x="53387" y="198003"/>
                  <a:pt x="53387" y="321991"/>
                </a:cubicBezTo>
                <a:cubicBezTo>
                  <a:pt x="53387" y="446173"/>
                  <a:pt x="154491" y="547120"/>
                  <a:pt x="278671" y="547120"/>
                </a:cubicBezTo>
                <a:cubicBezTo>
                  <a:pt x="403046" y="547120"/>
                  <a:pt x="504150" y="446173"/>
                  <a:pt x="504150" y="321991"/>
                </a:cubicBezTo>
                <a:cubicBezTo>
                  <a:pt x="504150" y="270638"/>
                  <a:pt x="486550" y="223582"/>
                  <a:pt x="457411" y="185507"/>
                </a:cubicBezTo>
                <a:lnTo>
                  <a:pt x="495545" y="147627"/>
                </a:lnTo>
                <a:cubicBezTo>
                  <a:pt x="534070" y="195269"/>
                  <a:pt x="557537" y="255994"/>
                  <a:pt x="557537" y="321991"/>
                </a:cubicBezTo>
                <a:cubicBezTo>
                  <a:pt x="557537" y="475462"/>
                  <a:pt x="432380" y="600230"/>
                  <a:pt x="278671" y="600230"/>
                </a:cubicBezTo>
                <a:cubicBezTo>
                  <a:pt x="124962" y="600230"/>
                  <a:pt x="0" y="475462"/>
                  <a:pt x="0" y="321991"/>
                </a:cubicBezTo>
                <a:cubicBezTo>
                  <a:pt x="0" y="168519"/>
                  <a:pt x="124962" y="43751"/>
                  <a:pt x="278671" y="43751"/>
                </a:cubicBezTo>
                <a:close/>
                <a:moveTo>
                  <a:pt x="531345" y="0"/>
                </a:moveTo>
                <a:cubicBezTo>
                  <a:pt x="541124" y="0"/>
                  <a:pt x="549142" y="8006"/>
                  <a:pt x="549142" y="17770"/>
                </a:cubicBezTo>
                <a:lnTo>
                  <a:pt x="549142" y="52138"/>
                </a:lnTo>
                <a:lnTo>
                  <a:pt x="583562" y="52138"/>
                </a:lnTo>
                <a:cubicBezTo>
                  <a:pt x="593340" y="52138"/>
                  <a:pt x="601358" y="59948"/>
                  <a:pt x="601358" y="69907"/>
                </a:cubicBezTo>
                <a:cubicBezTo>
                  <a:pt x="601358" y="79671"/>
                  <a:pt x="593340" y="87677"/>
                  <a:pt x="583562" y="87677"/>
                </a:cubicBezTo>
                <a:lnTo>
                  <a:pt x="538777" y="87677"/>
                </a:lnTo>
                <a:lnTo>
                  <a:pt x="522936" y="103299"/>
                </a:lnTo>
                <a:lnTo>
                  <a:pt x="531150" y="103299"/>
                </a:lnTo>
                <a:cubicBezTo>
                  <a:pt x="541124" y="103299"/>
                  <a:pt x="548946" y="111305"/>
                  <a:pt x="548946" y="121069"/>
                </a:cubicBezTo>
                <a:cubicBezTo>
                  <a:pt x="548946" y="130832"/>
                  <a:pt x="541124" y="138838"/>
                  <a:pt x="531150" y="138838"/>
                </a:cubicBezTo>
                <a:lnTo>
                  <a:pt x="487343" y="138838"/>
                </a:lnTo>
                <a:lnTo>
                  <a:pt x="291385" y="334696"/>
                </a:lnTo>
                <a:cubicBezTo>
                  <a:pt x="287865" y="338016"/>
                  <a:pt x="283367" y="339773"/>
                  <a:pt x="278673" y="339773"/>
                </a:cubicBezTo>
                <a:cubicBezTo>
                  <a:pt x="274175" y="339773"/>
                  <a:pt x="269677" y="338016"/>
                  <a:pt x="266157" y="334696"/>
                </a:cubicBezTo>
                <a:cubicBezTo>
                  <a:pt x="259116" y="327666"/>
                  <a:pt x="259116" y="316536"/>
                  <a:pt x="266157" y="309506"/>
                </a:cubicBezTo>
                <a:lnTo>
                  <a:pt x="461332" y="114625"/>
                </a:lnTo>
                <a:lnTo>
                  <a:pt x="461332" y="69126"/>
                </a:lnTo>
                <a:cubicBezTo>
                  <a:pt x="461332" y="59167"/>
                  <a:pt x="469155" y="51356"/>
                  <a:pt x="479129" y="51356"/>
                </a:cubicBezTo>
                <a:cubicBezTo>
                  <a:pt x="488907" y="51356"/>
                  <a:pt x="496926" y="59167"/>
                  <a:pt x="496926" y="69126"/>
                </a:cubicBezTo>
                <a:lnTo>
                  <a:pt x="496926" y="79085"/>
                </a:lnTo>
                <a:lnTo>
                  <a:pt x="513549" y="62487"/>
                </a:lnTo>
                <a:lnTo>
                  <a:pt x="513549" y="17770"/>
                </a:lnTo>
                <a:cubicBezTo>
                  <a:pt x="513549" y="8006"/>
                  <a:pt x="521567" y="0"/>
                  <a:pt x="53134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out-of-basket-commercial-symbol_49779"/>
          <p:cNvSpPr>
            <a:spLocks noChangeAspect="1"/>
          </p:cNvSpPr>
          <p:nvPr/>
        </p:nvSpPr>
        <p:spPr bwMode="auto">
          <a:xfrm>
            <a:off x="10545267" y="215062"/>
            <a:ext cx="439353" cy="438599"/>
          </a:xfrm>
          <a:custGeom>
            <a:avLst/>
            <a:gdLst>
              <a:gd name="connsiteX0" fmla="*/ 253085 w 597890"/>
              <a:gd name="connsiteY0" fmla="*/ 182165 h 596865"/>
              <a:gd name="connsiteX1" fmla="*/ 264324 w 597890"/>
              <a:gd name="connsiteY1" fmla="*/ 186315 h 596865"/>
              <a:gd name="connsiteX2" fmla="*/ 396856 w 597890"/>
              <a:gd name="connsiteY2" fmla="*/ 280928 h 596865"/>
              <a:gd name="connsiteX3" fmla="*/ 396856 w 597890"/>
              <a:gd name="connsiteY3" fmla="*/ 315818 h 596865"/>
              <a:gd name="connsiteX4" fmla="*/ 264324 w 597890"/>
              <a:gd name="connsiteY4" fmla="*/ 410746 h 596865"/>
              <a:gd name="connsiteX5" fmla="*/ 230640 w 597890"/>
              <a:gd name="connsiteY5" fmla="*/ 393458 h 596865"/>
              <a:gd name="connsiteX6" fmla="*/ 230640 w 597890"/>
              <a:gd name="connsiteY6" fmla="*/ 203603 h 596865"/>
              <a:gd name="connsiteX7" fmla="*/ 253085 w 597890"/>
              <a:gd name="connsiteY7" fmla="*/ 182165 h 596865"/>
              <a:gd name="connsiteX8" fmla="*/ 298964 w 597890"/>
              <a:gd name="connsiteY8" fmla="*/ 62732 h 596865"/>
              <a:gd name="connsiteX9" fmla="*/ 129267 w 597890"/>
              <a:gd name="connsiteY9" fmla="*/ 134411 h 596865"/>
              <a:gd name="connsiteX10" fmla="*/ 62837 w 597890"/>
              <a:gd name="connsiteY10" fmla="*/ 306063 h 596865"/>
              <a:gd name="connsiteX11" fmla="*/ 291093 w 597890"/>
              <a:gd name="connsiteY11" fmla="*/ 533989 h 596865"/>
              <a:gd name="connsiteX12" fmla="*/ 298964 w 597890"/>
              <a:gd name="connsiteY12" fmla="*/ 533989 h 596865"/>
              <a:gd name="connsiteX13" fmla="*/ 468346 w 597890"/>
              <a:gd name="connsiteY13" fmla="*/ 462310 h 596865"/>
              <a:gd name="connsiteX14" fmla="*/ 534776 w 597890"/>
              <a:gd name="connsiteY14" fmla="*/ 290658 h 596865"/>
              <a:gd name="connsiteX15" fmla="*/ 306520 w 597890"/>
              <a:gd name="connsiteY15" fmla="*/ 62732 h 596865"/>
              <a:gd name="connsiteX16" fmla="*/ 298964 w 597890"/>
              <a:gd name="connsiteY16" fmla="*/ 62732 h 596865"/>
              <a:gd name="connsiteX17" fmla="*/ 308724 w 597890"/>
              <a:gd name="connsiteY17" fmla="*/ 170 h 596865"/>
              <a:gd name="connsiteX18" fmla="*/ 597744 w 597890"/>
              <a:gd name="connsiteY18" fmla="*/ 288772 h 596865"/>
              <a:gd name="connsiteX19" fmla="*/ 513682 w 597890"/>
              <a:gd name="connsiteY19" fmla="*/ 506009 h 596865"/>
              <a:gd name="connsiteX20" fmla="*/ 298964 w 597890"/>
              <a:gd name="connsiteY20" fmla="*/ 596865 h 596865"/>
              <a:gd name="connsiteX21" fmla="*/ 289204 w 597890"/>
              <a:gd name="connsiteY21" fmla="*/ 596865 h 596865"/>
              <a:gd name="connsiteX22" fmla="*/ 184 w 597890"/>
              <a:gd name="connsiteY22" fmla="*/ 308264 h 596865"/>
              <a:gd name="connsiteX23" fmla="*/ 83931 w 597890"/>
              <a:gd name="connsiteY23" fmla="*/ 90712 h 596865"/>
              <a:gd name="connsiteX24" fmla="*/ 308724 w 597890"/>
              <a:gd name="connsiteY24" fmla="*/ 170 h 59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7890" h="596865">
                <a:moveTo>
                  <a:pt x="253085" y="182165"/>
                </a:moveTo>
                <a:cubicBezTo>
                  <a:pt x="256907" y="182406"/>
                  <a:pt x="260783" y="183722"/>
                  <a:pt x="264324" y="186315"/>
                </a:cubicBezTo>
                <a:lnTo>
                  <a:pt x="396856" y="280928"/>
                </a:lnTo>
                <a:cubicBezTo>
                  <a:pt x="408818" y="289729"/>
                  <a:pt x="408818" y="307332"/>
                  <a:pt x="396856" y="315818"/>
                </a:cubicBezTo>
                <a:lnTo>
                  <a:pt x="264324" y="410746"/>
                </a:lnTo>
                <a:cubicBezTo>
                  <a:pt x="250158" y="420804"/>
                  <a:pt x="230640" y="410746"/>
                  <a:pt x="230640" y="393458"/>
                </a:cubicBezTo>
                <a:lnTo>
                  <a:pt x="230640" y="203603"/>
                </a:lnTo>
                <a:cubicBezTo>
                  <a:pt x="230640" y="190401"/>
                  <a:pt x="241619" y="181443"/>
                  <a:pt x="253085" y="182165"/>
                </a:cubicBezTo>
                <a:close/>
                <a:moveTo>
                  <a:pt x="298964" y="62732"/>
                </a:moveTo>
                <a:cubicBezTo>
                  <a:pt x="234423" y="62732"/>
                  <a:pt x="174289" y="88197"/>
                  <a:pt x="129267" y="134411"/>
                </a:cubicBezTo>
                <a:cubicBezTo>
                  <a:pt x="84560" y="180625"/>
                  <a:pt x="60948" y="241615"/>
                  <a:pt x="62837" y="306063"/>
                </a:cubicBezTo>
                <a:cubicBezTo>
                  <a:pt x="66930" y="429929"/>
                  <a:pt x="167047" y="529902"/>
                  <a:pt x="291093" y="533989"/>
                </a:cubicBezTo>
                <a:cubicBezTo>
                  <a:pt x="293612" y="533989"/>
                  <a:pt x="296131" y="533989"/>
                  <a:pt x="298964" y="533989"/>
                </a:cubicBezTo>
                <a:cubicBezTo>
                  <a:pt x="363191" y="533989"/>
                  <a:pt x="423639" y="508524"/>
                  <a:pt x="468346" y="462310"/>
                </a:cubicBezTo>
                <a:cubicBezTo>
                  <a:pt x="513367" y="416096"/>
                  <a:pt x="536665" y="355106"/>
                  <a:pt x="534776" y="290658"/>
                </a:cubicBezTo>
                <a:cubicBezTo>
                  <a:pt x="530683" y="166792"/>
                  <a:pt x="430566" y="66819"/>
                  <a:pt x="306520" y="62732"/>
                </a:cubicBezTo>
                <a:cubicBezTo>
                  <a:pt x="304002" y="62732"/>
                  <a:pt x="301483" y="62732"/>
                  <a:pt x="298964" y="62732"/>
                </a:cubicBezTo>
                <a:close/>
                <a:moveTo>
                  <a:pt x="308724" y="170"/>
                </a:moveTo>
                <a:cubicBezTo>
                  <a:pt x="465827" y="4886"/>
                  <a:pt x="592706" y="131896"/>
                  <a:pt x="597744" y="288772"/>
                </a:cubicBezTo>
                <a:cubicBezTo>
                  <a:pt x="600262" y="370197"/>
                  <a:pt x="570353" y="447534"/>
                  <a:pt x="513682" y="506009"/>
                </a:cubicBezTo>
                <a:cubicBezTo>
                  <a:pt x="456697" y="564798"/>
                  <a:pt x="380507" y="596865"/>
                  <a:pt x="298964" y="596865"/>
                </a:cubicBezTo>
                <a:cubicBezTo>
                  <a:pt x="295501" y="596865"/>
                  <a:pt x="292353" y="596865"/>
                  <a:pt x="289204" y="596865"/>
                </a:cubicBezTo>
                <a:cubicBezTo>
                  <a:pt x="132101" y="591835"/>
                  <a:pt x="4907" y="465140"/>
                  <a:pt x="184" y="308264"/>
                </a:cubicBezTo>
                <a:cubicBezTo>
                  <a:pt x="-2649" y="226525"/>
                  <a:pt x="27260" y="149187"/>
                  <a:pt x="83931" y="90712"/>
                </a:cubicBezTo>
                <a:cubicBezTo>
                  <a:pt x="143120" y="29722"/>
                  <a:pt x="223088" y="-2659"/>
                  <a:pt x="308724" y="17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ut-of-basket-commercial-symbol_49779"/>
          <p:cNvSpPr>
            <a:spLocks noChangeAspect="1"/>
          </p:cNvSpPr>
          <p:nvPr/>
        </p:nvSpPr>
        <p:spPr bwMode="auto">
          <a:xfrm>
            <a:off x="264417" y="767628"/>
            <a:ext cx="439353" cy="412360"/>
          </a:xfrm>
          <a:custGeom>
            <a:avLst/>
            <a:gdLst>
              <a:gd name="connsiteX0" fmla="*/ 33094 w 606439"/>
              <a:gd name="connsiteY0" fmla="*/ 516146 h 569181"/>
              <a:gd name="connsiteX1" fmla="*/ 33094 w 606439"/>
              <a:gd name="connsiteY1" fmla="*/ 536137 h 569181"/>
              <a:gd name="connsiteX2" fmla="*/ 573345 w 606439"/>
              <a:gd name="connsiteY2" fmla="*/ 536137 h 569181"/>
              <a:gd name="connsiteX3" fmla="*/ 573345 w 606439"/>
              <a:gd name="connsiteY3" fmla="*/ 516146 h 569181"/>
              <a:gd name="connsiteX4" fmla="*/ 176389 w 606439"/>
              <a:gd name="connsiteY4" fmla="*/ 405283 h 569181"/>
              <a:gd name="connsiteX5" fmla="*/ 176389 w 606439"/>
              <a:gd name="connsiteY5" fmla="*/ 483102 h 569181"/>
              <a:gd name="connsiteX6" fmla="*/ 286755 w 606439"/>
              <a:gd name="connsiteY6" fmla="*/ 483102 h 569181"/>
              <a:gd name="connsiteX7" fmla="*/ 286755 w 606439"/>
              <a:gd name="connsiteY7" fmla="*/ 405283 h 569181"/>
              <a:gd name="connsiteX8" fmla="*/ 176389 w 606439"/>
              <a:gd name="connsiteY8" fmla="*/ 293265 h 569181"/>
              <a:gd name="connsiteX9" fmla="*/ 176389 w 606439"/>
              <a:gd name="connsiteY9" fmla="*/ 372239 h 569181"/>
              <a:gd name="connsiteX10" fmla="*/ 286755 w 606439"/>
              <a:gd name="connsiteY10" fmla="*/ 372239 h 569181"/>
              <a:gd name="connsiteX11" fmla="*/ 286755 w 606439"/>
              <a:gd name="connsiteY11" fmla="*/ 293265 h 569181"/>
              <a:gd name="connsiteX12" fmla="*/ 391500 w 606439"/>
              <a:gd name="connsiteY12" fmla="*/ 293224 h 569181"/>
              <a:gd name="connsiteX13" fmla="*/ 391500 w 606439"/>
              <a:gd name="connsiteY13" fmla="*/ 372209 h 569181"/>
              <a:gd name="connsiteX14" fmla="*/ 501717 w 606439"/>
              <a:gd name="connsiteY14" fmla="*/ 372209 h 569181"/>
              <a:gd name="connsiteX15" fmla="*/ 501717 w 606439"/>
              <a:gd name="connsiteY15" fmla="*/ 293224 h 569181"/>
              <a:gd name="connsiteX16" fmla="*/ 374951 w 606439"/>
              <a:gd name="connsiteY16" fmla="*/ 260175 h 569181"/>
              <a:gd name="connsiteX17" fmla="*/ 518266 w 606439"/>
              <a:gd name="connsiteY17" fmla="*/ 260175 h 569181"/>
              <a:gd name="connsiteX18" fmla="*/ 534815 w 606439"/>
              <a:gd name="connsiteY18" fmla="*/ 276699 h 569181"/>
              <a:gd name="connsiteX19" fmla="*/ 534815 w 606439"/>
              <a:gd name="connsiteY19" fmla="*/ 388734 h 569181"/>
              <a:gd name="connsiteX20" fmla="*/ 518266 w 606439"/>
              <a:gd name="connsiteY20" fmla="*/ 405258 h 569181"/>
              <a:gd name="connsiteX21" fmla="*/ 374951 w 606439"/>
              <a:gd name="connsiteY21" fmla="*/ 405258 h 569181"/>
              <a:gd name="connsiteX22" fmla="*/ 358402 w 606439"/>
              <a:gd name="connsiteY22" fmla="*/ 388734 h 569181"/>
              <a:gd name="connsiteX23" fmla="*/ 358402 w 606439"/>
              <a:gd name="connsiteY23" fmla="*/ 276699 h 569181"/>
              <a:gd name="connsiteX24" fmla="*/ 374951 w 606439"/>
              <a:gd name="connsiteY24" fmla="*/ 260175 h 569181"/>
              <a:gd name="connsiteX25" fmla="*/ 159842 w 606439"/>
              <a:gd name="connsiteY25" fmla="*/ 196446 h 569181"/>
              <a:gd name="connsiteX26" fmla="*/ 33094 w 606439"/>
              <a:gd name="connsiteY26" fmla="*/ 213794 h 569181"/>
              <a:gd name="connsiteX27" fmla="*/ 33094 w 606439"/>
              <a:gd name="connsiteY27" fmla="*/ 483102 h 569181"/>
              <a:gd name="connsiteX28" fmla="*/ 143295 w 606439"/>
              <a:gd name="connsiteY28" fmla="*/ 483102 h 569181"/>
              <a:gd name="connsiteX29" fmla="*/ 143295 w 606439"/>
              <a:gd name="connsiteY29" fmla="*/ 276743 h 569181"/>
              <a:gd name="connsiteX30" fmla="*/ 159842 w 606439"/>
              <a:gd name="connsiteY30" fmla="*/ 260221 h 569181"/>
              <a:gd name="connsiteX31" fmla="*/ 303302 w 606439"/>
              <a:gd name="connsiteY31" fmla="*/ 260221 h 569181"/>
              <a:gd name="connsiteX32" fmla="*/ 319849 w 606439"/>
              <a:gd name="connsiteY32" fmla="*/ 276743 h 569181"/>
              <a:gd name="connsiteX33" fmla="*/ 319849 w 606439"/>
              <a:gd name="connsiteY33" fmla="*/ 483102 h 569181"/>
              <a:gd name="connsiteX34" fmla="*/ 573345 w 606439"/>
              <a:gd name="connsiteY34" fmla="*/ 483102 h 569181"/>
              <a:gd name="connsiteX35" fmla="*/ 573345 w 606439"/>
              <a:gd name="connsiteY35" fmla="*/ 213794 h 569181"/>
              <a:gd name="connsiteX36" fmla="*/ 446597 w 606439"/>
              <a:gd name="connsiteY36" fmla="*/ 196446 h 569181"/>
              <a:gd name="connsiteX37" fmla="*/ 303302 w 606439"/>
              <a:gd name="connsiteY37" fmla="*/ 196446 h 569181"/>
              <a:gd name="connsiteX38" fmla="*/ 159842 w 606439"/>
              <a:gd name="connsiteY38" fmla="*/ 196446 h 569181"/>
              <a:gd name="connsiteX39" fmla="*/ 463144 w 606439"/>
              <a:gd name="connsiteY39" fmla="*/ 33044 h 569181"/>
              <a:gd name="connsiteX40" fmla="*/ 463144 w 606439"/>
              <a:gd name="connsiteY40" fmla="*/ 145063 h 569181"/>
              <a:gd name="connsiteX41" fmla="*/ 518245 w 606439"/>
              <a:gd name="connsiteY41" fmla="*/ 200246 h 569181"/>
              <a:gd name="connsiteX42" fmla="*/ 573345 w 606439"/>
              <a:gd name="connsiteY42" fmla="*/ 145063 h 569181"/>
              <a:gd name="connsiteX43" fmla="*/ 573345 w 606439"/>
              <a:gd name="connsiteY43" fmla="*/ 33044 h 569181"/>
              <a:gd name="connsiteX44" fmla="*/ 319849 w 606439"/>
              <a:gd name="connsiteY44" fmla="*/ 33044 h 569181"/>
              <a:gd name="connsiteX45" fmla="*/ 319849 w 606439"/>
              <a:gd name="connsiteY45" fmla="*/ 145063 h 569181"/>
              <a:gd name="connsiteX46" fmla="*/ 374950 w 606439"/>
              <a:gd name="connsiteY46" fmla="*/ 200246 h 569181"/>
              <a:gd name="connsiteX47" fmla="*/ 430050 w 606439"/>
              <a:gd name="connsiteY47" fmla="*/ 145063 h 569181"/>
              <a:gd name="connsiteX48" fmla="*/ 430050 w 606439"/>
              <a:gd name="connsiteY48" fmla="*/ 33044 h 569181"/>
              <a:gd name="connsiteX49" fmla="*/ 176389 w 606439"/>
              <a:gd name="connsiteY49" fmla="*/ 33044 h 569181"/>
              <a:gd name="connsiteX50" fmla="*/ 176389 w 606439"/>
              <a:gd name="connsiteY50" fmla="*/ 145063 h 569181"/>
              <a:gd name="connsiteX51" fmla="*/ 231489 w 606439"/>
              <a:gd name="connsiteY51" fmla="*/ 200246 h 569181"/>
              <a:gd name="connsiteX52" fmla="*/ 286755 w 606439"/>
              <a:gd name="connsiteY52" fmla="*/ 145063 h 569181"/>
              <a:gd name="connsiteX53" fmla="*/ 286755 w 606439"/>
              <a:gd name="connsiteY53" fmla="*/ 33044 h 569181"/>
              <a:gd name="connsiteX54" fmla="*/ 33094 w 606439"/>
              <a:gd name="connsiteY54" fmla="*/ 33044 h 569181"/>
              <a:gd name="connsiteX55" fmla="*/ 33094 w 606439"/>
              <a:gd name="connsiteY55" fmla="*/ 145063 h 569181"/>
              <a:gd name="connsiteX56" fmla="*/ 88194 w 606439"/>
              <a:gd name="connsiteY56" fmla="*/ 200246 h 569181"/>
              <a:gd name="connsiteX57" fmla="*/ 143295 w 606439"/>
              <a:gd name="connsiteY57" fmla="*/ 145063 h 569181"/>
              <a:gd name="connsiteX58" fmla="*/ 143295 w 606439"/>
              <a:gd name="connsiteY58" fmla="*/ 33044 h 569181"/>
              <a:gd name="connsiteX59" fmla="*/ 16547 w 606439"/>
              <a:gd name="connsiteY59" fmla="*/ 0 h 569181"/>
              <a:gd name="connsiteX60" fmla="*/ 589892 w 606439"/>
              <a:gd name="connsiteY60" fmla="*/ 0 h 569181"/>
              <a:gd name="connsiteX61" fmla="*/ 606439 w 606439"/>
              <a:gd name="connsiteY61" fmla="*/ 16522 h 569181"/>
              <a:gd name="connsiteX62" fmla="*/ 606439 w 606439"/>
              <a:gd name="connsiteY62" fmla="*/ 552659 h 569181"/>
              <a:gd name="connsiteX63" fmla="*/ 589892 w 606439"/>
              <a:gd name="connsiteY63" fmla="*/ 569181 h 569181"/>
              <a:gd name="connsiteX64" fmla="*/ 16547 w 606439"/>
              <a:gd name="connsiteY64" fmla="*/ 569181 h 569181"/>
              <a:gd name="connsiteX65" fmla="*/ 0 w 606439"/>
              <a:gd name="connsiteY65" fmla="*/ 552659 h 569181"/>
              <a:gd name="connsiteX66" fmla="*/ 0 w 606439"/>
              <a:gd name="connsiteY66" fmla="*/ 16522 h 569181"/>
              <a:gd name="connsiteX67" fmla="*/ 16547 w 606439"/>
              <a:gd name="connsiteY67" fmla="*/ 0 h 56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6439" h="569181">
                <a:moveTo>
                  <a:pt x="33094" y="516146"/>
                </a:moveTo>
                <a:lnTo>
                  <a:pt x="33094" y="536137"/>
                </a:lnTo>
                <a:lnTo>
                  <a:pt x="573345" y="536137"/>
                </a:lnTo>
                <a:lnTo>
                  <a:pt x="573345" y="516146"/>
                </a:lnTo>
                <a:close/>
                <a:moveTo>
                  <a:pt x="176389" y="405283"/>
                </a:moveTo>
                <a:lnTo>
                  <a:pt x="176389" y="483102"/>
                </a:lnTo>
                <a:lnTo>
                  <a:pt x="286755" y="483102"/>
                </a:lnTo>
                <a:lnTo>
                  <a:pt x="286755" y="405283"/>
                </a:lnTo>
                <a:close/>
                <a:moveTo>
                  <a:pt x="176389" y="293265"/>
                </a:moveTo>
                <a:lnTo>
                  <a:pt x="176389" y="372239"/>
                </a:lnTo>
                <a:lnTo>
                  <a:pt x="286755" y="372239"/>
                </a:lnTo>
                <a:lnTo>
                  <a:pt x="286755" y="293265"/>
                </a:lnTo>
                <a:close/>
                <a:moveTo>
                  <a:pt x="391500" y="293224"/>
                </a:moveTo>
                <a:lnTo>
                  <a:pt x="391500" y="372209"/>
                </a:lnTo>
                <a:lnTo>
                  <a:pt x="501717" y="372209"/>
                </a:lnTo>
                <a:lnTo>
                  <a:pt x="501717" y="293224"/>
                </a:lnTo>
                <a:close/>
                <a:moveTo>
                  <a:pt x="374951" y="260175"/>
                </a:moveTo>
                <a:lnTo>
                  <a:pt x="518266" y="260175"/>
                </a:lnTo>
                <a:cubicBezTo>
                  <a:pt x="527368" y="260175"/>
                  <a:pt x="534815" y="267611"/>
                  <a:pt x="534815" y="276699"/>
                </a:cubicBezTo>
                <a:lnTo>
                  <a:pt x="534815" y="388734"/>
                </a:lnTo>
                <a:cubicBezTo>
                  <a:pt x="534815" y="397822"/>
                  <a:pt x="527368" y="405258"/>
                  <a:pt x="518266" y="405258"/>
                </a:cubicBezTo>
                <a:lnTo>
                  <a:pt x="374951" y="405258"/>
                </a:lnTo>
                <a:cubicBezTo>
                  <a:pt x="365849" y="405258"/>
                  <a:pt x="358402" y="397822"/>
                  <a:pt x="358402" y="388734"/>
                </a:cubicBezTo>
                <a:lnTo>
                  <a:pt x="358402" y="276699"/>
                </a:lnTo>
                <a:cubicBezTo>
                  <a:pt x="358402" y="267611"/>
                  <a:pt x="365849" y="260175"/>
                  <a:pt x="374951" y="260175"/>
                </a:cubicBezTo>
                <a:close/>
                <a:moveTo>
                  <a:pt x="159842" y="196446"/>
                </a:moveTo>
                <a:cubicBezTo>
                  <a:pt x="130223" y="237586"/>
                  <a:pt x="72475" y="245516"/>
                  <a:pt x="33094" y="213794"/>
                </a:cubicBezTo>
                <a:lnTo>
                  <a:pt x="33094" y="483102"/>
                </a:lnTo>
                <a:lnTo>
                  <a:pt x="143295" y="483102"/>
                </a:lnTo>
                <a:lnTo>
                  <a:pt x="143295" y="276743"/>
                </a:lnTo>
                <a:cubicBezTo>
                  <a:pt x="143295" y="267655"/>
                  <a:pt x="150741" y="260221"/>
                  <a:pt x="159842" y="260221"/>
                </a:cubicBezTo>
                <a:lnTo>
                  <a:pt x="303302" y="260221"/>
                </a:lnTo>
                <a:cubicBezTo>
                  <a:pt x="312403" y="260221"/>
                  <a:pt x="319849" y="267655"/>
                  <a:pt x="319849" y="276743"/>
                </a:cubicBezTo>
                <a:lnTo>
                  <a:pt x="319849" y="483102"/>
                </a:lnTo>
                <a:lnTo>
                  <a:pt x="573345" y="483102"/>
                </a:lnTo>
                <a:lnTo>
                  <a:pt x="573345" y="213794"/>
                </a:lnTo>
                <a:cubicBezTo>
                  <a:pt x="533964" y="245516"/>
                  <a:pt x="476216" y="237586"/>
                  <a:pt x="446597" y="196446"/>
                </a:cubicBezTo>
                <a:cubicBezTo>
                  <a:pt x="411353" y="245516"/>
                  <a:pt x="338547" y="245516"/>
                  <a:pt x="303302" y="196446"/>
                </a:cubicBezTo>
                <a:cubicBezTo>
                  <a:pt x="267892" y="245516"/>
                  <a:pt x="195252" y="245516"/>
                  <a:pt x="159842" y="196446"/>
                </a:cubicBezTo>
                <a:close/>
                <a:moveTo>
                  <a:pt x="463144" y="33044"/>
                </a:moveTo>
                <a:lnTo>
                  <a:pt x="463144" y="145063"/>
                </a:lnTo>
                <a:cubicBezTo>
                  <a:pt x="463144" y="175463"/>
                  <a:pt x="487799" y="200246"/>
                  <a:pt x="518245" y="200246"/>
                </a:cubicBezTo>
                <a:cubicBezTo>
                  <a:pt x="548691" y="200246"/>
                  <a:pt x="573345" y="175463"/>
                  <a:pt x="573345" y="145063"/>
                </a:cubicBezTo>
                <a:lnTo>
                  <a:pt x="573345" y="33044"/>
                </a:lnTo>
                <a:close/>
                <a:moveTo>
                  <a:pt x="319849" y="33044"/>
                </a:moveTo>
                <a:lnTo>
                  <a:pt x="319849" y="145063"/>
                </a:lnTo>
                <a:cubicBezTo>
                  <a:pt x="319849" y="175463"/>
                  <a:pt x="344504" y="200246"/>
                  <a:pt x="374950" y="200246"/>
                </a:cubicBezTo>
                <a:cubicBezTo>
                  <a:pt x="405230" y="200246"/>
                  <a:pt x="430050" y="175463"/>
                  <a:pt x="430050" y="145063"/>
                </a:cubicBezTo>
                <a:lnTo>
                  <a:pt x="430050" y="33044"/>
                </a:lnTo>
                <a:close/>
                <a:moveTo>
                  <a:pt x="176389" y="33044"/>
                </a:moveTo>
                <a:lnTo>
                  <a:pt x="176389" y="145063"/>
                </a:lnTo>
                <a:cubicBezTo>
                  <a:pt x="176389" y="175463"/>
                  <a:pt x="201209" y="200246"/>
                  <a:pt x="231489" y="200246"/>
                </a:cubicBezTo>
                <a:cubicBezTo>
                  <a:pt x="261935" y="200246"/>
                  <a:pt x="286755" y="175463"/>
                  <a:pt x="286755" y="145063"/>
                </a:cubicBezTo>
                <a:lnTo>
                  <a:pt x="286755" y="33044"/>
                </a:lnTo>
                <a:close/>
                <a:moveTo>
                  <a:pt x="33094" y="33044"/>
                </a:moveTo>
                <a:lnTo>
                  <a:pt x="33094" y="145063"/>
                </a:lnTo>
                <a:cubicBezTo>
                  <a:pt x="33094" y="175463"/>
                  <a:pt x="57748" y="200246"/>
                  <a:pt x="88194" y="200246"/>
                </a:cubicBezTo>
                <a:cubicBezTo>
                  <a:pt x="118640" y="200246"/>
                  <a:pt x="143295" y="175463"/>
                  <a:pt x="143295" y="145063"/>
                </a:cubicBezTo>
                <a:lnTo>
                  <a:pt x="143295" y="33044"/>
                </a:lnTo>
                <a:close/>
                <a:moveTo>
                  <a:pt x="16547" y="0"/>
                </a:moveTo>
                <a:lnTo>
                  <a:pt x="589892" y="0"/>
                </a:lnTo>
                <a:cubicBezTo>
                  <a:pt x="598993" y="0"/>
                  <a:pt x="606439" y="7435"/>
                  <a:pt x="606439" y="16522"/>
                </a:cubicBezTo>
                <a:lnTo>
                  <a:pt x="606439" y="552659"/>
                </a:lnTo>
                <a:cubicBezTo>
                  <a:pt x="606439" y="561746"/>
                  <a:pt x="598993" y="569181"/>
                  <a:pt x="589892" y="569181"/>
                </a:cubicBezTo>
                <a:lnTo>
                  <a:pt x="16547" y="569181"/>
                </a:lnTo>
                <a:cubicBezTo>
                  <a:pt x="7446" y="569181"/>
                  <a:pt x="0" y="561746"/>
                  <a:pt x="0" y="552659"/>
                </a:cubicBezTo>
                <a:lnTo>
                  <a:pt x="0" y="16522"/>
                </a:lnTo>
                <a:cubicBezTo>
                  <a:pt x="0" y="7435"/>
                  <a:pt x="7446" y="0"/>
                  <a:pt x="165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out-of-basket-commercial-symbol_49779"/>
          <p:cNvSpPr>
            <a:spLocks noChangeAspect="1"/>
          </p:cNvSpPr>
          <p:nvPr/>
        </p:nvSpPr>
        <p:spPr bwMode="auto">
          <a:xfrm>
            <a:off x="990251" y="754131"/>
            <a:ext cx="300004" cy="439353"/>
          </a:xfrm>
          <a:custGeom>
            <a:avLst/>
            <a:gdLst>
              <a:gd name="connsiteX0" fmla="*/ 193316 w 414289"/>
              <a:gd name="connsiteY0" fmla="*/ 482558 h 606722"/>
              <a:gd name="connsiteX1" fmla="*/ 193316 w 414289"/>
              <a:gd name="connsiteY1" fmla="*/ 579081 h 606722"/>
              <a:gd name="connsiteX2" fmla="*/ 220911 w 414289"/>
              <a:gd name="connsiteY2" fmla="*/ 579081 h 606722"/>
              <a:gd name="connsiteX3" fmla="*/ 220911 w 414289"/>
              <a:gd name="connsiteY3" fmla="*/ 482558 h 606722"/>
              <a:gd name="connsiteX4" fmla="*/ 69050 w 414289"/>
              <a:gd name="connsiteY4" fmla="*/ 455006 h 606722"/>
              <a:gd name="connsiteX5" fmla="*/ 82848 w 414289"/>
              <a:gd name="connsiteY5" fmla="*/ 468782 h 606722"/>
              <a:gd name="connsiteX6" fmla="*/ 82848 w 414289"/>
              <a:gd name="connsiteY6" fmla="*/ 565305 h 606722"/>
              <a:gd name="connsiteX7" fmla="*/ 96645 w 414289"/>
              <a:gd name="connsiteY7" fmla="*/ 579081 h 606722"/>
              <a:gd name="connsiteX8" fmla="*/ 165721 w 414289"/>
              <a:gd name="connsiteY8" fmla="*/ 579081 h 606722"/>
              <a:gd name="connsiteX9" fmla="*/ 165721 w 414289"/>
              <a:gd name="connsiteY9" fmla="*/ 468782 h 606722"/>
              <a:gd name="connsiteX10" fmla="*/ 179518 w 414289"/>
              <a:gd name="connsiteY10" fmla="*/ 455006 h 606722"/>
              <a:gd name="connsiteX11" fmla="*/ 234797 w 414289"/>
              <a:gd name="connsiteY11" fmla="*/ 455006 h 606722"/>
              <a:gd name="connsiteX12" fmla="*/ 248594 w 414289"/>
              <a:gd name="connsiteY12" fmla="*/ 468782 h 606722"/>
              <a:gd name="connsiteX13" fmla="*/ 248594 w 414289"/>
              <a:gd name="connsiteY13" fmla="*/ 579081 h 606722"/>
              <a:gd name="connsiteX14" fmla="*/ 262392 w 414289"/>
              <a:gd name="connsiteY14" fmla="*/ 579081 h 606722"/>
              <a:gd name="connsiteX15" fmla="*/ 276189 w 414289"/>
              <a:gd name="connsiteY15" fmla="*/ 565305 h 606722"/>
              <a:gd name="connsiteX16" fmla="*/ 276189 w 414289"/>
              <a:gd name="connsiteY16" fmla="*/ 468782 h 606722"/>
              <a:gd name="connsiteX17" fmla="*/ 289987 w 414289"/>
              <a:gd name="connsiteY17" fmla="*/ 455006 h 606722"/>
              <a:gd name="connsiteX18" fmla="*/ 303784 w 414289"/>
              <a:gd name="connsiteY18" fmla="*/ 468782 h 606722"/>
              <a:gd name="connsiteX19" fmla="*/ 303784 w 414289"/>
              <a:gd name="connsiteY19" fmla="*/ 565305 h 606722"/>
              <a:gd name="connsiteX20" fmla="*/ 262392 w 414289"/>
              <a:gd name="connsiteY20" fmla="*/ 606722 h 606722"/>
              <a:gd name="connsiteX21" fmla="*/ 96645 w 414289"/>
              <a:gd name="connsiteY21" fmla="*/ 606722 h 606722"/>
              <a:gd name="connsiteX22" fmla="*/ 55253 w 414289"/>
              <a:gd name="connsiteY22" fmla="*/ 565305 h 606722"/>
              <a:gd name="connsiteX23" fmla="*/ 55253 w 414289"/>
              <a:gd name="connsiteY23" fmla="*/ 468782 h 606722"/>
              <a:gd name="connsiteX24" fmla="*/ 69050 w 414289"/>
              <a:gd name="connsiteY24" fmla="*/ 455006 h 606722"/>
              <a:gd name="connsiteX25" fmla="*/ 262398 w 414289"/>
              <a:gd name="connsiteY25" fmla="*/ 330952 h 606722"/>
              <a:gd name="connsiteX26" fmla="*/ 276194 w 414289"/>
              <a:gd name="connsiteY26" fmla="*/ 344748 h 606722"/>
              <a:gd name="connsiteX27" fmla="*/ 262398 w 414289"/>
              <a:gd name="connsiteY27" fmla="*/ 358544 h 606722"/>
              <a:gd name="connsiteX28" fmla="*/ 248602 w 414289"/>
              <a:gd name="connsiteY28" fmla="*/ 344748 h 606722"/>
              <a:gd name="connsiteX29" fmla="*/ 262398 w 414289"/>
              <a:gd name="connsiteY29" fmla="*/ 330952 h 606722"/>
              <a:gd name="connsiteX30" fmla="*/ 207074 w 414289"/>
              <a:gd name="connsiteY30" fmla="*/ 330952 h 606722"/>
              <a:gd name="connsiteX31" fmla="*/ 220870 w 414289"/>
              <a:gd name="connsiteY31" fmla="*/ 344748 h 606722"/>
              <a:gd name="connsiteX32" fmla="*/ 207074 w 414289"/>
              <a:gd name="connsiteY32" fmla="*/ 358544 h 606722"/>
              <a:gd name="connsiteX33" fmla="*/ 193278 w 414289"/>
              <a:gd name="connsiteY33" fmla="*/ 344748 h 606722"/>
              <a:gd name="connsiteX34" fmla="*/ 207074 w 414289"/>
              <a:gd name="connsiteY34" fmla="*/ 330952 h 606722"/>
              <a:gd name="connsiteX35" fmla="*/ 151892 w 414289"/>
              <a:gd name="connsiteY35" fmla="*/ 330952 h 606722"/>
              <a:gd name="connsiteX36" fmla="*/ 165688 w 414289"/>
              <a:gd name="connsiteY36" fmla="*/ 344748 h 606722"/>
              <a:gd name="connsiteX37" fmla="*/ 151892 w 414289"/>
              <a:gd name="connsiteY37" fmla="*/ 358544 h 606722"/>
              <a:gd name="connsiteX38" fmla="*/ 138096 w 414289"/>
              <a:gd name="connsiteY38" fmla="*/ 344748 h 606722"/>
              <a:gd name="connsiteX39" fmla="*/ 151892 w 414289"/>
              <a:gd name="connsiteY39" fmla="*/ 330952 h 606722"/>
              <a:gd name="connsiteX40" fmla="*/ 96640 w 414289"/>
              <a:gd name="connsiteY40" fmla="*/ 330952 h 606722"/>
              <a:gd name="connsiteX41" fmla="*/ 110436 w 414289"/>
              <a:gd name="connsiteY41" fmla="*/ 344748 h 606722"/>
              <a:gd name="connsiteX42" fmla="*/ 96640 w 414289"/>
              <a:gd name="connsiteY42" fmla="*/ 358544 h 606722"/>
              <a:gd name="connsiteX43" fmla="*/ 82844 w 414289"/>
              <a:gd name="connsiteY43" fmla="*/ 344748 h 606722"/>
              <a:gd name="connsiteX44" fmla="*/ 96640 w 414289"/>
              <a:gd name="connsiteY44" fmla="*/ 330952 h 606722"/>
              <a:gd name="connsiteX45" fmla="*/ 262398 w 414289"/>
              <a:gd name="connsiteY45" fmla="*/ 275770 h 606722"/>
              <a:gd name="connsiteX46" fmla="*/ 276194 w 414289"/>
              <a:gd name="connsiteY46" fmla="*/ 289531 h 606722"/>
              <a:gd name="connsiteX47" fmla="*/ 262398 w 414289"/>
              <a:gd name="connsiteY47" fmla="*/ 303292 h 606722"/>
              <a:gd name="connsiteX48" fmla="*/ 248602 w 414289"/>
              <a:gd name="connsiteY48" fmla="*/ 289531 h 606722"/>
              <a:gd name="connsiteX49" fmla="*/ 262398 w 414289"/>
              <a:gd name="connsiteY49" fmla="*/ 275770 h 606722"/>
              <a:gd name="connsiteX50" fmla="*/ 207074 w 414289"/>
              <a:gd name="connsiteY50" fmla="*/ 275770 h 606722"/>
              <a:gd name="connsiteX51" fmla="*/ 220870 w 414289"/>
              <a:gd name="connsiteY51" fmla="*/ 289531 h 606722"/>
              <a:gd name="connsiteX52" fmla="*/ 207074 w 414289"/>
              <a:gd name="connsiteY52" fmla="*/ 303292 h 606722"/>
              <a:gd name="connsiteX53" fmla="*/ 193278 w 414289"/>
              <a:gd name="connsiteY53" fmla="*/ 289531 h 606722"/>
              <a:gd name="connsiteX54" fmla="*/ 207074 w 414289"/>
              <a:gd name="connsiteY54" fmla="*/ 275770 h 606722"/>
              <a:gd name="connsiteX55" fmla="*/ 151892 w 414289"/>
              <a:gd name="connsiteY55" fmla="*/ 275770 h 606722"/>
              <a:gd name="connsiteX56" fmla="*/ 165688 w 414289"/>
              <a:gd name="connsiteY56" fmla="*/ 289531 h 606722"/>
              <a:gd name="connsiteX57" fmla="*/ 151892 w 414289"/>
              <a:gd name="connsiteY57" fmla="*/ 303292 h 606722"/>
              <a:gd name="connsiteX58" fmla="*/ 138096 w 414289"/>
              <a:gd name="connsiteY58" fmla="*/ 289531 h 606722"/>
              <a:gd name="connsiteX59" fmla="*/ 151892 w 414289"/>
              <a:gd name="connsiteY59" fmla="*/ 275770 h 606722"/>
              <a:gd name="connsiteX60" fmla="*/ 96640 w 414289"/>
              <a:gd name="connsiteY60" fmla="*/ 275770 h 606722"/>
              <a:gd name="connsiteX61" fmla="*/ 110436 w 414289"/>
              <a:gd name="connsiteY61" fmla="*/ 289531 h 606722"/>
              <a:gd name="connsiteX62" fmla="*/ 96640 w 414289"/>
              <a:gd name="connsiteY62" fmla="*/ 303292 h 606722"/>
              <a:gd name="connsiteX63" fmla="*/ 82844 w 414289"/>
              <a:gd name="connsiteY63" fmla="*/ 289531 h 606722"/>
              <a:gd name="connsiteX64" fmla="*/ 96640 w 414289"/>
              <a:gd name="connsiteY64" fmla="*/ 275770 h 606722"/>
              <a:gd name="connsiteX65" fmla="*/ 262398 w 414289"/>
              <a:gd name="connsiteY65" fmla="*/ 220588 h 606722"/>
              <a:gd name="connsiteX66" fmla="*/ 276194 w 414289"/>
              <a:gd name="connsiteY66" fmla="*/ 234419 h 606722"/>
              <a:gd name="connsiteX67" fmla="*/ 262398 w 414289"/>
              <a:gd name="connsiteY67" fmla="*/ 248250 h 606722"/>
              <a:gd name="connsiteX68" fmla="*/ 248602 w 414289"/>
              <a:gd name="connsiteY68" fmla="*/ 234419 h 606722"/>
              <a:gd name="connsiteX69" fmla="*/ 262398 w 414289"/>
              <a:gd name="connsiteY69" fmla="*/ 220588 h 606722"/>
              <a:gd name="connsiteX70" fmla="*/ 207074 w 414289"/>
              <a:gd name="connsiteY70" fmla="*/ 220588 h 606722"/>
              <a:gd name="connsiteX71" fmla="*/ 220870 w 414289"/>
              <a:gd name="connsiteY71" fmla="*/ 234419 h 606722"/>
              <a:gd name="connsiteX72" fmla="*/ 207074 w 414289"/>
              <a:gd name="connsiteY72" fmla="*/ 248250 h 606722"/>
              <a:gd name="connsiteX73" fmla="*/ 193278 w 414289"/>
              <a:gd name="connsiteY73" fmla="*/ 234419 h 606722"/>
              <a:gd name="connsiteX74" fmla="*/ 207074 w 414289"/>
              <a:gd name="connsiteY74" fmla="*/ 220588 h 606722"/>
              <a:gd name="connsiteX75" fmla="*/ 151892 w 414289"/>
              <a:gd name="connsiteY75" fmla="*/ 220588 h 606722"/>
              <a:gd name="connsiteX76" fmla="*/ 165688 w 414289"/>
              <a:gd name="connsiteY76" fmla="*/ 234419 h 606722"/>
              <a:gd name="connsiteX77" fmla="*/ 151892 w 414289"/>
              <a:gd name="connsiteY77" fmla="*/ 248250 h 606722"/>
              <a:gd name="connsiteX78" fmla="*/ 138096 w 414289"/>
              <a:gd name="connsiteY78" fmla="*/ 234419 h 606722"/>
              <a:gd name="connsiteX79" fmla="*/ 151892 w 414289"/>
              <a:gd name="connsiteY79" fmla="*/ 220588 h 606722"/>
              <a:gd name="connsiteX80" fmla="*/ 96640 w 414289"/>
              <a:gd name="connsiteY80" fmla="*/ 220588 h 606722"/>
              <a:gd name="connsiteX81" fmla="*/ 110436 w 414289"/>
              <a:gd name="connsiteY81" fmla="*/ 234419 h 606722"/>
              <a:gd name="connsiteX82" fmla="*/ 96640 w 414289"/>
              <a:gd name="connsiteY82" fmla="*/ 248250 h 606722"/>
              <a:gd name="connsiteX83" fmla="*/ 82844 w 414289"/>
              <a:gd name="connsiteY83" fmla="*/ 234419 h 606722"/>
              <a:gd name="connsiteX84" fmla="*/ 96640 w 414289"/>
              <a:gd name="connsiteY84" fmla="*/ 220588 h 606722"/>
              <a:gd name="connsiteX85" fmla="*/ 82848 w 414289"/>
              <a:gd name="connsiteY85" fmla="*/ 82730 h 606722"/>
              <a:gd name="connsiteX86" fmla="*/ 82848 w 414289"/>
              <a:gd name="connsiteY86" fmla="*/ 151688 h 606722"/>
              <a:gd name="connsiteX87" fmla="*/ 276189 w 414289"/>
              <a:gd name="connsiteY87" fmla="*/ 151688 h 606722"/>
              <a:gd name="connsiteX88" fmla="*/ 276189 w 414289"/>
              <a:gd name="connsiteY88" fmla="*/ 82730 h 606722"/>
              <a:gd name="connsiteX89" fmla="*/ 69050 w 414289"/>
              <a:gd name="connsiteY89" fmla="*/ 55182 h 606722"/>
              <a:gd name="connsiteX90" fmla="*/ 289987 w 414289"/>
              <a:gd name="connsiteY90" fmla="*/ 55182 h 606722"/>
              <a:gd name="connsiteX91" fmla="*/ 303784 w 414289"/>
              <a:gd name="connsiteY91" fmla="*/ 68956 h 606722"/>
              <a:gd name="connsiteX92" fmla="*/ 303784 w 414289"/>
              <a:gd name="connsiteY92" fmla="*/ 165462 h 606722"/>
              <a:gd name="connsiteX93" fmla="*/ 289987 w 414289"/>
              <a:gd name="connsiteY93" fmla="*/ 179236 h 606722"/>
              <a:gd name="connsiteX94" fmla="*/ 69050 w 414289"/>
              <a:gd name="connsiteY94" fmla="*/ 179236 h 606722"/>
              <a:gd name="connsiteX95" fmla="*/ 55253 w 414289"/>
              <a:gd name="connsiteY95" fmla="*/ 165462 h 606722"/>
              <a:gd name="connsiteX96" fmla="*/ 55253 w 414289"/>
              <a:gd name="connsiteY96" fmla="*/ 68956 h 606722"/>
              <a:gd name="connsiteX97" fmla="*/ 69050 w 414289"/>
              <a:gd name="connsiteY97" fmla="*/ 55182 h 606722"/>
              <a:gd name="connsiteX98" fmla="*/ 41473 w 414289"/>
              <a:gd name="connsiteY98" fmla="*/ 0 h 606722"/>
              <a:gd name="connsiteX99" fmla="*/ 317636 w 414289"/>
              <a:gd name="connsiteY99" fmla="*/ 0 h 606722"/>
              <a:gd name="connsiteX100" fmla="*/ 359021 w 414289"/>
              <a:gd name="connsiteY100" fmla="*/ 41327 h 606722"/>
              <a:gd name="connsiteX101" fmla="*/ 359021 w 414289"/>
              <a:gd name="connsiteY101" fmla="*/ 344744 h 606722"/>
              <a:gd name="connsiteX102" fmla="*/ 345226 w 414289"/>
              <a:gd name="connsiteY102" fmla="*/ 358519 h 606722"/>
              <a:gd name="connsiteX103" fmla="*/ 331431 w 414289"/>
              <a:gd name="connsiteY103" fmla="*/ 344744 h 606722"/>
              <a:gd name="connsiteX104" fmla="*/ 331431 w 414289"/>
              <a:gd name="connsiteY104" fmla="*/ 41327 h 606722"/>
              <a:gd name="connsiteX105" fmla="*/ 317636 w 414289"/>
              <a:gd name="connsiteY105" fmla="*/ 27551 h 606722"/>
              <a:gd name="connsiteX106" fmla="*/ 41473 w 414289"/>
              <a:gd name="connsiteY106" fmla="*/ 27551 h 606722"/>
              <a:gd name="connsiteX107" fmla="*/ 27590 w 414289"/>
              <a:gd name="connsiteY107" fmla="*/ 41327 h 606722"/>
              <a:gd name="connsiteX108" fmla="*/ 27590 w 414289"/>
              <a:gd name="connsiteY108" fmla="*/ 386071 h 606722"/>
              <a:gd name="connsiteX109" fmla="*/ 41473 w 414289"/>
              <a:gd name="connsiteY109" fmla="*/ 399846 h 606722"/>
              <a:gd name="connsiteX110" fmla="*/ 317636 w 414289"/>
              <a:gd name="connsiteY110" fmla="*/ 399846 h 606722"/>
              <a:gd name="connsiteX111" fmla="*/ 359021 w 414289"/>
              <a:gd name="connsiteY111" fmla="*/ 386071 h 606722"/>
              <a:gd name="connsiteX112" fmla="*/ 386610 w 414289"/>
              <a:gd name="connsiteY112" fmla="*/ 330968 h 606722"/>
              <a:gd name="connsiteX113" fmla="*/ 386610 w 414289"/>
              <a:gd name="connsiteY113" fmla="*/ 165484 h 606722"/>
              <a:gd name="connsiteX114" fmla="*/ 400405 w 414289"/>
              <a:gd name="connsiteY114" fmla="*/ 151709 h 606722"/>
              <a:gd name="connsiteX115" fmla="*/ 414289 w 414289"/>
              <a:gd name="connsiteY115" fmla="*/ 165484 h 606722"/>
              <a:gd name="connsiteX116" fmla="*/ 414289 w 414289"/>
              <a:gd name="connsiteY116" fmla="*/ 330968 h 606722"/>
              <a:gd name="connsiteX117" fmla="*/ 375575 w 414289"/>
              <a:gd name="connsiteY117" fmla="*/ 408111 h 606722"/>
              <a:gd name="connsiteX118" fmla="*/ 317636 w 414289"/>
              <a:gd name="connsiteY118" fmla="*/ 427486 h 606722"/>
              <a:gd name="connsiteX119" fmla="*/ 41473 w 414289"/>
              <a:gd name="connsiteY119" fmla="*/ 427486 h 606722"/>
              <a:gd name="connsiteX120" fmla="*/ 0 w 414289"/>
              <a:gd name="connsiteY120" fmla="*/ 386071 h 606722"/>
              <a:gd name="connsiteX121" fmla="*/ 0 w 414289"/>
              <a:gd name="connsiteY121" fmla="*/ 41327 h 606722"/>
              <a:gd name="connsiteX122" fmla="*/ 41473 w 414289"/>
              <a:gd name="connsiteY122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14289" h="606722">
                <a:moveTo>
                  <a:pt x="193316" y="482558"/>
                </a:moveTo>
                <a:lnTo>
                  <a:pt x="193316" y="579081"/>
                </a:lnTo>
                <a:lnTo>
                  <a:pt x="220911" y="579081"/>
                </a:lnTo>
                <a:lnTo>
                  <a:pt x="220911" y="482558"/>
                </a:lnTo>
                <a:close/>
                <a:moveTo>
                  <a:pt x="69050" y="455006"/>
                </a:moveTo>
                <a:cubicBezTo>
                  <a:pt x="77329" y="455006"/>
                  <a:pt x="82848" y="460516"/>
                  <a:pt x="82848" y="468782"/>
                </a:cubicBezTo>
                <a:lnTo>
                  <a:pt x="82848" y="565305"/>
                </a:lnTo>
                <a:cubicBezTo>
                  <a:pt x="82848" y="573570"/>
                  <a:pt x="88367" y="579081"/>
                  <a:pt x="96645" y="579081"/>
                </a:cubicBezTo>
                <a:lnTo>
                  <a:pt x="165721" y="579081"/>
                </a:lnTo>
                <a:lnTo>
                  <a:pt x="165721" y="468782"/>
                </a:lnTo>
                <a:cubicBezTo>
                  <a:pt x="165721" y="460516"/>
                  <a:pt x="171240" y="455006"/>
                  <a:pt x="179518" y="455006"/>
                </a:cubicBezTo>
                <a:lnTo>
                  <a:pt x="234797" y="455006"/>
                </a:lnTo>
                <a:cubicBezTo>
                  <a:pt x="243076" y="455006"/>
                  <a:pt x="248594" y="460516"/>
                  <a:pt x="248594" y="468782"/>
                </a:cubicBezTo>
                <a:lnTo>
                  <a:pt x="248594" y="579081"/>
                </a:lnTo>
                <a:lnTo>
                  <a:pt x="262392" y="579081"/>
                </a:lnTo>
                <a:cubicBezTo>
                  <a:pt x="270670" y="579081"/>
                  <a:pt x="276189" y="573570"/>
                  <a:pt x="276189" y="565305"/>
                </a:cubicBezTo>
                <a:lnTo>
                  <a:pt x="276189" y="468782"/>
                </a:lnTo>
                <a:cubicBezTo>
                  <a:pt x="276189" y="460516"/>
                  <a:pt x="281708" y="455006"/>
                  <a:pt x="289987" y="455006"/>
                </a:cubicBezTo>
                <a:cubicBezTo>
                  <a:pt x="298265" y="455006"/>
                  <a:pt x="303784" y="460516"/>
                  <a:pt x="303784" y="468782"/>
                </a:cubicBezTo>
                <a:lnTo>
                  <a:pt x="303784" y="565305"/>
                </a:lnTo>
                <a:cubicBezTo>
                  <a:pt x="303784" y="588769"/>
                  <a:pt x="285892" y="606722"/>
                  <a:pt x="262392" y="606722"/>
                </a:cubicBezTo>
                <a:lnTo>
                  <a:pt x="96645" y="606722"/>
                </a:lnTo>
                <a:cubicBezTo>
                  <a:pt x="73145" y="606722"/>
                  <a:pt x="55253" y="588769"/>
                  <a:pt x="55253" y="565305"/>
                </a:cubicBezTo>
                <a:lnTo>
                  <a:pt x="55253" y="468782"/>
                </a:lnTo>
                <a:cubicBezTo>
                  <a:pt x="55253" y="460516"/>
                  <a:pt x="60772" y="455006"/>
                  <a:pt x="69050" y="455006"/>
                </a:cubicBezTo>
                <a:close/>
                <a:moveTo>
                  <a:pt x="262398" y="330952"/>
                </a:moveTo>
                <a:cubicBezTo>
                  <a:pt x="270017" y="330952"/>
                  <a:pt x="276194" y="337129"/>
                  <a:pt x="276194" y="344748"/>
                </a:cubicBezTo>
                <a:cubicBezTo>
                  <a:pt x="276194" y="352367"/>
                  <a:pt x="270017" y="358544"/>
                  <a:pt x="262398" y="358544"/>
                </a:cubicBezTo>
                <a:cubicBezTo>
                  <a:pt x="254779" y="358544"/>
                  <a:pt x="248602" y="352367"/>
                  <a:pt x="248602" y="344748"/>
                </a:cubicBezTo>
                <a:cubicBezTo>
                  <a:pt x="248602" y="337129"/>
                  <a:pt x="254779" y="330952"/>
                  <a:pt x="262398" y="330952"/>
                </a:cubicBezTo>
                <a:close/>
                <a:moveTo>
                  <a:pt x="207074" y="330952"/>
                </a:moveTo>
                <a:cubicBezTo>
                  <a:pt x="214693" y="330952"/>
                  <a:pt x="220870" y="337129"/>
                  <a:pt x="220870" y="344748"/>
                </a:cubicBezTo>
                <a:cubicBezTo>
                  <a:pt x="220870" y="352367"/>
                  <a:pt x="214693" y="358544"/>
                  <a:pt x="207074" y="358544"/>
                </a:cubicBezTo>
                <a:cubicBezTo>
                  <a:pt x="199455" y="358544"/>
                  <a:pt x="193278" y="352367"/>
                  <a:pt x="193278" y="344748"/>
                </a:cubicBezTo>
                <a:cubicBezTo>
                  <a:pt x="193278" y="337129"/>
                  <a:pt x="199455" y="330952"/>
                  <a:pt x="207074" y="330952"/>
                </a:cubicBezTo>
                <a:close/>
                <a:moveTo>
                  <a:pt x="151892" y="330952"/>
                </a:moveTo>
                <a:cubicBezTo>
                  <a:pt x="159511" y="330952"/>
                  <a:pt x="165688" y="337129"/>
                  <a:pt x="165688" y="344748"/>
                </a:cubicBezTo>
                <a:cubicBezTo>
                  <a:pt x="165688" y="352367"/>
                  <a:pt x="159511" y="358544"/>
                  <a:pt x="151892" y="358544"/>
                </a:cubicBezTo>
                <a:cubicBezTo>
                  <a:pt x="144273" y="358544"/>
                  <a:pt x="138096" y="352367"/>
                  <a:pt x="138096" y="344748"/>
                </a:cubicBezTo>
                <a:cubicBezTo>
                  <a:pt x="138096" y="337129"/>
                  <a:pt x="144273" y="330952"/>
                  <a:pt x="151892" y="330952"/>
                </a:cubicBezTo>
                <a:close/>
                <a:moveTo>
                  <a:pt x="96640" y="330952"/>
                </a:moveTo>
                <a:cubicBezTo>
                  <a:pt x="104259" y="330952"/>
                  <a:pt x="110436" y="337129"/>
                  <a:pt x="110436" y="344748"/>
                </a:cubicBezTo>
                <a:cubicBezTo>
                  <a:pt x="110436" y="352367"/>
                  <a:pt x="104259" y="358544"/>
                  <a:pt x="96640" y="358544"/>
                </a:cubicBezTo>
                <a:cubicBezTo>
                  <a:pt x="89021" y="358544"/>
                  <a:pt x="82844" y="352367"/>
                  <a:pt x="82844" y="344748"/>
                </a:cubicBezTo>
                <a:cubicBezTo>
                  <a:pt x="82844" y="337129"/>
                  <a:pt x="89021" y="330952"/>
                  <a:pt x="96640" y="330952"/>
                </a:cubicBezTo>
                <a:close/>
                <a:moveTo>
                  <a:pt x="262398" y="275770"/>
                </a:moveTo>
                <a:cubicBezTo>
                  <a:pt x="270017" y="275770"/>
                  <a:pt x="276194" y="281931"/>
                  <a:pt x="276194" y="289531"/>
                </a:cubicBezTo>
                <a:cubicBezTo>
                  <a:pt x="276194" y="297131"/>
                  <a:pt x="270017" y="303292"/>
                  <a:pt x="262398" y="303292"/>
                </a:cubicBezTo>
                <a:cubicBezTo>
                  <a:pt x="254779" y="303292"/>
                  <a:pt x="248602" y="297131"/>
                  <a:pt x="248602" y="289531"/>
                </a:cubicBezTo>
                <a:cubicBezTo>
                  <a:pt x="248602" y="281931"/>
                  <a:pt x="254779" y="275770"/>
                  <a:pt x="262398" y="275770"/>
                </a:cubicBezTo>
                <a:close/>
                <a:moveTo>
                  <a:pt x="207074" y="275770"/>
                </a:moveTo>
                <a:cubicBezTo>
                  <a:pt x="214693" y="275770"/>
                  <a:pt x="220870" y="281931"/>
                  <a:pt x="220870" y="289531"/>
                </a:cubicBezTo>
                <a:cubicBezTo>
                  <a:pt x="220870" y="297131"/>
                  <a:pt x="214693" y="303292"/>
                  <a:pt x="207074" y="303292"/>
                </a:cubicBezTo>
                <a:cubicBezTo>
                  <a:pt x="199455" y="303292"/>
                  <a:pt x="193278" y="297131"/>
                  <a:pt x="193278" y="289531"/>
                </a:cubicBezTo>
                <a:cubicBezTo>
                  <a:pt x="193278" y="281931"/>
                  <a:pt x="199455" y="275770"/>
                  <a:pt x="207074" y="275770"/>
                </a:cubicBezTo>
                <a:close/>
                <a:moveTo>
                  <a:pt x="151892" y="275770"/>
                </a:moveTo>
                <a:cubicBezTo>
                  <a:pt x="159511" y="275770"/>
                  <a:pt x="165688" y="281931"/>
                  <a:pt x="165688" y="289531"/>
                </a:cubicBezTo>
                <a:cubicBezTo>
                  <a:pt x="165688" y="297131"/>
                  <a:pt x="159511" y="303292"/>
                  <a:pt x="151892" y="303292"/>
                </a:cubicBezTo>
                <a:cubicBezTo>
                  <a:pt x="144273" y="303292"/>
                  <a:pt x="138096" y="297131"/>
                  <a:pt x="138096" y="289531"/>
                </a:cubicBezTo>
                <a:cubicBezTo>
                  <a:pt x="138096" y="281931"/>
                  <a:pt x="144273" y="275770"/>
                  <a:pt x="151892" y="275770"/>
                </a:cubicBezTo>
                <a:close/>
                <a:moveTo>
                  <a:pt x="96640" y="275770"/>
                </a:moveTo>
                <a:cubicBezTo>
                  <a:pt x="104259" y="275770"/>
                  <a:pt x="110436" y="281931"/>
                  <a:pt x="110436" y="289531"/>
                </a:cubicBezTo>
                <a:cubicBezTo>
                  <a:pt x="110436" y="297131"/>
                  <a:pt x="104259" y="303292"/>
                  <a:pt x="96640" y="303292"/>
                </a:cubicBezTo>
                <a:cubicBezTo>
                  <a:pt x="89021" y="303292"/>
                  <a:pt x="82844" y="297131"/>
                  <a:pt x="82844" y="289531"/>
                </a:cubicBezTo>
                <a:cubicBezTo>
                  <a:pt x="82844" y="281931"/>
                  <a:pt x="89021" y="275770"/>
                  <a:pt x="96640" y="275770"/>
                </a:cubicBezTo>
                <a:close/>
                <a:moveTo>
                  <a:pt x="262398" y="220588"/>
                </a:moveTo>
                <a:cubicBezTo>
                  <a:pt x="270017" y="220588"/>
                  <a:pt x="276194" y="226780"/>
                  <a:pt x="276194" y="234419"/>
                </a:cubicBezTo>
                <a:cubicBezTo>
                  <a:pt x="276194" y="242058"/>
                  <a:pt x="270017" y="248250"/>
                  <a:pt x="262398" y="248250"/>
                </a:cubicBezTo>
                <a:cubicBezTo>
                  <a:pt x="254779" y="248250"/>
                  <a:pt x="248602" y="242058"/>
                  <a:pt x="248602" y="234419"/>
                </a:cubicBezTo>
                <a:cubicBezTo>
                  <a:pt x="248602" y="226780"/>
                  <a:pt x="254779" y="220588"/>
                  <a:pt x="262398" y="220588"/>
                </a:cubicBezTo>
                <a:close/>
                <a:moveTo>
                  <a:pt x="207074" y="220588"/>
                </a:moveTo>
                <a:cubicBezTo>
                  <a:pt x="214693" y="220588"/>
                  <a:pt x="220870" y="226780"/>
                  <a:pt x="220870" y="234419"/>
                </a:cubicBezTo>
                <a:cubicBezTo>
                  <a:pt x="220870" y="242058"/>
                  <a:pt x="214693" y="248250"/>
                  <a:pt x="207074" y="248250"/>
                </a:cubicBezTo>
                <a:cubicBezTo>
                  <a:pt x="199455" y="248250"/>
                  <a:pt x="193278" y="242058"/>
                  <a:pt x="193278" y="234419"/>
                </a:cubicBezTo>
                <a:cubicBezTo>
                  <a:pt x="193278" y="226780"/>
                  <a:pt x="199455" y="220588"/>
                  <a:pt x="207074" y="220588"/>
                </a:cubicBezTo>
                <a:close/>
                <a:moveTo>
                  <a:pt x="151892" y="220588"/>
                </a:moveTo>
                <a:cubicBezTo>
                  <a:pt x="159511" y="220588"/>
                  <a:pt x="165688" y="226780"/>
                  <a:pt x="165688" y="234419"/>
                </a:cubicBezTo>
                <a:cubicBezTo>
                  <a:pt x="165688" y="242058"/>
                  <a:pt x="159511" y="248250"/>
                  <a:pt x="151892" y="248250"/>
                </a:cubicBezTo>
                <a:cubicBezTo>
                  <a:pt x="144273" y="248250"/>
                  <a:pt x="138096" y="242058"/>
                  <a:pt x="138096" y="234419"/>
                </a:cubicBezTo>
                <a:cubicBezTo>
                  <a:pt x="138096" y="226780"/>
                  <a:pt x="144273" y="220588"/>
                  <a:pt x="151892" y="220588"/>
                </a:cubicBezTo>
                <a:close/>
                <a:moveTo>
                  <a:pt x="96640" y="220588"/>
                </a:moveTo>
                <a:cubicBezTo>
                  <a:pt x="104259" y="220588"/>
                  <a:pt x="110436" y="226780"/>
                  <a:pt x="110436" y="234419"/>
                </a:cubicBezTo>
                <a:cubicBezTo>
                  <a:pt x="110436" y="242058"/>
                  <a:pt x="104259" y="248250"/>
                  <a:pt x="96640" y="248250"/>
                </a:cubicBezTo>
                <a:cubicBezTo>
                  <a:pt x="89021" y="248250"/>
                  <a:pt x="82844" y="242058"/>
                  <a:pt x="82844" y="234419"/>
                </a:cubicBezTo>
                <a:cubicBezTo>
                  <a:pt x="82844" y="226780"/>
                  <a:pt x="89021" y="220588"/>
                  <a:pt x="96640" y="220588"/>
                </a:cubicBezTo>
                <a:close/>
                <a:moveTo>
                  <a:pt x="82848" y="82730"/>
                </a:moveTo>
                <a:lnTo>
                  <a:pt x="82848" y="151688"/>
                </a:lnTo>
                <a:lnTo>
                  <a:pt x="276189" y="151688"/>
                </a:lnTo>
                <a:lnTo>
                  <a:pt x="276189" y="82730"/>
                </a:lnTo>
                <a:close/>
                <a:moveTo>
                  <a:pt x="69050" y="55182"/>
                </a:moveTo>
                <a:lnTo>
                  <a:pt x="289987" y="55182"/>
                </a:lnTo>
                <a:cubicBezTo>
                  <a:pt x="298265" y="55182"/>
                  <a:pt x="303784" y="60692"/>
                  <a:pt x="303784" y="68956"/>
                </a:cubicBezTo>
                <a:lnTo>
                  <a:pt x="303784" y="165462"/>
                </a:lnTo>
                <a:cubicBezTo>
                  <a:pt x="303784" y="173726"/>
                  <a:pt x="298265" y="179236"/>
                  <a:pt x="289987" y="179236"/>
                </a:cubicBezTo>
                <a:lnTo>
                  <a:pt x="69050" y="179236"/>
                </a:lnTo>
                <a:cubicBezTo>
                  <a:pt x="60772" y="179236"/>
                  <a:pt x="55253" y="173726"/>
                  <a:pt x="55253" y="165462"/>
                </a:cubicBezTo>
                <a:lnTo>
                  <a:pt x="55253" y="68956"/>
                </a:lnTo>
                <a:cubicBezTo>
                  <a:pt x="55253" y="60692"/>
                  <a:pt x="60772" y="55182"/>
                  <a:pt x="69050" y="55182"/>
                </a:cubicBezTo>
                <a:close/>
                <a:moveTo>
                  <a:pt x="41473" y="0"/>
                </a:moveTo>
                <a:lnTo>
                  <a:pt x="317636" y="0"/>
                </a:lnTo>
                <a:cubicBezTo>
                  <a:pt x="341043" y="0"/>
                  <a:pt x="359021" y="17953"/>
                  <a:pt x="359021" y="41327"/>
                </a:cubicBezTo>
                <a:lnTo>
                  <a:pt x="359021" y="344744"/>
                </a:lnTo>
                <a:cubicBezTo>
                  <a:pt x="359021" y="353009"/>
                  <a:pt x="353503" y="358519"/>
                  <a:pt x="345226" y="358519"/>
                </a:cubicBezTo>
                <a:cubicBezTo>
                  <a:pt x="336949" y="358519"/>
                  <a:pt x="331431" y="353009"/>
                  <a:pt x="331431" y="344744"/>
                </a:cubicBezTo>
                <a:lnTo>
                  <a:pt x="331431" y="41327"/>
                </a:lnTo>
                <a:cubicBezTo>
                  <a:pt x="331431" y="33061"/>
                  <a:pt x="325913" y="27551"/>
                  <a:pt x="317636" y="27551"/>
                </a:cubicBezTo>
                <a:lnTo>
                  <a:pt x="41473" y="27551"/>
                </a:lnTo>
                <a:cubicBezTo>
                  <a:pt x="33108" y="27551"/>
                  <a:pt x="27590" y="33061"/>
                  <a:pt x="27590" y="41327"/>
                </a:cubicBezTo>
                <a:lnTo>
                  <a:pt x="27590" y="386071"/>
                </a:lnTo>
                <a:cubicBezTo>
                  <a:pt x="27590" y="394336"/>
                  <a:pt x="33108" y="399846"/>
                  <a:pt x="41473" y="399846"/>
                </a:cubicBezTo>
                <a:lnTo>
                  <a:pt x="317636" y="399846"/>
                </a:lnTo>
                <a:cubicBezTo>
                  <a:pt x="332766" y="399846"/>
                  <a:pt x="346561" y="394336"/>
                  <a:pt x="359021" y="386071"/>
                </a:cubicBezTo>
                <a:cubicBezTo>
                  <a:pt x="376999" y="373717"/>
                  <a:pt x="386610" y="353009"/>
                  <a:pt x="386610" y="330968"/>
                </a:cubicBezTo>
                <a:lnTo>
                  <a:pt x="386610" y="165484"/>
                </a:lnTo>
                <a:cubicBezTo>
                  <a:pt x="386610" y="157219"/>
                  <a:pt x="392128" y="151709"/>
                  <a:pt x="400405" y="151709"/>
                </a:cubicBezTo>
                <a:cubicBezTo>
                  <a:pt x="408771" y="151709"/>
                  <a:pt x="414289" y="157219"/>
                  <a:pt x="414289" y="165484"/>
                </a:cubicBezTo>
                <a:lnTo>
                  <a:pt x="414289" y="330968"/>
                </a:lnTo>
                <a:cubicBezTo>
                  <a:pt x="414289" y="361275"/>
                  <a:pt x="400405" y="390248"/>
                  <a:pt x="375575" y="408111"/>
                </a:cubicBezTo>
                <a:cubicBezTo>
                  <a:pt x="359021" y="420554"/>
                  <a:pt x="338284" y="427486"/>
                  <a:pt x="317636" y="427486"/>
                </a:cubicBezTo>
                <a:lnTo>
                  <a:pt x="41473" y="427486"/>
                </a:lnTo>
                <a:cubicBezTo>
                  <a:pt x="17978" y="427486"/>
                  <a:pt x="0" y="409533"/>
                  <a:pt x="0" y="386071"/>
                </a:cubicBezTo>
                <a:lnTo>
                  <a:pt x="0" y="41327"/>
                </a:lnTo>
                <a:cubicBezTo>
                  <a:pt x="0" y="17953"/>
                  <a:pt x="17978" y="0"/>
                  <a:pt x="414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out-of-basket-commercial-symbol_49779"/>
          <p:cNvSpPr>
            <a:spLocks noChangeAspect="1"/>
          </p:cNvSpPr>
          <p:nvPr/>
        </p:nvSpPr>
        <p:spPr bwMode="auto">
          <a:xfrm>
            <a:off x="1576737" y="802143"/>
            <a:ext cx="439353" cy="343329"/>
          </a:xfrm>
          <a:custGeom>
            <a:avLst/>
            <a:gdLst>
              <a:gd name="connsiteX0" fmla="*/ 416101 w 607639"/>
              <a:gd name="connsiteY0" fmla="*/ 356074 h 474835"/>
              <a:gd name="connsiteX1" fmla="*/ 396253 w 607639"/>
              <a:gd name="connsiteY1" fmla="*/ 375897 h 474835"/>
              <a:gd name="connsiteX2" fmla="*/ 416101 w 607639"/>
              <a:gd name="connsiteY2" fmla="*/ 395631 h 474835"/>
              <a:gd name="connsiteX3" fmla="*/ 508577 w 607639"/>
              <a:gd name="connsiteY3" fmla="*/ 395631 h 474835"/>
              <a:gd name="connsiteX4" fmla="*/ 528336 w 607639"/>
              <a:gd name="connsiteY4" fmla="*/ 375897 h 474835"/>
              <a:gd name="connsiteX5" fmla="*/ 508577 w 607639"/>
              <a:gd name="connsiteY5" fmla="*/ 356074 h 474835"/>
              <a:gd name="connsiteX6" fmla="*/ 416101 w 607639"/>
              <a:gd name="connsiteY6" fmla="*/ 276959 h 474835"/>
              <a:gd name="connsiteX7" fmla="*/ 396253 w 607639"/>
              <a:gd name="connsiteY7" fmla="*/ 296693 h 474835"/>
              <a:gd name="connsiteX8" fmla="*/ 416101 w 607639"/>
              <a:gd name="connsiteY8" fmla="*/ 316516 h 474835"/>
              <a:gd name="connsiteX9" fmla="*/ 508577 w 607639"/>
              <a:gd name="connsiteY9" fmla="*/ 316516 h 474835"/>
              <a:gd name="connsiteX10" fmla="*/ 528336 w 607639"/>
              <a:gd name="connsiteY10" fmla="*/ 296693 h 474835"/>
              <a:gd name="connsiteX11" fmla="*/ 508577 w 607639"/>
              <a:gd name="connsiteY11" fmla="*/ 276959 h 474835"/>
              <a:gd name="connsiteX12" fmla="*/ 257761 w 607639"/>
              <a:gd name="connsiteY12" fmla="*/ 237312 h 474835"/>
              <a:gd name="connsiteX13" fmla="*/ 277431 w 607639"/>
              <a:gd name="connsiteY13" fmla="*/ 237312 h 474835"/>
              <a:gd name="connsiteX14" fmla="*/ 607639 w 607639"/>
              <a:gd name="connsiteY14" fmla="*/ 237312 h 474835"/>
              <a:gd name="connsiteX15" fmla="*/ 607639 w 607639"/>
              <a:gd name="connsiteY15" fmla="*/ 455012 h 474835"/>
              <a:gd name="connsiteX16" fmla="*/ 587791 w 607639"/>
              <a:gd name="connsiteY16" fmla="*/ 474835 h 474835"/>
              <a:gd name="connsiteX17" fmla="*/ 237735 w 607639"/>
              <a:gd name="connsiteY17" fmla="*/ 474835 h 474835"/>
              <a:gd name="connsiteX18" fmla="*/ 237735 w 607639"/>
              <a:gd name="connsiteY18" fmla="*/ 274470 h 474835"/>
              <a:gd name="connsiteX19" fmla="*/ 336798 w 607639"/>
              <a:gd name="connsiteY19" fmla="*/ 316516 h 474835"/>
              <a:gd name="connsiteX20" fmla="*/ 356646 w 607639"/>
              <a:gd name="connsiteY20" fmla="*/ 296693 h 474835"/>
              <a:gd name="connsiteX21" fmla="*/ 336798 w 607639"/>
              <a:gd name="connsiteY21" fmla="*/ 276959 h 474835"/>
              <a:gd name="connsiteX22" fmla="*/ 257761 w 607639"/>
              <a:gd name="connsiteY22" fmla="*/ 237312 h 474835"/>
              <a:gd name="connsiteX23" fmla="*/ 0 w 607639"/>
              <a:gd name="connsiteY23" fmla="*/ 237312 h 474835"/>
              <a:gd name="connsiteX24" fmla="*/ 158536 w 607639"/>
              <a:gd name="connsiteY24" fmla="*/ 237312 h 474835"/>
              <a:gd name="connsiteX25" fmla="*/ 178119 w 607639"/>
              <a:gd name="connsiteY25" fmla="*/ 237312 h 474835"/>
              <a:gd name="connsiteX26" fmla="*/ 99074 w 607639"/>
              <a:gd name="connsiteY26" fmla="*/ 276959 h 474835"/>
              <a:gd name="connsiteX27" fmla="*/ 79223 w 607639"/>
              <a:gd name="connsiteY27" fmla="*/ 296693 h 474835"/>
              <a:gd name="connsiteX28" fmla="*/ 99074 w 607639"/>
              <a:gd name="connsiteY28" fmla="*/ 316516 h 474835"/>
              <a:gd name="connsiteX29" fmla="*/ 198148 w 607639"/>
              <a:gd name="connsiteY29" fmla="*/ 274470 h 474835"/>
              <a:gd name="connsiteX30" fmla="*/ 198148 w 607639"/>
              <a:gd name="connsiteY30" fmla="*/ 474835 h 474835"/>
              <a:gd name="connsiteX31" fmla="*/ 19850 w 607639"/>
              <a:gd name="connsiteY31" fmla="*/ 474835 h 474835"/>
              <a:gd name="connsiteX32" fmla="*/ 0 w 607639"/>
              <a:gd name="connsiteY32" fmla="*/ 455012 h 474835"/>
              <a:gd name="connsiteX33" fmla="*/ 277438 w 607639"/>
              <a:gd name="connsiteY33" fmla="*/ 118691 h 474835"/>
              <a:gd name="connsiteX34" fmla="*/ 317051 w 607639"/>
              <a:gd name="connsiteY34" fmla="*/ 158243 h 474835"/>
              <a:gd name="connsiteX35" fmla="*/ 277438 w 607639"/>
              <a:gd name="connsiteY35" fmla="*/ 197795 h 474835"/>
              <a:gd name="connsiteX36" fmla="*/ 239783 w 607639"/>
              <a:gd name="connsiteY36" fmla="*/ 197795 h 474835"/>
              <a:gd name="connsiteX37" fmla="*/ 237735 w 607639"/>
              <a:gd name="connsiteY37" fmla="*/ 178063 h 474835"/>
              <a:gd name="connsiteX38" fmla="*/ 237735 w 607639"/>
              <a:gd name="connsiteY38" fmla="*/ 158243 h 474835"/>
              <a:gd name="connsiteX39" fmla="*/ 277438 w 607639"/>
              <a:gd name="connsiteY39" fmla="*/ 118691 h 474835"/>
              <a:gd name="connsiteX40" fmla="*/ 158525 w 607639"/>
              <a:gd name="connsiteY40" fmla="*/ 118691 h 474835"/>
              <a:gd name="connsiteX41" fmla="*/ 198148 w 607639"/>
              <a:gd name="connsiteY41" fmla="*/ 158243 h 474835"/>
              <a:gd name="connsiteX42" fmla="*/ 198148 w 607639"/>
              <a:gd name="connsiteY42" fmla="*/ 177974 h 474835"/>
              <a:gd name="connsiteX43" fmla="*/ 196189 w 607639"/>
              <a:gd name="connsiteY43" fmla="*/ 197795 h 474835"/>
              <a:gd name="connsiteX44" fmla="*/ 158525 w 607639"/>
              <a:gd name="connsiteY44" fmla="*/ 197795 h 474835"/>
              <a:gd name="connsiteX45" fmla="*/ 118903 w 607639"/>
              <a:gd name="connsiteY45" fmla="*/ 158243 h 474835"/>
              <a:gd name="connsiteX46" fmla="*/ 158525 w 607639"/>
              <a:gd name="connsiteY46" fmla="*/ 118691 h 474835"/>
              <a:gd name="connsiteX47" fmla="*/ 237735 w 607639"/>
              <a:gd name="connsiteY47" fmla="*/ 0 h 474835"/>
              <a:gd name="connsiteX48" fmla="*/ 587791 w 607639"/>
              <a:gd name="connsiteY48" fmla="*/ 0 h 474835"/>
              <a:gd name="connsiteX49" fmla="*/ 607639 w 607639"/>
              <a:gd name="connsiteY49" fmla="*/ 19815 h 474835"/>
              <a:gd name="connsiteX50" fmla="*/ 607639 w 607639"/>
              <a:gd name="connsiteY50" fmla="*/ 197795 h 474835"/>
              <a:gd name="connsiteX51" fmla="*/ 345876 w 607639"/>
              <a:gd name="connsiteY51" fmla="*/ 197795 h 474835"/>
              <a:gd name="connsiteX52" fmla="*/ 356646 w 607639"/>
              <a:gd name="connsiteY52" fmla="*/ 158254 h 474835"/>
              <a:gd name="connsiteX53" fmla="*/ 277431 w 607639"/>
              <a:gd name="connsiteY53" fmla="*/ 79082 h 474835"/>
              <a:gd name="connsiteX54" fmla="*/ 237735 w 607639"/>
              <a:gd name="connsiteY54" fmla="*/ 89834 h 474835"/>
              <a:gd name="connsiteX55" fmla="*/ 19850 w 607639"/>
              <a:gd name="connsiteY55" fmla="*/ 0 h 474835"/>
              <a:gd name="connsiteX56" fmla="*/ 198148 w 607639"/>
              <a:gd name="connsiteY56" fmla="*/ 0 h 474835"/>
              <a:gd name="connsiteX57" fmla="*/ 198148 w 607639"/>
              <a:gd name="connsiteY57" fmla="*/ 89834 h 474835"/>
              <a:gd name="connsiteX58" fmla="*/ 158536 w 607639"/>
              <a:gd name="connsiteY58" fmla="*/ 79082 h 474835"/>
              <a:gd name="connsiteX59" fmla="*/ 79223 w 607639"/>
              <a:gd name="connsiteY59" fmla="*/ 158254 h 474835"/>
              <a:gd name="connsiteX60" fmla="*/ 89994 w 607639"/>
              <a:gd name="connsiteY60" fmla="*/ 197795 h 474835"/>
              <a:gd name="connsiteX61" fmla="*/ 0 w 607639"/>
              <a:gd name="connsiteY61" fmla="*/ 197795 h 474835"/>
              <a:gd name="connsiteX62" fmla="*/ 0 w 607639"/>
              <a:gd name="connsiteY62" fmla="*/ 19815 h 474835"/>
              <a:gd name="connsiteX63" fmla="*/ 19850 w 607639"/>
              <a:gd name="connsiteY63" fmla="*/ 0 h 47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7639" h="474835">
                <a:moveTo>
                  <a:pt x="416101" y="356074"/>
                </a:moveTo>
                <a:cubicBezTo>
                  <a:pt x="405153" y="356074"/>
                  <a:pt x="396253" y="364963"/>
                  <a:pt x="396253" y="375897"/>
                </a:cubicBezTo>
                <a:cubicBezTo>
                  <a:pt x="396253" y="386742"/>
                  <a:pt x="405153" y="395631"/>
                  <a:pt x="416101" y="395631"/>
                </a:cubicBezTo>
                <a:lnTo>
                  <a:pt x="508577" y="395631"/>
                </a:lnTo>
                <a:cubicBezTo>
                  <a:pt x="519524" y="395631"/>
                  <a:pt x="528336" y="386742"/>
                  <a:pt x="528336" y="375897"/>
                </a:cubicBezTo>
                <a:cubicBezTo>
                  <a:pt x="528336" y="364963"/>
                  <a:pt x="519524" y="356074"/>
                  <a:pt x="508577" y="356074"/>
                </a:cubicBezTo>
                <a:close/>
                <a:moveTo>
                  <a:pt x="416101" y="276959"/>
                </a:moveTo>
                <a:cubicBezTo>
                  <a:pt x="405153" y="276959"/>
                  <a:pt x="396253" y="285759"/>
                  <a:pt x="396253" y="296693"/>
                </a:cubicBezTo>
                <a:cubicBezTo>
                  <a:pt x="396253" y="307627"/>
                  <a:pt x="405153" y="316516"/>
                  <a:pt x="416101" y="316516"/>
                </a:cubicBezTo>
                <a:lnTo>
                  <a:pt x="508577" y="316516"/>
                </a:lnTo>
                <a:cubicBezTo>
                  <a:pt x="519524" y="316516"/>
                  <a:pt x="528336" y="307627"/>
                  <a:pt x="528336" y="296693"/>
                </a:cubicBezTo>
                <a:cubicBezTo>
                  <a:pt x="528336" y="285759"/>
                  <a:pt x="519524" y="276959"/>
                  <a:pt x="508577" y="276959"/>
                </a:cubicBezTo>
                <a:close/>
                <a:moveTo>
                  <a:pt x="257761" y="237312"/>
                </a:moveTo>
                <a:lnTo>
                  <a:pt x="277431" y="237312"/>
                </a:lnTo>
                <a:lnTo>
                  <a:pt x="607639" y="237312"/>
                </a:lnTo>
                <a:lnTo>
                  <a:pt x="607639" y="455012"/>
                </a:lnTo>
                <a:cubicBezTo>
                  <a:pt x="607639" y="465946"/>
                  <a:pt x="598739" y="474835"/>
                  <a:pt x="587791" y="474835"/>
                </a:cubicBezTo>
                <a:lnTo>
                  <a:pt x="237735" y="474835"/>
                </a:lnTo>
                <a:lnTo>
                  <a:pt x="237735" y="274470"/>
                </a:lnTo>
                <a:cubicBezTo>
                  <a:pt x="262924" y="300249"/>
                  <a:pt x="297903" y="316516"/>
                  <a:pt x="336798" y="316516"/>
                </a:cubicBezTo>
                <a:cubicBezTo>
                  <a:pt x="347745" y="316516"/>
                  <a:pt x="356646" y="307627"/>
                  <a:pt x="356646" y="296693"/>
                </a:cubicBezTo>
                <a:cubicBezTo>
                  <a:pt x="356646" y="285759"/>
                  <a:pt x="347745" y="276959"/>
                  <a:pt x="336798" y="276959"/>
                </a:cubicBezTo>
                <a:cubicBezTo>
                  <a:pt x="304489" y="276959"/>
                  <a:pt x="275829" y="261313"/>
                  <a:pt x="257761" y="237312"/>
                </a:cubicBezTo>
                <a:close/>
                <a:moveTo>
                  <a:pt x="0" y="237312"/>
                </a:moveTo>
                <a:lnTo>
                  <a:pt x="158536" y="237312"/>
                </a:lnTo>
                <a:lnTo>
                  <a:pt x="178119" y="237312"/>
                </a:lnTo>
                <a:cubicBezTo>
                  <a:pt x="160049" y="261313"/>
                  <a:pt x="131386" y="276959"/>
                  <a:pt x="99074" y="276959"/>
                </a:cubicBezTo>
                <a:cubicBezTo>
                  <a:pt x="88125" y="276959"/>
                  <a:pt x="79223" y="285759"/>
                  <a:pt x="79223" y="296693"/>
                </a:cubicBezTo>
                <a:cubicBezTo>
                  <a:pt x="79223" y="307627"/>
                  <a:pt x="88125" y="316516"/>
                  <a:pt x="99074" y="316516"/>
                </a:cubicBezTo>
                <a:cubicBezTo>
                  <a:pt x="137973" y="316516"/>
                  <a:pt x="172956" y="300249"/>
                  <a:pt x="198148" y="274470"/>
                </a:cubicBezTo>
                <a:lnTo>
                  <a:pt x="198148" y="474835"/>
                </a:lnTo>
                <a:lnTo>
                  <a:pt x="19850" y="474835"/>
                </a:lnTo>
                <a:cubicBezTo>
                  <a:pt x="8901" y="474835"/>
                  <a:pt x="0" y="465946"/>
                  <a:pt x="0" y="455012"/>
                </a:cubicBezTo>
                <a:close/>
                <a:moveTo>
                  <a:pt x="277438" y="118691"/>
                </a:moveTo>
                <a:cubicBezTo>
                  <a:pt x="299247" y="118691"/>
                  <a:pt x="317051" y="136378"/>
                  <a:pt x="317051" y="158243"/>
                </a:cubicBezTo>
                <a:cubicBezTo>
                  <a:pt x="317051" y="180019"/>
                  <a:pt x="299247" y="197795"/>
                  <a:pt x="277438" y="197795"/>
                </a:cubicBezTo>
                <a:lnTo>
                  <a:pt x="239783" y="197795"/>
                </a:lnTo>
                <a:cubicBezTo>
                  <a:pt x="238447" y="191395"/>
                  <a:pt x="237735" y="184818"/>
                  <a:pt x="237735" y="178063"/>
                </a:cubicBezTo>
                <a:lnTo>
                  <a:pt x="237735" y="158243"/>
                </a:lnTo>
                <a:cubicBezTo>
                  <a:pt x="237735" y="136378"/>
                  <a:pt x="255539" y="118691"/>
                  <a:pt x="277438" y="118691"/>
                </a:cubicBezTo>
                <a:close/>
                <a:moveTo>
                  <a:pt x="158525" y="118691"/>
                </a:moveTo>
                <a:cubicBezTo>
                  <a:pt x="180340" y="118691"/>
                  <a:pt x="198148" y="136378"/>
                  <a:pt x="198148" y="158243"/>
                </a:cubicBezTo>
                <a:lnTo>
                  <a:pt x="198148" y="177974"/>
                </a:lnTo>
                <a:cubicBezTo>
                  <a:pt x="198148" y="184818"/>
                  <a:pt x="197435" y="191395"/>
                  <a:pt x="196189" y="197795"/>
                </a:cubicBezTo>
                <a:lnTo>
                  <a:pt x="158525" y="197795"/>
                </a:lnTo>
                <a:cubicBezTo>
                  <a:pt x="136622" y="197795"/>
                  <a:pt x="118903" y="180019"/>
                  <a:pt x="118903" y="158243"/>
                </a:cubicBezTo>
                <a:cubicBezTo>
                  <a:pt x="118903" y="136378"/>
                  <a:pt x="136622" y="118691"/>
                  <a:pt x="158525" y="118691"/>
                </a:cubicBezTo>
                <a:close/>
                <a:moveTo>
                  <a:pt x="237735" y="0"/>
                </a:moveTo>
                <a:lnTo>
                  <a:pt x="587791" y="0"/>
                </a:lnTo>
                <a:cubicBezTo>
                  <a:pt x="598739" y="0"/>
                  <a:pt x="607639" y="8885"/>
                  <a:pt x="607639" y="19815"/>
                </a:cubicBezTo>
                <a:lnTo>
                  <a:pt x="607639" y="197795"/>
                </a:lnTo>
                <a:lnTo>
                  <a:pt x="345876" y="197795"/>
                </a:lnTo>
                <a:cubicBezTo>
                  <a:pt x="352729" y="186155"/>
                  <a:pt x="356646" y="172648"/>
                  <a:pt x="356646" y="158254"/>
                </a:cubicBezTo>
                <a:cubicBezTo>
                  <a:pt x="356646" y="114625"/>
                  <a:pt x="321133" y="79082"/>
                  <a:pt x="277431" y="79082"/>
                </a:cubicBezTo>
                <a:cubicBezTo>
                  <a:pt x="262924" y="79082"/>
                  <a:pt x="249395" y="83081"/>
                  <a:pt x="237735" y="89834"/>
                </a:cubicBezTo>
                <a:close/>
                <a:moveTo>
                  <a:pt x="19850" y="0"/>
                </a:moveTo>
                <a:lnTo>
                  <a:pt x="198148" y="0"/>
                </a:lnTo>
                <a:lnTo>
                  <a:pt x="198148" y="89834"/>
                </a:lnTo>
                <a:cubicBezTo>
                  <a:pt x="186487" y="83081"/>
                  <a:pt x="172956" y="79082"/>
                  <a:pt x="158536" y="79082"/>
                </a:cubicBezTo>
                <a:cubicBezTo>
                  <a:pt x="114829" y="79082"/>
                  <a:pt x="79223" y="114625"/>
                  <a:pt x="79223" y="158254"/>
                </a:cubicBezTo>
                <a:cubicBezTo>
                  <a:pt x="79223" y="172648"/>
                  <a:pt x="83229" y="186155"/>
                  <a:pt x="89994" y="197795"/>
                </a:cubicBezTo>
                <a:lnTo>
                  <a:pt x="0" y="197795"/>
                </a:lnTo>
                <a:lnTo>
                  <a:pt x="0" y="19815"/>
                </a:lnTo>
                <a:cubicBezTo>
                  <a:pt x="0" y="8885"/>
                  <a:pt x="8901" y="0"/>
                  <a:pt x="198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ut-of-basket-commercial-symbol_49779"/>
          <p:cNvSpPr>
            <a:spLocks noChangeAspect="1"/>
          </p:cNvSpPr>
          <p:nvPr/>
        </p:nvSpPr>
        <p:spPr bwMode="auto">
          <a:xfrm>
            <a:off x="2160327" y="821787"/>
            <a:ext cx="439353" cy="304041"/>
          </a:xfrm>
          <a:custGeom>
            <a:avLst/>
            <a:gdLst>
              <a:gd name="connsiteX0" fmla="*/ 241475 w 607639"/>
              <a:gd name="connsiteY0" fmla="*/ 261352 h 420499"/>
              <a:gd name="connsiteX1" fmla="*/ 210777 w 607639"/>
              <a:gd name="connsiteY1" fmla="*/ 292006 h 420499"/>
              <a:gd name="connsiteX2" fmla="*/ 241475 w 607639"/>
              <a:gd name="connsiteY2" fmla="*/ 322660 h 420499"/>
              <a:gd name="connsiteX3" fmla="*/ 272173 w 607639"/>
              <a:gd name="connsiteY3" fmla="*/ 292006 h 420499"/>
              <a:gd name="connsiteX4" fmla="*/ 241475 w 607639"/>
              <a:gd name="connsiteY4" fmla="*/ 261352 h 420499"/>
              <a:gd name="connsiteX5" fmla="*/ 394109 w 607639"/>
              <a:gd name="connsiteY5" fmla="*/ 251989 h 420499"/>
              <a:gd name="connsiteX6" fmla="*/ 406246 w 607639"/>
              <a:gd name="connsiteY6" fmla="*/ 264077 h 420499"/>
              <a:gd name="connsiteX7" fmla="*/ 406246 w 607639"/>
              <a:gd name="connsiteY7" fmla="*/ 321051 h 420499"/>
              <a:gd name="connsiteX8" fmla="*/ 394109 w 607639"/>
              <a:gd name="connsiteY8" fmla="*/ 333139 h 420499"/>
              <a:gd name="connsiteX9" fmla="*/ 381971 w 607639"/>
              <a:gd name="connsiteY9" fmla="*/ 321051 h 420499"/>
              <a:gd name="connsiteX10" fmla="*/ 381971 w 607639"/>
              <a:gd name="connsiteY10" fmla="*/ 264077 h 420499"/>
              <a:gd name="connsiteX11" fmla="*/ 394109 w 607639"/>
              <a:gd name="connsiteY11" fmla="*/ 251989 h 420499"/>
              <a:gd name="connsiteX12" fmla="*/ 241475 w 607639"/>
              <a:gd name="connsiteY12" fmla="*/ 203686 h 420499"/>
              <a:gd name="connsiteX13" fmla="*/ 210777 w 607639"/>
              <a:gd name="connsiteY13" fmla="*/ 234340 h 420499"/>
              <a:gd name="connsiteX14" fmla="*/ 212735 w 607639"/>
              <a:gd name="connsiteY14" fmla="*/ 245269 h 420499"/>
              <a:gd name="connsiteX15" fmla="*/ 241475 w 607639"/>
              <a:gd name="connsiteY15" fmla="*/ 237184 h 420499"/>
              <a:gd name="connsiteX16" fmla="*/ 270126 w 607639"/>
              <a:gd name="connsiteY16" fmla="*/ 245269 h 420499"/>
              <a:gd name="connsiteX17" fmla="*/ 272173 w 607639"/>
              <a:gd name="connsiteY17" fmla="*/ 234340 h 420499"/>
              <a:gd name="connsiteX18" fmla="*/ 241475 w 607639"/>
              <a:gd name="connsiteY18" fmla="*/ 203686 h 420499"/>
              <a:gd name="connsiteX19" fmla="*/ 241475 w 607639"/>
              <a:gd name="connsiteY19" fmla="*/ 179518 h 420499"/>
              <a:gd name="connsiteX20" fmla="*/ 296375 w 607639"/>
              <a:gd name="connsiteY20" fmla="*/ 234340 h 420499"/>
              <a:gd name="connsiteX21" fmla="*/ 288189 w 607639"/>
              <a:gd name="connsiteY21" fmla="*/ 263218 h 420499"/>
              <a:gd name="connsiteX22" fmla="*/ 296375 w 607639"/>
              <a:gd name="connsiteY22" fmla="*/ 292006 h 420499"/>
              <a:gd name="connsiteX23" fmla="*/ 241475 w 607639"/>
              <a:gd name="connsiteY23" fmla="*/ 346828 h 420499"/>
              <a:gd name="connsiteX24" fmla="*/ 186575 w 607639"/>
              <a:gd name="connsiteY24" fmla="*/ 292006 h 420499"/>
              <a:gd name="connsiteX25" fmla="*/ 194761 w 607639"/>
              <a:gd name="connsiteY25" fmla="*/ 263218 h 420499"/>
              <a:gd name="connsiteX26" fmla="*/ 186575 w 607639"/>
              <a:gd name="connsiteY26" fmla="*/ 234340 h 420499"/>
              <a:gd name="connsiteX27" fmla="*/ 241475 w 607639"/>
              <a:gd name="connsiteY27" fmla="*/ 179518 h 420499"/>
              <a:gd name="connsiteX28" fmla="*/ 394109 w 607639"/>
              <a:gd name="connsiteY28" fmla="*/ 171686 h 420499"/>
              <a:gd name="connsiteX29" fmla="*/ 406246 w 607639"/>
              <a:gd name="connsiteY29" fmla="*/ 183771 h 420499"/>
              <a:gd name="connsiteX30" fmla="*/ 406246 w 607639"/>
              <a:gd name="connsiteY30" fmla="*/ 202787 h 420499"/>
              <a:gd name="connsiteX31" fmla="*/ 394109 w 607639"/>
              <a:gd name="connsiteY31" fmla="*/ 214872 h 420499"/>
              <a:gd name="connsiteX32" fmla="*/ 381971 w 607639"/>
              <a:gd name="connsiteY32" fmla="*/ 202787 h 420499"/>
              <a:gd name="connsiteX33" fmla="*/ 381971 w 607639"/>
              <a:gd name="connsiteY33" fmla="*/ 183771 h 420499"/>
              <a:gd name="connsiteX34" fmla="*/ 394109 w 607639"/>
              <a:gd name="connsiteY34" fmla="*/ 171686 h 420499"/>
              <a:gd name="connsiteX35" fmla="*/ 394109 w 607639"/>
              <a:gd name="connsiteY35" fmla="*/ 133721 h 420499"/>
              <a:gd name="connsiteX36" fmla="*/ 406246 w 607639"/>
              <a:gd name="connsiteY36" fmla="*/ 145812 h 420499"/>
              <a:gd name="connsiteX37" fmla="*/ 406246 w 607639"/>
              <a:gd name="connsiteY37" fmla="*/ 148657 h 420499"/>
              <a:gd name="connsiteX38" fmla="*/ 394109 w 607639"/>
              <a:gd name="connsiteY38" fmla="*/ 160748 h 420499"/>
              <a:gd name="connsiteX39" fmla="*/ 381971 w 607639"/>
              <a:gd name="connsiteY39" fmla="*/ 148657 h 420499"/>
              <a:gd name="connsiteX40" fmla="*/ 381971 w 607639"/>
              <a:gd name="connsiteY40" fmla="*/ 145812 h 420499"/>
              <a:gd name="connsiteX41" fmla="*/ 394109 w 607639"/>
              <a:gd name="connsiteY41" fmla="*/ 133721 h 420499"/>
              <a:gd name="connsiteX42" fmla="*/ 141874 w 607639"/>
              <a:gd name="connsiteY42" fmla="*/ 102281 h 420499"/>
              <a:gd name="connsiteX43" fmla="*/ 141874 w 607639"/>
              <a:gd name="connsiteY43" fmla="*/ 396329 h 420499"/>
              <a:gd name="connsiteX44" fmla="*/ 465765 w 607639"/>
              <a:gd name="connsiteY44" fmla="*/ 396329 h 420499"/>
              <a:gd name="connsiteX45" fmla="*/ 465765 w 607639"/>
              <a:gd name="connsiteY45" fmla="*/ 102281 h 420499"/>
              <a:gd name="connsiteX46" fmla="*/ 47529 w 607639"/>
              <a:gd name="connsiteY46" fmla="*/ 24170 h 420499"/>
              <a:gd name="connsiteX47" fmla="*/ 24209 w 607639"/>
              <a:gd name="connsiteY47" fmla="*/ 47541 h 420499"/>
              <a:gd name="connsiteX48" fmla="*/ 24209 w 607639"/>
              <a:gd name="connsiteY48" fmla="*/ 131694 h 420499"/>
              <a:gd name="connsiteX49" fmla="*/ 47529 w 607639"/>
              <a:gd name="connsiteY49" fmla="*/ 155065 h 420499"/>
              <a:gd name="connsiteX50" fmla="*/ 117665 w 607639"/>
              <a:gd name="connsiteY50" fmla="*/ 155065 h 420499"/>
              <a:gd name="connsiteX51" fmla="*/ 117665 w 607639"/>
              <a:gd name="connsiteY51" fmla="*/ 100504 h 420499"/>
              <a:gd name="connsiteX52" fmla="*/ 73874 w 607639"/>
              <a:gd name="connsiteY52" fmla="*/ 100504 h 420499"/>
              <a:gd name="connsiteX53" fmla="*/ 61770 w 607639"/>
              <a:gd name="connsiteY53" fmla="*/ 88418 h 420499"/>
              <a:gd name="connsiteX54" fmla="*/ 73874 w 607639"/>
              <a:gd name="connsiteY54" fmla="*/ 76333 h 420499"/>
              <a:gd name="connsiteX55" fmla="*/ 533765 w 607639"/>
              <a:gd name="connsiteY55" fmla="*/ 76333 h 420499"/>
              <a:gd name="connsiteX56" fmla="*/ 545869 w 607639"/>
              <a:gd name="connsiteY56" fmla="*/ 88418 h 420499"/>
              <a:gd name="connsiteX57" fmla="*/ 533765 w 607639"/>
              <a:gd name="connsiteY57" fmla="*/ 100504 h 420499"/>
              <a:gd name="connsiteX58" fmla="*/ 489974 w 607639"/>
              <a:gd name="connsiteY58" fmla="*/ 100504 h 420499"/>
              <a:gd name="connsiteX59" fmla="*/ 489974 w 607639"/>
              <a:gd name="connsiteY59" fmla="*/ 155065 h 420499"/>
              <a:gd name="connsiteX60" fmla="*/ 560021 w 607639"/>
              <a:gd name="connsiteY60" fmla="*/ 155065 h 420499"/>
              <a:gd name="connsiteX61" fmla="*/ 583430 w 607639"/>
              <a:gd name="connsiteY61" fmla="*/ 131694 h 420499"/>
              <a:gd name="connsiteX62" fmla="*/ 583430 w 607639"/>
              <a:gd name="connsiteY62" fmla="*/ 47541 h 420499"/>
              <a:gd name="connsiteX63" fmla="*/ 560021 w 607639"/>
              <a:gd name="connsiteY63" fmla="*/ 24170 h 420499"/>
              <a:gd name="connsiteX64" fmla="*/ 47529 w 607639"/>
              <a:gd name="connsiteY64" fmla="*/ 0 h 420499"/>
              <a:gd name="connsiteX65" fmla="*/ 560021 w 607639"/>
              <a:gd name="connsiteY65" fmla="*/ 0 h 420499"/>
              <a:gd name="connsiteX66" fmla="*/ 607639 w 607639"/>
              <a:gd name="connsiteY66" fmla="*/ 47541 h 420499"/>
              <a:gd name="connsiteX67" fmla="*/ 607639 w 607639"/>
              <a:gd name="connsiteY67" fmla="*/ 131694 h 420499"/>
              <a:gd name="connsiteX68" fmla="*/ 560021 w 607639"/>
              <a:gd name="connsiteY68" fmla="*/ 179236 h 420499"/>
              <a:gd name="connsiteX69" fmla="*/ 489974 w 607639"/>
              <a:gd name="connsiteY69" fmla="*/ 179236 h 420499"/>
              <a:gd name="connsiteX70" fmla="*/ 489974 w 607639"/>
              <a:gd name="connsiteY70" fmla="*/ 408414 h 420499"/>
              <a:gd name="connsiteX71" fmla="*/ 477869 w 607639"/>
              <a:gd name="connsiteY71" fmla="*/ 420499 h 420499"/>
              <a:gd name="connsiteX72" fmla="*/ 129770 w 607639"/>
              <a:gd name="connsiteY72" fmla="*/ 420499 h 420499"/>
              <a:gd name="connsiteX73" fmla="*/ 117665 w 607639"/>
              <a:gd name="connsiteY73" fmla="*/ 408414 h 420499"/>
              <a:gd name="connsiteX74" fmla="*/ 117665 w 607639"/>
              <a:gd name="connsiteY74" fmla="*/ 179236 h 420499"/>
              <a:gd name="connsiteX75" fmla="*/ 47529 w 607639"/>
              <a:gd name="connsiteY75" fmla="*/ 179236 h 420499"/>
              <a:gd name="connsiteX76" fmla="*/ 0 w 607639"/>
              <a:gd name="connsiteY76" fmla="*/ 131694 h 420499"/>
              <a:gd name="connsiteX77" fmla="*/ 0 w 607639"/>
              <a:gd name="connsiteY77" fmla="*/ 47541 h 420499"/>
              <a:gd name="connsiteX78" fmla="*/ 47529 w 607639"/>
              <a:gd name="connsiteY78" fmla="*/ 0 h 42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7639" h="420499">
                <a:moveTo>
                  <a:pt x="241475" y="261352"/>
                </a:moveTo>
                <a:cubicBezTo>
                  <a:pt x="224480" y="261352"/>
                  <a:pt x="210777" y="275124"/>
                  <a:pt x="210777" y="292006"/>
                </a:cubicBezTo>
                <a:cubicBezTo>
                  <a:pt x="210777" y="308888"/>
                  <a:pt x="224480" y="322660"/>
                  <a:pt x="241475" y="322660"/>
                </a:cubicBezTo>
                <a:cubicBezTo>
                  <a:pt x="258381" y="322660"/>
                  <a:pt x="272173" y="308888"/>
                  <a:pt x="272173" y="292006"/>
                </a:cubicBezTo>
                <a:cubicBezTo>
                  <a:pt x="272173" y="275124"/>
                  <a:pt x="258381" y="261352"/>
                  <a:pt x="241475" y="261352"/>
                </a:cubicBezTo>
                <a:close/>
                <a:moveTo>
                  <a:pt x="394109" y="251989"/>
                </a:moveTo>
                <a:cubicBezTo>
                  <a:pt x="400802" y="251989"/>
                  <a:pt x="406246" y="257411"/>
                  <a:pt x="406246" y="264077"/>
                </a:cubicBezTo>
                <a:lnTo>
                  <a:pt x="406246" y="321051"/>
                </a:lnTo>
                <a:cubicBezTo>
                  <a:pt x="406246" y="327717"/>
                  <a:pt x="400802" y="333139"/>
                  <a:pt x="394109" y="333139"/>
                </a:cubicBezTo>
                <a:cubicBezTo>
                  <a:pt x="387415" y="333139"/>
                  <a:pt x="381971" y="327717"/>
                  <a:pt x="381971" y="321051"/>
                </a:cubicBezTo>
                <a:lnTo>
                  <a:pt x="381971" y="264077"/>
                </a:lnTo>
                <a:cubicBezTo>
                  <a:pt x="381971" y="257411"/>
                  <a:pt x="387415" y="251989"/>
                  <a:pt x="394109" y="251989"/>
                </a:cubicBezTo>
                <a:close/>
                <a:moveTo>
                  <a:pt x="241475" y="203686"/>
                </a:moveTo>
                <a:cubicBezTo>
                  <a:pt x="224480" y="203686"/>
                  <a:pt x="210777" y="217458"/>
                  <a:pt x="210777" y="234340"/>
                </a:cubicBezTo>
                <a:cubicBezTo>
                  <a:pt x="210777" y="238161"/>
                  <a:pt x="211400" y="241804"/>
                  <a:pt x="212735" y="245269"/>
                </a:cubicBezTo>
                <a:cubicBezTo>
                  <a:pt x="221099" y="240116"/>
                  <a:pt x="230976" y="237184"/>
                  <a:pt x="241475" y="237184"/>
                </a:cubicBezTo>
                <a:cubicBezTo>
                  <a:pt x="251975" y="237184"/>
                  <a:pt x="261762" y="240116"/>
                  <a:pt x="270126" y="245269"/>
                </a:cubicBezTo>
                <a:cubicBezTo>
                  <a:pt x="271461" y="241804"/>
                  <a:pt x="272173" y="238161"/>
                  <a:pt x="272173" y="234340"/>
                </a:cubicBezTo>
                <a:cubicBezTo>
                  <a:pt x="272173" y="217458"/>
                  <a:pt x="258381" y="203686"/>
                  <a:pt x="241475" y="203686"/>
                </a:cubicBezTo>
                <a:close/>
                <a:moveTo>
                  <a:pt x="241475" y="179518"/>
                </a:moveTo>
                <a:cubicBezTo>
                  <a:pt x="271728" y="179518"/>
                  <a:pt x="296375" y="204131"/>
                  <a:pt x="296375" y="234340"/>
                </a:cubicBezTo>
                <a:cubicBezTo>
                  <a:pt x="296375" y="244559"/>
                  <a:pt x="293528" y="254599"/>
                  <a:pt x="288189" y="263218"/>
                </a:cubicBezTo>
                <a:cubicBezTo>
                  <a:pt x="293350" y="271570"/>
                  <a:pt x="296375" y="281433"/>
                  <a:pt x="296375" y="292006"/>
                </a:cubicBezTo>
                <a:cubicBezTo>
                  <a:pt x="296375" y="322216"/>
                  <a:pt x="271728" y="346828"/>
                  <a:pt x="241475" y="346828"/>
                </a:cubicBezTo>
                <a:cubicBezTo>
                  <a:pt x="211133" y="346828"/>
                  <a:pt x="186575" y="322216"/>
                  <a:pt x="186575" y="292006"/>
                </a:cubicBezTo>
                <a:cubicBezTo>
                  <a:pt x="186575" y="281433"/>
                  <a:pt x="189511" y="271570"/>
                  <a:pt x="194761" y="263218"/>
                </a:cubicBezTo>
                <a:cubicBezTo>
                  <a:pt x="189422" y="254599"/>
                  <a:pt x="186575" y="244559"/>
                  <a:pt x="186575" y="234340"/>
                </a:cubicBezTo>
                <a:cubicBezTo>
                  <a:pt x="186575" y="204131"/>
                  <a:pt x="211133" y="179518"/>
                  <a:pt x="241475" y="179518"/>
                </a:cubicBezTo>
                <a:close/>
                <a:moveTo>
                  <a:pt x="394109" y="171686"/>
                </a:moveTo>
                <a:cubicBezTo>
                  <a:pt x="400802" y="171686"/>
                  <a:pt x="406246" y="177106"/>
                  <a:pt x="406246" y="183771"/>
                </a:cubicBezTo>
                <a:lnTo>
                  <a:pt x="406246" y="202787"/>
                </a:lnTo>
                <a:cubicBezTo>
                  <a:pt x="406246" y="209452"/>
                  <a:pt x="400802" y="214872"/>
                  <a:pt x="394109" y="214872"/>
                </a:cubicBezTo>
                <a:cubicBezTo>
                  <a:pt x="387415" y="214872"/>
                  <a:pt x="381971" y="209452"/>
                  <a:pt x="381971" y="202787"/>
                </a:cubicBezTo>
                <a:lnTo>
                  <a:pt x="381971" y="183771"/>
                </a:lnTo>
                <a:cubicBezTo>
                  <a:pt x="381971" y="177106"/>
                  <a:pt x="387415" y="171686"/>
                  <a:pt x="394109" y="171686"/>
                </a:cubicBezTo>
                <a:close/>
                <a:moveTo>
                  <a:pt x="394109" y="133721"/>
                </a:moveTo>
                <a:cubicBezTo>
                  <a:pt x="400802" y="133721"/>
                  <a:pt x="406246" y="139055"/>
                  <a:pt x="406246" y="145812"/>
                </a:cubicBezTo>
                <a:lnTo>
                  <a:pt x="406246" y="148657"/>
                </a:lnTo>
                <a:cubicBezTo>
                  <a:pt x="406246" y="155413"/>
                  <a:pt x="400802" y="160748"/>
                  <a:pt x="394109" y="160748"/>
                </a:cubicBezTo>
                <a:cubicBezTo>
                  <a:pt x="387415" y="160748"/>
                  <a:pt x="381971" y="155413"/>
                  <a:pt x="381971" y="148657"/>
                </a:cubicBezTo>
                <a:lnTo>
                  <a:pt x="381971" y="145812"/>
                </a:lnTo>
                <a:cubicBezTo>
                  <a:pt x="381971" y="139055"/>
                  <a:pt x="387415" y="133721"/>
                  <a:pt x="394109" y="133721"/>
                </a:cubicBezTo>
                <a:close/>
                <a:moveTo>
                  <a:pt x="141874" y="102281"/>
                </a:moveTo>
                <a:lnTo>
                  <a:pt x="141874" y="396329"/>
                </a:lnTo>
                <a:lnTo>
                  <a:pt x="465765" y="396329"/>
                </a:lnTo>
                <a:lnTo>
                  <a:pt x="465765" y="102281"/>
                </a:lnTo>
                <a:close/>
                <a:moveTo>
                  <a:pt x="47529" y="24170"/>
                </a:moveTo>
                <a:cubicBezTo>
                  <a:pt x="34712" y="24170"/>
                  <a:pt x="24209" y="34656"/>
                  <a:pt x="24209" y="47541"/>
                </a:cubicBezTo>
                <a:lnTo>
                  <a:pt x="24209" y="131694"/>
                </a:lnTo>
                <a:cubicBezTo>
                  <a:pt x="24209" y="144580"/>
                  <a:pt x="34712" y="155065"/>
                  <a:pt x="47529" y="155065"/>
                </a:cubicBezTo>
                <a:lnTo>
                  <a:pt x="117665" y="155065"/>
                </a:lnTo>
                <a:lnTo>
                  <a:pt x="117665" y="100504"/>
                </a:lnTo>
                <a:lnTo>
                  <a:pt x="73874" y="100504"/>
                </a:lnTo>
                <a:cubicBezTo>
                  <a:pt x="67110" y="100504"/>
                  <a:pt x="61770" y="95083"/>
                  <a:pt x="61770" y="88418"/>
                </a:cubicBezTo>
                <a:cubicBezTo>
                  <a:pt x="61770" y="81754"/>
                  <a:pt x="67110" y="76333"/>
                  <a:pt x="73874" y="76333"/>
                </a:cubicBezTo>
                <a:lnTo>
                  <a:pt x="533765" y="76333"/>
                </a:lnTo>
                <a:cubicBezTo>
                  <a:pt x="540440" y="76333"/>
                  <a:pt x="545869" y="81754"/>
                  <a:pt x="545869" y="88418"/>
                </a:cubicBezTo>
                <a:cubicBezTo>
                  <a:pt x="545869" y="95083"/>
                  <a:pt x="540440" y="100504"/>
                  <a:pt x="533765" y="100504"/>
                </a:cubicBezTo>
                <a:lnTo>
                  <a:pt x="489974" y="100504"/>
                </a:lnTo>
                <a:lnTo>
                  <a:pt x="489974" y="155065"/>
                </a:lnTo>
                <a:lnTo>
                  <a:pt x="560021" y="155065"/>
                </a:lnTo>
                <a:cubicBezTo>
                  <a:pt x="572927" y="155065"/>
                  <a:pt x="583430" y="144580"/>
                  <a:pt x="583430" y="131694"/>
                </a:cubicBezTo>
                <a:lnTo>
                  <a:pt x="583430" y="47541"/>
                </a:lnTo>
                <a:cubicBezTo>
                  <a:pt x="583430" y="34656"/>
                  <a:pt x="572927" y="24170"/>
                  <a:pt x="560021" y="24170"/>
                </a:cubicBezTo>
                <a:close/>
                <a:moveTo>
                  <a:pt x="47529" y="0"/>
                </a:moveTo>
                <a:lnTo>
                  <a:pt x="560021" y="0"/>
                </a:lnTo>
                <a:cubicBezTo>
                  <a:pt x="586278" y="0"/>
                  <a:pt x="607639" y="21327"/>
                  <a:pt x="607639" y="47541"/>
                </a:cubicBezTo>
                <a:lnTo>
                  <a:pt x="607639" y="131694"/>
                </a:lnTo>
                <a:cubicBezTo>
                  <a:pt x="607639" y="157909"/>
                  <a:pt x="586278" y="179236"/>
                  <a:pt x="560021" y="179236"/>
                </a:cubicBezTo>
                <a:lnTo>
                  <a:pt x="489974" y="179236"/>
                </a:lnTo>
                <a:lnTo>
                  <a:pt x="489974" y="408414"/>
                </a:lnTo>
                <a:cubicBezTo>
                  <a:pt x="489974" y="415079"/>
                  <a:pt x="484545" y="420499"/>
                  <a:pt x="477869" y="420499"/>
                </a:cubicBezTo>
                <a:lnTo>
                  <a:pt x="129770" y="420499"/>
                </a:lnTo>
                <a:cubicBezTo>
                  <a:pt x="123005" y="420499"/>
                  <a:pt x="117665" y="415079"/>
                  <a:pt x="117665" y="408414"/>
                </a:cubicBezTo>
                <a:lnTo>
                  <a:pt x="117665" y="179236"/>
                </a:lnTo>
                <a:lnTo>
                  <a:pt x="47529" y="179236"/>
                </a:lnTo>
                <a:cubicBezTo>
                  <a:pt x="21361" y="179236"/>
                  <a:pt x="0" y="157909"/>
                  <a:pt x="0" y="131694"/>
                </a:cubicBezTo>
                <a:lnTo>
                  <a:pt x="0" y="47541"/>
                </a:lnTo>
                <a:cubicBezTo>
                  <a:pt x="0" y="21327"/>
                  <a:pt x="21361" y="0"/>
                  <a:pt x="4752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out-of-basket-commercial-symbol_49779"/>
          <p:cNvSpPr>
            <a:spLocks noChangeAspect="1"/>
          </p:cNvSpPr>
          <p:nvPr/>
        </p:nvSpPr>
        <p:spPr bwMode="auto">
          <a:xfrm>
            <a:off x="2821662" y="754131"/>
            <a:ext cx="429004" cy="439353"/>
          </a:xfrm>
          <a:custGeom>
            <a:avLst/>
            <a:gdLst>
              <a:gd name="T0" fmla="*/ 1547 w 10400"/>
              <a:gd name="T1" fmla="*/ 9330 h 10667"/>
              <a:gd name="T2" fmla="*/ 3077 w 10400"/>
              <a:gd name="T3" fmla="*/ 9013 h 10667"/>
              <a:gd name="T4" fmla="*/ 6114 w 10400"/>
              <a:gd name="T5" fmla="*/ 9700 h 10667"/>
              <a:gd name="T6" fmla="*/ 6806 w 10400"/>
              <a:gd name="T7" fmla="*/ 8539 h 10667"/>
              <a:gd name="T8" fmla="*/ 4079 w 10400"/>
              <a:gd name="T9" fmla="*/ 1127 h 10667"/>
              <a:gd name="T10" fmla="*/ 5193 w 10400"/>
              <a:gd name="T11" fmla="*/ 2254 h 10667"/>
              <a:gd name="T12" fmla="*/ 6352 w 10400"/>
              <a:gd name="T13" fmla="*/ 3340 h 10667"/>
              <a:gd name="T14" fmla="*/ 6296 w 10400"/>
              <a:gd name="T15" fmla="*/ 5841 h 10667"/>
              <a:gd name="T16" fmla="*/ 5318 w 10400"/>
              <a:gd name="T17" fmla="*/ 6578 h 10667"/>
              <a:gd name="T18" fmla="*/ 4851 w 10400"/>
              <a:gd name="T19" fmla="*/ 10126 h 10667"/>
              <a:gd name="T20" fmla="*/ 4154 w 10400"/>
              <a:gd name="T21" fmla="*/ 5500 h 10667"/>
              <a:gd name="T22" fmla="*/ 993 w 10400"/>
              <a:gd name="T23" fmla="*/ 1669 h 10667"/>
              <a:gd name="T24" fmla="*/ 4493 w 10400"/>
              <a:gd name="T25" fmla="*/ 2470 h 10667"/>
              <a:gd name="T26" fmla="*/ 5203 w 10400"/>
              <a:gd name="T27" fmla="*/ 5915 h 10667"/>
              <a:gd name="T28" fmla="*/ 5890 w 10400"/>
              <a:gd name="T29" fmla="*/ 2481 h 10667"/>
              <a:gd name="T30" fmla="*/ 9353 w 10400"/>
              <a:gd name="T31" fmla="*/ 1669 h 10667"/>
              <a:gd name="T32" fmla="*/ 8900 w 10400"/>
              <a:gd name="T33" fmla="*/ 5088 h 10667"/>
              <a:gd name="T34" fmla="*/ 8763 w 10400"/>
              <a:gd name="T35" fmla="*/ 4301 h 10667"/>
              <a:gd name="T36" fmla="*/ 7729 w 10400"/>
              <a:gd name="T37" fmla="*/ 3953 h 10667"/>
              <a:gd name="T38" fmla="*/ 8505 w 10400"/>
              <a:gd name="T39" fmla="*/ 5505 h 10667"/>
              <a:gd name="T40" fmla="*/ 8530 w 10400"/>
              <a:gd name="T41" fmla="*/ 6867 h 10667"/>
              <a:gd name="T42" fmla="*/ 9012 w 10400"/>
              <a:gd name="T43" fmla="*/ 6736 h 10667"/>
              <a:gd name="T44" fmla="*/ 9315 w 10400"/>
              <a:gd name="T45" fmla="*/ 6686 h 10667"/>
              <a:gd name="T46" fmla="*/ 9046 w 10400"/>
              <a:gd name="T47" fmla="*/ 4530 h 10667"/>
              <a:gd name="T48" fmla="*/ 9997 w 10400"/>
              <a:gd name="T49" fmla="*/ 3776 h 10667"/>
              <a:gd name="T50" fmla="*/ 8844 w 10400"/>
              <a:gd name="T51" fmla="*/ 4304 h 10667"/>
              <a:gd name="T52" fmla="*/ 8790 w 10400"/>
              <a:gd name="T53" fmla="*/ 3675 h 10667"/>
              <a:gd name="T54" fmla="*/ 9514 w 10400"/>
              <a:gd name="T55" fmla="*/ 6418 h 10667"/>
              <a:gd name="T56" fmla="*/ 9245 w 10400"/>
              <a:gd name="T57" fmla="*/ 6917 h 10667"/>
              <a:gd name="T58" fmla="*/ 7957 w 10400"/>
              <a:gd name="T59" fmla="*/ 6629 h 10667"/>
              <a:gd name="T60" fmla="*/ 7308 w 10400"/>
              <a:gd name="T61" fmla="*/ 6762 h 10667"/>
              <a:gd name="T62" fmla="*/ 9494 w 10400"/>
              <a:gd name="T63" fmla="*/ 6253 h 10667"/>
              <a:gd name="T64" fmla="*/ 577 w 10400"/>
              <a:gd name="T65" fmla="*/ 3770 h 10667"/>
              <a:gd name="T66" fmla="*/ 1355 w 10400"/>
              <a:gd name="T67" fmla="*/ 4518 h 10667"/>
              <a:gd name="T68" fmla="*/ 1282 w 10400"/>
              <a:gd name="T69" fmla="*/ 5462 h 10667"/>
              <a:gd name="T70" fmla="*/ 1236 w 10400"/>
              <a:gd name="T71" fmla="*/ 6867 h 10667"/>
              <a:gd name="T72" fmla="*/ 1718 w 10400"/>
              <a:gd name="T73" fmla="*/ 6728 h 10667"/>
              <a:gd name="T74" fmla="*/ 2022 w 10400"/>
              <a:gd name="T75" fmla="*/ 6694 h 10667"/>
              <a:gd name="T76" fmla="*/ 1843 w 10400"/>
              <a:gd name="T77" fmla="*/ 4519 h 10667"/>
              <a:gd name="T78" fmla="*/ 2505 w 10400"/>
              <a:gd name="T79" fmla="*/ 3770 h 10667"/>
              <a:gd name="T80" fmla="*/ 1608 w 10400"/>
              <a:gd name="T81" fmla="*/ 5217 h 10667"/>
              <a:gd name="T82" fmla="*/ 1557 w 10400"/>
              <a:gd name="T83" fmla="*/ 4304 h 10667"/>
              <a:gd name="T84" fmla="*/ 1610 w 10400"/>
              <a:gd name="T85" fmla="*/ 3675 h 10667"/>
              <a:gd name="T86" fmla="*/ 1898 w 10400"/>
              <a:gd name="T87" fmla="*/ 3969 h 10667"/>
              <a:gd name="T88" fmla="*/ 1547 w 10400"/>
              <a:gd name="T89" fmla="*/ 7324 h 10667"/>
              <a:gd name="T90" fmla="*/ 2189 w 10400"/>
              <a:gd name="T91" fmla="*/ 6405 h 10667"/>
              <a:gd name="T92" fmla="*/ 1172 w 10400"/>
              <a:gd name="T93" fmla="*/ 6918 h 10667"/>
              <a:gd name="T94" fmla="*/ 669 w 10400"/>
              <a:gd name="T95" fmla="*/ 6629 h 10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400" h="10667">
                <a:moveTo>
                  <a:pt x="8838" y="9330"/>
                </a:moveTo>
                <a:cubicBezTo>
                  <a:pt x="8838" y="10067"/>
                  <a:pt x="7206" y="10667"/>
                  <a:pt x="5192" y="10667"/>
                </a:cubicBezTo>
                <a:cubicBezTo>
                  <a:pt x="3180" y="10667"/>
                  <a:pt x="1547" y="10067"/>
                  <a:pt x="1547" y="9330"/>
                </a:cubicBezTo>
                <a:cubicBezTo>
                  <a:pt x="1547" y="8797"/>
                  <a:pt x="2406" y="8341"/>
                  <a:pt x="3638" y="8128"/>
                </a:cubicBezTo>
                <a:lnTo>
                  <a:pt x="3638" y="8495"/>
                </a:lnTo>
                <a:cubicBezTo>
                  <a:pt x="3293" y="8632"/>
                  <a:pt x="3077" y="8813"/>
                  <a:pt x="3077" y="9013"/>
                </a:cubicBezTo>
                <a:cubicBezTo>
                  <a:pt x="3077" y="9437"/>
                  <a:pt x="4015" y="9781"/>
                  <a:pt x="5171" y="9781"/>
                </a:cubicBezTo>
                <a:cubicBezTo>
                  <a:pt x="5497" y="9781"/>
                  <a:pt x="5802" y="9751"/>
                  <a:pt x="6077" y="9703"/>
                </a:cubicBezTo>
                <a:cubicBezTo>
                  <a:pt x="6090" y="9702"/>
                  <a:pt x="6102" y="9702"/>
                  <a:pt x="6114" y="9700"/>
                </a:cubicBezTo>
                <a:cubicBezTo>
                  <a:pt x="6165" y="9694"/>
                  <a:pt x="6212" y="9682"/>
                  <a:pt x="6259" y="9666"/>
                </a:cubicBezTo>
                <a:cubicBezTo>
                  <a:pt x="6859" y="9531"/>
                  <a:pt x="7264" y="9290"/>
                  <a:pt x="7264" y="9013"/>
                </a:cubicBezTo>
                <a:cubicBezTo>
                  <a:pt x="7264" y="8834"/>
                  <a:pt x="7090" y="8669"/>
                  <a:pt x="6806" y="8539"/>
                </a:cubicBezTo>
                <a:lnTo>
                  <a:pt x="6806" y="8137"/>
                </a:lnTo>
                <a:cubicBezTo>
                  <a:pt x="8006" y="8356"/>
                  <a:pt x="8838" y="8805"/>
                  <a:pt x="8838" y="9330"/>
                </a:cubicBezTo>
                <a:close/>
                <a:moveTo>
                  <a:pt x="4079" y="1127"/>
                </a:moveTo>
                <a:cubicBezTo>
                  <a:pt x="4079" y="504"/>
                  <a:pt x="4578" y="0"/>
                  <a:pt x="5193" y="0"/>
                </a:cubicBezTo>
                <a:cubicBezTo>
                  <a:pt x="5807" y="0"/>
                  <a:pt x="6305" y="504"/>
                  <a:pt x="6305" y="1127"/>
                </a:cubicBezTo>
                <a:cubicBezTo>
                  <a:pt x="6305" y="1750"/>
                  <a:pt x="5807" y="2254"/>
                  <a:pt x="5193" y="2254"/>
                </a:cubicBezTo>
                <a:cubicBezTo>
                  <a:pt x="4578" y="2254"/>
                  <a:pt x="4079" y="1750"/>
                  <a:pt x="4079" y="1127"/>
                </a:cubicBezTo>
                <a:close/>
                <a:moveTo>
                  <a:pt x="9353" y="1669"/>
                </a:moveTo>
                <a:cubicBezTo>
                  <a:pt x="8800" y="2578"/>
                  <a:pt x="7557" y="3340"/>
                  <a:pt x="6352" y="3340"/>
                </a:cubicBezTo>
                <a:cubicBezTo>
                  <a:pt x="6274" y="3340"/>
                  <a:pt x="6196" y="3336"/>
                  <a:pt x="6118" y="3330"/>
                </a:cubicBezTo>
                <a:cubicBezTo>
                  <a:pt x="6142" y="3615"/>
                  <a:pt x="6252" y="4928"/>
                  <a:pt x="6282" y="5755"/>
                </a:cubicBezTo>
                <a:cubicBezTo>
                  <a:pt x="6288" y="5783"/>
                  <a:pt x="6294" y="5811"/>
                  <a:pt x="6296" y="5841"/>
                </a:cubicBezTo>
                <a:lnTo>
                  <a:pt x="6568" y="10087"/>
                </a:lnTo>
                <a:cubicBezTo>
                  <a:pt x="6586" y="10373"/>
                  <a:pt x="5564" y="10428"/>
                  <a:pt x="5546" y="10154"/>
                </a:cubicBezTo>
                <a:lnTo>
                  <a:pt x="5318" y="6578"/>
                </a:lnTo>
                <a:cubicBezTo>
                  <a:pt x="5280" y="6574"/>
                  <a:pt x="5244" y="6567"/>
                  <a:pt x="5206" y="6567"/>
                </a:cubicBezTo>
                <a:cubicBezTo>
                  <a:pt x="5174" y="6567"/>
                  <a:pt x="5136" y="6577"/>
                  <a:pt x="5099" y="6587"/>
                </a:cubicBezTo>
                <a:lnTo>
                  <a:pt x="4851" y="10126"/>
                </a:lnTo>
                <a:cubicBezTo>
                  <a:pt x="4832" y="10398"/>
                  <a:pt x="3810" y="10338"/>
                  <a:pt x="3830" y="10052"/>
                </a:cubicBezTo>
                <a:lnTo>
                  <a:pt x="4144" y="5559"/>
                </a:lnTo>
                <a:cubicBezTo>
                  <a:pt x="4146" y="5538"/>
                  <a:pt x="4150" y="5520"/>
                  <a:pt x="4154" y="5500"/>
                </a:cubicBezTo>
                <a:cubicBezTo>
                  <a:pt x="4199" y="4432"/>
                  <a:pt x="4252" y="3400"/>
                  <a:pt x="4257" y="3326"/>
                </a:cubicBezTo>
                <a:cubicBezTo>
                  <a:pt x="4169" y="3334"/>
                  <a:pt x="4081" y="3340"/>
                  <a:pt x="3994" y="3340"/>
                </a:cubicBezTo>
                <a:cubicBezTo>
                  <a:pt x="2788" y="3340"/>
                  <a:pt x="1546" y="2578"/>
                  <a:pt x="993" y="1669"/>
                </a:cubicBezTo>
                <a:cubicBezTo>
                  <a:pt x="879" y="1481"/>
                  <a:pt x="936" y="1235"/>
                  <a:pt x="1122" y="1120"/>
                </a:cubicBezTo>
                <a:cubicBezTo>
                  <a:pt x="1308" y="1003"/>
                  <a:pt x="1551" y="1062"/>
                  <a:pt x="1665" y="1250"/>
                </a:cubicBezTo>
                <a:cubicBezTo>
                  <a:pt x="2166" y="2073"/>
                  <a:pt x="3484" y="2756"/>
                  <a:pt x="4493" y="2470"/>
                </a:cubicBezTo>
                <a:cubicBezTo>
                  <a:pt x="4663" y="2411"/>
                  <a:pt x="4865" y="2374"/>
                  <a:pt x="5089" y="2365"/>
                </a:cubicBezTo>
                <a:lnTo>
                  <a:pt x="4729" y="5423"/>
                </a:lnTo>
                <a:lnTo>
                  <a:pt x="5203" y="5915"/>
                </a:lnTo>
                <a:lnTo>
                  <a:pt x="5617" y="5423"/>
                </a:lnTo>
                <a:lnTo>
                  <a:pt x="5330" y="2373"/>
                </a:lnTo>
                <a:cubicBezTo>
                  <a:pt x="5531" y="2387"/>
                  <a:pt x="5725" y="2423"/>
                  <a:pt x="5890" y="2481"/>
                </a:cubicBezTo>
                <a:cubicBezTo>
                  <a:pt x="6894" y="2741"/>
                  <a:pt x="8187" y="2063"/>
                  <a:pt x="8681" y="1250"/>
                </a:cubicBezTo>
                <a:cubicBezTo>
                  <a:pt x="8795" y="1062"/>
                  <a:pt x="9038" y="1003"/>
                  <a:pt x="9224" y="1119"/>
                </a:cubicBezTo>
                <a:cubicBezTo>
                  <a:pt x="9410" y="1235"/>
                  <a:pt x="9468" y="1481"/>
                  <a:pt x="9353" y="1669"/>
                </a:cubicBezTo>
                <a:close/>
                <a:moveTo>
                  <a:pt x="8844" y="4304"/>
                </a:moveTo>
                <a:cubicBezTo>
                  <a:pt x="8839" y="4303"/>
                  <a:pt x="8833" y="4303"/>
                  <a:pt x="8827" y="4302"/>
                </a:cubicBezTo>
                <a:lnTo>
                  <a:pt x="8900" y="5088"/>
                </a:lnTo>
                <a:lnTo>
                  <a:pt x="8793" y="5217"/>
                </a:lnTo>
                <a:lnTo>
                  <a:pt x="8671" y="5088"/>
                </a:lnTo>
                <a:lnTo>
                  <a:pt x="8763" y="4301"/>
                </a:lnTo>
                <a:cubicBezTo>
                  <a:pt x="8543" y="4286"/>
                  <a:pt x="8343" y="4195"/>
                  <a:pt x="7895" y="3770"/>
                </a:cubicBezTo>
                <a:cubicBezTo>
                  <a:pt x="7846" y="3723"/>
                  <a:pt x="7769" y="3725"/>
                  <a:pt x="7722" y="3776"/>
                </a:cubicBezTo>
                <a:cubicBezTo>
                  <a:pt x="7676" y="3826"/>
                  <a:pt x="7679" y="3906"/>
                  <a:pt x="7729" y="3953"/>
                </a:cubicBezTo>
                <a:cubicBezTo>
                  <a:pt x="8086" y="4293"/>
                  <a:pt x="8319" y="4456"/>
                  <a:pt x="8558" y="4519"/>
                </a:cubicBezTo>
                <a:cubicBezTo>
                  <a:pt x="8558" y="4523"/>
                  <a:pt x="8556" y="4527"/>
                  <a:pt x="8556" y="4530"/>
                </a:cubicBezTo>
                <a:lnTo>
                  <a:pt x="8505" y="5505"/>
                </a:lnTo>
                <a:lnTo>
                  <a:pt x="8378" y="6694"/>
                </a:lnTo>
                <a:cubicBezTo>
                  <a:pt x="8369" y="6780"/>
                  <a:pt x="8430" y="6857"/>
                  <a:pt x="8514" y="6867"/>
                </a:cubicBezTo>
                <a:cubicBezTo>
                  <a:pt x="8520" y="6867"/>
                  <a:pt x="8525" y="6867"/>
                  <a:pt x="8530" y="6867"/>
                </a:cubicBezTo>
                <a:cubicBezTo>
                  <a:pt x="8608" y="6867"/>
                  <a:pt x="8674" y="6808"/>
                  <a:pt x="8683" y="6728"/>
                </a:cubicBezTo>
                <a:lnTo>
                  <a:pt x="8815" y="5498"/>
                </a:lnTo>
                <a:lnTo>
                  <a:pt x="9012" y="6736"/>
                </a:lnTo>
                <a:cubicBezTo>
                  <a:pt x="9025" y="6813"/>
                  <a:pt x="9090" y="6868"/>
                  <a:pt x="9164" y="6868"/>
                </a:cubicBezTo>
                <a:cubicBezTo>
                  <a:pt x="9172" y="6868"/>
                  <a:pt x="9180" y="6867"/>
                  <a:pt x="9188" y="6866"/>
                </a:cubicBezTo>
                <a:cubicBezTo>
                  <a:pt x="9272" y="6852"/>
                  <a:pt x="9328" y="6771"/>
                  <a:pt x="9315" y="6686"/>
                </a:cubicBezTo>
                <a:lnTo>
                  <a:pt x="9119" y="5462"/>
                </a:lnTo>
                <a:cubicBezTo>
                  <a:pt x="9119" y="5461"/>
                  <a:pt x="9120" y="5460"/>
                  <a:pt x="9120" y="5459"/>
                </a:cubicBezTo>
                <a:lnTo>
                  <a:pt x="9046" y="4530"/>
                </a:lnTo>
                <a:cubicBezTo>
                  <a:pt x="9046" y="4526"/>
                  <a:pt x="9046" y="4522"/>
                  <a:pt x="9045" y="4518"/>
                </a:cubicBezTo>
                <a:cubicBezTo>
                  <a:pt x="9279" y="4456"/>
                  <a:pt x="9631" y="4296"/>
                  <a:pt x="9990" y="3953"/>
                </a:cubicBezTo>
                <a:cubicBezTo>
                  <a:pt x="10040" y="3906"/>
                  <a:pt x="10043" y="3826"/>
                  <a:pt x="9997" y="3776"/>
                </a:cubicBezTo>
                <a:cubicBezTo>
                  <a:pt x="9950" y="3725"/>
                  <a:pt x="9873" y="3723"/>
                  <a:pt x="9823" y="3770"/>
                </a:cubicBezTo>
                <a:cubicBezTo>
                  <a:pt x="9407" y="4166"/>
                  <a:pt x="9010" y="4290"/>
                  <a:pt x="8857" y="4300"/>
                </a:cubicBezTo>
                <a:cubicBezTo>
                  <a:pt x="8852" y="4300"/>
                  <a:pt x="8849" y="4303"/>
                  <a:pt x="8844" y="4304"/>
                </a:cubicBezTo>
                <a:close/>
                <a:moveTo>
                  <a:pt x="8790" y="4263"/>
                </a:moveTo>
                <a:cubicBezTo>
                  <a:pt x="8949" y="4263"/>
                  <a:pt x="9078" y="4131"/>
                  <a:pt x="9078" y="3969"/>
                </a:cubicBezTo>
                <a:cubicBezTo>
                  <a:pt x="9078" y="3807"/>
                  <a:pt x="8949" y="3675"/>
                  <a:pt x="8790" y="3675"/>
                </a:cubicBezTo>
                <a:cubicBezTo>
                  <a:pt x="8631" y="3675"/>
                  <a:pt x="8503" y="3807"/>
                  <a:pt x="8503" y="3969"/>
                </a:cubicBezTo>
                <a:cubicBezTo>
                  <a:pt x="8503" y="4131"/>
                  <a:pt x="8631" y="4263"/>
                  <a:pt x="8790" y="4263"/>
                </a:cubicBezTo>
                <a:close/>
                <a:moveTo>
                  <a:pt x="9514" y="6418"/>
                </a:moveTo>
                <a:cubicBezTo>
                  <a:pt x="9649" y="6475"/>
                  <a:pt x="9732" y="6548"/>
                  <a:pt x="9732" y="6629"/>
                </a:cubicBezTo>
                <a:cubicBezTo>
                  <a:pt x="9732" y="6745"/>
                  <a:pt x="9561" y="6846"/>
                  <a:pt x="9306" y="6903"/>
                </a:cubicBezTo>
                <a:cubicBezTo>
                  <a:pt x="9287" y="6910"/>
                  <a:pt x="9267" y="6915"/>
                  <a:pt x="9245" y="6917"/>
                </a:cubicBezTo>
                <a:cubicBezTo>
                  <a:pt x="9240" y="6918"/>
                  <a:pt x="9235" y="6918"/>
                  <a:pt x="9229" y="6918"/>
                </a:cubicBezTo>
                <a:cubicBezTo>
                  <a:pt x="9112" y="6939"/>
                  <a:pt x="8983" y="6952"/>
                  <a:pt x="8845" y="6952"/>
                </a:cubicBezTo>
                <a:cubicBezTo>
                  <a:pt x="8355" y="6952"/>
                  <a:pt x="7957" y="6807"/>
                  <a:pt x="7957" y="6629"/>
                </a:cubicBezTo>
                <a:cubicBezTo>
                  <a:pt x="7957" y="6542"/>
                  <a:pt x="8055" y="6463"/>
                  <a:pt x="8211" y="6405"/>
                </a:cubicBezTo>
                <a:lnTo>
                  <a:pt x="8222" y="6252"/>
                </a:lnTo>
                <a:cubicBezTo>
                  <a:pt x="7685" y="6340"/>
                  <a:pt x="7308" y="6534"/>
                  <a:pt x="7308" y="6762"/>
                </a:cubicBezTo>
                <a:cubicBezTo>
                  <a:pt x="7308" y="7072"/>
                  <a:pt x="8000" y="7324"/>
                  <a:pt x="8854" y="7324"/>
                </a:cubicBezTo>
                <a:cubicBezTo>
                  <a:pt x="9708" y="7324"/>
                  <a:pt x="10400" y="7072"/>
                  <a:pt x="10400" y="6762"/>
                </a:cubicBezTo>
                <a:cubicBezTo>
                  <a:pt x="10400" y="6535"/>
                  <a:pt x="10027" y="6342"/>
                  <a:pt x="9494" y="6253"/>
                </a:cubicBezTo>
                <a:lnTo>
                  <a:pt x="9514" y="6418"/>
                </a:lnTo>
                <a:close/>
                <a:moveTo>
                  <a:pt x="1543" y="4300"/>
                </a:moveTo>
                <a:cubicBezTo>
                  <a:pt x="1391" y="4290"/>
                  <a:pt x="994" y="4166"/>
                  <a:pt x="577" y="3770"/>
                </a:cubicBezTo>
                <a:cubicBezTo>
                  <a:pt x="528" y="3723"/>
                  <a:pt x="450" y="3725"/>
                  <a:pt x="404" y="3776"/>
                </a:cubicBezTo>
                <a:cubicBezTo>
                  <a:pt x="358" y="3826"/>
                  <a:pt x="361" y="3906"/>
                  <a:pt x="411" y="3953"/>
                </a:cubicBezTo>
                <a:cubicBezTo>
                  <a:pt x="770" y="4296"/>
                  <a:pt x="1122" y="4456"/>
                  <a:pt x="1355" y="4518"/>
                </a:cubicBezTo>
                <a:cubicBezTo>
                  <a:pt x="1355" y="4522"/>
                  <a:pt x="1355" y="4526"/>
                  <a:pt x="1355" y="4530"/>
                </a:cubicBezTo>
                <a:lnTo>
                  <a:pt x="1281" y="5459"/>
                </a:lnTo>
                <a:cubicBezTo>
                  <a:pt x="1281" y="5460"/>
                  <a:pt x="1282" y="5461"/>
                  <a:pt x="1282" y="5462"/>
                </a:cubicBezTo>
                <a:lnTo>
                  <a:pt x="1086" y="6686"/>
                </a:lnTo>
                <a:cubicBezTo>
                  <a:pt x="1072" y="6771"/>
                  <a:pt x="1129" y="6852"/>
                  <a:pt x="1212" y="6866"/>
                </a:cubicBezTo>
                <a:cubicBezTo>
                  <a:pt x="1221" y="6867"/>
                  <a:pt x="1229" y="6867"/>
                  <a:pt x="1236" y="6867"/>
                </a:cubicBezTo>
                <a:cubicBezTo>
                  <a:pt x="1311" y="6867"/>
                  <a:pt x="1376" y="6813"/>
                  <a:pt x="1388" y="6736"/>
                </a:cubicBezTo>
                <a:lnTo>
                  <a:pt x="1586" y="5498"/>
                </a:lnTo>
                <a:lnTo>
                  <a:pt x="1718" y="6728"/>
                </a:lnTo>
                <a:cubicBezTo>
                  <a:pt x="1726" y="6808"/>
                  <a:pt x="1792" y="6867"/>
                  <a:pt x="1870" y="6867"/>
                </a:cubicBezTo>
                <a:cubicBezTo>
                  <a:pt x="1875" y="6867"/>
                  <a:pt x="1881" y="6867"/>
                  <a:pt x="1887" y="6867"/>
                </a:cubicBezTo>
                <a:cubicBezTo>
                  <a:pt x="1971" y="6857"/>
                  <a:pt x="2032" y="6780"/>
                  <a:pt x="2022" y="6694"/>
                </a:cubicBezTo>
                <a:lnTo>
                  <a:pt x="1895" y="5505"/>
                </a:lnTo>
                <a:lnTo>
                  <a:pt x="1845" y="4530"/>
                </a:lnTo>
                <a:cubicBezTo>
                  <a:pt x="1845" y="4527"/>
                  <a:pt x="1843" y="4523"/>
                  <a:pt x="1843" y="4519"/>
                </a:cubicBezTo>
                <a:cubicBezTo>
                  <a:pt x="2082" y="4456"/>
                  <a:pt x="2314" y="4293"/>
                  <a:pt x="2672" y="3953"/>
                </a:cubicBezTo>
                <a:cubicBezTo>
                  <a:pt x="2722" y="3906"/>
                  <a:pt x="2725" y="3826"/>
                  <a:pt x="2678" y="3776"/>
                </a:cubicBezTo>
                <a:cubicBezTo>
                  <a:pt x="2632" y="3725"/>
                  <a:pt x="2555" y="3722"/>
                  <a:pt x="2505" y="3770"/>
                </a:cubicBezTo>
                <a:cubicBezTo>
                  <a:pt x="2058" y="4195"/>
                  <a:pt x="1857" y="4286"/>
                  <a:pt x="1637" y="4301"/>
                </a:cubicBezTo>
                <a:lnTo>
                  <a:pt x="1730" y="5088"/>
                </a:lnTo>
                <a:lnTo>
                  <a:pt x="1608" y="5217"/>
                </a:lnTo>
                <a:lnTo>
                  <a:pt x="1501" y="5088"/>
                </a:lnTo>
                <a:lnTo>
                  <a:pt x="1574" y="4302"/>
                </a:lnTo>
                <a:cubicBezTo>
                  <a:pt x="1568" y="4303"/>
                  <a:pt x="1562" y="4303"/>
                  <a:pt x="1557" y="4304"/>
                </a:cubicBezTo>
                <a:cubicBezTo>
                  <a:pt x="1552" y="4303"/>
                  <a:pt x="1548" y="4300"/>
                  <a:pt x="1543" y="4300"/>
                </a:cubicBezTo>
                <a:close/>
                <a:moveTo>
                  <a:pt x="1898" y="3969"/>
                </a:moveTo>
                <a:cubicBezTo>
                  <a:pt x="1898" y="3807"/>
                  <a:pt x="1769" y="3675"/>
                  <a:pt x="1610" y="3675"/>
                </a:cubicBezTo>
                <a:cubicBezTo>
                  <a:pt x="1452" y="3675"/>
                  <a:pt x="1323" y="3807"/>
                  <a:pt x="1323" y="3969"/>
                </a:cubicBezTo>
                <a:cubicBezTo>
                  <a:pt x="1323" y="4131"/>
                  <a:pt x="1452" y="4263"/>
                  <a:pt x="1610" y="4263"/>
                </a:cubicBezTo>
                <a:cubicBezTo>
                  <a:pt x="1769" y="4263"/>
                  <a:pt x="1898" y="4131"/>
                  <a:pt x="1898" y="3969"/>
                </a:cubicBezTo>
                <a:close/>
                <a:moveTo>
                  <a:pt x="906" y="6253"/>
                </a:moveTo>
                <a:cubicBezTo>
                  <a:pt x="373" y="6342"/>
                  <a:pt x="0" y="6535"/>
                  <a:pt x="0" y="6762"/>
                </a:cubicBezTo>
                <a:cubicBezTo>
                  <a:pt x="0" y="7072"/>
                  <a:pt x="693" y="7324"/>
                  <a:pt x="1547" y="7324"/>
                </a:cubicBezTo>
                <a:cubicBezTo>
                  <a:pt x="2401" y="7324"/>
                  <a:pt x="3093" y="7072"/>
                  <a:pt x="3093" y="6762"/>
                </a:cubicBezTo>
                <a:cubicBezTo>
                  <a:pt x="3093" y="6534"/>
                  <a:pt x="2716" y="6340"/>
                  <a:pt x="2178" y="6252"/>
                </a:cubicBezTo>
                <a:lnTo>
                  <a:pt x="2189" y="6405"/>
                </a:lnTo>
                <a:cubicBezTo>
                  <a:pt x="2346" y="6463"/>
                  <a:pt x="2444" y="6542"/>
                  <a:pt x="2444" y="6629"/>
                </a:cubicBezTo>
                <a:cubicBezTo>
                  <a:pt x="2444" y="6807"/>
                  <a:pt x="2046" y="6952"/>
                  <a:pt x="1556" y="6952"/>
                </a:cubicBezTo>
                <a:cubicBezTo>
                  <a:pt x="1418" y="6952"/>
                  <a:pt x="1289" y="6939"/>
                  <a:pt x="1172" y="6918"/>
                </a:cubicBezTo>
                <a:cubicBezTo>
                  <a:pt x="1166" y="6918"/>
                  <a:pt x="1161" y="6918"/>
                  <a:pt x="1155" y="6917"/>
                </a:cubicBezTo>
                <a:cubicBezTo>
                  <a:pt x="1134" y="6915"/>
                  <a:pt x="1114" y="6910"/>
                  <a:pt x="1095" y="6903"/>
                </a:cubicBezTo>
                <a:cubicBezTo>
                  <a:pt x="840" y="6846"/>
                  <a:pt x="669" y="6745"/>
                  <a:pt x="669" y="6629"/>
                </a:cubicBezTo>
                <a:cubicBezTo>
                  <a:pt x="669" y="6548"/>
                  <a:pt x="751" y="6475"/>
                  <a:pt x="887" y="6418"/>
                </a:cubicBezTo>
                <a:lnTo>
                  <a:pt x="906" y="625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out-of-basket-commercial-symbol_49779"/>
          <p:cNvSpPr>
            <a:spLocks noChangeAspect="1"/>
          </p:cNvSpPr>
          <p:nvPr/>
        </p:nvSpPr>
        <p:spPr bwMode="auto">
          <a:xfrm>
            <a:off x="3472647" y="757613"/>
            <a:ext cx="439353" cy="432389"/>
          </a:xfrm>
          <a:custGeom>
            <a:avLst/>
            <a:gdLst>
              <a:gd name="connsiteX0" fmla="*/ 60025 w 605236"/>
              <a:gd name="connsiteY0" fmla="*/ 344571 h 595643"/>
              <a:gd name="connsiteX1" fmla="*/ 290527 w 605236"/>
              <a:gd name="connsiteY1" fmla="*/ 344571 h 595643"/>
              <a:gd name="connsiteX2" fmla="*/ 329370 w 605236"/>
              <a:gd name="connsiteY2" fmla="*/ 376465 h 595643"/>
              <a:gd name="connsiteX3" fmla="*/ 349814 w 605236"/>
              <a:gd name="connsiteY3" fmla="*/ 479931 h 595643"/>
              <a:gd name="connsiteX4" fmla="*/ 331031 w 605236"/>
              <a:gd name="connsiteY4" fmla="*/ 528793 h 595643"/>
              <a:gd name="connsiteX5" fmla="*/ 175276 w 605236"/>
              <a:gd name="connsiteY5" fmla="*/ 595643 h 595643"/>
              <a:gd name="connsiteX6" fmla="*/ 19393 w 605236"/>
              <a:gd name="connsiteY6" fmla="*/ 528793 h 595643"/>
              <a:gd name="connsiteX7" fmla="*/ 738 w 605236"/>
              <a:gd name="connsiteY7" fmla="*/ 479931 h 595643"/>
              <a:gd name="connsiteX8" fmla="*/ 21182 w 605236"/>
              <a:gd name="connsiteY8" fmla="*/ 376465 h 595643"/>
              <a:gd name="connsiteX9" fmla="*/ 60025 w 605236"/>
              <a:gd name="connsiteY9" fmla="*/ 344571 h 595643"/>
              <a:gd name="connsiteX10" fmla="*/ 357987 w 605236"/>
              <a:gd name="connsiteY10" fmla="*/ 252695 h 595643"/>
              <a:gd name="connsiteX11" fmla="*/ 553093 w 605236"/>
              <a:gd name="connsiteY11" fmla="*/ 252695 h 595643"/>
              <a:gd name="connsiteX12" fmla="*/ 587208 w 605236"/>
              <a:gd name="connsiteY12" fmla="*/ 280762 h 595643"/>
              <a:gd name="connsiteX13" fmla="*/ 604585 w 605236"/>
              <a:gd name="connsiteY13" fmla="*/ 368409 h 595643"/>
              <a:gd name="connsiteX14" fmla="*/ 588231 w 605236"/>
              <a:gd name="connsiteY14" fmla="*/ 411020 h 595643"/>
              <a:gd name="connsiteX15" fmla="*/ 455476 w 605236"/>
              <a:gd name="connsiteY15" fmla="*/ 467920 h 595643"/>
              <a:gd name="connsiteX16" fmla="*/ 402323 w 605236"/>
              <a:gd name="connsiteY16" fmla="*/ 455928 h 595643"/>
              <a:gd name="connsiteX17" fmla="*/ 388524 w 605236"/>
              <a:gd name="connsiteY17" fmla="*/ 440618 h 595643"/>
              <a:gd name="connsiteX18" fmla="*/ 388269 w 605236"/>
              <a:gd name="connsiteY18" fmla="*/ 439725 h 595643"/>
              <a:gd name="connsiteX19" fmla="*/ 371403 w 605236"/>
              <a:gd name="connsiteY19" fmla="*/ 354503 h 595643"/>
              <a:gd name="connsiteX20" fmla="*/ 334732 w 605236"/>
              <a:gd name="connsiteY20" fmla="*/ 308064 h 595643"/>
              <a:gd name="connsiteX21" fmla="*/ 322722 w 605236"/>
              <a:gd name="connsiteY21" fmla="*/ 290458 h 595643"/>
              <a:gd name="connsiteX22" fmla="*/ 322722 w 605236"/>
              <a:gd name="connsiteY22" fmla="*/ 289693 h 595643"/>
              <a:gd name="connsiteX23" fmla="*/ 324127 w 605236"/>
              <a:gd name="connsiteY23" fmla="*/ 280762 h 595643"/>
              <a:gd name="connsiteX24" fmla="*/ 357987 w 605236"/>
              <a:gd name="connsiteY24" fmla="*/ 252695 h 595643"/>
              <a:gd name="connsiteX25" fmla="*/ 175276 w 605236"/>
              <a:gd name="connsiteY25" fmla="*/ 50313 h 595643"/>
              <a:gd name="connsiteX26" fmla="*/ 303670 w 605236"/>
              <a:gd name="connsiteY26" fmla="*/ 178531 h 595643"/>
              <a:gd name="connsiteX27" fmla="*/ 175276 w 605236"/>
              <a:gd name="connsiteY27" fmla="*/ 306749 h 595643"/>
              <a:gd name="connsiteX28" fmla="*/ 46882 w 605236"/>
              <a:gd name="connsiteY28" fmla="*/ 178531 h 595643"/>
              <a:gd name="connsiteX29" fmla="*/ 175276 w 605236"/>
              <a:gd name="connsiteY29" fmla="*/ 50313 h 595643"/>
              <a:gd name="connsiteX30" fmla="*/ 455527 w 605236"/>
              <a:gd name="connsiteY30" fmla="*/ 0 h 595643"/>
              <a:gd name="connsiteX31" fmla="*/ 562928 w 605236"/>
              <a:gd name="connsiteY31" fmla="*/ 107260 h 595643"/>
              <a:gd name="connsiteX32" fmla="*/ 455527 w 605236"/>
              <a:gd name="connsiteY32" fmla="*/ 214520 h 595643"/>
              <a:gd name="connsiteX33" fmla="*/ 348126 w 605236"/>
              <a:gd name="connsiteY33" fmla="*/ 107260 h 595643"/>
              <a:gd name="connsiteX34" fmla="*/ 455527 w 605236"/>
              <a:gd name="connsiteY3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236" h="595643">
                <a:moveTo>
                  <a:pt x="60025" y="344571"/>
                </a:moveTo>
                <a:lnTo>
                  <a:pt x="290527" y="344571"/>
                </a:lnTo>
                <a:cubicBezTo>
                  <a:pt x="308671" y="344571"/>
                  <a:pt x="325793" y="358605"/>
                  <a:pt x="329370" y="376465"/>
                </a:cubicBezTo>
                <a:lnTo>
                  <a:pt x="349814" y="479931"/>
                </a:lnTo>
                <a:cubicBezTo>
                  <a:pt x="353136" y="496898"/>
                  <a:pt x="344959" y="518331"/>
                  <a:pt x="331031" y="528793"/>
                </a:cubicBezTo>
                <a:cubicBezTo>
                  <a:pt x="327454" y="531472"/>
                  <a:pt x="241079" y="595643"/>
                  <a:pt x="175276" y="595643"/>
                </a:cubicBezTo>
                <a:cubicBezTo>
                  <a:pt x="109473" y="595643"/>
                  <a:pt x="23098" y="531472"/>
                  <a:pt x="19393" y="528793"/>
                </a:cubicBezTo>
                <a:cubicBezTo>
                  <a:pt x="5593" y="518331"/>
                  <a:pt x="-2584" y="496898"/>
                  <a:pt x="738" y="479931"/>
                </a:cubicBezTo>
                <a:lnTo>
                  <a:pt x="21182" y="376465"/>
                </a:lnTo>
                <a:cubicBezTo>
                  <a:pt x="24759" y="358605"/>
                  <a:pt x="41753" y="344571"/>
                  <a:pt x="60025" y="344571"/>
                </a:cubicBezTo>
                <a:close/>
                <a:moveTo>
                  <a:pt x="357987" y="252695"/>
                </a:moveTo>
                <a:lnTo>
                  <a:pt x="553093" y="252695"/>
                </a:lnTo>
                <a:cubicBezTo>
                  <a:pt x="569065" y="252695"/>
                  <a:pt x="584142" y="265070"/>
                  <a:pt x="587208" y="280762"/>
                </a:cubicBezTo>
                <a:lnTo>
                  <a:pt x="604585" y="368409"/>
                </a:lnTo>
                <a:cubicBezTo>
                  <a:pt x="607524" y="383208"/>
                  <a:pt x="600241" y="401834"/>
                  <a:pt x="588231" y="411020"/>
                </a:cubicBezTo>
                <a:cubicBezTo>
                  <a:pt x="585164" y="413316"/>
                  <a:pt x="511696" y="467920"/>
                  <a:pt x="455476" y="467920"/>
                </a:cubicBezTo>
                <a:cubicBezTo>
                  <a:pt x="440272" y="467920"/>
                  <a:pt x="422384" y="463838"/>
                  <a:pt x="402323" y="455928"/>
                </a:cubicBezTo>
                <a:cubicBezTo>
                  <a:pt x="395679" y="453249"/>
                  <a:pt x="390824" y="447890"/>
                  <a:pt x="388524" y="440618"/>
                </a:cubicBezTo>
                <a:lnTo>
                  <a:pt x="388269" y="439725"/>
                </a:lnTo>
                <a:lnTo>
                  <a:pt x="371403" y="354503"/>
                </a:lnTo>
                <a:cubicBezTo>
                  <a:pt x="367697" y="335621"/>
                  <a:pt x="354537" y="318653"/>
                  <a:pt x="334732" y="308064"/>
                </a:cubicBezTo>
                <a:cubicBezTo>
                  <a:pt x="322722" y="301685"/>
                  <a:pt x="322722" y="291607"/>
                  <a:pt x="322722" y="290458"/>
                </a:cubicBezTo>
                <a:lnTo>
                  <a:pt x="322722" y="289693"/>
                </a:lnTo>
                <a:lnTo>
                  <a:pt x="324127" y="280762"/>
                </a:lnTo>
                <a:cubicBezTo>
                  <a:pt x="327194" y="265070"/>
                  <a:pt x="341888" y="252695"/>
                  <a:pt x="357987" y="252695"/>
                </a:cubicBezTo>
                <a:close/>
                <a:moveTo>
                  <a:pt x="175276" y="50313"/>
                </a:moveTo>
                <a:cubicBezTo>
                  <a:pt x="246186" y="50313"/>
                  <a:pt x="303670" y="107718"/>
                  <a:pt x="303670" y="178531"/>
                </a:cubicBezTo>
                <a:cubicBezTo>
                  <a:pt x="303670" y="249344"/>
                  <a:pt x="246186" y="306749"/>
                  <a:pt x="175276" y="306749"/>
                </a:cubicBezTo>
                <a:cubicBezTo>
                  <a:pt x="104366" y="306749"/>
                  <a:pt x="46882" y="249344"/>
                  <a:pt x="46882" y="178531"/>
                </a:cubicBezTo>
                <a:cubicBezTo>
                  <a:pt x="46882" y="107718"/>
                  <a:pt x="104366" y="50313"/>
                  <a:pt x="175276" y="50313"/>
                </a:cubicBezTo>
                <a:close/>
                <a:moveTo>
                  <a:pt x="455527" y="0"/>
                </a:moveTo>
                <a:cubicBezTo>
                  <a:pt x="514843" y="0"/>
                  <a:pt x="562928" y="48022"/>
                  <a:pt x="562928" y="107260"/>
                </a:cubicBezTo>
                <a:cubicBezTo>
                  <a:pt x="562928" y="166498"/>
                  <a:pt x="514843" y="214520"/>
                  <a:pt x="455527" y="214520"/>
                </a:cubicBezTo>
                <a:cubicBezTo>
                  <a:pt x="396211" y="214520"/>
                  <a:pt x="348126" y="166498"/>
                  <a:pt x="348126" y="107260"/>
                </a:cubicBezTo>
                <a:cubicBezTo>
                  <a:pt x="348126" y="48022"/>
                  <a:pt x="396211" y="0"/>
                  <a:pt x="45552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out-of-basket-commercial-symbol_49779"/>
          <p:cNvSpPr>
            <a:spLocks noChangeAspect="1"/>
          </p:cNvSpPr>
          <p:nvPr/>
        </p:nvSpPr>
        <p:spPr bwMode="auto">
          <a:xfrm>
            <a:off x="4149474" y="754131"/>
            <a:ext cx="398019" cy="439353"/>
          </a:xfrm>
          <a:custGeom>
            <a:avLst/>
            <a:gdLst>
              <a:gd name="T0" fmla="*/ 2619 w 2719"/>
              <a:gd name="T1" fmla="*/ 2105 h 3006"/>
              <a:gd name="T2" fmla="*/ 1917 w 2719"/>
              <a:gd name="T3" fmla="*/ 2105 h 3006"/>
              <a:gd name="T4" fmla="*/ 2020 w 2719"/>
              <a:gd name="T5" fmla="*/ 1405 h 3006"/>
              <a:gd name="T6" fmla="*/ 1415 w 2719"/>
              <a:gd name="T7" fmla="*/ 23 h 3006"/>
              <a:gd name="T8" fmla="*/ 1303 w 2719"/>
              <a:gd name="T9" fmla="*/ 23 h 3006"/>
              <a:gd name="T10" fmla="*/ 699 w 2719"/>
              <a:gd name="T11" fmla="*/ 1405 h 3006"/>
              <a:gd name="T12" fmla="*/ 802 w 2719"/>
              <a:gd name="T13" fmla="*/ 2105 h 3006"/>
              <a:gd name="T14" fmla="*/ 100 w 2719"/>
              <a:gd name="T15" fmla="*/ 2105 h 3006"/>
              <a:gd name="T16" fmla="*/ 0 w 2719"/>
              <a:gd name="T17" fmla="*/ 2205 h 3006"/>
              <a:gd name="T18" fmla="*/ 0 w 2719"/>
              <a:gd name="T19" fmla="*/ 2906 h 3006"/>
              <a:gd name="T20" fmla="*/ 100 w 2719"/>
              <a:gd name="T21" fmla="*/ 3006 h 3006"/>
              <a:gd name="T22" fmla="*/ 2619 w 2719"/>
              <a:gd name="T23" fmla="*/ 3006 h 3006"/>
              <a:gd name="T24" fmla="*/ 2719 w 2719"/>
              <a:gd name="T25" fmla="*/ 2906 h 3006"/>
              <a:gd name="T26" fmla="*/ 2719 w 2719"/>
              <a:gd name="T27" fmla="*/ 2205 h 3006"/>
              <a:gd name="T28" fmla="*/ 2619 w 2719"/>
              <a:gd name="T29" fmla="*/ 2105 h 3006"/>
              <a:gd name="T30" fmla="*/ 1459 w 2719"/>
              <a:gd name="T31" fmla="*/ 338 h 3006"/>
              <a:gd name="T32" fmla="*/ 1640 w 2719"/>
              <a:gd name="T33" fmla="*/ 610 h 3006"/>
              <a:gd name="T34" fmla="*/ 1459 w 2719"/>
              <a:gd name="T35" fmla="*/ 791 h 3006"/>
              <a:gd name="T36" fmla="*/ 1459 w 2719"/>
              <a:gd name="T37" fmla="*/ 338 h 3006"/>
              <a:gd name="T38" fmla="*/ 1459 w 2719"/>
              <a:gd name="T39" fmla="*/ 1074 h 3006"/>
              <a:gd name="T40" fmla="*/ 1725 w 2719"/>
              <a:gd name="T41" fmla="*/ 809 h 3006"/>
              <a:gd name="T42" fmla="*/ 1810 w 2719"/>
              <a:gd name="T43" fmla="*/ 1211 h 3006"/>
              <a:gd name="T44" fmla="*/ 1459 w 2719"/>
              <a:gd name="T45" fmla="*/ 1562 h 3006"/>
              <a:gd name="T46" fmla="*/ 1459 w 2719"/>
              <a:gd name="T47" fmla="*/ 1074 h 3006"/>
              <a:gd name="T48" fmla="*/ 1459 w 2719"/>
              <a:gd name="T49" fmla="*/ 1845 h 3006"/>
              <a:gd name="T50" fmla="*/ 1818 w 2719"/>
              <a:gd name="T51" fmla="*/ 1485 h 3006"/>
              <a:gd name="T52" fmla="*/ 1704 w 2719"/>
              <a:gd name="T53" fmla="*/ 2105 h 3006"/>
              <a:gd name="T54" fmla="*/ 1459 w 2719"/>
              <a:gd name="T55" fmla="*/ 2105 h 3006"/>
              <a:gd name="T56" fmla="*/ 1459 w 2719"/>
              <a:gd name="T57" fmla="*/ 1845 h 3006"/>
              <a:gd name="T58" fmla="*/ 1259 w 2719"/>
              <a:gd name="T59" fmla="*/ 338 h 3006"/>
              <a:gd name="T60" fmla="*/ 1259 w 2719"/>
              <a:gd name="T61" fmla="*/ 791 h 3006"/>
              <a:gd name="T62" fmla="*/ 1078 w 2719"/>
              <a:gd name="T63" fmla="*/ 610 h 3006"/>
              <a:gd name="T64" fmla="*/ 1259 w 2719"/>
              <a:gd name="T65" fmla="*/ 338 h 3006"/>
              <a:gd name="T66" fmla="*/ 993 w 2719"/>
              <a:gd name="T67" fmla="*/ 808 h 3006"/>
              <a:gd name="T68" fmla="*/ 1259 w 2719"/>
              <a:gd name="T69" fmla="*/ 1074 h 3006"/>
              <a:gd name="T70" fmla="*/ 1259 w 2719"/>
              <a:gd name="T71" fmla="*/ 1562 h 3006"/>
              <a:gd name="T72" fmla="*/ 908 w 2719"/>
              <a:gd name="T73" fmla="*/ 1210 h 3006"/>
              <a:gd name="T74" fmla="*/ 993 w 2719"/>
              <a:gd name="T75" fmla="*/ 808 h 3006"/>
              <a:gd name="T76" fmla="*/ 1259 w 2719"/>
              <a:gd name="T77" fmla="*/ 1845 h 3006"/>
              <a:gd name="T78" fmla="*/ 1259 w 2719"/>
              <a:gd name="T79" fmla="*/ 2105 h 3006"/>
              <a:gd name="T80" fmla="*/ 1015 w 2719"/>
              <a:gd name="T81" fmla="*/ 2105 h 3006"/>
              <a:gd name="T82" fmla="*/ 900 w 2719"/>
              <a:gd name="T83" fmla="*/ 1485 h 3006"/>
              <a:gd name="T84" fmla="*/ 1259 w 2719"/>
              <a:gd name="T85" fmla="*/ 1845 h 3006"/>
              <a:gd name="T86" fmla="*/ 2519 w 2719"/>
              <a:gd name="T87" fmla="*/ 2806 h 3006"/>
              <a:gd name="T88" fmla="*/ 200 w 2719"/>
              <a:gd name="T89" fmla="*/ 2806 h 3006"/>
              <a:gd name="T90" fmla="*/ 200 w 2719"/>
              <a:gd name="T91" fmla="*/ 2305 h 3006"/>
              <a:gd name="T92" fmla="*/ 2519 w 2719"/>
              <a:gd name="T93" fmla="*/ 2305 h 3006"/>
              <a:gd name="T94" fmla="*/ 2519 w 2719"/>
              <a:gd name="T95" fmla="*/ 2806 h 3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19" h="3006">
                <a:moveTo>
                  <a:pt x="2619" y="2105"/>
                </a:moveTo>
                <a:lnTo>
                  <a:pt x="1917" y="2105"/>
                </a:lnTo>
                <a:cubicBezTo>
                  <a:pt x="1982" y="1909"/>
                  <a:pt x="2020" y="1670"/>
                  <a:pt x="2020" y="1405"/>
                </a:cubicBezTo>
                <a:cubicBezTo>
                  <a:pt x="2020" y="445"/>
                  <a:pt x="1440" y="40"/>
                  <a:pt x="1415" y="23"/>
                </a:cubicBezTo>
                <a:cubicBezTo>
                  <a:pt x="1381" y="0"/>
                  <a:pt x="1337" y="0"/>
                  <a:pt x="1303" y="23"/>
                </a:cubicBezTo>
                <a:cubicBezTo>
                  <a:pt x="1278" y="40"/>
                  <a:pt x="699" y="445"/>
                  <a:pt x="699" y="1405"/>
                </a:cubicBezTo>
                <a:cubicBezTo>
                  <a:pt x="699" y="1670"/>
                  <a:pt x="736" y="1909"/>
                  <a:pt x="802" y="2105"/>
                </a:cubicBezTo>
                <a:lnTo>
                  <a:pt x="100" y="2105"/>
                </a:lnTo>
                <a:cubicBezTo>
                  <a:pt x="44" y="2105"/>
                  <a:pt x="0" y="2149"/>
                  <a:pt x="0" y="2205"/>
                </a:cubicBezTo>
                <a:lnTo>
                  <a:pt x="0" y="2906"/>
                </a:lnTo>
                <a:cubicBezTo>
                  <a:pt x="0" y="2961"/>
                  <a:pt x="44" y="3006"/>
                  <a:pt x="100" y="3006"/>
                </a:cubicBezTo>
                <a:lnTo>
                  <a:pt x="2619" y="3006"/>
                </a:lnTo>
                <a:cubicBezTo>
                  <a:pt x="2674" y="3006"/>
                  <a:pt x="2719" y="2961"/>
                  <a:pt x="2719" y="2906"/>
                </a:cubicBezTo>
                <a:lnTo>
                  <a:pt x="2719" y="2205"/>
                </a:lnTo>
                <a:cubicBezTo>
                  <a:pt x="2719" y="2149"/>
                  <a:pt x="2674" y="2105"/>
                  <a:pt x="2619" y="2105"/>
                </a:cubicBezTo>
                <a:close/>
                <a:moveTo>
                  <a:pt x="1459" y="338"/>
                </a:moveTo>
                <a:cubicBezTo>
                  <a:pt x="1516" y="405"/>
                  <a:pt x="1581" y="495"/>
                  <a:pt x="1640" y="610"/>
                </a:cubicBezTo>
                <a:lnTo>
                  <a:pt x="1459" y="791"/>
                </a:lnTo>
                <a:lnTo>
                  <a:pt x="1459" y="338"/>
                </a:lnTo>
                <a:close/>
                <a:moveTo>
                  <a:pt x="1459" y="1074"/>
                </a:moveTo>
                <a:lnTo>
                  <a:pt x="1725" y="809"/>
                </a:lnTo>
                <a:cubicBezTo>
                  <a:pt x="1765" y="925"/>
                  <a:pt x="1796" y="1058"/>
                  <a:pt x="1810" y="1211"/>
                </a:cubicBezTo>
                <a:lnTo>
                  <a:pt x="1459" y="1562"/>
                </a:lnTo>
                <a:lnTo>
                  <a:pt x="1459" y="1074"/>
                </a:lnTo>
                <a:close/>
                <a:moveTo>
                  <a:pt x="1459" y="1845"/>
                </a:moveTo>
                <a:lnTo>
                  <a:pt x="1818" y="1485"/>
                </a:lnTo>
                <a:cubicBezTo>
                  <a:pt x="1811" y="1720"/>
                  <a:pt x="1771" y="1934"/>
                  <a:pt x="1704" y="2105"/>
                </a:cubicBezTo>
                <a:lnTo>
                  <a:pt x="1459" y="2105"/>
                </a:lnTo>
                <a:lnTo>
                  <a:pt x="1459" y="1845"/>
                </a:lnTo>
                <a:close/>
                <a:moveTo>
                  <a:pt x="1259" y="338"/>
                </a:moveTo>
                <a:lnTo>
                  <a:pt x="1259" y="791"/>
                </a:lnTo>
                <a:lnTo>
                  <a:pt x="1078" y="610"/>
                </a:lnTo>
                <a:cubicBezTo>
                  <a:pt x="1102" y="564"/>
                  <a:pt x="1227" y="376"/>
                  <a:pt x="1259" y="338"/>
                </a:cubicBezTo>
                <a:close/>
                <a:moveTo>
                  <a:pt x="993" y="808"/>
                </a:moveTo>
                <a:lnTo>
                  <a:pt x="1259" y="1074"/>
                </a:lnTo>
                <a:lnTo>
                  <a:pt x="1259" y="1562"/>
                </a:lnTo>
                <a:lnTo>
                  <a:pt x="908" y="1210"/>
                </a:lnTo>
                <a:cubicBezTo>
                  <a:pt x="921" y="1068"/>
                  <a:pt x="950" y="934"/>
                  <a:pt x="993" y="808"/>
                </a:cubicBezTo>
                <a:close/>
                <a:moveTo>
                  <a:pt x="1259" y="1845"/>
                </a:moveTo>
                <a:lnTo>
                  <a:pt x="1259" y="2105"/>
                </a:lnTo>
                <a:lnTo>
                  <a:pt x="1015" y="2105"/>
                </a:lnTo>
                <a:cubicBezTo>
                  <a:pt x="947" y="1934"/>
                  <a:pt x="907" y="1720"/>
                  <a:pt x="900" y="1485"/>
                </a:cubicBezTo>
                <a:lnTo>
                  <a:pt x="1259" y="1845"/>
                </a:lnTo>
                <a:close/>
                <a:moveTo>
                  <a:pt x="2519" y="2806"/>
                </a:moveTo>
                <a:lnTo>
                  <a:pt x="200" y="2806"/>
                </a:lnTo>
                <a:lnTo>
                  <a:pt x="200" y="2305"/>
                </a:lnTo>
                <a:lnTo>
                  <a:pt x="2519" y="2305"/>
                </a:lnTo>
                <a:lnTo>
                  <a:pt x="2519" y="28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out-of-basket-commercial-symbol_49779"/>
          <p:cNvSpPr>
            <a:spLocks noChangeAspect="1"/>
          </p:cNvSpPr>
          <p:nvPr/>
        </p:nvSpPr>
        <p:spPr bwMode="auto">
          <a:xfrm>
            <a:off x="4770453" y="820573"/>
            <a:ext cx="439353" cy="306469"/>
          </a:xfrm>
          <a:custGeom>
            <a:avLst/>
            <a:gdLst>
              <a:gd name="connsiteX0" fmla="*/ 169916 w 607074"/>
              <a:gd name="connsiteY0" fmla="*/ 153054 h 423463"/>
              <a:gd name="connsiteX1" fmla="*/ 71731 w 607074"/>
              <a:gd name="connsiteY1" fmla="*/ 251101 h 423463"/>
              <a:gd name="connsiteX2" fmla="*/ 85819 w 607074"/>
              <a:gd name="connsiteY2" fmla="*/ 301038 h 423463"/>
              <a:gd name="connsiteX3" fmla="*/ 95820 w 607074"/>
              <a:gd name="connsiteY3" fmla="*/ 301038 h 423463"/>
              <a:gd name="connsiteX4" fmla="*/ 124104 w 607074"/>
              <a:gd name="connsiteY4" fmla="*/ 226079 h 423463"/>
              <a:gd name="connsiteX5" fmla="*/ 202609 w 607074"/>
              <a:gd name="connsiteY5" fmla="*/ 245088 h 423463"/>
              <a:gd name="connsiteX6" fmla="*/ 235087 w 607074"/>
              <a:gd name="connsiteY6" fmla="*/ 153161 h 423463"/>
              <a:gd name="connsiteX7" fmla="*/ 169916 w 607074"/>
              <a:gd name="connsiteY7" fmla="*/ 104084 h 423463"/>
              <a:gd name="connsiteX8" fmla="*/ 235087 w 607074"/>
              <a:gd name="connsiteY8" fmla="*/ 104084 h 423463"/>
              <a:gd name="connsiteX9" fmla="*/ 275092 w 607074"/>
              <a:gd name="connsiteY9" fmla="*/ 124810 h 423463"/>
              <a:gd name="connsiteX10" fmla="*/ 283803 w 607074"/>
              <a:gd name="connsiteY10" fmla="*/ 153161 h 423463"/>
              <a:gd name="connsiteX11" fmla="*/ 360051 w 607074"/>
              <a:gd name="connsiteY11" fmla="*/ 153161 h 423463"/>
              <a:gd name="connsiteX12" fmla="*/ 458129 w 607074"/>
              <a:gd name="connsiteY12" fmla="*/ 251101 h 423463"/>
              <a:gd name="connsiteX13" fmla="*/ 451138 w 607074"/>
              <a:gd name="connsiteY13" fmla="*/ 286862 h 423463"/>
              <a:gd name="connsiteX14" fmla="*/ 470711 w 607074"/>
              <a:gd name="connsiteY14" fmla="*/ 322946 h 423463"/>
              <a:gd name="connsiteX15" fmla="*/ 558035 w 607074"/>
              <a:gd name="connsiteY15" fmla="*/ 322946 h 423463"/>
              <a:gd name="connsiteX16" fmla="*/ 607074 w 607074"/>
              <a:gd name="connsiteY16" fmla="*/ 372023 h 423463"/>
              <a:gd name="connsiteX17" fmla="*/ 558035 w 607074"/>
              <a:gd name="connsiteY17" fmla="*/ 420993 h 423463"/>
              <a:gd name="connsiteX18" fmla="*/ 441460 w 607074"/>
              <a:gd name="connsiteY18" fmla="*/ 420993 h 423463"/>
              <a:gd name="connsiteX19" fmla="*/ 398335 w 607074"/>
              <a:gd name="connsiteY19" fmla="*/ 395327 h 423463"/>
              <a:gd name="connsiteX20" fmla="*/ 372633 w 607074"/>
              <a:gd name="connsiteY20" fmla="*/ 347860 h 423463"/>
              <a:gd name="connsiteX21" fmla="*/ 257993 w 607074"/>
              <a:gd name="connsiteY21" fmla="*/ 349041 h 423463"/>
              <a:gd name="connsiteX22" fmla="*/ 251003 w 607074"/>
              <a:gd name="connsiteY22" fmla="*/ 393501 h 423463"/>
              <a:gd name="connsiteX23" fmla="*/ 198307 w 607074"/>
              <a:gd name="connsiteY23" fmla="*/ 423463 h 423463"/>
              <a:gd name="connsiteX24" fmla="*/ 61299 w 607074"/>
              <a:gd name="connsiteY24" fmla="*/ 423463 h 423463"/>
              <a:gd name="connsiteX25" fmla="*/ 0 w 607074"/>
              <a:gd name="connsiteY25" fmla="*/ 362251 h 423463"/>
              <a:gd name="connsiteX26" fmla="*/ 34199 w 607074"/>
              <a:gd name="connsiteY26" fmla="*/ 308018 h 423463"/>
              <a:gd name="connsiteX27" fmla="*/ 22692 w 607074"/>
              <a:gd name="connsiteY27" fmla="*/ 250994 h 423463"/>
              <a:gd name="connsiteX28" fmla="*/ 169916 w 607074"/>
              <a:gd name="connsiteY28" fmla="*/ 104084 h 423463"/>
              <a:gd name="connsiteX29" fmla="*/ 499039 w 607074"/>
              <a:gd name="connsiteY29" fmla="*/ 0 h 423463"/>
              <a:gd name="connsiteX30" fmla="*/ 590563 w 607074"/>
              <a:gd name="connsiteY30" fmla="*/ 91347 h 423463"/>
              <a:gd name="connsiteX31" fmla="*/ 499039 w 607074"/>
              <a:gd name="connsiteY31" fmla="*/ 182694 h 423463"/>
              <a:gd name="connsiteX32" fmla="*/ 407515 w 607074"/>
              <a:gd name="connsiteY32" fmla="*/ 91347 h 423463"/>
              <a:gd name="connsiteX33" fmla="*/ 499039 w 607074"/>
              <a:gd name="connsiteY33" fmla="*/ 0 h 42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7074" h="423463">
                <a:moveTo>
                  <a:pt x="169916" y="153054"/>
                </a:moveTo>
                <a:cubicBezTo>
                  <a:pt x="115715" y="153054"/>
                  <a:pt x="71838" y="196977"/>
                  <a:pt x="71731" y="251101"/>
                </a:cubicBezTo>
                <a:cubicBezTo>
                  <a:pt x="71731" y="269358"/>
                  <a:pt x="77108" y="286326"/>
                  <a:pt x="85819" y="301038"/>
                </a:cubicBezTo>
                <a:lnTo>
                  <a:pt x="95820" y="301038"/>
                </a:lnTo>
                <a:cubicBezTo>
                  <a:pt x="85496" y="272902"/>
                  <a:pt x="97111" y="240792"/>
                  <a:pt x="124104" y="226079"/>
                </a:cubicBezTo>
                <a:cubicBezTo>
                  <a:pt x="151634" y="211260"/>
                  <a:pt x="184865" y="220173"/>
                  <a:pt x="202609" y="245088"/>
                </a:cubicBezTo>
                <a:lnTo>
                  <a:pt x="235087" y="153161"/>
                </a:lnTo>
                <a:close/>
                <a:moveTo>
                  <a:pt x="169916" y="104084"/>
                </a:moveTo>
                <a:lnTo>
                  <a:pt x="235087" y="104084"/>
                </a:lnTo>
                <a:cubicBezTo>
                  <a:pt x="251003" y="104084"/>
                  <a:pt x="265951" y="111816"/>
                  <a:pt x="275092" y="124810"/>
                </a:cubicBezTo>
                <a:cubicBezTo>
                  <a:pt x="281115" y="133187"/>
                  <a:pt x="283803" y="143067"/>
                  <a:pt x="283803" y="153161"/>
                </a:cubicBezTo>
                <a:lnTo>
                  <a:pt x="360051" y="153161"/>
                </a:lnTo>
                <a:cubicBezTo>
                  <a:pt x="414252" y="153161"/>
                  <a:pt x="458129" y="196977"/>
                  <a:pt x="458129" y="251101"/>
                </a:cubicBezTo>
                <a:cubicBezTo>
                  <a:pt x="458129" y="263774"/>
                  <a:pt x="455548" y="275801"/>
                  <a:pt x="451138" y="286862"/>
                </a:cubicBezTo>
                <a:lnTo>
                  <a:pt x="470711" y="322946"/>
                </a:lnTo>
                <a:lnTo>
                  <a:pt x="558035" y="322946"/>
                </a:lnTo>
                <a:cubicBezTo>
                  <a:pt x="585136" y="322946"/>
                  <a:pt x="607074" y="344961"/>
                  <a:pt x="607074" y="372023"/>
                </a:cubicBezTo>
                <a:cubicBezTo>
                  <a:pt x="607074" y="399085"/>
                  <a:pt x="585136" y="420993"/>
                  <a:pt x="558035" y="420993"/>
                </a:cubicBezTo>
                <a:lnTo>
                  <a:pt x="441460" y="420993"/>
                </a:lnTo>
                <a:cubicBezTo>
                  <a:pt x="423500" y="420993"/>
                  <a:pt x="406939" y="411113"/>
                  <a:pt x="398335" y="395327"/>
                </a:cubicBezTo>
                <a:lnTo>
                  <a:pt x="372633" y="347860"/>
                </a:lnTo>
                <a:lnTo>
                  <a:pt x="257993" y="349041"/>
                </a:lnTo>
                <a:cubicBezTo>
                  <a:pt x="261327" y="364076"/>
                  <a:pt x="259069" y="379970"/>
                  <a:pt x="251003" y="393501"/>
                </a:cubicBezTo>
                <a:cubicBezTo>
                  <a:pt x="239926" y="412080"/>
                  <a:pt x="219923" y="423463"/>
                  <a:pt x="198307" y="423463"/>
                </a:cubicBezTo>
                <a:lnTo>
                  <a:pt x="61299" y="423463"/>
                </a:lnTo>
                <a:cubicBezTo>
                  <a:pt x="27423" y="423463"/>
                  <a:pt x="0" y="396078"/>
                  <a:pt x="0" y="362251"/>
                </a:cubicBezTo>
                <a:cubicBezTo>
                  <a:pt x="0" y="338302"/>
                  <a:pt x="14196" y="318006"/>
                  <a:pt x="34199" y="308018"/>
                </a:cubicBezTo>
                <a:cubicBezTo>
                  <a:pt x="26886" y="290514"/>
                  <a:pt x="22692" y="271291"/>
                  <a:pt x="22692" y="250994"/>
                </a:cubicBezTo>
                <a:cubicBezTo>
                  <a:pt x="22799" y="170022"/>
                  <a:pt x="88722" y="104084"/>
                  <a:pt x="169916" y="104084"/>
                </a:cubicBezTo>
                <a:close/>
                <a:moveTo>
                  <a:pt x="499039" y="0"/>
                </a:moveTo>
                <a:cubicBezTo>
                  <a:pt x="549586" y="0"/>
                  <a:pt x="590563" y="40897"/>
                  <a:pt x="590563" y="91347"/>
                </a:cubicBezTo>
                <a:cubicBezTo>
                  <a:pt x="590563" y="141797"/>
                  <a:pt x="549586" y="182694"/>
                  <a:pt x="499039" y="182694"/>
                </a:cubicBezTo>
                <a:cubicBezTo>
                  <a:pt x="448492" y="182694"/>
                  <a:pt x="407515" y="141797"/>
                  <a:pt x="407515" y="91347"/>
                </a:cubicBezTo>
                <a:cubicBezTo>
                  <a:pt x="407515" y="40897"/>
                  <a:pt x="448492" y="0"/>
                  <a:pt x="49903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out-of-basket-commercial-symbol_49779"/>
          <p:cNvSpPr>
            <a:spLocks noChangeAspect="1"/>
          </p:cNvSpPr>
          <p:nvPr/>
        </p:nvSpPr>
        <p:spPr bwMode="auto">
          <a:xfrm>
            <a:off x="5445825" y="754131"/>
            <a:ext cx="371901" cy="439353"/>
          </a:xfrm>
          <a:custGeom>
            <a:avLst/>
            <a:gdLst>
              <a:gd name="T0" fmla="*/ 5693 w 5770"/>
              <a:gd name="T1" fmla="*/ 3843 h 6827"/>
              <a:gd name="T2" fmla="*/ 5306 w 5770"/>
              <a:gd name="T3" fmla="*/ 3734 h 6827"/>
              <a:gd name="T4" fmla="*/ 3170 w 5770"/>
              <a:gd name="T5" fmla="*/ 4936 h 6827"/>
              <a:gd name="T6" fmla="*/ 3170 w 5770"/>
              <a:gd name="T7" fmla="*/ 3388 h 6827"/>
              <a:gd name="T8" fmla="*/ 4592 w 5770"/>
              <a:gd name="T9" fmla="*/ 1707 h 6827"/>
              <a:gd name="T10" fmla="*/ 2885 w 5770"/>
              <a:gd name="T11" fmla="*/ 0 h 6827"/>
              <a:gd name="T12" fmla="*/ 1179 w 5770"/>
              <a:gd name="T13" fmla="*/ 1707 h 6827"/>
              <a:gd name="T14" fmla="*/ 2601 w 5770"/>
              <a:gd name="T15" fmla="*/ 3388 h 6827"/>
              <a:gd name="T16" fmla="*/ 2601 w 5770"/>
              <a:gd name="T17" fmla="*/ 4936 h 6827"/>
              <a:gd name="T18" fmla="*/ 465 w 5770"/>
              <a:gd name="T19" fmla="*/ 3734 h 6827"/>
              <a:gd name="T20" fmla="*/ 78 w 5770"/>
              <a:gd name="T21" fmla="*/ 3843 h 6827"/>
              <a:gd name="T22" fmla="*/ 186 w 5770"/>
              <a:gd name="T23" fmla="*/ 4230 h 6827"/>
              <a:gd name="T24" fmla="*/ 2305 w 5770"/>
              <a:gd name="T25" fmla="*/ 5422 h 6827"/>
              <a:gd name="T26" fmla="*/ 755 w 5770"/>
              <a:gd name="T27" fmla="*/ 6294 h 6827"/>
              <a:gd name="T28" fmla="*/ 647 w 5770"/>
              <a:gd name="T29" fmla="*/ 6682 h 6827"/>
              <a:gd name="T30" fmla="*/ 895 w 5770"/>
              <a:gd name="T31" fmla="*/ 6827 h 6827"/>
              <a:gd name="T32" fmla="*/ 1034 w 5770"/>
              <a:gd name="T33" fmla="*/ 6790 h 6827"/>
              <a:gd name="T34" fmla="*/ 2885 w 5770"/>
              <a:gd name="T35" fmla="*/ 5749 h 6827"/>
              <a:gd name="T36" fmla="*/ 4737 w 5770"/>
              <a:gd name="T37" fmla="*/ 6790 h 6827"/>
              <a:gd name="T38" fmla="*/ 4876 w 5770"/>
              <a:gd name="T39" fmla="*/ 6827 h 6827"/>
              <a:gd name="T40" fmla="*/ 5124 w 5770"/>
              <a:gd name="T41" fmla="*/ 6682 h 6827"/>
              <a:gd name="T42" fmla="*/ 5016 w 5770"/>
              <a:gd name="T43" fmla="*/ 6294 h 6827"/>
              <a:gd name="T44" fmla="*/ 3466 w 5770"/>
              <a:gd name="T45" fmla="*/ 5422 h 6827"/>
              <a:gd name="T46" fmla="*/ 5585 w 5770"/>
              <a:gd name="T47" fmla="*/ 4230 h 6827"/>
              <a:gd name="T48" fmla="*/ 5693 w 5770"/>
              <a:gd name="T49" fmla="*/ 384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70" h="6827">
                <a:moveTo>
                  <a:pt x="5693" y="3843"/>
                </a:moveTo>
                <a:cubicBezTo>
                  <a:pt x="5616" y="3706"/>
                  <a:pt x="5443" y="3657"/>
                  <a:pt x="5306" y="3734"/>
                </a:cubicBezTo>
                <a:lnTo>
                  <a:pt x="3170" y="4936"/>
                </a:lnTo>
                <a:lnTo>
                  <a:pt x="3170" y="3388"/>
                </a:lnTo>
                <a:cubicBezTo>
                  <a:pt x="3976" y="3252"/>
                  <a:pt x="4592" y="2551"/>
                  <a:pt x="4592" y="1707"/>
                </a:cubicBezTo>
                <a:cubicBezTo>
                  <a:pt x="4592" y="766"/>
                  <a:pt x="3827" y="0"/>
                  <a:pt x="2885" y="0"/>
                </a:cubicBezTo>
                <a:cubicBezTo>
                  <a:pt x="1944" y="0"/>
                  <a:pt x="1179" y="766"/>
                  <a:pt x="1179" y="1707"/>
                </a:cubicBezTo>
                <a:cubicBezTo>
                  <a:pt x="1179" y="2551"/>
                  <a:pt x="1795" y="3252"/>
                  <a:pt x="2601" y="3388"/>
                </a:cubicBezTo>
                <a:lnTo>
                  <a:pt x="2601" y="4936"/>
                </a:lnTo>
                <a:lnTo>
                  <a:pt x="465" y="3734"/>
                </a:lnTo>
                <a:cubicBezTo>
                  <a:pt x="327" y="3657"/>
                  <a:pt x="154" y="3706"/>
                  <a:pt x="78" y="3843"/>
                </a:cubicBezTo>
                <a:cubicBezTo>
                  <a:pt x="0" y="3980"/>
                  <a:pt x="49" y="4153"/>
                  <a:pt x="186" y="4230"/>
                </a:cubicBezTo>
                <a:lnTo>
                  <a:pt x="2305" y="5422"/>
                </a:lnTo>
                <a:lnTo>
                  <a:pt x="755" y="6294"/>
                </a:lnTo>
                <a:cubicBezTo>
                  <a:pt x="618" y="6372"/>
                  <a:pt x="569" y="6545"/>
                  <a:pt x="647" y="6682"/>
                </a:cubicBezTo>
                <a:cubicBezTo>
                  <a:pt x="699" y="6775"/>
                  <a:pt x="795" y="6827"/>
                  <a:pt x="895" y="6827"/>
                </a:cubicBezTo>
                <a:cubicBezTo>
                  <a:pt x="942" y="6827"/>
                  <a:pt x="990" y="6815"/>
                  <a:pt x="1034" y="6790"/>
                </a:cubicBezTo>
                <a:lnTo>
                  <a:pt x="2885" y="5749"/>
                </a:lnTo>
                <a:lnTo>
                  <a:pt x="4737" y="6790"/>
                </a:lnTo>
                <a:cubicBezTo>
                  <a:pt x="4781" y="6815"/>
                  <a:pt x="4829" y="6827"/>
                  <a:pt x="4876" y="6827"/>
                </a:cubicBezTo>
                <a:cubicBezTo>
                  <a:pt x="4976" y="6827"/>
                  <a:pt x="5072" y="6775"/>
                  <a:pt x="5124" y="6682"/>
                </a:cubicBezTo>
                <a:cubicBezTo>
                  <a:pt x="5201" y="6545"/>
                  <a:pt x="5153" y="6372"/>
                  <a:pt x="5016" y="6294"/>
                </a:cubicBezTo>
                <a:lnTo>
                  <a:pt x="3466" y="5422"/>
                </a:lnTo>
                <a:lnTo>
                  <a:pt x="5585" y="4230"/>
                </a:lnTo>
                <a:cubicBezTo>
                  <a:pt x="5722" y="4153"/>
                  <a:pt x="5770" y="3980"/>
                  <a:pt x="5693" y="384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out-of-basket-commercial-symbol_49779"/>
          <p:cNvSpPr>
            <a:spLocks noChangeAspect="1"/>
          </p:cNvSpPr>
          <p:nvPr/>
        </p:nvSpPr>
        <p:spPr bwMode="auto">
          <a:xfrm>
            <a:off x="6053745" y="764528"/>
            <a:ext cx="439353" cy="418559"/>
          </a:xfrm>
          <a:custGeom>
            <a:avLst/>
            <a:gdLst>
              <a:gd name="connsiteX0" fmla="*/ 474392 w 604567"/>
              <a:gd name="connsiteY0" fmla="*/ 431437 h 575955"/>
              <a:gd name="connsiteX1" fmla="*/ 505564 w 604567"/>
              <a:gd name="connsiteY1" fmla="*/ 462558 h 575955"/>
              <a:gd name="connsiteX2" fmla="*/ 494189 w 604567"/>
              <a:gd name="connsiteY2" fmla="*/ 505144 h 575955"/>
              <a:gd name="connsiteX3" fmla="*/ 451532 w 604567"/>
              <a:gd name="connsiteY3" fmla="*/ 516609 h 575955"/>
              <a:gd name="connsiteX4" fmla="*/ 420250 w 604567"/>
              <a:gd name="connsiteY4" fmla="*/ 485379 h 575955"/>
              <a:gd name="connsiteX5" fmla="*/ 431735 w 604567"/>
              <a:gd name="connsiteY5" fmla="*/ 442793 h 575955"/>
              <a:gd name="connsiteX6" fmla="*/ 474716 w 604567"/>
              <a:gd name="connsiteY6" fmla="*/ 415167 h 575955"/>
              <a:gd name="connsiteX7" fmla="*/ 423315 w 604567"/>
              <a:gd name="connsiteY7" fmla="*/ 428930 h 575955"/>
              <a:gd name="connsiteX8" fmla="*/ 417737 w 604567"/>
              <a:gd name="connsiteY8" fmla="*/ 434392 h 575955"/>
              <a:gd name="connsiteX9" fmla="*/ 403958 w 604567"/>
              <a:gd name="connsiteY9" fmla="*/ 485730 h 575955"/>
              <a:gd name="connsiteX10" fmla="*/ 406036 w 604567"/>
              <a:gd name="connsiteY10" fmla="*/ 493267 h 575955"/>
              <a:gd name="connsiteX11" fmla="*/ 443657 w 604567"/>
              <a:gd name="connsiteY11" fmla="*/ 530843 h 575955"/>
              <a:gd name="connsiteX12" fmla="*/ 449125 w 604567"/>
              <a:gd name="connsiteY12" fmla="*/ 533136 h 575955"/>
              <a:gd name="connsiteX13" fmla="*/ 451203 w 604567"/>
              <a:gd name="connsiteY13" fmla="*/ 532918 h 575955"/>
              <a:gd name="connsiteX14" fmla="*/ 502603 w 604567"/>
              <a:gd name="connsiteY14" fmla="*/ 519155 h 575955"/>
              <a:gd name="connsiteX15" fmla="*/ 508072 w 604567"/>
              <a:gd name="connsiteY15" fmla="*/ 513584 h 575955"/>
              <a:gd name="connsiteX16" fmla="*/ 521851 w 604567"/>
              <a:gd name="connsiteY16" fmla="*/ 462246 h 575955"/>
              <a:gd name="connsiteX17" fmla="*/ 519883 w 604567"/>
              <a:gd name="connsiteY17" fmla="*/ 454709 h 575955"/>
              <a:gd name="connsiteX18" fmla="*/ 482262 w 604567"/>
              <a:gd name="connsiteY18" fmla="*/ 417133 h 575955"/>
              <a:gd name="connsiteX19" fmla="*/ 474716 w 604567"/>
              <a:gd name="connsiteY19" fmla="*/ 415167 h 575955"/>
              <a:gd name="connsiteX20" fmla="*/ 462905 w 604567"/>
              <a:gd name="connsiteY20" fmla="*/ 372021 h 575955"/>
              <a:gd name="connsiteX21" fmla="*/ 535084 w 604567"/>
              <a:gd name="connsiteY21" fmla="*/ 401950 h 575955"/>
              <a:gd name="connsiteX22" fmla="*/ 565050 w 604567"/>
              <a:gd name="connsiteY22" fmla="*/ 474043 h 575955"/>
              <a:gd name="connsiteX23" fmla="*/ 535084 w 604567"/>
              <a:gd name="connsiteY23" fmla="*/ 546135 h 575955"/>
              <a:gd name="connsiteX24" fmla="*/ 462905 w 604567"/>
              <a:gd name="connsiteY24" fmla="*/ 575955 h 575955"/>
              <a:gd name="connsiteX25" fmla="*/ 390725 w 604567"/>
              <a:gd name="connsiteY25" fmla="*/ 546135 h 575955"/>
              <a:gd name="connsiteX26" fmla="*/ 367540 w 604567"/>
              <a:gd name="connsiteY26" fmla="*/ 437778 h 575955"/>
              <a:gd name="connsiteX27" fmla="*/ 368196 w 604567"/>
              <a:gd name="connsiteY27" fmla="*/ 436358 h 575955"/>
              <a:gd name="connsiteX28" fmla="*/ 369180 w 604567"/>
              <a:gd name="connsiteY28" fmla="*/ 434064 h 575955"/>
              <a:gd name="connsiteX29" fmla="*/ 369836 w 604567"/>
              <a:gd name="connsiteY29" fmla="*/ 432535 h 575955"/>
              <a:gd name="connsiteX30" fmla="*/ 390725 w 604567"/>
              <a:gd name="connsiteY30" fmla="*/ 401950 h 575955"/>
              <a:gd name="connsiteX31" fmla="*/ 462905 w 604567"/>
              <a:gd name="connsiteY31" fmla="*/ 372021 h 575955"/>
              <a:gd name="connsiteX32" fmla="*/ 351799 w 604567"/>
              <a:gd name="connsiteY32" fmla="*/ 312323 h 575955"/>
              <a:gd name="connsiteX33" fmla="*/ 407125 w 604567"/>
              <a:gd name="connsiteY33" fmla="*/ 367564 h 575955"/>
              <a:gd name="connsiteX34" fmla="*/ 381102 w 604567"/>
              <a:gd name="connsiteY34" fmla="*/ 387215 h 575955"/>
              <a:gd name="connsiteX35" fmla="*/ 358141 w 604567"/>
              <a:gd name="connsiteY35" fmla="*/ 420076 h 575955"/>
              <a:gd name="connsiteX36" fmla="*/ 301065 w 604567"/>
              <a:gd name="connsiteY36" fmla="*/ 363088 h 575955"/>
              <a:gd name="connsiteX37" fmla="*/ 206657 w 604567"/>
              <a:gd name="connsiteY37" fmla="*/ 167381 h 575955"/>
              <a:gd name="connsiteX38" fmla="*/ 289774 w 604567"/>
              <a:gd name="connsiteY38" fmla="*/ 250367 h 575955"/>
              <a:gd name="connsiteX39" fmla="*/ 239029 w 604567"/>
              <a:gd name="connsiteY39" fmla="*/ 301032 h 575955"/>
              <a:gd name="connsiteX40" fmla="*/ 155912 w 604567"/>
              <a:gd name="connsiteY40" fmla="*/ 218155 h 575955"/>
              <a:gd name="connsiteX41" fmla="*/ 157771 w 604567"/>
              <a:gd name="connsiteY41" fmla="*/ 217173 h 575955"/>
              <a:gd name="connsiteX42" fmla="*/ 160943 w 604567"/>
              <a:gd name="connsiteY42" fmla="*/ 215425 h 575955"/>
              <a:gd name="connsiteX43" fmla="*/ 166630 w 604567"/>
              <a:gd name="connsiteY43" fmla="*/ 211931 h 575955"/>
              <a:gd name="connsiteX44" fmla="*/ 169801 w 604567"/>
              <a:gd name="connsiteY44" fmla="*/ 209857 h 575955"/>
              <a:gd name="connsiteX45" fmla="*/ 175379 w 604567"/>
              <a:gd name="connsiteY45" fmla="*/ 205707 h 575955"/>
              <a:gd name="connsiteX46" fmla="*/ 177894 w 604567"/>
              <a:gd name="connsiteY46" fmla="*/ 203633 h 575955"/>
              <a:gd name="connsiteX47" fmla="*/ 185331 w 604567"/>
              <a:gd name="connsiteY47" fmla="*/ 196863 h 575955"/>
              <a:gd name="connsiteX48" fmla="*/ 192549 w 604567"/>
              <a:gd name="connsiteY48" fmla="*/ 188892 h 575955"/>
              <a:gd name="connsiteX49" fmla="*/ 194518 w 604567"/>
              <a:gd name="connsiteY49" fmla="*/ 186380 h 575955"/>
              <a:gd name="connsiteX50" fmla="*/ 199220 w 604567"/>
              <a:gd name="connsiteY50" fmla="*/ 179938 h 575955"/>
              <a:gd name="connsiteX51" fmla="*/ 201079 w 604567"/>
              <a:gd name="connsiteY51" fmla="*/ 177208 h 575955"/>
              <a:gd name="connsiteX52" fmla="*/ 206001 w 604567"/>
              <a:gd name="connsiteY52" fmla="*/ 168691 h 575955"/>
              <a:gd name="connsiteX53" fmla="*/ 206548 w 604567"/>
              <a:gd name="connsiteY53" fmla="*/ 167709 h 575955"/>
              <a:gd name="connsiteX54" fmla="*/ 206657 w 604567"/>
              <a:gd name="connsiteY54" fmla="*/ 167381 h 575955"/>
              <a:gd name="connsiteX55" fmla="*/ 431761 w 604567"/>
              <a:gd name="connsiteY55" fmla="*/ 130828 h 575955"/>
              <a:gd name="connsiteX56" fmla="*/ 451448 w 604567"/>
              <a:gd name="connsiteY56" fmla="*/ 150485 h 575955"/>
              <a:gd name="connsiteX57" fmla="*/ 470916 w 604567"/>
              <a:gd name="connsiteY57" fmla="*/ 169924 h 575955"/>
              <a:gd name="connsiteX58" fmla="*/ 147175 w 604567"/>
              <a:gd name="connsiteY58" fmla="*/ 494045 h 575955"/>
              <a:gd name="connsiteX59" fmla="*/ 146847 w 604567"/>
              <a:gd name="connsiteY59" fmla="*/ 494373 h 575955"/>
              <a:gd name="connsiteX60" fmla="*/ 144222 w 604567"/>
              <a:gd name="connsiteY60" fmla="*/ 496994 h 575955"/>
              <a:gd name="connsiteX61" fmla="*/ 142581 w 604567"/>
              <a:gd name="connsiteY61" fmla="*/ 497868 h 575955"/>
              <a:gd name="connsiteX62" fmla="*/ 107363 w 604567"/>
              <a:gd name="connsiteY62" fmla="*/ 494264 h 575955"/>
              <a:gd name="connsiteX63" fmla="*/ 103645 w 604567"/>
              <a:gd name="connsiteY63" fmla="*/ 459209 h 575955"/>
              <a:gd name="connsiteX64" fmla="*/ 104520 w 604567"/>
              <a:gd name="connsiteY64" fmla="*/ 457571 h 575955"/>
              <a:gd name="connsiteX65" fmla="*/ 242219 w 604567"/>
              <a:gd name="connsiteY65" fmla="*/ 319972 h 575955"/>
              <a:gd name="connsiteX66" fmla="*/ 245063 w 604567"/>
              <a:gd name="connsiteY66" fmla="*/ 318225 h 575955"/>
              <a:gd name="connsiteX67" fmla="*/ 306858 w 604567"/>
              <a:gd name="connsiteY67" fmla="*/ 256414 h 575955"/>
              <a:gd name="connsiteX68" fmla="*/ 308608 w 604567"/>
              <a:gd name="connsiteY68" fmla="*/ 253684 h 575955"/>
              <a:gd name="connsiteX69" fmla="*/ 102108 w 604567"/>
              <a:gd name="connsiteY69" fmla="*/ 11784 h 575955"/>
              <a:gd name="connsiteX70" fmla="*/ 174277 w 604567"/>
              <a:gd name="connsiteY70" fmla="*/ 41599 h 575955"/>
              <a:gd name="connsiteX71" fmla="*/ 198224 w 604567"/>
              <a:gd name="connsiteY71" fmla="*/ 147646 h 575955"/>
              <a:gd name="connsiteX72" fmla="*/ 197568 w 604567"/>
              <a:gd name="connsiteY72" fmla="*/ 149175 h 575955"/>
              <a:gd name="connsiteX73" fmla="*/ 196802 w 604567"/>
              <a:gd name="connsiteY73" fmla="*/ 151032 h 575955"/>
              <a:gd name="connsiteX74" fmla="*/ 174277 w 604567"/>
              <a:gd name="connsiteY74" fmla="*/ 185871 h 575955"/>
              <a:gd name="connsiteX75" fmla="*/ 142785 w 604567"/>
              <a:gd name="connsiteY75" fmla="*/ 207168 h 575955"/>
              <a:gd name="connsiteX76" fmla="*/ 140926 w 604567"/>
              <a:gd name="connsiteY76" fmla="*/ 207932 h 575955"/>
              <a:gd name="connsiteX77" fmla="*/ 139505 w 604567"/>
              <a:gd name="connsiteY77" fmla="*/ 208478 h 575955"/>
              <a:gd name="connsiteX78" fmla="*/ 101890 w 604567"/>
              <a:gd name="connsiteY78" fmla="*/ 215577 h 575955"/>
              <a:gd name="connsiteX79" fmla="*/ 29940 w 604567"/>
              <a:gd name="connsiteY79" fmla="*/ 185762 h 575955"/>
              <a:gd name="connsiteX80" fmla="*/ 3697 w 604567"/>
              <a:gd name="connsiteY80" fmla="*/ 86595 h 575955"/>
              <a:gd name="connsiteX81" fmla="*/ 52903 w 604567"/>
              <a:gd name="connsiteY81" fmla="*/ 135851 h 575955"/>
              <a:gd name="connsiteX82" fmla="*/ 58917 w 604567"/>
              <a:gd name="connsiteY82" fmla="*/ 138035 h 575955"/>
              <a:gd name="connsiteX83" fmla="*/ 115995 w 604567"/>
              <a:gd name="connsiteY83" fmla="*/ 135086 h 575955"/>
              <a:gd name="connsiteX84" fmla="*/ 123431 w 604567"/>
              <a:gd name="connsiteY84" fmla="*/ 127660 h 575955"/>
              <a:gd name="connsiteX85" fmla="*/ 126493 w 604567"/>
              <a:gd name="connsiteY85" fmla="*/ 70650 h 575955"/>
              <a:gd name="connsiteX86" fmla="*/ 124196 w 604567"/>
              <a:gd name="connsiteY86" fmla="*/ 64643 h 575955"/>
              <a:gd name="connsiteX87" fmla="*/ 74881 w 604567"/>
              <a:gd name="connsiteY87" fmla="*/ 15388 h 575955"/>
              <a:gd name="connsiteX88" fmla="*/ 102108 w 604567"/>
              <a:gd name="connsiteY88" fmla="*/ 11784 h 575955"/>
              <a:gd name="connsiteX89" fmla="*/ 362839 w 604567"/>
              <a:gd name="connsiteY89" fmla="*/ 0 h 575955"/>
              <a:gd name="connsiteX90" fmla="*/ 381652 w 604567"/>
              <a:gd name="connsiteY90" fmla="*/ 3822 h 575955"/>
              <a:gd name="connsiteX91" fmla="*/ 525595 w 604567"/>
              <a:gd name="connsiteY91" fmla="*/ 125584 h 575955"/>
              <a:gd name="connsiteX92" fmla="*/ 604567 w 604567"/>
              <a:gd name="connsiteY92" fmla="*/ 321058 h 575955"/>
              <a:gd name="connsiteX93" fmla="*/ 600739 w 604567"/>
              <a:gd name="connsiteY93" fmla="*/ 322696 h 575955"/>
              <a:gd name="connsiteX94" fmla="*/ 488406 w 604567"/>
              <a:gd name="connsiteY94" fmla="*/ 165334 h 575955"/>
              <a:gd name="connsiteX95" fmla="*/ 487531 w 604567"/>
              <a:gd name="connsiteY95" fmla="*/ 164351 h 575955"/>
              <a:gd name="connsiteX96" fmla="*/ 437217 w 604567"/>
              <a:gd name="connsiteY96" fmla="*/ 114227 h 575955"/>
              <a:gd name="connsiteX97" fmla="*/ 435357 w 604567"/>
              <a:gd name="connsiteY97" fmla="*/ 112807 h 575955"/>
              <a:gd name="connsiteX98" fmla="*/ 361855 w 604567"/>
              <a:gd name="connsiteY98" fmla="*/ 74149 h 575955"/>
              <a:gd name="connsiteX99" fmla="*/ 346651 w 604567"/>
              <a:gd name="connsiteY99" fmla="*/ 52199 h 57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4567" h="575955">
                <a:moveTo>
                  <a:pt x="474392" y="431437"/>
                </a:moveTo>
                <a:lnTo>
                  <a:pt x="505564" y="462558"/>
                </a:lnTo>
                <a:lnTo>
                  <a:pt x="494189" y="505144"/>
                </a:lnTo>
                <a:lnTo>
                  <a:pt x="451532" y="516609"/>
                </a:lnTo>
                <a:lnTo>
                  <a:pt x="420250" y="485379"/>
                </a:lnTo>
                <a:lnTo>
                  <a:pt x="431735" y="442793"/>
                </a:lnTo>
                <a:close/>
                <a:moveTo>
                  <a:pt x="474716" y="415167"/>
                </a:moveTo>
                <a:lnTo>
                  <a:pt x="423315" y="428930"/>
                </a:lnTo>
                <a:cubicBezTo>
                  <a:pt x="420581" y="429586"/>
                  <a:pt x="418503" y="431770"/>
                  <a:pt x="417737" y="434392"/>
                </a:cubicBezTo>
                <a:lnTo>
                  <a:pt x="403958" y="485730"/>
                </a:lnTo>
                <a:cubicBezTo>
                  <a:pt x="403301" y="488461"/>
                  <a:pt x="404067" y="491301"/>
                  <a:pt x="406036" y="493267"/>
                </a:cubicBezTo>
                <a:lnTo>
                  <a:pt x="443657" y="530843"/>
                </a:lnTo>
                <a:cubicBezTo>
                  <a:pt x="445078" y="532372"/>
                  <a:pt x="447156" y="533136"/>
                  <a:pt x="449125" y="533136"/>
                </a:cubicBezTo>
                <a:cubicBezTo>
                  <a:pt x="449890" y="533136"/>
                  <a:pt x="450546" y="533136"/>
                  <a:pt x="451203" y="532918"/>
                </a:cubicBezTo>
                <a:lnTo>
                  <a:pt x="502603" y="519155"/>
                </a:lnTo>
                <a:cubicBezTo>
                  <a:pt x="505338" y="518390"/>
                  <a:pt x="507415" y="516315"/>
                  <a:pt x="508072" y="513584"/>
                </a:cubicBezTo>
                <a:lnTo>
                  <a:pt x="521851" y="462246"/>
                </a:lnTo>
                <a:cubicBezTo>
                  <a:pt x="522617" y="459624"/>
                  <a:pt x="521851" y="456675"/>
                  <a:pt x="519883" y="454709"/>
                </a:cubicBezTo>
                <a:lnTo>
                  <a:pt x="482262" y="417133"/>
                </a:lnTo>
                <a:cubicBezTo>
                  <a:pt x="480293" y="415167"/>
                  <a:pt x="477341" y="414403"/>
                  <a:pt x="474716" y="415167"/>
                </a:cubicBezTo>
                <a:close/>
                <a:moveTo>
                  <a:pt x="462905" y="372021"/>
                </a:moveTo>
                <a:cubicBezTo>
                  <a:pt x="490245" y="372021"/>
                  <a:pt x="515836" y="382616"/>
                  <a:pt x="535084" y="401950"/>
                </a:cubicBezTo>
                <a:cubicBezTo>
                  <a:pt x="554442" y="421175"/>
                  <a:pt x="565050" y="446844"/>
                  <a:pt x="565050" y="474043"/>
                </a:cubicBezTo>
                <a:cubicBezTo>
                  <a:pt x="565050" y="501241"/>
                  <a:pt x="554442" y="526910"/>
                  <a:pt x="535084" y="546135"/>
                </a:cubicBezTo>
                <a:cubicBezTo>
                  <a:pt x="515836" y="565360"/>
                  <a:pt x="490245" y="575955"/>
                  <a:pt x="462905" y="575955"/>
                </a:cubicBezTo>
                <a:cubicBezTo>
                  <a:pt x="435673" y="575955"/>
                  <a:pt x="410082" y="565360"/>
                  <a:pt x="390725" y="546135"/>
                </a:cubicBezTo>
                <a:cubicBezTo>
                  <a:pt x="362290" y="517735"/>
                  <a:pt x="353213" y="475353"/>
                  <a:pt x="367540" y="437778"/>
                </a:cubicBezTo>
                <a:cubicBezTo>
                  <a:pt x="367758" y="437341"/>
                  <a:pt x="367977" y="436904"/>
                  <a:pt x="368196" y="436358"/>
                </a:cubicBezTo>
                <a:cubicBezTo>
                  <a:pt x="368415" y="435593"/>
                  <a:pt x="368852" y="434829"/>
                  <a:pt x="369180" y="434064"/>
                </a:cubicBezTo>
                <a:lnTo>
                  <a:pt x="369836" y="432535"/>
                </a:lnTo>
                <a:cubicBezTo>
                  <a:pt x="374976" y="420956"/>
                  <a:pt x="381976" y="410689"/>
                  <a:pt x="390725" y="401950"/>
                </a:cubicBezTo>
                <a:cubicBezTo>
                  <a:pt x="410082" y="382616"/>
                  <a:pt x="435673" y="372021"/>
                  <a:pt x="462905" y="372021"/>
                </a:cubicBezTo>
                <a:close/>
                <a:moveTo>
                  <a:pt x="351799" y="312323"/>
                </a:moveTo>
                <a:lnTo>
                  <a:pt x="407125" y="367564"/>
                </a:lnTo>
                <a:cubicBezTo>
                  <a:pt x="397503" y="372914"/>
                  <a:pt x="388756" y="379464"/>
                  <a:pt x="381102" y="387215"/>
                </a:cubicBezTo>
                <a:cubicBezTo>
                  <a:pt x="371589" y="396604"/>
                  <a:pt x="363826" y="407740"/>
                  <a:pt x="358141" y="420076"/>
                </a:cubicBezTo>
                <a:lnTo>
                  <a:pt x="301065" y="363088"/>
                </a:lnTo>
                <a:close/>
                <a:moveTo>
                  <a:pt x="206657" y="167381"/>
                </a:moveTo>
                <a:lnTo>
                  <a:pt x="289774" y="250367"/>
                </a:lnTo>
                <a:lnTo>
                  <a:pt x="239029" y="301032"/>
                </a:lnTo>
                <a:lnTo>
                  <a:pt x="155912" y="218155"/>
                </a:lnTo>
                <a:cubicBezTo>
                  <a:pt x="156568" y="217828"/>
                  <a:pt x="157115" y="217500"/>
                  <a:pt x="157771" y="217173"/>
                </a:cubicBezTo>
                <a:cubicBezTo>
                  <a:pt x="158865" y="216627"/>
                  <a:pt x="159958" y="215971"/>
                  <a:pt x="160943" y="215425"/>
                </a:cubicBezTo>
                <a:cubicBezTo>
                  <a:pt x="162911" y="214224"/>
                  <a:pt x="164771" y="213132"/>
                  <a:pt x="166630" y="211931"/>
                </a:cubicBezTo>
                <a:cubicBezTo>
                  <a:pt x="167723" y="211276"/>
                  <a:pt x="168708" y="210512"/>
                  <a:pt x="169801" y="209857"/>
                </a:cubicBezTo>
                <a:cubicBezTo>
                  <a:pt x="171660" y="208546"/>
                  <a:pt x="173520" y="207127"/>
                  <a:pt x="175379" y="205707"/>
                </a:cubicBezTo>
                <a:cubicBezTo>
                  <a:pt x="176144" y="204943"/>
                  <a:pt x="177019" y="204397"/>
                  <a:pt x="177894" y="203633"/>
                </a:cubicBezTo>
                <a:cubicBezTo>
                  <a:pt x="180410" y="201449"/>
                  <a:pt x="182925" y="199265"/>
                  <a:pt x="185331" y="196863"/>
                </a:cubicBezTo>
                <a:cubicBezTo>
                  <a:pt x="187956" y="194351"/>
                  <a:pt x="190252" y="191622"/>
                  <a:pt x="192549" y="188892"/>
                </a:cubicBezTo>
                <a:cubicBezTo>
                  <a:pt x="193315" y="188018"/>
                  <a:pt x="193861" y="187145"/>
                  <a:pt x="194518" y="186380"/>
                </a:cubicBezTo>
                <a:cubicBezTo>
                  <a:pt x="196158" y="184306"/>
                  <a:pt x="197689" y="182122"/>
                  <a:pt x="199220" y="179938"/>
                </a:cubicBezTo>
                <a:cubicBezTo>
                  <a:pt x="199876" y="178955"/>
                  <a:pt x="200423" y="178082"/>
                  <a:pt x="201079" y="177208"/>
                </a:cubicBezTo>
                <a:cubicBezTo>
                  <a:pt x="202829" y="174478"/>
                  <a:pt x="204470" y="171639"/>
                  <a:pt x="206001" y="168691"/>
                </a:cubicBezTo>
                <a:cubicBezTo>
                  <a:pt x="206110" y="168364"/>
                  <a:pt x="206329" y="168036"/>
                  <a:pt x="206548" y="167709"/>
                </a:cubicBezTo>
                <a:cubicBezTo>
                  <a:pt x="206548" y="167599"/>
                  <a:pt x="206657" y="167490"/>
                  <a:pt x="206657" y="167381"/>
                </a:cubicBezTo>
                <a:close/>
                <a:moveTo>
                  <a:pt x="431761" y="130828"/>
                </a:moveTo>
                <a:lnTo>
                  <a:pt x="451448" y="150485"/>
                </a:lnTo>
                <a:lnTo>
                  <a:pt x="470916" y="169924"/>
                </a:lnTo>
                <a:cubicBezTo>
                  <a:pt x="335185" y="305884"/>
                  <a:pt x="151003" y="490332"/>
                  <a:pt x="147175" y="494045"/>
                </a:cubicBezTo>
                <a:cubicBezTo>
                  <a:pt x="147065" y="494155"/>
                  <a:pt x="146956" y="494264"/>
                  <a:pt x="146847" y="494373"/>
                </a:cubicBezTo>
                <a:lnTo>
                  <a:pt x="144222" y="496994"/>
                </a:lnTo>
                <a:cubicBezTo>
                  <a:pt x="143675" y="497212"/>
                  <a:pt x="143128" y="497540"/>
                  <a:pt x="142581" y="497868"/>
                </a:cubicBezTo>
                <a:cubicBezTo>
                  <a:pt x="131753" y="504966"/>
                  <a:pt x="116550" y="503437"/>
                  <a:pt x="107363" y="494264"/>
                </a:cubicBezTo>
                <a:cubicBezTo>
                  <a:pt x="97957" y="484872"/>
                  <a:pt x="96426" y="470129"/>
                  <a:pt x="103645" y="459209"/>
                </a:cubicBezTo>
                <a:cubicBezTo>
                  <a:pt x="103973" y="458663"/>
                  <a:pt x="104301" y="458117"/>
                  <a:pt x="104520" y="457571"/>
                </a:cubicBezTo>
                <a:lnTo>
                  <a:pt x="242219" y="319972"/>
                </a:lnTo>
                <a:cubicBezTo>
                  <a:pt x="243313" y="319535"/>
                  <a:pt x="244188" y="318989"/>
                  <a:pt x="245063" y="318225"/>
                </a:cubicBezTo>
                <a:lnTo>
                  <a:pt x="306858" y="256414"/>
                </a:lnTo>
                <a:cubicBezTo>
                  <a:pt x="307733" y="255650"/>
                  <a:pt x="308280" y="254667"/>
                  <a:pt x="308608" y="253684"/>
                </a:cubicBezTo>
                <a:close/>
                <a:moveTo>
                  <a:pt x="102108" y="11784"/>
                </a:moveTo>
                <a:cubicBezTo>
                  <a:pt x="129336" y="11784"/>
                  <a:pt x="155032" y="22378"/>
                  <a:pt x="174277" y="41599"/>
                </a:cubicBezTo>
                <a:cubicBezTo>
                  <a:pt x="201832" y="69121"/>
                  <a:pt x="211236" y="110841"/>
                  <a:pt x="198224" y="147646"/>
                </a:cubicBezTo>
                <a:cubicBezTo>
                  <a:pt x="198114" y="148192"/>
                  <a:pt x="197786" y="148629"/>
                  <a:pt x="197568" y="149175"/>
                </a:cubicBezTo>
                <a:cubicBezTo>
                  <a:pt x="197349" y="149830"/>
                  <a:pt x="197130" y="150376"/>
                  <a:pt x="196802" y="151032"/>
                </a:cubicBezTo>
                <a:cubicBezTo>
                  <a:pt x="191663" y="164356"/>
                  <a:pt x="184009" y="176151"/>
                  <a:pt x="174277" y="185871"/>
                </a:cubicBezTo>
                <a:cubicBezTo>
                  <a:pt x="165311" y="194826"/>
                  <a:pt x="154704" y="201925"/>
                  <a:pt x="142785" y="207168"/>
                </a:cubicBezTo>
                <a:cubicBezTo>
                  <a:pt x="142129" y="207386"/>
                  <a:pt x="141473" y="207714"/>
                  <a:pt x="140926" y="207932"/>
                </a:cubicBezTo>
                <a:lnTo>
                  <a:pt x="139505" y="208478"/>
                </a:lnTo>
                <a:cubicBezTo>
                  <a:pt x="127477" y="213174"/>
                  <a:pt x="114793" y="215577"/>
                  <a:pt x="101890" y="215577"/>
                </a:cubicBezTo>
                <a:cubicBezTo>
                  <a:pt x="74663" y="215577"/>
                  <a:pt x="49076" y="204983"/>
                  <a:pt x="29940" y="185762"/>
                </a:cubicBezTo>
                <a:cubicBezTo>
                  <a:pt x="3697" y="159550"/>
                  <a:pt x="-6035" y="121762"/>
                  <a:pt x="3697" y="86595"/>
                </a:cubicBezTo>
                <a:lnTo>
                  <a:pt x="52903" y="135851"/>
                </a:lnTo>
                <a:cubicBezTo>
                  <a:pt x="54543" y="137380"/>
                  <a:pt x="56620" y="138254"/>
                  <a:pt x="58917" y="138035"/>
                </a:cubicBezTo>
                <a:lnTo>
                  <a:pt x="115995" y="135086"/>
                </a:lnTo>
                <a:cubicBezTo>
                  <a:pt x="120041" y="134868"/>
                  <a:pt x="123212" y="131592"/>
                  <a:pt x="123431" y="127660"/>
                </a:cubicBezTo>
                <a:lnTo>
                  <a:pt x="126493" y="70650"/>
                </a:lnTo>
                <a:cubicBezTo>
                  <a:pt x="126602" y="68357"/>
                  <a:pt x="125727" y="66172"/>
                  <a:pt x="124196" y="64643"/>
                </a:cubicBezTo>
                <a:lnTo>
                  <a:pt x="74881" y="15388"/>
                </a:lnTo>
                <a:cubicBezTo>
                  <a:pt x="83738" y="12985"/>
                  <a:pt x="92814" y="11784"/>
                  <a:pt x="102108" y="11784"/>
                </a:cubicBezTo>
                <a:close/>
                <a:moveTo>
                  <a:pt x="362839" y="0"/>
                </a:moveTo>
                <a:lnTo>
                  <a:pt x="381652" y="3822"/>
                </a:lnTo>
                <a:lnTo>
                  <a:pt x="525595" y="125584"/>
                </a:lnTo>
                <a:lnTo>
                  <a:pt x="604567" y="321058"/>
                </a:lnTo>
                <a:lnTo>
                  <a:pt x="600739" y="322696"/>
                </a:lnTo>
                <a:lnTo>
                  <a:pt x="488406" y="165334"/>
                </a:lnTo>
                <a:cubicBezTo>
                  <a:pt x="488078" y="165006"/>
                  <a:pt x="487859" y="164679"/>
                  <a:pt x="487531" y="164351"/>
                </a:cubicBezTo>
                <a:lnTo>
                  <a:pt x="437217" y="114227"/>
                </a:lnTo>
                <a:cubicBezTo>
                  <a:pt x="436670" y="113681"/>
                  <a:pt x="436123" y="113135"/>
                  <a:pt x="435357" y="112807"/>
                </a:cubicBezTo>
                <a:lnTo>
                  <a:pt x="361855" y="74149"/>
                </a:lnTo>
                <a:lnTo>
                  <a:pt x="346651" y="521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out-of-basket-commercial-symbol_49779"/>
          <p:cNvSpPr>
            <a:spLocks noChangeAspect="1"/>
          </p:cNvSpPr>
          <p:nvPr/>
        </p:nvSpPr>
        <p:spPr bwMode="auto">
          <a:xfrm>
            <a:off x="6695391" y="754490"/>
            <a:ext cx="439353" cy="438636"/>
          </a:xfrm>
          <a:custGeom>
            <a:avLst/>
            <a:gdLst>
              <a:gd name="connsiteX0" fmla="*/ 303079 w 606157"/>
              <a:gd name="connsiteY0" fmla="*/ 237100 h 605169"/>
              <a:gd name="connsiteX1" fmla="*/ 368635 w 606157"/>
              <a:gd name="connsiteY1" fmla="*/ 302550 h 605169"/>
              <a:gd name="connsiteX2" fmla="*/ 303079 w 606157"/>
              <a:gd name="connsiteY2" fmla="*/ 368000 h 605169"/>
              <a:gd name="connsiteX3" fmla="*/ 237523 w 606157"/>
              <a:gd name="connsiteY3" fmla="*/ 302550 h 605169"/>
              <a:gd name="connsiteX4" fmla="*/ 303079 w 606157"/>
              <a:gd name="connsiteY4" fmla="*/ 237100 h 605169"/>
              <a:gd name="connsiteX5" fmla="*/ 303147 w 606157"/>
              <a:gd name="connsiteY5" fmla="*/ 215339 h 605169"/>
              <a:gd name="connsiteX6" fmla="*/ 215690 w 606157"/>
              <a:gd name="connsiteY6" fmla="*/ 302653 h 605169"/>
              <a:gd name="connsiteX7" fmla="*/ 303147 w 606157"/>
              <a:gd name="connsiteY7" fmla="*/ 389830 h 605169"/>
              <a:gd name="connsiteX8" fmla="*/ 390467 w 606157"/>
              <a:gd name="connsiteY8" fmla="*/ 302653 h 605169"/>
              <a:gd name="connsiteX9" fmla="*/ 303147 w 606157"/>
              <a:gd name="connsiteY9" fmla="*/ 215339 h 605169"/>
              <a:gd name="connsiteX10" fmla="*/ 240266 w 606157"/>
              <a:gd name="connsiteY10" fmla="*/ 0 h 605169"/>
              <a:gd name="connsiteX11" fmla="*/ 365891 w 606157"/>
              <a:gd name="connsiteY11" fmla="*/ 0 h 605169"/>
              <a:gd name="connsiteX12" fmla="*/ 365891 w 606157"/>
              <a:gd name="connsiteY12" fmla="*/ 59763 h 605169"/>
              <a:gd name="connsiteX13" fmla="*/ 430694 w 606157"/>
              <a:gd name="connsiteY13" fmla="*/ 86629 h 605169"/>
              <a:gd name="connsiteX14" fmla="*/ 472981 w 606157"/>
              <a:gd name="connsiteY14" fmla="*/ 44274 h 605169"/>
              <a:gd name="connsiteX15" fmla="*/ 561811 w 606157"/>
              <a:gd name="connsiteY15" fmla="*/ 132959 h 605169"/>
              <a:gd name="connsiteX16" fmla="*/ 519524 w 606157"/>
              <a:gd name="connsiteY16" fmla="*/ 175314 h 605169"/>
              <a:gd name="connsiteX17" fmla="*/ 546296 w 606157"/>
              <a:gd name="connsiteY17" fmla="*/ 239874 h 605169"/>
              <a:gd name="connsiteX18" fmla="*/ 606157 w 606157"/>
              <a:gd name="connsiteY18" fmla="*/ 239874 h 605169"/>
              <a:gd name="connsiteX19" fmla="*/ 606157 w 606157"/>
              <a:gd name="connsiteY19" fmla="*/ 365295 h 605169"/>
              <a:gd name="connsiteX20" fmla="*/ 546296 w 606157"/>
              <a:gd name="connsiteY20" fmla="*/ 365295 h 605169"/>
              <a:gd name="connsiteX21" fmla="*/ 519524 w 606157"/>
              <a:gd name="connsiteY21" fmla="*/ 429992 h 605169"/>
              <a:gd name="connsiteX22" fmla="*/ 561811 w 606157"/>
              <a:gd name="connsiteY22" fmla="*/ 472210 h 605169"/>
              <a:gd name="connsiteX23" fmla="*/ 472981 w 606157"/>
              <a:gd name="connsiteY23" fmla="*/ 560895 h 605169"/>
              <a:gd name="connsiteX24" fmla="*/ 430694 w 606157"/>
              <a:gd name="connsiteY24" fmla="*/ 518677 h 605169"/>
              <a:gd name="connsiteX25" fmla="*/ 365891 w 606157"/>
              <a:gd name="connsiteY25" fmla="*/ 545543 h 605169"/>
              <a:gd name="connsiteX26" fmla="*/ 365891 w 606157"/>
              <a:gd name="connsiteY26" fmla="*/ 605169 h 605169"/>
              <a:gd name="connsiteX27" fmla="*/ 240266 w 606157"/>
              <a:gd name="connsiteY27" fmla="*/ 605169 h 605169"/>
              <a:gd name="connsiteX28" fmla="*/ 240266 w 606157"/>
              <a:gd name="connsiteY28" fmla="*/ 545543 h 605169"/>
              <a:gd name="connsiteX29" fmla="*/ 175600 w 606157"/>
              <a:gd name="connsiteY29" fmla="*/ 518677 h 605169"/>
              <a:gd name="connsiteX30" fmla="*/ 133176 w 606157"/>
              <a:gd name="connsiteY30" fmla="*/ 560895 h 605169"/>
              <a:gd name="connsiteX31" fmla="*/ 44346 w 606157"/>
              <a:gd name="connsiteY31" fmla="*/ 472210 h 605169"/>
              <a:gd name="connsiteX32" fmla="*/ 86770 w 606157"/>
              <a:gd name="connsiteY32" fmla="*/ 429992 h 605169"/>
              <a:gd name="connsiteX33" fmla="*/ 59861 w 606157"/>
              <a:gd name="connsiteY33" fmla="*/ 365295 h 605169"/>
              <a:gd name="connsiteX34" fmla="*/ 0 w 606157"/>
              <a:gd name="connsiteY34" fmla="*/ 365295 h 605169"/>
              <a:gd name="connsiteX35" fmla="*/ 0 w 606157"/>
              <a:gd name="connsiteY35" fmla="*/ 239874 h 605169"/>
              <a:gd name="connsiteX36" fmla="*/ 59861 w 606157"/>
              <a:gd name="connsiteY36" fmla="*/ 239874 h 605169"/>
              <a:gd name="connsiteX37" fmla="*/ 86770 w 606157"/>
              <a:gd name="connsiteY37" fmla="*/ 175314 h 605169"/>
              <a:gd name="connsiteX38" fmla="*/ 44346 w 606157"/>
              <a:gd name="connsiteY38" fmla="*/ 132959 h 605169"/>
              <a:gd name="connsiteX39" fmla="*/ 133176 w 606157"/>
              <a:gd name="connsiteY39" fmla="*/ 44274 h 605169"/>
              <a:gd name="connsiteX40" fmla="*/ 175600 w 606157"/>
              <a:gd name="connsiteY40" fmla="*/ 86629 h 605169"/>
              <a:gd name="connsiteX41" fmla="*/ 240266 w 606157"/>
              <a:gd name="connsiteY41" fmla="*/ 59763 h 60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6157" h="605169">
                <a:moveTo>
                  <a:pt x="303079" y="237100"/>
                </a:moveTo>
                <a:cubicBezTo>
                  <a:pt x="339285" y="237100"/>
                  <a:pt x="368635" y="266403"/>
                  <a:pt x="368635" y="302550"/>
                </a:cubicBezTo>
                <a:cubicBezTo>
                  <a:pt x="368635" y="338697"/>
                  <a:pt x="339285" y="368000"/>
                  <a:pt x="303079" y="368000"/>
                </a:cubicBezTo>
                <a:cubicBezTo>
                  <a:pt x="266873" y="368000"/>
                  <a:pt x="237523" y="338697"/>
                  <a:pt x="237523" y="302550"/>
                </a:cubicBezTo>
                <a:cubicBezTo>
                  <a:pt x="237523" y="266403"/>
                  <a:pt x="266873" y="237100"/>
                  <a:pt x="303079" y="237100"/>
                </a:cubicBezTo>
                <a:close/>
                <a:moveTo>
                  <a:pt x="303147" y="215339"/>
                </a:moveTo>
                <a:cubicBezTo>
                  <a:pt x="254957" y="215339"/>
                  <a:pt x="215690" y="254541"/>
                  <a:pt x="215690" y="302653"/>
                </a:cubicBezTo>
                <a:cubicBezTo>
                  <a:pt x="215690" y="350765"/>
                  <a:pt x="254957" y="389830"/>
                  <a:pt x="303147" y="389830"/>
                </a:cubicBezTo>
                <a:cubicBezTo>
                  <a:pt x="351338" y="389830"/>
                  <a:pt x="390467" y="350765"/>
                  <a:pt x="390467" y="302653"/>
                </a:cubicBezTo>
                <a:cubicBezTo>
                  <a:pt x="390467" y="254541"/>
                  <a:pt x="351338" y="215339"/>
                  <a:pt x="303147" y="215339"/>
                </a:cubicBezTo>
                <a:close/>
                <a:moveTo>
                  <a:pt x="240266" y="0"/>
                </a:moveTo>
                <a:lnTo>
                  <a:pt x="365891" y="0"/>
                </a:lnTo>
                <a:lnTo>
                  <a:pt x="365891" y="59763"/>
                </a:lnTo>
                <a:cubicBezTo>
                  <a:pt x="388682" y="65657"/>
                  <a:pt x="410374" y="74567"/>
                  <a:pt x="430694" y="86629"/>
                </a:cubicBezTo>
                <a:lnTo>
                  <a:pt x="472981" y="44274"/>
                </a:lnTo>
                <a:lnTo>
                  <a:pt x="561811" y="132959"/>
                </a:lnTo>
                <a:lnTo>
                  <a:pt x="519524" y="175314"/>
                </a:lnTo>
                <a:cubicBezTo>
                  <a:pt x="531469" y="195463"/>
                  <a:pt x="540530" y="217258"/>
                  <a:pt x="546296" y="239874"/>
                </a:cubicBezTo>
                <a:lnTo>
                  <a:pt x="606157" y="239874"/>
                </a:lnTo>
                <a:lnTo>
                  <a:pt x="606157" y="365295"/>
                </a:lnTo>
                <a:lnTo>
                  <a:pt x="546296" y="365295"/>
                </a:lnTo>
                <a:cubicBezTo>
                  <a:pt x="540530" y="388048"/>
                  <a:pt x="531469" y="409706"/>
                  <a:pt x="519524" y="429992"/>
                </a:cubicBezTo>
                <a:lnTo>
                  <a:pt x="561811" y="472210"/>
                </a:lnTo>
                <a:lnTo>
                  <a:pt x="472981" y="560895"/>
                </a:lnTo>
                <a:lnTo>
                  <a:pt x="430694" y="518677"/>
                </a:lnTo>
                <a:cubicBezTo>
                  <a:pt x="410374" y="530602"/>
                  <a:pt x="388682" y="539649"/>
                  <a:pt x="365891" y="545543"/>
                </a:cubicBezTo>
                <a:lnTo>
                  <a:pt x="365891" y="605169"/>
                </a:lnTo>
                <a:lnTo>
                  <a:pt x="240266" y="605169"/>
                </a:lnTo>
                <a:lnTo>
                  <a:pt x="240266" y="545543"/>
                </a:lnTo>
                <a:cubicBezTo>
                  <a:pt x="217612" y="539649"/>
                  <a:pt x="195783" y="530602"/>
                  <a:pt x="175600" y="518677"/>
                </a:cubicBezTo>
                <a:lnTo>
                  <a:pt x="133176" y="560895"/>
                </a:lnTo>
                <a:lnTo>
                  <a:pt x="44346" y="472210"/>
                </a:lnTo>
                <a:lnTo>
                  <a:pt x="86770" y="429992"/>
                </a:lnTo>
                <a:cubicBezTo>
                  <a:pt x="74688" y="409706"/>
                  <a:pt x="65764" y="388048"/>
                  <a:pt x="59861" y="365295"/>
                </a:cubicBezTo>
                <a:lnTo>
                  <a:pt x="0" y="365295"/>
                </a:lnTo>
                <a:lnTo>
                  <a:pt x="0" y="239874"/>
                </a:lnTo>
                <a:lnTo>
                  <a:pt x="59861" y="239874"/>
                </a:lnTo>
                <a:cubicBezTo>
                  <a:pt x="65764" y="217258"/>
                  <a:pt x="74688" y="195463"/>
                  <a:pt x="86770" y="175314"/>
                </a:cubicBezTo>
                <a:lnTo>
                  <a:pt x="44346" y="132959"/>
                </a:lnTo>
                <a:lnTo>
                  <a:pt x="133176" y="44274"/>
                </a:lnTo>
                <a:lnTo>
                  <a:pt x="175600" y="86629"/>
                </a:lnTo>
                <a:cubicBezTo>
                  <a:pt x="195783" y="74567"/>
                  <a:pt x="217612" y="65657"/>
                  <a:pt x="240266" y="5976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out-of-basket-commercial-symbol_49779"/>
          <p:cNvSpPr>
            <a:spLocks noChangeAspect="1"/>
          </p:cNvSpPr>
          <p:nvPr/>
        </p:nvSpPr>
        <p:spPr bwMode="auto">
          <a:xfrm>
            <a:off x="7337037" y="757480"/>
            <a:ext cx="439353" cy="432655"/>
          </a:xfrm>
          <a:custGeom>
            <a:avLst/>
            <a:gdLst>
              <a:gd name="connsiteX0" fmla="*/ 58717 w 606439"/>
              <a:gd name="connsiteY0" fmla="*/ 559180 h 597195"/>
              <a:gd name="connsiteX1" fmla="*/ 57150 w 606439"/>
              <a:gd name="connsiteY1" fmla="*/ 560745 h 597195"/>
              <a:gd name="connsiteX2" fmla="*/ 57150 w 606439"/>
              <a:gd name="connsiteY2" fmla="*/ 585229 h 597195"/>
              <a:gd name="connsiteX3" fmla="*/ 58717 w 606439"/>
              <a:gd name="connsiteY3" fmla="*/ 586794 h 597195"/>
              <a:gd name="connsiteX4" fmla="*/ 401159 w 606439"/>
              <a:gd name="connsiteY4" fmla="*/ 586794 h 597195"/>
              <a:gd name="connsiteX5" fmla="*/ 402726 w 606439"/>
              <a:gd name="connsiteY5" fmla="*/ 585229 h 597195"/>
              <a:gd name="connsiteX6" fmla="*/ 402726 w 606439"/>
              <a:gd name="connsiteY6" fmla="*/ 560745 h 597195"/>
              <a:gd name="connsiteX7" fmla="*/ 401159 w 606439"/>
              <a:gd name="connsiteY7" fmla="*/ 559180 h 597195"/>
              <a:gd name="connsiteX8" fmla="*/ 68027 w 606439"/>
              <a:gd name="connsiteY8" fmla="*/ 494103 h 597195"/>
              <a:gd name="connsiteX9" fmla="*/ 96879 w 606439"/>
              <a:gd name="connsiteY9" fmla="*/ 548779 h 597195"/>
              <a:gd name="connsiteX10" fmla="*/ 255056 w 606439"/>
              <a:gd name="connsiteY10" fmla="*/ 548779 h 597195"/>
              <a:gd name="connsiteX11" fmla="*/ 245009 w 606439"/>
              <a:gd name="connsiteY11" fmla="*/ 529909 h 597195"/>
              <a:gd name="connsiteX12" fmla="*/ 167672 w 606439"/>
              <a:gd name="connsiteY12" fmla="*/ 529909 h 597195"/>
              <a:gd name="connsiteX13" fmla="*/ 162417 w 606439"/>
              <a:gd name="connsiteY13" fmla="*/ 524663 h 597195"/>
              <a:gd name="connsiteX14" fmla="*/ 167672 w 606439"/>
              <a:gd name="connsiteY14" fmla="*/ 519416 h 597195"/>
              <a:gd name="connsiteX15" fmla="*/ 239478 w 606439"/>
              <a:gd name="connsiteY15" fmla="*/ 519416 h 597195"/>
              <a:gd name="connsiteX16" fmla="*/ 226112 w 606439"/>
              <a:gd name="connsiteY16" fmla="*/ 494195 h 597195"/>
              <a:gd name="connsiteX17" fmla="*/ 69041 w 606439"/>
              <a:gd name="connsiteY17" fmla="*/ 494195 h 597195"/>
              <a:gd name="connsiteX18" fmla="*/ 68027 w 606439"/>
              <a:gd name="connsiteY18" fmla="*/ 494103 h 597195"/>
              <a:gd name="connsiteX19" fmla="*/ 355109 w 606439"/>
              <a:gd name="connsiteY19" fmla="*/ 382082 h 597195"/>
              <a:gd name="connsiteX20" fmla="*/ 333909 w 606439"/>
              <a:gd name="connsiteY20" fmla="*/ 403327 h 597195"/>
              <a:gd name="connsiteX21" fmla="*/ 355109 w 606439"/>
              <a:gd name="connsiteY21" fmla="*/ 424572 h 597195"/>
              <a:gd name="connsiteX22" fmla="*/ 376402 w 606439"/>
              <a:gd name="connsiteY22" fmla="*/ 403327 h 597195"/>
              <a:gd name="connsiteX23" fmla="*/ 355109 w 606439"/>
              <a:gd name="connsiteY23" fmla="*/ 382082 h 597195"/>
              <a:gd name="connsiteX24" fmla="*/ 355109 w 606439"/>
              <a:gd name="connsiteY24" fmla="*/ 371597 h 597195"/>
              <a:gd name="connsiteX25" fmla="*/ 386910 w 606439"/>
              <a:gd name="connsiteY25" fmla="*/ 403327 h 597195"/>
              <a:gd name="connsiteX26" fmla="*/ 355109 w 606439"/>
              <a:gd name="connsiteY26" fmla="*/ 434965 h 597195"/>
              <a:gd name="connsiteX27" fmla="*/ 323401 w 606439"/>
              <a:gd name="connsiteY27" fmla="*/ 403327 h 597195"/>
              <a:gd name="connsiteX28" fmla="*/ 355109 w 606439"/>
              <a:gd name="connsiteY28" fmla="*/ 371597 h 597195"/>
              <a:gd name="connsiteX29" fmla="*/ 69041 w 606439"/>
              <a:gd name="connsiteY29" fmla="*/ 341123 h 597195"/>
              <a:gd name="connsiteX30" fmla="*/ 15486 w 606439"/>
              <a:gd name="connsiteY30" fmla="*/ 375824 h 597195"/>
              <a:gd name="connsiteX31" fmla="*/ 160850 w 606439"/>
              <a:gd name="connsiteY31" fmla="*/ 375824 h 597195"/>
              <a:gd name="connsiteX32" fmla="*/ 166104 w 606439"/>
              <a:gd name="connsiteY32" fmla="*/ 381071 h 597195"/>
              <a:gd name="connsiteX33" fmla="*/ 160850 w 606439"/>
              <a:gd name="connsiteY33" fmla="*/ 386317 h 597195"/>
              <a:gd name="connsiteX34" fmla="*/ 11983 w 606439"/>
              <a:gd name="connsiteY34" fmla="*/ 386317 h 597195"/>
              <a:gd name="connsiteX35" fmla="*/ 10692 w 606439"/>
              <a:gd name="connsiteY35" fmla="*/ 394417 h 597195"/>
              <a:gd name="connsiteX36" fmla="*/ 55214 w 606439"/>
              <a:gd name="connsiteY36" fmla="*/ 394417 h 597195"/>
              <a:gd name="connsiteX37" fmla="*/ 60469 w 606439"/>
              <a:gd name="connsiteY37" fmla="*/ 399664 h 597195"/>
              <a:gd name="connsiteX38" fmla="*/ 55214 w 606439"/>
              <a:gd name="connsiteY38" fmla="*/ 404911 h 597195"/>
              <a:gd name="connsiteX39" fmla="*/ 10416 w 606439"/>
              <a:gd name="connsiteY39" fmla="*/ 404911 h 597195"/>
              <a:gd name="connsiteX40" fmla="*/ 10416 w 606439"/>
              <a:gd name="connsiteY40" fmla="*/ 424701 h 597195"/>
              <a:gd name="connsiteX41" fmla="*/ 73189 w 606439"/>
              <a:gd name="connsiteY41" fmla="*/ 424701 h 597195"/>
              <a:gd name="connsiteX42" fmla="*/ 78443 w 606439"/>
              <a:gd name="connsiteY42" fmla="*/ 429947 h 597195"/>
              <a:gd name="connsiteX43" fmla="*/ 73189 w 606439"/>
              <a:gd name="connsiteY43" fmla="*/ 435194 h 597195"/>
              <a:gd name="connsiteX44" fmla="*/ 11338 w 606439"/>
              <a:gd name="connsiteY44" fmla="*/ 435194 h 597195"/>
              <a:gd name="connsiteX45" fmla="*/ 69041 w 606439"/>
              <a:gd name="connsiteY45" fmla="*/ 483702 h 597195"/>
              <a:gd name="connsiteX46" fmla="*/ 381985 w 606439"/>
              <a:gd name="connsiteY46" fmla="*/ 483702 h 597195"/>
              <a:gd name="connsiteX47" fmla="*/ 440611 w 606439"/>
              <a:gd name="connsiteY47" fmla="*/ 425161 h 597195"/>
              <a:gd name="connsiteX48" fmla="*/ 440611 w 606439"/>
              <a:gd name="connsiteY48" fmla="*/ 399664 h 597195"/>
              <a:gd name="connsiteX49" fmla="*/ 381985 w 606439"/>
              <a:gd name="connsiteY49" fmla="*/ 341123 h 597195"/>
              <a:gd name="connsiteX50" fmla="*/ 356913 w 606439"/>
              <a:gd name="connsiteY50" fmla="*/ 341123 h 597195"/>
              <a:gd name="connsiteX51" fmla="*/ 390927 w 606439"/>
              <a:gd name="connsiteY51" fmla="*/ 362109 h 597195"/>
              <a:gd name="connsiteX52" fmla="*/ 408349 w 606439"/>
              <a:gd name="connsiteY52" fmla="*/ 435654 h 597195"/>
              <a:gd name="connsiteX53" fmla="*/ 407150 w 606439"/>
              <a:gd name="connsiteY53" fmla="*/ 437587 h 597195"/>
              <a:gd name="connsiteX54" fmla="*/ 405215 w 606439"/>
              <a:gd name="connsiteY54" fmla="*/ 440441 h 597195"/>
              <a:gd name="connsiteX55" fmla="*/ 361614 w 606439"/>
              <a:gd name="connsiteY55" fmla="*/ 462992 h 597195"/>
              <a:gd name="connsiteX56" fmla="*/ 333500 w 606439"/>
              <a:gd name="connsiteY56" fmla="*/ 454984 h 597195"/>
              <a:gd name="connsiteX57" fmla="*/ 148683 w 606439"/>
              <a:gd name="connsiteY57" fmla="*/ 341123 h 597195"/>
              <a:gd name="connsiteX58" fmla="*/ 562009 w 606439"/>
              <a:gd name="connsiteY58" fmla="*/ 253771 h 597195"/>
              <a:gd name="connsiteX59" fmla="*/ 566526 w 606439"/>
              <a:gd name="connsiteY59" fmla="*/ 343608 h 597195"/>
              <a:gd name="connsiteX60" fmla="*/ 570951 w 606439"/>
              <a:gd name="connsiteY60" fmla="*/ 253771 h 597195"/>
              <a:gd name="connsiteX61" fmla="*/ 174956 w 606439"/>
              <a:gd name="connsiteY61" fmla="*/ 245308 h 597195"/>
              <a:gd name="connsiteX62" fmla="*/ 153664 w 606439"/>
              <a:gd name="connsiteY62" fmla="*/ 266560 h 597195"/>
              <a:gd name="connsiteX63" fmla="*/ 174956 w 606439"/>
              <a:gd name="connsiteY63" fmla="*/ 287813 h 597195"/>
              <a:gd name="connsiteX64" fmla="*/ 196249 w 606439"/>
              <a:gd name="connsiteY64" fmla="*/ 266560 h 597195"/>
              <a:gd name="connsiteX65" fmla="*/ 174956 w 606439"/>
              <a:gd name="connsiteY65" fmla="*/ 245308 h 597195"/>
              <a:gd name="connsiteX66" fmla="*/ 174956 w 606439"/>
              <a:gd name="connsiteY66" fmla="*/ 234912 h 597195"/>
              <a:gd name="connsiteX67" fmla="*/ 206757 w 606439"/>
              <a:gd name="connsiteY67" fmla="*/ 266560 h 597195"/>
              <a:gd name="connsiteX68" fmla="*/ 174956 w 606439"/>
              <a:gd name="connsiteY68" fmla="*/ 298209 h 597195"/>
              <a:gd name="connsiteX69" fmla="*/ 143248 w 606439"/>
              <a:gd name="connsiteY69" fmla="*/ 266560 h 597195"/>
              <a:gd name="connsiteX70" fmla="*/ 174956 w 606439"/>
              <a:gd name="connsiteY70" fmla="*/ 234912 h 597195"/>
              <a:gd name="connsiteX71" fmla="*/ 137621 w 606439"/>
              <a:gd name="connsiteY71" fmla="*/ 225789 h 597195"/>
              <a:gd name="connsiteX72" fmla="*/ 100935 w 606439"/>
              <a:gd name="connsiteY72" fmla="*/ 246223 h 597195"/>
              <a:gd name="connsiteX73" fmla="*/ 99736 w 606439"/>
              <a:gd name="connsiteY73" fmla="*/ 248156 h 597195"/>
              <a:gd name="connsiteX74" fmla="*/ 94482 w 606439"/>
              <a:gd name="connsiteY74" fmla="*/ 280648 h 597195"/>
              <a:gd name="connsiteX75" fmla="*/ 113747 w 606439"/>
              <a:gd name="connsiteY75" fmla="*/ 307342 h 597195"/>
              <a:gd name="connsiteX76" fmla="*/ 339030 w 606439"/>
              <a:gd name="connsiteY76" fmla="*/ 446147 h 597195"/>
              <a:gd name="connsiteX77" fmla="*/ 361614 w 606439"/>
              <a:gd name="connsiteY77" fmla="*/ 452591 h 597195"/>
              <a:gd name="connsiteX78" fmla="*/ 398301 w 606439"/>
              <a:gd name="connsiteY78" fmla="*/ 432064 h 597195"/>
              <a:gd name="connsiteX79" fmla="*/ 399500 w 606439"/>
              <a:gd name="connsiteY79" fmla="*/ 430131 h 597195"/>
              <a:gd name="connsiteX80" fmla="*/ 385488 w 606439"/>
              <a:gd name="connsiteY80" fmla="*/ 370946 h 597195"/>
              <a:gd name="connsiteX81" fmla="*/ 335804 w 606439"/>
              <a:gd name="connsiteY81" fmla="*/ 340294 h 597195"/>
              <a:gd name="connsiteX82" fmla="*/ 241783 w 606439"/>
              <a:gd name="connsiteY82" fmla="*/ 282397 h 597195"/>
              <a:gd name="connsiteX83" fmla="*/ 202146 w 606439"/>
              <a:gd name="connsiteY83" fmla="*/ 315258 h 597195"/>
              <a:gd name="connsiteX84" fmla="*/ 168593 w 606439"/>
              <a:gd name="connsiteY84" fmla="*/ 327316 h 597195"/>
              <a:gd name="connsiteX85" fmla="*/ 128035 w 606439"/>
              <a:gd name="connsiteY85" fmla="*/ 308354 h 597195"/>
              <a:gd name="connsiteX86" fmla="*/ 126652 w 606439"/>
              <a:gd name="connsiteY86" fmla="*/ 306606 h 597195"/>
              <a:gd name="connsiteX87" fmla="*/ 133566 w 606439"/>
              <a:gd name="connsiteY87" fmla="*/ 232692 h 597195"/>
              <a:gd name="connsiteX88" fmla="*/ 141677 w 606439"/>
              <a:gd name="connsiteY88" fmla="*/ 225973 h 597195"/>
              <a:gd name="connsiteX89" fmla="*/ 137621 w 606439"/>
              <a:gd name="connsiteY89" fmla="*/ 225789 h 597195"/>
              <a:gd name="connsiteX90" fmla="*/ 586437 w 606439"/>
              <a:gd name="connsiteY90" fmla="*/ 223672 h 597195"/>
              <a:gd name="connsiteX91" fmla="*/ 565789 w 606439"/>
              <a:gd name="connsiteY91" fmla="*/ 229379 h 597195"/>
              <a:gd name="connsiteX92" fmla="*/ 546616 w 606439"/>
              <a:gd name="connsiteY92" fmla="*/ 224500 h 597195"/>
              <a:gd name="connsiteX93" fmla="*/ 546616 w 606439"/>
              <a:gd name="connsiteY93" fmla="*/ 243370 h 597195"/>
              <a:gd name="connsiteX94" fmla="*/ 556571 w 606439"/>
              <a:gd name="connsiteY94" fmla="*/ 243370 h 597195"/>
              <a:gd name="connsiteX95" fmla="*/ 576481 w 606439"/>
              <a:gd name="connsiteY95" fmla="*/ 243370 h 597195"/>
              <a:gd name="connsiteX96" fmla="*/ 586437 w 606439"/>
              <a:gd name="connsiteY96" fmla="*/ 243370 h 597195"/>
              <a:gd name="connsiteX97" fmla="*/ 251099 w 606439"/>
              <a:gd name="connsiteY97" fmla="*/ 166681 h 597195"/>
              <a:gd name="connsiteX98" fmla="*/ 258472 w 606439"/>
              <a:gd name="connsiteY98" fmla="*/ 167325 h 597195"/>
              <a:gd name="connsiteX99" fmla="*/ 257827 w 606439"/>
              <a:gd name="connsiteY99" fmla="*/ 174683 h 597195"/>
              <a:gd name="connsiteX100" fmla="*/ 230086 w 606439"/>
              <a:gd name="connsiteY100" fmla="*/ 197587 h 597195"/>
              <a:gd name="connsiteX101" fmla="*/ 226768 w 606439"/>
              <a:gd name="connsiteY101" fmla="*/ 198783 h 597195"/>
              <a:gd name="connsiteX102" fmla="*/ 222713 w 606439"/>
              <a:gd name="connsiteY102" fmla="*/ 196943 h 597195"/>
              <a:gd name="connsiteX103" fmla="*/ 223450 w 606439"/>
              <a:gd name="connsiteY103" fmla="*/ 189585 h 597195"/>
              <a:gd name="connsiteX104" fmla="*/ 565789 w 606439"/>
              <a:gd name="connsiteY104" fmla="*/ 158780 h 597195"/>
              <a:gd name="connsiteX105" fmla="*/ 535739 w 606439"/>
              <a:gd name="connsiteY105" fmla="*/ 188787 h 597195"/>
              <a:gd name="connsiteX106" fmla="*/ 565789 w 606439"/>
              <a:gd name="connsiteY106" fmla="*/ 218886 h 597195"/>
              <a:gd name="connsiteX107" fmla="*/ 595931 w 606439"/>
              <a:gd name="connsiteY107" fmla="*/ 188787 h 597195"/>
              <a:gd name="connsiteX108" fmla="*/ 565789 w 606439"/>
              <a:gd name="connsiteY108" fmla="*/ 158780 h 597195"/>
              <a:gd name="connsiteX109" fmla="*/ 479049 w 606439"/>
              <a:gd name="connsiteY109" fmla="*/ 82841 h 597195"/>
              <a:gd name="connsiteX110" fmla="*/ 468541 w 606439"/>
              <a:gd name="connsiteY110" fmla="*/ 94623 h 597195"/>
              <a:gd name="connsiteX111" fmla="*/ 458309 w 606439"/>
              <a:gd name="connsiteY111" fmla="*/ 103092 h 597195"/>
              <a:gd name="connsiteX112" fmla="*/ 529286 w 606439"/>
              <a:gd name="connsiteY112" fmla="*/ 171298 h 597195"/>
              <a:gd name="connsiteX113" fmla="*/ 549381 w 606439"/>
              <a:gd name="connsiteY113" fmla="*/ 151784 h 597195"/>
              <a:gd name="connsiteX114" fmla="*/ 376136 w 606439"/>
              <a:gd name="connsiteY114" fmla="*/ 63092 h 597195"/>
              <a:gd name="connsiteX115" fmla="*/ 383513 w 606439"/>
              <a:gd name="connsiteY115" fmla="*/ 63828 h 597195"/>
              <a:gd name="connsiteX116" fmla="*/ 382776 w 606439"/>
              <a:gd name="connsiteY116" fmla="*/ 71192 h 597195"/>
              <a:gd name="connsiteX117" fmla="*/ 271654 w 606439"/>
              <a:gd name="connsiteY117" fmla="*/ 163150 h 597195"/>
              <a:gd name="connsiteX118" fmla="*/ 268335 w 606439"/>
              <a:gd name="connsiteY118" fmla="*/ 164347 h 597195"/>
              <a:gd name="connsiteX119" fmla="*/ 264277 w 606439"/>
              <a:gd name="connsiteY119" fmla="*/ 162506 h 597195"/>
              <a:gd name="connsiteX120" fmla="*/ 265015 w 606439"/>
              <a:gd name="connsiteY120" fmla="*/ 155142 h 597195"/>
              <a:gd name="connsiteX121" fmla="*/ 429839 w 606439"/>
              <a:gd name="connsiteY121" fmla="*/ 33479 h 597195"/>
              <a:gd name="connsiteX122" fmla="*/ 408638 w 606439"/>
              <a:gd name="connsiteY122" fmla="*/ 54748 h 597195"/>
              <a:gd name="connsiteX123" fmla="*/ 429839 w 606439"/>
              <a:gd name="connsiteY123" fmla="*/ 76017 h 597195"/>
              <a:gd name="connsiteX124" fmla="*/ 451131 w 606439"/>
              <a:gd name="connsiteY124" fmla="*/ 54748 h 597195"/>
              <a:gd name="connsiteX125" fmla="*/ 429839 w 606439"/>
              <a:gd name="connsiteY125" fmla="*/ 33479 h 597195"/>
              <a:gd name="connsiteX126" fmla="*/ 429839 w 606439"/>
              <a:gd name="connsiteY126" fmla="*/ 23075 h 597195"/>
              <a:gd name="connsiteX127" fmla="*/ 461639 w 606439"/>
              <a:gd name="connsiteY127" fmla="*/ 54748 h 597195"/>
              <a:gd name="connsiteX128" fmla="*/ 429839 w 606439"/>
              <a:gd name="connsiteY128" fmla="*/ 86513 h 597195"/>
              <a:gd name="connsiteX129" fmla="*/ 398130 w 606439"/>
              <a:gd name="connsiteY129" fmla="*/ 54748 h 597195"/>
              <a:gd name="connsiteX130" fmla="*/ 429839 w 606439"/>
              <a:gd name="connsiteY130" fmla="*/ 23075 h 597195"/>
              <a:gd name="connsiteX131" fmla="*/ 433513 w 606439"/>
              <a:gd name="connsiteY131" fmla="*/ 10493 h 597195"/>
              <a:gd name="connsiteX132" fmla="*/ 406597 w 606439"/>
              <a:gd name="connsiteY132" fmla="*/ 20158 h 597195"/>
              <a:gd name="connsiteX133" fmla="*/ 156610 w 606439"/>
              <a:gd name="connsiteY133" fmla="*/ 227170 h 597195"/>
              <a:gd name="connsiteX134" fmla="*/ 140202 w 606439"/>
              <a:gd name="connsiteY134" fmla="*/ 240701 h 597195"/>
              <a:gd name="connsiteX135" fmla="*/ 134672 w 606439"/>
              <a:gd name="connsiteY135" fmla="*/ 299978 h 597195"/>
              <a:gd name="connsiteX136" fmla="*/ 136147 w 606439"/>
              <a:gd name="connsiteY136" fmla="*/ 301727 h 597195"/>
              <a:gd name="connsiteX137" fmla="*/ 168593 w 606439"/>
              <a:gd name="connsiteY137" fmla="*/ 316915 h 597195"/>
              <a:gd name="connsiteX138" fmla="*/ 187859 w 606439"/>
              <a:gd name="connsiteY138" fmla="*/ 312220 h 597195"/>
              <a:gd name="connsiteX139" fmla="*/ 188043 w 606439"/>
              <a:gd name="connsiteY139" fmla="*/ 312128 h 597195"/>
              <a:gd name="connsiteX140" fmla="*/ 194034 w 606439"/>
              <a:gd name="connsiteY140" fmla="*/ 308354 h 597195"/>
              <a:gd name="connsiteX141" fmla="*/ 195417 w 606439"/>
              <a:gd name="connsiteY141" fmla="*/ 307250 h 597195"/>
              <a:gd name="connsiteX142" fmla="*/ 238003 w 606439"/>
              <a:gd name="connsiteY142" fmla="*/ 271996 h 597195"/>
              <a:gd name="connsiteX143" fmla="*/ 461812 w 606439"/>
              <a:gd name="connsiteY143" fmla="*/ 86615 h 597195"/>
              <a:gd name="connsiteX144" fmla="*/ 467343 w 606439"/>
              <a:gd name="connsiteY144" fmla="*/ 27430 h 597195"/>
              <a:gd name="connsiteX145" fmla="*/ 465960 w 606439"/>
              <a:gd name="connsiteY145" fmla="*/ 25681 h 597195"/>
              <a:gd name="connsiteX146" fmla="*/ 433513 w 606439"/>
              <a:gd name="connsiteY146" fmla="*/ 10493 h 597195"/>
              <a:gd name="connsiteX147" fmla="*/ 433513 w 606439"/>
              <a:gd name="connsiteY147" fmla="*/ 0 h 597195"/>
              <a:gd name="connsiteX148" fmla="*/ 473979 w 606439"/>
              <a:gd name="connsiteY148" fmla="*/ 19054 h 597195"/>
              <a:gd name="connsiteX149" fmla="*/ 475454 w 606439"/>
              <a:gd name="connsiteY149" fmla="*/ 20710 h 597195"/>
              <a:gd name="connsiteX150" fmla="*/ 484027 w 606439"/>
              <a:gd name="connsiteY150" fmla="*/ 73085 h 597195"/>
              <a:gd name="connsiteX151" fmla="*/ 561088 w 606439"/>
              <a:gd name="connsiteY151" fmla="*/ 148562 h 597195"/>
              <a:gd name="connsiteX152" fmla="*/ 565789 w 606439"/>
              <a:gd name="connsiteY152" fmla="*/ 148286 h 597195"/>
              <a:gd name="connsiteX153" fmla="*/ 606439 w 606439"/>
              <a:gd name="connsiteY153" fmla="*/ 188787 h 597195"/>
              <a:gd name="connsiteX154" fmla="*/ 596853 w 606439"/>
              <a:gd name="connsiteY154" fmla="*/ 214836 h 597195"/>
              <a:gd name="connsiteX155" fmla="*/ 596853 w 606439"/>
              <a:gd name="connsiteY155" fmla="*/ 248524 h 597195"/>
              <a:gd name="connsiteX156" fmla="*/ 591691 w 606439"/>
              <a:gd name="connsiteY156" fmla="*/ 253771 h 597195"/>
              <a:gd name="connsiteX157" fmla="*/ 581459 w 606439"/>
              <a:gd name="connsiteY157" fmla="*/ 253771 h 597195"/>
              <a:gd name="connsiteX158" fmla="*/ 571688 w 606439"/>
              <a:gd name="connsiteY158" fmla="*/ 448909 h 597195"/>
              <a:gd name="connsiteX159" fmla="*/ 566526 w 606439"/>
              <a:gd name="connsiteY159" fmla="*/ 453879 h 597195"/>
              <a:gd name="connsiteX160" fmla="*/ 561272 w 606439"/>
              <a:gd name="connsiteY160" fmla="*/ 448909 h 597195"/>
              <a:gd name="connsiteX161" fmla="*/ 551593 w 606439"/>
              <a:gd name="connsiteY161" fmla="*/ 253771 h 597195"/>
              <a:gd name="connsiteX162" fmla="*/ 541362 w 606439"/>
              <a:gd name="connsiteY162" fmla="*/ 253771 h 597195"/>
              <a:gd name="connsiteX163" fmla="*/ 536107 w 606439"/>
              <a:gd name="connsiteY163" fmla="*/ 248524 h 597195"/>
              <a:gd name="connsiteX164" fmla="*/ 536107 w 606439"/>
              <a:gd name="connsiteY164" fmla="*/ 216676 h 597195"/>
              <a:gd name="connsiteX165" fmla="*/ 536200 w 606439"/>
              <a:gd name="connsiteY165" fmla="*/ 216400 h 597195"/>
              <a:gd name="connsiteX166" fmla="*/ 525230 w 606439"/>
              <a:gd name="connsiteY166" fmla="*/ 188787 h 597195"/>
              <a:gd name="connsiteX167" fmla="*/ 525783 w 606439"/>
              <a:gd name="connsiteY167" fmla="*/ 182343 h 597195"/>
              <a:gd name="connsiteX168" fmla="*/ 450290 w 606439"/>
              <a:gd name="connsiteY168" fmla="*/ 109811 h 597195"/>
              <a:gd name="connsiteX169" fmla="*/ 250263 w 606439"/>
              <a:gd name="connsiteY169" fmla="*/ 275402 h 597195"/>
              <a:gd name="connsiteX170" fmla="*/ 339952 w 606439"/>
              <a:gd name="connsiteY170" fmla="*/ 330722 h 597195"/>
              <a:gd name="connsiteX171" fmla="*/ 381985 w 606439"/>
              <a:gd name="connsiteY171" fmla="*/ 330722 h 597195"/>
              <a:gd name="connsiteX172" fmla="*/ 451119 w 606439"/>
              <a:gd name="connsiteY172" fmla="*/ 399664 h 597195"/>
              <a:gd name="connsiteX173" fmla="*/ 451119 w 606439"/>
              <a:gd name="connsiteY173" fmla="*/ 425161 h 597195"/>
              <a:gd name="connsiteX174" fmla="*/ 381985 w 606439"/>
              <a:gd name="connsiteY174" fmla="*/ 494195 h 597195"/>
              <a:gd name="connsiteX175" fmla="*/ 238003 w 606439"/>
              <a:gd name="connsiteY175" fmla="*/ 494195 h 597195"/>
              <a:gd name="connsiteX176" fmla="*/ 266855 w 606439"/>
              <a:gd name="connsiteY176" fmla="*/ 548779 h 597195"/>
              <a:gd name="connsiteX177" fmla="*/ 401159 w 606439"/>
              <a:gd name="connsiteY177" fmla="*/ 548779 h 597195"/>
              <a:gd name="connsiteX178" fmla="*/ 413142 w 606439"/>
              <a:gd name="connsiteY178" fmla="*/ 560745 h 597195"/>
              <a:gd name="connsiteX179" fmla="*/ 413142 w 606439"/>
              <a:gd name="connsiteY179" fmla="*/ 585229 h 597195"/>
              <a:gd name="connsiteX180" fmla="*/ 401159 w 606439"/>
              <a:gd name="connsiteY180" fmla="*/ 597195 h 597195"/>
              <a:gd name="connsiteX181" fmla="*/ 58717 w 606439"/>
              <a:gd name="connsiteY181" fmla="*/ 597195 h 597195"/>
              <a:gd name="connsiteX182" fmla="*/ 46734 w 606439"/>
              <a:gd name="connsiteY182" fmla="*/ 585229 h 597195"/>
              <a:gd name="connsiteX183" fmla="*/ 46734 w 606439"/>
              <a:gd name="connsiteY183" fmla="*/ 560745 h 597195"/>
              <a:gd name="connsiteX184" fmla="*/ 58717 w 606439"/>
              <a:gd name="connsiteY184" fmla="*/ 548779 h 597195"/>
              <a:gd name="connsiteX185" fmla="*/ 85080 w 606439"/>
              <a:gd name="connsiteY185" fmla="*/ 548779 h 597195"/>
              <a:gd name="connsiteX186" fmla="*/ 55583 w 606439"/>
              <a:gd name="connsiteY186" fmla="*/ 492907 h 597195"/>
              <a:gd name="connsiteX187" fmla="*/ 55491 w 606439"/>
              <a:gd name="connsiteY187" fmla="*/ 492815 h 597195"/>
              <a:gd name="connsiteX188" fmla="*/ 0 w 606439"/>
              <a:gd name="connsiteY188" fmla="*/ 425161 h 597195"/>
              <a:gd name="connsiteX189" fmla="*/ 0 w 606439"/>
              <a:gd name="connsiteY189" fmla="*/ 399664 h 597195"/>
              <a:gd name="connsiteX190" fmla="*/ 69041 w 606439"/>
              <a:gd name="connsiteY190" fmla="*/ 330722 h 597195"/>
              <a:gd name="connsiteX191" fmla="*/ 131722 w 606439"/>
              <a:gd name="connsiteY191" fmla="*/ 330722 h 597195"/>
              <a:gd name="connsiteX192" fmla="*/ 108309 w 606439"/>
              <a:gd name="connsiteY192" fmla="*/ 316270 h 597195"/>
              <a:gd name="connsiteX193" fmla="*/ 84250 w 606439"/>
              <a:gd name="connsiteY193" fmla="*/ 283042 h 597195"/>
              <a:gd name="connsiteX194" fmla="*/ 90795 w 606439"/>
              <a:gd name="connsiteY194" fmla="*/ 242726 h 597195"/>
              <a:gd name="connsiteX195" fmla="*/ 91993 w 606439"/>
              <a:gd name="connsiteY195" fmla="*/ 240701 h 597195"/>
              <a:gd name="connsiteX196" fmla="*/ 137621 w 606439"/>
              <a:gd name="connsiteY196" fmla="*/ 215388 h 597195"/>
              <a:gd name="connsiteX197" fmla="*/ 152093 w 606439"/>
              <a:gd name="connsiteY197" fmla="*/ 217321 h 597195"/>
              <a:gd name="connsiteX198" fmla="*/ 399961 w 606439"/>
              <a:gd name="connsiteY198" fmla="*/ 12150 h 597195"/>
              <a:gd name="connsiteX199" fmla="*/ 433513 w 606439"/>
              <a:gd name="connsiteY199" fmla="*/ 0 h 59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606439" h="597195">
                <a:moveTo>
                  <a:pt x="58717" y="559180"/>
                </a:moveTo>
                <a:cubicBezTo>
                  <a:pt x="57888" y="559180"/>
                  <a:pt x="57150" y="559916"/>
                  <a:pt x="57150" y="560745"/>
                </a:cubicBezTo>
                <a:lnTo>
                  <a:pt x="57150" y="585229"/>
                </a:lnTo>
                <a:cubicBezTo>
                  <a:pt x="57150" y="586057"/>
                  <a:pt x="57888" y="586794"/>
                  <a:pt x="58717" y="586794"/>
                </a:cubicBezTo>
                <a:lnTo>
                  <a:pt x="401159" y="586794"/>
                </a:lnTo>
                <a:cubicBezTo>
                  <a:pt x="402081" y="586794"/>
                  <a:pt x="402726" y="586057"/>
                  <a:pt x="402726" y="585229"/>
                </a:cubicBezTo>
                <a:lnTo>
                  <a:pt x="402726" y="560745"/>
                </a:lnTo>
                <a:cubicBezTo>
                  <a:pt x="402726" y="559916"/>
                  <a:pt x="402081" y="559180"/>
                  <a:pt x="401159" y="559180"/>
                </a:cubicBezTo>
                <a:close/>
                <a:moveTo>
                  <a:pt x="68027" y="494103"/>
                </a:moveTo>
                <a:lnTo>
                  <a:pt x="96879" y="548779"/>
                </a:lnTo>
                <a:lnTo>
                  <a:pt x="255056" y="548779"/>
                </a:lnTo>
                <a:lnTo>
                  <a:pt x="245009" y="529909"/>
                </a:lnTo>
                <a:lnTo>
                  <a:pt x="167672" y="529909"/>
                </a:lnTo>
                <a:cubicBezTo>
                  <a:pt x="164814" y="529909"/>
                  <a:pt x="162417" y="527516"/>
                  <a:pt x="162417" y="524663"/>
                </a:cubicBezTo>
                <a:cubicBezTo>
                  <a:pt x="162417" y="521809"/>
                  <a:pt x="164814" y="519416"/>
                  <a:pt x="167672" y="519416"/>
                </a:cubicBezTo>
                <a:lnTo>
                  <a:pt x="239478" y="519416"/>
                </a:lnTo>
                <a:lnTo>
                  <a:pt x="226112" y="494195"/>
                </a:lnTo>
                <a:lnTo>
                  <a:pt x="69041" y="494195"/>
                </a:lnTo>
                <a:cubicBezTo>
                  <a:pt x="68765" y="494195"/>
                  <a:pt x="68396" y="494103"/>
                  <a:pt x="68027" y="494103"/>
                </a:cubicBezTo>
                <a:close/>
                <a:moveTo>
                  <a:pt x="355109" y="382082"/>
                </a:moveTo>
                <a:cubicBezTo>
                  <a:pt x="343403" y="382082"/>
                  <a:pt x="333909" y="391555"/>
                  <a:pt x="333909" y="403327"/>
                </a:cubicBezTo>
                <a:cubicBezTo>
                  <a:pt x="333909" y="415007"/>
                  <a:pt x="343403" y="424572"/>
                  <a:pt x="355109" y="424572"/>
                </a:cubicBezTo>
                <a:cubicBezTo>
                  <a:pt x="366908" y="424572"/>
                  <a:pt x="376402" y="415007"/>
                  <a:pt x="376402" y="403327"/>
                </a:cubicBezTo>
                <a:cubicBezTo>
                  <a:pt x="376402" y="391555"/>
                  <a:pt x="366908" y="382082"/>
                  <a:pt x="355109" y="382082"/>
                </a:cubicBezTo>
                <a:close/>
                <a:moveTo>
                  <a:pt x="355109" y="371597"/>
                </a:moveTo>
                <a:cubicBezTo>
                  <a:pt x="372623" y="371597"/>
                  <a:pt x="386910" y="385853"/>
                  <a:pt x="386910" y="403327"/>
                </a:cubicBezTo>
                <a:cubicBezTo>
                  <a:pt x="386910" y="420710"/>
                  <a:pt x="372623" y="434965"/>
                  <a:pt x="355109" y="434965"/>
                </a:cubicBezTo>
                <a:cubicBezTo>
                  <a:pt x="337688" y="434965"/>
                  <a:pt x="323401" y="420710"/>
                  <a:pt x="323401" y="403327"/>
                </a:cubicBezTo>
                <a:cubicBezTo>
                  <a:pt x="323401" y="385853"/>
                  <a:pt x="337688" y="371597"/>
                  <a:pt x="355109" y="371597"/>
                </a:cubicBezTo>
                <a:close/>
                <a:moveTo>
                  <a:pt x="69041" y="341123"/>
                </a:moveTo>
                <a:cubicBezTo>
                  <a:pt x="45259" y="341123"/>
                  <a:pt x="24703" y="355390"/>
                  <a:pt x="15486" y="375824"/>
                </a:cubicBezTo>
                <a:lnTo>
                  <a:pt x="160850" y="375824"/>
                </a:lnTo>
                <a:cubicBezTo>
                  <a:pt x="163800" y="375824"/>
                  <a:pt x="166104" y="378217"/>
                  <a:pt x="166104" y="381071"/>
                </a:cubicBezTo>
                <a:cubicBezTo>
                  <a:pt x="166104" y="383924"/>
                  <a:pt x="163800" y="386317"/>
                  <a:pt x="160850" y="386317"/>
                </a:cubicBezTo>
                <a:lnTo>
                  <a:pt x="11983" y="386317"/>
                </a:lnTo>
                <a:cubicBezTo>
                  <a:pt x="11338" y="388987"/>
                  <a:pt x="10969" y="391656"/>
                  <a:pt x="10692" y="394417"/>
                </a:cubicBezTo>
                <a:lnTo>
                  <a:pt x="55214" y="394417"/>
                </a:lnTo>
                <a:cubicBezTo>
                  <a:pt x="58072" y="394417"/>
                  <a:pt x="60469" y="396811"/>
                  <a:pt x="60469" y="399664"/>
                </a:cubicBezTo>
                <a:cubicBezTo>
                  <a:pt x="60469" y="402518"/>
                  <a:pt x="58072" y="404911"/>
                  <a:pt x="55214" y="404911"/>
                </a:cubicBezTo>
                <a:lnTo>
                  <a:pt x="10416" y="404911"/>
                </a:lnTo>
                <a:lnTo>
                  <a:pt x="10416" y="424701"/>
                </a:lnTo>
                <a:lnTo>
                  <a:pt x="73189" y="424701"/>
                </a:lnTo>
                <a:cubicBezTo>
                  <a:pt x="76047" y="424701"/>
                  <a:pt x="78443" y="427094"/>
                  <a:pt x="78443" y="429947"/>
                </a:cubicBezTo>
                <a:cubicBezTo>
                  <a:pt x="78443" y="432801"/>
                  <a:pt x="76047" y="435194"/>
                  <a:pt x="73189" y="435194"/>
                </a:cubicBezTo>
                <a:lnTo>
                  <a:pt x="11338" y="435194"/>
                </a:lnTo>
                <a:cubicBezTo>
                  <a:pt x="16039" y="462716"/>
                  <a:pt x="40189" y="483702"/>
                  <a:pt x="69041" y="483702"/>
                </a:cubicBezTo>
                <a:lnTo>
                  <a:pt x="381985" y="483702"/>
                </a:lnTo>
                <a:cubicBezTo>
                  <a:pt x="414340" y="483702"/>
                  <a:pt x="440611" y="457469"/>
                  <a:pt x="440611" y="425161"/>
                </a:cubicBezTo>
                <a:lnTo>
                  <a:pt x="440611" y="399664"/>
                </a:lnTo>
                <a:cubicBezTo>
                  <a:pt x="440611" y="367356"/>
                  <a:pt x="414340" y="341123"/>
                  <a:pt x="381985" y="341123"/>
                </a:cubicBezTo>
                <a:lnTo>
                  <a:pt x="356913" y="341123"/>
                </a:lnTo>
                <a:lnTo>
                  <a:pt x="390927" y="362109"/>
                </a:lnTo>
                <a:cubicBezTo>
                  <a:pt x="416092" y="377573"/>
                  <a:pt x="423927" y="410526"/>
                  <a:pt x="408349" y="435654"/>
                </a:cubicBezTo>
                <a:lnTo>
                  <a:pt x="407150" y="437587"/>
                </a:lnTo>
                <a:cubicBezTo>
                  <a:pt x="406597" y="438600"/>
                  <a:pt x="405952" y="439520"/>
                  <a:pt x="405215" y="440441"/>
                </a:cubicBezTo>
                <a:cubicBezTo>
                  <a:pt x="395259" y="454616"/>
                  <a:pt x="379128" y="462992"/>
                  <a:pt x="361614" y="462992"/>
                </a:cubicBezTo>
                <a:cubicBezTo>
                  <a:pt x="351659" y="462992"/>
                  <a:pt x="341980" y="460230"/>
                  <a:pt x="333500" y="454984"/>
                </a:cubicBezTo>
                <a:lnTo>
                  <a:pt x="148683" y="341123"/>
                </a:lnTo>
                <a:close/>
                <a:moveTo>
                  <a:pt x="562009" y="253771"/>
                </a:moveTo>
                <a:lnTo>
                  <a:pt x="566526" y="343608"/>
                </a:lnTo>
                <a:lnTo>
                  <a:pt x="570951" y="253771"/>
                </a:lnTo>
                <a:close/>
                <a:moveTo>
                  <a:pt x="174956" y="245308"/>
                </a:moveTo>
                <a:cubicBezTo>
                  <a:pt x="163250" y="245308"/>
                  <a:pt x="153664" y="254876"/>
                  <a:pt x="153664" y="266560"/>
                </a:cubicBezTo>
                <a:cubicBezTo>
                  <a:pt x="153664" y="278245"/>
                  <a:pt x="163250" y="287813"/>
                  <a:pt x="174956" y="287813"/>
                </a:cubicBezTo>
                <a:cubicBezTo>
                  <a:pt x="186755" y="287813"/>
                  <a:pt x="196249" y="278245"/>
                  <a:pt x="196249" y="266560"/>
                </a:cubicBezTo>
                <a:cubicBezTo>
                  <a:pt x="196249" y="254876"/>
                  <a:pt x="186755" y="245308"/>
                  <a:pt x="174956" y="245308"/>
                </a:cubicBezTo>
                <a:close/>
                <a:moveTo>
                  <a:pt x="174956" y="234912"/>
                </a:moveTo>
                <a:cubicBezTo>
                  <a:pt x="192470" y="234912"/>
                  <a:pt x="206757" y="249080"/>
                  <a:pt x="206757" y="266560"/>
                </a:cubicBezTo>
                <a:cubicBezTo>
                  <a:pt x="206757" y="284041"/>
                  <a:pt x="192470" y="298209"/>
                  <a:pt x="174956" y="298209"/>
                </a:cubicBezTo>
                <a:cubicBezTo>
                  <a:pt x="157443" y="298209"/>
                  <a:pt x="143248" y="284041"/>
                  <a:pt x="143248" y="266560"/>
                </a:cubicBezTo>
                <a:cubicBezTo>
                  <a:pt x="143248" y="249080"/>
                  <a:pt x="157443" y="234912"/>
                  <a:pt x="174956" y="234912"/>
                </a:cubicBezTo>
                <a:close/>
                <a:moveTo>
                  <a:pt x="137621" y="225789"/>
                </a:moveTo>
                <a:cubicBezTo>
                  <a:pt x="122504" y="225789"/>
                  <a:pt x="108862" y="233429"/>
                  <a:pt x="100935" y="246223"/>
                </a:cubicBezTo>
                <a:lnTo>
                  <a:pt x="99736" y="248156"/>
                </a:lnTo>
                <a:cubicBezTo>
                  <a:pt x="93653" y="257913"/>
                  <a:pt x="91809" y="269511"/>
                  <a:pt x="94482" y="280648"/>
                </a:cubicBezTo>
                <a:cubicBezTo>
                  <a:pt x="97155" y="291878"/>
                  <a:pt x="103977" y="301359"/>
                  <a:pt x="113747" y="307342"/>
                </a:cubicBezTo>
                <a:lnTo>
                  <a:pt x="339030" y="446147"/>
                </a:lnTo>
                <a:cubicBezTo>
                  <a:pt x="345852" y="450289"/>
                  <a:pt x="353595" y="452591"/>
                  <a:pt x="361614" y="452591"/>
                </a:cubicBezTo>
                <a:cubicBezTo>
                  <a:pt x="376639" y="452591"/>
                  <a:pt x="390374" y="444859"/>
                  <a:pt x="398301" y="432064"/>
                </a:cubicBezTo>
                <a:lnTo>
                  <a:pt x="399500" y="430131"/>
                </a:lnTo>
                <a:cubicBezTo>
                  <a:pt x="411944" y="409973"/>
                  <a:pt x="405676" y="383372"/>
                  <a:pt x="385488" y="370946"/>
                </a:cubicBezTo>
                <a:lnTo>
                  <a:pt x="335804" y="340294"/>
                </a:lnTo>
                <a:lnTo>
                  <a:pt x="241783" y="282397"/>
                </a:lnTo>
                <a:lnTo>
                  <a:pt x="202146" y="315258"/>
                </a:lnTo>
                <a:cubicBezTo>
                  <a:pt x="192652" y="323082"/>
                  <a:pt x="180761" y="327316"/>
                  <a:pt x="168593" y="327316"/>
                </a:cubicBezTo>
                <a:cubicBezTo>
                  <a:pt x="152831" y="327316"/>
                  <a:pt x="138082" y="320412"/>
                  <a:pt x="128035" y="308354"/>
                </a:cubicBezTo>
                <a:lnTo>
                  <a:pt x="126652" y="306606"/>
                </a:lnTo>
                <a:cubicBezTo>
                  <a:pt x="108125" y="284330"/>
                  <a:pt x="111259" y="251194"/>
                  <a:pt x="133566" y="232692"/>
                </a:cubicBezTo>
                <a:lnTo>
                  <a:pt x="141677" y="225973"/>
                </a:lnTo>
                <a:cubicBezTo>
                  <a:pt x="140295" y="225881"/>
                  <a:pt x="139004" y="225789"/>
                  <a:pt x="137621" y="225789"/>
                </a:cubicBezTo>
                <a:close/>
                <a:moveTo>
                  <a:pt x="586437" y="223672"/>
                </a:moveTo>
                <a:cubicBezTo>
                  <a:pt x="580353" y="227262"/>
                  <a:pt x="573347" y="229379"/>
                  <a:pt x="565789" y="229379"/>
                </a:cubicBezTo>
                <a:cubicBezTo>
                  <a:pt x="558875" y="229379"/>
                  <a:pt x="552331" y="227538"/>
                  <a:pt x="546616" y="224500"/>
                </a:cubicBezTo>
                <a:lnTo>
                  <a:pt x="546616" y="243370"/>
                </a:lnTo>
                <a:lnTo>
                  <a:pt x="556571" y="243370"/>
                </a:lnTo>
                <a:lnTo>
                  <a:pt x="576481" y="243370"/>
                </a:lnTo>
                <a:lnTo>
                  <a:pt x="586437" y="243370"/>
                </a:lnTo>
                <a:close/>
                <a:moveTo>
                  <a:pt x="251099" y="166681"/>
                </a:moveTo>
                <a:cubicBezTo>
                  <a:pt x="253311" y="164841"/>
                  <a:pt x="256629" y="165117"/>
                  <a:pt x="258472" y="167325"/>
                </a:cubicBezTo>
                <a:cubicBezTo>
                  <a:pt x="260316" y="169532"/>
                  <a:pt x="260039" y="172844"/>
                  <a:pt x="257827" y="174683"/>
                </a:cubicBezTo>
                <a:lnTo>
                  <a:pt x="230086" y="197587"/>
                </a:lnTo>
                <a:cubicBezTo>
                  <a:pt x="229072" y="198415"/>
                  <a:pt x="227874" y="198783"/>
                  <a:pt x="226768" y="198783"/>
                </a:cubicBezTo>
                <a:cubicBezTo>
                  <a:pt x="225201" y="198783"/>
                  <a:pt x="223727" y="198139"/>
                  <a:pt x="222713" y="196943"/>
                </a:cubicBezTo>
                <a:cubicBezTo>
                  <a:pt x="220870" y="194736"/>
                  <a:pt x="221146" y="191424"/>
                  <a:pt x="223450" y="189585"/>
                </a:cubicBezTo>
                <a:close/>
                <a:moveTo>
                  <a:pt x="565789" y="158780"/>
                </a:moveTo>
                <a:cubicBezTo>
                  <a:pt x="549197" y="158780"/>
                  <a:pt x="535739" y="172218"/>
                  <a:pt x="535739" y="188787"/>
                </a:cubicBezTo>
                <a:cubicBezTo>
                  <a:pt x="535739" y="205447"/>
                  <a:pt x="549197" y="218886"/>
                  <a:pt x="565789" y="218886"/>
                </a:cubicBezTo>
                <a:cubicBezTo>
                  <a:pt x="582473" y="218886"/>
                  <a:pt x="595931" y="205447"/>
                  <a:pt x="595931" y="188787"/>
                </a:cubicBezTo>
                <a:cubicBezTo>
                  <a:pt x="595931" y="172218"/>
                  <a:pt x="582473" y="158780"/>
                  <a:pt x="565789" y="158780"/>
                </a:cubicBezTo>
                <a:close/>
                <a:moveTo>
                  <a:pt x="479049" y="82841"/>
                </a:moveTo>
                <a:cubicBezTo>
                  <a:pt x="476192" y="87168"/>
                  <a:pt x="472689" y="91218"/>
                  <a:pt x="468541" y="94623"/>
                </a:cubicBezTo>
                <a:lnTo>
                  <a:pt x="458309" y="103092"/>
                </a:lnTo>
                <a:lnTo>
                  <a:pt x="529286" y="171298"/>
                </a:lnTo>
                <a:cubicBezTo>
                  <a:pt x="533434" y="162645"/>
                  <a:pt x="540624" y="155742"/>
                  <a:pt x="549381" y="151784"/>
                </a:cubicBezTo>
                <a:close/>
                <a:moveTo>
                  <a:pt x="376136" y="63092"/>
                </a:moveTo>
                <a:cubicBezTo>
                  <a:pt x="378349" y="61251"/>
                  <a:pt x="381669" y="61619"/>
                  <a:pt x="383513" y="63828"/>
                </a:cubicBezTo>
                <a:cubicBezTo>
                  <a:pt x="385358" y="66038"/>
                  <a:pt x="385081" y="69351"/>
                  <a:pt x="382776" y="71192"/>
                </a:cubicBezTo>
                <a:lnTo>
                  <a:pt x="271654" y="163150"/>
                </a:lnTo>
                <a:cubicBezTo>
                  <a:pt x="270640" y="163979"/>
                  <a:pt x="269533" y="164347"/>
                  <a:pt x="268335" y="164347"/>
                </a:cubicBezTo>
                <a:cubicBezTo>
                  <a:pt x="266859" y="164347"/>
                  <a:pt x="265291" y="163703"/>
                  <a:pt x="264277" y="162506"/>
                </a:cubicBezTo>
                <a:cubicBezTo>
                  <a:pt x="262433" y="160297"/>
                  <a:pt x="262802" y="156983"/>
                  <a:pt x="265015" y="155142"/>
                </a:cubicBezTo>
                <a:close/>
                <a:moveTo>
                  <a:pt x="429839" y="33479"/>
                </a:moveTo>
                <a:cubicBezTo>
                  <a:pt x="418132" y="33479"/>
                  <a:pt x="408638" y="43055"/>
                  <a:pt x="408638" y="54748"/>
                </a:cubicBezTo>
                <a:cubicBezTo>
                  <a:pt x="408638" y="66533"/>
                  <a:pt x="418132" y="76017"/>
                  <a:pt x="429839" y="76017"/>
                </a:cubicBezTo>
                <a:cubicBezTo>
                  <a:pt x="441637" y="76017"/>
                  <a:pt x="451131" y="66533"/>
                  <a:pt x="451131" y="54748"/>
                </a:cubicBezTo>
                <a:cubicBezTo>
                  <a:pt x="451131" y="43055"/>
                  <a:pt x="441637" y="33479"/>
                  <a:pt x="429839" y="33479"/>
                </a:cubicBezTo>
                <a:close/>
                <a:moveTo>
                  <a:pt x="429839" y="23075"/>
                </a:moveTo>
                <a:cubicBezTo>
                  <a:pt x="447352" y="23075"/>
                  <a:pt x="461639" y="37346"/>
                  <a:pt x="461639" y="54748"/>
                </a:cubicBezTo>
                <a:cubicBezTo>
                  <a:pt x="461639" y="72242"/>
                  <a:pt x="447352" y="86513"/>
                  <a:pt x="429839" y="86513"/>
                </a:cubicBezTo>
                <a:cubicBezTo>
                  <a:pt x="412417" y="86513"/>
                  <a:pt x="398130" y="72242"/>
                  <a:pt x="398130" y="54748"/>
                </a:cubicBezTo>
                <a:cubicBezTo>
                  <a:pt x="398130" y="37346"/>
                  <a:pt x="412417" y="23075"/>
                  <a:pt x="429839" y="23075"/>
                </a:cubicBezTo>
                <a:close/>
                <a:moveTo>
                  <a:pt x="433513" y="10493"/>
                </a:moveTo>
                <a:cubicBezTo>
                  <a:pt x="423742" y="10493"/>
                  <a:pt x="414156" y="13899"/>
                  <a:pt x="406597" y="20158"/>
                </a:cubicBezTo>
                <a:lnTo>
                  <a:pt x="156610" y="227170"/>
                </a:lnTo>
                <a:lnTo>
                  <a:pt x="140202" y="240701"/>
                </a:lnTo>
                <a:cubicBezTo>
                  <a:pt x="122320" y="255520"/>
                  <a:pt x="119831" y="282121"/>
                  <a:pt x="134672" y="299978"/>
                </a:cubicBezTo>
                <a:lnTo>
                  <a:pt x="136147" y="301727"/>
                </a:lnTo>
                <a:cubicBezTo>
                  <a:pt x="144166" y="311392"/>
                  <a:pt x="155965" y="316915"/>
                  <a:pt x="168593" y="316915"/>
                </a:cubicBezTo>
                <a:cubicBezTo>
                  <a:pt x="175322" y="316915"/>
                  <a:pt x="181867" y="315258"/>
                  <a:pt x="187859" y="312220"/>
                </a:cubicBezTo>
                <a:cubicBezTo>
                  <a:pt x="187951" y="312220"/>
                  <a:pt x="188043" y="312128"/>
                  <a:pt x="188043" y="312128"/>
                </a:cubicBezTo>
                <a:cubicBezTo>
                  <a:pt x="190163" y="311024"/>
                  <a:pt x="192099" y="309735"/>
                  <a:pt x="194034" y="308354"/>
                </a:cubicBezTo>
                <a:cubicBezTo>
                  <a:pt x="194495" y="307986"/>
                  <a:pt x="194956" y="307618"/>
                  <a:pt x="195417" y="307250"/>
                </a:cubicBezTo>
                <a:lnTo>
                  <a:pt x="238003" y="271996"/>
                </a:lnTo>
                <a:lnTo>
                  <a:pt x="461812" y="86615"/>
                </a:lnTo>
                <a:cubicBezTo>
                  <a:pt x="479694" y="71796"/>
                  <a:pt x="482183" y="45287"/>
                  <a:pt x="467343" y="27430"/>
                </a:cubicBezTo>
                <a:lnTo>
                  <a:pt x="465960" y="25681"/>
                </a:lnTo>
                <a:cubicBezTo>
                  <a:pt x="457940" y="16016"/>
                  <a:pt x="446050" y="10493"/>
                  <a:pt x="433513" y="10493"/>
                </a:cubicBezTo>
                <a:close/>
                <a:moveTo>
                  <a:pt x="433513" y="0"/>
                </a:moveTo>
                <a:cubicBezTo>
                  <a:pt x="449184" y="0"/>
                  <a:pt x="463932" y="6903"/>
                  <a:pt x="473979" y="19054"/>
                </a:cubicBezTo>
                <a:lnTo>
                  <a:pt x="475454" y="20710"/>
                </a:lnTo>
                <a:cubicBezTo>
                  <a:pt x="487991" y="35806"/>
                  <a:pt x="490572" y="55964"/>
                  <a:pt x="484027" y="73085"/>
                </a:cubicBezTo>
                <a:lnTo>
                  <a:pt x="561088" y="148562"/>
                </a:lnTo>
                <a:cubicBezTo>
                  <a:pt x="562655" y="148378"/>
                  <a:pt x="564222" y="148286"/>
                  <a:pt x="565789" y="148286"/>
                </a:cubicBezTo>
                <a:cubicBezTo>
                  <a:pt x="588188" y="148286"/>
                  <a:pt x="606439" y="166511"/>
                  <a:pt x="606439" y="188787"/>
                </a:cubicBezTo>
                <a:cubicBezTo>
                  <a:pt x="606439" y="198728"/>
                  <a:pt x="602844" y="207840"/>
                  <a:pt x="596853" y="214836"/>
                </a:cubicBezTo>
                <a:lnTo>
                  <a:pt x="596853" y="248524"/>
                </a:lnTo>
                <a:cubicBezTo>
                  <a:pt x="596853" y="251470"/>
                  <a:pt x="594548" y="253771"/>
                  <a:pt x="591691" y="253771"/>
                </a:cubicBezTo>
                <a:lnTo>
                  <a:pt x="581459" y="253771"/>
                </a:lnTo>
                <a:lnTo>
                  <a:pt x="571688" y="448909"/>
                </a:lnTo>
                <a:cubicBezTo>
                  <a:pt x="571596" y="451670"/>
                  <a:pt x="569291" y="453879"/>
                  <a:pt x="566526" y="453879"/>
                </a:cubicBezTo>
                <a:cubicBezTo>
                  <a:pt x="563761" y="453879"/>
                  <a:pt x="561456" y="451670"/>
                  <a:pt x="561272" y="448909"/>
                </a:cubicBezTo>
                <a:lnTo>
                  <a:pt x="551593" y="253771"/>
                </a:lnTo>
                <a:lnTo>
                  <a:pt x="541362" y="253771"/>
                </a:lnTo>
                <a:cubicBezTo>
                  <a:pt x="538504" y="253771"/>
                  <a:pt x="536107" y="251470"/>
                  <a:pt x="536107" y="248524"/>
                </a:cubicBezTo>
                <a:lnTo>
                  <a:pt x="536107" y="216676"/>
                </a:lnTo>
                <a:cubicBezTo>
                  <a:pt x="536107" y="216584"/>
                  <a:pt x="536200" y="216492"/>
                  <a:pt x="536200" y="216400"/>
                </a:cubicBezTo>
                <a:cubicBezTo>
                  <a:pt x="529378" y="209221"/>
                  <a:pt x="525230" y="199464"/>
                  <a:pt x="525230" y="188787"/>
                </a:cubicBezTo>
                <a:cubicBezTo>
                  <a:pt x="525230" y="186669"/>
                  <a:pt x="525415" y="184460"/>
                  <a:pt x="525783" y="182343"/>
                </a:cubicBezTo>
                <a:lnTo>
                  <a:pt x="450290" y="109811"/>
                </a:lnTo>
                <a:lnTo>
                  <a:pt x="250263" y="275402"/>
                </a:lnTo>
                <a:lnTo>
                  <a:pt x="339952" y="330722"/>
                </a:lnTo>
                <a:lnTo>
                  <a:pt x="381985" y="330722"/>
                </a:lnTo>
                <a:cubicBezTo>
                  <a:pt x="420055" y="330722"/>
                  <a:pt x="451119" y="361649"/>
                  <a:pt x="451119" y="399664"/>
                </a:cubicBezTo>
                <a:lnTo>
                  <a:pt x="451119" y="425161"/>
                </a:lnTo>
                <a:cubicBezTo>
                  <a:pt x="451119" y="463176"/>
                  <a:pt x="420055" y="494195"/>
                  <a:pt x="381985" y="494195"/>
                </a:cubicBezTo>
                <a:lnTo>
                  <a:pt x="238003" y="494195"/>
                </a:lnTo>
                <a:lnTo>
                  <a:pt x="266855" y="548779"/>
                </a:lnTo>
                <a:lnTo>
                  <a:pt x="401159" y="548779"/>
                </a:lnTo>
                <a:cubicBezTo>
                  <a:pt x="407796" y="548779"/>
                  <a:pt x="413142" y="554210"/>
                  <a:pt x="413142" y="560745"/>
                </a:cubicBezTo>
                <a:lnTo>
                  <a:pt x="413142" y="585229"/>
                </a:lnTo>
                <a:cubicBezTo>
                  <a:pt x="413142" y="591856"/>
                  <a:pt x="407796" y="597195"/>
                  <a:pt x="401159" y="597195"/>
                </a:cubicBezTo>
                <a:lnTo>
                  <a:pt x="58717" y="597195"/>
                </a:lnTo>
                <a:cubicBezTo>
                  <a:pt x="52080" y="597195"/>
                  <a:pt x="46734" y="591856"/>
                  <a:pt x="46734" y="585229"/>
                </a:cubicBezTo>
                <a:lnTo>
                  <a:pt x="46734" y="560745"/>
                </a:lnTo>
                <a:cubicBezTo>
                  <a:pt x="46734" y="554210"/>
                  <a:pt x="52080" y="548779"/>
                  <a:pt x="58717" y="548779"/>
                </a:cubicBezTo>
                <a:lnTo>
                  <a:pt x="85080" y="548779"/>
                </a:lnTo>
                <a:lnTo>
                  <a:pt x="55583" y="492907"/>
                </a:lnTo>
                <a:cubicBezTo>
                  <a:pt x="55583" y="492907"/>
                  <a:pt x="55583" y="492907"/>
                  <a:pt x="55491" y="492815"/>
                </a:cubicBezTo>
                <a:cubicBezTo>
                  <a:pt x="23874" y="486556"/>
                  <a:pt x="0" y="458574"/>
                  <a:pt x="0" y="425161"/>
                </a:cubicBezTo>
                <a:lnTo>
                  <a:pt x="0" y="399664"/>
                </a:lnTo>
                <a:cubicBezTo>
                  <a:pt x="0" y="361649"/>
                  <a:pt x="30972" y="330722"/>
                  <a:pt x="69041" y="330722"/>
                </a:cubicBezTo>
                <a:lnTo>
                  <a:pt x="131722" y="330722"/>
                </a:lnTo>
                <a:lnTo>
                  <a:pt x="108309" y="316270"/>
                </a:lnTo>
                <a:cubicBezTo>
                  <a:pt x="96141" y="308723"/>
                  <a:pt x="87569" y="296941"/>
                  <a:pt x="84250" y="283042"/>
                </a:cubicBezTo>
                <a:cubicBezTo>
                  <a:pt x="81024" y="269143"/>
                  <a:pt x="83329" y="254876"/>
                  <a:pt x="90795" y="242726"/>
                </a:cubicBezTo>
                <a:lnTo>
                  <a:pt x="91993" y="240701"/>
                </a:lnTo>
                <a:cubicBezTo>
                  <a:pt x="101856" y="224869"/>
                  <a:pt x="118909" y="215388"/>
                  <a:pt x="137621" y="215388"/>
                </a:cubicBezTo>
                <a:cubicBezTo>
                  <a:pt x="142507" y="215388"/>
                  <a:pt x="147392" y="216032"/>
                  <a:pt x="152093" y="217321"/>
                </a:cubicBezTo>
                <a:lnTo>
                  <a:pt x="399961" y="12150"/>
                </a:lnTo>
                <a:cubicBezTo>
                  <a:pt x="409363" y="4326"/>
                  <a:pt x="421254" y="0"/>
                  <a:pt x="43351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out-of-basket-commercial-symbol_49779"/>
          <p:cNvSpPr>
            <a:spLocks noChangeAspect="1"/>
          </p:cNvSpPr>
          <p:nvPr/>
        </p:nvSpPr>
        <p:spPr bwMode="auto">
          <a:xfrm>
            <a:off x="8066957" y="754131"/>
            <a:ext cx="262804" cy="439353"/>
          </a:xfrm>
          <a:custGeom>
            <a:avLst/>
            <a:gdLst>
              <a:gd name="connsiteX0" fmla="*/ 24212 w 362918"/>
              <a:gd name="connsiteY0" fmla="*/ 458574 h 606722"/>
              <a:gd name="connsiteX1" fmla="*/ 24212 w 362918"/>
              <a:gd name="connsiteY1" fmla="*/ 582549 h 606722"/>
              <a:gd name="connsiteX2" fmla="*/ 338706 w 362918"/>
              <a:gd name="connsiteY2" fmla="*/ 582549 h 606722"/>
              <a:gd name="connsiteX3" fmla="*/ 338706 w 362918"/>
              <a:gd name="connsiteY3" fmla="*/ 458574 h 606722"/>
              <a:gd name="connsiteX4" fmla="*/ 173316 w 362918"/>
              <a:gd name="connsiteY4" fmla="*/ 303056 h 606722"/>
              <a:gd name="connsiteX5" fmla="*/ 173316 w 362918"/>
              <a:gd name="connsiteY5" fmla="*/ 328837 h 606722"/>
              <a:gd name="connsiteX6" fmla="*/ 161212 w 362918"/>
              <a:gd name="connsiteY6" fmla="*/ 340927 h 606722"/>
              <a:gd name="connsiteX7" fmla="*/ 135490 w 362918"/>
              <a:gd name="connsiteY7" fmla="*/ 340927 h 606722"/>
              <a:gd name="connsiteX8" fmla="*/ 135490 w 362918"/>
              <a:gd name="connsiteY8" fmla="*/ 357196 h 606722"/>
              <a:gd name="connsiteX9" fmla="*/ 161212 w 362918"/>
              <a:gd name="connsiteY9" fmla="*/ 357196 h 606722"/>
              <a:gd name="connsiteX10" fmla="*/ 173316 w 362918"/>
              <a:gd name="connsiteY10" fmla="*/ 369286 h 606722"/>
              <a:gd name="connsiteX11" fmla="*/ 173316 w 362918"/>
              <a:gd name="connsiteY11" fmla="*/ 394978 h 606722"/>
              <a:gd name="connsiteX12" fmla="*/ 189603 w 362918"/>
              <a:gd name="connsiteY12" fmla="*/ 394978 h 606722"/>
              <a:gd name="connsiteX13" fmla="*/ 189603 w 362918"/>
              <a:gd name="connsiteY13" fmla="*/ 369286 h 606722"/>
              <a:gd name="connsiteX14" fmla="*/ 201707 w 362918"/>
              <a:gd name="connsiteY14" fmla="*/ 357196 h 606722"/>
              <a:gd name="connsiteX15" fmla="*/ 227429 w 362918"/>
              <a:gd name="connsiteY15" fmla="*/ 357196 h 606722"/>
              <a:gd name="connsiteX16" fmla="*/ 227429 w 362918"/>
              <a:gd name="connsiteY16" fmla="*/ 340927 h 606722"/>
              <a:gd name="connsiteX17" fmla="*/ 201707 w 362918"/>
              <a:gd name="connsiteY17" fmla="*/ 340927 h 606722"/>
              <a:gd name="connsiteX18" fmla="*/ 189603 w 362918"/>
              <a:gd name="connsiteY18" fmla="*/ 328837 h 606722"/>
              <a:gd name="connsiteX19" fmla="*/ 189603 w 362918"/>
              <a:gd name="connsiteY19" fmla="*/ 303056 h 606722"/>
              <a:gd name="connsiteX20" fmla="*/ 161212 w 362918"/>
              <a:gd name="connsiteY20" fmla="*/ 278875 h 606722"/>
              <a:gd name="connsiteX21" fmla="*/ 201707 w 362918"/>
              <a:gd name="connsiteY21" fmla="*/ 278875 h 606722"/>
              <a:gd name="connsiteX22" fmla="*/ 213811 w 362918"/>
              <a:gd name="connsiteY22" fmla="*/ 290966 h 606722"/>
              <a:gd name="connsiteX23" fmla="*/ 213811 w 362918"/>
              <a:gd name="connsiteY23" fmla="*/ 316746 h 606722"/>
              <a:gd name="connsiteX24" fmla="*/ 239533 w 362918"/>
              <a:gd name="connsiteY24" fmla="*/ 316746 h 606722"/>
              <a:gd name="connsiteX25" fmla="*/ 251637 w 362918"/>
              <a:gd name="connsiteY25" fmla="*/ 328837 h 606722"/>
              <a:gd name="connsiteX26" fmla="*/ 251637 w 362918"/>
              <a:gd name="connsiteY26" fmla="*/ 369286 h 606722"/>
              <a:gd name="connsiteX27" fmla="*/ 239533 w 362918"/>
              <a:gd name="connsiteY27" fmla="*/ 381377 h 606722"/>
              <a:gd name="connsiteX28" fmla="*/ 213811 w 362918"/>
              <a:gd name="connsiteY28" fmla="*/ 381377 h 606722"/>
              <a:gd name="connsiteX29" fmla="*/ 213811 w 362918"/>
              <a:gd name="connsiteY29" fmla="*/ 407069 h 606722"/>
              <a:gd name="connsiteX30" fmla="*/ 201707 w 362918"/>
              <a:gd name="connsiteY30" fmla="*/ 419159 h 606722"/>
              <a:gd name="connsiteX31" fmla="*/ 161212 w 362918"/>
              <a:gd name="connsiteY31" fmla="*/ 419159 h 606722"/>
              <a:gd name="connsiteX32" fmla="*/ 149108 w 362918"/>
              <a:gd name="connsiteY32" fmla="*/ 407069 h 606722"/>
              <a:gd name="connsiteX33" fmla="*/ 149108 w 362918"/>
              <a:gd name="connsiteY33" fmla="*/ 381377 h 606722"/>
              <a:gd name="connsiteX34" fmla="*/ 123386 w 362918"/>
              <a:gd name="connsiteY34" fmla="*/ 381377 h 606722"/>
              <a:gd name="connsiteX35" fmla="*/ 111282 w 362918"/>
              <a:gd name="connsiteY35" fmla="*/ 369286 h 606722"/>
              <a:gd name="connsiteX36" fmla="*/ 111282 w 362918"/>
              <a:gd name="connsiteY36" fmla="*/ 328837 h 606722"/>
              <a:gd name="connsiteX37" fmla="*/ 123386 w 362918"/>
              <a:gd name="connsiteY37" fmla="*/ 316746 h 606722"/>
              <a:gd name="connsiteX38" fmla="*/ 149108 w 362918"/>
              <a:gd name="connsiteY38" fmla="*/ 316746 h 606722"/>
              <a:gd name="connsiteX39" fmla="*/ 149108 w 362918"/>
              <a:gd name="connsiteY39" fmla="*/ 290966 h 606722"/>
              <a:gd name="connsiteX40" fmla="*/ 161212 w 362918"/>
              <a:gd name="connsiteY40" fmla="*/ 278875 h 606722"/>
              <a:gd name="connsiteX41" fmla="*/ 24212 w 362918"/>
              <a:gd name="connsiteY41" fmla="*/ 263591 h 606722"/>
              <a:gd name="connsiteX42" fmla="*/ 24212 w 362918"/>
              <a:gd name="connsiteY42" fmla="*/ 434401 h 606722"/>
              <a:gd name="connsiteX43" fmla="*/ 338706 w 362918"/>
              <a:gd name="connsiteY43" fmla="*/ 434401 h 606722"/>
              <a:gd name="connsiteX44" fmla="*/ 338706 w 362918"/>
              <a:gd name="connsiteY44" fmla="*/ 263591 h 606722"/>
              <a:gd name="connsiteX45" fmla="*/ 192539 w 362918"/>
              <a:gd name="connsiteY45" fmla="*/ 202382 h 606722"/>
              <a:gd name="connsiteX46" fmla="*/ 202416 w 362918"/>
              <a:gd name="connsiteY46" fmla="*/ 202382 h 606722"/>
              <a:gd name="connsiteX47" fmla="*/ 214519 w 362918"/>
              <a:gd name="connsiteY47" fmla="*/ 214449 h 606722"/>
              <a:gd name="connsiteX48" fmla="*/ 202416 w 362918"/>
              <a:gd name="connsiteY48" fmla="*/ 226515 h 606722"/>
              <a:gd name="connsiteX49" fmla="*/ 192539 w 362918"/>
              <a:gd name="connsiteY49" fmla="*/ 226515 h 606722"/>
              <a:gd name="connsiteX50" fmla="*/ 180436 w 362918"/>
              <a:gd name="connsiteY50" fmla="*/ 214449 h 606722"/>
              <a:gd name="connsiteX51" fmla="*/ 192539 w 362918"/>
              <a:gd name="connsiteY51" fmla="*/ 202382 h 606722"/>
              <a:gd name="connsiteX52" fmla="*/ 51626 w 362918"/>
              <a:gd name="connsiteY52" fmla="*/ 202382 h 606722"/>
              <a:gd name="connsiteX53" fmla="*/ 154285 w 362918"/>
              <a:gd name="connsiteY53" fmla="*/ 202382 h 606722"/>
              <a:gd name="connsiteX54" fmla="*/ 166394 w 362918"/>
              <a:gd name="connsiteY54" fmla="*/ 214449 h 606722"/>
              <a:gd name="connsiteX55" fmla="*/ 154285 w 362918"/>
              <a:gd name="connsiteY55" fmla="*/ 226515 h 606722"/>
              <a:gd name="connsiteX56" fmla="*/ 51626 w 362918"/>
              <a:gd name="connsiteY56" fmla="*/ 226515 h 606722"/>
              <a:gd name="connsiteX57" fmla="*/ 39517 w 362918"/>
              <a:gd name="connsiteY57" fmla="*/ 214449 h 606722"/>
              <a:gd name="connsiteX58" fmla="*/ 51626 w 362918"/>
              <a:gd name="connsiteY58" fmla="*/ 202382 h 606722"/>
              <a:gd name="connsiteX59" fmla="*/ 128272 w 362918"/>
              <a:gd name="connsiteY59" fmla="*/ 108067 h 606722"/>
              <a:gd name="connsiteX60" fmla="*/ 24212 w 362918"/>
              <a:gd name="connsiteY60" fmla="*/ 212046 h 606722"/>
              <a:gd name="connsiteX61" fmla="*/ 24212 w 362918"/>
              <a:gd name="connsiteY61" fmla="*/ 239418 h 606722"/>
              <a:gd name="connsiteX62" fmla="*/ 338706 w 362918"/>
              <a:gd name="connsiteY62" fmla="*/ 239418 h 606722"/>
              <a:gd name="connsiteX63" fmla="*/ 338706 w 362918"/>
              <a:gd name="connsiteY63" fmla="*/ 212046 h 606722"/>
              <a:gd name="connsiteX64" fmla="*/ 234557 w 362918"/>
              <a:gd name="connsiteY64" fmla="*/ 108067 h 606722"/>
              <a:gd name="connsiteX65" fmla="*/ 140378 w 362918"/>
              <a:gd name="connsiteY65" fmla="*/ 24173 h 606722"/>
              <a:gd name="connsiteX66" fmla="*/ 140378 w 362918"/>
              <a:gd name="connsiteY66" fmla="*/ 83894 h 606722"/>
              <a:gd name="connsiteX67" fmla="*/ 222451 w 362918"/>
              <a:gd name="connsiteY67" fmla="*/ 83894 h 606722"/>
              <a:gd name="connsiteX68" fmla="*/ 222451 w 362918"/>
              <a:gd name="connsiteY68" fmla="*/ 24173 h 606722"/>
              <a:gd name="connsiteX69" fmla="*/ 128272 w 362918"/>
              <a:gd name="connsiteY69" fmla="*/ 0 h 606722"/>
              <a:gd name="connsiteX70" fmla="*/ 234557 w 362918"/>
              <a:gd name="connsiteY70" fmla="*/ 0 h 606722"/>
              <a:gd name="connsiteX71" fmla="*/ 246663 w 362918"/>
              <a:gd name="connsiteY71" fmla="*/ 12086 h 606722"/>
              <a:gd name="connsiteX72" fmla="*/ 246663 w 362918"/>
              <a:gd name="connsiteY72" fmla="*/ 84516 h 606722"/>
              <a:gd name="connsiteX73" fmla="*/ 362918 w 362918"/>
              <a:gd name="connsiteY73" fmla="*/ 212046 h 606722"/>
              <a:gd name="connsiteX74" fmla="*/ 362918 w 362918"/>
              <a:gd name="connsiteY74" fmla="*/ 594636 h 606722"/>
              <a:gd name="connsiteX75" fmla="*/ 350812 w 362918"/>
              <a:gd name="connsiteY75" fmla="*/ 606722 h 606722"/>
              <a:gd name="connsiteX76" fmla="*/ 12106 w 362918"/>
              <a:gd name="connsiteY76" fmla="*/ 606722 h 606722"/>
              <a:gd name="connsiteX77" fmla="*/ 0 w 362918"/>
              <a:gd name="connsiteY77" fmla="*/ 594636 h 606722"/>
              <a:gd name="connsiteX78" fmla="*/ 0 w 362918"/>
              <a:gd name="connsiteY78" fmla="*/ 212046 h 606722"/>
              <a:gd name="connsiteX79" fmla="*/ 116166 w 362918"/>
              <a:gd name="connsiteY79" fmla="*/ 84516 h 606722"/>
              <a:gd name="connsiteX80" fmla="*/ 116166 w 362918"/>
              <a:gd name="connsiteY80" fmla="*/ 12086 h 606722"/>
              <a:gd name="connsiteX81" fmla="*/ 128272 w 362918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62918" h="606722">
                <a:moveTo>
                  <a:pt x="24212" y="458574"/>
                </a:moveTo>
                <a:lnTo>
                  <a:pt x="24212" y="582549"/>
                </a:lnTo>
                <a:lnTo>
                  <a:pt x="338706" y="582549"/>
                </a:lnTo>
                <a:lnTo>
                  <a:pt x="338706" y="458574"/>
                </a:lnTo>
                <a:close/>
                <a:moveTo>
                  <a:pt x="173316" y="303056"/>
                </a:moveTo>
                <a:lnTo>
                  <a:pt x="173316" y="328837"/>
                </a:lnTo>
                <a:cubicBezTo>
                  <a:pt x="173316" y="335504"/>
                  <a:pt x="167887" y="340927"/>
                  <a:pt x="161212" y="340927"/>
                </a:cubicBezTo>
                <a:lnTo>
                  <a:pt x="135490" y="340927"/>
                </a:lnTo>
                <a:lnTo>
                  <a:pt x="135490" y="357196"/>
                </a:lnTo>
                <a:lnTo>
                  <a:pt x="161212" y="357196"/>
                </a:lnTo>
                <a:cubicBezTo>
                  <a:pt x="167887" y="357196"/>
                  <a:pt x="173316" y="362619"/>
                  <a:pt x="173316" y="369286"/>
                </a:cubicBezTo>
                <a:lnTo>
                  <a:pt x="173316" y="394978"/>
                </a:lnTo>
                <a:lnTo>
                  <a:pt x="189603" y="394978"/>
                </a:lnTo>
                <a:lnTo>
                  <a:pt x="189603" y="369286"/>
                </a:lnTo>
                <a:cubicBezTo>
                  <a:pt x="189603" y="362619"/>
                  <a:pt x="195032" y="357196"/>
                  <a:pt x="201707" y="357196"/>
                </a:cubicBezTo>
                <a:lnTo>
                  <a:pt x="227429" y="357196"/>
                </a:lnTo>
                <a:lnTo>
                  <a:pt x="227429" y="340927"/>
                </a:lnTo>
                <a:lnTo>
                  <a:pt x="201707" y="340927"/>
                </a:lnTo>
                <a:cubicBezTo>
                  <a:pt x="195032" y="340927"/>
                  <a:pt x="189603" y="335504"/>
                  <a:pt x="189603" y="328837"/>
                </a:cubicBezTo>
                <a:lnTo>
                  <a:pt x="189603" y="303056"/>
                </a:lnTo>
                <a:close/>
                <a:moveTo>
                  <a:pt x="161212" y="278875"/>
                </a:moveTo>
                <a:lnTo>
                  <a:pt x="201707" y="278875"/>
                </a:lnTo>
                <a:cubicBezTo>
                  <a:pt x="208382" y="278875"/>
                  <a:pt x="213811" y="284298"/>
                  <a:pt x="213811" y="290966"/>
                </a:cubicBezTo>
                <a:lnTo>
                  <a:pt x="213811" y="316746"/>
                </a:lnTo>
                <a:lnTo>
                  <a:pt x="239533" y="316746"/>
                </a:lnTo>
                <a:cubicBezTo>
                  <a:pt x="246208" y="316746"/>
                  <a:pt x="251637" y="322169"/>
                  <a:pt x="251637" y="328837"/>
                </a:cubicBezTo>
                <a:lnTo>
                  <a:pt x="251637" y="369286"/>
                </a:lnTo>
                <a:cubicBezTo>
                  <a:pt x="251637" y="375954"/>
                  <a:pt x="246208" y="381377"/>
                  <a:pt x="239533" y="381377"/>
                </a:cubicBezTo>
                <a:lnTo>
                  <a:pt x="213811" y="381377"/>
                </a:lnTo>
                <a:lnTo>
                  <a:pt x="213811" y="407069"/>
                </a:lnTo>
                <a:cubicBezTo>
                  <a:pt x="213811" y="413736"/>
                  <a:pt x="208382" y="419159"/>
                  <a:pt x="201707" y="419159"/>
                </a:cubicBezTo>
                <a:lnTo>
                  <a:pt x="161212" y="419159"/>
                </a:lnTo>
                <a:cubicBezTo>
                  <a:pt x="154537" y="419159"/>
                  <a:pt x="149108" y="413736"/>
                  <a:pt x="149108" y="407069"/>
                </a:cubicBezTo>
                <a:lnTo>
                  <a:pt x="149108" y="381377"/>
                </a:lnTo>
                <a:lnTo>
                  <a:pt x="123386" y="381377"/>
                </a:lnTo>
                <a:cubicBezTo>
                  <a:pt x="116711" y="381377"/>
                  <a:pt x="111282" y="375954"/>
                  <a:pt x="111282" y="369286"/>
                </a:cubicBezTo>
                <a:lnTo>
                  <a:pt x="111282" y="328837"/>
                </a:lnTo>
                <a:cubicBezTo>
                  <a:pt x="111282" y="322169"/>
                  <a:pt x="116711" y="316746"/>
                  <a:pt x="123386" y="316746"/>
                </a:cubicBezTo>
                <a:lnTo>
                  <a:pt x="149108" y="316746"/>
                </a:lnTo>
                <a:lnTo>
                  <a:pt x="149108" y="290966"/>
                </a:lnTo>
                <a:cubicBezTo>
                  <a:pt x="149108" y="284298"/>
                  <a:pt x="154537" y="278875"/>
                  <a:pt x="161212" y="278875"/>
                </a:cubicBezTo>
                <a:close/>
                <a:moveTo>
                  <a:pt x="24212" y="263591"/>
                </a:moveTo>
                <a:lnTo>
                  <a:pt x="24212" y="434401"/>
                </a:lnTo>
                <a:lnTo>
                  <a:pt x="338706" y="434401"/>
                </a:lnTo>
                <a:lnTo>
                  <a:pt x="338706" y="263591"/>
                </a:lnTo>
                <a:close/>
                <a:moveTo>
                  <a:pt x="192539" y="202382"/>
                </a:moveTo>
                <a:lnTo>
                  <a:pt x="202416" y="202382"/>
                </a:lnTo>
                <a:cubicBezTo>
                  <a:pt x="209180" y="202382"/>
                  <a:pt x="214519" y="207794"/>
                  <a:pt x="214519" y="214449"/>
                </a:cubicBezTo>
                <a:cubicBezTo>
                  <a:pt x="214519" y="221192"/>
                  <a:pt x="209091" y="226515"/>
                  <a:pt x="202416" y="226515"/>
                </a:cubicBezTo>
                <a:lnTo>
                  <a:pt x="192539" y="226515"/>
                </a:lnTo>
                <a:cubicBezTo>
                  <a:pt x="185864" y="226515"/>
                  <a:pt x="180436" y="221192"/>
                  <a:pt x="180436" y="214449"/>
                </a:cubicBezTo>
                <a:cubicBezTo>
                  <a:pt x="180436" y="207794"/>
                  <a:pt x="185864" y="202382"/>
                  <a:pt x="192539" y="202382"/>
                </a:cubicBezTo>
                <a:close/>
                <a:moveTo>
                  <a:pt x="51626" y="202382"/>
                </a:moveTo>
                <a:lnTo>
                  <a:pt x="154285" y="202382"/>
                </a:lnTo>
                <a:cubicBezTo>
                  <a:pt x="160963" y="202382"/>
                  <a:pt x="166394" y="207794"/>
                  <a:pt x="166394" y="214449"/>
                </a:cubicBezTo>
                <a:cubicBezTo>
                  <a:pt x="166394" y="221192"/>
                  <a:pt x="160963" y="226515"/>
                  <a:pt x="154285" y="226515"/>
                </a:cubicBezTo>
                <a:lnTo>
                  <a:pt x="51626" y="226515"/>
                </a:lnTo>
                <a:cubicBezTo>
                  <a:pt x="44948" y="226515"/>
                  <a:pt x="39517" y="221192"/>
                  <a:pt x="39517" y="214449"/>
                </a:cubicBezTo>
                <a:cubicBezTo>
                  <a:pt x="39517" y="207794"/>
                  <a:pt x="44948" y="202382"/>
                  <a:pt x="51626" y="202382"/>
                </a:cubicBezTo>
                <a:close/>
                <a:moveTo>
                  <a:pt x="128272" y="108067"/>
                </a:moveTo>
                <a:cubicBezTo>
                  <a:pt x="70857" y="108067"/>
                  <a:pt x="24212" y="154724"/>
                  <a:pt x="24212" y="212046"/>
                </a:cubicBezTo>
                <a:lnTo>
                  <a:pt x="24212" y="239418"/>
                </a:lnTo>
                <a:lnTo>
                  <a:pt x="338706" y="239418"/>
                </a:lnTo>
                <a:lnTo>
                  <a:pt x="338706" y="212046"/>
                </a:lnTo>
                <a:cubicBezTo>
                  <a:pt x="338706" y="154724"/>
                  <a:pt x="291972" y="108067"/>
                  <a:pt x="234557" y="108067"/>
                </a:cubicBezTo>
                <a:close/>
                <a:moveTo>
                  <a:pt x="140378" y="24173"/>
                </a:moveTo>
                <a:lnTo>
                  <a:pt x="140378" y="83894"/>
                </a:lnTo>
                <a:lnTo>
                  <a:pt x="222451" y="83894"/>
                </a:lnTo>
                <a:lnTo>
                  <a:pt x="222451" y="24173"/>
                </a:lnTo>
                <a:close/>
                <a:moveTo>
                  <a:pt x="128272" y="0"/>
                </a:moveTo>
                <a:lnTo>
                  <a:pt x="234557" y="0"/>
                </a:lnTo>
                <a:cubicBezTo>
                  <a:pt x="241322" y="0"/>
                  <a:pt x="246663" y="5421"/>
                  <a:pt x="246663" y="12086"/>
                </a:cubicBezTo>
                <a:lnTo>
                  <a:pt x="246663" y="84516"/>
                </a:lnTo>
                <a:cubicBezTo>
                  <a:pt x="311823" y="90648"/>
                  <a:pt x="362918" y="145482"/>
                  <a:pt x="362918" y="212046"/>
                </a:cubicBezTo>
                <a:lnTo>
                  <a:pt x="362918" y="594636"/>
                </a:lnTo>
                <a:cubicBezTo>
                  <a:pt x="362918" y="601301"/>
                  <a:pt x="357488" y="606722"/>
                  <a:pt x="350812" y="606722"/>
                </a:cubicBezTo>
                <a:lnTo>
                  <a:pt x="12106" y="606722"/>
                </a:lnTo>
                <a:cubicBezTo>
                  <a:pt x="5430" y="606722"/>
                  <a:pt x="0" y="601301"/>
                  <a:pt x="0" y="594636"/>
                </a:cubicBezTo>
                <a:lnTo>
                  <a:pt x="0" y="212046"/>
                </a:lnTo>
                <a:cubicBezTo>
                  <a:pt x="0" y="145482"/>
                  <a:pt x="51095" y="90648"/>
                  <a:pt x="116166" y="84516"/>
                </a:cubicBezTo>
                <a:lnTo>
                  <a:pt x="116166" y="12086"/>
                </a:lnTo>
                <a:cubicBezTo>
                  <a:pt x="116166" y="5421"/>
                  <a:pt x="121596" y="0"/>
                  <a:pt x="12827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out-of-basket-commercial-symbol_49779"/>
          <p:cNvSpPr>
            <a:spLocks noChangeAspect="1"/>
          </p:cNvSpPr>
          <p:nvPr/>
        </p:nvSpPr>
        <p:spPr bwMode="auto">
          <a:xfrm>
            <a:off x="8620329" y="782263"/>
            <a:ext cx="439353" cy="383088"/>
          </a:xfrm>
          <a:custGeom>
            <a:avLst/>
            <a:gdLst>
              <a:gd name="T0" fmla="*/ 8109 w 8184"/>
              <a:gd name="T1" fmla="*/ 1607 h 7147"/>
              <a:gd name="T2" fmla="*/ 7881 w 8184"/>
              <a:gd name="T3" fmla="*/ 1497 h 7147"/>
              <a:gd name="T4" fmla="*/ 6970 w 8184"/>
              <a:gd name="T5" fmla="*/ 1497 h 7147"/>
              <a:gd name="T6" fmla="*/ 7416 w 8184"/>
              <a:gd name="T7" fmla="*/ 1052 h 7147"/>
              <a:gd name="T8" fmla="*/ 7416 w 8184"/>
              <a:gd name="T9" fmla="*/ 227 h 7147"/>
              <a:gd name="T10" fmla="*/ 6592 w 8184"/>
              <a:gd name="T11" fmla="*/ 227 h 7147"/>
              <a:gd name="T12" fmla="*/ 5322 w 8184"/>
              <a:gd name="T13" fmla="*/ 1497 h 7147"/>
              <a:gd name="T14" fmla="*/ 2862 w 8184"/>
              <a:gd name="T15" fmla="*/ 1497 h 7147"/>
              <a:gd name="T16" fmla="*/ 1592 w 8184"/>
              <a:gd name="T17" fmla="*/ 227 h 7147"/>
              <a:gd name="T18" fmla="*/ 768 w 8184"/>
              <a:gd name="T19" fmla="*/ 227 h 7147"/>
              <a:gd name="T20" fmla="*/ 768 w 8184"/>
              <a:gd name="T21" fmla="*/ 1052 h 7147"/>
              <a:gd name="T22" fmla="*/ 1214 w 8184"/>
              <a:gd name="T23" fmla="*/ 1497 h 7147"/>
              <a:gd name="T24" fmla="*/ 303 w 8184"/>
              <a:gd name="T25" fmla="*/ 1497 h 7147"/>
              <a:gd name="T26" fmla="*/ 75 w 8184"/>
              <a:gd name="T27" fmla="*/ 1607 h 7147"/>
              <a:gd name="T28" fmla="*/ 19 w 8184"/>
              <a:gd name="T29" fmla="*/ 1854 h 7147"/>
              <a:gd name="T30" fmla="*/ 1185 w 8184"/>
              <a:gd name="T31" fmla="*/ 6921 h 7147"/>
              <a:gd name="T32" fmla="*/ 1469 w 8184"/>
              <a:gd name="T33" fmla="*/ 7147 h 7147"/>
              <a:gd name="T34" fmla="*/ 6715 w 8184"/>
              <a:gd name="T35" fmla="*/ 7147 h 7147"/>
              <a:gd name="T36" fmla="*/ 6999 w 8184"/>
              <a:gd name="T37" fmla="*/ 6921 h 7147"/>
              <a:gd name="T38" fmla="*/ 8165 w 8184"/>
              <a:gd name="T39" fmla="*/ 1854 h 7147"/>
              <a:gd name="T40" fmla="*/ 8109 w 8184"/>
              <a:gd name="T41" fmla="*/ 1607 h 7147"/>
              <a:gd name="T42" fmla="*/ 5118 w 8184"/>
              <a:gd name="T43" fmla="*/ 5053 h 7147"/>
              <a:gd name="T44" fmla="*/ 4375 w 8184"/>
              <a:gd name="T45" fmla="*/ 5796 h 7147"/>
              <a:gd name="T46" fmla="*/ 4092 w 8184"/>
              <a:gd name="T47" fmla="*/ 5913 h 7147"/>
              <a:gd name="T48" fmla="*/ 4092 w 8184"/>
              <a:gd name="T49" fmla="*/ 5913 h 7147"/>
              <a:gd name="T50" fmla="*/ 3809 w 8184"/>
              <a:gd name="T51" fmla="*/ 5796 h 7147"/>
              <a:gd name="T52" fmla="*/ 3066 w 8184"/>
              <a:gd name="T53" fmla="*/ 5053 h 7147"/>
              <a:gd name="T54" fmla="*/ 3066 w 8184"/>
              <a:gd name="T55" fmla="*/ 4487 h 7147"/>
              <a:gd name="T56" fmla="*/ 3632 w 8184"/>
              <a:gd name="T57" fmla="*/ 4487 h 7147"/>
              <a:gd name="T58" fmla="*/ 3692 w 8184"/>
              <a:gd name="T59" fmla="*/ 4547 h 7147"/>
              <a:gd name="T60" fmla="*/ 3692 w 8184"/>
              <a:gd name="T61" fmla="*/ 3148 h 7147"/>
              <a:gd name="T62" fmla="*/ 4092 w 8184"/>
              <a:gd name="T63" fmla="*/ 2748 h 7147"/>
              <a:gd name="T64" fmla="*/ 4492 w 8184"/>
              <a:gd name="T65" fmla="*/ 3148 h 7147"/>
              <a:gd name="T66" fmla="*/ 4492 w 8184"/>
              <a:gd name="T67" fmla="*/ 4547 h 7147"/>
              <a:gd name="T68" fmla="*/ 4552 w 8184"/>
              <a:gd name="T69" fmla="*/ 4487 h 7147"/>
              <a:gd name="T70" fmla="*/ 5118 w 8184"/>
              <a:gd name="T71" fmla="*/ 4487 h 7147"/>
              <a:gd name="T72" fmla="*/ 5118 w 8184"/>
              <a:gd name="T73" fmla="*/ 5053 h 7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84" h="7147">
                <a:moveTo>
                  <a:pt x="8109" y="1607"/>
                </a:moveTo>
                <a:cubicBezTo>
                  <a:pt x="8053" y="1538"/>
                  <a:pt x="7969" y="1497"/>
                  <a:pt x="7881" y="1497"/>
                </a:cubicBezTo>
                <a:lnTo>
                  <a:pt x="6970" y="1497"/>
                </a:lnTo>
                <a:lnTo>
                  <a:pt x="7416" y="1052"/>
                </a:lnTo>
                <a:cubicBezTo>
                  <a:pt x="7644" y="824"/>
                  <a:pt x="7644" y="455"/>
                  <a:pt x="7416" y="227"/>
                </a:cubicBezTo>
                <a:cubicBezTo>
                  <a:pt x="7188" y="0"/>
                  <a:pt x="6819" y="0"/>
                  <a:pt x="6592" y="227"/>
                </a:cubicBezTo>
                <a:lnTo>
                  <a:pt x="5322" y="1497"/>
                </a:lnTo>
                <a:lnTo>
                  <a:pt x="2862" y="1497"/>
                </a:lnTo>
                <a:lnTo>
                  <a:pt x="1592" y="227"/>
                </a:lnTo>
                <a:cubicBezTo>
                  <a:pt x="1365" y="0"/>
                  <a:pt x="996" y="0"/>
                  <a:pt x="768" y="227"/>
                </a:cubicBezTo>
                <a:cubicBezTo>
                  <a:pt x="540" y="455"/>
                  <a:pt x="540" y="824"/>
                  <a:pt x="768" y="1052"/>
                </a:cubicBezTo>
                <a:lnTo>
                  <a:pt x="1214" y="1497"/>
                </a:lnTo>
                <a:lnTo>
                  <a:pt x="303" y="1497"/>
                </a:lnTo>
                <a:cubicBezTo>
                  <a:pt x="215" y="1497"/>
                  <a:pt x="131" y="1538"/>
                  <a:pt x="75" y="1607"/>
                </a:cubicBezTo>
                <a:cubicBezTo>
                  <a:pt x="20" y="1676"/>
                  <a:pt x="0" y="1767"/>
                  <a:pt x="19" y="1854"/>
                </a:cubicBezTo>
                <a:lnTo>
                  <a:pt x="1185" y="6921"/>
                </a:lnTo>
                <a:cubicBezTo>
                  <a:pt x="1215" y="7054"/>
                  <a:pt x="1333" y="7147"/>
                  <a:pt x="1469" y="7147"/>
                </a:cubicBezTo>
                <a:lnTo>
                  <a:pt x="6715" y="7147"/>
                </a:lnTo>
                <a:cubicBezTo>
                  <a:pt x="6851" y="7147"/>
                  <a:pt x="6968" y="7054"/>
                  <a:pt x="6999" y="6921"/>
                </a:cubicBezTo>
                <a:lnTo>
                  <a:pt x="8165" y="1854"/>
                </a:lnTo>
                <a:cubicBezTo>
                  <a:pt x="8184" y="1767"/>
                  <a:pt x="8164" y="1676"/>
                  <a:pt x="8109" y="1607"/>
                </a:cubicBezTo>
                <a:close/>
                <a:moveTo>
                  <a:pt x="5118" y="5053"/>
                </a:moveTo>
                <a:lnTo>
                  <a:pt x="4375" y="5796"/>
                </a:lnTo>
                <a:cubicBezTo>
                  <a:pt x="4300" y="5871"/>
                  <a:pt x="4198" y="5913"/>
                  <a:pt x="4092" y="5913"/>
                </a:cubicBezTo>
                <a:lnTo>
                  <a:pt x="4092" y="5913"/>
                </a:lnTo>
                <a:cubicBezTo>
                  <a:pt x="3986" y="5913"/>
                  <a:pt x="3884" y="5871"/>
                  <a:pt x="3809" y="5796"/>
                </a:cubicBezTo>
                <a:lnTo>
                  <a:pt x="3066" y="5053"/>
                </a:lnTo>
                <a:cubicBezTo>
                  <a:pt x="2910" y="4897"/>
                  <a:pt x="2910" y="4643"/>
                  <a:pt x="3066" y="4487"/>
                </a:cubicBezTo>
                <a:cubicBezTo>
                  <a:pt x="3222" y="4331"/>
                  <a:pt x="3476" y="4331"/>
                  <a:pt x="3632" y="4487"/>
                </a:cubicBezTo>
                <a:lnTo>
                  <a:pt x="3692" y="4547"/>
                </a:lnTo>
                <a:lnTo>
                  <a:pt x="3692" y="3148"/>
                </a:lnTo>
                <a:cubicBezTo>
                  <a:pt x="3692" y="2927"/>
                  <a:pt x="3871" y="2748"/>
                  <a:pt x="4092" y="2748"/>
                </a:cubicBezTo>
                <a:cubicBezTo>
                  <a:pt x="4313" y="2748"/>
                  <a:pt x="4492" y="2927"/>
                  <a:pt x="4492" y="3148"/>
                </a:cubicBezTo>
                <a:lnTo>
                  <a:pt x="4492" y="4547"/>
                </a:lnTo>
                <a:lnTo>
                  <a:pt x="4552" y="4487"/>
                </a:lnTo>
                <a:cubicBezTo>
                  <a:pt x="4709" y="4331"/>
                  <a:pt x="4962" y="4331"/>
                  <a:pt x="5118" y="4487"/>
                </a:cubicBezTo>
                <a:cubicBezTo>
                  <a:pt x="5274" y="4643"/>
                  <a:pt x="5274" y="4897"/>
                  <a:pt x="5118" y="50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out-of-basket-commercial-symbol_49779"/>
          <p:cNvSpPr>
            <a:spLocks noChangeAspect="1"/>
          </p:cNvSpPr>
          <p:nvPr/>
        </p:nvSpPr>
        <p:spPr bwMode="auto">
          <a:xfrm>
            <a:off x="9271307" y="754131"/>
            <a:ext cx="420688" cy="439353"/>
          </a:xfrm>
          <a:custGeom>
            <a:avLst/>
            <a:gdLst>
              <a:gd name="connsiteX0" fmla="*/ 413614 w 581773"/>
              <a:gd name="connsiteY0" fmla="*/ 317048 h 607584"/>
              <a:gd name="connsiteX1" fmla="*/ 386861 w 581773"/>
              <a:gd name="connsiteY1" fmla="*/ 431696 h 607584"/>
              <a:gd name="connsiteX2" fmla="*/ 380730 w 581773"/>
              <a:gd name="connsiteY2" fmla="*/ 456729 h 607584"/>
              <a:gd name="connsiteX3" fmla="*/ 415295 w 581773"/>
              <a:gd name="connsiteY3" fmla="*/ 456729 h 607584"/>
              <a:gd name="connsiteX4" fmla="*/ 449811 w 581773"/>
              <a:gd name="connsiteY4" fmla="*/ 456729 h 607584"/>
              <a:gd name="connsiteX5" fmla="*/ 443679 w 581773"/>
              <a:gd name="connsiteY5" fmla="*/ 431696 h 607584"/>
              <a:gd name="connsiteX6" fmla="*/ 416927 w 581773"/>
              <a:gd name="connsiteY6" fmla="*/ 317048 h 607584"/>
              <a:gd name="connsiteX7" fmla="*/ 415295 w 581773"/>
              <a:gd name="connsiteY7" fmla="*/ 317048 h 607584"/>
              <a:gd name="connsiteX8" fmla="*/ 364362 w 581773"/>
              <a:gd name="connsiteY8" fmla="*/ 245850 h 607584"/>
              <a:gd name="connsiteX9" fmla="*/ 415295 w 581773"/>
              <a:gd name="connsiteY9" fmla="*/ 245850 h 607584"/>
              <a:gd name="connsiteX10" fmla="*/ 466228 w 581773"/>
              <a:gd name="connsiteY10" fmla="*/ 245850 h 607584"/>
              <a:gd name="connsiteX11" fmla="*/ 478887 w 581773"/>
              <a:gd name="connsiteY11" fmla="*/ 255182 h 607584"/>
              <a:gd name="connsiteX12" fmla="*/ 581199 w 581773"/>
              <a:gd name="connsiteY12" fmla="*/ 590535 h 607584"/>
              <a:gd name="connsiteX13" fmla="*/ 568540 w 581773"/>
              <a:gd name="connsiteY13" fmla="*/ 607569 h 607584"/>
              <a:gd name="connsiteX14" fmla="*/ 495453 w 581773"/>
              <a:gd name="connsiteY14" fmla="*/ 607569 h 607584"/>
              <a:gd name="connsiteX15" fmla="*/ 482547 w 581773"/>
              <a:gd name="connsiteY15" fmla="*/ 597348 h 607584"/>
              <a:gd name="connsiteX16" fmla="*/ 467118 w 581773"/>
              <a:gd name="connsiteY16" fmla="*/ 530791 h 607584"/>
              <a:gd name="connsiteX17" fmla="*/ 415295 w 581773"/>
              <a:gd name="connsiteY17" fmla="*/ 530791 h 607584"/>
              <a:gd name="connsiteX18" fmla="*/ 363472 w 581773"/>
              <a:gd name="connsiteY18" fmla="*/ 530791 h 607584"/>
              <a:gd name="connsiteX19" fmla="*/ 347994 w 581773"/>
              <a:gd name="connsiteY19" fmla="*/ 597348 h 607584"/>
              <a:gd name="connsiteX20" fmla="*/ 335137 w 581773"/>
              <a:gd name="connsiteY20" fmla="*/ 607569 h 607584"/>
              <a:gd name="connsiteX21" fmla="*/ 262050 w 581773"/>
              <a:gd name="connsiteY21" fmla="*/ 607569 h 607584"/>
              <a:gd name="connsiteX22" fmla="*/ 249391 w 581773"/>
              <a:gd name="connsiteY22" fmla="*/ 590535 h 607584"/>
              <a:gd name="connsiteX23" fmla="*/ 351703 w 581773"/>
              <a:gd name="connsiteY23" fmla="*/ 255182 h 607584"/>
              <a:gd name="connsiteX24" fmla="*/ 364362 w 581773"/>
              <a:gd name="connsiteY24" fmla="*/ 245850 h 607584"/>
              <a:gd name="connsiteX25" fmla="*/ 96060 w 581773"/>
              <a:gd name="connsiteY25" fmla="*/ 0 h 607584"/>
              <a:gd name="connsiteX26" fmla="*/ 279635 w 581773"/>
              <a:gd name="connsiteY26" fmla="*/ 0 h 607584"/>
              <a:gd name="connsiteX27" fmla="*/ 291652 w 581773"/>
              <a:gd name="connsiteY27" fmla="*/ 18564 h 607584"/>
              <a:gd name="connsiteX28" fmla="*/ 189430 w 581773"/>
              <a:gd name="connsiteY28" fmla="*/ 246522 h 607584"/>
              <a:gd name="connsiteX29" fmla="*/ 279486 w 581773"/>
              <a:gd name="connsiteY29" fmla="*/ 246522 h 607584"/>
              <a:gd name="connsiteX30" fmla="*/ 290861 w 581773"/>
              <a:gd name="connsiteY30" fmla="*/ 266321 h 607584"/>
              <a:gd name="connsiteX31" fmla="*/ 187798 w 581773"/>
              <a:gd name="connsiteY31" fmla="*/ 441449 h 607584"/>
              <a:gd name="connsiteX32" fmla="*/ 220141 w 581773"/>
              <a:gd name="connsiteY32" fmla="*/ 441449 h 607584"/>
              <a:gd name="connsiteX33" fmla="*/ 232010 w 581773"/>
              <a:gd name="connsiteY33" fmla="*/ 460310 h 607584"/>
              <a:gd name="connsiteX34" fmla="*/ 165049 w 581773"/>
              <a:gd name="connsiteY34" fmla="*/ 600086 h 607584"/>
              <a:gd name="connsiteX35" fmla="*/ 141212 w 581773"/>
              <a:gd name="connsiteY35" fmla="*/ 600086 h 607584"/>
              <a:gd name="connsiteX36" fmla="*/ 120837 w 581773"/>
              <a:gd name="connsiteY36" fmla="*/ 557477 h 607584"/>
              <a:gd name="connsiteX37" fmla="*/ 100907 w 581773"/>
              <a:gd name="connsiteY37" fmla="*/ 515756 h 607584"/>
              <a:gd name="connsiteX38" fmla="*/ 74399 w 581773"/>
              <a:gd name="connsiteY38" fmla="*/ 460211 h 607584"/>
              <a:gd name="connsiteX39" fmla="*/ 86318 w 581773"/>
              <a:gd name="connsiteY39" fmla="*/ 441400 h 607584"/>
              <a:gd name="connsiteX40" fmla="*/ 115644 w 581773"/>
              <a:gd name="connsiteY40" fmla="*/ 441400 h 607584"/>
              <a:gd name="connsiteX41" fmla="*/ 135574 w 581773"/>
              <a:gd name="connsiteY41" fmla="*/ 348824 h 607584"/>
              <a:gd name="connsiteX42" fmla="*/ 13175 w 581773"/>
              <a:gd name="connsiteY42" fmla="*/ 348824 h 607584"/>
              <a:gd name="connsiteX43" fmla="*/ 416 w 581773"/>
              <a:gd name="connsiteY43" fmla="*/ 332383 h 607584"/>
              <a:gd name="connsiteX44" fmla="*/ 83252 w 581773"/>
              <a:gd name="connsiteY44" fmla="*/ 9875 h 607584"/>
              <a:gd name="connsiteX45" fmla="*/ 96060 w 581773"/>
              <a:gd name="connsiteY45" fmla="*/ 0 h 60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1773" h="607584">
                <a:moveTo>
                  <a:pt x="413614" y="317048"/>
                </a:moveTo>
                <a:cubicBezTo>
                  <a:pt x="404713" y="353240"/>
                  <a:pt x="395812" y="397183"/>
                  <a:pt x="386861" y="431696"/>
                </a:cubicBezTo>
                <a:lnTo>
                  <a:pt x="380730" y="456729"/>
                </a:lnTo>
                <a:lnTo>
                  <a:pt x="415295" y="456729"/>
                </a:lnTo>
                <a:lnTo>
                  <a:pt x="449811" y="456729"/>
                </a:lnTo>
                <a:lnTo>
                  <a:pt x="443679" y="431696"/>
                </a:lnTo>
                <a:cubicBezTo>
                  <a:pt x="434778" y="397183"/>
                  <a:pt x="425877" y="353240"/>
                  <a:pt x="416927" y="317048"/>
                </a:cubicBezTo>
                <a:lnTo>
                  <a:pt x="415295" y="317048"/>
                </a:lnTo>
                <a:close/>
                <a:moveTo>
                  <a:pt x="364362" y="245850"/>
                </a:moveTo>
                <a:lnTo>
                  <a:pt x="415295" y="245850"/>
                </a:lnTo>
                <a:lnTo>
                  <a:pt x="466228" y="245850"/>
                </a:lnTo>
                <a:cubicBezTo>
                  <a:pt x="472063" y="245850"/>
                  <a:pt x="477157" y="249652"/>
                  <a:pt x="478887" y="255182"/>
                </a:cubicBezTo>
                <a:lnTo>
                  <a:pt x="581199" y="590535"/>
                </a:lnTo>
                <a:cubicBezTo>
                  <a:pt x="583770" y="598978"/>
                  <a:pt x="577391" y="607569"/>
                  <a:pt x="568540" y="607569"/>
                </a:cubicBezTo>
                <a:lnTo>
                  <a:pt x="495453" y="607569"/>
                </a:lnTo>
                <a:cubicBezTo>
                  <a:pt x="489272" y="607569"/>
                  <a:pt x="483931" y="603323"/>
                  <a:pt x="482547" y="597348"/>
                </a:cubicBezTo>
                <a:lnTo>
                  <a:pt x="467118" y="530791"/>
                </a:lnTo>
                <a:lnTo>
                  <a:pt x="415295" y="530791"/>
                </a:lnTo>
                <a:lnTo>
                  <a:pt x="363472" y="530791"/>
                </a:lnTo>
                <a:lnTo>
                  <a:pt x="347994" y="597348"/>
                </a:lnTo>
                <a:cubicBezTo>
                  <a:pt x="346609" y="603323"/>
                  <a:pt x="341269" y="607569"/>
                  <a:pt x="335137" y="607569"/>
                </a:cubicBezTo>
                <a:lnTo>
                  <a:pt x="262050" y="607569"/>
                </a:lnTo>
                <a:cubicBezTo>
                  <a:pt x="253150" y="607569"/>
                  <a:pt x="246820" y="598978"/>
                  <a:pt x="249391" y="590535"/>
                </a:cubicBezTo>
                <a:lnTo>
                  <a:pt x="351703" y="255182"/>
                </a:lnTo>
                <a:cubicBezTo>
                  <a:pt x="353384" y="249652"/>
                  <a:pt x="358527" y="245850"/>
                  <a:pt x="364362" y="245850"/>
                </a:cubicBezTo>
                <a:close/>
                <a:moveTo>
                  <a:pt x="96060" y="0"/>
                </a:moveTo>
                <a:lnTo>
                  <a:pt x="279635" y="0"/>
                </a:lnTo>
                <a:cubicBezTo>
                  <a:pt x="289179" y="0"/>
                  <a:pt x="295559" y="9825"/>
                  <a:pt x="291652" y="18564"/>
                </a:cubicBezTo>
                <a:lnTo>
                  <a:pt x="189430" y="246522"/>
                </a:lnTo>
                <a:lnTo>
                  <a:pt x="279486" y="246522"/>
                </a:lnTo>
                <a:cubicBezTo>
                  <a:pt x="289674" y="246522"/>
                  <a:pt x="296004" y="257582"/>
                  <a:pt x="290861" y="266321"/>
                </a:cubicBezTo>
                <a:lnTo>
                  <a:pt x="187798" y="441449"/>
                </a:lnTo>
                <a:lnTo>
                  <a:pt x="220141" y="441449"/>
                </a:lnTo>
                <a:cubicBezTo>
                  <a:pt x="229834" y="441449"/>
                  <a:pt x="236214" y="451571"/>
                  <a:pt x="232010" y="460310"/>
                </a:cubicBezTo>
                <a:lnTo>
                  <a:pt x="165049" y="600086"/>
                </a:lnTo>
                <a:cubicBezTo>
                  <a:pt x="160252" y="610109"/>
                  <a:pt x="146009" y="610060"/>
                  <a:pt x="141212" y="600086"/>
                </a:cubicBezTo>
                <a:lnTo>
                  <a:pt x="120837" y="557477"/>
                </a:lnTo>
                <a:lnTo>
                  <a:pt x="100907" y="515756"/>
                </a:lnTo>
                <a:lnTo>
                  <a:pt x="74399" y="460211"/>
                </a:lnTo>
                <a:cubicBezTo>
                  <a:pt x="70196" y="451472"/>
                  <a:pt x="76575" y="441400"/>
                  <a:pt x="86318" y="441400"/>
                </a:cubicBezTo>
                <a:lnTo>
                  <a:pt x="115644" y="441400"/>
                </a:lnTo>
                <a:lnTo>
                  <a:pt x="135574" y="348824"/>
                </a:lnTo>
                <a:lnTo>
                  <a:pt x="13175" y="348824"/>
                </a:lnTo>
                <a:cubicBezTo>
                  <a:pt x="4570" y="348824"/>
                  <a:pt x="-1711" y="340678"/>
                  <a:pt x="416" y="332383"/>
                </a:cubicBezTo>
                <a:lnTo>
                  <a:pt x="83252" y="9875"/>
                </a:lnTo>
                <a:cubicBezTo>
                  <a:pt x="84785" y="4049"/>
                  <a:pt x="90027" y="0"/>
                  <a:pt x="9606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ut-of-basket-commercial-symbol_49779"/>
          <p:cNvSpPr>
            <a:spLocks noChangeAspect="1"/>
          </p:cNvSpPr>
          <p:nvPr/>
        </p:nvSpPr>
        <p:spPr bwMode="auto">
          <a:xfrm>
            <a:off x="9903621" y="757239"/>
            <a:ext cx="439353" cy="433138"/>
          </a:xfrm>
          <a:custGeom>
            <a:avLst/>
            <a:gdLst>
              <a:gd name="connsiteX0" fmla="*/ 261001 w 608698"/>
              <a:gd name="connsiteY0" fmla="*/ 479068 h 600088"/>
              <a:gd name="connsiteX1" fmla="*/ 432425 w 608698"/>
              <a:gd name="connsiteY1" fmla="*/ 554184 h 600088"/>
              <a:gd name="connsiteX2" fmla="*/ 603774 w 608698"/>
              <a:gd name="connsiteY2" fmla="*/ 479068 h 600088"/>
              <a:gd name="connsiteX3" fmla="*/ 608697 w 608698"/>
              <a:gd name="connsiteY3" fmla="*/ 502020 h 600088"/>
              <a:gd name="connsiteX4" fmla="*/ 432425 w 608698"/>
              <a:gd name="connsiteY4" fmla="*/ 600088 h 600088"/>
              <a:gd name="connsiteX5" fmla="*/ 256152 w 608698"/>
              <a:gd name="connsiteY5" fmla="*/ 502020 h 600088"/>
              <a:gd name="connsiteX6" fmla="*/ 261001 w 608698"/>
              <a:gd name="connsiteY6" fmla="*/ 479068 h 600088"/>
              <a:gd name="connsiteX7" fmla="*/ 4924 w 608698"/>
              <a:gd name="connsiteY7" fmla="*/ 382605 h 600088"/>
              <a:gd name="connsiteX8" fmla="*/ 176285 w 608698"/>
              <a:gd name="connsiteY8" fmla="*/ 457793 h 600088"/>
              <a:gd name="connsiteX9" fmla="*/ 236041 w 608698"/>
              <a:gd name="connsiteY9" fmla="*/ 451980 h 600088"/>
              <a:gd name="connsiteX10" fmla="*/ 231640 w 608698"/>
              <a:gd name="connsiteY10" fmla="*/ 462264 h 600088"/>
              <a:gd name="connsiteX11" fmla="*/ 225000 w 608698"/>
              <a:gd name="connsiteY11" fmla="*/ 493412 h 600088"/>
              <a:gd name="connsiteX12" fmla="*/ 225298 w 608698"/>
              <a:gd name="connsiteY12" fmla="*/ 499820 h 600088"/>
              <a:gd name="connsiteX13" fmla="*/ 176285 w 608698"/>
              <a:gd name="connsiteY13" fmla="*/ 503695 h 600088"/>
              <a:gd name="connsiteX14" fmla="*/ 0 w 608698"/>
              <a:gd name="connsiteY14" fmla="*/ 405556 h 600088"/>
              <a:gd name="connsiteX15" fmla="*/ 4924 w 608698"/>
              <a:gd name="connsiteY15" fmla="*/ 382605 h 600088"/>
              <a:gd name="connsiteX16" fmla="*/ 261001 w 608698"/>
              <a:gd name="connsiteY16" fmla="*/ 375478 h 600088"/>
              <a:gd name="connsiteX17" fmla="*/ 432425 w 608698"/>
              <a:gd name="connsiteY17" fmla="*/ 450622 h 600088"/>
              <a:gd name="connsiteX18" fmla="*/ 603774 w 608698"/>
              <a:gd name="connsiteY18" fmla="*/ 375478 h 600088"/>
              <a:gd name="connsiteX19" fmla="*/ 608697 w 608698"/>
              <a:gd name="connsiteY19" fmla="*/ 398416 h 600088"/>
              <a:gd name="connsiteX20" fmla="*/ 432425 w 608698"/>
              <a:gd name="connsiteY20" fmla="*/ 496498 h 600088"/>
              <a:gd name="connsiteX21" fmla="*/ 256152 w 608698"/>
              <a:gd name="connsiteY21" fmla="*/ 398416 h 600088"/>
              <a:gd name="connsiteX22" fmla="*/ 261001 w 608698"/>
              <a:gd name="connsiteY22" fmla="*/ 375478 h 600088"/>
              <a:gd name="connsiteX23" fmla="*/ 4924 w 608698"/>
              <a:gd name="connsiteY23" fmla="*/ 279086 h 600088"/>
              <a:gd name="connsiteX24" fmla="*/ 176285 w 608698"/>
              <a:gd name="connsiteY24" fmla="*/ 354274 h 600088"/>
              <a:gd name="connsiteX25" fmla="*/ 236041 w 608698"/>
              <a:gd name="connsiteY25" fmla="*/ 348461 h 600088"/>
              <a:gd name="connsiteX26" fmla="*/ 231640 w 608698"/>
              <a:gd name="connsiteY26" fmla="*/ 358745 h 600088"/>
              <a:gd name="connsiteX27" fmla="*/ 225000 w 608698"/>
              <a:gd name="connsiteY27" fmla="*/ 389818 h 600088"/>
              <a:gd name="connsiteX28" fmla="*/ 225298 w 608698"/>
              <a:gd name="connsiteY28" fmla="*/ 396301 h 600088"/>
              <a:gd name="connsiteX29" fmla="*/ 176285 w 608698"/>
              <a:gd name="connsiteY29" fmla="*/ 400176 h 600088"/>
              <a:gd name="connsiteX30" fmla="*/ 0 w 608698"/>
              <a:gd name="connsiteY30" fmla="*/ 302037 h 600088"/>
              <a:gd name="connsiteX31" fmla="*/ 4924 w 608698"/>
              <a:gd name="connsiteY31" fmla="*/ 279086 h 600088"/>
              <a:gd name="connsiteX32" fmla="*/ 261001 w 608698"/>
              <a:gd name="connsiteY32" fmla="*/ 271959 h 600088"/>
              <a:gd name="connsiteX33" fmla="*/ 432425 w 608698"/>
              <a:gd name="connsiteY33" fmla="*/ 347103 h 600088"/>
              <a:gd name="connsiteX34" fmla="*/ 603774 w 608698"/>
              <a:gd name="connsiteY34" fmla="*/ 271959 h 600088"/>
              <a:gd name="connsiteX35" fmla="*/ 608697 w 608698"/>
              <a:gd name="connsiteY35" fmla="*/ 294897 h 600088"/>
              <a:gd name="connsiteX36" fmla="*/ 432425 w 608698"/>
              <a:gd name="connsiteY36" fmla="*/ 392979 h 600088"/>
              <a:gd name="connsiteX37" fmla="*/ 256152 w 608698"/>
              <a:gd name="connsiteY37" fmla="*/ 294897 h 600088"/>
              <a:gd name="connsiteX38" fmla="*/ 261001 w 608698"/>
              <a:gd name="connsiteY38" fmla="*/ 271959 h 600088"/>
              <a:gd name="connsiteX39" fmla="*/ 4924 w 608698"/>
              <a:gd name="connsiteY39" fmla="*/ 175567 h 600088"/>
              <a:gd name="connsiteX40" fmla="*/ 176285 w 608698"/>
              <a:gd name="connsiteY40" fmla="*/ 250713 h 600088"/>
              <a:gd name="connsiteX41" fmla="*/ 236041 w 608698"/>
              <a:gd name="connsiteY41" fmla="*/ 244904 h 600088"/>
              <a:gd name="connsiteX42" fmla="*/ 231640 w 608698"/>
              <a:gd name="connsiteY42" fmla="*/ 255182 h 600088"/>
              <a:gd name="connsiteX43" fmla="*/ 225000 w 608698"/>
              <a:gd name="connsiteY43" fmla="*/ 286238 h 600088"/>
              <a:gd name="connsiteX44" fmla="*/ 225298 w 608698"/>
              <a:gd name="connsiteY44" fmla="*/ 292718 h 600088"/>
              <a:gd name="connsiteX45" fmla="*/ 176285 w 608698"/>
              <a:gd name="connsiteY45" fmla="*/ 296516 h 600088"/>
              <a:gd name="connsiteX46" fmla="*/ 0 w 608698"/>
              <a:gd name="connsiteY46" fmla="*/ 198506 h 600088"/>
              <a:gd name="connsiteX47" fmla="*/ 4924 w 608698"/>
              <a:gd name="connsiteY47" fmla="*/ 175567 h 600088"/>
              <a:gd name="connsiteX48" fmla="*/ 432425 w 608698"/>
              <a:gd name="connsiteY48" fmla="*/ 96392 h 600088"/>
              <a:gd name="connsiteX49" fmla="*/ 608698 w 608698"/>
              <a:gd name="connsiteY49" fmla="*/ 194443 h 600088"/>
              <a:gd name="connsiteX50" fmla="*/ 432425 w 608698"/>
              <a:gd name="connsiteY50" fmla="*/ 292494 h 600088"/>
              <a:gd name="connsiteX51" fmla="*/ 256152 w 608698"/>
              <a:gd name="connsiteY51" fmla="*/ 194443 h 600088"/>
              <a:gd name="connsiteX52" fmla="*/ 432425 w 608698"/>
              <a:gd name="connsiteY52" fmla="*/ 96392 h 600088"/>
              <a:gd name="connsiteX53" fmla="*/ 176258 w 608698"/>
              <a:gd name="connsiteY53" fmla="*/ 0 h 600088"/>
              <a:gd name="connsiteX54" fmla="*/ 347817 w 608698"/>
              <a:gd name="connsiteY54" fmla="*/ 75446 h 600088"/>
              <a:gd name="connsiteX55" fmla="*/ 224966 w 608698"/>
              <a:gd name="connsiteY55" fmla="*/ 185823 h 600088"/>
              <a:gd name="connsiteX56" fmla="*/ 225264 w 608698"/>
              <a:gd name="connsiteY56" fmla="*/ 192228 h 600088"/>
              <a:gd name="connsiteX57" fmla="*/ 176258 w 608698"/>
              <a:gd name="connsiteY57" fmla="*/ 196101 h 600088"/>
              <a:gd name="connsiteX58" fmla="*/ 0 w 608698"/>
              <a:gd name="connsiteY58" fmla="*/ 98013 h 600088"/>
              <a:gd name="connsiteX59" fmla="*/ 176258 w 608698"/>
              <a:gd name="connsiteY59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698" h="600088">
                <a:moveTo>
                  <a:pt x="261001" y="479068"/>
                </a:moveTo>
                <a:cubicBezTo>
                  <a:pt x="279575" y="522140"/>
                  <a:pt x="349249" y="554184"/>
                  <a:pt x="432425" y="554184"/>
                </a:cubicBezTo>
                <a:cubicBezTo>
                  <a:pt x="515600" y="554184"/>
                  <a:pt x="585199" y="522140"/>
                  <a:pt x="603774" y="479068"/>
                </a:cubicBezTo>
                <a:cubicBezTo>
                  <a:pt x="606981" y="486371"/>
                  <a:pt x="608697" y="494046"/>
                  <a:pt x="608697" y="502020"/>
                </a:cubicBezTo>
                <a:cubicBezTo>
                  <a:pt x="608697" y="556196"/>
                  <a:pt x="529774" y="600088"/>
                  <a:pt x="432425" y="600088"/>
                </a:cubicBezTo>
                <a:cubicBezTo>
                  <a:pt x="335076" y="600088"/>
                  <a:pt x="256152" y="556196"/>
                  <a:pt x="256152" y="502020"/>
                </a:cubicBezTo>
                <a:cubicBezTo>
                  <a:pt x="256152" y="494046"/>
                  <a:pt x="257868" y="486371"/>
                  <a:pt x="261001" y="479068"/>
                </a:cubicBezTo>
                <a:close/>
                <a:moveTo>
                  <a:pt x="4924" y="382605"/>
                </a:moveTo>
                <a:cubicBezTo>
                  <a:pt x="23425" y="425750"/>
                  <a:pt x="93103" y="457793"/>
                  <a:pt x="176285" y="457793"/>
                </a:cubicBezTo>
                <a:cubicBezTo>
                  <a:pt x="197248" y="457793"/>
                  <a:pt x="217391" y="455781"/>
                  <a:pt x="236041" y="451980"/>
                </a:cubicBezTo>
                <a:lnTo>
                  <a:pt x="231640" y="462264"/>
                </a:lnTo>
                <a:cubicBezTo>
                  <a:pt x="227238" y="472398"/>
                  <a:pt x="225000" y="482905"/>
                  <a:pt x="225000" y="493412"/>
                </a:cubicBezTo>
                <a:cubicBezTo>
                  <a:pt x="225000" y="495573"/>
                  <a:pt x="225149" y="497734"/>
                  <a:pt x="225298" y="499820"/>
                </a:cubicBezTo>
                <a:cubicBezTo>
                  <a:pt x="209781" y="502354"/>
                  <a:pt x="193294" y="503695"/>
                  <a:pt x="176285" y="503695"/>
                </a:cubicBezTo>
                <a:cubicBezTo>
                  <a:pt x="78929" y="503695"/>
                  <a:pt x="0" y="459730"/>
                  <a:pt x="0" y="405556"/>
                </a:cubicBezTo>
                <a:cubicBezTo>
                  <a:pt x="0" y="397657"/>
                  <a:pt x="1716" y="389982"/>
                  <a:pt x="4924" y="382605"/>
                </a:cubicBezTo>
                <a:close/>
                <a:moveTo>
                  <a:pt x="261001" y="375478"/>
                </a:moveTo>
                <a:cubicBezTo>
                  <a:pt x="279575" y="418598"/>
                  <a:pt x="349249" y="450622"/>
                  <a:pt x="432425" y="450622"/>
                </a:cubicBezTo>
                <a:cubicBezTo>
                  <a:pt x="515600" y="450622"/>
                  <a:pt x="585199" y="418598"/>
                  <a:pt x="603774" y="375478"/>
                </a:cubicBezTo>
                <a:cubicBezTo>
                  <a:pt x="606981" y="382851"/>
                  <a:pt x="608697" y="390522"/>
                  <a:pt x="608697" y="398416"/>
                </a:cubicBezTo>
                <a:cubicBezTo>
                  <a:pt x="608697" y="452558"/>
                  <a:pt x="529774" y="496498"/>
                  <a:pt x="432425" y="496498"/>
                </a:cubicBezTo>
                <a:cubicBezTo>
                  <a:pt x="335076" y="496498"/>
                  <a:pt x="256152" y="452558"/>
                  <a:pt x="256152" y="398416"/>
                </a:cubicBezTo>
                <a:cubicBezTo>
                  <a:pt x="256152" y="390522"/>
                  <a:pt x="257868" y="382851"/>
                  <a:pt x="261001" y="375478"/>
                </a:cubicBezTo>
                <a:close/>
                <a:moveTo>
                  <a:pt x="4924" y="279086"/>
                </a:moveTo>
                <a:cubicBezTo>
                  <a:pt x="23425" y="322231"/>
                  <a:pt x="93103" y="354274"/>
                  <a:pt x="176285" y="354274"/>
                </a:cubicBezTo>
                <a:cubicBezTo>
                  <a:pt x="197248" y="354274"/>
                  <a:pt x="217391" y="352187"/>
                  <a:pt x="236041" y="348461"/>
                </a:cubicBezTo>
                <a:lnTo>
                  <a:pt x="231640" y="358745"/>
                </a:lnTo>
                <a:cubicBezTo>
                  <a:pt x="227238" y="368879"/>
                  <a:pt x="225000" y="379311"/>
                  <a:pt x="225000" y="389818"/>
                </a:cubicBezTo>
                <a:cubicBezTo>
                  <a:pt x="225000" y="392054"/>
                  <a:pt x="225149" y="394140"/>
                  <a:pt x="225298" y="396301"/>
                </a:cubicBezTo>
                <a:cubicBezTo>
                  <a:pt x="209781" y="398835"/>
                  <a:pt x="193294" y="400176"/>
                  <a:pt x="176285" y="400176"/>
                </a:cubicBezTo>
                <a:cubicBezTo>
                  <a:pt x="78929" y="400176"/>
                  <a:pt x="0" y="356211"/>
                  <a:pt x="0" y="302037"/>
                </a:cubicBezTo>
                <a:cubicBezTo>
                  <a:pt x="0" y="294138"/>
                  <a:pt x="1716" y="286463"/>
                  <a:pt x="4924" y="279086"/>
                </a:cubicBezTo>
                <a:close/>
                <a:moveTo>
                  <a:pt x="261001" y="271959"/>
                </a:moveTo>
                <a:cubicBezTo>
                  <a:pt x="279575" y="315079"/>
                  <a:pt x="349249" y="347103"/>
                  <a:pt x="432425" y="347103"/>
                </a:cubicBezTo>
                <a:cubicBezTo>
                  <a:pt x="515600" y="347103"/>
                  <a:pt x="585199" y="315079"/>
                  <a:pt x="603774" y="271959"/>
                </a:cubicBezTo>
                <a:cubicBezTo>
                  <a:pt x="606981" y="279332"/>
                  <a:pt x="608697" y="287003"/>
                  <a:pt x="608697" y="294897"/>
                </a:cubicBezTo>
                <a:cubicBezTo>
                  <a:pt x="608697" y="349039"/>
                  <a:pt x="529774" y="392979"/>
                  <a:pt x="432425" y="392979"/>
                </a:cubicBezTo>
                <a:cubicBezTo>
                  <a:pt x="335076" y="392979"/>
                  <a:pt x="256152" y="349039"/>
                  <a:pt x="256152" y="294897"/>
                </a:cubicBezTo>
                <a:cubicBezTo>
                  <a:pt x="256152" y="287003"/>
                  <a:pt x="257868" y="279332"/>
                  <a:pt x="261001" y="271959"/>
                </a:cubicBezTo>
                <a:close/>
                <a:moveTo>
                  <a:pt x="4924" y="175567"/>
                </a:moveTo>
                <a:cubicBezTo>
                  <a:pt x="23425" y="218689"/>
                  <a:pt x="93103" y="250713"/>
                  <a:pt x="176285" y="250713"/>
                </a:cubicBezTo>
                <a:cubicBezTo>
                  <a:pt x="197248" y="250713"/>
                  <a:pt x="217391" y="248628"/>
                  <a:pt x="236041" y="244904"/>
                </a:cubicBezTo>
                <a:lnTo>
                  <a:pt x="231640" y="255182"/>
                </a:lnTo>
                <a:cubicBezTo>
                  <a:pt x="227238" y="265311"/>
                  <a:pt x="225000" y="275737"/>
                  <a:pt x="225000" y="286238"/>
                </a:cubicBezTo>
                <a:cubicBezTo>
                  <a:pt x="225000" y="288398"/>
                  <a:pt x="225149" y="290558"/>
                  <a:pt x="225298" y="292718"/>
                </a:cubicBezTo>
                <a:cubicBezTo>
                  <a:pt x="209781" y="295175"/>
                  <a:pt x="193294" y="296516"/>
                  <a:pt x="176285" y="296516"/>
                </a:cubicBezTo>
                <a:cubicBezTo>
                  <a:pt x="78929" y="296516"/>
                  <a:pt x="0" y="252650"/>
                  <a:pt x="0" y="198506"/>
                </a:cubicBezTo>
                <a:cubicBezTo>
                  <a:pt x="0" y="190611"/>
                  <a:pt x="1716" y="182940"/>
                  <a:pt x="4924" y="175567"/>
                </a:cubicBezTo>
                <a:close/>
                <a:moveTo>
                  <a:pt x="432425" y="96392"/>
                </a:moveTo>
                <a:cubicBezTo>
                  <a:pt x="529778" y="96392"/>
                  <a:pt x="608698" y="140291"/>
                  <a:pt x="608698" y="194443"/>
                </a:cubicBezTo>
                <a:cubicBezTo>
                  <a:pt x="608698" y="248595"/>
                  <a:pt x="529778" y="292494"/>
                  <a:pt x="432425" y="292494"/>
                </a:cubicBezTo>
                <a:cubicBezTo>
                  <a:pt x="335072" y="292494"/>
                  <a:pt x="256152" y="248595"/>
                  <a:pt x="256152" y="194443"/>
                </a:cubicBezTo>
                <a:cubicBezTo>
                  <a:pt x="256152" y="140291"/>
                  <a:pt x="335072" y="96392"/>
                  <a:pt x="432425" y="96392"/>
                </a:cubicBezTo>
                <a:close/>
                <a:moveTo>
                  <a:pt x="176258" y="0"/>
                </a:moveTo>
                <a:cubicBezTo>
                  <a:pt x="259651" y="0"/>
                  <a:pt x="329542" y="32175"/>
                  <a:pt x="347817" y="75446"/>
                </a:cubicBezTo>
                <a:cubicBezTo>
                  <a:pt x="275166" y="92800"/>
                  <a:pt x="224966" y="135103"/>
                  <a:pt x="224966" y="185823"/>
                </a:cubicBezTo>
                <a:cubicBezTo>
                  <a:pt x="224966" y="187983"/>
                  <a:pt x="225115" y="190143"/>
                  <a:pt x="225264" y="192228"/>
                </a:cubicBezTo>
                <a:cubicBezTo>
                  <a:pt x="209749" y="194760"/>
                  <a:pt x="193265" y="196101"/>
                  <a:pt x="176258" y="196101"/>
                </a:cubicBezTo>
                <a:cubicBezTo>
                  <a:pt x="78917" y="196101"/>
                  <a:pt x="0" y="152159"/>
                  <a:pt x="0" y="98013"/>
                </a:cubicBezTo>
                <a:cubicBezTo>
                  <a:pt x="0" y="43868"/>
                  <a:pt x="78917" y="0"/>
                  <a:pt x="17625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ut-of-basket-commercial-symbol_49779"/>
          <p:cNvSpPr>
            <a:spLocks noChangeAspect="1"/>
          </p:cNvSpPr>
          <p:nvPr/>
        </p:nvSpPr>
        <p:spPr bwMode="auto">
          <a:xfrm>
            <a:off x="10557724" y="754131"/>
            <a:ext cx="414440" cy="439353"/>
          </a:xfrm>
          <a:custGeom>
            <a:avLst/>
            <a:gdLst>
              <a:gd name="connsiteX0" fmla="*/ 163934 w 574049"/>
              <a:gd name="connsiteY0" fmla="*/ 419229 h 608556"/>
              <a:gd name="connsiteX1" fmla="*/ 243204 w 574049"/>
              <a:gd name="connsiteY1" fmla="*/ 456825 h 608556"/>
              <a:gd name="connsiteX2" fmla="*/ 322474 w 574049"/>
              <a:gd name="connsiteY2" fmla="*/ 419229 h 608556"/>
              <a:gd name="connsiteX3" fmla="*/ 465217 w 574049"/>
              <a:gd name="connsiteY3" fmla="*/ 530768 h 608556"/>
              <a:gd name="connsiteX4" fmla="*/ 476968 w 574049"/>
              <a:gd name="connsiteY4" fmla="*/ 565383 h 608556"/>
              <a:gd name="connsiteX5" fmla="*/ 472634 w 574049"/>
              <a:gd name="connsiteY5" fmla="*/ 594902 h 608556"/>
              <a:gd name="connsiteX6" fmla="*/ 446050 w 574049"/>
              <a:gd name="connsiteY6" fmla="*/ 608556 h 608556"/>
              <a:gd name="connsiteX7" fmla="*/ 40358 w 574049"/>
              <a:gd name="connsiteY7" fmla="*/ 608556 h 608556"/>
              <a:gd name="connsiteX8" fmla="*/ 13871 w 574049"/>
              <a:gd name="connsiteY8" fmla="*/ 594902 h 608556"/>
              <a:gd name="connsiteX9" fmla="*/ 9440 w 574049"/>
              <a:gd name="connsiteY9" fmla="*/ 565383 h 608556"/>
              <a:gd name="connsiteX10" fmla="*/ 21191 w 574049"/>
              <a:gd name="connsiteY10" fmla="*/ 530768 h 608556"/>
              <a:gd name="connsiteX11" fmla="*/ 163934 w 574049"/>
              <a:gd name="connsiteY11" fmla="*/ 419229 h 608556"/>
              <a:gd name="connsiteX12" fmla="*/ 406631 w 574049"/>
              <a:gd name="connsiteY12" fmla="*/ 313875 h 608556"/>
              <a:gd name="connsiteX13" fmla="*/ 472435 w 574049"/>
              <a:gd name="connsiteY13" fmla="*/ 379473 h 608556"/>
              <a:gd name="connsiteX14" fmla="*/ 438040 w 574049"/>
              <a:gd name="connsiteY14" fmla="*/ 436800 h 608556"/>
              <a:gd name="connsiteX15" fmla="*/ 344006 w 574049"/>
              <a:gd name="connsiteY15" fmla="*/ 390920 h 608556"/>
              <a:gd name="connsiteX16" fmla="*/ 371946 w 574049"/>
              <a:gd name="connsiteY16" fmla="*/ 323974 h 608556"/>
              <a:gd name="connsiteX17" fmla="*/ 406631 w 574049"/>
              <a:gd name="connsiteY17" fmla="*/ 313875 h 608556"/>
              <a:gd name="connsiteX18" fmla="*/ 381817 w 574049"/>
              <a:gd name="connsiteY18" fmla="*/ 212472 h 608556"/>
              <a:gd name="connsiteX19" fmla="*/ 431512 w 574049"/>
              <a:gd name="connsiteY19" fmla="*/ 212472 h 608556"/>
              <a:gd name="connsiteX20" fmla="*/ 445284 w 574049"/>
              <a:gd name="connsiteY20" fmla="*/ 226127 h 608556"/>
              <a:gd name="connsiteX21" fmla="*/ 445284 w 574049"/>
              <a:gd name="connsiteY21" fmla="*/ 254301 h 608556"/>
              <a:gd name="connsiteX22" fmla="*/ 468013 w 574049"/>
              <a:gd name="connsiteY22" fmla="*/ 263725 h 608556"/>
              <a:gd name="connsiteX23" fmla="*/ 488045 w 574049"/>
              <a:gd name="connsiteY23" fmla="*/ 243820 h 608556"/>
              <a:gd name="connsiteX24" fmla="*/ 497773 w 574049"/>
              <a:gd name="connsiteY24" fmla="*/ 239781 h 608556"/>
              <a:gd name="connsiteX25" fmla="*/ 507403 w 574049"/>
              <a:gd name="connsiteY25" fmla="*/ 243820 h 608556"/>
              <a:gd name="connsiteX26" fmla="*/ 542556 w 574049"/>
              <a:gd name="connsiteY26" fmla="*/ 278918 h 608556"/>
              <a:gd name="connsiteX27" fmla="*/ 546601 w 574049"/>
              <a:gd name="connsiteY27" fmla="*/ 288630 h 608556"/>
              <a:gd name="connsiteX28" fmla="*/ 542556 w 574049"/>
              <a:gd name="connsiteY28" fmla="*/ 298246 h 608556"/>
              <a:gd name="connsiteX29" fmla="*/ 522620 w 574049"/>
              <a:gd name="connsiteY29" fmla="*/ 318247 h 608556"/>
              <a:gd name="connsiteX30" fmla="*/ 532155 w 574049"/>
              <a:gd name="connsiteY30" fmla="*/ 340941 h 608556"/>
              <a:gd name="connsiteX31" fmla="*/ 560277 w 574049"/>
              <a:gd name="connsiteY31" fmla="*/ 340941 h 608556"/>
              <a:gd name="connsiteX32" fmla="*/ 574049 w 574049"/>
              <a:gd name="connsiteY32" fmla="*/ 354692 h 608556"/>
              <a:gd name="connsiteX33" fmla="*/ 574049 w 574049"/>
              <a:gd name="connsiteY33" fmla="*/ 404310 h 608556"/>
              <a:gd name="connsiteX34" fmla="*/ 570004 w 574049"/>
              <a:gd name="connsiteY34" fmla="*/ 414022 h 608556"/>
              <a:gd name="connsiteX35" fmla="*/ 560277 w 574049"/>
              <a:gd name="connsiteY35" fmla="*/ 418060 h 608556"/>
              <a:gd name="connsiteX36" fmla="*/ 532155 w 574049"/>
              <a:gd name="connsiteY36" fmla="*/ 418060 h 608556"/>
              <a:gd name="connsiteX37" fmla="*/ 522620 w 574049"/>
              <a:gd name="connsiteY37" fmla="*/ 440754 h 608556"/>
              <a:gd name="connsiteX38" fmla="*/ 542652 w 574049"/>
              <a:gd name="connsiteY38" fmla="*/ 460755 h 608556"/>
              <a:gd name="connsiteX39" fmla="*/ 546601 w 574049"/>
              <a:gd name="connsiteY39" fmla="*/ 470371 h 608556"/>
              <a:gd name="connsiteX40" fmla="*/ 542652 w 574049"/>
              <a:gd name="connsiteY40" fmla="*/ 480083 h 608556"/>
              <a:gd name="connsiteX41" fmla="*/ 507500 w 574049"/>
              <a:gd name="connsiteY41" fmla="*/ 515181 h 608556"/>
              <a:gd name="connsiteX42" fmla="*/ 497773 w 574049"/>
              <a:gd name="connsiteY42" fmla="*/ 519220 h 608556"/>
              <a:gd name="connsiteX43" fmla="*/ 493246 w 574049"/>
              <a:gd name="connsiteY43" fmla="*/ 518355 h 608556"/>
              <a:gd name="connsiteX44" fmla="*/ 453182 w 574049"/>
              <a:gd name="connsiteY44" fmla="*/ 451716 h 608556"/>
              <a:gd name="connsiteX45" fmla="*/ 492861 w 574049"/>
              <a:gd name="connsiteY45" fmla="*/ 379501 h 608556"/>
              <a:gd name="connsiteX46" fmla="*/ 406665 w 574049"/>
              <a:gd name="connsiteY46" fmla="*/ 293534 h 608556"/>
              <a:gd name="connsiteX47" fmla="*/ 377098 w 574049"/>
              <a:gd name="connsiteY47" fmla="*/ 299015 h 608556"/>
              <a:gd name="connsiteX48" fmla="*/ 379698 w 574049"/>
              <a:gd name="connsiteY48" fmla="*/ 265167 h 608556"/>
              <a:gd name="connsiteX49" fmla="*/ 373149 w 574049"/>
              <a:gd name="connsiteY49" fmla="*/ 215741 h 608556"/>
              <a:gd name="connsiteX50" fmla="*/ 381817 w 574049"/>
              <a:gd name="connsiteY50" fmla="*/ 212472 h 608556"/>
              <a:gd name="connsiteX51" fmla="*/ 243227 w 574049"/>
              <a:gd name="connsiteY51" fmla="*/ 144222 h 608556"/>
              <a:gd name="connsiteX52" fmla="*/ 348920 w 574049"/>
              <a:gd name="connsiteY52" fmla="*/ 265117 h 608556"/>
              <a:gd name="connsiteX53" fmla="*/ 243190 w 574049"/>
              <a:gd name="connsiteY53" fmla="*/ 426215 h 608556"/>
              <a:gd name="connsiteX54" fmla="*/ 137461 w 574049"/>
              <a:gd name="connsiteY54" fmla="*/ 265117 h 608556"/>
              <a:gd name="connsiteX55" fmla="*/ 243227 w 574049"/>
              <a:gd name="connsiteY55" fmla="*/ 144222 h 608556"/>
              <a:gd name="connsiteX56" fmla="*/ 279862 w 574049"/>
              <a:gd name="connsiteY56" fmla="*/ 119148 h 608556"/>
              <a:gd name="connsiteX57" fmla="*/ 310064 w 574049"/>
              <a:gd name="connsiteY57" fmla="*/ 131181 h 608556"/>
              <a:gd name="connsiteX58" fmla="*/ 279862 w 574049"/>
              <a:gd name="connsiteY58" fmla="*/ 119148 h 608556"/>
              <a:gd name="connsiteX59" fmla="*/ 155080 w 574049"/>
              <a:gd name="connsiteY59" fmla="*/ 94840 h 608556"/>
              <a:gd name="connsiteX60" fmla="*/ 203722 w 574049"/>
              <a:gd name="connsiteY60" fmla="*/ 119842 h 608556"/>
              <a:gd name="connsiteX61" fmla="*/ 117804 w 574049"/>
              <a:gd name="connsiteY61" fmla="*/ 201676 h 608556"/>
              <a:gd name="connsiteX62" fmla="*/ 155080 w 574049"/>
              <a:gd name="connsiteY62" fmla="*/ 94840 h 608556"/>
              <a:gd name="connsiteX63" fmla="*/ 131962 w 574049"/>
              <a:gd name="connsiteY63" fmla="*/ 0 h 608556"/>
              <a:gd name="connsiteX64" fmla="*/ 178101 w 574049"/>
              <a:gd name="connsiteY64" fmla="*/ 0 h 608556"/>
              <a:gd name="connsiteX65" fmla="*/ 190816 w 574049"/>
              <a:gd name="connsiteY65" fmla="*/ 12695 h 608556"/>
              <a:gd name="connsiteX66" fmla="*/ 190816 w 574049"/>
              <a:gd name="connsiteY66" fmla="*/ 38757 h 608556"/>
              <a:gd name="connsiteX67" fmla="*/ 211911 w 574049"/>
              <a:gd name="connsiteY67" fmla="*/ 47509 h 608556"/>
              <a:gd name="connsiteX68" fmla="*/ 230501 w 574049"/>
              <a:gd name="connsiteY68" fmla="*/ 29044 h 608556"/>
              <a:gd name="connsiteX69" fmla="*/ 239459 w 574049"/>
              <a:gd name="connsiteY69" fmla="*/ 25389 h 608556"/>
              <a:gd name="connsiteX70" fmla="*/ 248417 w 574049"/>
              <a:gd name="connsiteY70" fmla="*/ 29044 h 608556"/>
              <a:gd name="connsiteX71" fmla="*/ 280975 w 574049"/>
              <a:gd name="connsiteY71" fmla="*/ 61646 h 608556"/>
              <a:gd name="connsiteX72" fmla="*/ 284731 w 574049"/>
              <a:gd name="connsiteY72" fmla="*/ 70590 h 608556"/>
              <a:gd name="connsiteX73" fmla="*/ 280975 w 574049"/>
              <a:gd name="connsiteY73" fmla="*/ 79534 h 608556"/>
              <a:gd name="connsiteX74" fmla="*/ 262481 w 574049"/>
              <a:gd name="connsiteY74" fmla="*/ 97999 h 608556"/>
              <a:gd name="connsiteX75" fmla="*/ 270379 w 574049"/>
              <a:gd name="connsiteY75" fmla="*/ 116848 h 608556"/>
              <a:gd name="connsiteX76" fmla="*/ 224915 w 574049"/>
              <a:gd name="connsiteY76" fmla="*/ 115502 h 608556"/>
              <a:gd name="connsiteX77" fmla="*/ 155080 w 574049"/>
              <a:gd name="connsiteY77" fmla="*/ 74437 h 608556"/>
              <a:gd name="connsiteX78" fmla="*/ 74458 w 574049"/>
              <a:gd name="connsiteY78" fmla="*/ 154836 h 608556"/>
              <a:gd name="connsiteX79" fmla="*/ 111638 w 574049"/>
              <a:gd name="connsiteY79" fmla="*/ 222445 h 608556"/>
              <a:gd name="connsiteX80" fmla="*/ 106822 w 574049"/>
              <a:gd name="connsiteY80" fmla="*/ 265145 h 608556"/>
              <a:gd name="connsiteX81" fmla="*/ 106822 w 574049"/>
              <a:gd name="connsiteY81" fmla="*/ 265818 h 608556"/>
              <a:gd name="connsiteX82" fmla="*/ 98153 w 574049"/>
              <a:gd name="connsiteY82" fmla="*/ 262163 h 608556"/>
              <a:gd name="connsiteX83" fmla="*/ 79659 w 574049"/>
              <a:gd name="connsiteY83" fmla="*/ 280628 h 608556"/>
              <a:gd name="connsiteX84" fmla="*/ 70701 w 574049"/>
              <a:gd name="connsiteY84" fmla="*/ 284379 h 608556"/>
              <a:gd name="connsiteX85" fmla="*/ 61647 w 574049"/>
              <a:gd name="connsiteY85" fmla="*/ 280628 h 608556"/>
              <a:gd name="connsiteX86" fmla="*/ 29089 w 574049"/>
              <a:gd name="connsiteY86" fmla="*/ 248122 h 608556"/>
              <a:gd name="connsiteX87" fmla="*/ 29089 w 574049"/>
              <a:gd name="connsiteY87" fmla="*/ 230138 h 608556"/>
              <a:gd name="connsiteX88" fmla="*/ 47583 w 574049"/>
              <a:gd name="connsiteY88" fmla="*/ 211673 h 608556"/>
              <a:gd name="connsiteX89" fmla="*/ 38722 w 574049"/>
              <a:gd name="connsiteY89" fmla="*/ 190612 h 608556"/>
              <a:gd name="connsiteX90" fmla="*/ 12715 w 574049"/>
              <a:gd name="connsiteY90" fmla="*/ 190612 h 608556"/>
              <a:gd name="connsiteX91" fmla="*/ 0 w 574049"/>
              <a:gd name="connsiteY91" fmla="*/ 177821 h 608556"/>
              <a:gd name="connsiteX92" fmla="*/ 0 w 574049"/>
              <a:gd name="connsiteY92" fmla="*/ 131851 h 608556"/>
              <a:gd name="connsiteX93" fmla="*/ 12715 w 574049"/>
              <a:gd name="connsiteY93" fmla="*/ 119156 h 608556"/>
              <a:gd name="connsiteX94" fmla="*/ 38818 w 574049"/>
              <a:gd name="connsiteY94" fmla="*/ 119156 h 608556"/>
              <a:gd name="connsiteX95" fmla="*/ 47583 w 574049"/>
              <a:gd name="connsiteY95" fmla="*/ 98095 h 608556"/>
              <a:gd name="connsiteX96" fmla="*/ 29089 w 574049"/>
              <a:gd name="connsiteY96" fmla="*/ 79630 h 608556"/>
              <a:gd name="connsiteX97" fmla="*/ 25333 w 574049"/>
              <a:gd name="connsiteY97" fmla="*/ 70590 h 608556"/>
              <a:gd name="connsiteX98" fmla="*/ 29089 w 574049"/>
              <a:gd name="connsiteY98" fmla="*/ 61646 h 608556"/>
              <a:gd name="connsiteX99" fmla="*/ 61647 w 574049"/>
              <a:gd name="connsiteY99" fmla="*/ 29044 h 608556"/>
              <a:gd name="connsiteX100" fmla="*/ 70701 w 574049"/>
              <a:gd name="connsiteY100" fmla="*/ 25389 h 608556"/>
              <a:gd name="connsiteX101" fmla="*/ 79659 w 574049"/>
              <a:gd name="connsiteY101" fmla="*/ 29140 h 608556"/>
              <a:gd name="connsiteX102" fmla="*/ 98153 w 574049"/>
              <a:gd name="connsiteY102" fmla="*/ 47509 h 608556"/>
              <a:gd name="connsiteX103" fmla="*/ 119248 w 574049"/>
              <a:gd name="connsiteY103" fmla="*/ 38757 h 608556"/>
              <a:gd name="connsiteX104" fmla="*/ 119248 w 574049"/>
              <a:gd name="connsiteY104" fmla="*/ 12695 h 608556"/>
              <a:gd name="connsiteX105" fmla="*/ 131962 w 574049"/>
              <a:gd name="connsiteY105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74049" h="608556">
                <a:moveTo>
                  <a:pt x="163934" y="419229"/>
                </a:moveTo>
                <a:cubicBezTo>
                  <a:pt x="185702" y="442210"/>
                  <a:pt x="212671" y="456825"/>
                  <a:pt x="243204" y="456825"/>
                </a:cubicBezTo>
                <a:cubicBezTo>
                  <a:pt x="273737" y="456825"/>
                  <a:pt x="300706" y="442210"/>
                  <a:pt x="322474" y="419229"/>
                </a:cubicBezTo>
                <a:cubicBezTo>
                  <a:pt x="387585" y="424998"/>
                  <a:pt x="443835" y="468075"/>
                  <a:pt x="465217" y="530768"/>
                </a:cubicBezTo>
                <a:lnTo>
                  <a:pt x="476968" y="565383"/>
                </a:lnTo>
                <a:cubicBezTo>
                  <a:pt x="480339" y="575383"/>
                  <a:pt x="478702" y="586344"/>
                  <a:pt x="472634" y="594902"/>
                </a:cubicBezTo>
                <a:cubicBezTo>
                  <a:pt x="466469" y="603460"/>
                  <a:pt x="456549" y="608556"/>
                  <a:pt x="446050" y="608556"/>
                </a:cubicBezTo>
                <a:lnTo>
                  <a:pt x="40358" y="608556"/>
                </a:lnTo>
                <a:cubicBezTo>
                  <a:pt x="29859" y="608556"/>
                  <a:pt x="19939" y="603460"/>
                  <a:pt x="13871" y="594902"/>
                </a:cubicBezTo>
                <a:cubicBezTo>
                  <a:pt x="7706" y="586344"/>
                  <a:pt x="6069" y="575383"/>
                  <a:pt x="9440" y="565383"/>
                </a:cubicBezTo>
                <a:lnTo>
                  <a:pt x="21191" y="530768"/>
                </a:lnTo>
                <a:cubicBezTo>
                  <a:pt x="42573" y="468075"/>
                  <a:pt x="98919" y="424998"/>
                  <a:pt x="163934" y="419229"/>
                </a:cubicBezTo>
                <a:close/>
                <a:moveTo>
                  <a:pt x="406631" y="313875"/>
                </a:moveTo>
                <a:cubicBezTo>
                  <a:pt x="442857" y="313875"/>
                  <a:pt x="472435" y="343308"/>
                  <a:pt x="472435" y="379473"/>
                </a:cubicBezTo>
                <a:cubicBezTo>
                  <a:pt x="472435" y="404289"/>
                  <a:pt x="458369" y="425642"/>
                  <a:pt x="438040" y="436800"/>
                </a:cubicBezTo>
                <a:cubicBezTo>
                  <a:pt x="411641" y="413523"/>
                  <a:pt x="379269" y="397556"/>
                  <a:pt x="344006" y="390920"/>
                </a:cubicBezTo>
                <a:cubicBezTo>
                  <a:pt x="356435" y="370913"/>
                  <a:pt x="365973" y="347925"/>
                  <a:pt x="371946" y="323974"/>
                </a:cubicBezTo>
                <a:cubicBezTo>
                  <a:pt x="382063" y="317626"/>
                  <a:pt x="393913" y="313875"/>
                  <a:pt x="406631" y="313875"/>
                </a:cubicBezTo>
                <a:close/>
                <a:moveTo>
                  <a:pt x="381817" y="212472"/>
                </a:moveTo>
                <a:lnTo>
                  <a:pt x="431512" y="212472"/>
                </a:lnTo>
                <a:cubicBezTo>
                  <a:pt x="439121" y="212472"/>
                  <a:pt x="445284" y="218530"/>
                  <a:pt x="445284" y="226127"/>
                </a:cubicBezTo>
                <a:lnTo>
                  <a:pt x="445284" y="254301"/>
                </a:lnTo>
                <a:cubicBezTo>
                  <a:pt x="453182" y="256705"/>
                  <a:pt x="460790" y="259879"/>
                  <a:pt x="468013" y="263725"/>
                </a:cubicBezTo>
                <a:lnTo>
                  <a:pt x="488045" y="243820"/>
                </a:lnTo>
                <a:cubicBezTo>
                  <a:pt x="490742" y="241127"/>
                  <a:pt x="494209" y="239781"/>
                  <a:pt x="497773" y="239781"/>
                </a:cubicBezTo>
                <a:cubicBezTo>
                  <a:pt x="501240" y="239781"/>
                  <a:pt x="504803" y="241127"/>
                  <a:pt x="507403" y="243820"/>
                </a:cubicBezTo>
                <a:lnTo>
                  <a:pt x="542556" y="278918"/>
                </a:lnTo>
                <a:cubicBezTo>
                  <a:pt x="545157" y="281514"/>
                  <a:pt x="546601" y="284976"/>
                  <a:pt x="546601" y="288630"/>
                </a:cubicBezTo>
                <a:cubicBezTo>
                  <a:pt x="546601" y="292188"/>
                  <a:pt x="545157" y="295746"/>
                  <a:pt x="542556" y="298246"/>
                </a:cubicBezTo>
                <a:lnTo>
                  <a:pt x="522620" y="318247"/>
                </a:lnTo>
                <a:cubicBezTo>
                  <a:pt x="526473" y="325459"/>
                  <a:pt x="529651" y="333056"/>
                  <a:pt x="532155" y="340941"/>
                </a:cubicBezTo>
                <a:lnTo>
                  <a:pt x="560277" y="340941"/>
                </a:lnTo>
                <a:cubicBezTo>
                  <a:pt x="567885" y="340941"/>
                  <a:pt x="574049" y="347095"/>
                  <a:pt x="574049" y="354692"/>
                </a:cubicBezTo>
                <a:lnTo>
                  <a:pt x="574049" y="404310"/>
                </a:lnTo>
                <a:cubicBezTo>
                  <a:pt x="574049" y="407964"/>
                  <a:pt x="572605" y="411425"/>
                  <a:pt x="570004" y="414022"/>
                </a:cubicBezTo>
                <a:cubicBezTo>
                  <a:pt x="567500" y="416618"/>
                  <a:pt x="563937" y="418060"/>
                  <a:pt x="560277" y="418060"/>
                </a:cubicBezTo>
                <a:lnTo>
                  <a:pt x="532155" y="418060"/>
                </a:lnTo>
                <a:cubicBezTo>
                  <a:pt x="529651" y="425946"/>
                  <a:pt x="526473" y="433542"/>
                  <a:pt x="522620" y="440754"/>
                </a:cubicBezTo>
                <a:lnTo>
                  <a:pt x="542652" y="460755"/>
                </a:lnTo>
                <a:cubicBezTo>
                  <a:pt x="545157" y="463255"/>
                  <a:pt x="546601" y="466813"/>
                  <a:pt x="546601" y="470371"/>
                </a:cubicBezTo>
                <a:cubicBezTo>
                  <a:pt x="546601" y="474025"/>
                  <a:pt x="545157" y="477487"/>
                  <a:pt x="542652" y="480083"/>
                </a:cubicBezTo>
                <a:lnTo>
                  <a:pt x="507500" y="515181"/>
                </a:lnTo>
                <a:cubicBezTo>
                  <a:pt x="504803" y="517874"/>
                  <a:pt x="501240" y="519220"/>
                  <a:pt x="497773" y="519220"/>
                </a:cubicBezTo>
                <a:cubicBezTo>
                  <a:pt x="496232" y="519220"/>
                  <a:pt x="494691" y="518835"/>
                  <a:pt x="493246" y="518355"/>
                </a:cubicBezTo>
                <a:cubicBezTo>
                  <a:pt x="484289" y="493161"/>
                  <a:pt x="470517" y="470660"/>
                  <a:pt x="453182" y="451716"/>
                </a:cubicBezTo>
                <a:cubicBezTo>
                  <a:pt x="476970" y="436331"/>
                  <a:pt x="492861" y="409791"/>
                  <a:pt x="492861" y="379501"/>
                </a:cubicBezTo>
                <a:cubicBezTo>
                  <a:pt x="492861" y="332094"/>
                  <a:pt x="454145" y="293534"/>
                  <a:pt x="406665" y="293534"/>
                </a:cubicBezTo>
                <a:cubicBezTo>
                  <a:pt x="396263" y="293534"/>
                  <a:pt x="386440" y="295650"/>
                  <a:pt x="377098" y="299015"/>
                </a:cubicBezTo>
                <a:cubicBezTo>
                  <a:pt x="378735" y="287765"/>
                  <a:pt x="379698" y="276418"/>
                  <a:pt x="379698" y="265167"/>
                </a:cubicBezTo>
                <a:cubicBezTo>
                  <a:pt x="379698" y="247570"/>
                  <a:pt x="377387" y="231031"/>
                  <a:pt x="373149" y="215741"/>
                </a:cubicBezTo>
                <a:cubicBezTo>
                  <a:pt x="375557" y="213818"/>
                  <a:pt x="378542" y="212472"/>
                  <a:pt x="381817" y="212472"/>
                </a:cubicBezTo>
                <a:close/>
                <a:moveTo>
                  <a:pt x="243227" y="144222"/>
                </a:moveTo>
                <a:cubicBezTo>
                  <a:pt x="296103" y="144270"/>
                  <a:pt x="348968" y="184617"/>
                  <a:pt x="348920" y="265117"/>
                </a:cubicBezTo>
                <a:cubicBezTo>
                  <a:pt x="348920" y="342829"/>
                  <a:pt x="301640" y="426215"/>
                  <a:pt x="243190" y="426215"/>
                </a:cubicBezTo>
                <a:cubicBezTo>
                  <a:pt x="184837" y="426215"/>
                  <a:pt x="137461" y="342829"/>
                  <a:pt x="137461" y="265117"/>
                </a:cubicBezTo>
                <a:cubicBezTo>
                  <a:pt x="137461" y="184424"/>
                  <a:pt x="190350" y="144174"/>
                  <a:pt x="243227" y="144222"/>
                </a:cubicBezTo>
                <a:close/>
                <a:moveTo>
                  <a:pt x="279862" y="119148"/>
                </a:moveTo>
                <a:cubicBezTo>
                  <a:pt x="294336" y="119148"/>
                  <a:pt x="309292" y="116645"/>
                  <a:pt x="310064" y="131181"/>
                </a:cubicBezTo>
                <a:cubicBezTo>
                  <a:pt x="300704" y="125983"/>
                  <a:pt x="290573" y="121940"/>
                  <a:pt x="279862" y="119148"/>
                </a:cubicBezTo>
                <a:close/>
                <a:moveTo>
                  <a:pt x="155080" y="94840"/>
                </a:moveTo>
                <a:cubicBezTo>
                  <a:pt x="175115" y="94840"/>
                  <a:pt x="192838" y="104745"/>
                  <a:pt x="203722" y="119842"/>
                </a:cubicBezTo>
                <a:cubicBezTo>
                  <a:pt x="163749" y="131478"/>
                  <a:pt x="133216" y="160807"/>
                  <a:pt x="117804" y="201676"/>
                </a:cubicBezTo>
                <a:cubicBezTo>
                  <a:pt x="72823" y="165904"/>
                  <a:pt x="98733" y="94840"/>
                  <a:pt x="155080" y="94840"/>
                </a:cubicBezTo>
                <a:close/>
                <a:moveTo>
                  <a:pt x="131962" y="0"/>
                </a:moveTo>
                <a:lnTo>
                  <a:pt x="178101" y="0"/>
                </a:lnTo>
                <a:cubicBezTo>
                  <a:pt x="185133" y="0"/>
                  <a:pt x="190816" y="5674"/>
                  <a:pt x="190816" y="12695"/>
                </a:cubicBezTo>
                <a:lnTo>
                  <a:pt x="190816" y="38757"/>
                </a:lnTo>
                <a:cubicBezTo>
                  <a:pt x="198233" y="41065"/>
                  <a:pt x="205265" y="44047"/>
                  <a:pt x="211911" y="47509"/>
                </a:cubicBezTo>
                <a:lnTo>
                  <a:pt x="230501" y="29044"/>
                </a:lnTo>
                <a:cubicBezTo>
                  <a:pt x="232909" y="26543"/>
                  <a:pt x="236184" y="25389"/>
                  <a:pt x="239459" y="25389"/>
                </a:cubicBezTo>
                <a:cubicBezTo>
                  <a:pt x="242734" y="25389"/>
                  <a:pt x="245913" y="26543"/>
                  <a:pt x="248417" y="29044"/>
                </a:cubicBezTo>
                <a:lnTo>
                  <a:pt x="280975" y="61646"/>
                </a:lnTo>
                <a:cubicBezTo>
                  <a:pt x="283383" y="63954"/>
                  <a:pt x="284731" y="67224"/>
                  <a:pt x="284731" y="70590"/>
                </a:cubicBezTo>
                <a:cubicBezTo>
                  <a:pt x="284731" y="73956"/>
                  <a:pt x="283383" y="77226"/>
                  <a:pt x="280975" y="79534"/>
                </a:cubicBezTo>
                <a:lnTo>
                  <a:pt x="262481" y="97999"/>
                </a:lnTo>
                <a:cubicBezTo>
                  <a:pt x="265659" y="103961"/>
                  <a:pt x="268260" y="110405"/>
                  <a:pt x="270379" y="116848"/>
                </a:cubicBezTo>
                <a:cubicBezTo>
                  <a:pt x="253619" y="113675"/>
                  <a:pt x="239748" y="113675"/>
                  <a:pt x="224915" y="115502"/>
                </a:cubicBezTo>
                <a:cubicBezTo>
                  <a:pt x="211044" y="91171"/>
                  <a:pt x="185133" y="74437"/>
                  <a:pt x="155080" y="74437"/>
                </a:cubicBezTo>
                <a:cubicBezTo>
                  <a:pt x="110675" y="74437"/>
                  <a:pt x="74458" y="110501"/>
                  <a:pt x="74458" y="154836"/>
                </a:cubicBezTo>
                <a:cubicBezTo>
                  <a:pt x="74458" y="183207"/>
                  <a:pt x="89388" y="208115"/>
                  <a:pt x="111638" y="222445"/>
                </a:cubicBezTo>
                <a:cubicBezTo>
                  <a:pt x="108556" y="235812"/>
                  <a:pt x="106822" y="250046"/>
                  <a:pt x="106822" y="265145"/>
                </a:cubicBezTo>
                <a:cubicBezTo>
                  <a:pt x="106822" y="265337"/>
                  <a:pt x="106822" y="265626"/>
                  <a:pt x="106822" y="265818"/>
                </a:cubicBezTo>
                <a:cubicBezTo>
                  <a:pt x="104029" y="264568"/>
                  <a:pt x="100946" y="263606"/>
                  <a:pt x="98153" y="262163"/>
                </a:cubicBezTo>
                <a:lnTo>
                  <a:pt x="79659" y="280628"/>
                </a:lnTo>
                <a:cubicBezTo>
                  <a:pt x="77251" y="283033"/>
                  <a:pt x="74072" y="284379"/>
                  <a:pt x="70701" y="284379"/>
                </a:cubicBezTo>
                <a:cubicBezTo>
                  <a:pt x="67330" y="284379"/>
                  <a:pt x="64055" y="283033"/>
                  <a:pt x="61647" y="280628"/>
                </a:cubicBezTo>
                <a:lnTo>
                  <a:pt x="29089" y="248122"/>
                </a:lnTo>
                <a:cubicBezTo>
                  <a:pt x="24081" y="243121"/>
                  <a:pt x="24081" y="235043"/>
                  <a:pt x="29089" y="230138"/>
                </a:cubicBezTo>
                <a:lnTo>
                  <a:pt x="47583" y="211673"/>
                </a:lnTo>
                <a:cubicBezTo>
                  <a:pt x="44020" y="204941"/>
                  <a:pt x="41034" y="197921"/>
                  <a:pt x="38722" y="190612"/>
                </a:cubicBezTo>
                <a:lnTo>
                  <a:pt x="12715" y="190612"/>
                </a:lnTo>
                <a:cubicBezTo>
                  <a:pt x="5683" y="190612"/>
                  <a:pt x="0" y="184842"/>
                  <a:pt x="0" y="177821"/>
                </a:cubicBezTo>
                <a:lnTo>
                  <a:pt x="0" y="131851"/>
                </a:lnTo>
                <a:cubicBezTo>
                  <a:pt x="0" y="124831"/>
                  <a:pt x="5683" y="119156"/>
                  <a:pt x="12715" y="119156"/>
                </a:cubicBezTo>
                <a:lnTo>
                  <a:pt x="38818" y="119156"/>
                </a:lnTo>
                <a:cubicBezTo>
                  <a:pt x="41034" y="111751"/>
                  <a:pt x="44020" y="104731"/>
                  <a:pt x="47583" y="98095"/>
                </a:cubicBezTo>
                <a:lnTo>
                  <a:pt x="29089" y="79630"/>
                </a:lnTo>
                <a:cubicBezTo>
                  <a:pt x="26681" y="77226"/>
                  <a:pt x="25333" y="73956"/>
                  <a:pt x="25333" y="70590"/>
                </a:cubicBezTo>
                <a:cubicBezTo>
                  <a:pt x="25333" y="67224"/>
                  <a:pt x="26681" y="63954"/>
                  <a:pt x="29089" y="61646"/>
                </a:cubicBezTo>
                <a:lnTo>
                  <a:pt x="61647" y="29044"/>
                </a:lnTo>
                <a:cubicBezTo>
                  <a:pt x="64151" y="26639"/>
                  <a:pt x="67426" y="25389"/>
                  <a:pt x="70701" y="25389"/>
                </a:cubicBezTo>
                <a:cubicBezTo>
                  <a:pt x="73976" y="25389"/>
                  <a:pt x="77155" y="26639"/>
                  <a:pt x="79659" y="29140"/>
                </a:cubicBezTo>
                <a:lnTo>
                  <a:pt x="98153" y="47509"/>
                </a:lnTo>
                <a:cubicBezTo>
                  <a:pt x="104896" y="44047"/>
                  <a:pt x="111927" y="41065"/>
                  <a:pt x="119248" y="38757"/>
                </a:cubicBezTo>
                <a:lnTo>
                  <a:pt x="119248" y="12695"/>
                </a:lnTo>
                <a:cubicBezTo>
                  <a:pt x="119248" y="5674"/>
                  <a:pt x="125027" y="0"/>
                  <a:pt x="13196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ut-of-basket-commercial-symbol_49779"/>
          <p:cNvSpPr>
            <a:spLocks noChangeAspect="1"/>
          </p:cNvSpPr>
          <p:nvPr/>
        </p:nvSpPr>
        <p:spPr bwMode="auto">
          <a:xfrm>
            <a:off x="302231" y="1293578"/>
            <a:ext cx="363725" cy="439353"/>
          </a:xfrm>
          <a:custGeom>
            <a:avLst/>
            <a:gdLst>
              <a:gd name="connsiteX0" fmla="*/ 347741 w 502985"/>
              <a:gd name="connsiteY0" fmla="*/ 371809 h 607568"/>
              <a:gd name="connsiteX1" fmla="*/ 384929 w 502985"/>
              <a:gd name="connsiteY1" fmla="*/ 371809 h 607568"/>
              <a:gd name="connsiteX2" fmla="*/ 384929 w 502985"/>
              <a:gd name="connsiteY2" fmla="*/ 396930 h 607568"/>
              <a:gd name="connsiteX3" fmla="*/ 347741 w 502985"/>
              <a:gd name="connsiteY3" fmla="*/ 396930 h 607568"/>
              <a:gd name="connsiteX4" fmla="*/ 329154 w 502985"/>
              <a:gd name="connsiteY4" fmla="*/ 359805 h 607568"/>
              <a:gd name="connsiteX5" fmla="*/ 329154 w 502985"/>
              <a:gd name="connsiteY5" fmla="*/ 409096 h 607568"/>
              <a:gd name="connsiteX6" fmla="*/ 403387 w 502985"/>
              <a:gd name="connsiteY6" fmla="*/ 409096 h 607568"/>
              <a:gd name="connsiteX7" fmla="*/ 403387 w 502985"/>
              <a:gd name="connsiteY7" fmla="*/ 359805 h 607568"/>
              <a:gd name="connsiteX8" fmla="*/ 347741 w 502985"/>
              <a:gd name="connsiteY8" fmla="*/ 254035 h 607568"/>
              <a:gd name="connsiteX9" fmla="*/ 384929 w 502985"/>
              <a:gd name="connsiteY9" fmla="*/ 254035 h 607568"/>
              <a:gd name="connsiteX10" fmla="*/ 384929 w 502985"/>
              <a:gd name="connsiteY10" fmla="*/ 279156 h 607568"/>
              <a:gd name="connsiteX11" fmla="*/ 347741 w 502985"/>
              <a:gd name="connsiteY11" fmla="*/ 279156 h 607568"/>
              <a:gd name="connsiteX12" fmla="*/ 149029 w 502985"/>
              <a:gd name="connsiteY12" fmla="*/ 254035 h 607568"/>
              <a:gd name="connsiteX13" fmla="*/ 186288 w 502985"/>
              <a:gd name="connsiteY13" fmla="*/ 254035 h 607568"/>
              <a:gd name="connsiteX14" fmla="*/ 186288 w 502985"/>
              <a:gd name="connsiteY14" fmla="*/ 279156 h 607568"/>
              <a:gd name="connsiteX15" fmla="*/ 149029 w 502985"/>
              <a:gd name="connsiteY15" fmla="*/ 279156 h 607568"/>
              <a:gd name="connsiteX16" fmla="*/ 329154 w 502985"/>
              <a:gd name="connsiteY16" fmla="*/ 242032 h 607568"/>
              <a:gd name="connsiteX17" fmla="*/ 329154 w 502985"/>
              <a:gd name="connsiteY17" fmla="*/ 291324 h 607568"/>
              <a:gd name="connsiteX18" fmla="*/ 403387 w 502985"/>
              <a:gd name="connsiteY18" fmla="*/ 291324 h 607568"/>
              <a:gd name="connsiteX19" fmla="*/ 403387 w 502985"/>
              <a:gd name="connsiteY19" fmla="*/ 242032 h 607568"/>
              <a:gd name="connsiteX20" fmla="*/ 130572 w 502985"/>
              <a:gd name="connsiteY20" fmla="*/ 242032 h 607568"/>
              <a:gd name="connsiteX21" fmla="*/ 130572 w 502985"/>
              <a:gd name="connsiteY21" fmla="*/ 291324 h 607568"/>
              <a:gd name="connsiteX22" fmla="*/ 204805 w 502985"/>
              <a:gd name="connsiteY22" fmla="*/ 291324 h 607568"/>
              <a:gd name="connsiteX23" fmla="*/ 204805 w 502985"/>
              <a:gd name="connsiteY23" fmla="*/ 242032 h 607568"/>
              <a:gd name="connsiteX24" fmla="*/ 347741 w 502985"/>
              <a:gd name="connsiteY24" fmla="*/ 136403 h 607568"/>
              <a:gd name="connsiteX25" fmla="*/ 384929 w 502985"/>
              <a:gd name="connsiteY25" fmla="*/ 136403 h 607568"/>
              <a:gd name="connsiteX26" fmla="*/ 384929 w 502985"/>
              <a:gd name="connsiteY26" fmla="*/ 161383 h 607568"/>
              <a:gd name="connsiteX27" fmla="*/ 347741 w 502985"/>
              <a:gd name="connsiteY27" fmla="*/ 161383 h 607568"/>
              <a:gd name="connsiteX28" fmla="*/ 329154 w 502985"/>
              <a:gd name="connsiteY28" fmla="*/ 124260 h 607568"/>
              <a:gd name="connsiteX29" fmla="*/ 329154 w 502985"/>
              <a:gd name="connsiteY29" fmla="*/ 173551 h 607568"/>
              <a:gd name="connsiteX30" fmla="*/ 403387 w 502985"/>
              <a:gd name="connsiteY30" fmla="*/ 173551 h 607568"/>
              <a:gd name="connsiteX31" fmla="*/ 403387 w 502985"/>
              <a:gd name="connsiteY31" fmla="*/ 124260 h 607568"/>
              <a:gd name="connsiteX32" fmla="*/ 316625 w 502985"/>
              <a:gd name="connsiteY32" fmla="*/ 99144 h 607568"/>
              <a:gd name="connsiteX33" fmla="*/ 415916 w 502985"/>
              <a:gd name="connsiteY33" fmla="*/ 99144 h 607568"/>
              <a:gd name="connsiteX34" fmla="*/ 428539 w 502985"/>
              <a:gd name="connsiteY34" fmla="*/ 111749 h 607568"/>
              <a:gd name="connsiteX35" fmla="*/ 428539 w 502985"/>
              <a:gd name="connsiteY35" fmla="*/ 186062 h 607568"/>
              <a:gd name="connsiteX36" fmla="*/ 415916 w 502985"/>
              <a:gd name="connsiteY36" fmla="*/ 198667 h 607568"/>
              <a:gd name="connsiteX37" fmla="*/ 316625 w 502985"/>
              <a:gd name="connsiteY37" fmla="*/ 198667 h 607568"/>
              <a:gd name="connsiteX38" fmla="*/ 304096 w 502985"/>
              <a:gd name="connsiteY38" fmla="*/ 186062 h 607568"/>
              <a:gd name="connsiteX39" fmla="*/ 304096 w 502985"/>
              <a:gd name="connsiteY39" fmla="*/ 161417 h 607568"/>
              <a:gd name="connsiteX40" fmla="*/ 279508 w 502985"/>
              <a:gd name="connsiteY40" fmla="*/ 161417 h 607568"/>
              <a:gd name="connsiteX41" fmla="*/ 279508 w 502985"/>
              <a:gd name="connsiteY41" fmla="*/ 254073 h 607568"/>
              <a:gd name="connsiteX42" fmla="*/ 304096 w 502985"/>
              <a:gd name="connsiteY42" fmla="*/ 254073 h 607568"/>
              <a:gd name="connsiteX43" fmla="*/ 304096 w 502985"/>
              <a:gd name="connsiteY43" fmla="*/ 229427 h 607568"/>
              <a:gd name="connsiteX44" fmla="*/ 316625 w 502985"/>
              <a:gd name="connsiteY44" fmla="*/ 216916 h 607568"/>
              <a:gd name="connsiteX45" fmla="*/ 415916 w 502985"/>
              <a:gd name="connsiteY45" fmla="*/ 216916 h 607568"/>
              <a:gd name="connsiteX46" fmla="*/ 428539 w 502985"/>
              <a:gd name="connsiteY46" fmla="*/ 229427 h 607568"/>
              <a:gd name="connsiteX47" fmla="*/ 428539 w 502985"/>
              <a:gd name="connsiteY47" fmla="*/ 303835 h 607568"/>
              <a:gd name="connsiteX48" fmla="*/ 415916 w 502985"/>
              <a:gd name="connsiteY48" fmla="*/ 316346 h 607568"/>
              <a:gd name="connsiteX49" fmla="*/ 316625 w 502985"/>
              <a:gd name="connsiteY49" fmla="*/ 316346 h 607568"/>
              <a:gd name="connsiteX50" fmla="*/ 304096 w 502985"/>
              <a:gd name="connsiteY50" fmla="*/ 303835 h 607568"/>
              <a:gd name="connsiteX51" fmla="*/ 304096 w 502985"/>
              <a:gd name="connsiteY51" fmla="*/ 279189 h 607568"/>
              <a:gd name="connsiteX52" fmla="*/ 279508 w 502985"/>
              <a:gd name="connsiteY52" fmla="*/ 279189 h 607568"/>
              <a:gd name="connsiteX53" fmla="*/ 279508 w 502985"/>
              <a:gd name="connsiteY53" fmla="*/ 378054 h 607568"/>
              <a:gd name="connsiteX54" fmla="*/ 304096 w 502985"/>
              <a:gd name="connsiteY54" fmla="*/ 378054 h 607568"/>
              <a:gd name="connsiteX55" fmla="*/ 304096 w 502985"/>
              <a:gd name="connsiteY55" fmla="*/ 347200 h 607568"/>
              <a:gd name="connsiteX56" fmla="*/ 316625 w 502985"/>
              <a:gd name="connsiteY56" fmla="*/ 334689 h 607568"/>
              <a:gd name="connsiteX57" fmla="*/ 415916 w 502985"/>
              <a:gd name="connsiteY57" fmla="*/ 334689 h 607568"/>
              <a:gd name="connsiteX58" fmla="*/ 428539 w 502985"/>
              <a:gd name="connsiteY58" fmla="*/ 347200 h 607568"/>
              <a:gd name="connsiteX59" fmla="*/ 428539 w 502985"/>
              <a:gd name="connsiteY59" fmla="*/ 421607 h 607568"/>
              <a:gd name="connsiteX60" fmla="*/ 415916 w 502985"/>
              <a:gd name="connsiteY60" fmla="*/ 434118 h 607568"/>
              <a:gd name="connsiteX61" fmla="*/ 316625 w 502985"/>
              <a:gd name="connsiteY61" fmla="*/ 434118 h 607568"/>
              <a:gd name="connsiteX62" fmla="*/ 304096 w 502985"/>
              <a:gd name="connsiteY62" fmla="*/ 421607 h 607568"/>
              <a:gd name="connsiteX63" fmla="*/ 304096 w 502985"/>
              <a:gd name="connsiteY63" fmla="*/ 403170 h 607568"/>
              <a:gd name="connsiteX64" fmla="*/ 266979 w 502985"/>
              <a:gd name="connsiteY64" fmla="*/ 403170 h 607568"/>
              <a:gd name="connsiteX65" fmla="*/ 254450 w 502985"/>
              <a:gd name="connsiteY65" fmla="*/ 390565 h 607568"/>
              <a:gd name="connsiteX66" fmla="*/ 254450 w 502985"/>
              <a:gd name="connsiteY66" fmla="*/ 279189 h 607568"/>
              <a:gd name="connsiteX67" fmla="*/ 229863 w 502985"/>
              <a:gd name="connsiteY67" fmla="*/ 279189 h 607568"/>
              <a:gd name="connsiteX68" fmla="*/ 229863 w 502985"/>
              <a:gd name="connsiteY68" fmla="*/ 303835 h 607568"/>
              <a:gd name="connsiteX69" fmla="*/ 217334 w 502985"/>
              <a:gd name="connsiteY69" fmla="*/ 316346 h 607568"/>
              <a:gd name="connsiteX70" fmla="*/ 118043 w 502985"/>
              <a:gd name="connsiteY70" fmla="*/ 316346 h 607568"/>
              <a:gd name="connsiteX71" fmla="*/ 105420 w 502985"/>
              <a:gd name="connsiteY71" fmla="*/ 303835 h 607568"/>
              <a:gd name="connsiteX72" fmla="*/ 105420 w 502985"/>
              <a:gd name="connsiteY72" fmla="*/ 229427 h 607568"/>
              <a:gd name="connsiteX73" fmla="*/ 118043 w 502985"/>
              <a:gd name="connsiteY73" fmla="*/ 216916 h 607568"/>
              <a:gd name="connsiteX74" fmla="*/ 217334 w 502985"/>
              <a:gd name="connsiteY74" fmla="*/ 216916 h 607568"/>
              <a:gd name="connsiteX75" fmla="*/ 229863 w 502985"/>
              <a:gd name="connsiteY75" fmla="*/ 229427 h 607568"/>
              <a:gd name="connsiteX76" fmla="*/ 229863 w 502985"/>
              <a:gd name="connsiteY76" fmla="*/ 254073 h 607568"/>
              <a:gd name="connsiteX77" fmla="*/ 254450 w 502985"/>
              <a:gd name="connsiteY77" fmla="*/ 254073 h 607568"/>
              <a:gd name="connsiteX78" fmla="*/ 254450 w 502985"/>
              <a:gd name="connsiteY78" fmla="*/ 148906 h 607568"/>
              <a:gd name="connsiteX79" fmla="*/ 266979 w 502985"/>
              <a:gd name="connsiteY79" fmla="*/ 136395 h 607568"/>
              <a:gd name="connsiteX80" fmla="*/ 304096 w 502985"/>
              <a:gd name="connsiteY80" fmla="*/ 136395 h 607568"/>
              <a:gd name="connsiteX81" fmla="*/ 304096 w 502985"/>
              <a:gd name="connsiteY81" fmla="*/ 111749 h 607568"/>
              <a:gd name="connsiteX82" fmla="*/ 316625 w 502985"/>
              <a:gd name="connsiteY82" fmla="*/ 99144 h 607568"/>
              <a:gd name="connsiteX83" fmla="*/ 223596 w 502985"/>
              <a:gd name="connsiteY83" fmla="*/ 0 h 607568"/>
              <a:gd name="connsiteX84" fmla="*/ 304229 w 502985"/>
              <a:gd name="connsiteY84" fmla="*/ 0 h 607568"/>
              <a:gd name="connsiteX85" fmla="*/ 502985 w 502985"/>
              <a:gd name="connsiteY85" fmla="*/ 198478 h 607568"/>
              <a:gd name="connsiteX86" fmla="*/ 502985 w 502985"/>
              <a:gd name="connsiteY86" fmla="*/ 607568 h 607568"/>
              <a:gd name="connsiteX87" fmla="*/ 477929 w 502985"/>
              <a:gd name="connsiteY87" fmla="*/ 607568 h 607568"/>
              <a:gd name="connsiteX88" fmla="*/ 477929 w 502985"/>
              <a:gd name="connsiteY88" fmla="*/ 198478 h 607568"/>
              <a:gd name="connsiteX89" fmla="*/ 304229 w 502985"/>
              <a:gd name="connsiteY89" fmla="*/ 25115 h 607568"/>
              <a:gd name="connsiteX90" fmla="*/ 223596 w 502985"/>
              <a:gd name="connsiteY90" fmla="*/ 25115 h 607568"/>
              <a:gd name="connsiteX91" fmla="*/ 49896 w 502985"/>
              <a:gd name="connsiteY91" fmla="*/ 198478 h 607568"/>
              <a:gd name="connsiteX92" fmla="*/ 49896 w 502985"/>
              <a:gd name="connsiteY92" fmla="*/ 272884 h 607568"/>
              <a:gd name="connsiteX93" fmla="*/ 49708 w 502985"/>
              <a:gd name="connsiteY93" fmla="*/ 275329 h 607568"/>
              <a:gd name="connsiteX94" fmla="*/ 27854 w 502985"/>
              <a:gd name="connsiteY94" fmla="*/ 384257 h 607568"/>
              <a:gd name="connsiteX95" fmla="*/ 62236 w 502985"/>
              <a:gd name="connsiteY95" fmla="*/ 384257 h 607568"/>
              <a:gd name="connsiteX96" fmla="*/ 69207 w 502985"/>
              <a:gd name="connsiteY96" fmla="*/ 386326 h 607568"/>
              <a:gd name="connsiteX97" fmla="*/ 88423 w 502985"/>
              <a:gd name="connsiteY97" fmla="*/ 439191 h 607568"/>
              <a:gd name="connsiteX98" fmla="*/ 114139 w 502985"/>
              <a:gd name="connsiteY98" fmla="*/ 483402 h 607568"/>
              <a:gd name="connsiteX99" fmla="*/ 260804 w 502985"/>
              <a:gd name="connsiteY99" fmla="*/ 483402 h 607568"/>
              <a:gd name="connsiteX100" fmla="*/ 273332 w 502985"/>
              <a:gd name="connsiteY100" fmla="*/ 496007 h 607568"/>
              <a:gd name="connsiteX101" fmla="*/ 273332 w 502985"/>
              <a:gd name="connsiteY101" fmla="*/ 607568 h 607568"/>
              <a:gd name="connsiteX102" fmla="*/ 248276 w 502985"/>
              <a:gd name="connsiteY102" fmla="*/ 607568 h 607568"/>
              <a:gd name="connsiteX103" fmla="*/ 248276 w 502985"/>
              <a:gd name="connsiteY103" fmla="*/ 508517 h 607568"/>
              <a:gd name="connsiteX104" fmla="*/ 111878 w 502985"/>
              <a:gd name="connsiteY104" fmla="*/ 508517 h 607568"/>
              <a:gd name="connsiteX105" fmla="*/ 107545 w 502985"/>
              <a:gd name="connsiteY105" fmla="*/ 507765 h 607568"/>
              <a:gd name="connsiteX106" fmla="*/ 63367 w 502985"/>
              <a:gd name="connsiteY106" fmla="*/ 437404 h 607568"/>
              <a:gd name="connsiteX107" fmla="*/ 57997 w 502985"/>
              <a:gd name="connsiteY107" fmla="*/ 409372 h 607568"/>
              <a:gd name="connsiteX108" fmla="*/ 12594 w 502985"/>
              <a:gd name="connsiteY108" fmla="*/ 409372 h 607568"/>
              <a:gd name="connsiteX109" fmla="*/ 2798 w 502985"/>
              <a:gd name="connsiteY109" fmla="*/ 404763 h 607568"/>
              <a:gd name="connsiteX110" fmla="*/ 254 w 502985"/>
              <a:gd name="connsiteY110" fmla="*/ 394322 h 607568"/>
              <a:gd name="connsiteX111" fmla="*/ 24840 w 502985"/>
              <a:gd name="connsiteY111" fmla="*/ 271567 h 607568"/>
              <a:gd name="connsiteX112" fmla="*/ 24840 w 502985"/>
              <a:gd name="connsiteY112" fmla="*/ 198478 h 607568"/>
              <a:gd name="connsiteX113" fmla="*/ 82960 w 502985"/>
              <a:gd name="connsiteY113" fmla="*/ 59543 h 607568"/>
              <a:gd name="connsiteX114" fmla="*/ 223596 w 502985"/>
              <a:gd name="connsiteY114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02985" h="607568">
                <a:moveTo>
                  <a:pt x="347741" y="371809"/>
                </a:moveTo>
                <a:lnTo>
                  <a:pt x="384929" y="371809"/>
                </a:lnTo>
                <a:lnTo>
                  <a:pt x="384929" y="396930"/>
                </a:lnTo>
                <a:lnTo>
                  <a:pt x="347741" y="396930"/>
                </a:lnTo>
                <a:close/>
                <a:moveTo>
                  <a:pt x="329154" y="359805"/>
                </a:moveTo>
                <a:lnTo>
                  <a:pt x="329154" y="409096"/>
                </a:lnTo>
                <a:lnTo>
                  <a:pt x="403387" y="409096"/>
                </a:lnTo>
                <a:lnTo>
                  <a:pt x="403387" y="359805"/>
                </a:lnTo>
                <a:close/>
                <a:moveTo>
                  <a:pt x="347741" y="254035"/>
                </a:moveTo>
                <a:lnTo>
                  <a:pt x="384929" y="254035"/>
                </a:lnTo>
                <a:lnTo>
                  <a:pt x="384929" y="279156"/>
                </a:lnTo>
                <a:lnTo>
                  <a:pt x="347741" y="279156"/>
                </a:lnTo>
                <a:close/>
                <a:moveTo>
                  <a:pt x="149029" y="254035"/>
                </a:moveTo>
                <a:lnTo>
                  <a:pt x="186288" y="254035"/>
                </a:lnTo>
                <a:lnTo>
                  <a:pt x="186288" y="279156"/>
                </a:lnTo>
                <a:lnTo>
                  <a:pt x="149029" y="279156"/>
                </a:lnTo>
                <a:close/>
                <a:moveTo>
                  <a:pt x="329154" y="242032"/>
                </a:moveTo>
                <a:lnTo>
                  <a:pt x="329154" y="291324"/>
                </a:lnTo>
                <a:lnTo>
                  <a:pt x="403387" y="291324"/>
                </a:lnTo>
                <a:lnTo>
                  <a:pt x="403387" y="242032"/>
                </a:lnTo>
                <a:close/>
                <a:moveTo>
                  <a:pt x="130572" y="242032"/>
                </a:moveTo>
                <a:lnTo>
                  <a:pt x="130572" y="291324"/>
                </a:lnTo>
                <a:lnTo>
                  <a:pt x="204805" y="291324"/>
                </a:lnTo>
                <a:lnTo>
                  <a:pt x="204805" y="242032"/>
                </a:lnTo>
                <a:close/>
                <a:moveTo>
                  <a:pt x="347741" y="136403"/>
                </a:moveTo>
                <a:lnTo>
                  <a:pt x="384929" y="136403"/>
                </a:lnTo>
                <a:lnTo>
                  <a:pt x="384929" y="161383"/>
                </a:lnTo>
                <a:lnTo>
                  <a:pt x="347741" y="161383"/>
                </a:lnTo>
                <a:close/>
                <a:moveTo>
                  <a:pt x="329154" y="124260"/>
                </a:moveTo>
                <a:lnTo>
                  <a:pt x="329154" y="173551"/>
                </a:lnTo>
                <a:lnTo>
                  <a:pt x="403387" y="173551"/>
                </a:lnTo>
                <a:lnTo>
                  <a:pt x="403387" y="124260"/>
                </a:lnTo>
                <a:close/>
                <a:moveTo>
                  <a:pt x="316625" y="99144"/>
                </a:moveTo>
                <a:lnTo>
                  <a:pt x="415916" y="99144"/>
                </a:lnTo>
                <a:cubicBezTo>
                  <a:pt x="422887" y="99144"/>
                  <a:pt x="428539" y="104788"/>
                  <a:pt x="428539" y="111749"/>
                </a:cubicBezTo>
                <a:lnTo>
                  <a:pt x="428539" y="186062"/>
                </a:lnTo>
                <a:cubicBezTo>
                  <a:pt x="428539" y="193023"/>
                  <a:pt x="422887" y="198667"/>
                  <a:pt x="415916" y="198667"/>
                </a:cubicBezTo>
                <a:lnTo>
                  <a:pt x="316625" y="198667"/>
                </a:lnTo>
                <a:cubicBezTo>
                  <a:pt x="309654" y="198667"/>
                  <a:pt x="304096" y="193023"/>
                  <a:pt x="304096" y="186062"/>
                </a:cubicBezTo>
                <a:lnTo>
                  <a:pt x="304096" y="161417"/>
                </a:lnTo>
                <a:lnTo>
                  <a:pt x="279508" y="161417"/>
                </a:lnTo>
                <a:lnTo>
                  <a:pt x="279508" y="254073"/>
                </a:lnTo>
                <a:lnTo>
                  <a:pt x="304096" y="254073"/>
                </a:lnTo>
                <a:lnTo>
                  <a:pt x="304096" y="229427"/>
                </a:lnTo>
                <a:cubicBezTo>
                  <a:pt x="304096" y="222560"/>
                  <a:pt x="309654" y="216916"/>
                  <a:pt x="316625" y="216916"/>
                </a:cubicBezTo>
                <a:lnTo>
                  <a:pt x="415916" y="216916"/>
                </a:lnTo>
                <a:cubicBezTo>
                  <a:pt x="422887" y="216916"/>
                  <a:pt x="428539" y="222560"/>
                  <a:pt x="428539" y="229427"/>
                </a:cubicBezTo>
                <a:lnTo>
                  <a:pt x="428539" y="303835"/>
                </a:lnTo>
                <a:cubicBezTo>
                  <a:pt x="428539" y="310796"/>
                  <a:pt x="422887" y="316346"/>
                  <a:pt x="415916" y="316346"/>
                </a:cubicBezTo>
                <a:lnTo>
                  <a:pt x="316625" y="316346"/>
                </a:lnTo>
                <a:cubicBezTo>
                  <a:pt x="309654" y="316346"/>
                  <a:pt x="304096" y="310796"/>
                  <a:pt x="304096" y="303835"/>
                </a:cubicBezTo>
                <a:lnTo>
                  <a:pt x="304096" y="279189"/>
                </a:lnTo>
                <a:lnTo>
                  <a:pt x="279508" y="279189"/>
                </a:lnTo>
                <a:lnTo>
                  <a:pt x="279508" y="378054"/>
                </a:lnTo>
                <a:lnTo>
                  <a:pt x="304096" y="378054"/>
                </a:lnTo>
                <a:lnTo>
                  <a:pt x="304096" y="347200"/>
                </a:lnTo>
                <a:cubicBezTo>
                  <a:pt x="304096" y="340333"/>
                  <a:pt x="309654" y="334689"/>
                  <a:pt x="316625" y="334689"/>
                </a:cubicBezTo>
                <a:lnTo>
                  <a:pt x="415916" y="334689"/>
                </a:lnTo>
                <a:cubicBezTo>
                  <a:pt x="422887" y="334689"/>
                  <a:pt x="428539" y="340333"/>
                  <a:pt x="428539" y="347200"/>
                </a:cubicBezTo>
                <a:lnTo>
                  <a:pt x="428539" y="421607"/>
                </a:lnTo>
                <a:cubicBezTo>
                  <a:pt x="428539" y="428568"/>
                  <a:pt x="422887" y="434118"/>
                  <a:pt x="415916" y="434118"/>
                </a:cubicBezTo>
                <a:lnTo>
                  <a:pt x="316625" y="434118"/>
                </a:lnTo>
                <a:cubicBezTo>
                  <a:pt x="309654" y="434118"/>
                  <a:pt x="304096" y="428568"/>
                  <a:pt x="304096" y="421607"/>
                </a:cubicBezTo>
                <a:lnTo>
                  <a:pt x="304096" y="403170"/>
                </a:lnTo>
                <a:lnTo>
                  <a:pt x="266979" y="403170"/>
                </a:lnTo>
                <a:cubicBezTo>
                  <a:pt x="260008" y="403170"/>
                  <a:pt x="254450" y="397526"/>
                  <a:pt x="254450" y="390565"/>
                </a:cubicBezTo>
                <a:lnTo>
                  <a:pt x="254450" y="279189"/>
                </a:lnTo>
                <a:lnTo>
                  <a:pt x="229863" y="279189"/>
                </a:lnTo>
                <a:lnTo>
                  <a:pt x="229863" y="303835"/>
                </a:lnTo>
                <a:cubicBezTo>
                  <a:pt x="229863" y="310796"/>
                  <a:pt x="224305" y="316346"/>
                  <a:pt x="217334" y="316346"/>
                </a:cubicBezTo>
                <a:lnTo>
                  <a:pt x="118043" y="316346"/>
                </a:lnTo>
                <a:cubicBezTo>
                  <a:pt x="111072" y="316346"/>
                  <a:pt x="105420" y="310796"/>
                  <a:pt x="105420" y="303835"/>
                </a:cubicBezTo>
                <a:lnTo>
                  <a:pt x="105420" y="229427"/>
                </a:lnTo>
                <a:cubicBezTo>
                  <a:pt x="105420" y="222560"/>
                  <a:pt x="111072" y="216916"/>
                  <a:pt x="118043" y="216916"/>
                </a:cubicBezTo>
                <a:lnTo>
                  <a:pt x="217334" y="216916"/>
                </a:lnTo>
                <a:cubicBezTo>
                  <a:pt x="224305" y="216916"/>
                  <a:pt x="229863" y="222560"/>
                  <a:pt x="229863" y="229427"/>
                </a:cubicBezTo>
                <a:lnTo>
                  <a:pt x="229863" y="254073"/>
                </a:lnTo>
                <a:lnTo>
                  <a:pt x="254450" y="254073"/>
                </a:lnTo>
                <a:lnTo>
                  <a:pt x="254450" y="148906"/>
                </a:lnTo>
                <a:cubicBezTo>
                  <a:pt x="254450" y="141945"/>
                  <a:pt x="260008" y="136395"/>
                  <a:pt x="266979" y="136395"/>
                </a:cubicBezTo>
                <a:lnTo>
                  <a:pt x="304096" y="136395"/>
                </a:lnTo>
                <a:lnTo>
                  <a:pt x="304096" y="111749"/>
                </a:lnTo>
                <a:cubicBezTo>
                  <a:pt x="304096" y="104788"/>
                  <a:pt x="309654" y="99144"/>
                  <a:pt x="316625" y="99144"/>
                </a:cubicBezTo>
                <a:close/>
                <a:moveTo>
                  <a:pt x="223596" y="0"/>
                </a:moveTo>
                <a:lnTo>
                  <a:pt x="304229" y="0"/>
                </a:lnTo>
                <a:cubicBezTo>
                  <a:pt x="413875" y="0"/>
                  <a:pt x="502985" y="89080"/>
                  <a:pt x="502985" y="198478"/>
                </a:cubicBezTo>
                <a:lnTo>
                  <a:pt x="502985" y="607568"/>
                </a:lnTo>
                <a:lnTo>
                  <a:pt x="477929" y="607568"/>
                </a:lnTo>
                <a:lnTo>
                  <a:pt x="477929" y="198478"/>
                </a:lnTo>
                <a:cubicBezTo>
                  <a:pt x="477929" y="102907"/>
                  <a:pt x="400028" y="25115"/>
                  <a:pt x="304229" y="25115"/>
                </a:cubicBezTo>
                <a:lnTo>
                  <a:pt x="223596" y="25115"/>
                </a:lnTo>
                <a:cubicBezTo>
                  <a:pt x="129493" y="25115"/>
                  <a:pt x="49896" y="104507"/>
                  <a:pt x="49896" y="198478"/>
                </a:cubicBezTo>
                <a:lnTo>
                  <a:pt x="49896" y="272884"/>
                </a:lnTo>
                <a:cubicBezTo>
                  <a:pt x="49896" y="273636"/>
                  <a:pt x="49896" y="274483"/>
                  <a:pt x="49708" y="275329"/>
                </a:cubicBezTo>
                <a:lnTo>
                  <a:pt x="27854" y="384257"/>
                </a:lnTo>
                <a:lnTo>
                  <a:pt x="62236" y="384257"/>
                </a:lnTo>
                <a:cubicBezTo>
                  <a:pt x="64685" y="384257"/>
                  <a:pt x="67134" y="385009"/>
                  <a:pt x="69207" y="386326"/>
                </a:cubicBezTo>
                <a:cubicBezTo>
                  <a:pt x="91155" y="401001"/>
                  <a:pt x="89553" y="423106"/>
                  <a:pt x="88423" y="439191"/>
                </a:cubicBezTo>
                <a:cubicBezTo>
                  <a:pt x="87010" y="459227"/>
                  <a:pt x="85974" y="472584"/>
                  <a:pt x="114139" y="483402"/>
                </a:cubicBezTo>
                <a:lnTo>
                  <a:pt x="260804" y="483402"/>
                </a:lnTo>
                <a:cubicBezTo>
                  <a:pt x="267774" y="483402"/>
                  <a:pt x="273332" y="489046"/>
                  <a:pt x="273332" y="496007"/>
                </a:cubicBezTo>
                <a:lnTo>
                  <a:pt x="273332" y="607568"/>
                </a:lnTo>
                <a:lnTo>
                  <a:pt x="248276" y="607568"/>
                </a:lnTo>
                <a:lnTo>
                  <a:pt x="248276" y="508517"/>
                </a:lnTo>
                <a:lnTo>
                  <a:pt x="111878" y="508517"/>
                </a:lnTo>
                <a:cubicBezTo>
                  <a:pt x="110371" y="508517"/>
                  <a:pt x="108958" y="508235"/>
                  <a:pt x="107545" y="507765"/>
                </a:cubicBezTo>
                <a:cubicBezTo>
                  <a:pt x="59599" y="490363"/>
                  <a:pt x="61859" y="458474"/>
                  <a:pt x="63367" y="437404"/>
                </a:cubicBezTo>
                <a:cubicBezTo>
                  <a:pt x="64497" y="422259"/>
                  <a:pt x="64309" y="414922"/>
                  <a:pt x="57997" y="409372"/>
                </a:cubicBezTo>
                <a:lnTo>
                  <a:pt x="12594" y="409372"/>
                </a:lnTo>
                <a:cubicBezTo>
                  <a:pt x="8826" y="409372"/>
                  <a:pt x="5247" y="407679"/>
                  <a:pt x="2798" y="404763"/>
                </a:cubicBezTo>
                <a:cubicBezTo>
                  <a:pt x="443" y="401847"/>
                  <a:pt x="-499" y="397990"/>
                  <a:pt x="254" y="394322"/>
                </a:cubicBezTo>
                <a:lnTo>
                  <a:pt x="24840" y="271567"/>
                </a:lnTo>
                <a:lnTo>
                  <a:pt x="24840" y="198478"/>
                </a:lnTo>
                <a:cubicBezTo>
                  <a:pt x="24840" y="147589"/>
                  <a:pt x="46034" y="96887"/>
                  <a:pt x="82960" y="59543"/>
                </a:cubicBezTo>
                <a:cubicBezTo>
                  <a:pt x="120921" y="21165"/>
                  <a:pt x="170846" y="0"/>
                  <a:pt x="22359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out-of-basket-commercial-symbol_49779"/>
          <p:cNvSpPr>
            <a:spLocks noChangeAspect="1"/>
          </p:cNvSpPr>
          <p:nvPr/>
        </p:nvSpPr>
        <p:spPr bwMode="auto">
          <a:xfrm>
            <a:off x="969045" y="1293578"/>
            <a:ext cx="342417" cy="439353"/>
          </a:xfrm>
          <a:custGeom>
            <a:avLst/>
            <a:gdLst>
              <a:gd name="connsiteX0" fmla="*/ 161269 w 472859"/>
              <a:gd name="connsiteY0" fmla="*/ 444621 h 606722"/>
              <a:gd name="connsiteX1" fmla="*/ 140799 w 472859"/>
              <a:gd name="connsiteY1" fmla="*/ 465062 h 606722"/>
              <a:gd name="connsiteX2" fmla="*/ 161269 w 472859"/>
              <a:gd name="connsiteY2" fmla="*/ 485591 h 606722"/>
              <a:gd name="connsiteX3" fmla="*/ 328144 w 472859"/>
              <a:gd name="connsiteY3" fmla="*/ 485591 h 606722"/>
              <a:gd name="connsiteX4" fmla="*/ 348703 w 472859"/>
              <a:gd name="connsiteY4" fmla="*/ 465062 h 606722"/>
              <a:gd name="connsiteX5" fmla="*/ 328144 w 472859"/>
              <a:gd name="connsiteY5" fmla="*/ 444621 h 606722"/>
              <a:gd name="connsiteX6" fmla="*/ 161269 w 472859"/>
              <a:gd name="connsiteY6" fmla="*/ 348285 h 606722"/>
              <a:gd name="connsiteX7" fmla="*/ 140799 w 472859"/>
              <a:gd name="connsiteY7" fmla="*/ 368814 h 606722"/>
              <a:gd name="connsiteX8" fmla="*/ 161269 w 472859"/>
              <a:gd name="connsiteY8" fmla="*/ 389255 h 606722"/>
              <a:gd name="connsiteX9" fmla="*/ 328144 w 472859"/>
              <a:gd name="connsiteY9" fmla="*/ 389255 h 606722"/>
              <a:gd name="connsiteX10" fmla="*/ 348703 w 472859"/>
              <a:gd name="connsiteY10" fmla="*/ 368814 h 606722"/>
              <a:gd name="connsiteX11" fmla="*/ 328144 w 472859"/>
              <a:gd name="connsiteY11" fmla="*/ 348285 h 606722"/>
              <a:gd name="connsiteX12" fmla="*/ 161269 w 472859"/>
              <a:gd name="connsiteY12" fmla="*/ 252038 h 606722"/>
              <a:gd name="connsiteX13" fmla="*/ 140799 w 472859"/>
              <a:gd name="connsiteY13" fmla="*/ 272478 h 606722"/>
              <a:gd name="connsiteX14" fmla="*/ 161269 w 472859"/>
              <a:gd name="connsiteY14" fmla="*/ 293008 h 606722"/>
              <a:gd name="connsiteX15" fmla="*/ 328144 w 472859"/>
              <a:gd name="connsiteY15" fmla="*/ 293008 h 606722"/>
              <a:gd name="connsiteX16" fmla="*/ 348703 w 472859"/>
              <a:gd name="connsiteY16" fmla="*/ 272478 h 606722"/>
              <a:gd name="connsiteX17" fmla="*/ 328144 w 472859"/>
              <a:gd name="connsiteY17" fmla="*/ 252038 h 606722"/>
              <a:gd name="connsiteX18" fmla="*/ 191529 w 472859"/>
              <a:gd name="connsiteY18" fmla="*/ 0 h 606722"/>
              <a:gd name="connsiteX19" fmla="*/ 443578 w 472859"/>
              <a:gd name="connsiteY19" fmla="*/ 0 h 606722"/>
              <a:gd name="connsiteX20" fmla="*/ 472859 w 472859"/>
              <a:gd name="connsiteY20" fmla="*/ 29239 h 606722"/>
              <a:gd name="connsiteX21" fmla="*/ 472859 w 472859"/>
              <a:gd name="connsiteY21" fmla="*/ 577483 h 606722"/>
              <a:gd name="connsiteX22" fmla="*/ 443578 w 472859"/>
              <a:gd name="connsiteY22" fmla="*/ 606722 h 606722"/>
              <a:gd name="connsiteX23" fmla="*/ 29281 w 472859"/>
              <a:gd name="connsiteY23" fmla="*/ 606722 h 606722"/>
              <a:gd name="connsiteX24" fmla="*/ 0 w 472859"/>
              <a:gd name="connsiteY24" fmla="*/ 577483 h 606722"/>
              <a:gd name="connsiteX25" fmla="*/ 0 w 472859"/>
              <a:gd name="connsiteY25" fmla="*/ 191250 h 606722"/>
              <a:gd name="connsiteX26" fmla="*/ 170970 w 472859"/>
              <a:gd name="connsiteY26" fmla="*/ 191250 h 606722"/>
              <a:gd name="connsiteX27" fmla="*/ 191529 w 472859"/>
              <a:gd name="connsiteY27" fmla="*/ 170810 h 606722"/>
              <a:gd name="connsiteX28" fmla="*/ 150249 w 472859"/>
              <a:gd name="connsiteY28" fmla="*/ 0 h 606722"/>
              <a:gd name="connsiteX29" fmla="*/ 150516 w 472859"/>
              <a:gd name="connsiteY29" fmla="*/ 0 h 606722"/>
              <a:gd name="connsiteX30" fmla="*/ 150516 w 472859"/>
              <a:gd name="connsiteY30" fmla="*/ 150304 h 606722"/>
              <a:gd name="connsiteX31" fmla="*/ 0 w 472859"/>
              <a:gd name="connsiteY31" fmla="*/ 150304 h 606722"/>
              <a:gd name="connsiteX32" fmla="*/ 0 w 472859"/>
              <a:gd name="connsiteY32" fmla="*/ 150126 h 606722"/>
              <a:gd name="connsiteX33" fmla="*/ 8545 w 472859"/>
              <a:gd name="connsiteY33" fmla="*/ 129416 h 606722"/>
              <a:gd name="connsiteX34" fmla="*/ 129599 w 472859"/>
              <a:gd name="connsiteY34" fmla="*/ 8533 h 606722"/>
              <a:gd name="connsiteX35" fmla="*/ 150249 w 472859"/>
              <a:gd name="connsiteY3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72859" h="606722">
                <a:moveTo>
                  <a:pt x="161269" y="444621"/>
                </a:moveTo>
                <a:cubicBezTo>
                  <a:pt x="149966" y="444621"/>
                  <a:pt x="140799" y="453775"/>
                  <a:pt x="140799" y="465062"/>
                </a:cubicBezTo>
                <a:cubicBezTo>
                  <a:pt x="140799" y="476348"/>
                  <a:pt x="149966" y="485591"/>
                  <a:pt x="161269" y="485591"/>
                </a:cubicBezTo>
                <a:lnTo>
                  <a:pt x="328144" y="485591"/>
                </a:lnTo>
                <a:cubicBezTo>
                  <a:pt x="339447" y="485591"/>
                  <a:pt x="348703" y="476348"/>
                  <a:pt x="348703" y="465062"/>
                </a:cubicBezTo>
                <a:cubicBezTo>
                  <a:pt x="348703" y="453775"/>
                  <a:pt x="339447" y="444621"/>
                  <a:pt x="328144" y="444621"/>
                </a:cubicBezTo>
                <a:close/>
                <a:moveTo>
                  <a:pt x="161269" y="348285"/>
                </a:moveTo>
                <a:cubicBezTo>
                  <a:pt x="149966" y="348285"/>
                  <a:pt x="140799" y="357528"/>
                  <a:pt x="140799" y="368814"/>
                </a:cubicBezTo>
                <a:cubicBezTo>
                  <a:pt x="140799" y="380101"/>
                  <a:pt x="149966" y="389255"/>
                  <a:pt x="161269" y="389255"/>
                </a:cubicBezTo>
                <a:lnTo>
                  <a:pt x="328144" y="389255"/>
                </a:lnTo>
                <a:cubicBezTo>
                  <a:pt x="339447" y="389255"/>
                  <a:pt x="348703" y="380101"/>
                  <a:pt x="348703" y="368814"/>
                </a:cubicBezTo>
                <a:cubicBezTo>
                  <a:pt x="348703" y="357528"/>
                  <a:pt x="339447" y="348285"/>
                  <a:pt x="328144" y="348285"/>
                </a:cubicBezTo>
                <a:close/>
                <a:moveTo>
                  <a:pt x="161269" y="252038"/>
                </a:moveTo>
                <a:cubicBezTo>
                  <a:pt x="149966" y="252038"/>
                  <a:pt x="140799" y="261192"/>
                  <a:pt x="140799" y="272478"/>
                </a:cubicBezTo>
                <a:cubicBezTo>
                  <a:pt x="140799" y="283765"/>
                  <a:pt x="149966" y="293008"/>
                  <a:pt x="161269" y="293008"/>
                </a:cubicBezTo>
                <a:lnTo>
                  <a:pt x="328144" y="293008"/>
                </a:lnTo>
                <a:cubicBezTo>
                  <a:pt x="339447" y="293008"/>
                  <a:pt x="348703" y="283765"/>
                  <a:pt x="348703" y="272478"/>
                </a:cubicBezTo>
                <a:cubicBezTo>
                  <a:pt x="348703" y="261192"/>
                  <a:pt x="339447" y="252038"/>
                  <a:pt x="328144" y="252038"/>
                </a:cubicBezTo>
                <a:close/>
                <a:moveTo>
                  <a:pt x="191529" y="0"/>
                </a:moveTo>
                <a:lnTo>
                  <a:pt x="443578" y="0"/>
                </a:lnTo>
                <a:cubicBezTo>
                  <a:pt x="459776" y="0"/>
                  <a:pt x="472859" y="13064"/>
                  <a:pt x="472859" y="29239"/>
                </a:cubicBezTo>
                <a:lnTo>
                  <a:pt x="472859" y="577483"/>
                </a:lnTo>
                <a:cubicBezTo>
                  <a:pt x="472859" y="593569"/>
                  <a:pt x="459776" y="606722"/>
                  <a:pt x="443578" y="606722"/>
                </a:cubicBezTo>
                <a:lnTo>
                  <a:pt x="29281" y="606722"/>
                </a:lnTo>
                <a:cubicBezTo>
                  <a:pt x="13083" y="606722"/>
                  <a:pt x="0" y="593569"/>
                  <a:pt x="0" y="577483"/>
                </a:cubicBezTo>
                <a:lnTo>
                  <a:pt x="0" y="191250"/>
                </a:lnTo>
                <a:lnTo>
                  <a:pt x="170970" y="191250"/>
                </a:lnTo>
                <a:cubicBezTo>
                  <a:pt x="182362" y="191250"/>
                  <a:pt x="191529" y="182097"/>
                  <a:pt x="191529" y="170810"/>
                </a:cubicBezTo>
                <a:close/>
                <a:moveTo>
                  <a:pt x="150249" y="0"/>
                </a:moveTo>
                <a:lnTo>
                  <a:pt x="150516" y="0"/>
                </a:lnTo>
                <a:lnTo>
                  <a:pt x="150516" y="150304"/>
                </a:lnTo>
                <a:lnTo>
                  <a:pt x="0" y="150304"/>
                </a:lnTo>
                <a:lnTo>
                  <a:pt x="0" y="150126"/>
                </a:lnTo>
                <a:cubicBezTo>
                  <a:pt x="0" y="142304"/>
                  <a:pt x="3026" y="134927"/>
                  <a:pt x="8545" y="129416"/>
                </a:cubicBezTo>
                <a:lnTo>
                  <a:pt x="129599" y="8533"/>
                </a:lnTo>
                <a:cubicBezTo>
                  <a:pt x="135028" y="3111"/>
                  <a:pt x="142505" y="0"/>
                  <a:pt x="15024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out-of-basket-commercial-symbol_49779"/>
          <p:cNvSpPr>
            <a:spLocks noChangeAspect="1"/>
          </p:cNvSpPr>
          <p:nvPr/>
        </p:nvSpPr>
        <p:spPr bwMode="auto">
          <a:xfrm>
            <a:off x="1576737" y="1293909"/>
            <a:ext cx="439352" cy="438692"/>
          </a:xfrm>
          <a:custGeom>
            <a:avLst/>
            <a:gdLst>
              <a:gd name="connsiteX0" fmla="*/ 485606 w 609614"/>
              <a:gd name="connsiteY0" fmla="*/ 455442 h 608697"/>
              <a:gd name="connsiteX1" fmla="*/ 464679 w 609614"/>
              <a:gd name="connsiteY1" fmla="*/ 464003 h 608697"/>
              <a:gd name="connsiteX2" fmla="*/ 456105 w 609614"/>
              <a:gd name="connsiteY2" fmla="*/ 484901 h 608697"/>
              <a:gd name="connsiteX3" fmla="*/ 464679 w 609614"/>
              <a:gd name="connsiteY3" fmla="*/ 505706 h 608697"/>
              <a:gd name="connsiteX4" fmla="*/ 506441 w 609614"/>
              <a:gd name="connsiteY4" fmla="*/ 505706 h 608697"/>
              <a:gd name="connsiteX5" fmla="*/ 515107 w 609614"/>
              <a:gd name="connsiteY5" fmla="*/ 484901 h 608697"/>
              <a:gd name="connsiteX6" fmla="*/ 506441 w 609614"/>
              <a:gd name="connsiteY6" fmla="*/ 464003 h 608697"/>
              <a:gd name="connsiteX7" fmla="*/ 485606 w 609614"/>
              <a:gd name="connsiteY7" fmla="*/ 455442 h 608697"/>
              <a:gd name="connsiteX8" fmla="*/ 124100 w 609614"/>
              <a:gd name="connsiteY8" fmla="*/ 455442 h 608697"/>
              <a:gd name="connsiteX9" fmla="*/ 103173 w 609614"/>
              <a:gd name="connsiteY9" fmla="*/ 464003 h 608697"/>
              <a:gd name="connsiteX10" fmla="*/ 94599 w 609614"/>
              <a:gd name="connsiteY10" fmla="*/ 484901 h 608697"/>
              <a:gd name="connsiteX11" fmla="*/ 103173 w 609614"/>
              <a:gd name="connsiteY11" fmla="*/ 505706 h 608697"/>
              <a:gd name="connsiteX12" fmla="*/ 144935 w 609614"/>
              <a:gd name="connsiteY12" fmla="*/ 505706 h 608697"/>
              <a:gd name="connsiteX13" fmla="*/ 153601 w 609614"/>
              <a:gd name="connsiteY13" fmla="*/ 484901 h 608697"/>
              <a:gd name="connsiteX14" fmla="*/ 144935 w 609614"/>
              <a:gd name="connsiteY14" fmla="*/ 464003 h 608697"/>
              <a:gd name="connsiteX15" fmla="*/ 124100 w 609614"/>
              <a:gd name="connsiteY15" fmla="*/ 455442 h 608697"/>
              <a:gd name="connsiteX16" fmla="*/ 485606 w 609614"/>
              <a:gd name="connsiteY16" fmla="*/ 435741 h 608697"/>
              <a:gd name="connsiteX17" fmla="*/ 520362 w 609614"/>
              <a:gd name="connsiteY17" fmla="*/ 450194 h 608697"/>
              <a:gd name="connsiteX18" fmla="*/ 534744 w 609614"/>
              <a:gd name="connsiteY18" fmla="*/ 484901 h 608697"/>
              <a:gd name="connsiteX19" fmla="*/ 520362 w 609614"/>
              <a:gd name="connsiteY19" fmla="*/ 519607 h 608697"/>
              <a:gd name="connsiteX20" fmla="*/ 485606 w 609614"/>
              <a:gd name="connsiteY20" fmla="*/ 533968 h 608697"/>
              <a:gd name="connsiteX21" fmla="*/ 450850 w 609614"/>
              <a:gd name="connsiteY21" fmla="*/ 519607 h 608697"/>
              <a:gd name="connsiteX22" fmla="*/ 436376 w 609614"/>
              <a:gd name="connsiteY22" fmla="*/ 484901 h 608697"/>
              <a:gd name="connsiteX23" fmla="*/ 450850 w 609614"/>
              <a:gd name="connsiteY23" fmla="*/ 450194 h 608697"/>
              <a:gd name="connsiteX24" fmla="*/ 485606 w 609614"/>
              <a:gd name="connsiteY24" fmla="*/ 435741 h 608697"/>
              <a:gd name="connsiteX25" fmla="*/ 124100 w 609614"/>
              <a:gd name="connsiteY25" fmla="*/ 435741 h 608697"/>
              <a:gd name="connsiteX26" fmla="*/ 158856 w 609614"/>
              <a:gd name="connsiteY26" fmla="*/ 450194 h 608697"/>
              <a:gd name="connsiteX27" fmla="*/ 173238 w 609614"/>
              <a:gd name="connsiteY27" fmla="*/ 484901 h 608697"/>
              <a:gd name="connsiteX28" fmla="*/ 158856 w 609614"/>
              <a:gd name="connsiteY28" fmla="*/ 519607 h 608697"/>
              <a:gd name="connsiteX29" fmla="*/ 124100 w 609614"/>
              <a:gd name="connsiteY29" fmla="*/ 533968 h 608697"/>
              <a:gd name="connsiteX30" fmla="*/ 89344 w 609614"/>
              <a:gd name="connsiteY30" fmla="*/ 519607 h 608697"/>
              <a:gd name="connsiteX31" fmla="*/ 74870 w 609614"/>
              <a:gd name="connsiteY31" fmla="*/ 484901 h 608697"/>
              <a:gd name="connsiteX32" fmla="*/ 89344 w 609614"/>
              <a:gd name="connsiteY32" fmla="*/ 450194 h 608697"/>
              <a:gd name="connsiteX33" fmla="*/ 124100 w 609614"/>
              <a:gd name="connsiteY33" fmla="*/ 435741 h 608697"/>
              <a:gd name="connsiteX34" fmla="*/ 517964 w 609614"/>
              <a:gd name="connsiteY34" fmla="*/ 384511 h 608697"/>
              <a:gd name="connsiteX35" fmla="*/ 536720 w 609614"/>
              <a:gd name="connsiteY35" fmla="*/ 390762 h 608697"/>
              <a:gd name="connsiteX36" fmla="*/ 529698 w 609614"/>
              <a:gd name="connsiteY36" fmla="*/ 411538 h 608697"/>
              <a:gd name="connsiteX37" fmla="*/ 511034 w 609614"/>
              <a:gd name="connsiteY37" fmla="*/ 405379 h 608697"/>
              <a:gd name="connsiteX38" fmla="*/ 87467 w 609614"/>
              <a:gd name="connsiteY38" fmla="*/ 378513 h 608697"/>
              <a:gd name="connsiteX39" fmla="*/ 97239 w 609614"/>
              <a:gd name="connsiteY39" fmla="*/ 398116 h 608697"/>
              <a:gd name="connsiteX40" fmla="*/ 79724 w 609614"/>
              <a:gd name="connsiteY40" fmla="*/ 406951 h 608697"/>
              <a:gd name="connsiteX41" fmla="*/ 69860 w 609614"/>
              <a:gd name="connsiteY41" fmla="*/ 387348 h 608697"/>
              <a:gd name="connsiteX42" fmla="*/ 216357 w 609614"/>
              <a:gd name="connsiteY42" fmla="*/ 294535 h 608697"/>
              <a:gd name="connsiteX43" fmla="*/ 196621 w 609614"/>
              <a:gd name="connsiteY43" fmla="*/ 314146 h 608697"/>
              <a:gd name="connsiteX44" fmla="*/ 216357 w 609614"/>
              <a:gd name="connsiteY44" fmla="*/ 333850 h 608697"/>
              <a:gd name="connsiteX45" fmla="*/ 226132 w 609614"/>
              <a:gd name="connsiteY45" fmla="*/ 331088 h 608697"/>
              <a:gd name="connsiteX46" fmla="*/ 231112 w 609614"/>
              <a:gd name="connsiteY46" fmla="*/ 328234 h 608697"/>
              <a:gd name="connsiteX47" fmla="*/ 236000 w 609614"/>
              <a:gd name="connsiteY47" fmla="*/ 331088 h 608697"/>
              <a:gd name="connsiteX48" fmla="*/ 245868 w 609614"/>
              <a:gd name="connsiteY48" fmla="*/ 333850 h 608697"/>
              <a:gd name="connsiteX49" fmla="*/ 265511 w 609614"/>
              <a:gd name="connsiteY49" fmla="*/ 314146 h 608697"/>
              <a:gd name="connsiteX50" fmla="*/ 245868 w 609614"/>
              <a:gd name="connsiteY50" fmla="*/ 294535 h 608697"/>
              <a:gd name="connsiteX51" fmla="*/ 236000 w 609614"/>
              <a:gd name="connsiteY51" fmla="*/ 297297 h 608697"/>
              <a:gd name="connsiteX52" fmla="*/ 231112 w 609614"/>
              <a:gd name="connsiteY52" fmla="*/ 300151 h 608697"/>
              <a:gd name="connsiteX53" fmla="*/ 226132 w 609614"/>
              <a:gd name="connsiteY53" fmla="*/ 297297 h 608697"/>
              <a:gd name="connsiteX54" fmla="*/ 216357 w 609614"/>
              <a:gd name="connsiteY54" fmla="*/ 294535 h 608697"/>
              <a:gd name="connsiteX55" fmla="*/ 560465 w 609614"/>
              <a:gd name="connsiteY55" fmla="*/ 274936 h 608697"/>
              <a:gd name="connsiteX56" fmla="*/ 530957 w 609614"/>
              <a:gd name="connsiteY56" fmla="*/ 304395 h 608697"/>
              <a:gd name="connsiteX57" fmla="*/ 560465 w 609614"/>
              <a:gd name="connsiteY57" fmla="*/ 333853 h 608697"/>
              <a:gd name="connsiteX58" fmla="*/ 589973 w 609614"/>
              <a:gd name="connsiteY58" fmla="*/ 304395 h 608697"/>
              <a:gd name="connsiteX59" fmla="*/ 560465 w 609614"/>
              <a:gd name="connsiteY59" fmla="*/ 274936 h 608697"/>
              <a:gd name="connsiteX60" fmla="*/ 49138 w 609614"/>
              <a:gd name="connsiteY60" fmla="*/ 274936 h 608697"/>
              <a:gd name="connsiteX61" fmla="*/ 19637 w 609614"/>
              <a:gd name="connsiteY61" fmla="*/ 304395 h 608697"/>
              <a:gd name="connsiteX62" fmla="*/ 49138 w 609614"/>
              <a:gd name="connsiteY62" fmla="*/ 333853 h 608697"/>
              <a:gd name="connsiteX63" fmla="*/ 78639 w 609614"/>
              <a:gd name="connsiteY63" fmla="*/ 304395 h 608697"/>
              <a:gd name="connsiteX64" fmla="*/ 49138 w 609614"/>
              <a:gd name="connsiteY64" fmla="*/ 274936 h 608697"/>
              <a:gd name="connsiteX65" fmla="*/ 216357 w 609614"/>
              <a:gd name="connsiteY65" fmla="*/ 274923 h 608697"/>
              <a:gd name="connsiteX66" fmla="*/ 231112 w 609614"/>
              <a:gd name="connsiteY66" fmla="*/ 277869 h 608697"/>
              <a:gd name="connsiteX67" fmla="*/ 245868 w 609614"/>
              <a:gd name="connsiteY67" fmla="*/ 274923 h 608697"/>
              <a:gd name="connsiteX68" fmla="*/ 285155 w 609614"/>
              <a:gd name="connsiteY68" fmla="*/ 314146 h 608697"/>
              <a:gd name="connsiteX69" fmla="*/ 245868 w 609614"/>
              <a:gd name="connsiteY69" fmla="*/ 353462 h 608697"/>
              <a:gd name="connsiteX70" fmla="*/ 231112 w 609614"/>
              <a:gd name="connsiteY70" fmla="*/ 350516 h 608697"/>
              <a:gd name="connsiteX71" fmla="*/ 216357 w 609614"/>
              <a:gd name="connsiteY71" fmla="*/ 353462 h 608697"/>
              <a:gd name="connsiteX72" fmla="*/ 176978 w 609614"/>
              <a:gd name="connsiteY72" fmla="*/ 314146 h 608697"/>
              <a:gd name="connsiteX73" fmla="*/ 216357 w 609614"/>
              <a:gd name="connsiteY73" fmla="*/ 274923 h 608697"/>
              <a:gd name="connsiteX74" fmla="*/ 167119 w 609614"/>
              <a:gd name="connsiteY74" fmla="*/ 255270 h 608697"/>
              <a:gd name="connsiteX75" fmla="*/ 167119 w 609614"/>
              <a:gd name="connsiteY75" fmla="*/ 353475 h 608697"/>
              <a:gd name="connsiteX76" fmla="*/ 176983 w 609614"/>
              <a:gd name="connsiteY76" fmla="*/ 363323 h 608697"/>
              <a:gd name="connsiteX77" fmla="*/ 345694 w 609614"/>
              <a:gd name="connsiteY77" fmla="*/ 363323 h 608697"/>
              <a:gd name="connsiteX78" fmla="*/ 350396 w 609614"/>
              <a:gd name="connsiteY78" fmla="*/ 334791 h 608697"/>
              <a:gd name="connsiteX79" fmla="*/ 386351 w 609614"/>
              <a:gd name="connsiteY79" fmla="*/ 304418 h 608697"/>
              <a:gd name="connsiteX80" fmla="*/ 422859 w 609614"/>
              <a:gd name="connsiteY80" fmla="*/ 340774 h 608697"/>
              <a:gd name="connsiteX81" fmla="*/ 422859 w 609614"/>
              <a:gd name="connsiteY81" fmla="*/ 363323 h 608697"/>
              <a:gd name="connsiteX82" fmla="*/ 432632 w 609614"/>
              <a:gd name="connsiteY82" fmla="*/ 363323 h 608697"/>
              <a:gd name="connsiteX83" fmla="*/ 442496 w 609614"/>
              <a:gd name="connsiteY83" fmla="*/ 353475 h 608697"/>
              <a:gd name="connsiteX84" fmla="*/ 442496 w 609614"/>
              <a:gd name="connsiteY84" fmla="*/ 255270 h 608697"/>
              <a:gd name="connsiteX85" fmla="*/ 560465 w 609614"/>
              <a:gd name="connsiteY85" fmla="*/ 255235 h 608697"/>
              <a:gd name="connsiteX86" fmla="*/ 609614 w 609614"/>
              <a:gd name="connsiteY86" fmla="*/ 304395 h 608697"/>
              <a:gd name="connsiteX87" fmla="*/ 560465 w 609614"/>
              <a:gd name="connsiteY87" fmla="*/ 353462 h 608697"/>
              <a:gd name="connsiteX88" fmla="*/ 511316 w 609614"/>
              <a:gd name="connsiteY88" fmla="*/ 304395 h 608697"/>
              <a:gd name="connsiteX89" fmla="*/ 560465 w 609614"/>
              <a:gd name="connsiteY89" fmla="*/ 255235 h 608697"/>
              <a:gd name="connsiteX90" fmla="*/ 49138 w 609614"/>
              <a:gd name="connsiteY90" fmla="*/ 255235 h 608697"/>
              <a:gd name="connsiteX91" fmla="*/ 98368 w 609614"/>
              <a:gd name="connsiteY91" fmla="*/ 304395 h 608697"/>
              <a:gd name="connsiteX92" fmla="*/ 49138 w 609614"/>
              <a:gd name="connsiteY92" fmla="*/ 353462 h 608697"/>
              <a:gd name="connsiteX93" fmla="*/ 0 w 609614"/>
              <a:gd name="connsiteY93" fmla="*/ 304395 h 608697"/>
              <a:gd name="connsiteX94" fmla="*/ 49138 w 609614"/>
              <a:gd name="connsiteY94" fmla="*/ 255235 h 608697"/>
              <a:gd name="connsiteX95" fmla="*/ 176983 w 609614"/>
              <a:gd name="connsiteY95" fmla="*/ 216062 h 608697"/>
              <a:gd name="connsiteX96" fmla="*/ 167119 w 609614"/>
              <a:gd name="connsiteY96" fmla="*/ 225818 h 608697"/>
              <a:gd name="connsiteX97" fmla="*/ 167119 w 609614"/>
              <a:gd name="connsiteY97" fmla="*/ 235666 h 608697"/>
              <a:gd name="connsiteX98" fmla="*/ 442496 w 609614"/>
              <a:gd name="connsiteY98" fmla="*/ 235666 h 608697"/>
              <a:gd name="connsiteX99" fmla="*/ 442496 w 609614"/>
              <a:gd name="connsiteY99" fmla="*/ 225818 h 608697"/>
              <a:gd name="connsiteX100" fmla="*/ 432632 w 609614"/>
              <a:gd name="connsiteY100" fmla="*/ 216062 h 608697"/>
              <a:gd name="connsiteX101" fmla="*/ 529982 w 609614"/>
              <a:gd name="connsiteY101" fmla="*/ 201746 h 608697"/>
              <a:gd name="connsiteX102" fmla="*/ 539754 w 609614"/>
              <a:gd name="connsiteY102" fmla="*/ 221441 h 608697"/>
              <a:gd name="connsiteX103" fmla="*/ 522147 w 609614"/>
              <a:gd name="connsiteY103" fmla="*/ 230184 h 608697"/>
              <a:gd name="connsiteX104" fmla="*/ 512375 w 609614"/>
              <a:gd name="connsiteY104" fmla="*/ 210581 h 608697"/>
              <a:gd name="connsiteX105" fmla="*/ 80038 w 609614"/>
              <a:gd name="connsiteY105" fmla="*/ 197160 h 608697"/>
              <a:gd name="connsiteX106" fmla="*/ 98650 w 609614"/>
              <a:gd name="connsiteY106" fmla="*/ 203324 h 608697"/>
              <a:gd name="connsiteX107" fmla="*/ 91647 w 609614"/>
              <a:gd name="connsiteY107" fmla="*/ 224116 h 608697"/>
              <a:gd name="connsiteX108" fmla="*/ 73035 w 609614"/>
              <a:gd name="connsiteY108" fmla="*/ 217952 h 608697"/>
              <a:gd name="connsiteX109" fmla="*/ 353992 w 609614"/>
              <a:gd name="connsiteY109" fmla="*/ 176761 h 608697"/>
              <a:gd name="connsiteX110" fmla="*/ 344127 w 609614"/>
              <a:gd name="connsiteY110" fmla="*/ 186609 h 608697"/>
              <a:gd name="connsiteX111" fmla="*/ 344127 w 609614"/>
              <a:gd name="connsiteY111" fmla="*/ 196366 h 608697"/>
              <a:gd name="connsiteX112" fmla="*/ 363856 w 609614"/>
              <a:gd name="connsiteY112" fmla="*/ 196366 h 608697"/>
              <a:gd name="connsiteX113" fmla="*/ 363856 w 609614"/>
              <a:gd name="connsiteY113" fmla="*/ 186609 h 608697"/>
              <a:gd name="connsiteX114" fmla="*/ 353992 w 609614"/>
              <a:gd name="connsiteY114" fmla="*/ 176761 h 608697"/>
              <a:gd name="connsiteX115" fmla="*/ 275352 w 609614"/>
              <a:gd name="connsiteY115" fmla="*/ 176761 h 608697"/>
              <a:gd name="connsiteX116" fmla="*/ 265488 w 609614"/>
              <a:gd name="connsiteY116" fmla="*/ 186609 h 608697"/>
              <a:gd name="connsiteX117" fmla="*/ 265488 w 609614"/>
              <a:gd name="connsiteY117" fmla="*/ 196366 h 608697"/>
              <a:gd name="connsiteX118" fmla="*/ 285124 w 609614"/>
              <a:gd name="connsiteY118" fmla="*/ 196366 h 608697"/>
              <a:gd name="connsiteX119" fmla="*/ 285124 w 609614"/>
              <a:gd name="connsiteY119" fmla="*/ 186609 h 608697"/>
              <a:gd name="connsiteX120" fmla="*/ 275352 w 609614"/>
              <a:gd name="connsiteY120" fmla="*/ 176761 h 608697"/>
              <a:gd name="connsiteX121" fmla="*/ 235986 w 609614"/>
              <a:gd name="connsiteY121" fmla="*/ 176761 h 608697"/>
              <a:gd name="connsiteX122" fmla="*/ 226122 w 609614"/>
              <a:gd name="connsiteY122" fmla="*/ 186609 h 608697"/>
              <a:gd name="connsiteX123" fmla="*/ 226122 w 609614"/>
              <a:gd name="connsiteY123" fmla="*/ 196366 h 608697"/>
              <a:gd name="connsiteX124" fmla="*/ 245851 w 609614"/>
              <a:gd name="connsiteY124" fmla="*/ 196366 h 608697"/>
              <a:gd name="connsiteX125" fmla="*/ 245851 w 609614"/>
              <a:gd name="connsiteY125" fmla="*/ 186609 h 608697"/>
              <a:gd name="connsiteX126" fmla="*/ 235986 w 609614"/>
              <a:gd name="connsiteY126" fmla="*/ 176761 h 608697"/>
              <a:gd name="connsiteX127" fmla="*/ 314626 w 609614"/>
              <a:gd name="connsiteY127" fmla="*/ 157157 h 608697"/>
              <a:gd name="connsiteX128" fmla="*/ 304853 w 609614"/>
              <a:gd name="connsiteY128" fmla="*/ 166913 h 608697"/>
              <a:gd name="connsiteX129" fmla="*/ 304853 w 609614"/>
              <a:gd name="connsiteY129" fmla="*/ 186609 h 608697"/>
              <a:gd name="connsiteX130" fmla="*/ 304853 w 609614"/>
              <a:gd name="connsiteY130" fmla="*/ 196366 h 608697"/>
              <a:gd name="connsiteX131" fmla="*/ 324490 w 609614"/>
              <a:gd name="connsiteY131" fmla="*/ 196366 h 608697"/>
              <a:gd name="connsiteX132" fmla="*/ 324490 w 609614"/>
              <a:gd name="connsiteY132" fmla="*/ 186609 h 608697"/>
              <a:gd name="connsiteX133" fmla="*/ 324490 w 609614"/>
              <a:gd name="connsiteY133" fmla="*/ 166913 h 608697"/>
              <a:gd name="connsiteX134" fmla="*/ 314626 w 609614"/>
              <a:gd name="connsiteY134" fmla="*/ 157157 h 608697"/>
              <a:gd name="connsiteX135" fmla="*/ 314626 w 609614"/>
              <a:gd name="connsiteY135" fmla="*/ 137461 h 608697"/>
              <a:gd name="connsiteX136" fmla="*/ 343021 w 609614"/>
              <a:gd name="connsiteY136" fmla="*/ 159274 h 608697"/>
              <a:gd name="connsiteX137" fmla="*/ 353992 w 609614"/>
              <a:gd name="connsiteY137" fmla="*/ 157157 h 608697"/>
              <a:gd name="connsiteX138" fmla="*/ 383493 w 609614"/>
              <a:gd name="connsiteY138" fmla="*/ 186609 h 608697"/>
              <a:gd name="connsiteX139" fmla="*/ 383493 w 609614"/>
              <a:gd name="connsiteY139" fmla="*/ 196366 h 608697"/>
              <a:gd name="connsiteX140" fmla="*/ 432632 w 609614"/>
              <a:gd name="connsiteY140" fmla="*/ 196366 h 608697"/>
              <a:gd name="connsiteX141" fmla="*/ 462133 w 609614"/>
              <a:gd name="connsiteY141" fmla="*/ 225818 h 608697"/>
              <a:gd name="connsiteX142" fmla="*/ 462133 w 609614"/>
              <a:gd name="connsiteY142" fmla="*/ 353475 h 608697"/>
              <a:gd name="connsiteX143" fmla="*/ 432632 w 609614"/>
              <a:gd name="connsiteY143" fmla="*/ 382927 h 608697"/>
              <a:gd name="connsiteX144" fmla="*/ 422859 w 609614"/>
              <a:gd name="connsiteY144" fmla="*/ 382927 h 608697"/>
              <a:gd name="connsiteX145" fmla="*/ 422859 w 609614"/>
              <a:gd name="connsiteY145" fmla="*/ 402255 h 608697"/>
              <a:gd name="connsiteX146" fmla="*/ 408201 w 609614"/>
              <a:gd name="connsiteY146" fmla="*/ 443856 h 608697"/>
              <a:gd name="connsiteX147" fmla="*/ 383493 w 609614"/>
              <a:gd name="connsiteY147" fmla="*/ 474689 h 608697"/>
              <a:gd name="connsiteX148" fmla="*/ 383493 w 609614"/>
              <a:gd name="connsiteY148" fmla="*/ 608697 h 608697"/>
              <a:gd name="connsiteX149" fmla="*/ 363856 w 609614"/>
              <a:gd name="connsiteY149" fmla="*/ 608697 h 608697"/>
              <a:gd name="connsiteX150" fmla="*/ 363856 w 609614"/>
              <a:gd name="connsiteY150" fmla="*/ 467878 h 608697"/>
              <a:gd name="connsiteX151" fmla="*/ 392805 w 609614"/>
              <a:gd name="connsiteY151" fmla="*/ 431615 h 608697"/>
              <a:gd name="connsiteX152" fmla="*/ 403130 w 609614"/>
              <a:gd name="connsiteY152" fmla="*/ 402255 h 608697"/>
              <a:gd name="connsiteX153" fmla="*/ 403130 w 609614"/>
              <a:gd name="connsiteY153" fmla="*/ 340774 h 608697"/>
              <a:gd name="connsiteX154" fmla="*/ 386351 w 609614"/>
              <a:gd name="connsiteY154" fmla="*/ 324023 h 608697"/>
              <a:gd name="connsiteX155" fmla="*/ 369849 w 609614"/>
              <a:gd name="connsiteY155" fmla="*/ 338012 h 608697"/>
              <a:gd name="connsiteX156" fmla="*/ 362289 w 609614"/>
              <a:gd name="connsiteY156" fmla="*/ 382927 h 608697"/>
              <a:gd name="connsiteX157" fmla="*/ 216349 w 609614"/>
              <a:gd name="connsiteY157" fmla="*/ 382927 h 608697"/>
              <a:gd name="connsiteX158" fmla="*/ 216349 w 609614"/>
              <a:gd name="connsiteY158" fmla="*/ 398942 h 608697"/>
              <a:gd name="connsiteX159" fmla="*/ 221328 w 609614"/>
              <a:gd name="connsiteY159" fmla="*/ 420019 h 608697"/>
              <a:gd name="connsiteX160" fmla="*/ 245851 w 609614"/>
              <a:gd name="connsiteY160" fmla="*/ 468983 h 608697"/>
              <a:gd name="connsiteX161" fmla="*/ 245851 w 609614"/>
              <a:gd name="connsiteY161" fmla="*/ 608697 h 608697"/>
              <a:gd name="connsiteX162" fmla="*/ 226122 w 609614"/>
              <a:gd name="connsiteY162" fmla="*/ 608697 h 608697"/>
              <a:gd name="connsiteX163" fmla="*/ 226122 w 609614"/>
              <a:gd name="connsiteY163" fmla="*/ 473585 h 608697"/>
              <a:gd name="connsiteX164" fmla="*/ 203719 w 609614"/>
              <a:gd name="connsiteY164" fmla="*/ 428762 h 608697"/>
              <a:gd name="connsiteX165" fmla="*/ 196620 w 609614"/>
              <a:gd name="connsiteY165" fmla="*/ 398942 h 608697"/>
              <a:gd name="connsiteX166" fmla="*/ 196620 w 609614"/>
              <a:gd name="connsiteY166" fmla="*/ 382927 h 608697"/>
              <a:gd name="connsiteX167" fmla="*/ 176983 w 609614"/>
              <a:gd name="connsiteY167" fmla="*/ 382927 h 608697"/>
              <a:gd name="connsiteX168" fmla="*/ 147482 w 609614"/>
              <a:gd name="connsiteY168" fmla="*/ 353475 h 608697"/>
              <a:gd name="connsiteX169" fmla="*/ 147482 w 609614"/>
              <a:gd name="connsiteY169" fmla="*/ 225818 h 608697"/>
              <a:gd name="connsiteX170" fmla="*/ 176983 w 609614"/>
              <a:gd name="connsiteY170" fmla="*/ 196366 h 608697"/>
              <a:gd name="connsiteX171" fmla="*/ 206485 w 609614"/>
              <a:gd name="connsiteY171" fmla="*/ 196366 h 608697"/>
              <a:gd name="connsiteX172" fmla="*/ 206485 w 609614"/>
              <a:gd name="connsiteY172" fmla="*/ 186609 h 608697"/>
              <a:gd name="connsiteX173" fmla="*/ 235986 w 609614"/>
              <a:gd name="connsiteY173" fmla="*/ 157157 h 608697"/>
              <a:gd name="connsiteX174" fmla="*/ 255623 w 609614"/>
              <a:gd name="connsiteY174" fmla="*/ 164796 h 608697"/>
              <a:gd name="connsiteX175" fmla="*/ 275352 w 609614"/>
              <a:gd name="connsiteY175" fmla="*/ 157157 h 608697"/>
              <a:gd name="connsiteX176" fmla="*/ 286323 w 609614"/>
              <a:gd name="connsiteY176" fmla="*/ 159274 h 608697"/>
              <a:gd name="connsiteX177" fmla="*/ 314626 w 609614"/>
              <a:gd name="connsiteY177" fmla="*/ 137461 h 608697"/>
              <a:gd name="connsiteX178" fmla="*/ 485606 w 609614"/>
              <a:gd name="connsiteY178" fmla="*/ 94430 h 608697"/>
              <a:gd name="connsiteX179" fmla="*/ 464679 w 609614"/>
              <a:gd name="connsiteY179" fmla="*/ 102991 h 608697"/>
              <a:gd name="connsiteX180" fmla="*/ 456105 w 609614"/>
              <a:gd name="connsiteY180" fmla="*/ 123889 h 608697"/>
              <a:gd name="connsiteX181" fmla="*/ 464679 w 609614"/>
              <a:gd name="connsiteY181" fmla="*/ 144694 h 608697"/>
              <a:gd name="connsiteX182" fmla="*/ 506441 w 609614"/>
              <a:gd name="connsiteY182" fmla="*/ 144694 h 608697"/>
              <a:gd name="connsiteX183" fmla="*/ 515107 w 609614"/>
              <a:gd name="connsiteY183" fmla="*/ 123889 h 608697"/>
              <a:gd name="connsiteX184" fmla="*/ 506441 w 609614"/>
              <a:gd name="connsiteY184" fmla="*/ 102991 h 608697"/>
              <a:gd name="connsiteX185" fmla="*/ 485606 w 609614"/>
              <a:gd name="connsiteY185" fmla="*/ 94430 h 608697"/>
              <a:gd name="connsiteX186" fmla="*/ 124100 w 609614"/>
              <a:gd name="connsiteY186" fmla="*/ 94430 h 608697"/>
              <a:gd name="connsiteX187" fmla="*/ 103173 w 609614"/>
              <a:gd name="connsiteY187" fmla="*/ 102991 h 608697"/>
              <a:gd name="connsiteX188" fmla="*/ 94599 w 609614"/>
              <a:gd name="connsiteY188" fmla="*/ 123889 h 608697"/>
              <a:gd name="connsiteX189" fmla="*/ 103173 w 609614"/>
              <a:gd name="connsiteY189" fmla="*/ 144694 h 608697"/>
              <a:gd name="connsiteX190" fmla="*/ 144935 w 609614"/>
              <a:gd name="connsiteY190" fmla="*/ 144694 h 608697"/>
              <a:gd name="connsiteX191" fmla="*/ 153601 w 609614"/>
              <a:gd name="connsiteY191" fmla="*/ 123889 h 608697"/>
              <a:gd name="connsiteX192" fmla="*/ 144935 w 609614"/>
              <a:gd name="connsiteY192" fmla="*/ 102991 h 608697"/>
              <a:gd name="connsiteX193" fmla="*/ 124100 w 609614"/>
              <a:gd name="connsiteY193" fmla="*/ 94430 h 608697"/>
              <a:gd name="connsiteX194" fmla="*/ 485606 w 609614"/>
              <a:gd name="connsiteY194" fmla="*/ 74729 h 608697"/>
              <a:gd name="connsiteX195" fmla="*/ 520362 w 609614"/>
              <a:gd name="connsiteY195" fmla="*/ 89182 h 608697"/>
              <a:gd name="connsiteX196" fmla="*/ 534744 w 609614"/>
              <a:gd name="connsiteY196" fmla="*/ 123889 h 608697"/>
              <a:gd name="connsiteX197" fmla="*/ 520362 w 609614"/>
              <a:gd name="connsiteY197" fmla="*/ 158595 h 608697"/>
              <a:gd name="connsiteX198" fmla="*/ 485606 w 609614"/>
              <a:gd name="connsiteY198" fmla="*/ 172956 h 608697"/>
              <a:gd name="connsiteX199" fmla="*/ 450850 w 609614"/>
              <a:gd name="connsiteY199" fmla="*/ 158595 h 608697"/>
              <a:gd name="connsiteX200" fmla="*/ 436376 w 609614"/>
              <a:gd name="connsiteY200" fmla="*/ 123889 h 608697"/>
              <a:gd name="connsiteX201" fmla="*/ 450850 w 609614"/>
              <a:gd name="connsiteY201" fmla="*/ 89182 h 608697"/>
              <a:gd name="connsiteX202" fmla="*/ 485606 w 609614"/>
              <a:gd name="connsiteY202" fmla="*/ 74729 h 608697"/>
              <a:gd name="connsiteX203" fmla="*/ 124100 w 609614"/>
              <a:gd name="connsiteY203" fmla="*/ 74729 h 608697"/>
              <a:gd name="connsiteX204" fmla="*/ 158856 w 609614"/>
              <a:gd name="connsiteY204" fmla="*/ 89182 h 608697"/>
              <a:gd name="connsiteX205" fmla="*/ 173238 w 609614"/>
              <a:gd name="connsiteY205" fmla="*/ 123889 h 608697"/>
              <a:gd name="connsiteX206" fmla="*/ 158856 w 609614"/>
              <a:gd name="connsiteY206" fmla="*/ 158595 h 608697"/>
              <a:gd name="connsiteX207" fmla="*/ 124100 w 609614"/>
              <a:gd name="connsiteY207" fmla="*/ 172956 h 608697"/>
              <a:gd name="connsiteX208" fmla="*/ 89344 w 609614"/>
              <a:gd name="connsiteY208" fmla="*/ 158595 h 608697"/>
              <a:gd name="connsiteX209" fmla="*/ 74870 w 609614"/>
              <a:gd name="connsiteY209" fmla="*/ 123889 h 608697"/>
              <a:gd name="connsiteX210" fmla="*/ 89344 w 609614"/>
              <a:gd name="connsiteY210" fmla="*/ 89182 h 608697"/>
              <a:gd name="connsiteX211" fmla="*/ 124100 w 609614"/>
              <a:gd name="connsiteY211" fmla="*/ 74729 h 608697"/>
              <a:gd name="connsiteX212" fmla="*/ 391321 w 609614"/>
              <a:gd name="connsiteY212" fmla="*/ 72823 h 608697"/>
              <a:gd name="connsiteX213" fmla="*/ 412243 w 609614"/>
              <a:gd name="connsiteY213" fmla="*/ 79807 h 608697"/>
              <a:gd name="connsiteX214" fmla="*/ 405976 w 609614"/>
              <a:gd name="connsiteY214" fmla="*/ 98368 h 608697"/>
              <a:gd name="connsiteX215" fmla="*/ 385146 w 609614"/>
              <a:gd name="connsiteY215" fmla="*/ 91476 h 608697"/>
              <a:gd name="connsiteX216" fmla="*/ 221794 w 609614"/>
              <a:gd name="connsiteY216" fmla="*/ 69789 h 608697"/>
              <a:gd name="connsiteX217" fmla="*/ 230537 w 609614"/>
              <a:gd name="connsiteY217" fmla="*/ 87351 h 608697"/>
              <a:gd name="connsiteX218" fmla="*/ 210934 w 609614"/>
              <a:gd name="connsiteY218" fmla="*/ 97098 h 608697"/>
              <a:gd name="connsiteX219" fmla="*/ 202099 w 609614"/>
              <a:gd name="connsiteY219" fmla="*/ 79628 h 608697"/>
              <a:gd name="connsiteX220" fmla="*/ 304818 w 609614"/>
              <a:gd name="connsiteY220" fmla="*/ 19609 h 608697"/>
              <a:gd name="connsiteX221" fmla="*/ 275317 w 609614"/>
              <a:gd name="connsiteY221" fmla="*/ 49067 h 608697"/>
              <a:gd name="connsiteX222" fmla="*/ 304818 w 609614"/>
              <a:gd name="connsiteY222" fmla="*/ 78526 h 608697"/>
              <a:gd name="connsiteX223" fmla="*/ 334319 w 609614"/>
              <a:gd name="connsiteY223" fmla="*/ 49067 h 608697"/>
              <a:gd name="connsiteX224" fmla="*/ 304818 w 609614"/>
              <a:gd name="connsiteY224" fmla="*/ 19609 h 608697"/>
              <a:gd name="connsiteX225" fmla="*/ 304818 w 609614"/>
              <a:gd name="connsiteY225" fmla="*/ 0 h 608697"/>
              <a:gd name="connsiteX226" fmla="*/ 353956 w 609614"/>
              <a:gd name="connsiteY226" fmla="*/ 49067 h 608697"/>
              <a:gd name="connsiteX227" fmla="*/ 304818 w 609614"/>
              <a:gd name="connsiteY227" fmla="*/ 98227 h 608697"/>
              <a:gd name="connsiteX228" fmla="*/ 255588 w 609614"/>
              <a:gd name="connsiteY228" fmla="*/ 49067 h 608697"/>
              <a:gd name="connsiteX229" fmla="*/ 304818 w 609614"/>
              <a:gd name="connsiteY229" fmla="*/ 0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609614" h="608697">
                <a:moveTo>
                  <a:pt x="485606" y="455442"/>
                </a:moveTo>
                <a:cubicBezTo>
                  <a:pt x="477678" y="455442"/>
                  <a:pt x="470302" y="458480"/>
                  <a:pt x="464679" y="464003"/>
                </a:cubicBezTo>
                <a:cubicBezTo>
                  <a:pt x="459147" y="469619"/>
                  <a:pt x="456105" y="476983"/>
                  <a:pt x="456105" y="484901"/>
                </a:cubicBezTo>
                <a:cubicBezTo>
                  <a:pt x="456105" y="492726"/>
                  <a:pt x="459147" y="500182"/>
                  <a:pt x="464679" y="505706"/>
                </a:cubicBezTo>
                <a:cubicBezTo>
                  <a:pt x="475834" y="516845"/>
                  <a:pt x="495286" y="516845"/>
                  <a:pt x="506441" y="505706"/>
                </a:cubicBezTo>
                <a:cubicBezTo>
                  <a:pt x="511973" y="500090"/>
                  <a:pt x="515107" y="492726"/>
                  <a:pt x="515107" y="484901"/>
                </a:cubicBezTo>
                <a:cubicBezTo>
                  <a:pt x="515107" y="476983"/>
                  <a:pt x="511973" y="469619"/>
                  <a:pt x="506441" y="464003"/>
                </a:cubicBezTo>
                <a:cubicBezTo>
                  <a:pt x="500910" y="458480"/>
                  <a:pt x="493442" y="455442"/>
                  <a:pt x="485606" y="455442"/>
                </a:cubicBezTo>
                <a:close/>
                <a:moveTo>
                  <a:pt x="124100" y="455442"/>
                </a:moveTo>
                <a:cubicBezTo>
                  <a:pt x="116172" y="455442"/>
                  <a:pt x="108796" y="458480"/>
                  <a:pt x="103173" y="464003"/>
                </a:cubicBezTo>
                <a:cubicBezTo>
                  <a:pt x="97641" y="469619"/>
                  <a:pt x="94599" y="476983"/>
                  <a:pt x="94599" y="484901"/>
                </a:cubicBezTo>
                <a:cubicBezTo>
                  <a:pt x="94599" y="492726"/>
                  <a:pt x="97641" y="500182"/>
                  <a:pt x="103173" y="505706"/>
                </a:cubicBezTo>
                <a:cubicBezTo>
                  <a:pt x="114328" y="516845"/>
                  <a:pt x="133780" y="516845"/>
                  <a:pt x="144935" y="505706"/>
                </a:cubicBezTo>
                <a:cubicBezTo>
                  <a:pt x="150467" y="500090"/>
                  <a:pt x="153601" y="492726"/>
                  <a:pt x="153601" y="484901"/>
                </a:cubicBezTo>
                <a:cubicBezTo>
                  <a:pt x="153601" y="476983"/>
                  <a:pt x="150467" y="469619"/>
                  <a:pt x="144935" y="464003"/>
                </a:cubicBezTo>
                <a:cubicBezTo>
                  <a:pt x="139312" y="458480"/>
                  <a:pt x="131936" y="455442"/>
                  <a:pt x="124100" y="455442"/>
                </a:cubicBezTo>
                <a:close/>
                <a:moveTo>
                  <a:pt x="485606" y="435741"/>
                </a:moveTo>
                <a:cubicBezTo>
                  <a:pt x="498697" y="435741"/>
                  <a:pt x="511051" y="440896"/>
                  <a:pt x="520362" y="450194"/>
                </a:cubicBezTo>
                <a:cubicBezTo>
                  <a:pt x="529581" y="459400"/>
                  <a:pt x="534744" y="471736"/>
                  <a:pt x="534744" y="484901"/>
                </a:cubicBezTo>
                <a:cubicBezTo>
                  <a:pt x="534744" y="497973"/>
                  <a:pt x="529581" y="510309"/>
                  <a:pt x="520362" y="519607"/>
                </a:cubicBezTo>
                <a:cubicBezTo>
                  <a:pt x="511051" y="528813"/>
                  <a:pt x="498697" y="533968"/>
                  <a:pt x="485606" y="533968"/>
                </a:cubicBezTo>
                <a:cubicBezTo>
                  <a:pt x="472423" y="533968"/>
                  <a:pt x="460069" y="528813"/>
                  <a:pt x="450850" y="519607"/>
                </a:cubicBezTo>
                <a:cubicBezTo>
                  <a:pt x="441539" y="510309"/>
                  <a:pt x="436376" y="497973"/>
                  <a:pt x="436376" y="484901"/>
                </a:cubicBezTo>
                <a:cubicBezTo>
                  <a:pt x="436376" y="471736"/>
                  <a:pt x="441539" y="459400"/>
                  <a:pt x="450850" y="450194"/>
                </a:cubicBezTo>
                <a:cubicBezTo>
                  <a:pt x="460069" y="440896"/>
                  <a:pt x="472423" y="435741"/>
                  <a:pt x="485606" y="435741"/>
                </a:cubicBezTo>
                <a:close/>
                <a:moveTo>
                  <a:pt x="124100" y="435741"/>
                </a:moveTo>
                <a:cubicBezTo>
                  <a:pt x="137191" y="435741"/>
                  <a:pt x="149545" y="440896"/>
                  <a:pt x="158856" y="450194"/>
                </a:cubicBezTo>
                <a:cubicBezTo>
                  <a:pt x="168075" y="459400"/>
                  <a:pt x="173238" y="471736"/>
                  <a:pt x="173238" y="484901"/>
                </a:cubicBezTo>
                <a:cubicBezTo>
                  <a:pt x="173238" y="497973"/>
                  <a:pt x="168075" y="510309"/>
                  <a:pt x="158856" y="519607"/>
                </a:cubicBezTo>
                <a:cubicBezTo>
                  <a:pt x="149545" y="528813"/>
                  <a:pt x="137191" y="533968"/>
                  <a:pt x="124100" y="533968"/>
                </a:cubicBezTo>
                <a:cubicBezTo>
                  <a:pt x="110917" y="533968"/>
                  <a:pt x="98563" y="528813"/>
                  <a:pt x="89344" y="519607"/>
                </a:cubicBezTo>
                <a:cubicBezTo>
                  <a:pt x="80033" y="510309"/>
                  <a:pt x="74870" y="497973"/>
                  <a:pt x="74870" y="484901"/>
                </a:cubicBezTo>
                <a:cubicBezTo>
                  <a:pt x="74870" y="471736"/>
                  <a:pt x="80033" y="459400"/>
                  <a:pt x="89344" y="450194"/>
                </a:cubicBezTo>
                <a:cubicBezTo>
                  <a:pt x="98563" y="440896"/>
                  <a:pt x="110917" y="435741"/>
                  <a:pt x="124100" y="435741"/>
                </a:cubicBezTo>
                <a:close/>
                <a:moveTo>
                  <a:pt x="517964" y="384511"/>
                </a:moveTo>
                <a:lnTo>
                  <a:pt x="536720" y="390762"/>
                </a:lnTo>
                <a:lnTo>
                  <a:pt x="529698" y="411538"/>
                </a:lnTo>
                <a:lnTo>
                  <a:pt x="511034" y="405379"/>
                </a:lnTo>
                <a:close/>
                <a:moveTo>
                  <a:pt x="87467" y="378513"/>
                </a:moveTo>
                <a:lnTo>
                  <a:pt x="97239" y="398116"/>
                </a:lnTo>
                <a:lnTo>
                  <a:pt x="79724" y="406951"/>
                </a:lnTo>
                <a:lnTo>
                  <a:pt x="69860" y="387348"/>
                </a:lnTo>
                <a:close/>
                <a:moveTo>
                  <a:pt x="216357" y="294535"/>
                </a:moveTo>
                <a:cubicBezTo>
                  <a:pt x="205475" y="294535"/>
                  <a:pt x="196621" y="303374"/>
                  <a:pt x="196621" y="314146"/>
                </a:cubicBezTo>
                <a:cubicBezTo>
                  <a:pt x="196621" y="325011"/>
                  <a:pt x="205475" y="333850"/>
                  <a:pt x="216357" y="333850"/>
                </a:cubicBezTo>
                <a:cubicBezTo>
                  <a:pt x="219677" y="333850"/>
                  <a:pt x="222997" y="332930"/>
                  <a:pt x="226132" y="331088"/>
                </a:cubicBezTo>
                <a:lnTo>
                  <a:pt x="231112" y="328234"/>
                </a:lnTo>
                <a:lnTo>
                  <a:pt x="236000" y="331088"/>
                </a:lnTo>
                <a:cubicBezTo>
                  <a:pt x="239136" y="332930"/>
                  <a:pt x="242456" y="333850"/>
                  <a:pt x="245868" y="333850"/>
                </a:cubicBezTo>
                <a:cubicBezTo>
                  <a:pt x="256658" y="333850"/>
                  <a:pt x="265511" y="325011"/>
                  <a:pt x="265511" y="314146"/>
                </a:cubicBezTo>
                <a:cubicBezTo>
                  <a:pt x="265511" y="303374"/>
                  <a:pt x="256658" y="294535"/>
                  <a:pt x="245868" y="294535"/>
                </a:cubicBezTo>
                <a:cubicBezTo>
                  <a:pt x="242456" y="294535"/>
                  <a:pt x="239136" y="295455"/>
                  <a:pt x="236000" y="297297"/>
                </a:cubicBezTo>
                <a:lnTo>
                  <a:pt x="231112" y="300151"/>
                </a:lnTo>
                <a:lnTo>
                  <a:pt x="226132" y="297297"/>
                </a:lnTo>
                <a:cubicBezTo>
                  <a:pt x="222997" y="295455"/>
                  <a:pt x="219677" y="294535"/>
                  <a:pt x="216357" y="294535"/>
                </a:cubicBezTo>
                <a:close/>
                <a:moveTo>
                  <a:pt x="560465" y="274936"/>
                </a:moveTo>
                <a:cubicBezTo>
                  <a:pt x="544236" y="274936"/>
                  <a:pt x="530957" y="288100"/>
                  <a:pt x="530957" y="304395"/>
                </a:cubicBezTo>
                <a:cubicBezTo>
                  <a:pt x="530957" y="320597"/>
                  <a:pt x="544236" y="333853"/>
                  <a:pt x="560465" y="333853"/>
                </a:cubicBezTo>
                <a:cubicBezTo>
                  <a:pt x="576694" y="333853"/>
                  <a:pt x="589973" y="320597"/>
                  <a:pt x="589973" y="304395"/>
                </a:cubicBezTo>
                <a:cubicBezTo>
                  <a:pt x="589973" y="288100"/>
                  <a:pt x="576694" y="274936"/>
                  <a:pt x="560465" y="274936"/>
                </a:cubicBezTo>
                <a:close/>
                <a:moveTo>
                  <a:pt x="49138" y="274936"/>
                </a:moveTo>
                <a:cubicBezTo>
                  <a:pt x="32912" y="274936"/>
                  <a:pt x="19637" y="288100"/>
                  <a:pt x="19637" y="304395"/>
                </a:cubicBezTo>
                <a:cubicBezTo>
                  <a:pt x="19637" y="320597"/>
                  <a:pt x="32912" y="333853"/>
                  <a:pt x="49138" y="333853"/>
                </a:cubicBezTo>
                <a:cubicBezTo>
                  <a:pt x="65456" y="333853"/>
                  <a:pt x="78639" y="320597"/>
                  <a:pt x="78639" y="304395"/>
                </a:cubicBezTo>
                <a:cubicBezTo>
                  <a:pt x="78639" y="288100"/>
                  <a:pt x="65456" y="274936"/>
                  <a:pt x="49138" y="274936"/>
                </a:cubicBezTo>
                <a:close/>
                <a:moveTo>
                  <a:pt x="216357" y="274923"/>
                </a:moveTo>
                <a:cubicBezTo>
                  <a:pt x="221337" y="274923"/>
                  <a:pt x="226317" y="275936"/>
                  <a:pt x="231112" y="277869"/>
                </a:cubicBezTo>
                <a:cubicBezTo>
                  <a:pt x="235816" y="275936"/>
                  <a:pt x="240796" y="274923"/>
                  <a:pt x="245868" y="274923"/>
                </a:cubicBezTo>
                <a:cubicBezTo>
                  <a:pt x="267540" y="274923"/>
                  <a:pt x="285155" y="292509"/>
                  <a:pt x="285155" y="314146"/>
                </a:cubicBezTo>
                <a:cubicBezTo>
                  <a:pt x="285155" y="335876"/>
                  <a:pt x="267540" y="353462"/>
                  <a:pt x="245868" y="353462"/>
                </a:cubicBezTo>
                <a:cubicBezTo>
                  <a:pt x="240796" y="353462"/>
                  <a:pt x="235816" y="352449"/>
                  <a:pt x="231112" y="350516"/>
                </a:cubicBezTo>
                <a:cubicBezTo>
                  <a:pt x="226317" y="352449"/>
                  <a:pt x="221337" y="353462"/>
                  <a:pt x="216357" y="353462"/>
                </a:cubicBezTo>
                <a:cubicBezTo>
                  <a:pt x="194592" y="353462"/>
                  <a:pt x="176978" y="335876"/>
                  <a:pt x="176978" y="314146"/>
                </a:cubicBezTo>
                <a:cubicBezTo>
                  <a:pt x="176978" y="292509"/>
                  <a:pt x="194592" y="274923"/>
                  <a:pt x="216357" y="274923"/>
                </a:cubicBezTo>
                <a:close/>
                <a:moveTo>
                  <a:pt x="167119" y="255270"/>
                </a:moveTo>
                <a:lnTo>
                  <a:pt x="167119" y="353475"/>
                </a:lnTo>
                <a:cubicBezTo>
                  <a:pt x="167119" y="358905"/>
                  <a:pt x="171544" y="363323"/>
                  <a:pt x="176983" y="363323"/>
                </a:cubicBezTo>
                <a:lnTo>
                  <a:pt x="345694" y="363323"/>
                </a:lnTo>
                <a:lnTo>
                  <a:pt x="350396" y="334791"/>
                </a:lnTo>
                <a:cubicBezTo>
                  <a:pt x="353346" y="317212"/>
                  <a:pt x="368466" y="304418"/>
                  <a:pt x="386351" y="304418"/>
                </a:cubicBezTo>
                <a:cubicBezTo>
                  <a:pt x="406449" y="304418"/>
                  <a:pt x="422859" y="320709"/>
                  <a:pt x="422859" y="340774"/>
                </a:cubicBezTo>
                <a:lnTo>
                  <a:pt x="422859" y="363323"/>
                </a:lnTo>
                <a:lnTo>
                  <a:pt x="432632" y="363323"/>
                </a:lnTo>
                <a:cubicBezTo>
                  <a:pt x="438071" y="363323"/>
                  <a:pt x="442496" y="358905"/>
                  <a:pt x="442496" y="353475"/>
                </a:cubicBezTo>
                <a:lnTo>
                  <a:pt x="442496" y="255270"/>
                </a:lnTo>
                <a:close/>
                <a:moveTo>
                  <a:pt x="560465" y="255235"/>
                </a:moveTo>
                <a:cubicBezTo>
                  <a:pt x="587575" y="255235"/>
                  <a:pt x="609614" y="277329"/>
                  <a:pt x="609614" y="304395"/>
                </a:cubicBezTo>
                <a:cubicBezTo>
                  <a:pt x="609614" y="331460"/>
                  <a:pt x="587575" y="353462"/>
                  <a:pt x="560465" y="353462"/>
                </a:cubicBezTo>
                <a:cubicBezTo>
                  <a:pt x="533355" y="353462"/>
                  <a:pt x="511316" y="331460"/>
                  <a:pt x="511316" y="304395"/>
                </a:cubicBezTo>
                <a:cubicBezTo>
                  <a:pt x="511316" y="277329"/>
                  <a:pt x="533355" y="255235"/>
                  <a:pt x="560465" y="255235"/>
                </a:cubicBezTo>
                <a:close/>
                <a:moveTo>
                  <a:pt x="49138" y="255235"/>
                </a:moveTo>
                <a:cubicBezTo>
                  <a:pt x="76242" y="255235"/>
                  <a:pt x="98368" y="277329"/>
                  <a:pt x="98368" y="304395"/>
                </a:cubicBezTo>
                <a:cubicBezTo>
                  <a:pt x="98368" y="331460"/>
                  <a:pt x="76242" y="353462"/>
                  <a:pt x="49138" y="353462"/>
                </a:cubicBezTo>
                <a:cubicBezTo>
                  <a:pt x="22034" y="353462"/>
                  <a:pt x="0" y="331460"/>
                  <a:pt x="0" y="304395"/>
                </a:cubicBezTo>
                <a:cubicBezTo>
                  <a:pt x="0" y="277329"/>
                  <a:pt x="22034" y="255235"/>
                  <a:pt x="49138" y="255235"/>
                </a:cubicBezTo>
                <a:close/>
                <a:moveTo>
                  <a:pt x="176983" y="216062"/>
                </a:moveTo>
                <a:cubicBezTo>
                  <a:pt x="171544" y="216062"/>
                  <a:pt x="167119" y="220388"/>
                  <a:pt x="167119" y="225818"/>
                </a:cubicBezTo>
                <a:lnTo>
                  <a:pt x="167119" y="235666"/>
                </a:lnTo>
                <a:lnTo>
                  <a:pt x="442496" y="235666"/>
                </a:lnTo>
                <a:lnTo>
                  <a:pt x="442496" y="225818"/>
                </a:lnTo>
                <a:cubicBezTo>
                  <a:pt x="442496" y="220388"/>
                  <a:pt x="438071" y="216062"/>
                  <a:pt x="432632" y="216062"/>
                </a:cubicBezTo>
                <a:close/>
                <a:moveTo>
                  <a:pt x="529982" y="201746"/>
                </a:moveTo>
                <a:lnTo>
                  <a:pt x="539754" y="221441"/>
                </a:lnTo>
                <a:lnTo>
                  <a:pt x="522147" y="230184"/>
                </a:lnTo>
                <a:lnTo>
                  <a:pt x="512375" y="210581"/>
                </a:lnTo>
                <a:close/>
                <a:moveTo>
                  <a:pt x="80038" y="197160"/>
                </a:moveTo>
                <a:lnTo>
                  <a:pt x="98650" y="203324"/>
                </a:lnTo>
                <a:lnTo>
                  <a:pt x="91647" y="224116"/>
                </a:lnTo>
                <a:lnTo>
                  <a:pt x="73035" y="217952"/>
                </a:lnTo>
                <a:close/>
                <a:moveTo>
                  <a:pt x="353992" y="176761"/>
                </a:moveTo>
                <a:cubicBezTo>
                  <a:pt x="348552" y="176761"/>
                  <a:pt x="344127" y="181179"/>
                  <a:pt x="344127" y="186609"/>
                </a:cubicBezTo>
                <a:lnTo>
                  <a:pt x="344127" y="196366"/>
                </a:lnTo>
                <a:lnTo>
                  <a:pt x="363856" y="196366"/>
                </a:lnTo>
                <a:lnTo>
                  <a:pt x="363856" y="186609"/>
                </a:lnTo>
                <a:cubicBezTo>
                  <a:pt x="363856" y="181179"/>
                  <a:pt x="359431" y="176761"/>
                  <a:pt x="353992" y="176761"/>
                </a:cubicBezTo>
                <a:close/>
                <a:moveTo>
                  <a:pt x="275352" y="176761"/>
                </a:moveTo>
                <a:cubicBezTo>
                  <a:pt x="269913" y="176761"/>
                  <a:pt x="265488" y="181179"/>
                  <a:pt x="265488" y="186609"/>
                </a:cubicBezTo>
                <a:lnTo>
                  <a:pt x="265488" y="196366"/>
                </a:lnTo>
                <a:lnTo>
                  <a:pt x="285124" y="196366"/>
                </a:lnTo>
                <a:lnTo>
                  <a:pt x="285124" y="186609"/>
                </a:lnTo>
                <a:cubicBezTo>
                  <a:pt x="285124" y="181179"/>
                  <a:pt x="280791" y="176761"/>
                  <a:pt x="275352" y="176761"/>
                </a:cubicBezTo>
                <a:close/>
                <a:moveTo>
                  <a:pt x="235986" y="176761"/>
                </a:moveTo>
                <a:cubicBezTo>
                  <a:pt x="230547" y="176761"/>
                  <a:pt x="226122" y="181179"/>
                  <a:pt x="226122" y="186609"/>
                </a:cubicBezTo>
                <a:lnTo>
                  <a:pt x="226122" y="196366"/>
                </a:lnTo>
                <a:lnTo>
                  <a:pt x="245851" y="196366"/>
                </a:lnTo>
                <a:lnTo>
                  <a:pt x="245851" y="186609"/>
                </a:lnTo>
                <a:cubicBezTo>
                  <a:pt x="245851" y="181179"/>
                  <a:pt x="241425" y="176761"/>
                  <a:pt x="235986" y="176761"/>
                </a:cubicBezTo>
                <a:close/>
                <a:moveTo>
                  <a:pt x="314626" y="157157"/>
                </a:moveTo>
                <a:cubicBezTo>
                  <a:pt x="309186" y="157157"/>
                  <a:pt x="304853" y="161483"/>
                  <a:pt x="304853" y="166913"/>
                </a:cubicBezTo>
                <a:lnTo>
                  <a:pt x="304853" y="186609"/>
                </a:lnTo>
                <a:lnTo>
                  <a:pt x="304853" y="196366"/>
                </a:lnTo>
                <a:lnTo>
                  <a:pt x="324490" y="196366"/>
                </a:lnTo>
                <a:lnTo>
                  <a:pt x="324490" y="186609"/>
                </a:lnTo>
                <a:lnTo>
                  <a:pt x="324490" y="166913"/>
                </a:lnTo>
                <a:cubicBezTo>
                  <a:pt x="324490" y="161483"/>
                  <a:pt x="320065" y="157157"/>
                  <a:pt x="314626" y="157157"/>
                </a:cubicBezTo>
                <a:close/>
                <a:moveTo>
                  <a:pt x="314626" y="137461"/>
                </a:moveTo>
                <a:cubicBezTo>
                  <a:pt x="328270" y="137461"/>
                  <a:pt x="339610" y="146757"/>
                  <a:pt x="343021" y="159274"/>
                </a:cubicBezTo>
                <a:cubicBezTo>
                  <a:pt x="346432" y="157894"/>
                  <a:pt x="350120" y="157157"/>
                  <a:pt x="353992" y="157157"/>
                </a:cubicBezTo>
                <a:cubicBezTo>
                  <a:pt x="370218" y="157157"/>
                  <a:pt x="383493" y="170319"/>
                  <a:pt x="383493" y="186609"/>
                </a:cubicBezTo>
                <a:lnTo>
                  <a:pt x="383493" y="196366"/>
                </a:lnTo>
                <a:lnTo>
                  <a:pt x="432632" y="196366"/>
                </a:lnTo>
                <a:cubicBezTo>
                  <a:pt x="448950" y="196366"/>
                  <a:pt x="462133" y="209619"/>
                  <a:pt x="462133" y="225818"/>
                </a:cubicBezTo>
                <a:lnTo>
                  <a:pt x="462133" y="353475"/>
                </a:lnTo>
                <a:cubicBezTo>
                  <a:pt x="462133" y="369674"/>
                  <a:pt x="448950" y="382927"/>
                  <a:pt x="432632" y="382927"/>
                </a:cubicBezTo>
                <a:lnTo>
                  <a:pt x="422859" y="382927"/>
                </a:lnTo>
                <a:lnTo>
                  <a:pt x="422859" y="402255"/>
                </a:lnTo>
                <a:cubicBezTo>
                  <a:pt x="422859" y="417349"/>
                  <a:pt x="417604" y="432076"/>
                  <a:pt x="408201" y="443856"/>
                </a:cubicBezTo>
                <a:lnTo>
                  <a:pt x="383493" y="474689"/>
                </a:lnTo>
                <a:lnTo>
                  <a:pt x="383493" y="608697"/>
                </a:lnTo>
                <a:lnTo>
                  <a:pt x="363856" y="608697"/>
                </a:lnTo>
                <a:lnTo>
                  <a:pt x="363856" y="467878"/>
                </a:lnTo>
                <a:lnTo>
                  <a:pt x="392805" y="431615"/>
                </a:lnTo>
                <a:cubicBezTo>
                  <a:pt x="399535" y="423332"/>
                  <a:pt x="403130" y="412932"/>
                  <a:pt x="403130" y="402255"/>
                </a:cubicBezTo>
                <a:lnTo>
                  <a:pt x="403130" y="340774"/>
                </a:lnTo>
                <a:cubicBezTo>
                  <a:pt x="403130" y="331570"/>
                  <a:pt x="395663" y="324023"/>
                  <a:pt x="386351" y="324023"/>
                </a:cubicBezTo>
                <a:cubicBezTo>
                  <a:pt x="378146" y="324023"/>
                  <a:pt x="371139" y="329913"/>
                  <a:pt x="369849" y="338012"/>
                </a:cubicBezTo>
                <a:lnTo>
                  <a:pt x="362289" y="382927"/>
                </a:lnTo>
                <a:lnTo>
                  <a:pt x="216349" y="382927"/>
                </a:lnTo>
                <a:lnTo>
                  <a:pt x="216349" y="398942"/>
                </a:lnTo>
                <a:cubicBezTo>
                  <a:pt x="216349" y="406213"/>
                  <a:pt x="218009" y="413484"/>
                  <a:pt x="221328" y="420019"/>
                </a:cubicBezTo>
                <a:lnTo>
                  <a:pt x="245851" y="468983"/>
                </a:lnTo>
                <a:lnTo>
                  <a:pt x="245851" y="608697"/>
                </a:lnTo>
                <a:lnTo>
                  <a:pt x="226122" y="608697"/>
                </a:lnTo>
                <a:lnTo>
                  <a:pt x="226122" y="473585"/>
                </a:lnTo>
                <a:lnTo>
                  <a:pt x="203719" y="428762"/>
                </a:lnTo>
                <a:cubicBezTo>
                  <a:pt x="199109" y="419558"/>
                  <a:pt x="196620" y="409250"/>
                  <a:pt x="196620" y="398942"/>
                </a:cubicBezTo>
                <a:lnTo>
                  <a:pt x="196620" y="382927"/>
                </a:lnTo>
                <a:lnTo>
                  <a:pt x="176983" y="382927"/>
                </a:lnTo>
                <a:cubicBezTo>
                  <a:pt x="160758" y="382927"/>
                  <a:pt x="147482" y="369674"/>
                  <a:pt x="147482" y="353475"/>
                </a:cubicBezTo>
                <a:lnTo>
                  <a:pt x="147482" y="225818"/>
                </a:lnTo>
                <a:cubicBezTo>
                  <a:pt x="147482" y="209619"/>
                  <a:pt x="160758" y="196366"/>
                  <a:pt x="176983" y="196366"/>
                </a:cubicBezTo>
                <a:lnTo>
                  <a:pt x="206485" y="196366"/>
                </a:lnTo>
                <a:lnTo>
                  <a:pt x="206485" y="186609"/>
                </a:lnTo>
                <a:cubicBezTo>
                  <a:pt x="206485" y="170319"/>
                  <a:pt x="219760" y="157157"/>
                  <a:pt x="235986" y="157157"/>
                </a:cubicBezTo>
                <a:cubicBezTo>
                  <a:pt x="243546" y="157157"/>
                  <a:pt x="250460" y="160102"/>
                  <a:pt x="255623" y="164796"/>
                </a:cubicBezTo>
                <a:cubicBezTo>
                  <a:pt x="260878" y="160102"/>
                  <a:pt x="267700" y="157157"/>
                  <a:pt x="275352" y="157157"/>
                </a:cubicBezTo>
                <a:cubicBezTo>
                  <a:pt x="279224" y="157157"/>
                  <a:pt x="282912" y="157894"/>
                  <a:pt x="286323" y="159274"/>
                </a:cubicBezTo>
                <a:cubicBezTo>
                  <a:pt x="289734" y="146757"/>
                  <a:pt x="301074" y="137461"/>
                  <a:pt x="314626" y="137461"/>
                </a:cubicBezTo>
                <a:close/>
                <a:moveTo>
                  <a:pt x="485606" y="94430"/>
                </a:moveTo>
                <a:cubicBezTo>
                  <a:pt x="477678" y="94430"/>
                  <a:pt x="470302" y="97468"/>
                  <a:pt x="464679" y="102991"/>
                </a:cubicBezTo>
                <a:cubicBezTo>
                  <a:pt x="459147" y="108607"/>
                  <a:pt x="456105" y="115972"/>
                  <a:pt x="456105" y="123889"/>
                </a:cubicBezTo>
                <a:cubicBezTo>
                  <a:pt x="456105" y="131714"/>
                  <a:pt x="459147" y="139078"/>
                  <a:pt x="464679" y="144694"/>
                </a:cubicBezTo>
                <a:cubicBezTo>
                  <a:pt x="475834" y="155833"/>
                  <a:pt x="495286" y="155833"/>
                  <a:pt x="506441" y="144694"/>
                </a:cubicBezTo>
                <a:cubicBezTo>
                  <a:pt x="511973" y="139078"/>
                  <a:pt x="515107" y="131714"/>
                  <a:pt x="515107" y="123889"/>
                </a:cubicBezTo>
                <a:cubicBezTo>
                  <a:pt x="515107" y="115972"/>
                  <a:pt x="511973" y="108607"/>
                  <a:pt x="506441" y="102991"/>
                </a:cubicBezTo>
                <a:cubicBezTo>
                  <a:pt x="500910" y="97468"/>
                  <a:pt x="493442" y="94430"/>
                  <a:pt x="485606" y="94430"/>
                </a:cubicBezTo>
                <a:close/>
                <a:moveTo>
                  <a:pt x="124100" y="94430"/>
                </a:moveTo>
                <a:cubicBezTo>
                  <a:pt x="116172" y="94430"/>
                  <a:pt x="108796" y="97468"/>
                  <a:pt x="103173" y="102991"/>
                </a:cubicBezTo>
                <a:cubicBezTo>
                  <a:pt x="97641" y="108607"/>
                  <a:pt x="94599" y="115971"/>
                  <a:pt x="94599" y="123889"/>
                </a:cubicBezTo>
                <a:cubicBezTo>
                  <a:pt x="94599" y="131714"/>
                  <a:pt x="97641" y="139078"/>
                  <a:pt x="103173" y="144694"/>
                </a:cubicBezTo>
                <a:cubicBezTo>
                  <a:pt x="114328" y="155833"/>
                  <a:pt x="133780" y="155833"/>
                  <a:pt x="144935" y="144694"/>
                </a:cubicBezTo>
                <a:cubicBezTo>
                  <a:pt x="150467" y="139078"/>
                  <a:pt x="153601" y="131714"/>
                  <a:pt x="153601" y="123889"/>
                </a:cubicBezTo>
                <a:cubicBezTo>
                  <a:pt x="153601" y="115971"/>
                  <a:pt x="150467" y="108607"/>
                  <a:pt x="144935" y="102991"/>
                </a:cubicBezTo>
                <a:cubicBezTo>
                  <a:pt x="139312" y="97468"/>
                  <a:pt x="131936" y="94430"/>
                  <a:pt x="124100" y="94430"/>
                </a:cubicBezTo>
                <a:close/>
                <a:moveTo>
                  <a:pt x="485606" y="74729"/>
                </a:moveTo>
                <a:cubicBezTo>
                  <a:pt x="498697" y="74729"/>
                  <a:pt x="511051" y="79884"/>
                  <a:pt x="520362" y="89182"/>
                </a:cubicBezTo>
                <a:cubicBezTo>
                  <a:pt x="529581" y="98388"/>
                  <a:pt x="534744" y="110724"/>
                  <a:pt x="534744" y="123889"/>
                </a:cubicBezTo>
                <a:cubicBezTo>
                  <a:pt x="534744" y="136961"/>
                  <a:pt x="529581" y="149297"/>
                  <a:pt x="520362" y="158595"/>
                </a:cubicBezTo>
                <a:cubicBezTo>
                  <a:pt x="511051" y="167801"/>
                  <a:pt x="498697" y="172956"/>
                  <a:pt x="485606" y="172956"/>
                </a:cubicBezTo>
                <a:cubicBezTo>
                  <a:pt x="472423" y="172956"/>
                  <a:pt x="460069" y="167801"/>
                  <a:pt x="450850" y="158595"/>
                </a:cubicBezTo>
                <a:cubicBezTo>
                  <a:pt x="441539" y="149297"/>
                  <a:pt x="436376" y="136961"/>
                  <a:pt x="436376" y="123889"/>
                </a:cubicBezTo>
                <a:cubicBezTo>
                  <a:pt x="436376" y="110724"/>
                  <a:pt x="441539" y="98388"/>
                  <a:pt x="450850" y="89182"/>
                </a:cubicBezTo>
                <a:cubicBezTo>
                  <a:pt x="460069" y="79884"/>
                  <a:pt x="472423" y="74729"/>
                  <a:pt x="485606" y="74729"/>
                </a:cubicBezTo>
                <a:close/>
                <a:moveTo>
                  <a:pt x="124100" y="74729"/>
                </a:moveTo>
                <a:cubicBezTo>
                  <a:pt x="137191" y="74729"/>
                  <a:pt x="149545" y="79884"/>
                  <a:pt x="158856" y="89182"/>
                </a:cubicBezTo>
                <a:cubicBezTo>
                  <a:pt x="168075" y="98388"/>
                  <a:pt x="173238" y="110724"/>
                  <a:pt x="173238" y="123889"/>
                </a:cubicBezTo>
                <a:cubicBezTo>
                  <a:pt x="173238" y="136961"/>
                  <a:pt x="168075" y="149297"/>
                  <a:pt x="158856" y="158595"/>
                </a:cubicBezTo>
                <a:cubicBezTo>
                  <a:pt x="149545" y="167801"/>
                  <a:pt x="137191" y="172956"/>
                  <a:pt x="124100" y="172956"/>
                </a:cubicBezTo>
                <a:cubicBezTo>
                  <a:pt x="110917" y="172956"/>
                  <a:pt x="98563" y="167801"/>
                  <a:pt x="89344" y="158595"/>
                </a:cubicBezTo>
                <a:cubicBezTo>
                  <a:pt x="80033" y="149297"/>
                  <a:pt x="74870" y="136961"/>
                  <a:pt x="74870" y="123889"/>
                </a:cubicBezTo>
                <a:cubicBezTo>
                  <a:pt x="74870" y="110724"/>
                  <a:pt x="80033" y="98388"/>
                  <a:pt x="89344" y="89182"/>
                </a:cubicBezTo>
                <a:cubicBezTo>
                  <a:pt x="98563" y="79884"/>
                  <a:pt x="110917" y="74729"/>
                  <a:pt x="124100" y="74729"/>
                </a:cubicBezTo>
                <a:close/>
                <a:moveTo>
                  <a:pt x="391321" y="72823"/>
                </a:moveTo>
                <a:lnTo>
                  <a:pt x="412243" y="79807"/>
                </a:lnTo>
                <a:lnTo>
                  <a:pt x="405976" y="98368"/>
                </a:lnTo>
                <a:lnTo>
                  <a:pt x="385146" y="91476"/>
                </a:lnTo>
                <a:close/>
                <a:moveTo>
                  <a:pt x="221794" y="69789"/>
                </a:moveTo>
                <a:lnTo>
                  <a:pt x="230537" y="87351"/>
                </a:lnTo>
                <a:lnTo>
                  <a:pt x="210934" y="97098"/>
                </a:lnTo>
                <a:lnTo>
                  <a:pt x="202099" y="79628"/>
                </a:lnTo>
                <a:close/>
                <a:moveTo>
                  <a:pt x="304818" y="19609"/>
                </a:moveTo>
                <a:cubicBezTo>
                  <a:pt x="288500" y="19609"/>
                  <a:pt x="275317" y="32865"/>
                  <a:pt x="275317" y="49067"/>
                </a:cubicBezTo>
                <a:cubicBezTo>
                  <a:pt x="275317" y="65362"/>
                  <a:pt x="288500" y="78526"/>
                  <a:pt x="304818" y="78526"/>
                </a:cubicBezTo>
                <a:cubicBezTo>
                  <a:pt x="321044" y="78526"/>
                  <a:pt x="334319" y="65362"/>
                  <a:pt x="334319" y="49067"/>
                </a:cubicBezTo>
                <a:cubicBezTo>
                  <a:pt x="334319" y="32865"/>
                  <a:pt x="321044" y="19609"/>
                  <a:pt x="304818" y="19609"/>
                </a:cubicBezTo>
                <a:close/>
                <a:moveTo>
                  <a:pt x="304818" y="0"/>
                </a:moveTo>
                <a:cubicBezTo>
                  <a:pt x="331922" y="0"/>
                  <a:pt x="353956" y="22002"/>
                  <a:pt x="353956" y="49067"/>
                </a:cubicBezTo>
                <a:cubicBezTo>
                  <a:pt x="353956" y="76133"/>
                  <a:pt x="331922" y="98227"/>
                  <a:pt x="304818" y="98227"/>
                </a:cubicBezTo>
                <a:cubicBezTo>
                  <a:pt x="277714" y="98227"/>
                  <a:pt x="255588" y="76133"/>
                  <a:pt x="255588" y="49067"/>
                </a:cubicBezTo>
                <a:cubicBezTo>
                  <a:pt x="255588" y="22002"/>
                  <a:pt x="277714" y="0"/>
                  <a:pt x="30481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out-of-basket-commercial-symbol_49779"/>
          <p:cNvSpPr>
            <a:spLocks noChangeAspect="1"/>
          </p:cNvSpPr>
          <p:nvPr/>
        </p:nvSpPr>
        <p:spPr bwMode="auto">
          <a:xfrm>
            <a:off x="2160327" y="1334532"/>
            <a:ext cx="439353" cy="357446"/>
          </a:xfrm>
          <a:custGeom>
            <a:avLst/>
            <a:gdLst>
              <a:gd name="connsiteX0" fmla="*/ 470243 w 604110"/>
              <a:gd name="connsiteY0" fmla="*/ 233351 h 491488"/>
              <a:gd name="connsiteX1" fmla="*/ 489602 w 604110"/>
              <a:gd name="connsiteY1" fmla="*/ 241368 h 491488"/>
              <a:gd name="connsiteX2" fmla="*/ 489602 w 604110"/>
              <a:gd name="connsiteY2" fmla="*/ 280154 h 491488"/>
              <a:gd name="connsiteX3" fmla="*/ 411889 w 604110"/>
              <a:gd name="connsiteY3" fmla="*/ 357862 h 491488"/>
              <a:gd name="connsiteX4" fmla="*/ 392393 w 604110"/>
              <a:gd name="connsiteY4" fmla="*/ 365811 h 491488"/>
              <a:gd name="connsiteX5" fmla="*/ 373033 w 604110"/>
              <a:gd name="connsiteY5" fmla="*/ 357862 h 491488"/>
              <a:gd name="connsiteX6" fmla="*/ 334177 w 604110"/>
              <a:gd name="connsiteY6" fmla="*/ 318939 h 491488"/>
              <a:gd name="connsiteX7" fmla="*/ 334177 w 604110"/>
              <a:gd name="connsiteY7" fmla="*/ 280154 h 491488"/>
              <a:gd name="connsiteX8" fmla="*/ 372896 w 604110"/>
              <a:gd name="connsiteY8" fmla="*/ 280154 h 491488"/>
              <a:gd name="connsiteX9" fmla="*/ 392393 w 604110"/>
              <a:gd name="connsiteY9" fmla="*/ 299615 h 491488"/>
              <a:gd name="connsiteX10" fmla="*/ 450883 w 604110"/>
              <a:gd name="connsiteY10" fmla="*/ 241368 h 491488"/>
              <a:gd name="connsiteX11" fmla="*/ 470243 w 604110"/>
              <a:gd name="connsiteY11" fmla="*/ 233351 h 491488"/>
              <a:gd name="connsiteX12" fmla="*/ 411893 w 604110"/>
              <a:gd name="connsiteY12" fmla="*/ 162550 h 491488"/>
              <a:gd name="connsiteX13" fmla="*/ 388827 w 604110"/>
              <a:gd name="connsiteY13" fmla="*/ 164469 h 491488"/>
              <a:gd name="connsiteX14" fmla="*/ 274595 w 604110"/>
              <a:gd name="connsiteY14" fmla="*/ 299608 h 491488"/>
              <a:gd name="connsiteX15" fmla="*/ 277753 w 604110"/>
              <a:gd name="connsiteY15" fmla="*/ 328938 h 491488"/>
              <a:gd name="connsiteX16" fmla="*/ 411893 w 604110"/>
              <a:gd name="connsiteY16" fmla="*/ 436665 h 491488"/>
              <a:gd name="connsiteX17" fmla="*/ 549191 w 604110"/>
              <a:gd name="connsiteY17" fmla="*/ 299608 h 491488"/>
              <a:gd name="connsiteX18" fmla="*/ 439353 w 604110"/>
              <a:gd name="connsiteY18" fmla="*/ 165291 h 491488"/>
              <a:gd name="connsiteX19" fmla="*/ 434959 w 604110"/>
              <a:gd name="connsiteY19" fmla="*/ 164469 h 491488"/>
              <a:gd name="connsiteX20" fmla="*/ 411893 w 604110"/>
              <a:gd name="connsiteY20" fmla="*/ 162550 h 491488"/>
              <a:gd name="connsiteX21" fmla="*/ 27460 w 604110"/>
              <a:gd name="connsiteY21" fmla="*/ 0 h 491488"/>
              <a:gd name="connsiteX22" fmla="*/ 411893 w 604110"/>
              <a:gd name="connsiteY22" fmla="*/ 0 h 491488"/>
              <a:gd name="connsiteX23" fmla="*/ 439353 w 604110"/>
              <a:gd name="connsiteY23" fmla="*/ 27412 h 491488"/>
              <a:gd name="connsiteX24" fmla="*/ 439353 w 604110"/>
              <a:gd name="connsiteY24" fmla="*/ 109646 h 491488"/>
              <a:gd name="connsiteX25" fmla="*/ 604110 w 604110"/>
              <a:gd name="connsiteY25" fmla="*/ 299608 h 491488"/>
              <a:gd name="connsiteX26" fmla="*/ 411893 w 604110"/>
              <a:gd name="connsiteY26" fmla="*/ 491488 h 491488"/>
              <a:gd name="connsiteX27" fmla="*/ 221873 w 604110"/>
              <a:gd name="connsiteY27" fmla="*/ 328938 h 491488"/>
              <a:gd name="connsiteX28" fmla="*/ 27460 w 604110"/>
              <a:gd name="connsiteY28" fmla="*/ 328938 h 491488"/>
              <a:gd name="connsiteX29" fmla="*/ 0 w 604110"/>
              <a:gd name="connsiteY29" fmla="*/ 301526 h 491488"/>
              <a:gd name="connsiteX30" fmla="*/ 0 w 604110"/>
              <a:gd name="connsiteY30" fmla="*/ 164469 h 491488"/>
              <a:gd name="connsiteX31" fmla="*/ 275419 w 604110"/>
              <a:gd name="connsiteY31" fmla="*/ 164469 h 491488"/>
              <a:gd name="connsiteX32" fmla="*/ 384434 w 604110"/>
              <a:gd name="connsiteY32" fmla="*/ 109646 h 491488"/>
              <a:gd name="connsiteX33" fmla="*/ 0 w 604110"/>
              <a:gd name="connsiteY33" fmla="*/ 109646 h 491488"/>
              <a:gd name="connsiteX34" fmla="*/ 0 w 604110"/>
              <a:gd name="connsiteY34" fmla="*/ 27412 h 491488"/>
              <a:gd name="connsiteX35" fmla="*/ 27460 w 604110"/>
              <a:gd name="connsiteY35" fmla="*/ 0 h 49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4110" h="491488">
                <a:moveTo>
                  <a:pt x="470243" y="233351"/>
                </a:moveTo>
                <a:cubicBezTo>
                  <a:pt x="477245" y="233351"/>
                  <a:pt x="484247" y="236023"/>
                  <a:pt x="489602" y="241368"/>
                </a:cubicBezTo>
                <a:cubicBezTo>
                  <a:pt x="500449" y="252058"/>
                  <a:pt x="500449" y="269464"/>
                  <a:pt x="489602" y="280154"/>
                </a:cubicBezTo>
                <a:lnTo>
                  <a:pt x="411889" y="357862"/>
                </a:lnTo>
                <a:cubicBezTo>
                  <a:pt x="406535" y="363207"/>
                  <a:pt x="399395" y="365811"/>
                  <a:pt x="392393" y="365811"/>
                </a:cubicBezTo>
                <a:cubicBezTo>
                  <a:pt x="385390" y="365811"/>
                  <a:pt x="378388" y="363207"/>
                  <a:pt x="373033" y="357862"/>
                </a:cubicBezTo>
                <a:lnTo>
                  <a:pt x="334177" y="318939"/>
                </a:lnTo>
                <a:cubicBezTo>
                  <a:pt x="323330" y="308249"/>
                  <a:pt x="323330" y="290844"/>
                  <a:pt x="334177" y="280154"/>
                </a:cubicBezTo>
                <a:cubicBezTo>
                  <a:pt x="344886" y="269464"/>
                  <a:pt x="362186" y="269464"/>
                  <a:pt x="372896" y="280154"/>
                </a:cubicBezTo>
                <a:lnTo>
                  <a:pt x="392393" y="299615"/>
                </a:lnTo>
                <a:lnTo>
                  <a:pt x="450883" y="241368"/>
                </a:lnTo>
                <a:cubicBezTo>
                  <a:pt x="456238" y="236023"/>
                  <a:pt x="463240" y="233351"/>
                  <a:pt x="470243" y="233351"/>
                </a:cubicBezTo>
                <a:close/>
                <a:moveTo>
                  <a:pt x="411893" y="162550"/>
                </a:moveTo>
                <a:cubicBezTo>
                  <a:pt x="404067" y="162550"/>
                  <a:pt x="396379" y="163235"/>
                  <a:pt x="388827" y="164469"/>
                </a:cubicBezTo>
                <a:cubicBezTo>
                  <a:pt x="324023" y="175434"/>
                  <a:pt x="274595" y="231764"/>
                  <a:pt x="274595" y="299608"/>
                </a:cubicBezTo>
                <a:cubicBezTo>
                  <a:pt x="274595" y="309613"/>
                  <a:pt x="275694" y="319481"/>
                  <a:pt x="277753" y="328938"/>
                </a:cubicBezTo>
                <a:cubicBezTo>
                  <a:pt x="291208" y="390477"/>
                  <a:pt x="346128" y="436665"/>
                  <a:pt x="411893" y="436665"/>
                </a:cubicBezTo>
                <a:cubicBezTo>
                  <a:pt x="487682" y="436665"/>
                  <a:pt x="549191" y="375263"/>
                  <a:pt x="549191" y="299608"/>
                </a:cubicBezTo>
                <a:cubicBezTo>
                  <a:pt x="549191" y="233272"/>
                  <a:pt x="501961" y="178038"/>
                  <a:pt x="439353" y="165291"/>
                </a:cubicBezTo>
                <a:cubicBezTo>
                  <a:pt x="437842" y="165017"/>
                  <a:pt x="436469" y="164743"/>
                  <a:pt x="434959" y="164469"/>
                </a:cubicBezTo>
                <a:cubicBezTo>
                  <a:pt x="427408" y="163235"/>
                  <a:pt x="419719" y="162550"/>
                  <a:pt x="411893" y="162550"/>
                </a:cubicBezTo>
                <a:close/>
                <a:moveTo>
                  <a:pt x="27460" y="0"/>
                </a:moveTo>
                <a:lnTo>
                  <a:pt x="411893" y="0"/>
                </a:lnTo>
                <a:cubicBezTo>
                  <a:pt x="426996" y="0"/>
                  <a:pt x="439353" y="12335"/>
                  <a:pt x="439353" y="27412"/>
                </a:cubicBezTo>
                <a:lnTo>
                  <a:pt x="439353" y="109646"/>
                </a:lnTo>
                <a:cubicBezTo>
                  <a:pt x="532441" y="122941"/>
                  <a:pt x="604110" y="202982"/>
                  <a:pt x="604110" y="299608"/>
                </a:cubicBezTo>
                <a:cubicBezTo>
                  <a:pt x="604110" y="405553"/>
                  <a:pt x="518024" y="491488"/>
                  <a:pt x="411893" y="491488"/>
                </a:cubicBezTo>
                <a:cubicBezTo>
                  <a:pt x="315785" y="491488"/>
                  <a:pt x="236015" y="421041"/>
                  <a:pt x="221873" y="328938"/>
                </a:cubicBezTo>
                <a:lnTo>
                  <a:pt x="27460" y="328938"/>
                </a:lnTo>
                <a:cubicBezTo>
                  <a:pt x="12357" y="328938"/>
                  <a:pt x="0" y="316740"/>
                  <a:pt x="0" y="301526"/>
                </a:cubicBezTo>
                <a:lnTo>
                  <a:pt x="0" y="164469"/>
                </a:lnTo>
                <a:lnTo>
                  <a:pt x="275419" y="164469"/>
                </a:lnTo>
                <a:cubicBezTo>
                  <a:pt x="304114" y="135550"/>
                  <a:pt x="342009" y="115677"/>
                  <a:pt x="384434" y="109646"/>
                </a:cubicBezTo>
                <a:lnTo>
                  <a:pt x="0" y="109646"/>
                </a:lnTo>
                <a:lnTo>
                  <a:pt x="0" y="27412"/>
                </a:lnTo>
                <a:cubicBezTo>
                  <a:pt x="0" y="12335"/>
                  <a:pt x="12357" y="0"/>
                  <a:pt x="2746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out-of-basket-commercial-symbol_49779"/>
          <p:cNvSpPr>
            <a:spLocks noChangeAspect="1"/>
          </p:cNvSpPr>
          <p:nvPr/>
        </p:nvSpPr>
        <p:spPr bwMode="auto">
          <a:xfrm>
            <a:off x="2911951" y="1293578"/>
            <a:ext cx="248425" cy="439353"/>
          </a:xfrm>
          <a:custGeom>
            <a:avLst/>
            <a:gdLst>
              <a:gd name="connsiteX0" fmla="*/ 317545 w 343301"/>
              <a:gd name="connsiteY0" fmla="*/ 416124 h 607145"/>
              <a:gd name="connsiteX1" fmla="*/ 343301 w 343301"/>
              <a:gd name="connsiteY1" fmla="*/ 441846 h 607145"/>
              <a:gd name="connsiteX2" fmla="*/ 343301 w 343301"/>
              <a:gd name="connsiteY2" fmla="*/ 548158 h 607145"/>
              <a:gd name="connsiteX3" fmla="*/ 343301 w 343301"/>
              <a:gd name="connsiteY3" fmla="*/ 548681 h 607145"/>
              <a:gd name="connsiteX4" fmla="*/ 317545 w 343301"/>
              <a:gd name="connsiteY4" fmla="*/ 574402 h 607145"/>
              <a:gd name="connsiteX5" fmla="*/ 291788 w 343301"/>
              <a:gd name="connsiteY5" fmla="*/ 548681 h 607145"/>
              <a:gd name="connsiteX6" fmla="*/ 291788 w 343301"/>
              <a:gd name="connsiteY6" fmla="*/ 548158 h 607145"/>
              <a:gd name="connsiteX7" fmla="*/ 291788 w 343301"/>
              <a:gd name="connsiteY7" fmla="*/ 441846 h 607145"/>
              <a:gd name="connsiteX8" fmla="*/ 317545 w 343301"/>
              <a:gd name="connsiteY8" fmla="*/ 416124 h 607145"/>
              <a:gd name="connsiteX9" fmla="*/ 76031 w 343301"/>
              <a:gd name="connsiteY9" fmla="*/ 36054 h 607145"/>
              <a:gd name="connsiteX10" fmla="*/ 105328 w 343301"/>
              <a:gd name="connsiteY10" fmla="*/ 78020 h 607145"/>
              <a:gd name="connsiteX11" fmla="*/ 78124 w 343301"/>
              <a:gd name="connsiteY11" fmla="*/ 154231 h 607145"/>
              <a:gd name="connsiteX12" fmla="*/ 147587 w 343301"/>
              <a:gd name="connsiteY12" fmla="*/ 154231 h 607145"/>
              <a:gd name="connsiteX13" fmla="*/ 174268 w 343301"/>
              <a:gd name="connsiteY13" fmla="*/ 246868 h 607145"/>
              <a:gd name="connsiteX14" fmla="*/ 182871 w 343301"/>
              <a:gd name="connsiteY14" fmla="*/ 175126 h 607145"/>
              <a:gd name="connsiteX15" fmla="*/ 182697 w 343301"/>
              <a:gd name="connsiteY15" fmla="*/ 174836 h 607145"/>
              <a:gd name="connsiteX16" fmla="*/ 171071 w 343301"/>
              <a:gd name="connsiteY16" fmla="*/ 155798 h 607145"/>
              <a:gd name="connsiteX17" fmla="*/ 212458 w 343301"/>
              <a:gd name="connsiteY17" fmla="*/ 155798 h 607145"/>
              <a:gd name="connsiteX18" fmla="*/ 200833 w 343301"/>
              <a:gd name="connsiteY18" fmla="*/ 174836 h 607145"/>
              <a:gd name="connsiteX19" fmla="*/ 200658 w 343301"/>
              <a:gd name="connsiteY19" fmla="*/ 175126 h 607145"/>
              <a:gd name="connsiteX20" fmla="*/ 209261 w 343301"/>
              <a:gd name="connsiteY20" fmla="*/ 246868 h 607145"/>
              <a:gd name="connsiteX21" fmla="*/ 235477 w 343301"/>
              <a:gd name="connsiteY21" fmla="*/ 155740 h 607145"/>
              <a:gd name="connsiteX22" fmla="*/ 235535 w 343301"/>
              <a:gd name="connsiteY22" fmla="*/ 155740 h 607145"/>
              <a:gd name="connsiteX23" fmla="*/ 306104 w 343301"/>
              <a:gd name="connsiteY23" fmla="*/ 179422 h 607145"/>
              <a:gd name="connsiteX24" fmla="*/ 320287 w 343301"/>
              <a:gd name="connsiteY24" fmla="*/ 209430 h 607145"/>
              <a:gd name="connsiteX25" fmla="*/ 322031 w 343301"/>
              <a:gd name="connsiteY25" fmla="*/ 220981 h 607145"/>
              <a:gd name="connsiteX26" fmla="*/ 336795 w 343301"/>
              <a:gd name="connsiteY26" fmla="*/ 315128 h 607145"/>
              <a:gd name="connsiteX27" fmla="*/ 341097 w 343301"/>
              <a:gd name="connsiteY27" fmla="*/ 342408 h 607145"/>
              <a:gd name="connsiteX28" fmla="*/ 341504 w 343301"/>
              <a:gd name="connsiteY28" fmla="*/ 345426 h 607145"/>
              <a:gd name="connsiteX29" fmla="*/ 341504 w 343301"/>
              <a:gd name="connsiteY29" fmla="*/ 346007 h 607145"/>
              <a:gd name="connsiteX30" fmla="*/ 342666 w 343301"/>
              <a:gd name="connsiteY30" fmla="*/ 359241 h 607145"/>
              <a:gd name="connsiteX31" fmla="*/ 342666 w 343301"/>
              <a:gd name="connsiteY31" fmla="*/ 359821 h 607145"/>
              <a:gd name="connsiteX32" fmla="*/ 307964 w 343301"/>
              <a:gd name="connsiteY32" fmla="*/ 394473 h 607145"/>
              <a:gd name="connsiteX33" fmla="*/ 278260 w 343301"/>
              <a:gd name="connsiteY33" fmla="*/ 377757 h 607145"/>
              <a:gd name="connsiteX34" fmla="*/ 278202 w 343301"/>
              <a:gd name="connsiteY34" fmla="*/ 377699 h 607145"/>
              <a:gd name="connsiteX35" fmla="*/ 278202 w 343301"/>
              <a:gd name="connsiteY35" fmla="*/ 378221 h 607145"/>
              <a:gd name="connsiteX36" fmla="*/ 278202 w 343301"/>
              <a:gd name="connsiteY36" fmla="*/ 552991 h 607145"/>
              <a:gd name="connsiteX37" fmla="*/ 278027 w 343301"/>
              <a:gd name="connsiteY37" fmla="*/ 562278 h 607145"/>
              <a:gd name="connsiteX38" fmla="*/ 233385 w 343301"/>
              <a:gd name="connsiteY38" fmla="*/ 607145 h 607145"/>
              <a:gd name="connsiteX39" fmla="*/ 192288 w 343301"/>
              <a:gd name="connsiteY39" fmla="*/ 579575 h 607145"/>
              <a:gd name="connsiteX40" fmla="*/ 191590 w 343301"/>
              <a:gd name="connsiteY40" fmla="*/ 579575 h 607145"/>
              <a:gd name="connsiteX41" fmla="*/ 150552 w 343301"/>
              <a:gd name="connsiteY41" fmla="*/ 607145 h 607145"/>
              <a:gd name="connsiteX42" fmla="*/ 105909 w 343301"/>
              <a:gd name="connsiteY42" fmla="*/ 562278 h 607145"/>
              <a:gd name="connsiteX43" fmla="*/ 105735 w 343301"/>
              <a:gd name="connsiteY43" fmla="*/ 552991 h 607145"/>
              <a:gd name="connsiteX44" fmla="*/ 105735 w 343301"/>
              <a:gd name="connsiteY44" fmla="*/ 378221 h 607145"/>
              <a:gd name="connsiteX45" fmla="*/ 105735 w 343301"/>
              <a:gd name="connsiteY45" fmla="*/ 377699 h 607145"/>
              <a:gd name="connsiteX46" fmla="*/ 105677 w 343301"/>
              <a:gd name="connsiteY46" fmla="*/ 377757 h 607145"/>
              <a:gd name="connsiteX47" fmla="*/ 105561 w 343301"/>
              <a:gd name="connsiteY47" fmla="*/ 239903 h 607145"/>
              <a:gd name="connsiteX48" fmla="*/ 105561 w 343301"/>
              <a:gd name="connsiteY48" fmla="*/ 220981 h 607145"/>
              <a:gd name="connsiteX49" fmla="*/ 61499 w 343301"/>
              <a:gd name="connsiteY49" fmla="*/ 220981 h 607145"/>
              <a:gd name="connsiteX50" fmla="*/ 36621 w 343301"/>
              <a:gd name="connsiteY50" fmla="*/ 220981 h 607145"/>
              <a:gd name="connsiteX51" fmla="*/ 16624 w 343301"/>
              <a:gd name="connsiteY51" fmla="*/ 215002 h 607145"/>
              <a:gd name="connsiteX52" fmla="*/ 0 w 343301"/>
              <a:gd name="connsiteY52" fmla="*/ 184355 h 607145"/>
              <a:gd name="connsiteX53" fmla="*/ 581 w 343301"/>
              <a:gd name="connsiteY53" fmla="*/ 177913 h 607145"/>
              <a:gd name="connsiteX54" fmla="*/ 4650 w 343301"/>
              <a:gd name="connsiteY54" fmla="*/ 166478 h 607145"/>
              <a:gd name="connsiteX55" fmla="*/ 42550 w 343301"/>
              <a:gd name="connsiteY55" fmla="*/ 64263 h 607145"/>
              <a:gd name="connsiteX56" fmla="*/ 76031 w 343301"/>
              <a:gd name="connsiteY56" fmla="*/ 36054 h 607145"/>
              <a:gd name="connsiteX57" fmla="*/ 190915 w 343301"/>
              <a:gd name="connsiteY57" fmla="*/ 0 h 607145"/>
              <a:gd name="connsiteX58" fmla="*/ 260669 w 343301"/>
              <a:gd name="connsiteY58" fmla="*/ 69648 h 607145"/>
              <a:gd name="connsiteX59" fmla="*/ 190915 w 343301"/>
              <a:gd name="connsiteY59" fmla="*/ 139296 h 607145"/>
              <a:gd name="connsiteX60" fmla="*/ 121161 w 343301"/>
              <a:gd name="connsiteY60" fmla="*/ 69648 h 607145"/>
              <a:gd name="connsiteX61" fmla="*/ 190915 w 343301"/>
              <a:gd name="connsiteY61" fmla="*/ 0 h 6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43301" h="607145">
                <a:moveTo>
                  <a:pt x="317545" y="416124"/>
                </a:moveTo>
                <a:cubicBezTo>
                  <a:pt x="331789" y="416124"/>
                  <a:pt x="343301" y="427679"/>
                  <a:pt x="343301" y="441846"/>
                </a:cubicBezTo>
                <a:lnTo>
                  <a:pt x="343301" y="548158"/>
                </a:lnTo>
                <a:lnTo>
                  <a:pt x="343301" y="548681"/>
                </a:lnTo>
                <a:cubicBezTo>
                  <a:pt x="343301" y="562906"/>
                  <a:pt x="331731" y="574402"/>
                  <a:pt x="317545" y="574402"/>
                </a:cubicBezTo>
                <a:cubicBezTo>
                  <a:pt x="303300" y="574402"/>
                  <a:pt x="291788" y="562848"/>
                  <a:pt x="291788" y="548681"/>
                </a:cubicBezTo>
                <a:lnTo>
                  <a:pt x="291788" y="548158"/>
                </a:lnTo>
                <a:lnTo>
                  <a:pt x="291788" y="441846"/>
                </a:lnTo>
                <a:cubicBezTo>
                  <a:pt x="291788" y="427621"/>
                  <a:pt x="303358" y="416124"/>
                  <a:pt x="317545" y="416124"/>
                </a:cubicBezTo>
                <a:close/>
                <a:moveTo>
                  <a:pt x="76031" y="36054"/>
                </a:moveTo>
                <a:cubicBezTo>
                  <a:pt x="96841" y="35706"/>
                  <a:pt x="112536" y="58517"/>
                  <a:pt x="105328" y="78020"/>
                </a:cubicBezTo>
                <a:cubicBezTo>
                  <a:pt x="96900" y="100831"/>
                  <a:pt x="82891" y="144131"/>
                  <a:pt x="78124" y="154231"/>
                </a:cubicBezTo>
                <a:lnTo>
                  <a:pt x="147587" y="154231"/>
                </a:lnTo>
                <a:cubicBezTo>
                  <a:pt x="147762" y="154695"/>
                  <a:pt x="173919" y="245882"/>
                  <a:pt x="174268" y="246868"/>
                </a:cubicBezTo>
                <a:cubicBezTo>
                  <a:pt x="174559" y="239613"/>
                  <a:pt x="182871" y="175126"/>
                  <a:pt x="182871" y="175126"/>
                </a:cubicBezTo>
                <a:cubicBezTo>
                  <a:pt x="182871" y="175126"/>
                  <a:pt x="182755" y="175010"/>
                  <a:pt x="182697" y="174836"/>
                </a:cubicBezTo>
                <a:lnTo>
                  <a:pt x="171071" y="155798"/>
                </a:lnTo>
                <a:lnTo>
                  <a:pt x="212458" y="155798"/>
                </a:lnTo>
                <a:lnTo>
                  <a:pt x="200833" y="174836"/>
                </a:lnTo>
                <a:cubicBezTo>
                  <a:pt x="200775" y="175068"/>
                  <a:pt x="200658" y="175126"/>
                  <a:pt x="200658" y="175126"/>
                </a:cubicBezTo>
                <a:cubicBezTo>
                  <a:pt x="200658" y="175126"/>
                  <a:pt x="208971" y="239671"/>
                  <a:pt x="209261" y="246868"/>
                </a:cubicBezTo>
                <a:cubicBezTo>
                  <a:pt x="209610" y="245882"/>
                  <a:pt x="235477" y="155740"/>
                  <a:pt x="235477" y="155740"/>
                </a:cubicBezTo>
                <a:lnTo>
                  <a:pt x="235535" y="155740"/>
                </a:lnTo>
                <a:cubicBezTo>
                  <a:pt x="237628" y="155798"/>
                  <a:pt x="287560" y="157946"/>
                  <a:pt x="306104" y="179422"/>
                </a:cubicBezTo>
                <a:cubicBezTo>
                  <a:pt x="314067" y="188709"/>
                  <a:pt x="318485" y="198576"/>
                  <a:pt x="320287" y="209430"/>
                </a:cubicBezTo>
                <a:lnTo>
                  <a:pt x="322031" y="220981"/>
                </a:lnTo>
                <a:lnTo>
                  <a:pt x="336795" y="315128"/>
                </a:lnTo>
                <a:cubicBezTo>
                  <a:pt x="336795" y="315128"/>
                  <a:pt x="339469" y="329000"/>
                  <a:pt x="341097" y="342408"/>
                </a:cubicBezTo>
                <a:cubicBezTo>
                  <a:pt x="341271" y="343395"/>
                  <a:pt x="341446" y="344381"/>
                  <a:pt x="341504" y="345426"/>
                </a:cubicBezTo>
                <a:lnTo>
                  <a:pt x="341504" y="346007"/>
                </a:lnTo>
                <a:cubicBezTo>
                  <a:pt x="341969" y="350882"/>
                  <a:pt x="342259" y="355642"/>
                  <a:pt x="342666" y="359241"/>
                </a:cubicBezTo>
                <a:lnTo>
                  <a:pt x="342666" y="359821"/>
                </a:lnTo>
                <a:cubicBezTo>
                  <a:pt x="342666" y="378975"/>
                  <a:pt x="327088" y="394473"/>
                  <a:pt x="307964" y="394473"/>
                </a:cubicBezTo>
                <a:cubicBezTo>
                  <a:pt x="295292" y="394473"/>
                  <a:pt x="284305" y="387740"/>
                  <a:pt x="278260" y="377757"/>
                </a:cubicBezTo>
                <a:lnTo>
                  <a:pt x="278202" y="377699"/>
                </a:lnTo>
                <a:lnTo>
                  <a:pt x="278202" y="378221"/>
                </a:lnTo>
                <a:cubicBezTo>
                  <a:pt x="278202" y="436497"/>
                  <a:pt x="278434" y="494715"/>
                  <a:pt x="278202" y="552991"/>
                </a:cubicBezTo>
                <a:cubicBezTo>
                  <a:pt x="278202" y="554964"/>
                  <a:pt x="278027" y="561175"/>
                  <a:pt x="278027" y="562278"/>
                </a:cubicBezTo>
                <a:cubicBezTo>
                  <a:pt x="278027" y="586946"/>
                  <a:pt x="258089" y="606971"/>
                  <a:pt x="233385" y="607145"/>
                </a:cubicBezTo>
                <a:cubicBezTo>
                  <a:pt x="214842" y="606971"/>
                  <a:pt x="199031" y="595595"/>
                  <a:pt x="192288" y="579575"/>
                </a:cubicBezTo>
                <a:lnTo>
                  <a:pt x="191590" y="579575"/>
                </a:lnTo>
                <a:cubicBezTo>
                  <a:pt x="184848" y="595711"/>
                  <a:pt x="169037" y="606971"/>
                  <a:pt x="150552" y="607145"/>
                </a:cubicBezTo>
                <a:cubicBezTo>
                  <a:pt x="125906" y="606971"/>
                  <a:pt x="105909" y="586946"/>
                  <a:pt x="105909" y="562278"/>
                </a:cubicBezTo>
                <a:cubicBezTo>
                  <a:pt x="105909" y="561175"/>
                  <a:pt x="105735" y="554964"/>
                  <a:pt x="105735" y="552991"/>
                </a:cubicBezTo>
                <a:cubicBezTo>
                  <a:pt x="105503" y="494715"/>
                  <a:pt x="105735" y="436497"/>
                  <a:pt x="105735" y="378221"/>
                </a:cubicBezTo>
                <a:lnTo>
                  <a:pt x="105735" y="377699"/>
                </a:lnTo>
                <a:lnTo>
                  <a:pt x="105677" y="377757"/>
                </a:lnTo>
                <a:cubicBezTo>
                  <a:pt x="105561" y="331786"/>
                  <a:pt x="105561" y="285874"/>
                  <a:pt x="105561" y="239903"/>
                </a:cubicBezTo>
                <a:lnTo>
                  <a:pt x="105561" y="220981"/>
                </a:lnTo>
                <a:lnTo>
                  <a:pt x="61499" y="220981"/>
                </a:lnTo>
                <a:lnTo>
                  <a:pt x="36621" y="220981"/>
                </a:lnTo>
                <a:cubicBezTo>
                  <a:pt x="29238" y="220981"/>
                  <a:pt x="22321" y="218775"/>
                  <a:pt x="16624" y="215002"/>
                </a:cubicBezTo>
                <a:cubicBezTo>
                  <a:pt x="6626" y="208443"/>
                  <a:pt x="0" y="197183"/>
                  <a:pt x="0" y="184355"/>
                </a:cubicBezTo>
                <a:cubicBezTo>
                  <a:pt x="0" y="182208"/>
                  <a:pt x="174" y="180002"/>
                  <a:pt x="581" y="177913"/>
                </a:cubicBezTo>
                <a:cubicBezTo>
                  <a:pt x="1976" y="174140"/>
                  <a:pt x="3255" y="170251"/>
                  <a:pt x="4650" y="166478"/>
                </a:cubicBezTo>
                <a:cubicBezTo>
                  <a:pt x="16915" y="132174"/>
                  <a:pt x="29006" y="97928"/>
                  <a:pt x="42550" y="64263"/>
                </a:cubicBezTo>
                <a:cubicBezTo>
                  <a:pt x="48246" y="50159"/>
                  <a:pt x="57372" y="36402"/>
                  <a:pt x="76031" y="36054"/>
                </a:cubicBezTo>
                <a:close/>
                <a:moveTo>
                  <a:pt x="190915" y="0"/>
                </a:moveTo>
                <a:cubicBezTo>
                  <a:pt x="229439" y="0"/>
                  <a:pt x="260669" y="31182"/>
                  <a:pt x="260669" y="69648"/>
                </a:cubicBezTo>
                <a:cubicBezTo>
                  <a:pt x="260669" y="108114"/>
                  <a:pt x="229439" y="139296"/>
                  <a:pt x="190915" y="139296"/>
                </a:cubicBezTo>
                <a:cubicBezTo>
                  <a:pt x="152391" y="139296"/>
                  <a:pt x="121161" y="108114"/>
                  <a:pt x="121161" y="69648"/>
                </a:cubicBezTo>
                <a:cubicBezTo>
                  <a:pt x="121161" y="31182"/>
                  <a:pt x="152391" y="0"/>
                  <a:pt x="19091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out-of-basket-commercial-symbol_49779"/>
          <p:cNvSpPr>
            <a:spLocks noChangeAspect="1"/>
          </p:cNvSpPr>
          <p:nvPr/>
        </p:nvSpPr>
        <p:spPr bwMode="auto">
          <a:xfrm>
            <a:off x="3485474" y="1293578"/>
            <a:ext cx="413700" cy="439353"/>
          </a:xfrm>
          <a:custGeom>
            <a:avLst/>
            <a:gdLst>
              <a:gd name="connsiteX0" fmla="*/ 104940 w 570959"/>
              <a:gd name="connsiteY0" fmla="*/ 142466 h 606363"/>
              <a:gd name="connsiteX1" fmla="*/ 127278 w 570959"/>
              <a:gd name="connsiteY1" fmla="*/ 142466 h 606363"/>
              <a:gd name="connsiteX2" fmla="*/ 130157 w 570959"/>
              <a:gd name="connsiteY2" fmla="*/ 144052 h 606363"/>
              <a:gd name="connsiteX3" fmla="*/ 130157 w 570959"/>
              <a:gd name="connsiteY3" fmla="*/ 147323 h 606363"/>
              <a:gd name="connsiteX4" fmla="*/ 122016 w 570959"/>
              <a:gd name="connsiteY4" fmla="*/ 162093 h 606363"/>
              <a:gd name="connsiteX5" fmla="*/ 131150 w 570959"/>
              <a:gd name="connsiteY5" fmla="*/ 178745 h 606363"/>
              <a:gd name="connsiteX6" fmla="*/ 132143 w 570959"/>
              <a:gd name="connsiteY6" fmla="*/ 185188 h 606363"/>
              <a:gd name="connsiteX7" fmla="*/ 125491 w 570959"/>
              <a:gd name="connsiteY7" fmla="*/ 216511 h 606363"/>
              <a:gd name="connsiteX8" fmla="*/ 153687 w 570959"/>
              <a:gd name="connsiteY8" fmla="*/ 142863 h 606363"/>
              <a:gd name="connsiteX9" fmla="*/ 177117 w 570959"/>
              <a:gd name="connsiteY9" fmla="*/ 142863 h 606363"/>
              <a:gd name="connsiteX10" fmla="*/ 231026 w 570959"/>
              <a:gd name="connsiteY10" fmla="*/ 196389 h 606363"/>
              <a:gd name="connsiteX11" fmla="*/ 231821 w 570959"/>
              <a:gd name="connsiteY11" fmla="*/ 363511 h 606363"/>
              <a:gd name="connsiteX12" fmla="*/ 209185 w 570959"/>
              <a:gd name="connsiteY12" fmla="*/ 386409 h 606363"/>
              <a:gd name="connsiteX13" fmla="*/ 209085 w 570959"/>
              <a:gd name="connsiteY13" fmla="*/ 386409 h 606363"/>
              <a:gd name="connsiteX14" fmla="*/ 186251 w 570959"/>
              <a:gd name="connsiteY14" fmla="*/ 363809 h 606363"/>
              <a:gd name="connsiteX15" fmla="*/ 185457 w 570959"/>
              <a:gd name="connsiteY15" fmla="*/ 196588 h 606363"/>
              <a:gd name="connsiteX16" fmla="*/ 185457 w 570959"/>
              <a:gd name="connsiteY16" fmla="*/ 195695 h 606363"/>
              <a:gd name="connsiteX17" fmla="*/ 180691 w 570959"/>
              <a:gd name="connsiteY17" fmla="*/ 190838 h 606363"/>
              <a:gd name="connsiteX18" fmla="*/ 175926 w 570959"/>
              <a:gd name="connsiteY18" fmla="*/ 195695 h 606363"/>
              <a:gd name="connsiteX19" fmla="*/ 176422 w 570959"/>
              <a:gd name="connsiteY19" fmla="*/ 579104 h 606363"/>
              <a:gd name="connsiteX20" fmla="*/ 149021 w 570959"/>
              <a:gd name="connsiteY20" fmla="*/ 606363 h 606363"/>
              <a:gd name="connsiteX21" fmla="*/ 121718 w 570959"/>
              <a:gd name="connsiteY21" fmla="*/ 579104 h 606363"/>
              <a:gd name="connsiteX22" fmla="*/ 121718 w 570959"/>
              <a:gd name="connsiteY22" fmla="*/ 366782 h 606363"/>
              <a:gd name="connsiteX23" fmla="*/ 115762 w 570959"/>
              <a:gd name="connsiteY23" fmla="*/ 360835 h 606363"/>
              <a:gd name="connsiteX24" fmla="*/ 109904 w 570959"/>
              <a:gd name="connsiteY24" fmla="*/ 366782 h 606363"/>
              <a:gd name="connsiteX25" fmla="*/ 109904 w 570959"/>
              <a:gd name="connsiteY25" fmla="*/ 579104 h 606363"/>
              <a:gd name="connsiteX26" fmla="*/ 82602 w 570959"/>
              <a:gd name="connsiteY26" fmla="*/ 606363 h 606363"/>
              <a:gd name="connsiteX27" fmla="*/ 55200 w 570959"/>
              <a:gd name="connsiteY27" fmla="*/ 579104 h 606363"/>
              <a:gd name="connsiteX28" fmla="*/ 55200 w 570959"/>
              <a:gd name="connsiteY28" fmla="*/ 196687 h 606363"/>
              <a:gd name="connsiteX29" fmla="*/ 50832 w 570959"/>
              <a:gd name="connsiteY29" fmla="*/ 192226 h 606363"/>
              <a:gd name="connsiteX30" fmla="*/ 46364 w 570959"/>
              <a:gd name="connsiteY30" fmla="*/ 196588 h 606363"/>
              <a:gd name="connsiteX31" fmla="*/ 45570 w 570959"/>
              <a:gd name="connsiteY31" fmla="*/ 363709 h 606363"/>
              <a:gd name="connsiteX32" fmla="*/ 22736 w 570959"/>
              <a:gd name="connsiteY32" fmla="*/ 386409 h 606363"/>
              <a:gd name="connsiteX33" fmla="*/ 22636 w 570959"/>
              <a:gd name="connsiteY33" fmla="*/ 386409 h 606363"/>
              <a:gd name="connsiteX34" fmla="*/ 0 w 570959"/>
              <a:gd name="connsiteY34" fmla="*/ 363511 h 606363"/>
              <a:gd name="connsiteX35" fmla="*/ 795 w 570959"/>
              <a:gd name="connsiteY35" fmla="*/ 196389 h 606363"/>
              <a:gd name="connsiteX36" fmla="*/ 54803 w 570959"/>
              <a:gd name="connsiteY36" fmla="*/ 142863 h 606363"/>
              <a:gd name="connsiteX37" fmla="*/ 77936 w 570959"/>
              <a:gd name="connsiteY37" fmla="*/ 142863 h 606363"/>
              <a:gd name="connsiteX38" fmla="*/ 105834 w 570959"/>
              <a:gd name="connsiteY38" fmla="*/ 216511 h 606363"/>
              <a:gd name="connsiteX39" fmla="*/ 100075 w 570959"/>
              <a:gd name="connsiteY39" fmla="*/ 185089 h 606363"/>
              <a:gd name="connsiteX40" fmla="*/ 100969 w 570959"/>
              <a:gd name="connsiteY40" fmla="*/ 178745 h 606363"/>
              <a:gd name="connsiteX41" fmla="*/ 110202 w 570959"/>
              <a:gd name="connsiteY41" fmla="*/ 162093 h 606363"/>
              <a:gd name="connsiteX42" fmla="*/ 102061 w 570959"/>
              <a:gd name="connsiteY42" fmla="*/ 147323 h 606363"/>
              <a:gd name="connsiteX43" fmla="*/ 102061 w 570959"/>
              <a:gd name="connsiteY43" fmla="*/ 144052 h 606363"/>
              <a:gd name="connsiteX44" fmla="*/ 104940 w 570959"/>
              <a:gd name="connsiteY44" fmla="*/ 142466 h 606363"/>
              <a:gd name="connsiteX45" fmla="*/ 379191 w 570959"/>
              <a:gd name="connsiteY45" fmla="*/ 33513 h 606363"/>
              <a:gd name="connsiteX46" fmla="*/ 426400 w 570959"/>
              <a:gd name="connsiteY46" fmla="*/ 80651 h 606363"/>
              <a:gd name="connsiteX47" fmla="*/ 379191 w 570959"/>
              <a:gd name="connsiteY47" fmla="*/ 127789 h 606363"/>
              <a:gd name="connsiteX48" fmla="*/ 331982 w 570959"/>
              <a:gd name="connsiteY48" fmla="*/ 80651 h 606363"/>
              <a:gd name="connsiteX49" fmla="*/ 379191 w 570959"/>
              <a:gd name="connsiteY49" fmla="*/ 33513 h 606363"/>
              <a:gd name="connsiteX50" fmla="*/ 116123 w 570959"/>
              <a:gd name="connsiteY50" fmla="*/ 33513 h 606363"/>
              <a:gd name="connsiteX51" fmla="*/ 163332 w 570959"/>
              <a:gd name="connsiteY51" fmla="*/ 80651 h 606363"/>
              <a:gd name="connsiteX52" fmla="*/ 116123 w 570959"/>
              <a:gd name="connsiteY52" fmla="*/ 127789 h 606363"/>
              <a:gd name="connsiteX53" fmla="*/ 68914 w 570959"/>
              <a:gd name="connsiteY53" fmla="*/ 80651 h 606363"/>
              <a:gd name="connsiteX54" fmla="*/ 116123 w 570959"/>
              <a:gd name="connsiteY54" fmla="*/ 33513 h 606363"/>
              <a:gd name="connsiteX55" fmla="*/ 211056 w 570959"/>
              <a:gd name="connsiteY55" fmla="*/ 92 h 606363"/>
              <a:gd name="connsiteX56" fmla="*/ 226533 w 570959"/>
              <a:gd name="connsiteY56" fmla="*/ 8146 h 606363"/>
              <a:gd name="connsiteX57" fmla="*/ 342301 w 570959"/>
              <a:gd name="connsiteY57" fmla="*/ 146326 h 606363"/>
              <a:gd name="connsiteX58" fmla="*/ 368910 w 570959"/>
              <a:gd name="connsiteY58" fmla="*/ 216506 h 606363"/>
              <a:gd name="connsiteX59" fmla="*/ 363052 w 570959"/>
              <a:gd name="connsiteY59" fmla="*/ 185083 h 606363"/>
              <a:gd name="connsiteX60" fmla="*/ 364045 w 570959"/>
              <a:gd name="connsiteY60" fmla="*/ 178739 h 606363"/>
              <a:gd name="connsiteX61" fmla="*/ 373279 w 570959"/>
              <a:gd name="connsiteY61" fmla="*/ 162087 h 606363"/>
              <a:gd name="connsiteX62" fmla="*/ 365137 w 570959"/>
              <a:gd name="connsiteY62" fmla="*/ 147317 h 606363"/>
              <a:gd name="connsiteX63" fmla="*/ 365137 w 570959"/>
              <a:gd name="connsiteY63" fmla="*/ 144046 h 606363"/>
              <a:gd name="connsiteX64" fmla="*/ 368016 w 570959"/>
              <a:gd name="connsiteY64" fmla="*/ 142460 h 606363"/>
              <a:gd name="connsiteX65" fmla="*/ 390356 w 570959"/>
              <a:gd name="connsiteY65" fmla="*/ 142460 h 606363"/>
              <a:gd name="connsiteX66" fmla="*/ 393136 w 570959"/>
              <a:gd name="connsiteY66" fmla="*/ 144046 h 606363"/>
              <a:gd name="connsiteX67" fmla="*/ 393235 w 570959"/>
              <a:gd name="connsiteY67" fmla="*/ 147317 h 606363"/>
              <a:gd name="connsiteX68" fmla="*/ 385094 w 570959"/>
              <a:gd name="connsiteY68" fmla="*/ 162087 h 606363"/>
              <a:gd name="connsiteX69" fmla="*/ 394228 w 570959"/>
              <a:gd name="connsiteY69" fmla="*/ 178739 h 606363"/>
              <a:gd name="connsiteX70" fmla="*/ 395221 w 570959"/>
              <a:gd name="connsiteY70" fmla="*/ 185183 h 606363"/>
              <a:gd name="connsiteX71" fmla="*/ 388569 w 570959"/>
              <a:gd name="connsiteY71" fmla="*/ 216506 h 606363"/>
              <a:gd name="connsiteX72" fmla="*/ 415873 w 570959"/>
              <a:gd name="connsiteY72" fmla="*/ 145136 h 606363"/>
              <a:gd name="connsiteX73" fmla="*/ 530648 w 570959"/>
              <a:gd name="connsiteY73" fmla="*/ 8146 h 606363"/>
              <a:gd name="connsiteX74" fmla="*/ 546175 w 570959"/>
              <a:gd name="connsiteY74" fmla="*/ 92 h 606363"/>
              <a:gd name="connsiteX75" fmla="*/ 562817 w 570959"/>
              <a:gd name="connsiteY75" fmla="*/ 5271 h 606363"/>
              <a:gd name="connsiteX76" fmla="*/ 565597 w 570959"/>
              <a:gd name="connsiteY76" fmla="*/ 37388 h 606363"/>
              <a:gd name="connsiteX77" fmla="*/ 438907 w 570959"/>
              <a:gd name="connsiteY77" fmla="*/ 188553 h 606363"/>
              <a:gd name="connsiteX78" fmla="*/ 439404 w 570959"/>
              <a:gd name="connsiteY78" fmla="*/ 579104 h 606363"/>
              <a:gd name="connsiteX79" fmla="*/ 412100 w 570959"/>
              <a:gd name="connsiteY79" fmla="*/ 606363 h 606363"/>
              <a:gd name="connsiteX80" fmla="*/ 384796 w 570959"/>
              <a:gd name="connsiteY80" fmla="*/ 579104 h 606363"/>
              <a:gd name="connsiteX81" fmla="*/ 384796 w 570959"/>
              <a:gd name="connsiteY81" fmla="*/ 366779 h 606363"/>
              <a:gd name="connsiteX82" fmla="*/ 378839 w 570959"/>
              <a:gd name="connsiteY82" fmla="*/ 360831 h 606363"/>
              <a:gd name="connsiteX83" fmla="*/ 372981 w 570959"/>
              <a:gd name="connsiteY83" fmla="*/ 366779 h 606363"/>
              <a:gd name="connsiteX84" fmla="*/ 372981 w 570959"/>
              <a:gd name="connsiteY84" fmla="*/ 579104 h 606363"/>
              <a:gd name="connsiteX85" fmla="*/ 345578 w 570959"/>
              <a:gd name="connsiteY85" fmla="*/ 606363 h 606363"/>
              <a:gd name="connsiteX86" fmla="*/ 318274 w 570959"/>
              <a:gd name="connsiteY86" fmla="*/ 579104 h 606363"/>
              <a:gd name="connsiteX87" fmla="*/ 318274 w 570959"/>
              <a:gd name="connsiteY87" fmla="*/ 188553 h 606363"/>
              <a:gd name="connsiteX88" fmla="*/ 191584 w 570959"/>
              <a:gd name="connsiteY88" fmla="*/ 37388 h 606363"/>
              <a:gd name="connsiteX89" fmla="*/ 194463 w 570959"/>
              <a:gd name="connsiteY89" fmla="*/ 5271 h 606363"/>
              <a:gd name="connsiteX90" fmla="*/ 211056 w 570959"/>
              <a:gd name="connsiteY90" fmla="*/ 92 h 6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70959" h="606363">
                <a:moveTo>
                  <a:pt x="104940" y="142466"/>
                </a:moveTo>
                <a:lnTo>
                  <a:pt x="127278" y="142466"/>
                </a:lnTo>
                <a:cubicBezTo>
                  <a:pt x="128470" y="142466"/>
                  <a:pt x="129562" y="143061"/>
                  <a:pt x="130157" y="144052"/>
                </a:cubicBezTo>
                <a:cubicBezTo>
                  <a:pt x="130753" y="145043"/>
                  <a:pt x="130753" y="146332"/>
                  <a:pt x="130157" y="147323"/>
                </a:cubicBezTo>
                <a:lnTo>
                  <a:pt x="122016" y="162093"/>
                </a:lnTo>
                <a:lnTo>
                  <a:pt x="131150" y="178745"/>
                </a:lnTo>
                <a:cubicBezTo>
                  <a:pt x="132242" y="180728"/>
                  <a:pt x="132639" y="183008"/>
                  <a:pt x="132143" y="185188"/>
                </a:cubicBezTo>
                <a:lnTo>
                  <a:pt x="125491" y="216511"/>
                </a:lnTo>
                <a:lnTo>
                  <a:pt x="153687" y="142863"/>
                </a:lnTo>
                <a:lnTo>
                  <a:pt x="177117" y="142863"/>
                </a:lnTo>
                <a:cubicBezTo>
                  <a:pt x="206703" y="142863"/>
                  <a:pt x="230828" y="166851"/>
                  <a:pt x="231026" y="196389"/>
                </a:cubicBezTo>
                <a:lnTo>
                  <a:pt x="231821" y="363511"/>
                </a:lnTo>
                <a:cubicBezTo>
                  <a:pt x="231920" y="376100"/>
                  <a:pt x="221793" y="386310"/>
                  <a:pt x="209185" y="386409"/>
                </a:cubicBezTo>
                <a:lnTo>
                  <a:pt x="209085" y="386409"/>
                </a:lnTo>
                <a:cubicBezTo>
                  <a:pt x="196576" y="386409"/>
                  <a:pt x="186350" y="376298"/>
                  <a:pt x="186251" y="363809"/>
                </a:cubicBezTo>
                <a:lnTo>
                  <a:pt x="185457" y="196588"/>
                </a:lnTo>
                <a:cubicBezTo>
                  <a:pt x="185457" y="196290"/>
                  <a:pt x="185457" y="195993"/>
                  <a:pt x="185457" y="195695"/>
                </a:cubicBezTo>
                <a:cubicBezTo>
                  <a:pt x="185457" y="193019"/>
                  <a:pt x="183372" y="190838"/>
                  <a:pt x="180691" y="190838"/>
                </a:cubicBezTo>
                <a:cubicBezTo>
                  <a:pt x="178011" y="190838"/>
                  <a:pt x="175926" y="193019"/>
                  <a:pt x="175926" y="195695"/>
                </a:cubicBezTo>
                <a:lnTo>
                  <a:pt x="176422" y="579104"/>
                </a:lnTo>
                <a:cubicBezTo>
                  <a:pt x="176422" y="594171"/>
                  <a:pt x="164111" y="606363"/>
                  <a:pt x="149021" y="606363"/>
                </a:cubicBezTo>
                <a:cubicBezTo>
                  <a:pt x="133930" y="606363"/>
                  <a:pt x="121718" y="594171"/>
                  <a:pt x="121718" y="579104"/>
                </a:cubicBezTo>
                <a:lnTo>
                  <a:pt x="121718" y="366782"/>
                </a:lnTo>
                <a:cubicBezTo>
                  <a:pt x="121718" y="363511"/>
                  <a:pt x="119038" y="360835"/>
                  <a:pt x="115762" y="360835"/>
                </a:cubicBezTo>
                <a:cubicBezTo>
                  <a:pt x="112585" y="360835"/>
                  <a:pt x="109904" y="363511"/>
                  <a:pt x="109904" y="366782"/>
                </a:cubicBezTo>
                <a:lnTo>
                  <a:pt x="109904" y="579104"/>
                </a:lnTo>
                <a:cubicBezTo>
                  <a:pt x="109904" y="594171"/>
                  <a:pt x="97692" y="606363"/>
                  <a:pt x="82602" y="606363"/>
                </a:cubicBezTo>
                <a:cubicBezTo>
                  <a:pt x="67412" y="606363"/>
                  <a:pt x="55200" y="594171"/>
                  <a:pt x="55200" y="579104"/>
                </a:cubicBezTo>
                <a:lnTo>
                  <a:pt x="55200" y="196687"/>
                </a:lnTo>
                <a:cubicBezTo>
                  <a:pt x="55200" y="194209"/>
                  <a:pt x="53215" y="192226"/>
                  <a:pt x="50832" y="192226"/>
                </a:cubicBezTo>
                <a:cubicBezTo>
                  <a:pt x="48350" y="192226"/>
                  <a:pt x="46464" y="194209"/>
                  <a:pt x="46364" y="196588"/>
                </a:cubicBezTo>
                <a:lnTo>
                  <a:pt x="45570" y="363709"/>
                </a:lnTo>
                <a:cubicBezTo>
                  <a:pt x="45471" y="376298"/>
                  <a:pt x="35344" y="386409"/>
                  <a:pt x="22736" y="386409"/>
                </a:cubicBezTo>
                <a:lnTo>
                  <a:pt x="22636" y="386409"/>
                </a:lnTo>
                <a:cubicBezTo>
                  <a:pt x="10127" y="386310"/>
                  <a:pt x="-99" y="376100"/>
                  <a:pt x="0" y="363511"/>
                </a:cubicBezTo>
                <a:lnTo>
                  <a:pt x="795" y="196389"/>
                </a:lnTo>
                <a:cubicBezTo>
                  <a:pt x="993" y="166851"/>
                  <a:pt x="25218" y="142863"/>
                  <a:pt x="54803" y="142863"/>
                </a:cubicBezTo>
                <a:lnTo>
                  <a:pt x="77936" y="142863"/>
                </a:lnTo>
                <a:lnTo>
                  <a:pt x="105834" y="216511"/>
                </a:lnTo>
                <a:lnTo>
                  <a:pt x="100075" y="185089"/>
                </a:lnTo>
                <a:cubicBezTo>
                  <a:pt x="99579" y="183008"/>
                  <a:pt x="99976" y="180728"/>
                  <a:pt x="100969" y="178745"/>
                </a:cubicBezTo>
                <a:lnTo>
                  <a:pt x="110202" y="162093"/>
                </a:lnTo>
                <a:lnTo>
                  <a:pt x="102061" y="147323"/>
                </a:lnTo>
                <a:cubicBezTo>
                  <a:pt x="101465" y="146332"/>
                  <a:pt x="101465" y="145043"/>
                  <a:pt x="102061" y="144052"/>
                </a:cubicBezTo>
                <a:cubicBezTo>
                  <a:pt x="102657" y="143061"/>
                  <a:pt x="103749" y="142466"/>
                  <a:pt x="104940" y="142466"/>
                </a:cubicBezTo>
                <a:close/>
                <a:moveTo>
                  <a:pt x="379191" y="33513"/>
                </a:moveTo>
                <a:cubicBezTo>
                  <a:pt x="405264" y="33513"/>
                  <a:pt x="426400" y="54617"/>
                  <a:pt x="426400" y="80651"/>
                </a:cubicBezTo>
                <a:cubicBezTo>
                  <a:pt x="426400" y="106685"/>
                  <a:pt x="405264" y="127789"/>
                  <a:pt x="379191" y="127789"/>
                </a:cubicBezTo>
                <a:cubicBezTo>
                  <a:pt x="353118" y="127789"/>
                  <a:pt x="331982" y="106685"/>
                  <a:pt x="331982" y="80651"/>
                </a:cubicBezTo>
                <a:cubicBezTo>
                  <a:pt x="331982" y="54617"/>
                  <a:pt x="353118" y="33513"/>
                  <a:pt x="379191" y="33513"/>
                </a:cubicBezTo>
                <a:close/>
                <a:moveTo>
                  <a:pt x="116123" y="33513"/>
                </a:moveTo>
                <a:cubicBezTo>
                  <a:pt x="142196" y="33513"/>
                  <a:pt x="163332" y="54617"/>
                  <a:pt x="163332" y="80651"/>
                </a:cubicBezTo>
                <a:cubicBezTo>
                  <a:pt x="163332" y="106685"/>
                  <a:pt x="142196" y="127789"/>
                  <a:pt x="116123" y="127789"/>
                </a:cubicBezTo>
                <a:cubicBezTo>
                  <a:pt x="90050" y="127789"/>
                  <a:pt x="68914" y="106685"/>
                  <a:pt x="68914" y="80651"/>
                </a:cubicBezTo>
                <a:cubicBezTo>
                  <a:pt x="68914" y="54617"/>
                  <a:pt x="90050" y="33513"/>
                  <a:pt x="116123" y="33513"/>
                </a:cubicBezTo>
                <a:close/>
                <a:moveTo>
                  <a:pt x="211056" y="92"/>
                </a:moveTo>
                <a:cubicBezTo>
                  <a:pt x="216852" y="612"/>
                  <a:pt x="222462" y="3338"/>
                  <a:pt x="226533" y="8146"/>
                </a:cubicBezTo>
                <a:lnTo>
                  <a:pt x="342301" y="146326"/>
                </a:lnTo>
                <a:lnTo>
                  <a:pt x="368910" y="216506"/>
                </a:lnTo>
                <a:lnTo>
                  <a:pt x="363052" y="185083"/>
                </a:lnTo>
                <a:cubicBezTo>
                  <a:pt x="362655" y="183002"/>
                  <a:pt x="362953" y="180722"/>
                  <a:pt x="364045" y="178739"/>
                </a:cubicBezTo>
                <a:lnTo>
                  <a:pt x="373279" y="162087"/>
                </a:lnTo>
                <a:lnTo>
                  <a:pt x="365137" y="147317"/>
                </a:lnTo>
                <a:cubicBezTo>
                  <a:pt x="364541" y="146326"/>
                  <a:pt x="364541" y="145037"/>
                  <a:pt x="365137" y="144046"/>
                </a:cubicBezTo>
                <a:cubicBezTo>
                  <a:pt x="365733" y="143055"/>
                  <a:pt x="366825" y="142460"/>
                  <a:pt x="368016" y="142460"/>
                </a:cubicBezTo>
                <a:lnTo>
                  <a:pt x="390356" y="142460"/>
                </a:lnTo>
                <a:cubicBezTo>
                  <a:pt x="391448" y="142460"/>
                  <a:pt x="392540" y="143055"/>
                  <a:pt x="393136" y="144046"/>
                </a:cubicBezTo>
                <a:cubicBezTo>
                  <a:pt x="393732" y="145037"/>
                  <a:pt x="393831" y="146326"/>
                  <a:pt x="393235" y="147317"/>
                </a:cubicBezTo>
                <a:lnTo>
                  <a:pt x="385094" y="162087"/>
                </a:lnTo>
                <a:lnTo>
                  <a:pt x="394228" y="178739"/>
                </a:lnTo>
                <a:cubicBezTo>
                  <a:pt x="395320" y="180722"/>
                  <a:pt x="395618" y="183002"/>
                  <a:pt x="395221" y="185183"/>
                </a:cubicBezTo>
                <a:lnTo>
                  <a:pt x="388569" y="216506"/>
                </a:lnTo>
                <a:lnTo>
                  <a:pt x="415873" y="145136"/>
                </a:lnTo>
                <a:lnTo>
                  <a:pt x="530648" y="8146"/>
                </a:lnTo>
                <a:cubicBezTo>
                  <a:pt x="534719" y="3338"/>
                  <a:pt x="540354" y="612"/>
                  <a:pt x="546175" y="92"/>
                </a:cubicBezTo>
                <a:cubicBezTo>
                  <a:pt x="551995" y="-428"/>
                  <a:pt x="558002" y="1257"/>
                  <a:pt x="562817" y="5271"/>
                </a:cubicBezTo>
                <a:cubicBezTo>
                  <a:pt x="572448" y="13400"/>
                  <a:pt x="573739" y="27773"/>
                  <a:pt x="565597" y="37388"/>
                </a:cubicBezTo>
                <a:lnTo>
                  <a:pt x="438907" y="188553"/>
                </a:lnTo>
                <a:lnTo>
                  <a:pt x="439404" y="579104"/>
                </a:lnTo>
                <a:cubicBezTo>
                  <a:pt x="439404" y="594171"/>
                  <a:pt x="427191" y="606363"/>
                  <a:pt x="412100" y="606363"/>
                </a:cubicBezTo>
                <a:cubicBezTo>
                  <a:pt x="397008" y="606363"/>
                  <a:pt x="384796" y="594171"/>
                  <a:pt x="384796" y="579104"/>
                </a:cubicBezTo>
                <a:lnTo>
                  <a:pt x="384796" y="366779"/>
                </a:lnTo>
                <a:cubicBezTo>
                  <a:pt x="384796" y="363508"/>
                  <a:pt x="382115" y="360831"/>
                  <a:pt x="378839" y="360831"/>
                </a:cubicBezTo>
                <a:cubicBezTo>
                  <a:pt x="375562" y="360831"/>
                  <a:pt x="372981" y="363508"/>
                  <a:pt x="372981" y="366779"/>
                </a:cubicBezTo>
                <a:lnTo>
                  <a:pt x="372981" y="579104"/>
                </a:lnTo>
                <a:cubicBezTo>
                  <a:pt x="372981" y="594171"/>
                  <a:pt x="360669" y="606363"/>
                  <a:pt x="345578" y="606363"/>
                </a:cubicBezTo>
                <a:cubicBezTo>
                  <a:pt x="330486" y="606363"/>
                  <a:pt x="318274" y="594171"/>
                  <a:pt x="318274" y="579104"/>
                </a:cubicBezTo>
                <a:lnTo>
                  <a:pt x="318274" y="188553"/>
                </a:lnTo>
                <a:lnTo>
                  <a:pt x="191584" y="37388"/>
                </a:lnTo>
                <a:cubicBezTo>
                  <a:pt x="183442" y="27773"/>
                  <a:pt x="184733" y="13400"/>
                  <a:pt x="194463" y="5271"/>
                </a:cubicBezTo>
                <a:cubicBezTo>
                  <a:pt x="199279" y="1257"/>
                  <a:pt x="205261" y="-428"/>
                  <a:pt x="211056" y="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out-of-basket-commercial-symbol_49779"/>
          <p:cNvSpPr>
            <a:spLocks noChangeAspect="1"/>
          </p:cNvSpPr>
          <p:nvPr/>
        </p:nvSpPr>
        <p:spPr bwMode="auto">
          <a:xfrm>
            <a:off x="4226117" y="1293578"/>
            <a:ext cx="244733" cy="439353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out-of-basket-commercial-symbol_49779"/>
          <p:cNvSpPr>
            <a:spLocks noChangeAspect="1"/>
          </p:cNvSpPr>
          <p:nvPr/>
        </p:nvSpPr>
        <p:spPr bwMode="auto">
          <a:xfrm>
            <a:off x="4770453" y="1370346"/>
            <a:ext cx="439353" cy="285816"/>
          </a:xfrm>
          <a:custGeom>
            <a:avLst/>
            <a:gdLst>
              <a:gd name="T0" fmla="*/ 5184 w 6833"/>
              <a:gd name="T1" fmla="*/ 492 h 4452"/>
              <a:gd name="T2" fmla="*/ 3565 w 6833"/>
              <a:gd name="T3" fmla="*/ 1879 h 4452"/>
              <a:gd name="T4" fmla="*/ 4176 w 6833"/>
              <a:gd name="T5" fmla="*/ 621 h 4452"/>
              <a:gd name="T6" fmla="*/ 2808 w 6833"/>
              <a:gd name="T7" fmla="*/ 621 h 4452"/>
              <a:gd name="T8" fmla="*/ 3288 w 6833"/>
              <a:gd name="T9" fmla="*/ 1869 h 4452"/>
              <a:gd name="T10" fmla="*/ 2724 w 6833"/>
              <a:gd name="T11" fmla="*/ 1351 h 4452"/>
              <a:gd name="T12" fmla="*/ 41 w 6833"/>
              <a:gd name="T13" fmla="*/ 307 h 4452"/>
              <a:gd name="T14" fmla="*/ 356 w 6833"/>
              <a:gd name="T15" fmla="*/ 1314 h 4452"/>
              <a:gd name="T16" fmla="*/ 1294 w 6833"/>
              <a:gd name="T17" fmla="*/ 2400 h 4452"/>
              <a:gd name="T18" fmla="*/ 2048 w 6833"/>
              <a:gd name="T19" fmla="*/ 4452 h 4452"/>
              <a:gd name="T20" fmla="*/ 3242 w 6833"/>
              <a:gd name="T21" fmla="*/ 3034 h 4452"/>
              <a:gd name="T22" fmla="*/ 3416 w 6833"/>
              <a:gd name="T23" fmla="*/ 3654 h 4452"/>
              <a:gd name="T24" fmla="*/ 3591 w 6833"/>
              <a:gd name="T25" fmla="*/ 3035 h 4452"/>
              <a:gd name="T26" fmla="*/ 4784 w 6833"/>
              <a:gd name="T27" fmla="*/ 4452 h 4452"/>
              <a:gd name="T28" fmla="*/ 5539 w 6833"/>
              <a:gd name="T29" fmla="*/ 2400 h 4452"/>
              <a:gd name="T30" fmla="*/ 6476 w 6833"/>
              <a:gd name="T31" fmla="*/ 1314 h 4452"/>
              <a:gd name="T32" fmla="*/ 6791 w 6833"/>
              <a:gd name="T33" fmla="*/ 307 h 4452"/>
              <a:gd name="T34" fmla="*/ 816 w 6833"/>
              <a:gd name="T35" fmla="*/ 325 h 4452"/>
              <a:gd name="T36" fmla="*/ 663 w 6833"/>
              <a:gd name="T37" fmla="*/ 538 h 4452"/>
              <a:gd name="T38" fmla="*/ 548 w 6833"/>
              <a:gd name="T39" fmla="*/ 1219 h 4452"/>
              <a:gd name="T40" fmla="*/ 233 w 6833"/>
              <a:gd name="T41" fmla="*/ 402 h 4452"/>
              <a:gd name="T42" fmla="*/ 469 w 6833"/>
              <a:gd name="T43" fmla="*/ 627 h 4452"/>
              <a:gd name="T44" fmla="*/ 1105 w 6833"/>
              <a:gd name="T45" fmla="*/ 1318 h 4452"/>
              <a:gd name="T46" fmla="*/ 1663 w 6833"/>
              <a:gd name="T47" fmla="*/ 757 h 4452"/>
              <a:gd name="T48" fmla="*/ 1293 w 6833"/>
              <a:gd name="T49" fmla="*/ 2110 h 4452"/>
              <a:gd name="T50" fmla="*/ 1366 w 6833"/>
              <a:gd name="T51" fmla="*/ 1280 h 4452"/>
              <a:gd name="T52" fmla="*/ 1293 w 6833"/>
              <a:gd name="T53" fmla="*/ 2110 h 4452"/>
              <a:gd name="T54" fmla="*/ 2083 w 6833"/>
              <a:gd name="T55" fmla="*/ 3896 h 4452"/>
              <a:gd name="T56" fmla="*/ 1838 w 6833"/>
              <a:gd name="T57" fmla="*/ 2477 h 4452"/>
              <a:gd name="T58" fmla="*/ 1214 w 6833"/>
              <a:gd name="T59" fmla="*/ 3746 h 4452"/>
              <a:gd name="T60" fmla="*/ 1260 w 6833"/>
              <a:gd name="T61" fmla="*/ 3345 h 4452"/>
              <a:gd name="T62" fmla="*/ 2330 w 6833"/>
              <a:gd name="T63" fmla="*/ 4131 h 4452"/>
              <a:gd name="T64" fmla="*/ 2643 w 6833"/>
              <a:gd name="T65" fmla="*/ 3783 h 4452"/>
              <a:gd name="T66" fmla="*/ 2002 w 6833"/>
              <a:gd name="T67" fmla="*/ 3290 h 4452"/>
              <a:gd name="T68" fmla="*/ 3081 w 6833"/>
              <a:gd name="T69" fmla="*/ 2457 h 4452"/>
              <a:gd name="T70" fmla="*/ 3081 w 6833"/>
              <a:gd name="T71" fmla="*/ 2400 h 4452"/>
              <a:gd name="T72" fmla="*/ 1504 w 6833"/>
              <a:gd name="T73" fmla="*/ 1114 h 4452"/>
              <a:gd name="T74" fmla="*/ 3117 w 6833"/>
              <a:gd name="T75" fmla="*/ 2030 h 4452"/>
              <a:gd name="T76" fmla="*/ 3416 w 6833"/>
              <a:gd name="T77" fmla="*/ 2870 h 4452"/>
              <a:gd name="T78" fmla="*/ 3416 w 6833"/>
              <a:gd name="T79" fmla="*/ 2058 h 4452"/>
              <a:gd name="T80" fmla="*/ 3416 w 6833"/>
              <a:gd name="T81" fmla="*/ 2058 h 4452"/>
              <a:gd name="T82" fmla="*/ 3537 w 6833"/>
              <a:gd name="T83" fmla="*/ 2749 h 4452"/>
              <a:gd name="T84" fmla="*/ 6171 w 6833"/>
              <a:gd name="T85" fmla="*/ 362 h 4452"/>
              <a:gd name="T86" fmla="*/ 5884 w 6833"/>
              <a:gd name="T87" fmla="*/ 370 h 4452"/>
              <a:gd name="T88" fmla="*/ 3721 w 6833"/>
              <a:gd name="T89" fmla="*/ 2025 h 4452"/>
              <a:gd name="T90" fmla="*/ 5328 w 6833"/>
              <a:gd name="T91" fmla="*/ 1114 h 4452"/>
              <a:gd name="T92" fmla="*/ 3751 w 6833"/>
              <a:gd name="T93" fmla="*/ 2400 h 4452"/>
              <a:gd name="T94" fmla="*/ 3751 w 6833"/>
              <a:gd name="T95" fmla="*/ 2457 h 4452"/>
              <a:gd name="T96" fmla="*/ 5173 w 6833"/>
              <a:gd name="T97" fmla="*/ 2631 h 4452"/>
              <a:gd name="T98" fmla="*/ 5067 w 6833"/>
              <a:gd name="T99" fmla="*/ 3240 h 4452"/>
              <a:gd name="T100" fmla="*/ 4189 w 6833"/>
              <a:gd name="T101" fmla="*/ 3783 h 4452"/>
              <a:gd name="T102" fmla="*/ 4831 w 6833"/>
              <a:gd name="T103" fmla="*/ 3290 h 4452"/>
              <a:gd name="T104" fmla="*/ 5604 w 6833"/>
              <a:gd name="T105" fmla="*/ 2802 h 4452"/>
              <a:gd name="T106" fmla="*/ 4502 w 6833"/>
              <a:gd name="T107" fmla="*/ 4132 h 4452"/>
              <a:gd name="T108" fmla="*/ 5572 w 6833"/>
              <a:gd name="T109" fmla="*/ 3345 h 4452"/>
              <a:gd name="T110" fmla="*/ 5595 w 6833"/>
              <a:gd name="T111" fmla="*/ 1881 h 4452"/>
              <a:gd name="T112" fmla="*/ 5428 w 6833"/>
              <a:gd name="T113" fmla="*/ 2186 h 4452"/>
              <a:gd name="T114" fmla="*/ 5595 w 6833"/>
              <a:gd name="T115" fmla="*/ 1881 h 4452"/>
              <a:gd name="T116" fmla="*/ 5297 w 6833"/>
              <a:gd name="T117" fmla="*/ 673 h 4452"/>
              <a:gd name="T118" fmla="*/ 5462 w 6833"/>
              <a:gd name="T119" fmla="*/ 947 h 4452"/>
              <a:gd name="T120" fmla="*/ 5912 w 6833"/>
              <a:gd name="T121" fmla="*/ 2042 h 4452"/>
              <a:gd name="T122" fmla="*/ 6369 w 6833"/>
              <a:gd name="T123" fmla="*/ 277 h 4452"/>
              <a:gd name="T124" fmla="*/ 6616 w 6833"/>
              <a:gd name="T125" fmla="*/ 470 h 4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33" h="4452">
                <a:moveTo>
                  <a:pt x="6791" y="307"/>
                </a:moveTo>
                <a:cubicBezTo>
                  <a:pt x="6754" y="231"/>
                  <a:pt x="6674" y="132"/>
                  <a:pt x="6509" y="85"/>
                </a:cubicBezTo>
                <a:cubicBezTo>
                  <a:pt x="6205" y="0"/>
                  <a:pt x="5746" y="140"/>
                  <a:pt x="5184" y="492"/>
                </a:cubicBezTo>
                <a:cubicBezTo>
                  <a:pt x="4889" y="676"/>
                  <a:pt x="4527" y="965"/>
                  <a:pt x="4109" y="1351"/>
                </a:cubicBezTo>
                <a:cubicBezTo>
                  <a:pt x="3798" y="1638"/>
                  <a:pt x="3570" y="1874"/>
                  <a:pt x="3567" y="1876"/>
                </a:cubicBezTo>
                <a:cubicBezTo>
                  <a:pt x="3567" y="1877"/>
                  <a:pt x="3566" y="1878"/>
                  <a:pt x="3565" y="1879"/>
                </a:cubicBezTo>
                <a:cubicBezTo>
                  <a:pt x="3559" y="1875"/>
                  <a:pt x="3552" y="1872"/>
                  <a:pt x="3545" y="1869"/>
                </a:cubicBezTo>
                <a:cubicBezTo>
                  <a:pt x="3598" y="1666"/>
                  <a:pt x="3761" y="1187"/>
                  <a:pt x="4176" y="772"/>
                </a:cubicBezTo>
                <a:cubicBezTo>
                  <a:pt x="4218" y="730"/>
                  <a:pt x="4218" y="663"/>
                  <a:pt x="4176" y="621"/>
                </a:cubicBezTo>
                <a:cubicBezTo>
                  <a:pt x="4134" y="579"/>
                  <a:pt x="4067" y="579"/>
                  <a:pt x="4025" y="621"/>
                </a:cubicBezTo>
                <a:cubicBezTo>
                  <a:pt x="3697" y="948"/>
                  <a:pt x="3515" y="1309"/>
                  <a:pt x="3416" y="1570"/>
                </a:cubicBezTo>
                <a:cubicBezTo>
                  <a:pt x="3318" y="1309"/>
                  <a:pt x="3135" y="948"/>
                  <a:pt x="2808" y="621"/>
                </a:cubicBezTo>
                <a:cubicBezTo>
                  <a:pt x="2766" y="579"/>
                  <a:pt x="2698" y="579"/>
                  <a:pt x="2657" y="621"/>
                </a:cubicBezTo>
                <a:cubicBezTo>
                  <a:pt x="2615" y="663"/>
                  <a:pt x="2615" y="730"/>
                  <a:pt x="2657" y="772"/>
                </a:cubicBezTo>
                <a:cubicBezTo>
                  <a:pt x="3070" y="1185"/>
                  <a:pt x="3234" y="1666"/>
                  <a:pt x="3288" y="1869"/>
                </a:cubicBezTo>
                <a:cubicBezTo>
                  <a:pt x="3281" y="1872"/>
                  <a:pt x="3274" y="1875"/>
                  <a:pt x="3267" y="1879"/>
                </a:cubicBezTo>
                <a:cubicBezTo>
                  <a:pt x="3267" y="1878"/>
                  <a:pt x="3266" y="1877"/>
                  <a:pt x="3265" y="1876"/>
                </a:cubicBezTo>
                <a:cubicBezTo>
                  <a:pt x="3263" y="1874"/>
                  <a:pt x="3035" y="1638"/>
                  <a:pt x="2724" y="1351"/>
                </a:cubicBezTo>
                <a:cubicBezTo>
                  <a:pt x="2305" y="965"/>
                  <a:pt x="1944" y="676"/>
                  <a:pt x="1649" y="492"/>
                </a:cubicBezTo>
                <a:cubicBezTo>
                  <a:pt x="1086" y="140"/>
                  <a:pt x="628" y="0"/>
                  <a:pt x="324" y="85"/>
                </a:cubicBezTo>
                <a:cubicBezTo>
                  <a:pt x="159" y="132"/>
                  <a:pt x="79" y="231"/>
                  <a:pt x="41" y="307"/>
                </a:cubicBezTo>
                <a:cubicBezTo>
                  <a:pt x="17" y="355"/>
                  <a:pt x="4" y="409"/>
                  <a:pt x="3" y="467"/>
                </a:cubicBezTo>
                <a:cubicBezTo>
                  <a:pt x="0" y="655"/>
                  <a:pt x="109" y="855"/>
                  <a:pt x="236" y="1088"/>
                </a:cubicBezTo>
                <a:cubicBezTo>
                  <a:pt x="276" y="1161"/>
                  <a:pt x="318" y="1237"/>
                  <a:pt x="356" y="1314"/>
                </a:cubicBezTo>
                <a:cubicBezTo>
                  <a:pt x="494" y="1590"/>
                  <a:pt x="632" y="1907"/>
                  <a:pt x="723" y="2125"/>
                </a:cubicBezTo>
                <a:cubicBezTo>
                  <a:pt x="793" y="2292"/>
                  <a:pt x="956" y="2400"/>
                  <a:pt x="1137" y="2400"/>
                </a:cubicBezTo>
                <a:lnTo>
                  <a:pt x="1294" y="2400"/>
                </a:lnTo>
                <a:cubicBezTo>
                  <a:pt x="1205" y="2473"/>
                  <a:pt x="1115" y="2570"/>
                  <a:pt x="1043" y="2696"/>
                </a:cubicBezTo>
                <a:cubicBezTo>
                  <a:pt x="827" y="3074"/>
                  <a:pt x="822" y="3496"/>
                  <a:pt x="1029" y="3853"/>
                </a:cubicBezTo>
                <a:cubicBezTo>
                  <a:pt x="1241" y="4217"/>
                  <a:pt x="1640" y="4452"/>
                  <a:pt x="2048" y="4452"/>
                </a:cubicBezTo>
                <a:cubicBezTo>
                  <a:pt x="2318" y="4452"/>
                  <a:pt x="2578" y="4267"/>
                  <a:pt x="2821" y="3902"/>
                </a:cubicBezTo>
                <a:cubicBezTo>
                  <a:pt x="3006" y="3624"/>
                  <a:pt x="3143" y="3302"/>
                  <a:pt x="3226" y="3081"/>
                </a:cubicBezTo>
                <a:cubicBezTo>
                  <a:pt x="3232" y="3065"/>
                  <a:pt x="3237" y="3050"/>
                  <a:pt x="3242" y="3034"/>
                </a:cubicBezTo>
                <a:cubicBezTo>
                  <a:pt x="3263" y="3047"/>
                  <a:pt x="3286" y="3058"/>
                  <a:pt x="3309" y="3066"/>
                </a:cubicBezTo>
                <a:lnTo>
                  <a:pt x="3309" y="3547"/>
                </a:lnTo>
                <a:cubicBezTo>
                  <a:pt x="3309" y="3606"/>
                  <a:pt x="3357" y="3654"/>
                  <a:pt x="3416" y="3654"/>
                </a:cubicBezTo>
                <a:cubicBezTo>
                  <a:pt x="3475" y="3654"/>
                  <a:pt x="3523" y="3606"/>
                  <a:pt x="3523" y="3547"/>
                </a:cubicBezTo>
                <a:lnTo>
                  <a:pt x="3523" y="3066"/>
                </a:lnTo>
                <a:cubicBezTo>
                  <a:pt x="3547" y="3058"/>
                  <a:pt x="3570" y="3047"/>
                  <a:pt x="3591" y="3035"/>
                </a:cubicBezTo>
                <a:cubicBezTo>
                  <a:pt x="3596" y="3050"/>
                  <a:pt x="3601" y="3065"/>
                  <a:pt x="3607" y="3081"/>
                </a:cubicBezTo>
                <a:cubicBezTo>
                  <a:pt x="3689" y="3302"/>
                  <a:pt x="3826" y="3624"/>
                  <a:pt x="4011" y="3902"/>
                </a:cubicBezTo>
                <a:cubicBezTo>
                  <a:pt x="4255" y="4267"/>
                  <a:pt x="4515" y="4452"/>
                  <a:pt x="4784" y="4452"/>
                </a:cubicBezTo>
                <a:cubicBezTo>
                  <a:pt x="5192" y="4452"/>
                  <a:pt x="5592" y="4217"/>
                  <a:pt x="5803" y="3853"/>
                </a:cubicBezTo>
                <a:cubicBezTo>
                  <a:pt x="6011" y="3496"/>
                  <a:pt x="6006" y="3074"/>
                  <a:pt x="5789" y="2696"/>
                </a:cubicBezTo>
                <a:cubicBezTo>
                  <a:pt x="5717" y="2570"/>
                  <a:pt x="5628" y="2473"/>
                  <a:pt x="5539" y="2400"/>
                </a:cubicBezTo>
                <a:lnTo>
                  <a:pt x="5696" y="2400"/>
                </a:lnTo>
                <a:cubicBezTo>
                  <a:pt x="5877" y="2400"/>
                  <a:pt x="6039" y="2292"/>
                  <a:pt x="6109" y="2125"/>
                </a:cubicBezTo>
                <a:cubicBezTo>
                  <a:pt x="6201" y="1907"/>
                  <a:pt x="6338" y="1590"/>
                  <a:pt x="6476" y="1314"/>
                </a:cubicBezTo>
                <a:cubicBezTo>
                  <a:pt x="6515" y="1237"/>
                  <a:pt x="6556" y="1161"/>
                  <a:pt x="6596" y="1088"/>
                </a:cubicBezTo>
                <a:cubicBezTo>
                  <a:pt x="6723" y="855"/>
                  <a:pt x="6833" y="655"/>
                  <a:pt x="6830" y="467"/>
                </a:cubicBezTo>
                <a:cubicBezTo>
                  <a:pt x="6829" y="409"/>
                  <a:pt x="6816" y="355"/>
                  <a:pt x="6791" y="307"/>
                </a:cubicBezTo>
                <a:close/>
                <a:moveTo>
                  <a:pt x="662" y="362"/>
                </a:moveTo>
                <a:cubicBezTo>
                  <a:pt x="690" y="326"/>
                  <a:pt x="745" y="312"/>
                  <a:pt x="809" y="324"/>
                </a:cubicBezTo>
                <a:cubicBezTo>
                  <a:pt x="811" y="324"/>
                  <a:pt x="814" y="325"/>
                  <a:pt x="816" y="325"/>
                </a:cubicBezTo>
                <a:cubicBezTo>
                  <a:pt x="857" y="337"/>
                  <a:pt x="902" y="352"/>
                  <a:pt x="949" y="370"/>
                </a:cubicBezTo>
                <a:cubicBezTo>
                  <a:pt x="882" y="584"/>
                  <a:pt x="863" y="820"/>
                  <a:pt x="869" y="1047"/>
                </a:cubicBezTo>
                <a:cubicBezTo>
                  <a:pt x="764" y="784"/>
                  <a:pt x="680" y="575"/>
                  <a:pt x="663" y="538"/>
                </a:cubicBezTo>
                <a:cubicBezTo>
                  <a:pt x="631" y="466"/>
                  <a:pt x="630" y="402"/>
                  <a:pt x="662" y="362"/>
                </a:cubicBezTo>
                <a:close/>
                <a:moveTo>
                  <a:pt x="920" y="2042"/>
                </a:moveTo>
                <a:cubicBezTo>
                  <a:pt x="828" y="1822"/>
                  <a:pt x="688" y="1500"/>
                  <a:pt x="548" y="1219"/>
                </a:cubicBezTo>
                <a:cubicBezTo>
                  <a:pt x="507" y="1138"/>
                  <a:pt x="465" y="1060"/>
                  <a:pt x="424" y="985"/>
                </a:cubicBezTo>
                <a:cubicBezTo>
                  <a:pt x="316" y="788"/>
                  <a:pt x="215" y="602"/>
                  <a:pt x="217" y="470"/>
                </a:cubicBezTo>
                <a:cubicBezTo>
                  <a:pt x="217" y="445"/>
                  <a:pt x="222" y="423"/>
                  <a:pt x="233" y="402"/>
                </a:cubicBezTo>
                <a:cubicBezTo>
                  <a:pt x="259" y="349"/>
                  <a:pt x="309" y="311"/>
                  <a:pt x="381" y="291"/>
                </a:cubicBezTo>
                <a:cubicBezTo>
                  <a:pt x="404" y="285"/>
                  <a:pt x="431" y="280"/>
                  <a:pt x="463" y="277"/>
                </a:cubicBezTo>
                <a:cubicBezTo>
                  <a:pt x="410" y="376"/>
                  <a:pt x="411" y="500"/>
                  <a:pt x="469" y="627"/>
                </a:cubicBezTo>
                <a:cubicBezTo>
                  <a:pt x="494" y="683"/>
                  <a:pt x="727" y="1264"/>
                  <a:pt x="1091" y="2181"/>
                </a:cubicBezTo>
                <a:cubicBezTo>
                  <a:pt x="1015" y="2166"/>
                  <a:pt x="951" y="2115"/>
                  <a:pt x="920" y="2042"/>
                </a:cubicBezTo>
                <a:close/>
                <a:moveTo>
                  <a:pt x="1105" y="1318"/>
                </a:moveTo>
                <a:cubicBezTo>
                  <a:pt x="1072" y="1042"/>
                  <a:pt x="1067" y="726"/>
                  <a:pt x="1147" y="456"/>
                </a:cubicBezTo>
                <a:cubicBezTo>
                  <a:pt x="1262" y="512"/>
                  <a:pt x="1391" y="583"/>
                  <a:pt x="1535" y="673"/>
                </a:cubicBezTo>
                <a:cubicBezTo>
                  <a:pt x="1577" y="699"/>
                  <a:pt x="1620" y="727"/>
                  <a:pt x="1663" y="757"/>
                </a:cubicBezTo>
                <a:cubicBezTo>
                  <a:pt x="1576" y="797"/>
                  <a:pt x="1471" y="857"/>
                  <a:pt x="1370" y="947"/>
                </a:cubicBezTo>
                <a:cubicBezTo>
                  <a:pt x="1244" y="1060"/>
                  <a:pt x="1160" y="1187"/>
                  <a:pt x="1105" y="1318"/>
                </a:cubicBezTo>
                <a:close/>
                <a:moveTo>
                  <a:pt x="1293" y="2110"/>
                </a:moveTo>
                <a:cubicBezTo>
                  <a:pt x="1292" y="2110"/>
                  <a:pt x="1292" y="2109"/>
                  <a:pt x="1292" y="2109"/>
                </a:cubicBezTo>
                <a:cubicBezTo>
                  <a:pt x="1263" y="2034"/>
                  <a:pt x="1244" y="1955"/>
                  <a:pt x="1237" y="1875"/>
                </a:cubicBezTo>
                <a:cubicBezTo>
                  <a:pt x="1217" y="1616"/>
                  <a:pt x="1276" y="1423"/>
                  <a:pt x="1366" y="1280"/>
                </a:cubicBezTo>
                <a:lnTo>
                  <a:pt x="2816" y="2186"/>
                </a:lnTo>
                <a:lnTo>
                  <a:pt x="1405" y="2186"/>
                </a:lnTo>
                <a:cubicBezTo>
                  <a:pt x="1355" y="2186"/>
                  <a:pt x="1311" y="2156"/>
                  <a:pt x="1293" y="2110"/>
                </a:cubicBezTo>
                <a:close/>
                <a:moveTo>
                  <a:pt x="1766" y="3240"/>
                </a:moveTo>
                <a:cubicBezTo>
                  <a:pt x="1823" y="3495"/>
                  <a:pt x="1966" y="3720"/>
                  <a:pt x="2192" y="3912"/>
                </a:cubicBezTo>
                <a:cubicBezTo>
                  <a:pt x="2157" y="3908"/>
                  <a:pt x="2120" y="3903"/>
                  <a:pt x="2083" y="3896"/>
                </a:cubicBezTo>
                <a:cubicBezTo>
                  <a:pt x="1759" y="3830"/>
                  <a:pt x="1551" y="3628"/>
                  <a:pt x="1468" y="3293"/>
                </a:cubicBezTo>
                <a:cubicBezTo>
                  <a:pt x="1408" y="3054"/>
                  <a:pt x="1472" y="2831"/>
                  <a:pt x="1660" y="2631"/>
                </a:cubicBezTo>
                <a:cubicBezTo>
                  <a:pt x="1719" y="2568"/>
                  <a:pt x="1783" y="2516"/>
                  <a:pt x="1838" y="2477"/>
                </a:cubicBezTo>
                <a:cubicBezTo>
                  <a:pt x="1765" y="2664"/>
                  <a:pt x="1698" y="2941"/>
                  <a:pt x="1766" y="3240"/>
                </a:cubicBezTo>
                <a:close/>
                <a:moveTo>
                  <a:pt x="2048" y="4238"/>
                </a:moveTo>
                <a:cubicBezTo>
                  <a:pt x="1715" y="4238"/>
                  <a:pt x="1388" y="4045"/>
                  <a:pt x="1214" y="3746"/>
                </a:cubicBezTo>
                <a:cubicBezTo>
                  <a:pt x="1044" y="3452"/>
                  <a:pt x="1049" y="3117"/>
                  <a:pt x="1229" y="2802"/>
                </a:cubicBezTo>
                <a:cubicBezTo>
                  <a:pt x="1290" y="2695"/>
                  <a:pt x="1368" y="2614"/>
                  <a:pt x="1444" y="2554"/>
                </a:cubicBezTo>
                <a:cubicBezTo>
                  <a:pt x="1253" y="2791"/>
                  <a:pt x="1190" y="3062"/>
                  <a:pt x="1260" y="3345"/>
                </a:cubicBezTo>
                <a:cubicBezTo>
                  <a:pt x="1392" y="3870"/>
                  <a:pt x="1758" y="4048"/>
                  <a:pt x="2041" y="4105"/>
                </a:cubicBezTo>
                <a:cubicBezTo>
                  <a:pt x="2139" y="4125"/>
                  <a:pt x="2234" y="4132"/>
                  <a:pt x="2316" y="4132"/>
                </a:cubicBezTo>
                <a:cubicBezTo>
                  <a:pt x="2321" y="4132"/>
                  <a:pt x="2326" y="4132"/>
                  <a:pt x="2330" y="4131"/>
                </a:cubicBezTo>
                <a:cubicBezTo>
                  <a:pt x="2217" y="4214"/>
                  <a:pt x="2121" y="4238"/>
                  <a:pt x="2048" y="4238"/>
                </a:cubicBezTo>
                <a:close/>
                <a:moveTo>
                  <a:pt x="3025" y="3006"/>
                </a:moveTo>
                <a:cubicBezTo>
                  <a:pt x="2961" y="3179"/>
                  <a:pt x="2826" y="3509"/>
                  <a:pt x="2643" y="3783"/>
                </a:cubicBezTo>
                <a:cubicBezTo>
                  <a:pt x="2616" y="3824"/>
                  <a:pt x="2590" y="3861"/>
                  <a:pt x="2564" y="3894"/>
                </a:cubicBezTo>
                <a:cubicBezTo>
                  <a:pt x="2560" y="3895"/>
                  <a:pt x="2552" y="3897"/>
                  <a:pt x="2540" y="3899"/>
                </a:cubicBezTo>
                <a:cubicBezTo>
                  <a:pt x="2264" y="3729"/>
                  <a:pt x="2083" y="3525"/>
                  <a:pt x="2002" y="3290"/>
                </a:cubicBezTo>
                <a:lnTo>
                  <a:pt x="3081" y="2701"/>
                </a:lnTo>
                <a:cubicBezTo>
                  <a:pt x="3080" y="2807"/>
                  <a:pt x="3061" y="2910"/>
                  <a:pt x="3025" y="3006"/>
                </a:cubicBezTo>
                <a:close/>
                <a:moveTo>
                  <a:pt x="3081" y="2457"/>
                </a:moveTo>
                <a:lnTo>
                  <a:pt x="1955" y="3072"/>
                </a:lnTo>
                <a:cubicBezTo>
                  <a:pt x="1929" y="2770"/>
                  <a:pt x="2052" y="2504"/>
                  <a:pt x="2109" y="2400"/>
                </a:cubicBezTo>
                <a:lnTo>
                  <a:pt x="3081" y="2400"/>
                </a:lnTo>
                <a:lnTo>
                  <a:pt x="3081" y="2457"/>
                </a:lnTo>
                <a:close/>
                <a:moveTo>
                  <a:pt x="3090" y="2105"/>
                </a:moveTo>
                <a:lnTo>
                  <a:pt x="1504" y="1114"/>
                </a:lnTo>
                <a:cubicBezTo>
                  <a:pt x="1647" y="982"/>
                  <a:pt x="1805" y="925"/>
                  <a:pt x="1868" y="906"/>
                </a:cubicBezTo>
                <a:cubicBezTo>
                  <a:pt x="2472" y="1365"/>
                  <a:pt x="3104" y="2017"/>
                  <a:pt x="3111" y="2025"/>
                </a:cubicBezTo>
                <a:cubicBezTo>
                  <a:pt x="3113" y="2027"/>
                  <a:pt x="3115" y="2028"/>
                  <a:pt x="3117" y="2030"/>
                </a:cubicBezTo>
                <a:cubicBezTo>
                  <a:pt x="3105" y="2053"/>
                  <a:pt x="3096" y="2079"/>
                  <a:pt x="3090" y="2105"/>
                </a:cubicBezTo>
                <a:close/>
                <a:moveTo>
                  <a:pt x="3537" y="2749"/>
                </a:moveTo>
                <a:cubicBezTo>
                  <a:pt x="3537" y="2816"/>
                  <a:pt x="3483" y="2870"/>
                  <a:pt x="3416" y="2870"/>
                </a:cubicBezTo>
                <a:cubicBezTo>
                  <a:pt x="3350" y="2870"/>
                  <a:pt x="3295" y="2816"/>
                  <a:pt x="3295" y="2749"/>
                </a:cubicBezTo>
                <a:lnTo>
                  <a:pt x="3295" y="2179"/>
                </a:lnTo>
                <a:cubicBezTo>
                  <a:pt x="3295" y="2112"/>
                  <a:pt x="3349" y="2058"/>
                  <a:pt x="3416" y="2058"/>
                </a:cubicBezTo>
                <a:lnTo>
                  <a:pt x="3416" y="2058"/>
                </a:lnTo>
                <a:cubicBezTo>
                  <a:pt x="3416" y="2058"/>
                  <a:pt x="3416" y="2058"/>
                  <a:pt x="3416" y="2058"/>
                </a:cubicBezTo>
                <a:cubicBezTo>
                  <a:pt x="3416" y="2058"/>
                  <a:pt x="3416" y="2058"/>
                  <a:pt x="3416" y="2058"/>
                </a:cubicBezTo>
                <a:lnTo>
                  <a:pt x="3417" y="2058"/>
                </a:lnTo>
                <a:cubicBezTo>
                  <a:pt x="3483" y="2058"/>
                  <a:pt x="3537" y="2112"/>
                  <a:pt x="3537" y="2179"/>
                </a:cubicBezTo>
                <a:lnTo>
                  <a:pt x="3537" y="2749"/>
                </a:lnTo>
                <a:close/>
                <a:moveTo>
                  <a:pt x="6017" y="325"/>
                </a:moveTo>
                <a:cubicBezTo>
                  <a:pt x="6019" y="325"/>
                  <a:pt x="6021" y="324"/>
                  <a:pt x="6024" y="324"/>
                </a:cubicBezTo>
                <a:cubicBezTo>
                  <a:pt x="6087" y="311"/>
                  <a:pt x="6142" y="326"/>
                  <a:pt x="6171" y="362"/>
                </a:cubicBezTo>
                <a:cubicBezTo>
                  <a:pt x="6203" y="402"/>
                  <a:pt x="6202" y="466"/>
                  <a:pt x="6169" y="538"/>
                </a:cubicBezTo>
                <a:cubicBezTo>
                  <a:pt x="6153" y="575"/>
                  <a:pt x="6068" y="784"/>
                  <a:pt x="5963" y="1047"/>
                </a:cubicBezTo>
                <a:cubicBezTo>
                  <a:pt x="5970" y="820"/>
                  <a:pt x="5951" y="584"/>
                  <a:pt x="5884" y="370"/>
                </a:cubicBezTo>
                <a:cubicBezTo>
                  <a:pt x="5931" y="352"/>
                  <a:pt x="5975" y="337"/>
                  <a:pt x="6017" y="325"/>
                </a:cubicBezTo>
                <a:close/>
                <a:moveTo>
                  <a:pt x="3716" y="2030"/>
                </a:moveTo>
                <a:cubicBezTo>
                  <a:pt x="3718" y="2028"/>
                  <a:pt x="3720" y="2027"/>
                  <a:pt x="3721" y="2025"/>
                </a:cubicBezTo>
                <a:cubicBezTo>
                  <a:pt x="3729" y="2017"/>
                  <a:pt x="4360" y="1365"/>
                  <a:pt x="4964" y="906"/>
                </a:cubicBezTo>
                <a:cubicBezTo>
                  <a:pt x="5025" y="924"/>
                  <a:pt x="5178" y="980"/>
                  <a:pt x="5320" y="1106"/>
                </a:cubicBezTo>
                <a:cubicBezTo>
                  <a:pt x="5323" y="1109"/>
                  <a:pt x="5325" y="1112"/>
                  <a:pt x="5328" y="1114"/>
                </a:cubicBezTo>
                <a:lnTo>
                  <a:pt x="3743" y="2105"/>
                </a:lnTo>
                <a:cubicBezTo>
                  <a:pt x="3737" y="2079"/>
                  <a:pt x="3728" y="2053"/>
                  <a:pt x="3716" y="2030"/>
                </a:cubicBezTo>
                <a:close/>
                <a:moveTo>
                  <a:pt x="3751" y="2400"/>
                </a:moveTo>
                <a:lnTo>
                  <a:pt x="4723" y="2400"/>
                </a:lnTo>
                <a:cubicBezTo>
                  <a:pt x="4780" y="2504"/>
                  <a:pt x="4903" y="2770"/>
                  <a:pt x="4877" y="3072"/>
                </a:cubicBezTo>
                <a:lnTo>
                  <a:pt x="3751" y="2457"/>
                </a:lnTo>
                <a:lnTo>
                  <a:pt x="3751" y="2400"/>
                </a:lnTo>
                <a:close/>
                <a:moveTo>
                  <a:pt x="4995" y="2477"/>
                </a:moveTo>
                <a:cubicBezTo>
                  <a:pt x="5050" y="2516"/>
                  <a:pt x="5113" y="2568"/>
                  <a:pt x="5173" y="2631"/>
                </a:cubicBezTo>
                <a:cubicBezTo>
                  <a:pt x="5360" y="2831"/>
                  <a:pt x="5425" y="3054"/>
                  <a:pt x="5365" y="3293"/>
                </a:cubicBezTo>
                <a:cubicBezTo>
                  <a:pt x="5249" y="3756"/>
                  <a:pt x="4910" y="3887"/>
                  <a:pt x="4639" y="3913"/>
                </a:cubicBezTo>
                <a:cubicBezTo>
                  <a:pt x="4866" y="3721"/>
                  <a:pt x="5010" y="3496"/>
                  <a:pt x="5067" y="3240"/>
                </a:cubicBezTo>
                <a:cubicBezTo>
                  <a:pt x="5134" y="2941"/>
                  <a:pt x="5068" y="2664"/>
                  <a:pt x="4995" y="2477"/>
                </a:cubicBezTo>
                <a:close/>
                <a:moveTo>
                  <a:pt x="4269" y="3894"/>
                </a:moveTo>
                <a:cubicBezTo>
                  <a:pt x="4243" y="3861"/>
                  <a:pt x="4216" y="3824"/>
                  <a:pt x="4189" y="3783"/>
                </a:cubicBezTo>
                <a:cubicBezTo>
                  <a:pt x="4006" y="3509"/>
                  <a:pt x="3871" y="3179"/>
                  <a:pt x="3807" y="3006"/>
                </a:cubicBezTo>
                <a:cubicBezTo>
                  <a:pt x="3771" y="2910"/>
                  <a:pt x="3753" y="2807"/>
                  <a:pt x="3751" y="2701"/>
                </a:cubicBezTo>
                <a:lnTo>
                  <a:pt x="4831" y="3290"/>
                </a:lnTo>
                <a:cubicBezTo>
                  <a:pt x="4750" y="3525"/>
                  <a:pt x="4569" y="3729"/>
                  <a:pt x="4293" y="3899"/>
                </a:cubicBezTo>
                <a:cubicBezTo>
                  <a:pt x="4281" y="3897"/>
                  <a:pt x="4273" y="3895"/>
                  <a:pt x="4269" y="3894"/>
                </a:cubicBezTo>
                <a:close/>
                <a:moveTo>
                  <a:pt x="5604" y="2802"/>
                </a:moveTo>
                <a:cubicBezTo>
                  <a:pt x="5784" y="3117"/>
                  <a:pt x="5789" y="3452"/>
                  <a:pt x="5618" y="3746"/>
                </a:cubicBezTo>
                <a:cubicBezTo>
                  <a:pt x="5445" y="4045"/>
                  <a:pt x="5117" y="4238"/>
                  <a:pt x="4784" y="4238"/>
                </a:cubicBezTo>
                <a:cubicBezTo>
                  <a:pt x="4712" y="4238"/>
                  <a:pt x="4616" y="4214"/>
                  <a:pt x="4502" y="4132"/>
                </a:cubicBezTo>
                <a:cubicBezTo>
                  <a:pt x="4507" y="4132"/>
                  <a:pt x="4512" y="4132"/>
                  <a:pt x="4516" y="4132"/>
                </a:cubicBezTo>
                <a:cubicBezTo>
                  <a:pt x="4599" y="4132"/>
                  <a:pt x="4693" y="4125"/>
                  <a:pt x="4791" y="4105"/>
                </a:cubicBezTo>
                <a:cubicBezTo>
                  <a:pt x="5075" y="4048"/>
                  <a:pt x="5441" y="3870"/>
                  <a:pt x="5572" y="3345"/>
                </a:cubicBezTo>
                <a:cubicBezTo>
                  <a:pt x="5643" y="3061"/>
                  <a:pt x="5579" y="2789"/>
                  <a:pt x="5387" y="2551"/>
                </a:cubicBezTo>
                <a:cubicBezTo>
                  <a:pt x="5463" y="2612"/>
                  <a:pt x="5542" y="2694"/>
                  <a:pt x="5604" y="2802"/>
                </a:cubicBezTo>
                <a:close/>
                <a:moveTo>
                  <a:pt x="5595" y="1881"/>
                </a:moveTo>
                <a:cubicBezTo>
                  <a:pt x="5588" y="1959"/>
                  <a:pt x="5570" y="2036"/>
                  <a:pt x="5541" y="2108"/>
                </a:cubicBezTo>
                <a:cubicBezTo>
                  <a:pt x="5541" y="2109"/>
                  <a:pt x="5540" y="2109"/>
                  <a:pt x="5540" y="2110"/>
                </a:cubicBezTo>
                <a:cubicBezTo>
                  <a:pt x="5522" y="2156"/>
                  <a:pt x="5478" y="2186"/>
                  <a:pt x="5428" y="2186"/>
                </a:cubicBezTo>
                <a:lnTo>
                  <a:pt x="4017" y="2186"/>
                </a:lnTo>
                <a:lnTo>
                  <a:pt x="5467" y="1279"/>
                </a:lnTo>
                <a:cubicBezTo>
                  <a:pt x="5572" y="1444"/>
                  <a:pt x="5615" y="1645"/>
                  <a:pt x="5595" y="1881"/>
                </a:cubicBezTo>
                <a:close/>
                <a:moveTo>
                  <a:pt x="5462" y="947"/>
                </a:moveTo>
                <a:cubicBezTo>
                  <a:pt x="5362" y="857"/>
                  <a:pt x="5256" y="796"/>
                  <a:pt x="5170" y="757"/>
                </a:cubicBezTo>
                <a:cubicBezTo>
                  <a:pt x="5213" y="727"/>
                  <a:pt x="5255" y="699"/>
                  <a:pt x="5297" y="673"/>
                </a:cubicBezTo>
                <a:cubicBezTo>
                  <a:pt x="5442" y="583"/>
                  <a:pt x="5571" y="512"/>
                  <a:pt x="5686" y="456"/>
                </a:cubicBezTo>
                <a:cubicBezTo>
                  <a:pt x="5766" y="726"/>
                  <a:pt x="5761" y="1041"/>
                  <a:pt x="5727" y="1318"/>
                </a:cubicBezTo>
                <a:cubicBezTo>
                  <a:pt x="5673" y="1186"/>
                  <a:pt x="5588" y="1060"/>
                  <a:pt x="5462" y="947"/>
                </a:cubicBezTo>
                <a:close/>
                <a:moveTo>
                  <a:pt x="6409" y="985"/>
                </a:moveTo>
                <a:cubicBezTo>
                  <a:pt x="6368" y="1060"/>
                  <a:pt x="6326" y="1138"/>
                  <a:pt x="6285" y="1219"/>
                </a:cubicBezTo>
                <a:cubicBezTo>
                  <a:pt x="6145" y="1500"/>
                  <a:pt x="6005" y="1822"/>
                  <a:pt x="5912" y="2042"/>
                </a:cubicBezTo>
                <a:cubicBezTo>
                  <a:pt x="5882" y="2115"/>
                  <a:pt x="5817" y="2166"/>
                  <a:pt x="5742" y="2181"/>
                </a:cubicBezTo>
                <a:cubicBezTo>
                  <a:pt x="6106" y="1264"/>
                  <a:pt x="6338" y="683"/>
                  <a:pt x="6364" y="627"/>
                </a:cubicBezTo>
                <a:cubicBezTo>
                  <a:pt x="6421" y="500"/>
                  <a:pt x="6423" y="376"/>
                  <a:pt x="6369" y="277"/>
                </a:cubicBezTo>
                <a:cubicBezTo>
                  <a:pt x="6402" y="280"/>
                  <a:pt x="6429" y="285"/>
                  <a:pt x="6451" y="291"/>
                </a:cubicBezTo>
                <a:cubicBezTo>
                  <a:pt x="6523" y="311"/>
                  <a:pt x="6573" y="349"/>
                  <a:pt x="6600" y="402"/>
                </a:cubicBezTo>
                <a:cubicBezTo>
                  <a:pt x="6610" y="423"/>
                  <a:pt x="6615" y="445"/>
                  <a:pt x="6616" y="470"/>
                </a:cubicBezTo>
                <a:cubicBezTo>
                  <a:pt x="6618" y="602"/>
                  <a:pt x="6516" y="788"/>
                  <a:pt x="6409" y="98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out-of-basket-commercial-symbol_49779"/>
          <p:cNvSpPr>
            <a:spLocks noChangeAspect="1"/>
          </p:cNvSpPr>
          <p:nvPr/>
        </p:nvSpPr>
        <p:spPr bwMode="auto">
          <a:xfrm>
            <a:off x="5412099" y="1340687"/>
            <a:ext cx="439353" cy="345136"/>
          </a:xfrm>
          <a:custGeom>
            <a:avLst/>
            <a:gdLst>
              <a:gd name="connsiteX0" fmla="*/ 305022 w 608768"/>
              <a:gd name="connsiteY0" fmla="*/ 90014 h 478222"/>
              <a:gd name="connsiteX1" fmla="*/ 225598 w 608768"/>
              <a:gd name="connsiteY1" fmla="*/ 169123 h 478222"/>
              <a:gd name="connsiteX2" fmla="*/ 305022 w 608768"/>
              <a:gd name="connsiteY2" fmla="*/ 248430 h 478222"/>
              <a:gd name="connsiteX3" fmla="*/ 384446 w 608768"/>
              <a:gd name="connsiteY3" fmla="*/ 169123 h 478222"/>
              <a:gd name="connsiteX4" fmla="*/ 305022 w 608768"/>
              <a:gd name="connsiteY4" fmla="*/ 90014 h 478222"/>
              <a:gd name="connsiteX5" fmla="*/ 60748 w 608768"/>
              <a:gd name="connsiteY5" fmla="*/ 27514 h 478222"/>
              <a:gd name="connsiteX6" fmla="*/ 85564 w 608768"/>
              <a:gd name="connsiteY6" fmla="*/ 32892 h 478222"/>
              <a:gd name="connsiteX7" fmla="*/ 93703 w 608768"/>
              <a:gd name="connsiteY7" fmla="*/ 78896 h 478222"/>
              <a:gd name="connsiteX8" fmla="*/ 66108 w 608768"/>
              <a:gd name="connsiteY8" fmla="*/ 169318 h 478222"/>
              <a:gd name="connsiteX9" fmla="*/ 93108 w 608768"/>
              <a:gd name="connsiteY9" fmla="*/ 258748 h 478222"/>
              <a:gd name="connsiteX10" fmla="*/ 84770 w 608768"/>
              <a:gd name="connsiteY10" fmla="*/ 304751 h 478222"/>
              <a:gd name="connsiteX11" fmla="*/ 65910 w 608768"/>
              <a:gd name="connsiteY11" fmla="*/ 310700 h 478222"/>
              <a:gd name="connsiteX12" fmla="*/ 38712 w 608768"/>
              <a:gd name="connsiteY12" fmla="*/ 296423 h 478222"/>
              <a:gd name="connsiteX13" fmla="*/ 0 w 608768"/>
              <a:gd name="connsiteY13" fmla="*/ 169318 h 478222"/>
              <a:gd name="connsiteX14" fmla="*/ 39506 w 608768"/>
              <a:gd name="connsiteY14" fmla="*/ 41022 h 478222"/>
              <a:gd name="connsiteX15" fmla="*/ 60748 w 608768"/>
              <a:gd name="connsiteY15" fmla="*/ 27514 h 478222"/>
              <a:gd name="connsiteX16" fmla="*/ 548822 w 608768"/>
              <a:gd name="connsiteY16" fmla="*/ 27451 h 478222"/>
              <a:gd name="connsiteX17" fmla="*/ 570061 w 608768"/>
              <a:gd name="connsiteY17" fmla="*/ 41208 h 478222"/>
              <a:gd name="connsiteX18" fmla="*/ 608768 w 608768"/>
              <a:gd name="connsiteY18" fmla="*/ 168319 h 478222"/>
              <a:gd name="connsiteX19" fmla="*/ 569465 w 608768"/>
              <a:gd name="connsiteY19" fmla="*/ 296422 h 478222"/>
              <a:gd name="connsiteX20" fmla="*/ 542271 w 608768"/>
              <a:gd name="connsiteY20" fmla="*/ 310699 h 478222"/>
              <a:gd name="connsiteX21" fmla="*/ 523414 w 608768"/>
              <a:gd name="connsiteY21" fmla="*/ 304750 h 478222"/>
              <a:gd name="connsiteX22" fmla="*/ 515077 w 608768"/>
              <a:gd name="connsiteY22" fmla="*/ 258744 h 478222"/>
              <a:gd name="connsiteX23" fmla="*/ 542668 w 608768"/>
              <a:gd name="connsiteY23" fmla="*/ 168319 h 478222"/>
              <a:gd name="connsiteX24" fmla="*/ 515672 w 608768"/>
              <a:gd name="connsiteY24" fmla="*/ 78687 h 478222"/>
              <a:gd name="connsiteX25" fmla="*/ 524009 w 608768"/>
              <a:gd name="connsiteY25" fmla="*/ 32879 h 478222"/>
              <a:gd name="connsiteX26" fmla="*/ 548822 w 608768"/>
              <a:gd name="connsiteY26" fmla="*/ 27451 h 478222"/>
              <a:gd name="connsiteX27" fmla="*/ 304426 w 608768"/>
              <a:gd name="connsiteY27" fmla="*/ 0 h 478222"/>
              <a:gd name="connsiteX28" fmla="*/ 475188 w 608768"/>
              <a:gd name="connsiteY28" fmla="*/ 170312 h 478222"/>
              <a:gd name="connsiteX29" fmla="*/ 399934 w 608768"/>
              <a:gd name="connsiteY29" fmla="*/ 327142 h 478222"/>
              <a:gd name="connsiteX30" fmla="*/ 345330 w 608768"/>
              <a:gd name="connsiteY30" fmla="*/ 387812 h 478222"/>
              <a:gd name="connsiteX31" fmla="*/ 331430 w 608768"/>
              <a:gd name="connsiteY31" fmla="*/ 400501 h 478222"/>
              <a:gd name="connsiteX32" fmla="*/ 397154 w 608768"/>
              <a:gd name="connsiteY32" fmla="*/ 438569 h 478222"/>
              <a:gd name="connsiteX33" fmla="*/ 304426 w 608768"/>
              <a:gd name="connsiteY33" fmla="*/ 478222 h 478222"/>
              <a:gd name="connsiteX34" fmla="*/ 211699 w 608768"/>
              <a:gd name="connsiteY34" fmla="*/ 438569 h 478222"/>
              <a:gd name="connsiteX35" fmla="*/ 277621 w 608768"/>
              <a:gd name="connsiteY35" fmla="*/ 400303 h 478222"/>
              <a:gd name="connsiteX36" fmla="*/ 263721 w 608768"/>
              <a:gd name="connsiteY36" fmla="*/ 387812 h 478222"/>
              <a:gd name="connsiteX37" fmla="*/ 209316 w 608768"/>
              <a:gd name="connsiteY37" fmla="*/ 327142 h 478222"/>
              <a:gd name="connsiteX38" fmla="*/ 133863 w 608768"/>
              <a:gd name="connsiteY38" fmla="*/ 170312 h 478222"/>
              <a:gd name="connsiteX39" fmla="*/ 304426 w 608768"/>
              <a:gd name="connsiteY39" fmla="*/ 0 h 47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768" h="478222">
                <a:moveTo>
                  <a:pt x="305022" y="90014"/>
                </a:moveTo>
                <a:cubicBezTo>
                  <a:pt x="261339" y="90014"/>
                  <a:pt x="225598" y="125504"/>
                  <a:pt x="225598" y="169123"/>
                </a:cubicBezTo>
                <a:cubicBezTo>
                  <a:pt x="225598" y="212940"/>
                  <a:pt x="261339" y="248430"/>
                  <a:pt x="305022" y="248430"/>
                </a:cubicBezTo>
                <a:cubicBezTo>
                  <a:pt x="348705" y="248430"/>
                  <a:pt x="384446" y="212940"/>
                  <a:pt x="384446" y="169123"/>
                </a:cubicBezTo>
                <a:cubicBezTo>
                  <a:pt x="384446" y="125504"/>
                  <a:pt x="348705" y="90014"/>
                  <a:pt x="305022" y="90014"/>
                </a:cubicBezTo>
                <a:close/>
                <a:moveTo>
                  <a:pt x="60748" y="27514"/>
                </a:moveTo>
                <a:cubicBezTo>
                  <a:pt x="69086" y="26051"/>
                  <a:pt x="78020" y="27737"/>
                  <a:pt x="85564" y="32892"/>
                </a:cubicBezTo>
                <a:cubicBezTo>
                  <a:pt x="100453" y="43402"/>
                  <a:pt x="104225" y="64024"/>
                  <a:pt x="93703" y="78896"/>
                </a:cubicBezTo>
                <a:cubicBezTo>
                  <a:pt x="76035" y="104278"/>
                  <a:pt x="66108" y="136401"/>
                  <a:pt x="66108" y="169318"/>
                </a:cubicBezTo>
                <a:cubicBezTo>
                  <a:pt x="66108" y="202234"/>
                  <a:pt x="75439" y="233168"/>
                  <a:pt x="93108" y="258748"/>
                </a:cubicBezTo>
                <a:cubicBezTo>
                  <a:pt x="103629" y="273818"/>
                  <a:pt x="99857" y="294440"/>
                  <a:pt x="84770" y="304751"/>
                </a:cubicBezTo>
                <a:cubicBezTo>
                  <a:pt x="79012" y="308717"/>
                  <a:pt x="72461" y="310700"/>
                  <a:pt x="65910" y="310700"/>
                </a:cubicBezTo>
                <a:cubicBezTo>
                  <a:pt x="55388" y="310700"/>
                  <a:pt x="45065" y="305743"/>
                  <a:pt x="38712" y="296423"/>
                </a:cubicBezTo>
                <a:cubicBezTo>
                  <a:pt x="13301" y="259739"/>
                  <a:pt x="0" y="215718"/>
                  <a:pt x="0" y="169318"/>
                </a:cubicBezTo>
                <a:cubicBezTo>
                  <a:pt x="0" y="122322"/>
                  <a:pt x="13698" y="77905"/>
                  <a:pt x="39506" y="41022"/>
                </a:cubicBezTo>
                <a:cubicBezTo>
                  <a:pt x="44668" y="33587"/>
                  <a:pt x="52410" y="28976"/>
                  <a:pt x="60748" y="27514"/>
                </a:cubicBezTo>
                <a:close/>
                <a:moveTo>
                  <a:pt x="548822" y="27451"/>
                </a:moveTo>
                <a:cubicBezTo>
                  <a:pt x="557159" y="28963"/>
                  <a:pt x="564900" y="33672"/>
                  <a:pt x="570061" y="41208"/>
                </a:cubicBezTo>
                <a:cubicBezTo>
                  <a:pt x="595469" y="77894"/>
                  <a:pt x="608768" y="121916"/>
                  <a:pt x="608768" y="168319"/>
                </a:cubicBezTo>
                <a:cubicBezTo>
                  <a:pt x="608768" y="215316"/>
                  <a:pt x="595270" y="259736"/>
                  <a:pt x="569465" y="296422"/>
                </a:cubicBezTo>
                <a:cubicBezTo>
                  <a:pt x="562915" y="305742"/>
                  <a:pt x="552593" y="310699"/>
                  <a:pt x="542271" y="310699"/>
                </a:cubicBezTo>
                <a:cubicBezTo>
                  <a:pt x="535721" y="310699"/>
                  <a:pt x="529170" y="308716"/>
                  <a:pt x="523414" y="304750"/>
                </a:cubicBezTo>
                <a:cubicBezTo>
                  <a:pt x="508328" y="294240"/>
                  <a:pt x="504755" y="273617"/>
                  <a:pt x="515077" y="258744"/>
                </a:cubicBezTo>
                <a:cubicBezTo>
                  <a:pt x="532942" y="233362"/>
                  <a:pt x="542668" y="201237"/>
                  <a:pt x="542668" y="168319"/>
                </a:cubicBezTo>
                <a:cubicBezTo>
                  <a:pt x="542668" y="135401"/>
                  <a:pt x="533339" y="104268"/>
                  <a:pt x="515672" y="78687"/>
                </a:cubicBezTo>
                <a:cubicBezTo>
                  <a:pt x="505350" y="63814"/>
                  <a:pt x="509122" y="43191"/>
                  <a:pt x="524009" y="32879"/>
                </a:cubicBezTo>
                <a:cubicBezTo>
                  <a:pt x="531552" y="27624"/>
                  <a:pt x="540485" y="25939"/>
                  <a:pt x="548822" y="27451"/>
                </a:cubicBezTo>
                <a:close/>
                <a:moveTo>
                  <a:pt x="304426" y="0"/>
                </a:moveTo>
                <a:cubicBezTo>
                  <a:pt x="398544" y="0"/>
                  <a:pt x="475188" y="76532"/>
                  <a:pt x="475188" y="170312"/>
                </a:cubicBezTo>
                <a:cubicBezTo>
                  <a:pt x="475188" y="223845"/>
                  <a:pt x="427931" y="291454"/>
                  <a:pt x="399934" y="327142"/>
                </a:cubicBezTo>
                <a:cubicBezTo>
                  <a:pt x="382262" y="349150"/>
                  <a:pt x="363001" y="370761"/>
                  <a:pt x="345330" y="387812"/>
                </a:cubicBezTo>
                <a:cubicBezTo>
                  <a:pt x="339968" y="392769"/>
                  <a:pt x="335402" y="396932"/>
                  <a:pt x="331430" y="400501"/>
                </a:cubicBezTo>
                <a:cubicBezTo>
                  <a:pt x="367171" y="404467"/>
                  <a:pt x="397154" y="416561"/>
                  <a:pt x="397154" y="438569"/>
                </a:cubicBezTo>
                <a:cubicBezTo>
                  <a:pt x="397154" y="465930"/>
                  <a:pt x="350492" y="478222"/>
                  <a:pt x="304426" y="478222"/>
                </a:cubicBezTo>
                <a:cubicBezTo>
                  <a:pt x="258360" y="478222"/>
                  <a:pt x="211699" y="465930"/>
                  <a:pt x="211699" y="438569"/>
                </a:cubicBezTo>
                <a:cubicBezTo>
                  <a:pt x="211699" y="416561"/>
                  <a:pt x="241880" y="404268"/>
                  <a:pt x="277621" y="400303"/>
                </a:cubicBezTo>
                <a:cubicBezTo>
                  <a:pt x="273649" y="396932"/>
                  <a:pt x="269082" y="392769"/>
                  <a:pt x="263721" y="387812"/>
                </a:cubicBezTo>
                <a:cubicBezTo>
                  <a:pt x="246050" y="370761"/>
                  <a:pt x="226789" y="349150"/>
                  <a:pt x="209316" y="327142"/>
                </a:cubicBezTo>
                <a:cubicBezTo>
                  <a:pt x="174766" y="283721"/>
                  <a:pt x="133863" y="221267"/>
                  <a:pt x="133863" y="170312"/>
                </a:cubicBezTo>
                <a:cubicBezTo>
                  <a:pt x="133863" y="76532"/>
                  <a:pt x="210309" y="0"/>
                  <a:pt x="30442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out-of-basket-commercial-symbol_49779"/>
          <p:cNvSpPr>
            <a:spLocks noChangeAspect="1"/>
          </p:cNvSpPr>
          <p:nvPr/>
        </p:nvSpPr>
        <p:spPr bwMode="auto">
          <a:xfrm>
            <a:off x="6190688" y="1293578"/>
            <a:ext cx="165467" cy="439353"/>
          </a:xfrm>
          <a:custGeom>
            <a:avLst/>
            <a:gdLst>
              <a:gd name="connsiteX0" fmla="*/ 158711 w 228395"/>
              <a:gd name="connsiteY0" fmla="*/ 347605 h 606439"/>
              <a:gd name="connsiteX1" fmla="*/ 215669 w 228395"/>
              <a:gd name="connsiteY1" fmla="*/ 353394 h 606439"/>
              <a:gd name="connsiteX2" fmla="*/ 193913 w 228395"/>
              <a:gd name="connsiteY2" fmla="*/ 386271 h 606439"/>
              <a:gd name="connsiteX3" fmla="*/ 193804 w 228395"/>
              <a:gd name="connsiteY3" fmla="*/ 394681 h 606439"/>
              <a:gd name="connsiteX4" fmla="*/ 223978 w 228395"/>
              <a:gd name="connsiteY4" fmla="*/ 477365 h 606439"/>
              <a:gd name="connsiteX5" fmla="*/ 215123 w 228395"/>
              <a:gd name="connsiteY5" fmla="*/ 536457 h 606439"/>
              <a:gd name="connsiteX6" fmla="*/ 214904 w 228395"/>
              <a:gd name="connsiteY6" fmla="*/ 546942 h 606439"/>
              <a:gd name="connsiteX7" fmla="*/ 222229 w 228395"/>
              <a:gd name="connsiteY7" fmla="*/ 565292 h 606439"/>
              <a:gd name="connsiteX8" fmla="*/ 178826 w 228395"/>
              <a:gd name="connsiteY8" fmla="*/ 598606 h 606439"/>
              <a:gd name="connsiteX9" fmla="*/ 135424 w 228395"/>
              <a:gd name="connsiteY9" fmla="*/ 565292 h 606439"/>
              <a:gd name="connsiteX10" fmla="*/ 133347 w 228395"/>
              <a:gd name="connsiteY10" fmla="*/ 554697 h 606439"/>
              <a:gd name="connsiteX11" fmla="*/ 135424 w 228395"/>
              <a:gd name="connsiteY11" fmla="*/ 551639 h 606439"/>
              <a:gd name="connsiteX12" fmla="*/ 156196 w 228395"/>
              <a:gd name="connsiteY12" fmla="*/ 439573 h 606439"/>
              <a:gd name="connsiteX13" fmla="*/ 138813 w 228395"/>
              <a:gd name="connsiteY13" fmla="*/ 348479 h 606439"/>
              <a:gd name="connsiteX14" fmla="*/ 89373 w 228395"/>
              <a:gd name="connsiteY14" fmla="*/ 345559 h 606439"/>
              <a:gd name="connsiteX15" fmla="*/ 72306 w 228395"/>
              <a:gd name="connsiteY15" fmla="*/ 439581 h 606439"/>
              <a:gd name="connsiteX16" fmla="*/ 93092 w 228395"/>
              <a:gd name="connsiteY16" fmla="*/ 551620 h 606439"/>
              <a:gd name="connsiteX17" fmla="*/ 95171 w 228395"/>
              <a:gd name="connsiteY17" fmla="*/ 554678 h 606439"/>
              <a:gd name="connsiteX18" fmla="*/ 93092 w 228395"/>
              <a:gd name="connsiteY18" fmla="*/ 565270 h 606439"/>
              <a:gd name="connsiteX19" fmla="*/ 49659 w 228395"/>
              <a:gd name="connsiteY19" fmla="*/ 598577 h 606439"/>
              <a:gd name="connsiteX20" fmla="*/ 49550 w 228395"/>
              <a:gd name="connsiteY20" fmla="*/ 606439 h 606439"/>
              <a:gd name="connsiteX21" fmla="*/ 49550 w 228395"/>
              <a:gd name="connsiteY21" fmla="*/ 598577 h 606439"/>
              <a:gd name="connsiteX22" fmla="*/ 6117 w 228395"/>
              <a:gd name="connsiteY22" fmla="*/ 565270 h 606439"/>
              <a:gd name="connsiteX23" fmla="*/ 13447 w 228395"/>
              <a:gd name="connsiteY23" fmla="*/ 546925 h 606439"/>
              <a:gd name="connsiteX24" fmla="*/ 13337 w 228395"/>
              <a:gd name="connsiteY24" fmla="*/ 536442 h 606439"/>
              <a:gd name="connsiteX25" fmla="*/ 4366 w 228395"/>
              <a:gd name="connsiteY25" fmla="*/ 477364 h 606439"/>
              <a:gd name="connsiteX26" fmla="*/ 34562 w 228395"/>
              <a:gd name="connsiteY26" fmla="*/ 394918 h 606439"/>
              <a:gd name="connsiteX27" fmla="*/ 34562 w 228395"/>
              <a:gd name="connsiteY27" fmla="*/ 386291 h 606439"/>
              <a:gd name="connsiteX28" fmla="*/ 12681 w 228395"/>
              <a:gd name="connsiteY28" fmla="*/ 353421 h 606439"/>
              <a:gd name="connsiteX29" fmla="*/ 55161 w 228395"/>
              <a:gd name="connsiteY29" fmla="*/ 242533 h 606439"/>
              <a:gd name="connsiteX30" fmla="*/ 91855 w 228395"/>
              <a:gd name="connsiteY30" fmla="*/ 279348 h 606439"/>
              <a:gd name="connsiteX31" fmla="*/ 88797 w 228395"/>
              <a:gd name="connsiteY31" fmla="*/ 329709 h 606439"/>
              <a:gd name="connsiteX32" fmla="*/ 56035 w 228395"/>
              <a:gd name="connsiteY32" fmla="*/ 332222 h 606439"/>
              <a:gd name="connsiteX33" fmla="*/ 112036 w 228395"/>
              <a:gd name="connsiteY33" fmla="*/ 213319 h 606439"/>
              <a:gd name="connsiteX34" fmla="*/ 126800 w 228395"/>
              <a:gd name="connsiteY34" fmla="*/ 219435 h 606439"/>
              <a:gd name="connsiteX35" fmla="*/ 132924 w 228395"/>
              <a:gd name="connsiteY35" fmla="*/ 234179 h 606439"/>
              <a:gd name="connsiteX36" fmla="*/ 126800 w 228395"/>
              <a:gd name="connsiteY36" fmla="*/ 248924 h 606439"/>
              <a:gd name="connsiteX37" fmla="*/ 97273 w 228395"/>
              <a:gd name="connsiteY37" fmla="*/ 248924 h 606439"/>
              <a:gd name="connsiteX38" fmla="*/ 91149 w 228395"/>
              <a:gd name="connsiteY38" fmla="*/ 234179 h 606439"/>
              <a:gd name="connsiteX39" fmla="*/ 97273 w 228395"/>
              <a:gd name="connsiteY39" fmla="*/ 219435 h 606439"/>
              <a:gd name="connsiteX40" fmla="*/ 112036 w 228395"/>
              <a:gd name="connsiteY40" fmla="*/ 213319 h 606439"/>
              <a:gd name="connsiteX41" fmla="*/ 140012 w 228395"/>
              <a:gd name="connsiteY41" fmla="*/ 130052 h 606439"/>
              <a:gd name="connsiteX42" fmla="*/ 137713 w 228395"/>
              <a:gd name="connsiteY42" fmla="*/ 161848 h 606439"/>
              <a:gd name="connsiteX43" fmla="*/ 114726 w 228395"/>
              <a:gd name="connsiteY43" fmla="*/ 174085 h 606439"/>
              <a:gd name="connsiteX44" fmla="*/ 114397 w 228395"/>
              <a:gd name="connsiteY44" fmla="*/ 173867 h 606439"/>
              <a:gd name="connsiteX45" fmla="*/ 111442 w 228395"/>
              <a:gd name="connsiteY45" fmla="*/ 172883 h 606439"/>
              <a:gd name="connsiteX46" fmla="*/ 100605 w 228395"/>
              <a:gd name="connsiteY46" fmla="*/ 169387 h 606439"/>
              <a:gd name="connsiteX47" fmla="*/ 116838 w 228395"/>
              <a:gd name="connsiteY47" fmla="*/ 114669 h 606439"/>
              <a:gd name="connsiteX48" fmla="*/ 119571 w 228395"/>
              <a:gd name="connsiteY48" fmla="*/ 115652 h 606439"/>
              <a:gd name="connsiteX49" fmla="*/ 128972 w 228395"/>
              <a:gd name="connsiteY49" fmla="*/ 118928 h 606439"/>
              <a:gd name="connsiteX50" fmla="*/ 89509 w 228395"/>
              <a:gd name="connsiteY50" fmla="*/ 158349 h 606439"/>
              <a:gd name="connsiteX51" fmla="*/ 94209 w 228395"/>
              <a:gd name="connsiteY51" fmla="*/ 123623 h 606439"/>
              <a:gd name="connsiteX52" fmla="*/ 113996 w 228395"/>
              <a:gd name="connsiteY52" fmla="*/ 115324 h 606439"/>
              <a:gd name="connsiteX53" fmla="*/ 116838 w 228395"/>
              <a:gd name="connsiteY53" fmla="*/ 114669 h 606439"/>
              <a:gd name="connsiteX54" fmla="*/ 114208 w 228395"/>
              <a:gd name="connsiteY54" fmla="*/ 39658 h 606439"/>
              <a:gd name="connsiteX55" fmla="*/ 116397 w 228395"/>
              <a:gd name="connsiteY55" fmla="*/ 78116 h 606439"/>
              <a:gd name="connsiteX56" fmla="*/ 114208 w 228395"/>
              <a:gd name="connsiteY56" fmla="*/ 39658 h 606439"/>
              <a:gd name="connsiteX57" fmla="*/ 101601 w 228395"/>
              <a:gd name="connsiteY57" fmla="*/ 988 h 606439"/>
              <a:gd name="connsiteX58" fmla="*/ 102695 w 228395"/>
              <a:gd name="connsiteY58" fmla="*/ 28288 h 606439"/>
              <a:gd name="connsiteX59" fmla="*/ 104992 w 228395"/>
              <a:gd name="connsiteY59" fmla="*/ 89332 h 606439"/>
              <a:gd name="connsiteX60" fmla="*/ 105538 w 228395"/>
              <a:gd name="connsiteY60" fmla="*/ 100580 h 606439"/>
              <a:gd name="connsiteX61" fmla="*/ 83118 w 228395"/>
              <a:gd name="connsiteY61" fmla="*/ 112592 h 606439"/>
              <a:gd name="connsiteX62" fmla="*/ 83118 w 228395"/>
              <a:gd name="connsiteY62" fmla="*/ 175820 h 606439"/>
              <a:gd name="connsiteX63" fmla="*/ 107945 w 228395"/>
              <a:gd name="connsiteY63" fmla="*/ 188160 h 606439"/>
              <a:gd name="connsiteX64" fmla="*/ 109148 w 228395"/>
              <a:gd name="connsiteY64" fmla="*/ 188924 h 606439"/>
              <a:gd name="connsiteX65" fmla="*/ 110788 w 228395"/>
              <a:gd name="connsiteY65" fmla="*/ 189579 h 606439"/>
              <a:gd name="connsiteX66" fmla="*/ 117788 w 228395"/>
              <a:gd name="connsiteY66" fmla="*/ 195149 h 606439"/>
              <a:gd name="connsiteX67" fmla="*/ 172582 w 228395"/>
              <a:gd name="connsiteY67" fmla="*/ 240358 h 606439"/>
              <a:gd name="connsiteX68" fmla="*/ 171707 w 228395"/>
              <a:gd name="connsiteY68" fmla="*/ 331323 h 606439"/>
              <a:gd name="connsiteX69" fmla="*/ 159130 w 228395"/>
              <a:gd name="connsiteY69" fmla="*/ 331869 h 606439"/>
              <a:gd name="connsiteX70" fmla="*/ 143052 w 228395"/>
              <a:gd name="connsiteY70" fmla="*/ 330231 h 606439"/>
              <a:gd name="connsiteX71" fmla="*/ 135396 w 228395"/>
              <a:gd name="connsiteY71" fmla="*/ 285786 h 606439"/>
              <a:gd name="connsiteX72" fmla="*/ 131022 w 228395"/>
              <a:gd name="connsiteY72" fmla="*/ 280107 h 606439"/>
              <a:gd name="connsiteX73" fmla="*/ 110460 w 228395"/>
              <a:gd name="connsiteY73" fmla="*/ 270498 h 606439"/>
              <a:gd name="connsiteX74" fmla="*/ 111991 w 228395"/>
              <a:gd name="connsiteY74" fmla="*/ 270716 h 606439"/>
              <a:gd name="connsiteX75" fmla="*/ 137802 w 228395"/>
              <a:gd name="connsiteY75" fmla="*/ 260014 h 606439"/>
              <a:gd name="connsiteX76" fmla="*/ 148521 w 228395"/>
              <a:gd name="connsiteY76" fmla="*/ 234134 h 606439"/>
              <a:gd name="connsiteX77" fmla="*/ 137802 w 228395"/>
              <a:gd name="connsiteY77" fmla="*/ 208362 h 606439"/>
              <a:gd name="connsiteX78" fmla="*/ 111991 w 228395"/>
              <a:gd name="connsiteY78" fmla="*/ 197660 h 606439"/>
              <a:gd name="connsiteX79" fmla="*/ 86071 w 228395"/>
              <a:gd name="connsiteY79" fmla="*/ 208362 h 606439"/>
              <a:gd name="connsiteX80" fmla="*/ 75352 w 228395"/>
              <a:gd name="connsiteY80" fmla="*/ 234134 h 606439"/>
              <a:gd name="connsiteX81" fmla="*/ 79837 w 228395"/>
              <a:gd name="connsiteY81" fmla="*/ 251278 h 606439"/>
              <a:gd name="connsiteX82" fmla="*/ 61462 w 228395"/>
              <a:gd name="connsiteY82" fmla="*/ 214696 h 606439"/>
              <a:gd name="connsiteX83" fmla="*/ 54791 w 228395"/>
              <a:gd name="connsiteY83" fmla="*/ 208471 h 606439"/>
              <a:gd name="connsiteX84" fmla="*/ 54244 w 228395"/>
              <a:gd name="connsiteY84" fmla="*/ 155072 h 606439"/>
              <a:gd name="connsiteX85" fmla="*/ 84321 w 228395"/>
              <a:gd name="connsiteY85" fmla="*/ 1534 h 606439"/>
              <a:gd name="connsiteX86" fmla="*/ 139804 w 228395"/>
              <a:gd name="connsiteY86" fmla="*/ 0 h 606439"/>
              <a:gd name="connsiteX87" fmla="*/ 173499 w 228395"/>
              <a:gd name="connsiteY87" fmla="*/ 164342 h 606439"/>
              <a:gd name="connsiteX88" fmla="*/ 172952 w 228395"/>
              <a:gd name="connsiteY88" fmla="*/ 212825 h 606439"/>
              <a:gd name="connsiteX89" fmla="*/ 135756 w 228395"/>
              <a:gd name="connsiteY89" fmla="*/ 183997 h 606439"/>
              <a:gd name="connsiteX90" fmla="*/ 150853 w 228395"/>
              <a:gd name="connsiteY90" fmla="*/ 170457 h 606439"/>
              <a:gd name="connsiteX91" fmla="*/ 146477 w 228395"/>
              <a:gd name="connsiteY91" fmla="*/ 112582 h 606439"/>
              <a:gd name="connsiteX92" fmla="*/ 128645 w 228395"/>
              <a:gd name="connsiteY92" fmla="*/ 101772 h 606439"/>
              <a:gd name="connsiteX93" fmla="*/ 128426 w 228395"/>
              <a:gd name="connsiteY93" fmla="*/ 88668 h 606439"/>
              <a:gd name="connsiteX94" fmla="*/ 126676 w 228395"/>
              <a:gd name="connsiteY94" fmla="*/ 28828 h 606439"/>
              <a:gd name="connsiteX95" fmla="*/ 124597 w 228395"/>
              <a:gd name="connsiteY95" fmla="*/ 437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28395" h="606439">
                <a:moveTo>
                  <a:pt x="158711" y="347605"/>
                </a:moveTo>
                <a:lnTo>
                  <a:pt x="215669" y="353394"/>
                </a:lnTo>
                <a:lnTo>
                  <a:pt x="193913" y="386271"/>
                </a:lnTo>
                <a:cubicBezTo>
                  <a:pt x="192273" y="388783"/>
                  <a:pt x="192273" y="392169"/>
                  <a:pt x="193804" y="394681"/>
                </a:cubicBezTo>
                <a:cubicBezTo>
                  <a:pt x="194023" y="395227"/>
                  <a:pt x="200910" y="407133"/>
                  <a:pt x="223978" y="477365"/>
                </a:cubicBezTo>
                <a:cubicBezTo>
                  <a:pt x="232068" y="501723"/>
                  <a:pt x="229007" y="521602"/>
                  <a:pt x="215123" y="536457"/>
                </a:cubicBezTo>
                <a:cubicBezTo>
                  <a:pt x="212389" y="539406"/>
                  <a:pt x="212280" y="543993"/>
                  <a:pt x="214904" y="546942"/>
                </a:cubicBezTo>
                <a:cubicBezTo>
                  <a:pt x="219714" y="552513"/>
                  <a:pt x="222229" y="558848"/>
                  <a:pt x="222229" y="565292"/>
                </a:cubicBezTo>
                <a:cubicBezTo>
                  <a:pt x="222229" y="583642"/>
                  <a:pt x="202769" y="598606"/>
                  <a:pt x="178826" y="598606"/>
                </a:cubicBezTo>
                <a:cubicBezTo>
                  <a:pt x="154884" y="598606"/>
                  <a:pt x="135424" y="583642"/>
                  <a:pt x="135424" y="565292"/>
                </a:cubicBezTo>
                <a:cubicBezTo>
                  <a:pt x="135424" y="562234"/>
                  <a:pt x="134331" y="557865"/>
                  <a:pt x="133347" y="554697"/>
                </a:cubicBezTo>
                <a:cubicBezTo>
                  <a:pt x="133894" y="553823"/>
                  <a:pt x="134659" y="552840"/>
                  <a:pt x="135424" y="551639"/>
                </a:cubicBezTo>
                <a:cubicBezTo>
                  <a:pt x="148653" y="531978"/>
                  <a:pt x="183746" y="479659"/>
                  <a:pt x="156196" y="439573"/>
                </a:cubicBezTo>
                <a:cubicBezTo>
                  <a:pt x="136517" y="410847"/>
                  <a:pt x="137283" y="367812"/>
                  <a:pt x="138813" y="348479"/>
                </a:cubicBezTo>
                <a:close/>
                <a:moveTo>
                  <a:pt x="89373" y="345559"/>
                </a:moveTo>
                <a:cubicBezTo>
                  <a:pt x="91123" y="363359"/>
                  <a:pt x="92983" y="409332"/>
                  <a:pt x="72306" y="439581"/>
                </a:cubicBezTo>
                <a:cubicBezTo>
                  <a:pt x="44736" y="479657"/>
                  <a:pt x="79855" y="531964"/>
                  <a:pt x="93092" y="551620"/>
                </a:cubicBezTo>
                <a:cubicBezTo>
                  <a:pt x="93858" y="552822"/>
                  <a:pt x="94515" y="553804"/>
                  <a:pt x="95171" y="554678"/>
                </a:cubicBezTo>
                <a:cubicBezTo>
                  <a:pt x="94186" y="557845"/>
                  <a:pt x="93092" y="562213"/>
                  <a:pt x="93092" y="565270"/>
                </a:cubicBezTo>
                <a:cubicBezTo>
                  <a:pt x="93092" y="583616"/>
                  <a:pt x="73619" y="598577"/>
                  <a:pt x="49659" y="598577"/>
                </a:cubicBezTo>
                <a:lnTo>
                  <a:pt x="49550" y="606439"/>
                </a:lnTo>
                <a:lnTo>
                  <a:pt x="49550" y="598577"/>
                </a:lnTo>
                <a:cubicBezTo>
                  <a:pt x="25700" y="598577"/>
                  <a:pt x="6117" y="583616"/>
                  <a:pt x="6117" y="565270"/>
                </a:cubicBezTo>
                <a:cubicBezTo>
                  <a:pt x="6117" y="558828"/>
                  <a:pt x="8743" y="552494"/>
                  <a:pt x="13447" y="546925"/>
                </a:cubicBezTo>
                <a:cubicBezTo>
                  <a:pt x="16073" y="543976"/>
                  <a:pt x="16073" y="539390"/>
                  <a:pt x="13337" y="536442"/>
                </a:cubicBezTo>
                <a:cubicBezTo>
                  <a:pt x="-666" y="521590"/>
                  <a:pt x="-3620" y="501716"/>
                  <a:pt x="4366" y="477364"/>
                </a:cubicBezTo>
                <a:cubicBezTo>
                  <a:pt x="27560" y="407148"/>
                  <a:pt x="34452" y="395136"/>
                  <a:pt x="34562" y="394918"/>
                </a:cubicBezTo>
                <a:cubicBezTo>
                  <a:pt x="36312" y="392297"/>
                  <a:pt x="36312" y="388912"/>
                  <a:pt x="34562" y="386291"/>
                </a:cubicBezTo>
                <a:lnTo>
                  <a:pt x="12681" y="353421"/>
                </a:lnTo>
                <a:close/>
                <a:moveTo>
                  <a:pt x="55161" y="242533"/>
                </a:moveTo>
                <a:cubicBezTo>
                  <a:pt x="61932" y="255752"/>
                  <a:pt x="73290" y="270936"/>
                  <a:pt x="91855" y="279348"/>
                </a:cubicBezTo>
                <a:lnTo>
                  <a:pt x="88797" y="329709"/>
                </a:lnTo>
                <a:lnTo>
                  <a:pt x="56035" y="332222"/>
                </a:lnTo>
                <a:close/>
                <a:moveTo>
                  <a:pt x="112036" y="213319"/>
                </a:moveTo>
                <a:cubicBezTo>
                  <a:pt x="117614" y="213319"/>
                  <a:pt x="122863" y="215503"/>
                  <a:pt x="126800" y="219435"/>
                </a:cubicBezTo>
                <a:cubicBezTo>
                  <a:pt x="130737" y="223367"/>
                  <a:pt x="132924" y="228609"/>
                  <a:pt x="132924" y="234179"/>
                </a:cubicBezTo>
                <a:cubicBezTo>
                  <a:pt x="132924" y="239749"/>
                  <a:pt x="130737" y="244992"/>
                  <a:pt x="126800" y="248924"/>
                </a:cubicBezTo>
                <a:cubicBezTo>
                  <a:pt x="118926" y="256787"/>
                  <a:pt x="105147" y="256787"/>
                  <a:pt x="97273" y="248924"/>
                </a:cubicBezTo>
                <a:cubicBezTo>
                  <a:pt x="93336" y="244992"/>
                  <a:pt x="91149" y="239749"/>
                  <a:pt x="91149" y="234179"/>
                </a:cubicBezTo>
                <a:cubicBezTo>
                  <a:pt x="91149" y="228609"/>
                  <a:pt x="93336" y="223367"/>
                  <a:pt x="97273" y="219435"/>
                </a:cubicBezTo>
                <a:cubicBezTo>
                  <a:pt x="101210" y="215503"/>
                  <a:pt x="106459" y="213319"/>
                  <a:pt x="112036" y="213319"/>
                </a:cubicBezTo>
                <a:close/>
                <a:moveTo>
                  <a:pt x="140012" y="130052"/>
                </a:moveTo>
                <a:cubicBezTo>
                  <a:pt x="145485" y="139667"/>
                  <a:pt x="144938" y="151905"/>
                  <a:pt x="137713" y="161848"/>
                </a:cubicBezTo>
                <a:cubicBezTo>
                  <a:pt x="132130" y="171353"/>
                  <a:pt x="119652" y="173539"/>
                  <a:pt x="114726" y="174085"/>
                </a:cubicBezTo>
                <a:lnTo>
                  <a:pt x="114397" y="173867"/>
                </a:lnTo>
                <a:cubicBezTo>
                  <a:pt x="113522" y="173320"/>
                  <a:pt x="112427" y="172992"/>
                  <a:pt x="111442" y="172883"/>
                </a:cubicBezTo>
                <a:cubicBezTo>
                  <a:pt x="107501" y="172446"/>
                  <a:pt x="103889" y="171244"/>
                  <a:pt x="100605" y="169387"/>
                </a:cubicBezTo>
                <a:close/>
                <a:moveTo>
                  <a:pt x="116838" y="114669"/>
                </a:moveTo>
                <a:cubicBezTo>
                  <a:pt x="117712" y="115106"/>
                  <a:pt x="118587" y="115433"/>
                  <a:pt x="119571" y="115652"/>
                </a:cubicBezTo>
                <a:cubicBezTo>
                  <a:pt x="122960" y="116198"/>
                  <a:pt x="126130" y="117399"/>
                  <a:pt x="128972" y="118928"/>
                </a:cubicBezTo>
                <a:lnTo>
                  <a:pt x="89509" y="158349"/>
                </a:lnTo>
                <a:cubicBezTo>
                  <a:pt x="83387" y="147320"/>
                  <a:pt x="84808" y="133124"/>
                  <a:pt x="94209" y="123623"/>
                </a:cubicBezTo>
                <a:cubicBezTo>
                  <a:pt x="99457" y="118491"/>
                  <a:pt x="106453" y="115433"/>
                  <a:pt x="113996" y="115324"/>
                </a:cubicBezTo>
                <a:cubicBezTo>
                  <a:pt x="114979" y="115215"/>
                  <a:pt x="115963" y="114997"/>
                  <a:pt x="116838" y="114669"/>
                </a:cubicBezTo>
                <a:close/>
                <a:moveTo>
                  <a:pt x="114208" y="39658"/>
                </a:moveTo>
                <a:cubicBezTo>
                  <a:pt x="122198" y="60198"/>
                  <a:pt x="118915" y="72762"/>
                  <a:pt x="116397" y="78116"/>
                </a:cubicBezTo>
                <a:cubicBezTo>
                  <a:pt x="106109" y="60417"/>
                  <a:pt x="110815" y="46213"/>
                  <a:pt x="114208" y="39658"/>
                </a:cubicBezTo>
                <a:close/>
                <a:moveTo>
                  <a:pt x="101601" y="988"/>
                </a:moveTo>
                <a:lnTo>
                  <a:pt x="102695" y="28288"/>
                </a:lnTo>
                <a:cubicBezTo>
                  <a:pt x="95148" y="39427"/>
                  <a:pt x="87930" y="63233"/>
                  <a:pt x="104992" y="89332"/>
                </a:cubicBezTo>
                <a:lnTo>
                  <a:pt x="105538" y="100580"/>
                </a:lnTo>
                <a:cubicBezTo>
                  <a:pt x="97008" y="102327"/>
                  <a:pt x="89242" y="106477"/>
                  <a:pt x="83118" y="112592"/>
                </a:cubicBezTo>
                <a:cubicBezTo>
                  <a:pt x="65618" y="130064"/>
                  <a:pt x="65618" y="158348"/>
                  <a:pt x="83118" y="175820"/>
                </a:cubicBezTo>
                <a:cubicBezTo>
                  <a:pt x="89789" y="182481"/>
                  <a:pt x="98429" y="186740"/>
                  <a:pt x="107945" y="188160"/>
                </a:cubicBezTo>
                <a:lnTo>
                  <a:pt x="109148" y="188924"/>
                </a:lnTo>
                <a:cubicBezTo>
                  <a:pt x="109694" y="189143"/>
                  <a:pt x="110241" y="189361"/>
                  <a:pt x="110788" y="189579"/>
                </a:cubicBezTo>
                <a:cubicBezTo>
                  <a:pt x="111663" y="192637"/>
                  <a:pt x="114397" y="194930"/>
                  <a:pt x="117788" y="195149"/>
                </a:cubicBezTo>
                <a:cubicBezTo>
                  <a:pt x="118116" y="195149"/>
                  <a:pt x="148739" y="197333"/>
                  <a:pt x="172582" y="240358"/>
                </a:cubicBezTo>
                <a:lnTo>
                  <a:pt x="171707" y="331323"/>
                </a:lnTo>
                <a:lnTo>
                  <a:pt x="159130" y="331869"/>
                </a:lnTo>
                <a:lnTo>
                  <a:pt x="143052" y="330231"/>
                </a:lnTo>
                <a:lnTo>
                  <a:pt x="135396" y="285786"/>
                </a:lnTo>
                <a:cubicBezTo>
                  <a:pt x="134959" y="283274"/>
                  <a:pt x="133318" y="281199"/>
                  <a:pt x="131022" y="280107"/>
                </a:cubicBezTo>
                <a:lnTo>
                  <a:pt x="110460" y="270498"/>
                </a:lnTo>
                <a:cubicBezTo>
                  <a:pt x="111007" y="270498"/>
                  <a:pt x="111444" y="270716"/>
                  <a:pt x="111991" y="270716"/>
                </a:cubicBezTo>
                <a:cubicBezTo>
                  <a:pt x="121725" y="270716"/>
                  <a:pt x="130912" y="266894"/>
                  <a:pt x="137802" y="260014"/>
                </a:cubicBezTo>
                <a:cubicBezTo>
                  <a:pt x="144802" y="253025"/>
                  <a:pt x="148521" y="243853"/>
                  <a:pt x="148521" y="234134"/>
                </a:cubicBezTo>
                <a:cubicBezTo>
                  <a:pt x="148521" y="224415"/>
                  <a:pt x="144802" y="215242"/>
                  <a:pt x="137802" y="208362"/>
                </a:cubicBezTo>
                <a:cubicBezTo>
                  <a:pt x="130912" y="201373"/>
                  <a:pt x="121725" y="197660"/>
                  <a:pt x="111991" y="197660"/>
                </a:cubicBezTo>
                <a:cubicBezTo>
                  <a:pt x="102257" y="197660"/>
                  <a:pt x="93070" y="201373"/>
                  <a:pt x="86071" y="208362"/>
                </a:cubicBezTo>
                <a:cubicBezTo>
                  <a:pt x="79180" y="215242"/>
                  <a:pt x="75352" y="224415"/>
                  <a:pt x="75352" y="234134"/>
                </a:cubicBezTo>
                <a:cubicBezTo>
                  <a:pt x="75352" y="240249"/>
                  <a:pt x="76993" y="246037"/>
                  <a:pt x="79837" y="251278"/>
                </a:cubicBezTo>
                <a:cubicBezTo>
                  <a:pt x="65728" y="235335"/>
                  <a:pt x="61572" y="215132"/>
                  <a:pt x="61462" y="214696"/>
                </a:cubicBezTo>
                <a:cubicBezTo>
                  <a:pt x="60806" y="211310"/>
                  <a:pt x="58072" y="208908"/>
                  <a:pt x="54791" y="208471"/>
                </a:cubicBezTo>
                <a:lnTo>
                  <a:pt x="54244" y="155072"/>
                </a:lnTo>
                <a:lnTo>
                  <a:pt x="84321" y="1534"/>
                </a:lnTo>
                <a:close/>
                <a:moveTo>
                  <a:pt x="139804" y="0"/>
                </a:moveTo>
                <a:lnTo>
                  <a:pt x="173499" y="164342"/>
                </a:lnTo>
                <a:lnTo>
                  <a:pt x="172952" y="212825"/>
                </a:lnTo>
                <a:cubicBezTo>
                  <a:pt x="159824" y="196664"/>
                  <a:pt x="146149" y="188365"/>
                  <a:pt x="135756" y="183997"/>
                </a:cubicBezTo>
                <a:cubicBezTo>
                  <a:pt x="141445" y="181158"/>
                  <a:pt x="147024" y="176899"/>
                  <a:pt x="150853" y="170457"/>
                </a:cubicBezTo>
                <a:cubicBezTo>
                  <a:pt x="163981" y="152548"/>
                  <a:pt x="162121" y="128197"/>
                  <a:pt x="146477" y="112582"/>
                </a:cubicBezTo>
                <a:cubicBezTo>
                  <a:pt x="141445" y="107559"/>
                  <a:pt x="135318" y="103956"/>
                  <a:pt x="128645" y="101772"/>
                </a:cubicBezTo>
                <a:lnTo>
                  <a:pt x="128426" y="88668"/>
                </a:lnTo>
                <a:cubicBezTo>
                  <a:pt x="132693" y="81679"/>
                  <a:pt x="141335" y="61696"/>
                  <a:pt x="126676" y="28828"/>
                </a:cubicBezTo>
                <a:lnTo>
                  <a:pt x="124597" y="43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ut-of-basket-commercial-symbol_49779"/>
          <p:cNvSpPr>
            <a:spLocks noChangeAspect="1"/>
          </p:cNvSpPr>
          <p:nvPr/>
        </p:nvSpPr>
        <p:spPr bwMode="auto">
          <a:xfrm>
            <a:off x="6763297" y="1293578"/>
            <a:ext cx="303540" cy="439353"/>
          </a:xfrm>
          <a:custGeom>
            <a:avLst/>
            <a:gdLst>
              <a:gd name="T0" fmla="*/ 148 w 783"/>
              <a:gd name="T1" fmla="*/ 234 h 1135"/>
              <a:gd name="T2" fmla="*/ 312 w 783"/>
              <a:gd name="T3" fmla="*/ 2 h 1135"/>
              <a:gd name="T4" fmla="*/ 392 w 783"/>
              <a:gd name="T5" fmla="*/ 195 h 1135"/>
              <a:gd name="T6" fmla="*/ 471 w 783"/>
              <a:gd name="T7" fmla="*/ 5 h 1135"/>
              <a:gd name="T8" fmla="*/ 636 w 783"/>
              <a:gd name="T9" fmla="*/ 231 h 1135"/>
              <a:gd name="T10" fmla="*/ 479 w 783"/>
              <a:gd name="T11" fmla="*/ 331 h 1135"/>
              <a:gd name="T12" fmla="*/ 160 w 783"/>
              <a:gd name="T13" fmla="*/ 275 h 1135"/>
              <a:gd name="T14" fmla="*/ 480 w 783"/>
              <a:gd name="T15" fmla="*/ 364 h 1135"/>
              <a:gd name="T16" fmla="*/ 164 w 783"/>
              <a:gd name="T17" fmla="*/ 316 h 1135"/>
              <a:gd name="T18" fmla="*/ 620 w 783"/>
              <a:gd name="T19" fmla="*/ 310 h 1135"/>
              <a:gd name="T20" fmla="*/ 482 w 783"/>
              <a:gd name="T21" fmla="*/ 364 h 1135"/>
              <a:gd name="T22" fmla="*/ 783 w 783"/>
              <a:gd name="T23" fmla="*/ 1062 h 1135"/>
              <a:gd name="T24" fmla="*/ 766 w 783"/>
              <a:gd name="T25" fmla="*/ 1070 h 1135"/>
              <a:gd name="T26" fmla="*/ 17 w 783"/>
              <a:gd name="T27" fmla="*/ 1071 h 1135"/>
              <a:gd name="T28" fmla="*/ 0 w 783"/>
              <a:gd name="T29" fmla="*/ 1062 h 1135"/>
              <a:gd name="T30" fmla="*/ 294 w 783"/>
              <a:gd name="T31" fmla="*/ 530 h 1135"/>
              <a:gd name="T32" fmla="*/ 783 w 783"/>
              <a:gd name="T33" fmla="*/ 824 h 1135"/>
              <a:gd name="T34" fmla="*/ 421 w 783"/>
              <a:gd name="T35" fmla="*/ 655 h 1135"/>
              <a:gd name="T36" fmla="*/ 369 w 783"/>
              <a:gd name="T37" fmla="*/ 652 h 1135"/>
              <a:gd name="T38" fmla="*/ 342 w 783"/>
              <a:gd name="T39" fmla="*/ 1014 h 1135"/>
              <a:gd name="T40" fmla="*/ 389 w 783"/>
              <a:gd name="T41" fmla="*/ 1090 h 1135"/>
              <a:gd name="T42" fmla="*/ 392 w 783"/>
              <a:gd name="T43" fmla="*/ 1092 h 1135"/>
              <a:gd name="T44" fmla="*/ 446 w 783"/>
              <a:gd name="T45" fmla="*/ 1016 h 1135"/>
              <a:gd name="T46" fmla="*/ 459 w 783"/>
              <a:gd name="T47" fmla="*/ 593 h 1135"/>
              <a:gd name="T48" fmla="*/ 343 w 783"/>
              <a:gd name="T49" fmla="*/ 578 h 1135"/>
              <a:gd name="T50" fmla="*/ 370 w 783"/>
              <a:gd name="T51" fmla="*/ 680 h 1135"/>
              <a:gd name="T52" fmla="*/ 459 w 783"/>
              <a:gd name="T53" fmla="*/ 593 h 1135"/>
              <a:gd name="T54" fmla="*/ 319 w 783"/>
              <a:gd name="T55" fmla="*/ 97 h 1135"/>
              <a:gd name="T56" fmla="*/ 464 w 783"/>
              <a:gd name="T57" fmla="*/ 0 h 1135"/>
              <a:gd name="T58" fmla="*/ 392 w 783"/>
              <a:gd name="T59" fmla="*/ 186 h 1135"/>
              <a:gd name="T60" fmla="*/ 332 w 783"/>
              <a:gd name="T61" fmla="*/ 97 h 1135"/>
              <a:gd name="T62" fmla="*/ 451 w 783"/>
              <a:gd name="T63" fmla="*/ 97 h 1135"/>
              <a:gd name="T64" fmla="*/ 332 w 783"/>
              <a:gd name="T65" fmla="*/ 1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83" h="1135">
                <a:moveTo>
                  <a:pt x="160" y="275"/>
                </a:moveTo>
                <a:cubicBezTo>
                  <a:pt x="160" y="271"/>
                  <a:pt x="147" y="238"/>
                  <a:pt x="148" y="234"/>
                </a:cubicBezTo>
                <a:cubicBezTo>
                  <a:pt x="148" y="229"/>
                  <a:pt x="160" y="225"/>
                  <a:pt x="161" y="220"/>
                </a:cubicBezTo>
                <a:cubicBezTo>
                  <a:pt x="169" y="109"/>
                  <a:pt x="230" y="31"/>
                  <a:pt x="312" y="2"/>
                </a:cubicBezTo>
                <a:lnTo>
                  <a:pt x="312" y="97"/>
                </a:lnTo>
                <a:cubicBezTo>
                  <a:pt x="312" y="151"/>
                  <a:pt x="348" y="195"/>
                  <a:pt x="392" y="195"/>
                </a:cubicBezTo>
                <a:cubicBezTo>
                  <a:pt x="435" y="195"/>
                  <a:pt x="471" y="151"/>
                  <a:pt x="471" y="97"/>
                </a:cubicBezTo>
                <a:lnTo>
                  <a:pt x="471" y="5"/>
                </a:lnTo>
                <a:cubicBezTo>
                  <a:pt x="575" y="47"/>
                  <a:pt x="614" y="165"/>
                  <a:pt x="625" y="224"/>
                </a:cubicBezTo>
                <a:cubicBezTo>
                  <a:pt x="626" y="228"/>
                  <a:pt x="635" y="227"/>
                  <a:pt x="636" y="231"/>
                </a:cubicBezTo>
                <a:cubicBezTo>
                  <a:pt x="637" y="243"/>
                  <a:pt x="617" y="275"/>
                  <a:pt x="617" y="275"/>
                </a:cubicBezTo>
                <a:cubicBezTo>
                  <a:pt x="569" y="298"/>
                  <a:pt x="528" y="326"/>
                  <a:pt x="479" y="331"/>
                </a:cubicBezTo>
                <a:lnTo>
                  <a:pt x="298" y="330"/>
                </a:lnTo>
                <a:cubicBezTo>
                  <a:pt x="221" y="317"/>
                  <a:pt x="160" y="275"/>
                  <a:pt x="160" y="275"/>
                </a:cubicBezTo>
                <a:close/>
                <a:moveTo>
                  <a:pt x="482" y="364"/>
                </a:moveTo>
                <a:lnTo>
                  <a:pt x="480" y="364"/>
                </a:lnTo>
                <a:lnTo>
                  <a:pt x="293" y="362"/>
                </a:lnTo>
                <a:cubicBezTo>
                  <a:pt x="238" y="353"/>
                  <a:pt x="191" y="331"/>
                  <a:pt x="164" y="316"/>
                </a:cubicBezTo>
                <a:cubicBezTo>
                  <a:pt x="180" y="428"/>
                  <a:pt x="275" y="514"/>
                  <a:pt x="392" y="514"/>
                </a:cubicBezTo>
                <a:cubicBezTo>
                  <a:pt x="510" y="514"/>
                  <a:pt x="607" y="425"/>
                  <a:pt x="620" y="310"/>
                </a:cubicBezTo>
                <a:cubicBezTo>
                  <a:pt x="614" y="313"/>
                  <a:pt x="607" y="316"/>
                  <a:pt x="602" y="319"/>
                </a:cubicBezTo>
                <a:cubicBezTo>
                  <a:pt x="565" y="339"/>
                  <a:pt x="527" y="359"/>
                  <a:pt x="482" y="364"/>
                </a:cubicBezTo>
                <a:close/>
                <a:moveTo>
                  <a:pt x="783" y="824"/>
                </a:moveTo>
                <a:lnTo>
                  <a:pt x="783" y="1062"/>
                </a:lnTo>
                <a:lnTo>
                  <a:pt x="781" y="1062"/>
                </a:lnTo>
                <a:lnTo>
                  <a:pt x="766" y="1070"/>
                </a:lnTo>
                <a:cubicBezTo>
                  <a:pt x="758" y="1074"/>
                  <a:pt x="633" y="1135"/>
                  <a:pt x="417" y="1135"/>
                </a:cubicBezTo>
                <a:cubicBezTo>
                  <a:pt x="306" y="1135"/>
                  <a:pt x="172" y="1119"/>
                  <a:pt x="17" y="1071"/>
                </a:cubicBezTo>
                <a:lnTo>
                  <a:pt x="1" y="1066"/>
                </a:lnTo>
                <a:lnTo>
                  <a:pt x="0" y="1062"/>
                </a:lnTo>
                <a:lnTo>
                  <a:pt x="0" y="824"/>
                </a:lnTo>
                <a:cubicBezTo>
                  <a:pt x="0" y="662"/>
                  <a:pt x="132" y="530"/>
                  <a:pt x="294" y="530"/>
                </a:cubicBezTo>
                <a:lnTo>
                  <a:pt x="489" y="530"/>
                </a:lnTo>
                <a:cubicBezTo>
                  <a:pt x="651" y="530"/>
                  <a:pt x="783" y="662"/>
                  <a:pt x="783" y="824"/>
                </a:cubicBezTo>
                <a:close/>
                <a:moveTo>
                  <a:pt x="446" y="1014"/>
                </a:moveTo>
                <a:lnTo>
                  <a:pt x="421" y="655"/>
                </a:lnTo>
                <a:cubicBezTo>
                  <a:pt x="421" y="654"/>
                  <a:pt x="419" y="652"/>
                  <a:pt x="417" y="652"/>
                </a:cubicBezTo>
                <a:lnTo>
                  <a:pt x="369" y="652"/>
                </a:lnTo>
                <a:cubicBezTo>
                  <a:pt x="367" y="652"/>
                  <a:pt x="365" y="654"/>
                  <a:pt x="365" y="655"/>
                </a:cubicBezTo>
                <a:lnTo>
                  <a:pt x="342" y="1014"/>
                </a:lnTo>
                <a:cubicBezTo>
                  <a:pt x="342" y="1015"/>
                  <a:pt x="342" y="1015"/>
                  <a:pt x="342" y="1016"/>
                </a:cubicBezTo>
                <a:lnTo>
                  <a:pt x="389" y="1090"/>
                </a:lnTo>
                <a:cubicBezTo>
                  <a:pt x="390" y="1091"/>
                  <a:pt x="391" y="1092"/>
                  <a:pt x="392" y="1092"/>
                </a:cubicBezTo>
                <a:lnTo>
                  <a:pt x="392" y="1092"/>
                </a:lnTo>
                <a:cubicBezTo>
                  <a:pt x="393" y="1092"/>
                  <a:pt x="394" y="1091"/>
                  <a:pt x="395" y="1090"/>
                </a:cubicBezTo>
                <a:lnTo>
                  <a:pt x="446" y="1016"/>
                </a:lnTo>
                <a:cubicBezTo>
                  <a:pt x="446" y="1016"/>
                  <a:pt x="446" y="1015"/>
                  <a:pt x="446" y="1014"/>
                </a:cubicBezTo>
                <a:close/>
                <a:moveTo>
                  <a:pt x="459" y="593"/>
                </a:moveTo>
                <a:cubicBezTo>
                  <a:pt x="459" y="585"/>
                  <a:pt x="452" y="578"/>
                  <a:pt x="444" y="578"/>
                </a:cubicBezTo>
                <a:lnTo>
                  <a:pt x="343" y="578"/>
                </a:lnTo>
                <a:cubicBezTo>
                  <a:pt x="335" y="578"/>
                  <a:pt x="328" y="585"/>
                  <a:pt x="328" y="593"/>
                </a:cubicBezTo>
                <a:lnTo>
                  <a:pt x="370" y="680"/>
                </a:lnTo>
                <a:lnTo>
                  <a:pt x="418" y="680"/>
                </a:lnTo>
                <a:lnTo>
                  <a:pt x="459" y="593"/>
                </a:lnTo>
                <a:close/>
                <a:moveTo>
                  <a:pt x="392" y="186"/>
                </a:moveTo>
                <a:cubicBezTo>
                  <a:pt x="351" y="186"/>
                  <a:pt x="319" y="146"/>
                  <a:pt x="319" y="97"/>
                </a:cubicBezTo>
                <a:lnTo>
                  <a:pt x="319" y="0"/>
                </a:lnTo>
                <a:lnTo>
                  <a:pt x="464" y="0"/>
                </a:lnTo>
                <a:lnTo>
                  <a:pt x="464" y="97"/>
                </a:lnTo>
                <a:cubicBezTo>
                  <a:pt x="464" y="146"/>
                  <a:pt x="432" y="186"/>
                  <a:pt x="392" y="186"/>
                </a:cubicBezTo>
                <a:close/>
                <a:moveTo>
                  <a:pt x="332" y="13"/>
                </a:moveTo>
                <a:lnTo>
                  <a:pt x="332" y="97"/>
                </a:lnTo>
                <a:cubicBezTo>
                  <a:pt x="332" y="138"/>
                  <a:pt x="359" y="172"/>
                  <a:pt x="392" y="172"/>
                </a:cubicBezTo>
                <a:cubicBezTo>
                  <a:pt x="424" y="172"/>
                  <a:pt x="451" y="138"/>
                  <a:pt x="451" y="97"/>
                </a:cubicBezTo>
                <a:lnTo>
                  <a:pt x="451" y="13"/>
                </a:lnTo>
                <a:lnTo>
                  <a:pt x="332" y="1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ut-of-basket-commercial-symbol_49779"/>
          <p:cNvSpPr>
            <a:spLocks noChangeAspect="1"/>
          </p:cNvSpPr>
          <p:nvPr/>
        </p:nvSpPr>
        <p:spPr bwMode="auto">
          <a:xfrm>
            <a:off x="7355565" y="1293578"/>
            <a:ext cx="402296" cy="439353"/>
          </a:xfrm>
          <a:custGeom>
            <a:avLst/>
            <a:gdLst>
              <a:gd name="T0" fmla="*/ 6403 w 6774"/>
              <a:gd name="T1" fmla="*/ 5776 h 7410"/>
              <a:gd name="T2" fmla="*/ 3754 w 6774"/>
              <a:gd name="T3" fmla="*/ 2563 h 7410"/>
              <a:gd name="T4" fmla="*/ 5779 w 6774"/>
              <a:gd name="T5" fmla="*/ 1879 h 7410"/>
              <a:gd name="T6" fmla="*/ 5931 w 6774"/>
              <a:gd name="T7" fmla="*/ 1394 h 7410"/>
              <a:gd name="T8" fmla="*/ 480 w 6774"/>
              <a:gd name="T9" fmla="*/ 1947 h 7410"/>
              <a:gd name="T10" fmla="*/ 259 w 6774"/>
              <a:gd name="T11" fmla="*/ 3223 h 7410"/>
              <a:gd name="T12" fmla="*/ 814 w 6774"/>
              <a:gd name="T13" fmla="*/ 4000 h 7410"/>
              <a:gd name="T14" fmla="*/ 2270 w 6774"/>
              <a:gd name="T15" fmla="*/ 4000 h 7410"/>
              <a:gd name="T16" fmla="*/ 2779 w 6774"/>
              <a:gd name="T17" fmla="*/ 3384 h 7410"/>
              <a:gd name="T18" fmla="*/ 4919 w 6774"/>
              <a:gd name="T19" fmla="*/ 6844 h 7410"/>
              <a:gd name="T20" fmla="*/ 6223 w 6774"/>
              <a:gd name="T21" fmla="*/ 7094 h 7410"/>
              <a:gd name="T22" fmla="*/ 6403 w 6774"/>
              <a:gd name="T23" fmla="*/ 5776 h 7410"/>
              <a:gd name="T24" fmla="*/ 1839 w 6774"/>
              <a:gd name="T25" fmla="*/ 3682 h 7410"/>
              <a:gd name="T26" fmla="*/ 1256 w 6774"/>
              <a:gd name="T27" fmla="*/ 3682 h 7410"/>
              <a:gd name="T28" fmla="*/ 702 w 6774"/>
              <a:gd name="T29" fmla="*/ 2904 h 7410"/>
              <a:gd name="T30" fmla="*/ 799 w 6774"/>
              <a:gd name="T31" fmla="*/ 2404 h 7410"/>
              <a:gd name="T32" fmla="*/ 4904 w 6774"/>
              <a:gd name="T33" fmla="*/ 1462 h 7410"/>
              <a:gd name="T34" fmla="*/ 1839 w 6774"/>
              <a:gd name="T35" fmla="*/ 3682 h 7410"/>
              <a:gd name="T36" fmla="*/ 5904 w 6774"/>
              <a:gd name="T37" fmla="*/ 6664 h 7410"/>
              <a:gd name="T38" fmla="*/ 5378 w 6774"/>
              <a:gd name="T39" fmla="*/ 6554 h 7410"/>
              <a:gd name="T40" fmla="*/ 3179 w 6774"/>
              <a:gd name="T41" fmla="*/ 2999 h 7410"/>
              <a:gd name="T42" fmla="*/ 3308 w 6774"/>
              <a:gd name="T43" fmla="*/ 2890 h 7410"/>
              <a:gd name="T44" fmla="*/ 5974 w 6774"/>
              <a:gd name="T45" fmla="*/ 6136 h 7410"/>
              <a:gd name="T46" fmla="*/ 5904 w 6774"/>
              <a:gd name="T47" fmla="*/ 6664 h 7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74" h="7410">
                <a:moveTo>
                  <a:pt x="6403" y="5776"/>
                </a:moveTo>
                <a:lnTo>
                  <a:pt x="3754" y="2563"/>
                </a:lnTo>
                <a:cubicBezTo>
                  <a:pt x="4308" y="2200"/>
                  <a:pt x="4986" y="1922"/>
                  <a:pt x="5779" y="1879"/>
                </a:cubicBezTo>
                <a:cubicBezTo>
                  <a:pt x="6092" y="1828"/>
                  <a:pt x="6067" y="1507"/>
                  <a:pt x="5931" y="1394"/>
                </a:cubicBezTo>
                <a:cubicBezTo>
                  <a:pt x="3971" y="0"/>
                  <a:pt x="1631" y="1143"/>
                  <a:pt x="480" y="1947"/>
                </a:cubicBezTo>
                <a:cubicBezTo>
                  <a:pt x="0" y="2328"/>
                  <a:pt x="16" y="2868"/>
                  <a:pt x="259" y="3223"/>
                </a:cubicBezTo>
                <a:lnTo>
                  <a:pt x="814" y="4000"/>
                </a:lnTo>
                <a:cubicBezTo>
                  <a:pt x="1228" y="4530"/>
                  <a:pt x="1963" y="4467"/>
                  <a:pt x="2270" y="4000"/>
                </a:cubicBezTo>
                <a:cubicBezTo>
                  <a:pt x="2402" y="3818"/>
                  <a:pt x="2571" y="3604"/>
                  <a:pt x="2779" y="3384"/>
                </a:cubicBezTo>
                <a:lnTo>
                  <a:pt x="4919" y="6844"/>
                </a:lnTo>
                <a:cubicBezTo>
                  <a:pt x="5186" y="7295"/>
                  <a:pt x="5819" y="7410"/>
                  <a:pt x="6223" y="7094"/>
                </a:cubicBezTo>
                <a:cubicBezTo>
                  <a:pt x="6594" y="6854"/>
                  <a:pt x="6774" y="6231"/>
                  <a:pt x="6403" y="5776"/>
                </a:cubicBezTo>
                <a:close/>
                <a:moveTo>
                  <a:pt x="1839" y="3682"/>
                </a:moveTo>
                <a:cubicBezTo>
                  <a:pt x="1675" y="3892"/>
                  <a:pt x="1396" y="3876"/>
                  <a:pt x="1256" y="3682"/>
                </a:cubicBezTo>
                <a:lnTo>
                  <a:pt x="702" y="2904"/>
                </a:lnTo>
                <a:cubicBezTo>
                  <a:pt x="616" y="2800"/>
                  <a:pt x="608" y="2526"/>
                  <a:pt x="799" y="2404"/>
                </a:cubicBezTo>
                <a:cubicBezTo>
                  <a:pt x="2107" y="1578"/>
                  <a:pt x="3444" y="987"/>
                  <a:pt x="4904" y="1462"/>
                </a:cubicBezTo>
                <a:cubicBezTo>
                  <a:pt x="3379" y="1851"/>
                  <a:pt x="2352" y="2974"/>
                  <a:pt x="1839" y="3682"/>
                </a:cubicBezTo>
                <a:close/>
                <a:moveTo>
                  <a:pt x="5904" y="6664"/>
                </a:moveTo>
                <a:cubicBezTo>
                  <a:pt x="5655" y="6790"/>
                  <a:pt x="5484" y="6707"/>
                  <a:pt x="5378" y="6554"/>
                </a:cubicBezTo>
                <a:lnTo>
                  <a:pt x="3179" y="2999"/>
                </a:lnTo>
                <a:cubicBezTo>
                  <a:pt x="3220" y="2963"/>
                  <a:pt x="3264" y="2926"/>
                  <a:pt x="3308" y="2890"/>
                </a:cubicBezTo>
                <a:lnTo>
                  <a:pt x="5974" y="6136"/>
                </a:lnTo>
                <a:cubicBezTo>
                  <a:pt x="6111" y="6306"/>
                  <a:pt x="6072" y="6544"/>
                  <a:pt x="5904" y="666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out-of-basket-commercial-symbol_49779"/>
          <p:cNvSpPr>
            <a:spLocks noChangeAspect="1"/>
          </p:cNvSpPr>
          <p:nvPr/>
        </p:nvSpPr>
        <p:spPr bwMode="auto">
          <a:xfrm>
            <a:off x="8089041" y="1293578"/>
            <a:ext cx="218636" cy="439353"/>
          </a:xfrm>
          <a:custGeom>
            <a:avLst/>
            <a:gdLst>
              <a:gd name="connsiteX0" fmla="*/ 77526 w 302170"/>
              <a:gd name="connsiteY0" fmla="*/ 497134 h 607216"/>
              <a:gd name="connsiteX1" fmla="*/ 253655 w 302170"/>
              <a:gd name="connsiteY1" fmla="*/ 497134 h 607216"/>
              <a:gd name="connsiteX2" fmla="*/ 263359 w 302170"/>
              <a:gd name="connsiteY2" fmla="*/ 506934 h 607216"/>
              <a:gd name="connsiteX3" fmla="*/ 253655 w 302170"/>
              <a:gd name="connsiteY3" fmla="*/ 516540 h 607216"/>
              <a:gd name="connsiteX4" fmla="*/ 77526 w 302170"/>
              <a:gd name="connsiteY4" fmla="*/ 516540 h 607216"/>
              <a:gd name="connsiteX5" fmla="*/ 67822 w 302170"/>
              <a:gd name="connsiteY5" fmla="*/ 506837 h 607216"/>
              <a:gd name="connsiteX6" fmla="*/ 77526 w 302170"/>
              <a:gd name="connsiteY6" fmla="*/ 497134 h 607216"/>
              <a:gd name="connsiteX7" fmla="*/ 77526 w 302170"/>
              <a:gd name="connsiteY7" fmla="*/ 311123 h 607216"/>
              <a:gd name="connsiteX8" fmla="*/ 253655 w 302170"/>
              <a:gd name="connsiteY8" fmla="*/ 311123 h 607216"/>
              <a:gd name="connsiteX9" fmla="*/ 263359 w 302170"/>
              <a:gd name="connsiteY9" fmla="*/ 320826 h 607216"/>
              <a:gd name="connsiteX10" fmla="*/ 253655 w 302170"/>
              <a:gd name="connsiteY10" fmla="*/ 330529 h 607216"/>
              <a:gd name="connsiteX11" fmla="*/ 77526 w 302170"/>
              <a:gd name="connsiteY11" fmla="*/ 330529 h 607216"/>
              <a:gd name="connsiteX12" fmla="*/ 67822 w 302170"/>
              <a:gd name="connsiteY12" fmla="*/ 320826 h 607216"/>
              <a:gd name="connsiteX13" fmla="*/ 77526 w 302170"/>
              <a:gd name="connsiteY13" fmla="*/ 311123 h 607216"/>
              <a:gd name="connsiteX14" fmla="*/ 138281 w 302170"/>
              <a:gd name="connsiteY14" fmla="*/ 246909 h 607216"/>
              <a:gd name="connsiteX15" fmla="*/ 192901 w 302170"/>
              <a:gd name="connsiteY15" fmla="*/ 246909 h 607216"/>
              <a:gd name="connsiteX16" fmla="*/ 202602 w 302170"/>
              <a:gd name="connsiteY16" fmla="*/ 256576 h 607216"/>
              <a:gd name="connsiteX17" fmla="*/ 192901 w 302170"/>
              <a:gd name="connsiteY17" fmla="*/ 266244 h 607216"/>
              <a:gd name="connsiteX18" fmla="*/ 138281 w 302170"/>
              <a:gd name="connsiteY18" fmla="*/ 266244 h 607216"/>
              <a:gd name="connsiteX19" fmla="*/ 128579 w 302170"/>
              <a:gd name="connsiteY19" fmla="*/ 256576 h 607216"/>
              <a:gd name="connsiteX20" fmla="*/ 138281 w 302170"/>
              <a:gd name="connsiteY20" fmla="*/ 246909 h 607216"/>
              <a:gd name="connsiteX21" fmla="*/ 124692 w 302170"/>
              <a:gd name="connsiteY21" fmla="*/ 159773 h 607216"/>
              <a:gd name="connsiteX22" fmla="*/ 108584 w 302170"/>
              <a:gd name="connsiteY22" fmla="*/ 258117 h 607216"/>
              <a:gd name="connsiteX23" fmla="*/ 104217 w 302170"/>
              <a:gd name="connsiteY23" fmla="*/ 264706 h 607216"/>
              <a:gd name="connsiteX24" fmla="*/ 65791 w 302170"/>
              <a:gd name="connsiteY24" fmla="*/ 289123 h 607216"/>
              <a:gd name="connsiteX25" fmla="*/ 48421 w 302170"/>
              <a:gd name="connsiteY25" fmla="*/ 320806 h 607216"/>
              <a:gd name="connsiteX26" fmla="*/ 48421 w 302170"/>
              <a:gd name="connsiteY26" fmla="*/ 545594 h 607216"/>
              <a:gd name="connsiteX27" fmla="*/ 90632 w 302170"/>
              <a:gd name="connsiteY27" fmla="*/ 587838 h 607216"/>
              <a:gd name="connsiteX28" fmla="*/ 240552 w 302170"/>
              <a:gd name="connsiteY28" fmla="*/ 587838 h 607216"/>
              <a:gd name="connsiteX29" fmla="*/ 282763 w 302170"/>
              <a:gd name="connsiteY29" fmla="*/ 545594 h 607216"/>
              <a:gd name="connsiteX30" fmla="*/ 282763 w 302170"/>
              <a:gd name="connsiteY30" fmla="*/ 320806 h 607216"/>
              <a:gd name="connsiteX31" fmla="*/ 265394 w 302170"/>
              <a:gd name="connsiteY31" fmla="*/ 289123 h 607216"/>
              <a:gd name="connsiteX32" fmla="*/ 227064 w 302170"/>
              <a:gd name="connsiteY32" fmla="*/ 264706 h 607216"/>
              <a:gd name="connsiteX33" fmla="*/ 222698 w 302170"/>
              <a:gd name="connsiteY33" fmla="*/ 258117 h 607216"/>
              <a:gd name="connsiteX34" fmla="*/ 206493 w 302170"/>
              <a:gd name="connsiteY34" fmla="*/ 159773 h 607216"/>
              <a:gd name="connsiteX35" fmla="*/ 113241 w 302170"/>
              <a:gd name="connsiteY35" fmla="*/ 109777 h 607216"/>
              <a:gd name="connsiteX36" fmla="*/ 113241 w 302170"/>
              <a:gd name="connsiteY36" fmla="*/ 140395 h 607216"/>
              <a:gd name="connsiteX37" fmla="*/ 218040 w 302170"/>
              <a:gd name="connsiteY37" fmla="*/ 140395 h 607216"/>
              <a:gd name="connsiteX38" fmla="*/ 218040 w 302170"/>
              <a:gd name="connsiteY38" fmla="*/ 109777 h 607216"/>
              <a:gd name="connsiteX39" fmla="*/ 19408 w 302170"/>
              <a:gd name="connsiteY39" fmla="*/ 32264 h 607216"/>
              <a:gd name="connsiteX40" fmla="*/ 19408 w 302170"/>
              <a:gd name="connsiteY40" fmla="*/ 64626 h 607216"/>
              <a:gd name="connsiteX41" fmla="*/ 41435 w 302170"/>
              <a:gd name="connsiteY41" fmla="*/ 64626 h 607216"/>
              <a:gd name="connsiteX42" fmla="*/ 41435 w 302170"/>
              <a:gd name="connsiteY42" fmla="*/ 32264 h 607216"/>
              <a:gd name="connsiteX43" fmla="*/ 60842 w 302170"/>
              <a:gd name="connsiteY43" fmla="*/ 19378 h 607216"/>
              <a:gd name="connsiteX44" fmla="*/ 60842 w 302170"/>
              <a:gd name="connsiteY44" fmla="*/ 90399 h 607216"/>
              <a:gd name="connsiteX45" fmla="*/ 241232 w 302170"/>
              <a:gd name="connsiteY45" fmla="*/ 90399 h 607216"/>
              <a:gd name="connsiteX46" fmla="*/ 270342 w 302170"/>
              <a:gd name="connsiteY46" fmla="*/ 61332 h 607216"/>
              <a:gd name="connsiteX47" fmla="*/ 270342 w 302170"/>
              <a:gd name="connsiteY47" fmla="*/ 19378 h 607216"/>
              <a:gd name="connsiteX48" fmla="*/ 51138 w 302170"/>
              <a:gd name="connsiteY48" fmla="*/ 0 h 607216"/>
              <a:gd name="connsiteX49" fmla="*/ 280046 w 302170"/>
              <a:gd name="connsiteY49" fmla="*/ 0 h 607216"/>
              <a:gd name="connsiteX50" fmla="*/ 289750 w 302170"/>
              <a:gd name="connsiteY50" fmla="*/ 9689 h 607216"/>
              <a:gd name="connsiteX51" fmla="*/ 289750 w 302170"/>
              <a:gd name="connsiteY51" fmla="*/ 61332 h 607216"/>
              <a:gd name="connsiteX52" fmla="*/ 241232 w 302170"/>
              <a:gd name="connsiteY52" fmla="*/ 109777 h 607216"/>
              <a:gd name="connsiteX53" fmla="*/ 237447 w 302170"/>
              <a:gd name="connsiteY53" fmla="*/ 109777 h 607216"/>
              <a:gd name="connsiteX54" fmla="*/ 237447 w 302170"/>
              <a:gd name="connsiteY54" fmla="*/ 150084 h 607216"/>
              <a:gd name="connsiteX55" fmla="*/ 227744 w 302170"/>
              <a:gd name="connsiteY55" fmla="*/ 159773 h 607216"/>
              <a:gd name="connsiteX56" fmla="*/ 226191 w 302170"/>
              <a:gd name="connsiteY56" fmla="*/ 159773 h 607216"/>
              <a:gd name="connsiteX57" fmla="*/ 241135 w 302170"/>
              <a:gd name="connsiteY57" fmla="*/ 250754 h 607216"/>
              <a:gd name="connsiteX58" fmla="*/ 275776 w 302170"/>
              <a:gd name="connsiteY58" fmla="*/ 272748 h 607216"/>
              <a:gd name="connsiteX59" fmla="*/ 302170 w 302170"/>
              <a:gd name="connsiteY59" fmla="*/ 320806 h 607216"/>
              <a:gd name="connsiteX60" fmla="*/ 302170 w 302170"/>
              <a:gd name="connsiteY60" fmla="*/ 545594 h 607216"/>
              <a:gd name="connsiteX61" fmla="*/ 240552 w 302170"/>
              <a:gd name="connsiteY61" fmla="*/ 607216 h 607216"/>
              <a:gd name="connsiteX62" fmla="*/ 90632 w 302170"/>
              <a:gd name="connsiteY62" fmla="*/ 607216 h 607216"/>
              <a:gd name="connsiteX63" fmla="*/ 29014 w 302170"/>
              <a:gd name="connsiteY63" fmla="*/ 545594 h 607216"/>
              <a:gd name="connsiteX64" fmla="*/ 29014 w 302170"/>
              <a:gd name="connsiteY64" fmla="*/ 320806 h 607216"/>
              <a:gd name="connsiteX65" fmla="*/ 55408 w 302170"/>
              <a:gd name="connsiteY65" fmla="*/ 272748 h 607216"/>
              <a:gd name="connsiteX66" fmla="*/ 90050 w 302170"/>
              <a:gd name="connsiteY66" fmla="*/ 250754 h 607216"/>
              <a:gd name="connsiteX67" fmla="*/ 104993 w 302170"/>
              <a:gd name="connsiteY67" fmla="*/ 159773 h 607216"/>
              <a:gd name="connsiteX68" fmla="*/ 103538 w 302170"/>
              <a:gd name="connsiteY68" fmla="*/ 159773 h 607216"/>
              <a:gd name="connsiteX69" fmla="*/ 93834 w 302170"/>
              <a:gd name="connsiteY69" fmla="*/ 150084 h 607216"/>
              <a:gd name="connsiteX70" fmla="*/ 93834 w 302170"/>
              <a:gd name="connsiteY70" fmla="*/ 109777 h 607216"/>
              <a:gd name="connsiteX71" fmla="*/ 82093 w 302170"/>
              <a:gd name="connsiteY71" fmla="*/ 109777 h 607216"/>
              <a:gd name="connsiteX72" fmla="*/ 15623 w 302170"/>
              <a:gd name="connsiteY72" fmla="*/ 227500 h 607216"/>
              <a:gd name="connsiteX73" fmla="*/ 9704 w 302170"/>
              <a:gd name="connsiteY73" fmla="*/ 229438 h 607216"/>
              <a:gd name="connsiteX74" fmla="*/ 2038 w 302170"/>
              <a:gd name="connsiteY74" fmla="*/ 225659 h 607216"/>
              <a:gd name="connsiteX75" fmla="*/ 3882 w 302170"/>
              <a:gd name="connsiteY75" fmla="*/ 212094 h 607216"/>
              <a:gd name="connsiteX76" fmla="*/ 62491 w 302170"/>
              <a:gd name="connsiteY76" fmla="*/ 109777 h 607216"/>
              <a:gd name="connsiteX77" fmla="*/ 51138 w 302170"/>
              <a:gd name="connsiteY77" fmla="*/ 109777 h 607216"/>
              <a:gd name="connsiteX78" fmla="*/ 41435 w 302170"/>
              <a:gd name="connsiteY78" fmla="*/ 100088 h 607216"/>
              <a:gd name="connsiteX79" fmla="*/ 41435 w 302170"/>
              <a:gd name="connsiteY79" fmla="*/ 84004 h 607216"/>
              <a:gd name="connsiteX80" fmla="*/ 9704 w 302170"/>
              <a:gd name="connsiteY80" fmla="*/ 84004 h 607216"/>
              <a:gd name="connsiteX81" fmla="*/ 0 w 302170"/>
              <a:gd name="connsiteY81" fmla="*/ 74315 h 607216"/>
              <a:gd name="connsiteX82" fmla="*/ 0 w 302170"/>
              <a:gd name="connsiteY82" fmla="*/ 22575 h 607216"/>
              <a:gd name="connsiteX83" fmla="*/ 9704 w 302170"/>
              <a:gd name="connsiteY83" fmla="*/ 12886 h 607216"/>
              <a:gd name="connsiteX84" fmla="*/ 41435 w 302170"/>
              <a:gd name="connsiteY84" fmla="*/ 12886 h 607216"/>
              <a:gd name="connsiteX85" fmla="*/ 41435 w 302170"/>
              <a:gd name="connsiteY85" fmla="*/ 9689 h 607216"/>
              <a:gd name="connsiteX86" fmla="*/ 51138 w 302170"/>
              <a:gd name="connsiteY86" fmla="*/ 0 h 6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2170" h="607216">
                <a:moveTo>
                  <a:pt x="77526" y="497134"/>
                </a:moveTo>
                <a:lnTo>
                  <a:pt x="253655" y="497134"/>
                </a:lnTo>
                <a:cubicBezTo>
                  <a:pt x="259089" y="497134"/>
                  <a:pt x="263359" y="501501"/>
                  <a:pt x="263359" y="506934"/>
                </a:cubicBezTo>
                <a:cubicBezTo>
                  <a:pt x="263359" y="512271"/>
                  <a:pt x="259089" y="516540"/>
                  <a:pt x="253655" y="516540"/>
                </a:cubicBezTo>
                <a:lnTo>
                  <a:pt x="77526" y="516540"/>
                </a:lnTo>
                <a:cubicBezTo>
                  <a:pt x="72189" y="516540"/>
                  <a:pt x="67822" y="512271"/>
                  <a:pt x="67822" y="506837"/>
                </a:cubicBezTo>
                <a:cubicBezTo>
                  <a:pt x="67822" y="501501"/>
                  <a:pt x="72189" y="497134"/>
                  <a:pt x="77526" y="497134"/>
                </a:cubicBezTo>
                <a:close/>
                <a:moveTo>
                  <a:pt x="77526" y="311123"/>
                </a:moveTo>
                <a:lnTo>
                  <a:pt x="253655" y="311123"/>
                </a:lnTo>
                <a:cubicBezTo>
                  <a:pt x="259089" y="311123"/>
                  <a:pt x="263359" y="315392"/>
                  <a:pt x="263359" y="320826"/>
                </a:cubicBezTo>
                <a:cubicBezTo>
                  <a:pt x="263359" y="326162"/>
                  <a:pt x="259089" y="330529"/>
                  <a:pt x="253655" y="330529"/>
                </a:cubicBezTo>
                <a:lnTo>
                  <a:pt x="77526" y="330529"/>
                </a:lnTo>
                <a:cubicBezTo>
                  <a:pt x="72189" y="330529"/>
                  <a:pt x="67822" y="326162"/>
                  <a:pt x="67822" y="320826"/>
                </a:cubicBezTo>
                <a:cubicBezTo>
                  <a:pt x="67822" y="315392"/>
                  <a:pt x="72189" y="311123"/>
                  <a:pt x="77526" y="311123"/>
                </a:cubicBezTo>
                <a:close/>
                <a:moveTo>
                  <a:pt x="138281" y="246909"/>
                </a:moveTo>
                <a:lnTo>
                  <a:pt x="192901" y="246909"/>
                </a:lnTo>
                <a:cubicBezTo>
                  <a:pt x="198236" y="246909"/>
                  <a:pt x="202602" y="251259"/>
                  <a:pt x="202602" y="256576"/>
                </a:cubicBezTo>
                <a:cubicBezTo>
                  <a:pt x="202602" y="261893"/>
                  <a:pt x="198236" y="266244"/>
                  <a:pt x="192901" y="266244"/>
                </a:cubicBezTo>
                <a:lnTo>
                  <a:pt x="138281" y="266244"/>
                </a:lnTo>
                <a:cubicBezTo>
                  <a:pt x="132945" y="266244"/>
                  <a:pt x="128579" y="261893"/>
                  <a:pt x="128579" y="256576"/>
                </a:cubicBezTo>
                <a:cubicBezTo>
                  <a:pt x="128579" y="251259"/>
                  <a:pt x="132945" y="246909"/>
                  <a:pt x="138281" y="246909"/>
                </a:cubicBezTo>
                <a:close/>
                <a:moveTo>
                  <a:pt x="124692" y="159773"/>
                </a:moveTo>
                <a:lnTo>
                  <a:pt x="108584" y="258117"/>
                </a:lnTo>
                <a:cubicBezTo>
                  <a:pt x="108098" y="260830"/>
                  <a:pt x="106546" y="263253"/>
                  <a:pt x="104217" y="264706"/>
                </a:cubicBezTo>
                <a:lnTo>
                  <a:pt x="65791" y="289123"/>
                </a:lnTo>
                <a:cubicBezTo>
                  <a:pt x="56572" y="295033"/>
                  <a:pt x="48421" y="309760"/>
                  <a:pt x="48421" y="320806"/>
                </a:cubicBezTo>
                <a:lnTo>
                  <a:pt x="48421" y="545594"/>
                </a:lnTo>
                <a:cubicBezTo>
                  <a:pt x="48421" y="568847"/>
                  <a:pt x="67343" y="587838"/>
                  <a:pt x="90632" y="587838"/>
                </a:cubicBezTo>
                <a:lnTo>
                  <a:pt x="240552" y="587838"/>
                </a:lnTo>
                <a:cubicBezTo>
                  <a:pt x="263841" y="587838"/>
                  <a:pt x="282763" y="568847"/>
                  <a:pt x="282763" y="545594"/>
                </a:cubicBezTo>
                <a:lnTo>
                  <a:pt x="282763" y="320806"/>
                </a:lnTo>
                <a:cubicBezTo>
                  <a:pt x="282763" y="309760"/>
                  <a:pt x="274709" y="295033"/>
                  <a:pt x="265394" y="289123"/>
                </a:cubicBezTo>
                <a:lnTo>
                  <a:pt x="227064" y="264706"/>
                </a:lnTo>
                <a:cubicBezTo>
                  <a:pt x="224736" y="263253"/>
                  <a:pt x="223086" y="260830"/>
                  <a:pt x="222698" y="258117"/>
                </a:cubicBezTo>
                <a:lnTo>
                  <a:pt x="206493" y="159773"/>
                </a:lnTo>
                <a:close/>
                <a:moveTo>
                  <a:pt x="113241" y="109777"/>
                </a:moveTo>
                <a:lnTo>
                  <a:pt x="113241" y="140395"/>
                </a:lnTo>
                <a:lnTo>
                  <a:pt x="218040" y="140395"/>
                </a:lnTo>
                <a:lnTo>
                  <a:pt x="218040" y="109777"/>
                </a:lnTo>
                <a:close/>
                <a:moveTo>
                  <a:pt x="19408" y="32264"/>
                </a:moveTo>
                <a:lnTo>
                  <a:pt x="19408" y="64626"/>
                </a:lnTo>
                <a:lnTo>
                  <a:pt x="41435" y="64626"/>
                </a:lnTo>
                <a:lnTo>
                  <a:pt x="41435" y="32264"/>
                </a:lnTo>
                <a:close/>
                <a:moveTo>
                  <a:pt x="60842" y="19378"/>
                </a:moveTo>
                <a:lnTo>
                  <a:pt x="60842" y="90399"/>
                </a:lnTo>
                <a:lnTo>
                  <a:pt x="241232" y="90399"/>
                </a:lnTo>
                <a:cubicBezTo>
                  <a:pt x="257340" y="90399"/>
                  <a:pt x="270342" y="77416"/>
                  <a:pt x="270342" y="61332"/>
                </a:cubicBezTo>
                <a:lnTo>
                  <a:pt x="270342" y="19378"/>
                </a:lnTo>
                <a:close/>
                <a:moveTo>
                  <a:pt x="51138" y="0"/>
                </a:moveTo>
                <a:lnTo>
                  <a:pt x="280046" y="0"/>
                </a:lnTo>
                <a:cubicBezTo>
                  <a:pt x="285383" y="0"/>
                  <a:pt x="289750" y="4360"/>
                  <a:pt x="289750" y="9689"/>
                </a:cubicBezTo>
                <a:lnTo>
                  <a:pt x="289750" y="61332"/>
                </a:lnTo>
                <a:cubicBezTo>
                  <a:pt x="289750" y="88074"/>
                  <a:pt x="268014" y="109777"/>
                  <a:pt x="241232" y="109777"/>
                </a:cubicBezTo>
                <a:lnTo>
                  <a:pt x="237447" y="109777"/>
                </a:lnTo>
                <a:lnTo>
                  <a:pt x="237447" y="150084"/>
                </a:lnTo>
                <a:cubicBezTo>
                  <a:pt x="237447" y="155413"/>
                  <a:pt x="233081" y="159773"/>
                  <a:pt x="227744" y="159773"/>
                </a:cubicBezTo>
                <a:lnTo>
                  <a:pt x="226191" y="159773"/>
                </a:lnTo>
                <a:lnTo>
                  <a:pt x="241135" y="250754"/>
                </a:lnTo>
                <a:lnTo>
                  <a:pt x="275776" y="272748"/>
                </a:lnTo>
                <a:cubicBezTo>
                  <a:pt x="290623" y="282146"/>
                  <a:pt x="302170" y="303269"/>
                  <a:pt x="302170" y="320806"/>
                </a:cubicBezTo>
                <a:lnTo>
                  <a:pt x="302170" y="545594"/>
                </a:lnTo>
                <a:cubicBezTo>
                  <a:pt x="302170" y="579602"/>
                  <a:pt x="274515" y="607216"/>
                  <a:pt x="240552" y="607216"/>
                </a:cubicBezTo>
                <a:lnTo>
                  <a:pt x="90632" y="607216"/>
                </a:lnTo>
                <a:cubicBezTo>
                  <a:pt x="56669" y="607216"/>
                  <a:pt x="29014" y="579602"/>
                  <a:pt x="29014" y="545594"/>
                </a:cubicBezTo>
                <a:lnTo>
                  <a:pt x="29014" y="320806"/>
                </a:lnTo>
                <a:cubicBezTo>
                  <a:pt x="29014" y="303269"/>
                  <a:pt x="40561" y="282146"/>
                  <a:pt x="55408" y="272748"/>
                </a:cubicBezTo>
                <a:lnTo>
                  <a:pt x="90050" y="250754"/>
                </a:lnTo>
                <a:lnTo>
                  <a:pt x="104993" y="159773"/>
                </a:lnTo>
                <a:lnTo>
                  <a:pt x="103538" y="159773"/>
                </a:lnTo>
                <a:cubicBezTo>
                  <a:pt x="98104" y="159773"/>
                  <a:pt x="93834" y="155413"/>
                  <a:pt x="93834" y="150084"/>
                </a:cubicBezTo>
                <a:lnTo>
                  <a:pt x="93834" y="109777"/>
                </a:lnTo>
                <a:lnTo>
                  <a:pt x="82093" y="109777"/>
                </a:lnTo>
                <a:cubicBezTo>
                  <a:pt x="77047" y="156285"/>
                  <a:pt x="53176" y="198820"/>
                  <a:pt x="15623" y="227500"/>
                </a:cubicBezTo>
                <a:cubicBezTo>
                  <a:pt x="13876" y="228759"/>
                  <a:pt x="11839" y="229438"/>
                  <a:pt x="9704" y="229438"/>
                </a:cubicBezTo>
                <a:cubicBezTo>
                  <a:pt x="6793" y="229438"/>
                  <a:pt x="3979" y="228178"/>
                  <a:pt x="2038" y="225659"/>
                </a:cubicBezTo>
                <a:cubicBezTo>
                  <a:pt x="-1261" y="221396"/>
                  <a:pt x="-388" y="215292"/>
                  <a:pt x="3882" y="212094"/>
                </a:cubicBezTo>
                <a:cubicBezTo>
                  <a:pt x="36583" y="187096"/>
                  <a:pt x="57640" y="150181"/>
                  <a:pt x="62491" y="109777"/>
                </a:cubicBezTo>
                <a:lnTo>
                  <a:pt x="51138" y="109777"/>
                </a:lnTo>
                <a:cubicBezTo>
                  <a:pt x="45801" y="109777"/>
                  <a:pt x="41435" y="105514"/>
                  <a:pt x="41435" y="100088"/>
                </a:cubicBezTo>
                <a:lnTo>
                  <a:pt x="41435" y="84004"/>
                </a:lnTo>
                <a:lnTo>
                  <a:pt x="9704" y="84004"/>
                </a:lnTo>
                <a:cubicBezTo>
                  <a:pt x="4367" y="84004"/>
                  <a:pt x="0" y="79644"/>
                  <a:pt x="0" y="74315"/>
                </a:cubicBezTo>
                <a:lnTo>
                  <a:pt x="0" y="22575"/>
                </a:lnTo>
                <a:cubicBezTo>
                  <a:pt x="0" y="17246"/>
                  <a:pt x="4367" y="12886"/>
                  <a:pt x="9704" y="12886"/>
                </a:cubicBezTo>
                <a:lnTo>
                  <a:pt x="41435" y="12886"/>
                </a:lnTo>
                <a:lnTo>
                  <a:pt x="41435" y="9689"/>
                </a:lnTo>
                <a:cubicBezTo>
                  <a:pt x="41435" y="4360"/>
                  <a:pt x="45801" y="0"/>
                  <a:pt x="5113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ut-of-basket-commercial-symbol_49779"/>
          <p:cNvSpPr>
            <a:spLocks noChangeAspect="1"/>
          </p:cNvSpPr>
          <p:nvPr/>
        </p:nvSpPr>
        <p:spPr bwMode="auto">
          <a:xfrm>
            <a:off x="8620329" y="1331445"/>
            <a:ext cx="439353" cy="363620"/>
          </a:xfrm>
          <a:custGeom>
            <a:avLst/>
            <a:gdLst>
              <a:gd name="connsiteX0" fmla="*/ 488377 w 603999"/>
              <a:gd name="connsiteY0" fmla="*/ 147764 h 499886"/>
              <a:gd name="connsiteX1" fmla="*/ 594016 w 603999"/>
              <a:gd name="connsiteY1" fmla="*/ 147764 h 499886"/>
              <a:gd name="connsiteX2" fmla="*/ 600471 w 603999"/>
              <a:gd name="connsiteY2" fmla="*/ 154209 h 499886"/>
              <a:gd name="connsiteX3" fmla="*/ 600471 w 603999"/>
              <a:gd name="connsiteY3" fmla="*/ 493246 h 499886"/>
              <a:gd name="connsiteX4" fmla="*/ 594016 w 603999"/>
              <a:gd name="connsiteY4" fmla="*/ 499886 h 499886"/>
              <a:gd name="connsiteX5" fmla="*/ 488377 w 603999"/>
              <a:gd name="connsiteY5" fmla="*/ 499886 h 499886"/>
              <a:gd name="connsiteX6" fmla="*/ 481921 w 603999"/>
              <a:gd name="connsiteY6" fmla="*/ 493246 h 499886"/>
              <a:gd name="connsiteX7" fmla="*/ 481921 w 603999"/>
              <a:gd name="connsiteY7" fmla="*/ 154209 h 499886"/>
              <a:gd name="connsiteX8" fmla="*/ 488377 w 603999"/>
              <a:gd name="connsiteY8" fmla="*/ 147764 h 499886"/>
              <a:gd name="connsiteX9" fmla="*/ 214995 w 603999"/>
              <a:gd name="connsiteY9" fmla="*/ 129814 h 499886"/>
              <a:gd name="connsiteX10" fmla="*/ 212257 w 603999"/>
              <a:gd name="connsiteY10" fmla="*/ 142313 h 499886"/>
              <a:gd name="connsiteX11" fmla="*/ 198958 w 603999"/>
              <a:gd name="connsiteY11" fmla="*/ 196994 h 499886"/>
              <a:gd name="connsiteX12" fmla="*/ 173535 w 603999"/>
              <a:gd name="connsiteY12" fmla="*/ 287803 h 499886"/>
              <a:gd name="connsiteX13" fmla="*/ 259584 w 603999"/>
              <a:gd name="connsiteY13" fmla="*/ 287803 h 499886"/>
              <a:gd name="connsiteX14" fmla="*/ 232987 w 603999"/>
              <a:gd name="connsiteY14" fmla="*/ 196994 h 499886"/>
              <a:gd name="connsiteX15" fmla="*/ 214995 w 603999"/>
              <a:gd name="connsiteY15" fmla="*/ 129814 h 499886"/>
              <a:gd name="connsiteX16" fmla="*/ 149676 w 603999"/>
              <a:gd name="connsiteY16" fmla="*/ 19476 h 499886"/>
              <a:gd name="connsiteX17" fmla="*/ 288528 w 603999"/>
              <a:gd name="connsiteY17" fmla="*/ 19476 h 499886"/>
              <a:gd name="connsiteX18" fmla="*/ 294786 w 603999"/>
              <a:gd name="connsiteY18" fmla="*/ 23968 h 499886"/>
              <a:gd name="connsiteX19" fmla="*/ 439700 w 603999"/>
              <a:gd name="connsiteY19" fmla="*/ 490512 h 499886"/>
              <a:gd name="connsiteX20" fmla="*/ 440287 w 603999"/>
              <a:gd name="connsiteY20" fmla="*/ 493246 h 499886"/>
              <a:gd name="connsiteX21" fmla="*/ 433638 w 603999"/>
              <a:gd name="connsiteY21" fmla="*/ 499886 h 499886"/>
              <a:gd name="connsiteX22" fmla="*/ 319818 w 603999"/>
              <a:gd name="connsiteY22" fmla="*/ 499886 h 499886"/>
              <a:gd name="connsiteX23" fmla="*/ 313560 w 603999"/>
              <a:gd name="connsiteY23" fmla="*/ 495199 h 499886"/>
              <a:gd name="connsiteX24" fmla="*/ 278749 w 603999"/>
              <a:gd name="connsiteY24" fmla="*/ 379784 h 499886"/>
              <a:gd name="connsiteX25" fmla="*/ 154565 w 603999"/>
              <a:gd name="connsiteY25" fmla="*/ 379784 h 499886"/>
              <a:gd name="connsiteX26" fmla="*/ 122492 w 603999"/>
              <a:gd name="connsiteY26" fmla="*/ 495004 h 499886"/>
              <a:gd name="connsiteX27" fmla="*/ 116234 w 603999"/>
              <a:gd name="connsiteY27" fmla="*/ 499886 h 499886"/>
              <a:gd name="connsiteX28" fmla="*/ 6522 w 603999"/>
              <a:gd name="connsiteY28" fmla="*/ 499886 h 499886"/>
              <a:gd name="connsiteX29" fmla="*/ 1437 w 603999"/>
              <a:gd name="connsiteY29" fmla="*/ 497152 h 499886"/>
              <a:gd name="connsiteX30" fmla="*/ 263 w 603999"/>
              <a:gd name="connsiteY30" fmla="*/ 491489 h 499886"/>
              <a:gd name="connsiteX31" fmla="*/ 143418 w 603999"/>
              <a:gd name="connsiteY31" fmla="*/ 23968 h 499886"/>
              <a:gd name="connsiteX32" fmla="*/ 149676 w 603999"/>
              <a:gd name="connsiteY32" fmla="*/ 19476 h 499886"/>
              <a:gd name="connsiteX33" fmla="*/ 541212 w 603999"/>
              <a:gd name="connsiteY33" fmla="*/ 0 h 499886"/>
              <a:gd name="connsiteX34" fmla="*/ 603999 w 603999"/>
              <a:gd name="connsiteY34" fmla="*/ 59753 h 499886"/>
              <a:gd name="connsiteX35" fmla="*/ 540430 w 603999"/>
              <a:gd name="connsiteY35" fmla="*/ 119115 h 499886"/>
              <a:gd name="connsiteX36" fmla="*/ 495051 w 603999"/>
              <a:gd name="connsiteY36" fmla="*/ 101150 h 499886"/>
              <a:gd name="connsiteX37" fmla="*/ 479207 w 603999"/>
              <a:gd name="connsiteY37" fmla="*/ 59948 h 499886"/>
              <a:gd name="connsiteX38" fmla="*/ 495051 w 603999"/>
              <a:gd name="connsiteY38" fmla="*/ 17965 h 499886"/>
              <a:gd name="connsiteX39" fmla="*/ 541212 w 603999"/>
              <a:gd name="connsiteY39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3999" h="499886">
                <a:moveTo>
                  <a:pt x="488377" y="147764"/>
                </a:moveTo>
                <a:lnTo>
                  <a:pt x="594016" y="147764"/>
                </a:lnTo>
                <a:cubicBezTo>
                  <a:pt x="597537" y="147764"/>
                  <a:pt x="600471" y="150694"/>
                  <a:pt x="600471" y="154209"/>
                </a:cubicBezTo>
                <a:lnTo>
                  <a:pt x="600471" y="493246"/>
                </a:lnTo>
                <a:cubicBezTo>
                  <a:pt x="600471" y="496957"/>
                  <a:pt x="597537" y="499886"/>
                  <a:pt x="594016" y="499886"/>
                </a:cubicBezTo>
                <a:lnTo>
                  <a:pt x="488377" y="499886"/>
                </a:lnTo>
                <a:cubicBezTo>
                  <a:pt x="484856" y="499886"/>
                  <a:pt x="481921" y="496957"/>
                  <a:pt x="481921" y="493246"/>
                </a:cubicBezTo>
                <a:lnTo>
                  <a:pt x="481921" y="154209"/>
                </a:lnTo>
                <a:cubicBezTo>
                  <a:pt x="481921" y="150694"/>
                  <a:pt x="484856" y="147764"/>
                  <a:pt x="488377" y="147764"/>
                </a:cubicBezTo>
                <a:close/>
                <a:moveTo>
                  <a:pt x="214995" y="129814"/>
                </a:moveTo>
                <a:cubicBezTo>
                  <a:pt x="214017" y="133915"/>
                  <a:pt x="213235" y="138016"/>
                  <a:pt x="212257" y="142313"/>
                </a:cubicBezTo>
                <a:cubicBezTo>
                  <a:pt x="207954" y="161060"/>
                  <a:pt x="203652" y="180589"/>
                  <a:pt x="198958" y="196994"/>
                </a:cubicBezTo>
                <a:lnTo>
                  <a:pt x="173535" y="287803"/>
                </a:lnTo>
                <a:lnTo>
                  <a:pt x="259584" y="287803"/>
                </a:lnTo>
                <a:lnTo>
                  <a:pt x="232987" y="196994"/>
                </a:lnTo>
                <a:cubicBezTo>
                  <a:pt x="226729" y="176488"/>
                  <a:pt x="220666" y="152273"/>
                  <a:pt x="214995" y="129814"/>
                </a:cubicBezTo>
                <a:close/>
                <a:moveTo>
                  <a:pt x="149676" y="19476"/>
                </a:moveTo>
                <a:lnTo>
                  <a:pt x="288528" y="19476"/>
                </a:lnTo>
                <a:cubicBezTo>
                  <a:pt x="291461" y="19476"/>
                  <a:pt x="293808" y="21234"/>
                  <a:pt x="294786" y="23968"/>
                </a:cubicBezTo>
                <a:lnTo>
                  <a:pt x="439700" y="490512"/>
                </a:lnTo>
                <a:cubicBezTo>
                  <a:pt x="440091" y="491489"/>
                  <a:pt x="440287" y="492270"/>
                  <a:pt x="440287" y="493246"/>
                </a:cubicBezTo>
                <a:cubicBezTo>
                  <a:pt x="440287" y="496957"/>
                  <a:pt x="437353" y="499886"/>
                  <a:pt x="433638" y="499886"/>
                </a:cubicBezTo>
                <a:lnTo>
                  <a:pt x="319818" y="499886"/>
                </a:lnTo>
                <a:cubicBezTo>
                  <a:pt x="316885" y="499886"/>
                  <a:pt x="314342" y="497933"/>
                  <a:pt x="313560" y="495199"/>
                </a:cubicBezTo>
                <a:lnTo>
                  <a:pt x="278749" y="379784"/>
                </a:lnTo>
                <a:lnTo>
                  <a:pt x="154565" y="379784"/>
                </a:lnTo>
                <a:lnTo>
                  <a:pt x="122492" y="495004"/>
                </a:lnTo>
                <a:cubicBezTo>
                  <a:pt x="121710" y="497933"/>
                  <a:pt x="119168" y="499886"/>
                  <a:pt x="116234" y="499886"/>
                </a:cubicBezTo>
                <a:lnTo>
                  <a:pt x="6522" y="499886"/>
                </a:lnTo>
                <a:cubicBezTo>
                  <a:pt x="4566" y="499886"/>
                  <a:pt x="2610" y="498910"/>
                  <a:pt x="1437" y="497152"/>
                </a:cubicBezTo>
                <a:cubicBezTo>
                  <a:pt x="68" y="495590"/>
                  <a:pt x="-323" y="493442"/>
                  <a:pt x="263" y="491489"/>
                </a:cubicBezTo>
                <a:lnTo>
                  <a:pt x="143418" y="23968"/>
                </a:lnTo>
                <a:cubicBezTo>
                  <a:pt x="144200" y="21234"/>
                  <a:pt x="146742" y="19476"/>
                  <a:pt x="149676" y="19476"/>
                </a:cubicBezTo>
                <a:close/>
                <a:moveTo>
                  <a:pt x="541212" y="0"/>
                </a:moveTo>
                <a:cubicBezTo>
                  <a:pt x="577398" y="0"/>
                  <a:pt x="603217" y="24604"/>
                  <a:pt x="603999" y="59753"/>
                </a:cubicBezTo>
                <a:cubicBezTo>
                  <a:pt x="603999" y="94316"/>
                  <a:pt x="577398" y="119115"/>
                  <a:pt x="540430" y="119115"/>
                </a:cubicBezTo>
                <a:cubicBezTo>
                  <a:pt x="522630" y="119115"/>
                  <a:pt x="506396" y="112867"/>
                  <a:pt x="495051" y="101150"/>
                </a:cubicBezTo>
                <a:cubicBezTo>
                  <a:pt x="484489" y="90410"/>
                  <a:pt x="478816" y="75765"/>
                  <a:pt x="479207" y="59948"/>
                </a:cubicBezTo>
                <a:cubicBezTo>
                  <a:pt x="478816" y="43741"/>
                  <a:pt x="484489" y="28900"/>
                  <a:pt x="495051" y="17965"/>
                </a:cubicBezTo>
                <a:cubicBezTo>
                  <a:pt x="506396" y="6444"/>
                  <a:pt x="522826" y="0"/>
                  <a:pt x="54121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ut-of-basket-commercial-symbol_49779"/>
          <p:cNvSpPr>
            <a:spLocks noChangeAspect="1"/>
          </p:cNvSpPr>
          <p:nvPr/>
        </p:nvSpPr>
        <p:spPr bwMode="auto">
          <a:xfrm>
            <a:off x="9261975" y="1334539"/>
            <a:ext cx="439353" cy="357431"/>
          </a:xfrm>
          <a:custGeom>
            <a:avLst/>
            <a:gdLst>
              <a:gd name="T0" fmla="*/ 2226 w 2721"/>
              <a:gd name="T1" fmla="*/ 0 h 2217"/>
              <a:gd name="T2" fmla="*/ 495 w 2721"/>
              <a:gd name="T3" fmla="*/ 0 h 2217"/>
              <a:gd name="T4" fmla="*/ 0 w 2721"/>
              <a:gd name="T5" fmla="*/ 494 h 2217"/>
              <a:gd name="T6" fmla="*/ 0 w 2721"/>
              <a:gd name="T7" fmla="*/ 1236 h 2217"/>
              <a:gd name="T8" fmla="*/ 495 w 2721"/>
              <a:gd name="T9" fmla="*/ 1731 h 2217"/>
              <a:gd name="T10" fmla="*/ 1472 w 2721"/>
              <a:gd name="T11" fmla="*/ 1731 h 2217"/>
              <a:gd name="T12" fmla="*/ 1473 w 2721"/>
              <a:gd name="T13" fmla="*/ 2150 h 2217"/>
              <a:gd name="T14" fmla="*/ 1512 w 2721"/>
              <a:gd name="T15" fmla="*/ 2211 h 2217"/>
              <a:gd name="T16" fmla="*/ 1540 w 2721"/>
              <a:gd name="T17" fmla="*/ 2217 h 2217"/>
              <a:gd name="T18" fmla="*/ 1583 w 2721"/>
              <a:gd name="T19" fmla="*/ 2200 h 2217"/>
              <a:gd name="T20" fmla="*/ 2124 w 2721"/>
              <a:gd name="T21" fmla="*/ 1731 h 2217"/>
              <a:gd name="T22" fmla="*/ 2226 w 2721"/>
              <a:gd name="T23" fmla="*/ 1731 h 2217"/>
              <a:gd name="T24" fmla="*/ 2721 w 2721"/>
              <a:gd name="T25" fmla="*/ 1236 h 2217"/>
              <a:gd name="T26" fmla="*/ 2721 w 2721"/>
              <a:gd name="T27" fmla="*/ 494 h 2217"/>
              <a:gd name="T28" fmla="*/ 2226 w 2721"/>
              <a:gd name="T29" fmla="*/ 0 h 2217"/>
              <a:gd name="T30" fmla="*/ 1493 w 2721"/>
              <a:gd name="T31" fmla="*/ 787 h 2217"/>
              <a:gd name="T32" fmla="*/ 1757 w 2721"/>
              <a:gd name="T33" fmla="*/ 1050 h 2217"/>
              <a:gd name="T34" fmla="*/ 1493 w 2721"/>
              <a:gd name="T35" fmla="*/ 1314 h 2217"/>
              <a:gd name="T36" fmla="*/ 1427 w 2721"/>
              <a:gd name="T37" fmla="*/ 1314 h 2217"/>
              <a:gd name="T38" fmla="*/ 1427 w 2721"/>
              <a:gd name="T39" fmla="*/ 1383 h 2217"/>
              <a:gd name="T40" fmla="*/ 1360 w 2721"/>
              <a:gd name="T41" fmla="*/ 1450 h 2217"/>
              <a:gd name="T42" fmla="*/ 1294 w 2721"/>
              <a:gd name="T43" fmla="*/ 1383 h 2217"/>
              <a:gd name="T44" fmla="*/ 1294 w 2721"/>
              <a:gd name="T45" fmla="*/ 1314 h 2217"/>
              <a:gd name="T46" fmla="*/ 1031 w 2721"/>
              <a:gd name="T47" fmla="*/ 1314 h 2217"/>
              <a:gd name="T48" fmla="*/ 964 w 2721"/>
              <a:gd name="T49" fmla="*/ 1247 h 2217"/>
              <a:gd name="T50" fmla="*/ 1031 w 2721"/>
              <a:gd name="T51" fmla="*/ 1181 h 2217"/>
              <a:gd name="T52" fmla="*/ 1294 w 2721"/>
              <a:gd name="T53" fmla="*/ 1181 h 2217"/>
              <a:gd name="T54" fmla="*/ 1294 w 2721"/>
              <a:gd name="T55" fmla="*/ 920 h 2217"/>
              <a:gd name="T56" fmla="*/ 1228 w 2721"/>
              <a:gd name="T57" fmla="*/ 920 h 2217"/>
              <a:gd name="T58" fmla="*/ 964 w 2721"/>
              <a:gd name="T59" fmla="*/ 656 h 2217"/>
              <a:gd name="T60" fmla="*/ 1228 w 2721"/>
              <a:gd name="T61" fmla="*/ 392 h 2217"/>
              <a:gd name="T62" fmla="*/ 1294 w 2721"/>
              <a:gd name="T63" fmla="*/ 392 h 2217"/>
              <a:gd name="T64" fmla="*/ 1294 w 2721"/>
              <a:gd name="T65" fmla="*/ 344 h 2217"/>
              <a:gd name="T66" fmla="*/ 1360 w 2721"/>
              <a:gd name="T67" fmla="*/ 278 h 2217"/>
              <a:gd name="T68" fmla="*/ 1427 w 2721"/>
              <a:gd name="T69" fmla="*/ 344 h 2217"/>
              <a:gd name="T70" fmla="*/ 1427 w 2721"/>
              <a:gd name="T71" fmla="*/ 392 h 2217"/>
              <a:gd name="T72" fmla="*/ 1690 w 2721"/>
              <a:gd name="T73" fmla="*/ 392 h 2217"/>
              <a:gd name="T74" fmla="*/ 1757 w 2721"/>
              <a:gd name="T75" fmla="*/ 459 h 2217"/>
              <a:gd name="T76" fmla="*/ 1690 w 2721"/>
              <a:gd name="T77" fmla="*/ 526 h 2217"/>
              <a:gd name="T78" fmla="*/ 1427 w 2721"/>
              <a:gd name="T79" fmla="*/ 526 h 2217"/>
              <a:gd name="T80" fmla="*/ 1427 w 2721"/>
              <a:gd name="T81" fmla="*/ 787 h 2217"/>
              <a:gd name="T82" fmla="*/ 1493 w 2721"/>
              <a:gd name="T83" fmla="*/ 787 h 2217"/>
              <a:gd name="T84" fmla="*/ 1228 w 2721"/>
              <a:gd name="T85" fmla="*/ 526 h 2217"/>
              <a:gd name="T86" fmla="*/ 1294 w 2721"/>
              <a:gd name="T87" fmla="*/ 526 h 2217"/>
              <a:gd name="T88" fmla="*/ 1294 w 2721"/>
              <a:gd name="T89" fmla="*/ 787 h 2217"/>
              <a:gd name="T90" fmla="*/ 1228 w 2721"/>
              <a:gd name="T91" fmla="*/ 787 h 2217"/>
              <a:gd name="T92" fmla="*/ 1097 w 2721"/>
              <a:gd name="T93" fmla="*/ 656 h 2217"/>
              <a:gd name="T94" fmla="*/ 1228 w 2721"/>
              <a:gd name="T95" fmla="*/ 526 h 2217"/>
              <a:gd name="T96" fmla="*/ 1427 w 2721"/>
              <a:gd name="T97" fmla="*/ 920 h 2217"/>
              <a:gd name="T98" fmla="*/ 1493 w 2721"/>
              <a:gd name="T99" fmla="*/ 920 h 2217"/>
              <a:gd name="T100" fmla="*/ 1623 w 2721"/>
              <a:gd name="T101" fmla="*/ 1050 h 2217"/>
              <a:gd name="T102" fmla="*/ 1493 w 2721"/>
              <a:gd name="T103" fmla="*/ 1181 h 2217"/>
              <a:gd name="T104" fmla="*/ 1427 w 2721"/>
              <a:gd name="T105" fmla="*/ 1181 h 2217"/>
              <a:gd name="T106" fmla="*/ 1427 w 2721"/>
              <a:gd name="T107" fmla="*/ 920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21" h="2217">
                <a:moveTo>
                  <a:pt x="2226" y="0"/>
                </a:moveTo>
                <a:lnTo>
                  <a:pt x="495" y="0"/>
                </a:lnTo>
                <a:cubicBezTo>
                  <a:pt x="222" y="0"/>
                  <a:pt x="0" y="222"/>
                  <a:pt x="0" y="494"/>
                </a:cubicBezTo>
                <a:lnTo>
                  <a:pt x="0" y="1236"/>
                </a:lnTo>
                <a:cubicBezTo>
                  <a:pt x="0" y="1509"/>
                  <a:pt x="222" y="1731"/>
                  <a:pt x="495" y="1731"/>
                </a:cubicBezTo>
                <a:lnTo>
                  <a:pt x="1472" y="1731"/>
                </a:lnTo>
                <a:lnTo>
                  <a:pt x="1473" y="2150"/>
                </a:lnTo>
                <a:cubicBezTo>
                  <a:pt x="1473" y="2176"/>
                  <a:pt x="1488" y="2200"/>
                  <a:pt x="1512" y="2211"/>
                </a:cubicBezTo>
                <a:cubicBezTo>
                  <a:pt x="1521" y="2215"/>
                  <a:pt x="1530" y="2217"/>
                  <a:pt x="1540" y="2217"/>
                </a:cubicBezTo>
                <a:cubicBezTo>
                  <a:pt x="1555" y="2217"/>
                  <a:pt x="1571" y="2211"/>
                  <a:pt x="1583" y="2200"/>
                </a:cubicBezTo>
                <a:lnTo>
                  <a:pt x="2124" y="1731"/>
                </a:lnTo>
                <a:lnTo>
                  <a:pt x="2226" y="1731"/>
                </a:lnTo>
                <a:cubicBezTo>
                  <a:pt x="2499" y="1731"/>
                  <a:pt x="2721" y="1509"/>
                  <a:pt x="2721" y="1236"/>
                </a:cubicBezTo>
                <a:lnTo>
                  <a:pt x="2721" y="494"/>
                </a:lnTo>
                <a:cubicBezTo>
                  <a:pt x="2721" y="222"/>
                  <a:pt x="2499" y="0"/>
                  <a:pt x="2226" y="0"/>
                </a:cubicBezTo>
                <a:close/>
                <a:moveTo>
                  <a:pt x="1493" y="787"/>
                </a:moveTo>
                <a:cubicBezTo>
                  <a:pt x="1638" y="787"/>
                  <a:pt x="1757" y="905"/>
                  <a:pt x="1757" y="1050"/>
                </a:cubicBezTo>
                <a:cubicBezTo>
                  <a:pt x="1757" y="1196"/>
                  <a:pt x="1638" y="1314"/>
                  <a:pt x="1493" y="1314"/>
                </a:cubicBezTo>
                <a:lnTo>
                  <a:pt x="1427" y="1314"/>
                </a:lnTo>
                <a:lnTo>
                  <a:pt x="1427" y="1383"/>
                </a:lnTo>
                <a:cubicBezTo>
                  <a:pt x="1427" y="1420"/>
                  <a:pt x="1397" y="1450"/>
                  <a:pt x="1360" y="1450"/>
                </a:cubicBezTo>
                <a:cubicBezTo>
                  <a:pt x="1323" y="1450"/>
                  <a:pt x="1294" y="1420"/>
                  <a:pt x="1294" y="1383"/>
                </a:cubicBezTo>
                <a:lnTo>
                  <a:pt x="1294" y="1314"/>
                </a:lnTo>
                <a:lnTo>
                  <a:pt x="1031" y="1314"/>
                </a:lnTo>
                <a:cubicBezTo>
                  <a:pt x="994" y="1314"/>
                  <a:pt x="964" y="1284"/>
                  <a:pt x="964" y="1247"/>
                </a:cubicBezTo>
                <a:cubicBezTo>
                  <a:pt x="964" y="1211"/>
                  <a:pt x="994" y="1181"/>
                  <a:pt x="1031" y="1181"/>
                </a:cubicBezTo>
                <a:lnTo>
                  <a:pt x="1294" y="1181"/>
                </a:lnTo>
                <a:lnTo>
                  <a:pt x="1294" y="920"/>
                </a:lnTo>
                <a:lnTo>
                  <a:pt x="1228" y="920"/>
                </a:lnTo>
                <a:cubicBezTo>
                  <a:pt x="1082" y="920"/>
                  <a:pt x="964" y="802"/>
                  <a:pt x="964" y="656"/>
                </a:cubicBezTo>
                <a:cubicBezTo>
                  <a:pt x="964" y="511"/>
                  <a:pt x="1082" y="392"/>
                  <a:pt x="1228" y="392"/>
                </a:cubicBezTo>
                <a:lnTo>
                  <a:pt x="1294" y="392"/>
                </a:lnTo>
                <a:lnTo>
                  <a:pt x="1294" y="344"/>
                </a:lnTo>
                <a:cubicBezTo>
                  <a:pt x="1294" y="308"/>
                  <a:pt x="1323" y="278"/>
                  <a:pt x="1360" y="278"/>
                </a:cubicBezTo>
                <a:cubicBezTo>
                  <a:pt x="1397" y="278"/>
                  <a:pt x="1427" y="308"/>
                  <a:pt x="1427" y="344"/>
                </a:cubicBezTo>
                <a:lnTo>
                  <a:pt x="1427" y="392"/>
                </a:lnTo>
                <a:lnTo>
                  <a:pt x="1690" y="392"/>
                </a:lnTo>
                <a:cubicBezTo>
                  <a:pt x="1727" y="392"/>
                  <a:pt x="1757" y="422"/>
                  <a:pt x="1757" y="459"/>
                </a:cubicBezTo>
                <a:cubicBezTo>
                  <a:pt x="1757" y="496"/>
                  <a:pt x="1727" y="526"/>
                  <a:pt x="1690" y="526"/>
                </a:cubicBezTo>
                <a:lnTo>
                  <a:pt x="1427" y="526"/>
                </a:lnTo>
                <a:lnTo>
                  <a:pt x="1427" y="787"/>
                </a:lnTo>
                <a:lnTo>
                  <a:pt x="1493" y="787"/>
                </a:lnTo>
                <a:close/>
                <a:moveTo>
                  <a:pt x="1228" y="526"/>
                </a:moveTo>
                <a:lnTo>
                  <a:pt x="1294" y="526"/>
                </a:lnTo>
                <a:lnTo>
                  <a:pt x="1294" y="787"/>
                </a:lnTo>
                <a:lnTo>
                  <a:pt x="1228" y="787"/>
                </a:lnTo>
                <a:cubicBezTo>
                  <a:pt x="1156" y="787"/>
                  <a:pt x="1097" y="728"/>
                  <a:pt x="1097" y="656"/>
                </a:cubicBezTo>
                <a:cubicBezTo>
                  <a:pt x="1097" y="584"/>
                  <a:pt x="1156" y="526"/>
                  <a:pt x="1228" y="526"/>
                </a:cubicBezTo>
                <a:close/>
                <a:moveTo>
                  <a:pt x="1427" y="920"/>
                </a:moveTo>
                <a:lnTo>
                  <a:pt x="1493" y="920"/>
                </a:lnTo>
                <a:cubicBezTo>
                  <a:pt x="1565" y="920"/>
                  <a:pt x="1623" y="978"/>
                  <a:pt x="1623" y="1050"/>
                </a:cubicBezTo>
                <a:cubicBezTo>
                  <a:pt x="1623" y="1122"/>
                  <a:pt x="1565" y="1181"/>
                  <a:pt x="1493" y="1181"/>
                </a:cubicBezTo>
                <a:lnTo>
                  <a:pt x="1427" y="1181"/>
                </a:lnTo>
                <a:lnTo>
                  <a:pt x="1427" y="92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ut-of-basket-commercial-symbol_49779"/>
          <p:cNvSpPr>
            <a:spLocks noChangeAspect="1"/>
          </p:cNvSpPr>
          <p:nvPr/>
        </p:nvSpPr>
        <p:spPr bwMode="auto">
          <a:xfrm>
            <a:off x="9949550" y="1293578"/>
            <a:ext cx="347496" cy="439353"/>
          </a:xfrm>
          <a:custGeom>
            <a:avLst/>
            <a:gdLst>
              <a:gd name="T0" fmla="*/ 2234 w 3560"/>
              <a:gd name="T1" fmla="*/ 0 h 4508"/>
              <a:gd name="T2" fmla="*/ 908 w 3560"/>
              <a:gd name="T3" fmla="*/ 1744 h 4508"/>
              <a:gd name="T4" fmla="*/ 1605 w 3560"/>
              <a:gd name="T5" fmla="*/ 1744 h 4508"/>
              <a:gd name="T6" fmla="*/ 0 w 3560"/>
              <a:gd name="T7" fmla="*/ 4504 h 4508"/>
              <a:gd name="T8" fmla="*/ 2853 w 3560"/>
              <a:gd name="T9" fmla="*/ 1744 h 4508"/>
              <a:gd name="T10" fmla="*/ 3560 w 3560"/>
              <a:gd name="T11" fmla="*/ 1744 h 4508"/>
              <a:gd name="T12" fmla="*/ 2234 w 3560"/>
              <a:gd name="T13" fmla="*/ 0 h 4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60" h="4508">
                <a:moveTo>
                  <a:pt x="2234" y="0"/>
                </a:moveTo>
                <a:lnTo>
                  <a:pt x="908" y="1744"/>
                </a:lnTo>
                <a:lnTo>
                  <a:pt x="1605" y="1744"/>
                </a:lnTo>
                <a:cubicBezTo>
                  <a:pt x="1720" y="2943"/>
                  <a:pt x="1261" y="4094"/>
                  <a:pt x="0" y="4504"/>
                </a:cubicBezTo>
                <a:cubicBezTo>
                  <a:pt x="1622" y="4508"/>
                  <a:pt x="2541" y="3172"/>
                  <a:pt x="2853" y="1744"/>
                </a:cubicBezTo>
                <a:lnTo>
                  <a:pt x="3560" y="1744"/>
                </a:lnTo>
                <a:lnTo>
                  <a:pt x="223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out-of-basket-commercial-symbol_49779"/>
          <p:cNvSpPr>
            <a:spLocks noChangeAspect="1"/>
          </p:cNvSpPr>
          <p:nvPr/>
        </p:nvSpPr>
        <p:spPr bwMode="auto">
          <a:xfrm>
            <a:off x="10567483" y="1293578"/>
            <a:ext cx="394922" cy="439353"/>
          </a:xfrm>
          <a:custGeom>
            <a:avLst/>
            <a:gdLst>
              <a:gd name="connsiteX0" fmla="*/ 229425 w 525763"/>
              <a:gd name="connsiteY0" fmla="*/ 468872 h 584913"/>
              <a:gd name="connsiteX1" fmla="*/ 248795 w 525763"/>
              <a:gd name="connsiteY1" fmla="*/ 493487 h 584913"/>
              <a:gd name="connsiteX2" fmla="*/ 252316 w 525763"/>
              <a:gd name="connsiteY2" fmla="*/ 497003 h 584913"/>
              <a:gd name="connsiteX3" fmla="*/ 156057 w 525763"/>
              <a:gd name="connsiteY3" fmla="*/ 505794 h 584913"/>
              <a:gd name="connsiteX4" fmla="*/ 262882 w 525763"/>
              <a:gd name="connsiteY4" fmla="*/ 514585 h 584913"/>
              <a:gd name="connsiteX5" fmla="*/ 369706 w 525763"/>
              <a:gd name="connsiteY5" fmla="*/ 505794 h 584913"/>
              <a:gd name="connsiteX6" fmla="*/ 273447 w 525763"/>
              <a:gd name="connsiteY6" fmla="*/ 497003 h 584913"/>
              <a:gd name="connsiteX7" fmla="*/ 276968 w 525763"/>
              <a:gd name="connsiteY7" fmla="*/ 493487 h 584913"/>
              <a:gd name="connsiteX8" fmla="*/ 296338 w 525763"/>
              <a:gd name="connsiteY8" fmla="*/ 468872 h 584913"/>
              <a:gd name="connsiteX9" fmla="*/ 422532 w 525763"/>
              <a:gd name="connsiteY9" fmla="*/ 505794 h 584913"/>
              <a:gd name="connsiteX10" fmla="*/ 262882 w 525763"/>
              <a:gd name="connsiteY10" fmla="*/ 542716 h 584913"/>
              <a:gd name="connsiteX11" fmla="*/ 103231 w 525763"/>
              <a:gd name="connsiteY11" fmla="*/ 505794 h 584913"/>
              <a:gd name="connsiteX12" fmla="*/ 229425 w 525763"/>
              <a:gd name="connsiteY12" fmla="*/ 468872 h 584913"/>
              <a:gd name="connsiteX13" fmla="*/ 195988 w 525763"/>
              <a:gd name="connsiteY13" fmla="*/ 430726 h 584913"/>
              <a:gd name="connsiteX14" fmla="*/ 217112 w 525763"/>
              <a:gd name="connsiteY14" fmla="*/ 458867 h 584913"/>
              <a:gd name="connsiteX15" fmla="*/ 35207 w 525763"/>
              <a:gd name="connsiteY15" fmla="*/ 507526 h 584913"/>
              <a:gd name="connsiteX16" fmla="*/ 261121 w 525763"/>
              <a:gd name="connsiteY16" fmla="*/ 558531 h 584913"/>
              <a:gd name="connsiteX17" fmla="*/ 487035 w 525763"/>
              <a:gd name="connsiteY17" fmla="*/ 507526 h 584913"/>
              <a:gd name="connsiteX18" fmla="*/ 304544 w 525763"/>
              <a:gd name="connsiteY18" fmla="*/ 458867 h 584913"/>
              <a:gd name="connsiteX19" fmla="*/ 325668 w 525763"/>
              <a:gd name="connsiteY19" fmla="*/ 430726 h 584913"/>
              <a:gd name="connsiteX20" fmla="*/ 525763 w 525763"/>
              <a:gd name="connsiteY20" fmla="*/ 505768 h 584913"/>
              <a:gd name="connsiteX21" fmla="*/ 262882 w 525763"/>
              <a:gd name="connsiteY21" fmla="*/ 584913 h 584913"/>
              <a:gd name="connsiteX22" fmla="*/ 0 w 525763"/>
              <a:gd name="connsiteY22" fmla="*/ 505768 h 584913"/>
              <a:gd name="connsiteX23" fmla="*/ 195988 w 525763"/>
              <a:gd name="connsiteY23" fmla="*/ 430726 h 584913"/>
              <a:gd name="connsiteX24" fmla="*/ 262892 w 525763"/>
              <a:gd name="connsiteY24" fmla="*/ 67982 h 584913"/>
              <a:gd name="connsiteX25" fmla="*/ 225923 w 525763"/>
              <a:gd name="connsiteY25" fmla="*/ 141824 h 584913"/>
              <a:gd name="connsiteX26" fmla="*/ 145531 w 525763"/>
              <a:gd name="connsiteY26" fmla="*/ 154131 h 584913"/>
              <a:gd name="connsiteX27" fmla="*/ 204798 w 525763"/>
              <a:gd name="connsiteY27" fmla="*/ 211564 h 584913"/>
              <a:gd name="connsiteX28" fmla="*/ 190715 w 525763"/>
              <a:gd name="connsiteY28" fmla="*/ 292439 h 584913"/>
              <a:gd name="connsiteX29" fmla="*/ 262892 w 525763"/>
              <a:gd name="connsiteY29" fmla="*/ 253760 h 584913"/>
              <a:gd name="connsiteX30" fmla="*/ 334483 w 525763"/>
              <a:gd name="connsiteY30" fmla="*/ 292439 h 584913"/>
              <a:gd name="connsiteX31" fmla="*/ 320400 w 525763"/>
              <a:gd name="connsiteY31" fmla="*/ 211564 h 584913"/>
              <a:gd name="connsiteX32" fmla="*/ 380254 w 525763"/>
              <a:gd name="connsiteY32" fmla="*/ 154131 h 584913"/>
              <a:gd name="connsiteX33" fmla="*/ 299275 w 525763"/>
              <a:gd name="connsiteY33" fmla="*/ 141824 h 584913"/>
              <a:gd name="connsiteX34" fmla="*/ 262892 w 525763"/>
              <a:gd name="connsiteY34" fmla="*/ 0 h 584913"/>
              <a:gd name="connsiteX35" fmla="*/ 436001 w 525763"/>
              <a:gd name="connsiteY35" fmla="*/ 173471 h 584913"/>
              <a:gd name="connsiteX36" fmla="*/ 262892 w 525763"/>
              <a:gd name="connsiteY36" fmla="*/ 482906 h 584913"/>
              <a:gd name="connsiteX37" fmla="*/ 89197 w 525763"/>
              <a:gd name="connsiteY37" fmla="*/ 173471 h 584913"/>
              <a:gd name="connsiteX38" fmla="*/ 262892 w 525763"/>
              <a:gd name="connsiteY38" fmla="*/ 0 h 58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25763" h="584913">
                <a:moveTo>
                  <a:pt x="229425" y="468872"/>
                </a:moveTo>
                <a:cubicBezTo>
                  <a:pt x="239990" y="482938"/>
                  <a:pt x="247034" y="491728"/>
                  <a:pt x="248795" y="493487"/>
                </a:cubicBezTo>
                <a:lnTo>
                  <a:pt x="252316" y="497003"/>
                </a:lnTo>
                <a:cubicBezTo>
                  <a:pt x="206534" y="497003"/>
                  <a:pt x="174839" y="502278"/>
                  <a:pt x="156057" y="505794"/>
                </a:cubicBezTo>
                <a:cubicBezTo>
                  <a:pt x="174839" y="511069"/>
                  <a:pt x="211817" y="514585"/>
                  <a:pt x="262882" y="514585"/>
                </a:cubicBezTo>
                <a:cubicBezTo>
                  <a:pt x="313359" y="514585"/>
                  <a:pt x="350337" y="509310"/>
                  <a:pt x="369706" y="505794"/>
                </a:cubicBezTo>
                <a:cubicBezTo>
                  <a:pt x="352098" y="502278"/>
                  <a:pt x="318642" y="497003"/>
                  <a:pt x="273447" y="497003"/>
                </a:cubicBezTo>
                <a:lnTo>
                  <a:pt x="276968" y="493487"/>
                </a:lnTo>
                <a:cubicBezTo>
                  <a:pt x="278729" y="491728"/>
                  <a:pt x="285773" y="482938"/>
                  <a:pt x="296338" y="468872"/>
                </a:cubicBezTo>
                <a:cubicBezTo>
                  <a:pt x="348576" y="470630"/>
                  <a:pt x="422532" y="477663"/>
                  <a:pt x="422532" y="505794"/>
                </a:cubicBezTo>
                <a:cubicBezTo>
                  <a:pt x="422532" y="539200"/>
                  <a:pt x="309838" y="542716"/>
                  <a:pt x="262882" y="542716"/>
                </a:cubicBezTo>
                <a:cubicBezTo>
                  <a:pt x="215339" y="542716"/>
                  <a:pt x="103231" y="539200"/>
                  <a:pt x="103231" y="505794"/>
                </a:cubicBezTo>
                <a:cubicBezTo>
                  <a:pt x="103231" y="477663"/>
                  <a:pt x="176600" y="470630"/>
                  <a:pt x="229425" y="468872"/>
                </a:cubicBezTo>
                <a:close/>
                <a:moveTo>
                  <a:pt x="195988" y="430726"/>
                </a:moveTo>
                <a:cubicBezTo>
                  <a:pt x="204789" y="441279"/>
                  <a:pt x="210070" y="450073"/>
                  <a:pt x="217112" y="458867"/>
                </a:cubicBezTo>
                <a:cubicBezTo>
                  <a:pt x="105035" y="463557"/>
                  <a:pt x="35207" y="489938"/>
                  <a:pt x="35207" y="507526"/>
                </a:cubicBezTo>
                <a:cubicBezTo>
                  <a:pt x="35207" y="528632"/>
                  <a:pt x="122639" y="558531"/>
                  <a:pt x="261121" y="558531"/>
                </a:cubicBezTo>
                <a:cubicBezTo>
                  <a:pt x="399603" y="558531"/>
                  <a:pt x="487035" y="528632"/>
                  <a:pt x="487035" y="507526"/>
                </a:cubicBezTo>
                <a:cubicBezTo>
                  <a:pt x="487035" y="489938"/>
                  <a:pt x="417207" y="463557"/>
                  <a:pt x="304544" y="458867"/>
                </a:cubicBezTo>
                <a:cubicBezTo>
                  <a:pt x="311585" y="450073"/>
                  <a:pt x="318626" y="441279"/>
                  <a:pt x="325668" y="430726"/>
                </a:cubicBezTo>
                <a:cubicBezTo>
                  <a:pt x="432464" y="437761"/>
                  <a:pt x="525763" y="463557"/>
                  <a:pt x="525763" y="505768"/>
                </a:cubicBezTo>
                <a:cubicBezTo>
                  <a:pt x="525763" y="558531"/>
                  <a:pt x="394322" y="584913"/>
                  <a:pt x="262882" y="584913"/>
                </a:cubicBezTo>
                <a:cubicBezTo>
                  <a:pt x="131441" y="584913"/>
                  <a:pt x="0" y="558531"/>
                  <a:pt x="0" y="505768"/>
                </a:cubicBezTo>
                <a:cubicBezTo>
                  <a:pt x="0" y="463557"/>
                  <a:pt x="92713" y="437761"/>
                  <a:pt x="195988" y="430726"/>
                </a:cubicBezTo>
                <a:close/>
                <a:moveTo>
                  <a:pt x="262892" y="67982"/>
                </a:moveTo>
                <a:lnTo>
                  <a:pt x="225923" y="141824"/>
                </a:lnTo>
                <a:lnTo>
                  <a:pt x="145531" y="154131"/>
                </a:lnTo>
                <a:lnTo>
                  <a:pt x="204798" y="211564"/>
                </a:lnTo>
                <a:lnTo>
                  <a:pt x="190715" y="292439"/>
                </a:lnTo>
                <a:lnTo>
                  <a:pt x="262892" y="253760"/>
                </a:lnTo>
                <a:lnTo>
                  <a:pt x="334483" y="292439"/>
                </a:lnTo>
                <a:lnTo>
                  <a:pt x="320400" y="211564"/>
                </a:lnTo>
                <a:lnTo>
                  <a:pt x="380254" y="154131"/>
                </a:lnTo>
                <a:lnTo>
                  <a:pt x="299275" y="141824"/>
                </a:lnTo>
                <a:close/>
                <a:moveTo>
                  <a:pt x="262892" y="0"/>
                </a:moveTo>
                <a:cubicBezTo>
                  <a:pt x="359129" y="0"/>
                  <a:pt x="436001" y="76773"/>
                  <a:pt x="436001" y="173471"/>
                </a:cubicBezTo>
                <a:cubicBezTo>
                  <a:pt x="436001" y="269583"/>
                  <a:pt x="262892" y="482906"/>
                  <a:pt x="262892" y="482906"/>
                </a:cubicBezTo>
                <a:cubicBezTo>
                  <a:pt x="262892" y="482906"/>
                  <a:pt x="89197" y="269583"/>
                  <a:pt x="89197" y="173471"/>
                </a:cubicBezTo>
                <a:cubicBezTo>
                  <a:pt x="89197" y="76773"/>
                  <a:pt x="166656" y="0"/>
                  <a:pt x="26289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out-of-basket-commercial-symbol_49779"/>
          <p:cNvSpPr>
            <a:spLocks noChangeAspect="1"/>
          </p:cNvSpPr>
          <p:nvPr/>
        </p:nvSpPr>
        <p:spPr bwMode="auto">
          <a:xfrm>
            <a:off x="264418" y="1833354"/>
            <a:ext cx="439352" cy="438692"/>
          </a:xfrm>
          <a:custGeom>
            <a:avLst/>
            <a:gdLst>
              <a:gd name="connsiteX0" fmla="*/ 373623 w 609614"/>
              <a:gd name="connsiteY0" fmla="*/ 549788 h 608697"/>
              <a:gd name="connsiteX1" fmla="*/ 373623 w 609614"/>
              <a:gd name="connsiteY1" fmla="*/ 589091 h 608697"/>
              <a:gd name="connsiteX2" fmla="*/ 589979 w 609614"/>
              <a:gd name="connsiteY2" fmla="*/ 589091 h 608697"/>
              <a:gd name="connsiteX3" fmla="*/ 589979 w 609614"/>
              <a:gd name="connsiteY3" fmla="*/ 549788 h 608697"/>
              <a:gd name="connsiteX4" fmla="*/ 570344 w 609614"/>
              <a:gd name="connsiteY4" fmla="*/ 549788 h 608697"/>
              <a:gd name="connsiteX5" fmla="*/ 570344 w 609614"/>
              <a:gd name="connsiteY5" fmla="*/ 569486 h 608697"/>
              <a:gd name="connsiteX6" fmla="*/ 550616 w 609614"/>
              <a:gd name="connsiteY6" fmla="*/ 569486 h 608697"/>
              <a:gd name="connsiteX7" fmla="*/ 550616 w 609614"/>
              <a:gd name="connsiteY7" fmla="*/ 549788 h 608697"/>
              <a:gd name="connsiteX8" fmla="*/ 530981 w 609614"/>
              <a:gd name="connsiteY8" fmla="*/ 549788 h 608697"/>
              <a:gd name="connsiteX9" fmla="*/ 530981 w 609614"/>
              <a:gd name="connsiteY9" fmla="*/ 569486 h 608697"/>
              <a:gd name="connsiteX10" fmla="*/ 511346 w 609614"/>
              <a:gd name="connsiteY10" fmla="*/ 569486 h 608697"/>
              <a:gd name="connsiteX11" fmla="*/ 511346 w 609614"/>
              <a:gd name="connsiteY11" fmla="*/ 549788 h 608697"/>
              <a:gd name="connsiteX12" fmla="*/ 491618 w 609614"/>
              <a:gd name="connsiteY12" fmla="*/ 549788 h 608697"/>
              <a:gd name="connsiteX13" fmla="*/ 491618 w 609614"/>
              <a:gd name="connsiteY13" fmla="*/ 569486 h 608697"/>
              <a:gd name="connsiteX14" fmla="*/ 471983 w 609614"/>
              <a:gd name="connsiteY14" fmla="*/ 569486 h 608697"/>
              <a:gd name="connsiteX15" fmla="*/ 471983 w 609614"/>
              <a:gd name="connsiteY15" fmla="*/ 549788 h 608697"/>
              <a:gd name="connsiteX16" fmla="*/ 452348 w 609614"/>
              <a:gd name="connsiteY16" fmla="*/ 549788 h 608697"/>
              <a:gd name="connsiteX17" fmla="*/ 452348 w 609614"/>
              <a:gd name="connsiteY17" fmla="*/ 569486 h 608697"/>
              <a:gd name="connsiteX18" fmla="*/ 432621 w 609614"/>
              <a:gd name="connsiteY18" fmla="*/ 569486 h 608697"/>
              <a:gd name="connsiteX19" fmla="*/ 432621 w 609614"/>
              <a:gd name="connsiteY19" fmla="*/ 549788 h 608697"/>
              <a:gd name="connsiteX20" fmla="*/ 412985 w 609614"/>
              <a:gd name="connsiteY20" fmla="*/ 549788 h 608697"/>
              <a:gd name="connsiteX21" fmla="*/ 412985 w 609614"/>
              <a:gd name="connsiteY21" fmla="*/ 569486 h 608697"/>
              <a:gd name="connsiteX22" fmla="*/ 393350 w 609614"/>
              <a:gd name="connsiteY22" fmla="*/ 569486 h 608697"/>
              <a:gd name="connsiteX23" fmla="*/ 393350 w 609614"/>
              <a:gd name="connsiteY23" fmla="*/ 549788 h 608697"/>
              <a:gd name="connsiteX24" fmla="*/ 314625 w 609614"/>
              <a:gd name="connsiteY24" fmla="*/ 490879 h 608697"/>
              <a:gd name="connsiteX25" fmla="*/ 314625 w 609614"/>
              <a:gd name="connsiteY25" fmla="*/ 530182 h 608697"/>
              <a:gd name="connsiteX26" fmla="*/ 353987 w 609614"/>
              <a:gd name="connsiteY26" fmla="*/ 530182 h 608697"/>
              <a:gd name="connsiteX27" fmla="*/ 530981 w 609614"/>
              <a:gd name="connsiteY27" fmla="*/ 530182 h 608697"/>
              <a:gd name="connsiteX28" fmla="*/ 530981 w 609614"/>
              <a:gd name="connsiteY28" fmla="*/ 490879 h 608697"/>
              <a:gd name="connsiteX29" fmla="*/ 511346 w 609614"/>
              <a:gd name="connsiteY29" fmla="*/ 490879 h 608697"/>
              <a:gd name="connsiteX30" fmla="*/ 511346 w 609614"/>
              <a:gd name="connsiteY30" fmla="*/ 510576 h 608697"/>
              <a:gd name="connsiteX31" fmla="*/ 491618 w 609614"/>
              <a:gd name="connsiteY31" fmla="*/ 510576 h 608697"/>
              <a:gd name="connsiteX32" fmla="*/ 491618 w 609614"/>
              <a:gd name="connsiteY32" fmla="*/ 490879 h 608697"/>
              <a:gd name="connsiteX33" fmla="*/ 471983 w 609614"/>
              <a:gd name="connsiteY33" fmla="*/ 490879 h 608697"/>
              <a:gd name="connsiteX34" fmla="*/ 471983 w 609614"/>
              <a:gd name="connsiteY34" fmla="*/ 510576 h 608697"/>
              <a:gd name="connsiteX35" fmla="*/ 452348 w 609614"/>
              <a:gd name="connsiteY35" fmla="*/ 510576 h 608697"/>
              <a:gd name="connsiteX36" fmla="*/ 452348 w 609614"/>
              <a:gd name="connsiteY36" fmla="*/ 490879 h 608697"/>
              <a:gd name="connsiteX37" fmla="*/ 432621 w 609614"/>
              <a:gd name="connsiteY37" fmla="*/ 490879 h 608697"/>
              <a:gd name="connsiteX38" fmla="*/ 432621 w 609614"/>
              <a:gd name="connsiteY38" fmla="*/ 510576 h 608697"/>
              <a:gd name="connsiteX39" fmla="*/ 412985 w 609614"/>
              <a:gd name="connsiteY39" fmla="*/ 510576 h 608697"/>
              <a:gd name="connsiteX40" fmla="*/ 412985 w 609614"/>
              <a:gd name="connsiteY40" fmla="*/ 490879 h 608697"/>
              <a:gd name="connsiteX41" fmla="*/ 393350 w 609614"/>
              <a:gd name="connsiteY41" fmla="*/ 490879 h 608697"/>
              <a:gd name="connsiteX42" fmla="*/ 393350 w 609614"/>
              <a:gd name="connsiteY42" fmla="*/ 510576 h 608697"/>
              <a:gd name="connsiteX43" fmla="*/ 373623 w 609614"/>
              <a:gd name="connsiteY43" fmla="*/ 510576 h 608697"/>
              <a:gd name="connsiteX44" fmla="*/ 373623 w 609614"/>
              <a:gd name="connsiteY44" fmla="*/ 490879 h 608697"/>
              <a:gd name="connsiteX45" fmla="*/ 353987 w 609614"/>
              <a:gd name="connsiteY45" fmla="*/ 490879 h 608697"/>
              <a:gd name="connsiteX46" fmla="*/ 353987 w 609614"/>
              <a:gd name="connsiteY46" fmla="*/ 510576 h 608697"/>
              <a:gd name="connsiteX47" fmla="*/ 334352 w 609614"/>
              <a:gd name="connsiteY47" fmla="*/ 510576 h 608697"/>
              <a:gd name="connsiteX48" fmla="*/ 334352 w 609614"/>
              <a:gd name="connsiteY48" fmla="*/ 490879 h 608697"/>
              <a:gd name="connsiteX49" fmla="*/ 334352 w 609614"/>
              <a:gd name="connsiteY49" fmla="*/ 431970 h 608697"/>
              <a:gd name="connsiteX50" fmla="*/ 334352 w 609614"/>
              <a:gd name="connsiteY50" fmla="*/ 471273 h 608697"/>
              <a:gd name="connsiteX51" fmla="*/ 550616 w 609614"/>
              <a:gd name="connsiteY51" fmla="*/ 471273 h 608697"/>
              <a:gd name="connsiteX52" fmla="*/ 550616 w 609614"/>
              <a:gd name="connsiteY52" fmla="*/ 431970 h 608697"/>
              <a:gd name="connsiteX53" fmla="*/ 530981 w 609614"/>
              <a:gd name="connsiteY53" fmla="*/ 431970 h 608697"/>
              <a:gd name="connsiteX54" fmla="*/ 530981 w 609614"/>
              <a:gd name="connsiteY54" fmla="*/ 451667 h 608697"/>
              <a:gd name="connsiteX55" fmla="*/ 511346 w 609614"/>
              <a:gd name="connsiteY55" fmla="*/ 451667 h 608697"/>
              <a:gd name="connsiteX56" fmla="*/ 511346 w 609614"/>
              <a:gd name="connsiteY56" fmla="*/ 431970 h 608697"/>
              <a:gd name="connsiteX57" fmla="*/ 491618 w 609614"/>
              <a:gd name="connsiteY57" fmla="*/ 431970 h 608697"/>
              <a:gd name="connsiteX58" fmla="*/ 491618 w 609614"/>
              <a:gd name="connsiteY58" fmla="*/ 451667 h 608697"/>
              <a:gd name="connsiteX59" fmla="*/ 471983 w 609614"/>
              <a:gd name="connsiteY59" fmla="*/ 451667 h 608697"/>
              <a:gd name="connsiteX60" fmla="*/ 471983 w 609614"/>
              <a:gd name="connsiteY60" fmla="*/ 431970 h 608697"/>
              <a:gd name="connsiteX61" fmla="*/ 452348 w 609614"/>
              <a:gd name="connsiteY61" fmla="*/ 431970 h 608697"/>
              <a:gd name="connsiteX62" fmla="*/ 452348 w 609614"/>
              <a:gd name="connsiteY62" fmla="*/ 451667 h 608697"/>
              <a:gd name="connsiteX63" fmla="*/ 432621 w 609614"/>
              <a:gd name="connsiteY63" fmla="*/ 451667 h 608697"/>
              <a:gd name="connsiteX64" fmla="*/ 432621 w 609614"/>
              <a:gd name="connsiteY64" fmla="*/ 431970 h 608697"/>
              <a:gd name="connsiteX65" fmla="*/ 412985 w 609614"/>
              <a:gd name="connsiteY65" fmla="*/ 431970 h 608697"/>
              <a:gd name="connsiteX66" fmla="*/ 412985 w 609614"/>
              <a:gd name="connsiteY66" fmla="*/ 451667 h 608697"/>
              <a:gd name="connsiteX67" fmla="*/ 393350 w 609614"/>
              <a:gd name="connsiteY67" fmla="*/ 451667 h 608697"/>
              <a:gd name="connsiteX68" fmla="*/ 393350 w 609614"/>
              <a:gd name="connsiteY68" fmla="*/ 431970 h 608697"/>
              <a:gd name="connsiteX69" fmla="*/ 373623 w 609614"/>
              <a:gd name="connsiteY69" fmla="*/ 431970 h 608697"/>
              <a:gd name="connsiteX70" fmla="*/ 373623 w 609614"/>
              <a:gd name="connsiteY70" fmla="*/ 451667 h 608697"/>
              <a:gd name="connsiteX71" fmla="*/ 353987 w 609614"/>
              <a:gd name="connsiteY71" fmla="*/ 451667 h 608697"/>
              <a:gd name="connsiteX72" fmla="*/ 353987 w 609614"/>
              <a:gd name="connsiteY72" fmla="*/ 431970 h 608697"/>
              <a:gd name="connsiteX73" fmla="*/ 373623 w 609614"/>
              <a:gd name="connsiteY73" fmla="*/ 373060 h 608697"/>
              <a:gd name="connsiteX74" fmla="*/ 373623 w 609614"/>
              <a:gd name="connsiteY74" fmla="*/ 412364 h 608697"/>
              <a:gd name="connsiteX75" fmla="*/ 570344 w 609614"/>
              <a:gd name="connsiteY75" fmla="*/ 412364 h 608697"/>
              <a:gd name="connsiteX76" fmla="*/ 589979 w 609614"/>
              <a:gd name="connsiteY76" fmla="*/ 412364 h 608697"/>
              <a:gd name="connsiteX77" fmla="*/ 589979 w 609614"/>
              <a:gd name="connsiteY77" fmla="*/ 373060 h 608697"/>
              <a:gd name="connsiteX78" fmla="*/ 570344 w 609614"/>
              <a:gd name="connsiteY78" fmla="*/ 373060 h 608697"/>
              <a:gd name="connsiteX79" fmla="*/ 570344 w 609614"/>
              <a:gd name="connsiteY79" fmla="*/ 392758 h 608697"/>
              <a:gd name="connsiteX80" fmla="*/ 550616 w 609614"/>
              <a:gd name="connsiteY80" fmla="*/ 392758 h 608697"/>
              <a:gd name="connsiteX81" fmla="*/ 550616 w 609614"/>
              <a:gd name="connsiteY81" fmla="*/ 373060 h 608697"/>
              <a:gd name="connsiteX82" fmla="*/ 530981 w 609614"/>
              <a:gd name="connsiteY82" fmla="*/ 373060 h 608697"/>
              <a:gd name="connsiteX83" fmla="*/ 530981 w 609614"/>
              <a:gd name="connsiteY83" fmla="*/ 392758 h 608697"/>
              <a:gd name="connsiteX84" fmla="*/ 511346 w 609614"/>
              <a:gd name="connsiteY84" fmla="*/ 392758 h 608697"/>
              <a:gd name="connsiteX85" fmla="*/ 511346 w 609614"/>
              <a:gd name="connsiteY85" fmla="*/ 373060 h 608697"/>
              <a:gd name="connsiteX86" fmla="*/ 491618 w 609614"/>
              <a:gd name="connsiteY86" fmla="*/ 373060 h 608697"/>
              <a:gd name="connsiteX87" fmla="*/ 491618 w 609614"/>
              <a:gd name="connsiteY87" fmla="*/ 392758 h 608697"/>
              <a:gd name="connsiteX88" fmla="*/ 471983 w 609614"/>
              <a:gd name="connsiteY88" fmla="*/ 392758 h 608697"/>
              <a:gd name="connsiteX89" fmla="*/ 471983 w 609614"/>
              <a:gd name="connsiteY89" fmla="*/ 373060 h 608697"/>
              <a:gd name="connsiteX90" fmla="*/ 452348 w 609614"/>
              <a:gd name="connsiteY90" fmla="*/ 373060 h 608697"/>
              <a:gd name="connsiteX91" fmla="*/ 452348 w 609614"/>
              <a:gd name="connsiteY91" fmla="*/ 392758 h 608697"/>
              <a:gd name="connsiteX92" fmla="*/ 432621 w 609614"/>
              <a:gd name="connsiteY92" fmla="*/ 392758 h 608697"/>
              <a:gd name="connsiteX93" fmla="*/ 432621 w 609614"/>
              <a:gd name="connsiteY93" fmla="*/ 373060 h 608697"/>
              <a:gd name="connsiteX94" fmla="*/ 412985 w 609614"/>
              <a:gd name="connsiteY94" fmla="*/ 373060 h 608697"/>
              <a:gd name="connsiteX95" fmla="*/ 412985 w 609614"/>
              <a:gd name="connsiteY95" fmla="*/ 392758 h 608697"/>
              <a:gd name="connsiteX96" fmla="*/ 393350 w 609614"/>
              <a:gd name="connsiteY96" fmla="*/ 392758 h 608697"/>
              <a:gd name="connsiteX97" fmla="*/ 393350 w 609614"/>
              <a:gd name="connsiteY97" fmla="*/ 373060 h 608697"/>
              <a:gd name="connsiteX98" fmla="*/ 117996 w 609614"/>
              <a:gd name="connsiteY98" fmla="*/ 227997 h 608697"/>
              <a:gd name="connsiteX99" fmla="*/ 59182 w 609614"/>
              <a:gd name="connsiteY99" fmla="*/ 330075 h 608697"/>
              <a:gd name="connsiteX100" fmla="*/ 162705 w 609614"/>
              <a:gd name="connsiteY100" fmla="*/ 431878 h 608697"/>
              <a:gd name="connsiteX101" fmla="*/ 242076 w 609614"/>
              <a:gd name="connsiteY101" fmla="*/ 401871 h 608697"/>
              <a:gd name="connsiteX102" fmla="*/ 274801 w 609614"/>
              <a:gd name="connsiteY102" fmla="*/ 333849 h 608697"/>
              <a:gd name="connsiteX103" fmla="*/ 167130 w 609614"/>
              <a:gd name="connsiteY103" fmla="*/ 333849 h 608697"/>
              <a:gd name="connsiteX104" fmla="*/ 117996 w 609614"/>
              <a:gd name="connsiteY104" fmla="*/ 284697 h 608697"/>
              <a:gd name="connsiteX105" fmla="*/ 462119 w 609614"/>
              <a:gd name="connsiteY105" fmla="*/ 196364 h 608697"/>
              <a:gd name="connsiteX106" fmla="*/ 422861 w 609614"/>
              <a:gd name="connsiteY106" fmla="*/ 235653 h 608697"/>
              <a:gd name="connsiteX107" fmla="*/ 462119 w 609614"/>
              <a:gd name="connsiteY107" fmla="*/ 274942 h 608697"/>
              <a:gd name="connsiteX108" fmla="*/ 481748 w 609614"/>
              <a:gd name="connsiteY108" fmla="*/ 269421 h 608697"/>
              <a:gd name="connsiteX109" fmla="*/ 486725 w 609614"/>
              <a:gd name="connsiteY109" fmla="*/ 266569 h 608697"/>
              <a:gd name="connsiteX110" fmla="*/ 491701 w 609614"/>
              <a:gd name="connsiteY110" fmla="*/ 269421 h 608697"/>
              <a:gd name="connsiteX111" fmla="*/ 511330 w 609614"/>
              <a:gd name="connsiteY111" fmla="*/ 274942 h 608697"/>
              <a:gd name="connsiteX112" fmla="*/ 550588 w 609614"/>
              <a:gd name="connsiteY112" fmla="*/ 235653 h 608697"/>
              <a:gd name="connsiteX113" fmla="*/ 511330 w 609614"/>
              <a:gd name="connsiteY113" fmla="*/ 196364 h 608697"/>
              <a:gd name="connsiteX114" fmla="*/ 491701 w 609614"/>
              <a:gd name="connsiteY114" fmla="*/ 201885 h 608697"/>
              <a:gd name="connsiteX115" fmla="*/ 486725 w 609614"/>
              <a:gd name="connsiteY115" fmla="*/ 204737 h 608697"/>
              <a:gd name="connsiteX116" fmla="*/ 481748 w 609614"/>
              <a:gd name="connsiteY116" fmla="*/ 201885 h 608697"/>
              <a:gd name="connsiteX117" fmla="*/ 462119 w 609614"/>
              <a:gd name="connsiteY117" fmla="*/ 196364 h 608697"/>
              <a:gd name="connsiteX118" fmla="*/ 462119 w 609614"/>
              <a:gd name="connsiteY118" fmla="*/ 176766 h 608697"/>
              <a:gd name="connsiteX119" fmla="*/ 486725 w 609614"/>
              <a:gd name="connsiteY119" fmla="*/ 182287 h 608697"/>
              <a:gd name="connsiteX120" fmla="*/ 511330 w 609614"/>
              <a:gd name="connsiteY120" fmla="*/ 176766 h 608697"/>
              <a:gd name="connsiteX121" fmla="*/ 570309 w 609614"/>
              <a:gd name="connsiteY121" fmla="*/ 235653 h 608697"/>
              <a:gd name="connsiteX122" fmla="*/ 511330 w 609614"/>
              <a:gd name="connsiteY122" fmla="*/ 294540 h 608697"/>
              <a:gd name="connsiteX123" fmla="*/ 486725 w 609614"/>
              <a:gd name="connsiteY123" fmla="*/ 289019 h 608697"/>
              <a:gd name="connsiteX124" fmla="*/ 462119 w 609614"/>
              <a:gd name="connsiteY124" fmla="*/ 294540 h 608697"/>
              <a:gd name="connsiteX125" fmla="*/ 403140 w 609614"/>
              <a:gd name="connsiteY125" fmla="*/ 235653 h 608697"/>
              <a:gd name="connsiteX126" fmla="*/ 462119 w 609614"/>
              <a:gd name="connsiteY126" fmla="*/ 176766 h 608697"/>
              <a:gd name="connsiteX127" fmla="*/ 137631 w 609614"/>
              <a:gd name="connsiteY127" fmla="*/ 147273 h 608697"/>
              <a:gd name="connsiteX128" fmla="*/ 137631 w 609614"/>
              <a:gd name="connsiteY128" fmla="*/ 284697 h 608697"/>
              <a:gd name="connsiteX129" fmla="*/ 167130 w 609614"/>
              <a:gd name="connsiteY129" fmla="*/ 314151 h 608697"/>
              <a:gd name="connsiteX130" fmla="*/ 560480 w 609614"/>
              <a:gd name="connsiteY130" fmla="*/ 314151 h 608697"/>
              <a:gd name="connsiteX131" fmla="*/ 589979 w 609614"/>
              <a:gd name="connsiteY131" fmla="*/ 284697 h 608697"/>
              <a:gd name="connsiteX132" fmla="*/ 589979 w 609614"/>
              <a:gd name="connsiteY132" fmla="*/ 147273 h 608697"/>
              <a:gd name="connsiteX133" fmla="*/ 137631 w 609614"/>
              <a:gd name="connsiteY133" fmla="*/ 78515 h 608697"/>
              <a:gd name="connsiteX134" fmla="*/ 137631 w 609614"/>
              <a:gd name="connsiteY134" fmla="*/ 127667 h 608697"/>
              <a:gd name="connsiteX135" fmla="*/ 589979 w 609614"/>
              <a:gd name="connsiteY135" fmla="*/ 127667 h 608697"/>
              <a:gd name="connsiteX136" fmla="*/ 589979 w 609614"/>
              <a:gd name="connsiteY136" fmla="*/ 78515 h 608697"/>
              <a:gd name="connsiteX137" fmla="*/ 19635 w 609614"/>
              <a:gd name="connsiteY137" fmla="*/ 58909 h 608697"/>
              <a:gd name="connsiteX138" fmla="*/ 19635 w 609614"/>
              <a:gd name="connsiteY138" fmla="*/ 589091 h 608697"/>
              <a:gd name="connsiteX139" fmla="*/ 314625 w 609614"/>
              <a:gd name="connsiteY139" fmla="*/ 589091 h 608697"/>
              <a:gd name="connsiteX140" fmla="*/ 314625 w 609614"/>
              <a:gd name="connsiteY140" fmla="*/ 549788 h 608697"/>
              <a:gd name="connsiteX141" fmla="*/ 294990 w 609614"/>
              <a:gd name="connsiteY141" fmla="*/ 549788 h 608697"/>
              <a:gd name="connsiteX142" fmla="*/ 294990 w 609614"/>
              <a:gd name="connsiteY142" fmla="*/ 471273 h 608697"/>
              <a:gd name="connsiteX143" fmla="*/ 314625 w 609614"/>
              <a:gd name="connsiteY143" fmla="*/ 471273 h 608697"/>
              <a:gd name="connsiteX144" fmla="*/ 314625 w 609614"/>
              <a:gd name="connsiteY144" fmla="*/ 422213 h 608697"/>
              <a:gd name="connsiteX145" fmla="*/ 314625 w 609614"/>
              <a:gd name="connsiteY145" fmla="*/ 412364 h 608697"/>
              <a:gd name="connsiteX146" fmla="*/ 314625 w 609614"/>
              <a:gd name="connsiteY146" fmla="*/ 333849 h 608697"/>
              <a:gd name="connsiteX147" fmla="*/ 294529 w 609614"/>
              <a:gd name="connsiteY147" fmla="*/ 333849 h 608697"/>
              <a:gd name="connsiteX148" fmla="*/ 255719 w 609614"/>
              <a:gd name="connsiteY148" fmla="*/ 416046 h 608697"/>
              <a:gd name="connsiteX149" fmla="*/ 167222 w 609614"/>
              <a:gd name="connsiteY149" fmla="*/ 451667 h 608697"/>
              <a:gd name="connsiteX150" fmla="*/ 161876 w 609614"/>
              <a:gd name="connsiteY150" fmla="*/ 451483 h 608697"/>
              <a:gd name="connsiteX151" fmla="*/ 39547 w 609614"/>
              <a:gd name="connsiteY151" fmla="*/ 331088 h 608697"/>
              <a:gd name="connsiteX152" fmla="*/ 117996 w 609614"/>
              <a:gd name="connsiteY152" fmla="*/ 206366 h 608697"/>
              <a:gd name="connsiteX153" fmla="*/ 117996 w 609614"/>
              <a:gd name="connsiteY153" fmla="*/ 58909 h 608697"/>
              <a:gd name="connsiteX154" fmla="*/ 167130 w 609614"/>
              <a:gd name="connsiteY154" fmla="*/ 19606 h 608697"/>
              <a:gd name="connsiteX155" fmla="*/ 137631 w 609614"/>
              <a:gd name="connsiteY155" fmla="*/ 49060 h 608697"/>
              <a:gd name="connsiteX156" fmla="*/ 137631 w 609614"/>
              <a:gd name="connsiteY156" fmla="*/ 58909 h 608697"/>
              <a:gd name="connsiteX157" fmla="*/ 589979 w 609614"/>
              <a:gd name="connsiteY157" fmla="*/ 58909 h 608697"/>
              <a:gd name="connsiteX158" fmla="*/ 589979 w 609614"/>
              <a:gd name="connsiteY158" fmla="*/ 49060 h 608697"/>
              <a:gd name="connsiteX159" fmla="*/ 560480 w 609614"/>
              <a:gd name="connsiteY159" fmla="*/ 19606 h 608697"/>
              <a:gd name="connsiteX160" fmla="*/ 167130 w 609614"/>
              <a:gd name="connsiteY160" fmla="*/ 0 h 608697"/>
              <a:gd name="connsiteX161" fmla="*/ 560480 w 609614"/>
              <a:gd name="connsiteY161" fmla="*/ 0 h 608697"/>
              <a:gd name="connsiteX162" fmla="*/ 609614 w 609614"/>
              <a:gd name="connsiteY162" fmla="*/ 49060 h 608697"/>
              <a:gd name="connsiteX163" fmla="*/ 609614 w 609614"/>
              <a:gd name="connsiteY163" fmla="*/ 284697 h 608697"/>
              <a:gd name="connsiteX164" fmla="*/ 560480 w 609614"/>
              <a:gd name="connsiteY164" fmla="*/ 333849 h 608697"/>
              <a:gd name="connsiteX165" fmla="*/ 334352 w 609614"/>
              <a:gd name="connsiteY165" fmla="*/ 333849 h 608697"/>
              <a:gd name="connsiteX166" fmla="*/ 334352 w 609614"/>
              <a:gd name="connsiteY166" fmla="*/ 412364 h 608697"/>
              <a:gd name="connsiteX167" fmla="*/ 353987 w 609614"/>
              <a:gd name="connsiteY167" fmla="*/ 412364 h 608697"/>
              <a:gd name="connsiteX168" fmla="*/ 353987 w 609614"/>
              <a:gd name="connsiteY168" fmla="*/ 353455 h 608697"/>
              <a:gd name="connsiteX169" fmla="*/ 609614 w 609614"/>
              <a:gd name="connsiteY169" fmla="*/ 353455 h 608697"/>
              <a:gd name="connsiteX170" fmla="*/ 609614 w 609614"/>
              <a:gd name="connsiteY170" fmla="*/ 431970 h 608697"/>
              <a:gd name="connsiteX171" fmla="*/ 570344 w 609614"/>
              <a:gd name="connsiteY171" fmla="*/ 431970 h 608697"/>
              <a:gd name="connsiteX172" fmla="*/ 570344 w 609614"/>
              <a:gd name="connsiteY172" fmla="*/ 490879 h 608697"/>
              <a:gd name="connsiteX173" fmla="*/ 550616 w 609614"/>
              <a:gd name="connsiteY173" fmla="*/ 490879 h 608697"/>
              <a:gd name="connsiteX174" fmla="*/ 550616 w 609614"/>
              <a:gd name="connsiteY174" fmla="*/ 530182 h 608697"/>
              <a:gd name="connsiteX175" fmla="*/ 609614 w 609614"/>
              <a:gd name="connsiteY175" fmla="*/ 530182 h 608697"/>
              <a:gd name="connsiteX176" fmla="*/ 609614 w 609614"/>
              <a:gd name="connsiteY176" fmla="*/ 608697 h 608697"/>
              <a:gd name="connsiteX177" fmla="*/ 353987 w 609614"/>
              <a:gd name="connsiteY177" fmla="*/ 608697 h 608697"/>
              <a:gd name="connsiteX178" fmla="*/ 353987 w 609614"/>
              <a:gd name="connsiteY178" fmla="*/ 549788 h 608697"/>
              <a:gd name="connsiteX179" fmla="*/ 334352 w 609614"/>
              <a:gd name="connsiteY179" fmla="*/ 549788 h 608697"/>
              <a:gd name="connsiteX180" fmla="*/ 334352 w 609614"/>
              <a:gd name="connsiteY180" fmla="*/ 608697 h 608697"/>
              <a:gd name="connsiteX181" fmla="*/ 0 w 609614"/>
              <a:gd name="connsiteY181" fmla="*/ 608697 h 608697"/>
              <a:gd name="connsiteX182" fmla="*/ 0 w 609614"/>
              <a:gd name="connsiteY182" fmla="*/ 39303 h 608697"/>
              <a:gd name="connsiteX183" fmla="*/ 119010 w 609614"/>
              <a:gd name="connsiteY183" fmla="*/ 39303 h 608697"/>
              <a:gd name="connsiteX184" fmla="*/ 167130 w 609614"/>
              <a:gd name="connsiteY184" fmla="*/ 0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609614" h="608697">
                <a:moveTo>
                  <a:pt x="373623" y="549788"/>
                </a:moveTo>
                <a:lnTo>
                  <a:pt x="373623" y="589091"/>
                </a:lnTo>
                <a:lnTo>
                  <a:pt x="589979" y="589091"/>
                </a:lnTo>
                <a:lnTo>
                  <a:pt x="589979" y="549788"/>
                </a:lnTo>
                <a:lnTo>
                  <a:pt x="570344" y="549788"/>
                </a:lnTo>
                <a:lnTo>
                  <a:pt x="570344" y="569486"/>
                </a:lnTo>
                <a:lnTo>
                  <a:pt x="550616" y="569486"/>
                </a:lnTo>
                <a:lnTo>
                  <a:pt x="550616" y="549788"/>
                </a:lnTo>
                <a:lnTo>
                  <a:pt x="530981" y="549788"/>
                </a:lnTo>
                <a:lnTo>
                  <a:pt x="530981" y="569486"/>
                </a:lnTo>
                <a:lnTo>
                  <a:pt x="511346" y="569486"/>
                </a:lnTo>
                <a:lnTo>
                  <a:pt x="511346" y="549788"/>
                </a:lnTo>
                <a:lnTo>
                  <a:pt x="491618" y="549788"/>
                </a:lnTo>
                <a:lnTo>
                  <a:pt x="491618" y="569486"/>
                </a:lnTo>
                <a:lnTo>
                  <a:pt x="471983" y="569486"/>
                </a:lnTo>
                <a:lnTo>
                  <a:pt x="471983" y="549788"/>
                </a:lnTo>
                <a:lnTo>
                  <a:pt x="452348" y="549788"/>
                </a:lnTo>
                <a:lnTo>
                  <a:pt x="452348" y="569486"/>
                </a:lnTo>
                <a:lnTo>
                  <a:pt x="432621" y="569486"/>
                </a:lnTo>
                <a:lnTo>
                  <a:pt x="432621" y="549788"/>
                </a:lnTo>
                <a:lnTo>
                  <a:pt x="412985" y="549788"/>
                </a:lnTo>
                <a:lnTo>
                  <a:pt x="412985" y="569486"/>
                </a:lnTo>
                <a:lnTo>
                  <a:pt x="393350" y="569486"/>
                </a:lnTo>
                <a:lnTo>
                  <a:pt x="393350" y="549788"/>
                </a:lnTo>
                <a:close/>
                <a:moveTo>
                  <a:pt x="314625" y="490879"/>
                </a:moveTo>
                <a:lnTo>
                  <a:pt x="314625" y="530182"/>
                </a:lnTo>
                <a:lnTo>
                  <a:pt x="353987" y="530182"/>
                </a:lnTo>
                <a:lnTo>
                  <a:pt x="530981" y="530182"/>
                </a:lnTo>
                <a:lnTo>
                  <a:pt x="530981" y="490879"/>
                </a:lnTo>
                <a:lnTo>
                  <a:pt x="511346" y="490879"/>
                </a:lnTo>
                <a:lnTo>
                  <a:pt x="511346" y="510576"/>
                </a:lnTo>
                <a:lnTo>
                  <a:pt x="491618" y="510576"/>
                </a:lnTo>
                <a:lnTo>
                  <a:pt x="491618" y="490879"/>
                </a:lnTo>
                <a:lnTo>
                  <a:pt x="471983" y="490879"/>
                </a:lnTo>
                <a:lnTo>
                  <a:pt x="471983" y="510576"/>
                </a:lnTo>
                <a:lnTo>
                  <a:pt x="452348" y="510576"/>
                </a:lnTo>
                <a:lnTo>
                  <a:pt x="452348" y="490879"/>
                </a:lnTo>
                <a:lnTo>
                  <a:pt x="432621" y="490879"/>
                </a:lnTo>
                <a:lnTo>
                  <a:pt x="432621" y="510576"/>
                </a:lnTo>
                <a:lnTo>
                  <a:pt x="412985" y="510576"/>
                </a:lnTo>
                <a:lnTo>
                  <a:pt x="412985" y="490879"/>
                </a:lnTo>
                <a:lnTo>
                  <a:pt x="393350" y="490879"/>
                </a:lnTo>
                <a:lnTo>
                  <a:pt x="393350" y="510576"/>
                </a:lnTo>
                <a:lnTo>
                  <a:pt x="373623" y="510576"/>
                </a:lnTo>
                <a:lnTo>
                  <a:pt x="373623" y="490879"/>
                </a:lnTo>
                <a:lnTo>
                  <a:pt x="353987" y="490879"/>
                </a:lnTo>
                <a:lnTo>
                  <a:pt x="353987" y="510576"/>
                </a:lnTo>
                <a:lnTo>
                  <a:pt x="334352" y="510576"/>
                </a:lnTo>
                <a:lnTo>
                  <a:pt x="334352" y="490879"/>
                </a:lnTo>
                <a:close/>
                <a:moveTo>
                  <a:pt x="334352" y="431970"/>
                </a:moveTo>
                <a:lnTo>
                  <a:pt x="334352" y="471273"/>
                </a:lnTo>
                <a:lnTo>
                  <a:pt x="550616" y="471273"/>
                </a:lnTo>
                <a:lnTo>
                  <a:pt x="550616" y="431970"/>
                </a:lnTo>
                <a:lnTo>
                  <a:pt x="530981" y="431970"/>
                </a:lnTo>
                <a:lnTo>
                  <a:pt x="530981" y="451667"/>
                </a:lnTo>
                <a:lnTo>
                  <a:pt x="511346" y="451667"/>
                </a:lnTo>
                <a:lnTo>
                  <a:pt x="511346" y="431970"/>
                </a:lnTo>
                <a:lnTo>
                  <a:pt x="491618" y="431970"/>
                </a:lnTo>
                <a:lnTo>
                  <a:pt x="491618" y="451667"/>
                </a:lnTo>
                <a:lnTo>
                  <a:pt x="471983" y="451667"/>
                </a:lnTo>
                <a:lnTo>
                  <a:pt x="471983" y="431970"/>
                </a:lnTo>
                <a:lnTo>
                  <a:pt x="452348" y="431970"/>
                </a:lnTo>
                <a:lnTo>
                  <a:pt x="452348" y="451667"/>
                </a:lnTo>
                <a:lnTo>
                  <a:pt x="432621" y="451667"/>
                </a:lnTo>
                <a:lnTo>
                  <a:pt x="432621" y="431970"/>
                </a:lnTo>
                <a:lnTo>
                  <a:pt x="412985" y="431970"/>
                </a:lnTo>
                <a:lnTo>
                  <a:pt x="412985" y="451667"/>
                </a:lnTo>
                <a:lnTo>
                  <a:pt x="393350" y="451667"/>
                </a:lnTo>
                <a:lnTo>
                  <a:pt x="393350" y="431970"/>
                </a:lnTo>
                <a:lnTo>
                  <a:pt x="373623" y="431970"/>
                </a:lnTo>
                <a:lnTo>
                  <a:pt x="373623" y="451667"/>
                </a:lnTo>
                <a:lnTo>
                  <a:pt x="353987" y="451667"/>
                </a:lnTo>
                <a:lnTo>
                  <a:pt x="353987" y="431970"/>
                </a:lnTo>
                <a:close/>
                <a:moveTo>
                  <a:pt x="373623" y="373060"/>
                </a:moveTo>
                <a:lnTo>
                  <a:pt x="373623" y="412364"/>
                </a:lnTo>
                <a:lnTo>
                  <a:pt x="570344" y="412364"/>
                </a:lnTo>
                <a:lnTo>
                  <a:pt x="589979" y="412364"/>
                </a:lnTo>
                <a:lnTo>
                  <a:pt x="589979" y="373060"/>
                </a:lnTo>
                <a:lnTo>
                  <a:pt x="570344" y="373060"/>
                </a:lnTo>
                <a:lnTo>
                  <a:pt x="570344" y="392758"/>
                </a:lnTo>
                <a:lnTo>
                  <a:pt x="550616" y="392758"/>
                </a:lnTo>
                <a:lnTo>
                  <a:pt x="550616" y="373060"/>
                </a:lnTo>
                <a:lnTo>
                  <a:pt x="530981" y="373060"/>
                </a:lnTo>
                <a:lnTo>
                  <a:pt x="530981" y="392758"/>
                </a:lnTo>
                <a:lnTo>
                  <a:pt x="511346" y="392758"/>
                </a:lnTo>
                <a:lnTo>
                  <a:pt x="511346" y="373060"/>
                </a:lnTo>
                <a:lnTo>
                  <a:pt x="491618" y="373060"/>
                </a:lnTo>
                <a:lnTo>
                  <a:pt x="491618" y="392758"/>
                </a:lnTo>
                <a:lnTo>
                  <a:pt x="471983" y="392758"/>
                </a:lnTo>
                <a:lnTo>
                  <a:pt x="471983" y="373060"/>
                </a:lnTo>
                <a:lnTo>
                  <a:pt x="452348" y="373060"/>
                </a:lnTo>
                <a:lnTo>
                  <a:pt x="452348" y="392758"/>
                </a:lnTo>
                <a:lnTo>
                  <a:pt x="432621" y="392758"/>
                </a:lnTo>
                <a:lnTo>
                  <a:pt x="432621" y="373060"/>
                </a:lnTo>
                <a:lnTo>
                  <a:pt x="412985" y="373060"/>
                </a:lnTo>
                <a:lnTo>
                  <a:pt x="412985" y="392758"/>
                </a:lnTo>
                <a:lnTo>
                  <a:pt x="393350" y="392758"/>
                </a:lnTo>
                <a:lnTo>
                  <a:pt x="393350" y="373060"/>
                </a:lnTo>
                <a:close/>
                <a:moveTo>
                  <a:pt x="117996" y="227997"/>
                </a:moveTo>
                <a:cubicBezTo>
                  <a:pt x="80016" y="247234"/>
                  <a:pt x="56786" y="286538"/>
                  <a:pt x="59182" y="330075"/>
                </a:cubicBezTo>
                <a:cubicBezTo>
                  <a:pt x="62132" y="385026"/>
                  <a:pt x="107671" y="429668"/>
                  <a:pt x="162705" y="431878"/>
                </a:cubicBezTo>
                <a:cubicBezTo>
                  <a:pt x="192296" y="433074"/>
                  <a:pt x="220689" y="422489"/>
                  <a:pt x="242076" y="401871"/>
                </a:cubicBezTo>
                <a:cubicBezTo>
                  <a:pt x="261158" y="383646"/>
                  <a:pt x="272497" y="359714"/>
                  <a:pt x="274801" y="333849"/>
                </a:cubicBezTo>
                <a:lnTo>
                  <a:pt x="167130" y="333849"/>
                </a:lnTo>
                <a:cubicBezTo>
                  <a:pt x="140028" y="333849"/>
                  <a:pt x="117996" y="311758"/>
                  <a:pt x="117996" y="284697"/>
                </a:cubicBezTo>
                <a:close/>
                <a:moveTo>
                  <a:pt x="462119" y="196364"/>
                </a:moveTo>
                <a:cubicBezTo>
                  <a:pt x="440463" y="196364"/>
                  <a:pt x="422861" y="214030"/>
                  <a:pt x="422861" y="235653"/>
                </a:cubicBezTo>
                <a:cubicBezTo>
                  <a:pt x="422861" y="257276"/>
                  <a:pt x="440463" y="274942"/>
                  <a:pt x="462119" y="274942"/>
                </a:cubicBezTo>
                <a:cubicBezTo>
                  <a:pt x="468939" y="274942"/>
                  <a:pt x="475574" y="273101"/>
                  <a:pt x="481748" y="269421"/>
                </a:cubicBezTo>
                <a:lnTo>
                  <a:pt x="486725" y="266569"/>
                </a:lnTo>
                <a:lnTo>
                  <a:pt x="491701" y="269421"/>
                </a:lnTo>
                <a:cubicBezTo>
                  <a:pt x="497875" y="273101"/>
                  <a:pt x="504511" y="274942"/>
                  <a:pt x="511330" y="274942"/>
                </a:cubicBezTo>
                <a:cubicBezTo>
                  <a:pt x="532987" y="274942"/>
                  <a:pt x="550588" y="257276"/>
                  <a:pt x="550588" y="235653"/>
                </a:cubicBezTo>
                <a:cubicBezTo>
                  <a:pt x="550588" y="214030"/>
                  <a:pt x="532987" y="196364"/>
                  <a:pt x="511330" y="196364"/>
                </a:cubicBezTo>
                <a:cubicBezTo>
                  <a:pt x="504511" y="196364"/>
                  <a:pt x="497875" y="198205"/>
                  <a:pt x="491701" y="201885"/>
                </a:cubicBezTo>
                <a:lnTo>
                  <a:pt x="486725" y="204737"/>
                </a:lnTo>
                <a:lnTo>
                  <a:pt x="481748" y="201885"/>
                </a:lnTo>
                <a:cubicBezTo>
                  <a:pt x="475574" y="198205"/>
                  <a:pt x="468939" y="196364"/>
                  <a:pt x="462119" y="196364"/>
                </a:cubicBezTo>
                <a:close/>
                <a:moveTo>
                  <a:pt x="462119" y="176766"/>
                </a:moveTo>
                <a:cubicBezTo>
                  <a:pt x="470598" y="176766"/>
                  <a:pt x="478892" y="178606"/>
                  <a:pt x="486725" y="182287"/>
                </a:cubicBezTo>
                <a:cubicBezTo>
                  <a:pt x="494558" y="178606"/>
                  <a:pt x="502852" y="176766"/>
                  <a:pt x="511330" y="176766"/>
                </a:cubicBezTo>
                <a:cubicBezTo>
                  <a:pt x="543861" y="176766"/>
                  <a:pt x="570309" y="203173"/>
                  <a:pt x="570309" y="235653"/>
                </a:cubicBezTo>
                <a:cubicBezTo>
                  <a:pt x="570309" y="268133"/>
                  <a:pt x="543861" y="294540"/>
                  <a:pt x="511330" y="294540"/>
                </a:cubicBezTo>
                <a:cubicBezTo>
                  <a:pt x="502852" y="294540"/>
                  <a:pt x="494558" y="292700"/>
                  <a:pt x="486725" y="289019"/>
                </a:cubicBezTo>
                <a:cubicBezTo>
                  <a:pt x="478892" y="292700"/>
                  <a:pt x="470598" y="294540"/>
                  <a:pt x="462119" y="294540"/>
                </a:cubicBezTo>
                <a:cubicBezTo>
                  <a:pt x="429589" y="294540"/>
                  <a:pt x="403140" y="268133"/>
                  <a:pt x="403140" y="235653"/>
                </a:cubicBezTo>
                <a:cubicBezTo>
                  <a:pt x="403140" y="203173"/>
                  <a:pt x="429589" y="176766"/>
                  <a:pt x="462119" y="176766"/>
                </a:cubicBezTo>
                <a:close/>
                <a:moveTo>
                  <a:pt x="137631" y="147273"/>
                </a:moveTo>
                <a:lnTo>
                  <a:pt x="137631" y="284697"/>
                </a:lnTo>
                <a:cubicBezTo>
                  <a:pt x="137631" y="300989"/>
                  <a:pt x="150906" y="314151"/>
                  <a:pt x="167130" y="314151"/>
                </a:cubicBezTo>
                <a:lnTo>
                  <a:pt x="560480" y="314151"/>
                </a:lnTo>
                <a:cubicBezTo>
                  <a:pt x="576704" y="314151"/>
                  <a:pt x="589979" y="300989"/>
                  <a:pt x="589979" y="284697"/>
                </a:cubicBezTo>
                <a:lnTo>
                  <a:pt x="589979" y="147273"/>
                </a:lnTo>
                <a:close/>
                <a:moveTo>
                  <a:pt x="137631" y="78515"/>
                </a:moveTo>
                <a:lnTo>
                  <a:pt x="137631" y="127667"/>
                </a:lnTo>
                <a:lnTo>
                  <a:pt x="589979" y="127667"/>
                </a:lnTo>
                <a:lnTo>
                  <a:pt x="589979" y="78515"/>
                </a:lnTo>
                <a:close/>
                <a:moveTo>
                  <a:pt x="19635" y="58909"/>
                </a:moveTo>
                <a:lnTo>
                  <a:pt x="19635" y="589091"/>
                </a:lnTo>
                <a:lnTo>
                  <a:pt x="314625" y="589091"/>
                </a:lnTo>
                <a:lnTo>
                  <a:pt x="314625" y="549788"/>
                </a:lnTo>
                <a:lnTo>
                  <a:pt x="294990" y="549788"/>
                </a:lnTo>
                <a:lnTo>
                  <a:pt x="294990" y="471273"/>
                </a:lnTo>
                <a:lnTo>
                  <a:pt x="314625" y="471273"/>
                </a:lnTo>
                <a:lnTo>
                  <a:pt x="314625" y="422213"/>
                </a:lnTo>
                <a:lnTo>
                  <a:pt x="314625" y="412364"/>
                </a:lnTo>
                <a:lnTo>
                  <a:pt x="314625" y="333849"/>
                </a:lnTo>
                <a:lnTo>
                  <a:pt x="294529" y="333849"/>
                </a:lnTo>
                <a:cubicBezTo>
                  <a:pt x="292132" y="365145"/>
                  <a:pt x="278673" y="394047"/>
                  <a:pt x="255719" y="416046"/>
                </a:cubicBezTo>
                <a:cubicBezTo>
                  <a:pt x="231659" y="439149"/>
                  <a:pt x="200409" y="451667"/>
                  <a:pt x="167222" y="451667"/>
                </a:cubicBezTo>
                <a:cubicBezTo>
                  <a:pt x="165471" y="451667"/>
                  <a:pt x="163719" y="451575"/>
                  <a:pt x="161876" y="451483"/>
                </a:cubicBezTo>
                <a:cubicBezTo>
                  <a:pt x="96794" y="448906"/>
                  <a:pt x="43050" y="396072"/>
                  <a:pt x="39547" y="331088"/>
                </a:cubicBezTo>
                <a:cubicBezTo>
                  <a:pt x="36505" y="276413"/>
                  <a:pt x="67848" y="227168"/>
                  <a:pt x="117996" y="206366"/>
                </a:cubicBezTo>
                <a:lnTo>
                  <a:pt x="117996" y="58909"/>
                </a:lnTo>
                <a:close/>
                <a:moveTo>
                  <a:pt x="167130" y="19606"/>
                </a:moveTo>
                <a:cubicBezTo>
                  <a:pt x="150906" y="19606"/>
                  <a:pt x="137631" y="32860"/>
                  <a:pt x="137631" y="49060"/>
                </a:cubicBezTo>
                <a:lnTo>
                  <a:pt x="137631" y="58909"/>
                </a:lnTo>
                <a:lnTo>
                  <a:pt x="589979" y="58909"/>
                </a:lnTo>
                <a:lnTo>
                  <a:pt x="589979" y="49060"/>
                </a:lnTo>
                <a:cubicBezTo>
                  <a:pt x="589979" y="32860"/>
                  <a:pt x="576704" y="19606"/>
                  <a:pt x="560480" y="19606"/>
                </a:cubicBezTo>
                <a:close/>
                <a:moveTo>
                  <a:pt x="167130" y="0"/>
                </a:moveTo>
                <a:lnTo>
                  <a:pt x="560480" y="0"/>
                </a:lnTo>
                <a:cubicBezTo>
                  <a:pt x="587582" y="0"/>
                  <a:pt x="609614" y="21999"/>
                  <a:pt x="609614" y="49060"/>
                </a:cubicBezTo>
                <a:lnTo>
                  <a:pt x="609614" y="284697"/>
                </a:lnTo>
                <a:cubicBezTo>
                  <a:pt x="609614" y="311758"/>
                  <a:pt x="587582" y="333849"/>
                  <a:pt x="560480" y="333849"/>
                </a:cubicBezTo>
                <a:lnTo>
                  <a:pt x="334352" y="333849"/>
                </a:lnTo>
                <a:lnTo>
                  <a:pt x="334352" y="412364"/>
                </a:lnTo>
                <a:lnTo>
                  <a:pt x="353987" y="412364"/>
                </a:lnTo>
                <a:lnTo>
                  <a:pt x="353987" y="353455"/>
                </a:lnTo>
                <a:lnTo>
                  <a:pt x="609614" y="353455"/>
                </a:lnTo>
                <a:lnTo>
                  <a:pt x="609614" y="431970"/>
                </a:lnTo>
                <a:lnTo>
                  <a:pt x="570344" y="431970"/>
                </a:lnTo>
                <a:lnTo>
                  <a:pt x="570344" y="490879"/>
                </a:lnTo>
                <a:lnTo>
                  <a:pt x="550616" y="490879"/>
                </a:lnTo>
                <a:lnTo>
                  <a:pt x="550616" y="530182"/>
                </a:lnTo>
                <a:lnTo>
                  <a:pt x="609614" y="530182"/>
                </a:lnTo>
                <a:lnTo>
                  <a:pt x="609614" y="608697"/>
                </a:lnTo>
                <a:lnTo>
                  <a:pt x="353987" y="608697"/>
                </a:lnTo>
                <a:lnTo>
                  <a:pt x="353987" y="549788"/>
                </a:lnTo>
                <a:lnTo>
                  <a:pt x="334352" y="549788"/>
                </a:lnTo>
                <a:lnTo>
                  <a:pt x="334352" y="608697"/>
                </a:lnTo>
                <a:lnTo>
                  <a:pt x="0" y="608697"/>
                </a:lnTo>
                <a:lnTo>
                  <a:pt x="0" y="39303"/>
                </a:lnTo>
                <a:lnTo>
                  <a:pt x="119010" y="39303"/>
                </a:lnTo>
                <a:cubicBezTo>
                  <a:pt x="123527" y="16936"/>
                  <a:pt x="143439" y="0"/>
                  <a:pt x="16713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out-of-basket-commercial-symbol_49779"/>
          <p:cNvSpPr>
            <a:spLocks noChangeAspect="1"/>
          </p:cNvSpPr>
          <p:nvPr/>
        </p:nvSpPr>
        <p:spPr bwMode="auto">
          <a:xfrm>
            <a:off x="920577" y="1881221"/>
            <a:ext cx="439353" cy="342959"/>
          </a:xfrm>
          <a:custGeom>
            <a:avLst/>
            <a:gdLst>
              <a:gd name="T0" fmla="*/ 6191 w 6191"/>
              <a:gd name="T1" fmla="*/ 4653 h 4840"/>
              <a:gd name="T2" fmla="*/ 187 w 6191"/>
              <a:gd name="T3" fmla="*/ 4840 h 4840"/>
              <a:gd name="T4" fmla="*/ 0 w 6191"/>
              <a:gd name="T5" fmla="*/ 1788 h 4840"/>
              <a:gd name="T6" fmla="*/ 613 w 6191"/>
              <a:gd name="T7" fmla="*/ 1601 h 4840"/>
              <a:gd name="T8" fmla="*/ 634 w 6191"/>
              <a:gd name="T9" fmla="*/ 2167 h 4840"/>
              <a:gd name="T10" fmla="*/ 959 w 6191"/>
              <a:gd name="T11" fmla="*/ 2218 h 4840"/>
              <a:gd name="T12" fmla="*/ 373 w 6191"/>
              <a:gd name="T13" fmla="*/ 2539 h 4840"/>
              <a:gd name="T14" fmla="*/ 530 w 6191"/>
              <a:gd name="T15" fmla="*/ 3844 h 4840"/>
              <a:gd name="T16" fmla="*/ 926 w 6191"/>
              <a:gd name="T17" fmla="*/ 4466 h 4840"/>
              <a:gd name="T18" fmla="*/ 5212 w 6191"/>
              <a:gd name="T19" fmla="*/ 4281 h 4840"/>
              <a:gd name="T20" fmla="*/ 5817 w 6191"/>
              <a:gd name="T21" fmla="*/ 3877 h 4840"/>
              <a:gd name="T22" fmla="*/ 5649 w 6191"/>
              <a:gd name="T23" fmla="*/ 2569 h 4840"/>
              <a:gd name="T24" fmla="*/ 5242 w 6191"/>
              <a:gd name="T25" fmla="*/ 1975 h 4840"/>
              <a:gd name="T26" fmla="*/ 2710 w 6191"/>
              <a:gd name="T27" fmla="*/ 1813 h 4840"/>
              <a:gd name="T28" fmla="*/ 4305 w 6191"/>
              <a:gd name="T29" fmla="*/ 1601 h 4840"/>
              <a:gd name="T30" fmla="*/ 2029 w 6191"/>
              <a:gd name="T31" fmla="*/ 1222 h 4840"/>
              <a:gd name="T32" fmla="*/ 2473 w 6191"/>
              <a:gd name="T33" fmla="*/ 1737 h 4840"/>
              <a:gd name="T34" fmla="*/ 2459 w 6191"/>
              <a:gd name="T35" fmla="*/ 1841 h 4840"/>
              <a:gd name="T36" fmla="*/ 746 w 6191"/>
              <a:gd name="T37" fmla="*/ 2044 h 4840"/>
              <a:gd name="T38" fmla="*/ 949 w 6191"/>
              <a:gd name="T39" fmla="*/ 331 h 4840"/>
              <a:gd name="T40" fmla="*/ 995 w 6191"/>
              <a:gd name="T41" fmla="*/ 284 h 4840"/>
              <a:gd name="T42" fmla="*/ 1343 w 6191"/>
              <a:gd name="T43" fmla="*/ 986 h 4840"/>
              <a:gd name="T44" fmla="*/ 1504 w 6191"/>
              <a:gd name="T45" fmla="*/ 821 h 4840"/>
              <a:gd name="T46" fmla="*/ 1814 w 6191"/>
              <a:gd name="T47" fmla="*/ 565 h 4840"/>
              <a:gd name="T48" fmla="*/ 5019 w 6191"/>
              <a:gd name="T49" fmla="*/ 1601 h 4840"/>
              <a:gd name="T50" fmla="*/ 6191 w 6191"/>
              <a:gd name="T51" fmla="*/ 1788 h 4840"/>
              <a:gd name="T52" fmla="*/ 2555 w 6191"/>
              <a:gd name="T53" fmla="*/ 3870 h 4840"/>
              <a:gd name="T54" fmla="*/ 2607 w 6191"/>
              <a:gd name="T55" fmla="*/ 2571 h 4840"/>
              <a:gd name="T56" fmla="*/ 2196 w 6191"/>
              <a:gd name="T57" fmla="*/ 2160 h 4840"/>
              <a:gd name="T58" fmla="*/ 3995 w 6191"/>
              <a:gd name="T59" fmla="*/ 2571 h 4840"/>
              <a:gd name="T60" fmla="*/ 3936 w 6191"/>
              <a:gd name="T61" fmla="*/ 3241 h 4840"/>
              <a:gd name="T62" fmla="*/ 3995 w 6191"/>
              <a:gd name="T63" fmla="*/ 3870 h 4840"/>
              <a:gd name="T64" fmla="*/ 2196 w 6191"/>
              <a:gd name="T65" fmla="*/ 4281 h 4840"/>
              <a:gd name="T66" fmla="*/ 2963 w 6191"/>
              <a:gd name="T67" fmla="*/ 3265 h 4840"/>
              <a:gd name="T68" fmla="*/ 3558 w 6191"/>
              <a:gd name="T69" fmla="*/ 3650 h 4840"/>
              <a:gd name="T70" fmla="*/ 3423 w 6191"/>
              <a:gd name="T71" fmla="*/ 2995 h 4840"/>
              <a:gd name="T72" fmla="*/ 2805 w 6191"/>
              <a:gd name="T73" fmla="*/ 2995 h 4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91" h="4840">
                <a:moveTo>
                  <a:pt x="6191" y="1788"/>
                </a:moveTo>
                <a:lnTo>
                  <a:pt x="6191" y="4653"/>
                </a:lnTo>
                <a:cubicBezTo>
                  <a:pt x="6191" y="4756"/>
                  <a:pt x="6107" y="4840"/>
                  <a:pt x="6004" y="4840"/>
                </a:cubicBezTo>
                <a:lnTo>
                  <a:pt x="187" y="4840"/>
                </a:lnTo>
                <a:cubicBezTo>
                  <a:pt x="84" y="4840"/>
                  <a:pt x="0" y="4756"/>
                  <a:pt x="0" y="4653"/>
                </a:cubicBezTo>
                <a:lnTo>
                  <a:pt x="0" y="1788"/>
                </a:lnTo>
                <a:cubicBezTo>
                  <a:pt x="0" y="1685"/>
                  <a:pt x="84" y="1601"/>
                  <a:pt x="187" y="1601"/>
                </a:cubicBezTo>
                <a:lnTo>
                  <a:pt x="613" y="1601"/>
                </a:lnTo>
                <a:lnTo>
                  <a:pt x="566" y="1965"/>
                </a:lnTo>
                <a:cubicBezTo>
                  <a:pt x="556" y="2039"/>
                  <a:pt x="581" y="2114"/>
                  <a:pt x="634" y="2167"/>
                </a:cubicBezTo>
                <a:cubicBezTo>
                  <a:pt x="680" y="2213"/>
                  <a:pt x="740" y="2238"/>
                  <a:pt x="805" y="2238"/>
                </a:cubicBezTo>
                <a:lnTo>
                  <a:pt x="959" y="2218"/>
                </a:lnTo>
                <a:cubicBezTo>
                  <a:pt x="919" y="2418"/>
                  <a:pt x="742" y="2569"/>
                  <a:pt x="530" y="2569"/>
                </a:cubicBezTo>
                <a:cubicBezTo>
                  <a:pt x="475" y="2569"/>
                  <a:pt x="422" y="2558"/>
                  <a:pt x="373" y="2539"/>
                </a:cubicBezTo>
                <a:lnTo>
                  <a:pt x="373" y="3873"/>
                </a:lnTo>
                <a:cubicBezTo>
                  <a:pt x="422" y="3855"/>
                  <a:pt x="475" y="3844"/>
                  <a:pt x="530" y="3844"/>
                </a:cubicBezTo>
                <a:cubicBezTo>
                  <a:pt x="772" y="3844"/>
                  <a:pt x="968" y="4040"/>
                  <a:pt x="968" y="4281"/>
                </a:cubicBezTo>
                <a:cubicBezTo>
                  <a:pt x="968" y="4347"/>
                  <a:pt x="952" y="4410"/>
                  <a:pt x="926" y="4466"/>
                </a:cubicBezTo>
                <a:lnTo>
                  <a:pt x="5254" y="4466"/>
                </a:lnTo>
                <a:cubicBezTo>
                  <a:pt x="5228" y="4410"/>
                  <a:pt x="5212" y="4347"/>
                  <a:pt x="5212" y="4281"/>
                </a:cubicBezTo>
                <a:cubicBezTo>
                  <a:pt x="5212" y="4040"/>
                  <a:pt x="5408" y="3844"/>
                  <a:pt x="5649" y="3844"/>
                </a:cubicBezTo>
                <a:cubicBezTo>
                  <a:pt x="5709" y="3844"/>
                  <a:pt x="5766" y="3856"/>
                  <a:pt x="5817" y="3877"/>
                </a:cubicBezTo>
                <a:lnTo>
                  <a:pt x="5817" y="2535"/>
                </a:lnTo>
                <a:cubicBezTo>
                  <a:pt x="5766" y="2557"/>
                  <a:pt x="5709" y="2569"/>
                  <a:pt x="5649" y="2569"/>
                </a:cubicBezTo>
                <a:cubicBezTo>
                  <a:pt x="5408" y="2569"/>
                  <a:pt x="5212" y="2373"/>
                  <a:pt x="5212" y="2132"/>
                </a:cubicBezTo>
                <a:cubicBezTo>
                  <a:pt x="5212" y="2077"/>
                  <a:pt x="5223" y="2024"/>
                  <a:pt x="5242" y="1975"/>
                </a:cubicBezTo>
                <a:lnTo>
                  <a:pt x="2612" y="1975"/>
                </a:lnTo>
                <a:cubicBezTo>
                  <a:pt x="2665" y="1937"/>
                  <a:pt x="2702" y="1879"/>
                  <a:pt x="2710" y="1813"/>
                </a:cubicBezTo>
                <a:cubicBezTo>
                  <a:pt x="2722" y="1733"/>
                  <a:pt x="2692" y="1654"/>
                  <a:pt x="2635" y="1601"/>
                </a:cubicBezTo>
                <a:lnTo>
                  <a:pt x="4305" y="1601"/>
                </a:lnTo>
                <a:cubicBezTo>
                  <a:pt x="4239" y="1486"/>
                  <a:pt x="4159" y="1377"/>
                  <a:pt x="4063" y="1281"/>
                </a:cubicBezTo>
                <a:cubicBezTo>
                  <a:pt x="3505" y="723"/>
                  <a:pt x="2611" y="705"/>
                  <a:pt x="2029" y="1222"/>
                </a:cubicBezTo>
                <a:lnTo>
                  <a:pt x="1804" y="1447"/>
                </a:lnTo>
                <a:lnTo>
                  <a:pt x="2473" y="1737"/>
                </a:lnTo>
                <a:cubicBezTo>
                  <a:pt x="2496" y="1747"/>
                  <a:pt x="2509" y="1771"/>
                  <a:pt x="2505" y="1795"/>
                </a:cubicBezTo>
                <a:cubicBezTo>
                  <a:pt x="2502" y="1819"/>
                  <a:pt x="2483" y="1838"/>
                  <a:pt x="2459" y="1841"/>
                </a:cubicBezTo>
                <a:lnTo>
                  <a:pt x="792" y="2059"/>
                </a:lnTo>
                <a:cubicBezTo>
                  <a:pt x="775" y="2061"/>
                  <a:pt x="758" y="2056"/>
                  <a:pt x="746" y="2044"/>
                </a:cubicBezTo>
                <a:cubicBezTo>
                  <a:pt x="734" y="2032"/>
                  <a:pt x="729" y="2015"/>
                  <a:pt x="731" y="1998"/>
                </a:cubicBezTo>
                <a:lnTo>
                  <a:pt x="949" y="331"/>
                </a:lnTo>
                <a:cubicBezTo>
                  <a:pt x="950" y="319"/>
                  <a:pt x="956" y="308"/>
                  <a:pt x="964" y="300"/>
                </a:cubicBezTo>
                <a:cubicBezTo>
                  <a:pt x="972" y="292"/>
                  <a:pt x="983" y="286"/>
                  <a:pt x="995" y="284"/>
                </a:cubicBezTo>
                <a:cubicBezTo>
                  <a:pt x="1019" y="281"/>
                  <a:pt x="1043" y="294"/>
                  <a:pt x="1053" y="317"/>
                </a:cubicBezTo>
                <a:lnTo>
                  <a:pt x="1343" y="986"/>
                </a:lnTo>
                <a:lnTo>
                  <a:pt x="1506" y="823"/>
                </a:lnTo>
                <a:lnTo>
                  <a:pt x="1504" y="821"/>
                </a:lnTo>
                <a:cubicBezTo>
                  <a:pt x="1562" y="763"/>
                  <a:pt x="1623" y="709"/>
                  <a:pt x="1686" y="659"/>
                </a:cubicBezTo>
                <a:cubicBezTo>
                  <a:pt x="1728" y="625"/>
                  <a:pt x="1775" y="589"/>
                  <a:pt x="1814" y="565"/>
                </a:cubicBezTo>
                <a:cubicBezTo>
                  <a:pt x="2645" y="0"/>
                  <a:pt x="3788" y="85"/>
                  <a:pt x="4523" y="821"/>
                </a:cubicBezTo>
                <a:cubicBezTo>
                  <a:pt x="4747" y="1045"/>
                  <a:pt x="4914" y="1312"/>
                  <a:pt x="5019" y="1601"/>
                </a:cubicBezTo>
                <a:lnTo>
                  <a:pt x="6004" y="1601"/>
                </a:lnTo>
                <a:cubicBezTo>
                  <a:pt x="6107" y="1601"/>
                  <a:pt x="6191" y="1685"/>
                  <a:pt x="6191" y="1788"/>
                </a:cubicBezTo>
                <a:close/>
                <a:moveTo>
                  <a:pt x="2196" y="3870"/>
                </a:moveTo>
                <a:lnTo>
                  <a:pt x="2555" y="3870"/>
                </a:lnTo>
                <a:cubicBezTo>
                  <a:pt x="2380" y="3717"/>
                  <a:pt x="2268" y="3492"/>
                  <a:pt x="2268" y="3241"/>
                </a:cubicBezTo>
                <a:cubicBezTo>
                  <a:pt x="2268" y="2966"/>
                  <a:pt x="2401" y="2723"/>
                  <a:pt x="2607" y="2571"/>
                </a:cubicBezTo>
                <a:lnTo>
                  <a:pt x="2196" y="2571"/>
                </a:lnTo>
                <a:lnTo>
                  <a:pt x="2196" y="2160"/>
                </a:lnTo>
                <a:lnTo>
                  <a:pt x="3995" y="2160"/>
                </a:lnTo>
                <a:lnTo>
                  <a:pt x="3995" y="2571"/>
                </a:lnTo>
                <a:lnTo>
                  <a:pt x="3598" y="2571"/>
                </a:lnTo>
                <a:cubicBezTo>
                  <a:pt x="3803" y="2723"/>
                  <a:pt x="3936" y="2966"/>
                  <a:pt x="3936" y="3241"/>
                </a:cubicBezTo>
                <a:cubicBezTo>
                  <a:pt x="3936" y="3492"/>
                  <a:pt x="3825" y="3717"/>
                  <a:pt x="3649" y="3870"/>
                </a:cubicBezTo>
                <a:lnTo>
                  <a:pt x="3995" y="3870"/>
                </a:lnTo>
                <a:lnTo>
                  <a:pt x="3995" y="4281"/>
                </a:lnTo>
                <a:lnTo>
                  <a:pt x="2196" y="4281"/>
                </a:lnTo>
                <a:lnTo>
                  <a:pt x="2196" y="3870"/>
                </a:lnTo>
                <a:close/>
                <a:moveTo>
                  <a:pt x="2963" y="3265"/>
                </a:moveTo>
                <a:cubicBezTo>
                  <a:pt x="2816" y="3331"/>
                  <a:pt x="2713" y="3479"/>
                  <a:pt x="2713" y="3650"/>
                </a:cubicBezTo>
                <a:lnTo>
                  <a:pt x="3558" y="3650"/>
                </a:lnTo>
                <a:cubicBezTo>
                  <a:pt x="3558" y="3468"/>
                  <a:pt x="3443" y="3314"/>
                  <a:pt x="3282" y="3255"/>
                </a:cubicBezTo>
                <a:cubicBezTo>
                  <a:pt x="3367" y="3199"/>
                  <a:pt x="3423" y="3104"/>
                  <a:pt x="3423" y="2995"/>
                </a:cubicBezTo>
                <a:cubicBezTo>
                  <a:pt x="3423" y="2825"/>
                  <a:pt x="3284" y="2686"/>
                  <a:pt x="3114" y="2686"/>
                </a:cubicBezTo>
                <a:cubicBezTo>
                  <a:pt x="2943" y="2686"/>
                  <a:pt x="2805" y="2825"/>
                  <a:pt x="2805" y="2995"/>
                </a:cubicBezTo>
                <a:cubicBezTo>
                  <a:pt x="2805" y="3111"/>
                  <a:pt x="2869" y="3212"/>
                  <a:pt x="2963" y="326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out-of-basket-commercial-symbol_49779"/>
          <p:cNvSpPr>
            <a:spLocks noChangeAspect="1"/>
          </p:cNvSpPr>
          <p:nvPr/>
        </p:nvSpPr>
        <p:spPr bwMode="auto">
          <a:xfrm>
            <a:off x="1576737" y="1846957"/>
            <a:ext cx="439353" cy="411486"/>
          </a:xfrm>
          <a:custGeom>
            <a:avLst/>
            <a:gdLst>
              <a:gd name="connsiteX0" fmla="*/ 329540 w 604110"/>
              <a:gd name="connsiteY0" fmla="*/ 409139 h 565794"/>
              <a:gd name="connsiteX1" fmla="*/ 604110 w 604110"/>
              <a:gd name="connsiteY1" fmla="*/ 409139 h 565794"/>
              <a:gd name="connsiteX2" fmla="*/ 604110 w 604110"/>
              <a:gd name="connsiteY2" fmla="*/ 538383 h 565794"/>
              <a:gd name="connsiteX3" fmla="*/ 576653 w 604110"/>
              <a:gd name="connsiteY3" fmla="*/ 565794 h 565794"/>
              <a:gd name="connsiteX4" fmla="*/ 329540 w 604110"/>
              <a:gd name="connsiteY4" fmla="*/ 565794 h 565794"/>
              <a:gd name="connsiteX5" fmla="*/ 0 w 604110"/>
              <a:gd name="connsiteY5" fmla="*/ 409139 h 565794"/>
              <a:gd name="connsiteX6" fmla="*/ 274570 w 604110"/>
              <a:gd name="connsiteY6" fmla="*/ 409139 h 565794"/>
              <a:gd name="connsiteX7" fmla="*/ 274570 w 604110"/>
              <a:gd name="connsiteY7" fmla="*/ 565794 h 565794"/>
              <a:gd name="connsiteX8" fmla="*/ 27457 w 604110"/>
              <a:gd name="connsiteY8" fmla="*/ 565794 h 565794"/>
              <a:gd name="connsiteX9" fmla="*/ 0 w 604110"/>
              <a:gd name="connsiteY9" fmla="*/ 538383 h 565794"/>
              <a:gd name="connsiteX10" fmla="*/ 446492 w 604110"/>
              <a:gd name="connsiteY10" fmla="*/ 54825 h 565794"/>
              <a:gd name="connsiteX11" fmla="*/ 423564 w 604110"/>
              <a:gd name="connsiteY11" fmla="*/ 64283 h 565794"/>
              <a:gd name="connsiteX12" fmla="*/ 368370 w 604110"/>
              <a:gd name="connsiteY12" fmla="*/ 119382 h 565794"/>
              <a:gd name="connsiteX13" fmla="*/ 445668 w 604110"/>
              <a:gd name="connsiteY13" fmla="*/ 119382 h 565794"/>
              <a:gd name="connsiteX14" fmla="*/ 446080 w 604110"/>
              <a:gd name="connsiteY14" fmla="*/ 119382 h 565794"/>
              <a:gd name="connsiteX15" fmla="*/ 446492 w 604110"/>
              <a:gd name="connsiteY15" fmla="*/ 119382 h 565794"/>
              <a:gd name="connsiteX16" fmla="*/ 469421 w 604110"/>
              <a:gd name="connsiteY16" fmla="*/ 109925 h 565794"/>
              <a:gd name="connsiteX17" fmla="*/ 478894 w 604110"/>
              <a:gd name="connsiteY17" fmla="*/ 87172 h 565794"/>
              <a:gd name="connsiteX18" fmla="*/ 469421 w 604110"/>
              <a:gd name="connsiteY18" fmla="*/ 64283 h 565794"/>
              <a:gd name="connsiteX19" fmla="*/ 446492 w 604110"/>
              <a:gd name="connsiteY19" fmla="*/ 54825 h 565794"/>
              <a:gd name="connsiteX20" fmla="*/ 157618 w 604110"/>
              <a:gd name="connsiteY20" fmla="*/ 54825 h 565794"/>
              <a:gd name="connsiteX21" fmla="*/ 134689 w 604110"/>
              <a:gd name="connsiteY21" fmla="*/ 64283 h 565794"/>
              <a:gd name="connsiteX22" fmla="*/ 134689 w 604110"/>
              <a:gd name="connsiteY22" fmla="*/ 109925 h 565794"/>
              <a:gd name="connsiteX23" fmla="*/ 157618 w 604110"/>
              <a:gd name="connsiteY23" fmla="*/ 119382 h 565794"/>
              <a:gd name="connsiteX24" fmla="*/ 158030 w 604110"/>
              <a:gd name="connsiteY24" fmla="*/ 119382 h 565794"/>
              <a:gd name="connsiteX25" fmla="*/ 158442 w 604110"/>
              <a:gd name="connsiteY25" fmla="*/ 119382 h 565794"/>
              <a:gd name="connsiteX26" fmla="*/ 235740 w 604110"/>
              <a:gd name="connsiteY26" fmla="*/ 119382 h 565794"/>
              <a:gd name="connsiteX27" fmla="*/ 180547 w 604110"/>
              <a:gd name="connsiteY27" fmla="*/ 64283 h 565794"/>
              <a:gd name="connsiteX28" fmla="*/ 157618 w 604110"/>
              <a:gd name="connsiteY28" fmla="*/ 54825 h 565794"/>
              <a:gd name="connsiteX29" fmla="*/ 157618 w 604110"/>
              <a:gd name="connsiteY29" fmla="*/ 0 h 565794"/>
              <a:gd name="connsiteX30" fmla="*/ 219402 w 604110"/>
              <a:gd name="connsiteY30" fmla="*/ 25494 h 565794"/>
              <a:gd name="connsiteX31" fmla="*/ 274595 w 604110"/>
              <a:gd name="connsiteY31" fmla="*/ 80593 h 565794"/>
              <a:gd name="connsiteX32" fmla="*/ 302055 w 604110"/>
              <a:gd name="connsiteY32" fmla="*/ 108006 h 565794"/>
              <a:gd name="connsiteX33" fmla="*/ 329515 w 604110"/>
              <a:gd name="connsiteY33" fmla="*/ 80593 h 565794"/>
              <a:gd name="connsiteX34" fmla="*/ 384708 w 604110"/>
              <a:gd name="connsiteY34" fmla="*/ 25494 h 565794"/>
              <a:gd name="connsiteX35" fmla="*/ 446492 w 604110"/>
              <a:gd name="connsiteY35" fmla="*/ 0 h 565794"/>
              <a:gd name="connsiteX36" fmla="*/ 508276 w 604110"/>
              <a:gd name="connsiteY36" fmla="*/ 25494 h 565794"/>
              <a:gd name="connsiteX37" fmla="*/ 533814 w 604110"/>
              <a:gd name="connsiteY37" fmla="*/ 87172 h 565794"/>
              <a:gd name="connsiteX38" fmla="*/ 527635 w 604110"/>
              <a:gd name="connsiteY38" fmla="*/ 119382 h 565794"/>
              <a:gd name="connsiteX39" fmla="*/ 576650 w 604110"/>
              <a:gd name="connsiteY39" fmla="*/ 119382 h 565794"/>
              <a:gd name="connsiteX40" fmla="*/ 604110 w 604110"/>
              <a:gd name="connsiteY40" fmla="*/ 146795 h 565794"/>
              <a:gd name="connsiteX41" fmla="*/ 604110 w 604110"/>
              <a:gd name="connsiteY41" fmla="*/ 354309 h 565794"/>
              <a:gd name="connsiteX42" fmla="*/ 329515 w 604110"/>
              <a:gd name="connsiteY42" fmla="*/ 354309 h 565794"/>
              <a:gd name="connsiteX43" fmla="*/ 329515 w 604110"/>
              <a:gd name="connsiteY43" fmla="*/ 174207 h 565794"/>
              <a:gd name="connsiteX44" fmla="*/ 302055 w 604110"/>
              <a:gd name="connsiteY44" fmla="*/ 174207 h 565794"/>
              <a:gd name="connsiteX45" fmla="*/ 274595 w 604110"/>
              <a:gd name="connsiteY45" fmla="*/ 174207 h 565794"/>
              <a:gd name="connsiteX46" fmla="*/ 274595 w 604110"/>
              <a:gd name="connsiteY46" fmla="*/ 354309 h 565794"/>
              <a:gd name="connsiteX47" fmla="*/ 0 w 604110"/>
              <a:gd name="connsiteY47" fmla="*/ 354309 h 565794"/>
              <a:gd name="connsiteX48" fmla="*/ 0 w 604110"/>
              <a:gd name="connsiteY48" fmla="*/ 146795 h 565794"/>
              <a:gd name="connsiteX49" fmla="*/ 27460 w 604110"/>
              <a:gd name="connsiteY49" fmla="*/ 119382 h 565794"/>
              <a:gd name="connsiteX50" fmla="*/ 76612 w 604110"/>
              <a:gd name="connsiteY50" fmla="*/ 119382 h 565794"/>
              <a:gd name="connsiteX51" fmla="*/ 95834 w 604110"/>
              <a:gd name="connsiteY51" fmla="*/ 25494 h 565794"/>
              <a:gd name="connsiteX52" fmla="*/ 157618 w 604110"/>
              <a:gd name="connsiteY52" fmla="*/ 0 h 56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4110" h="565794">
                <a:moveTo>
                  <a:pt x="329540" y="409139"/>
                </a:moveTo>
                <a:lnTo>
                  <a:pt x="604110" y="409139"/>
                </a:lnTo>
                <a:lnTo>
                  <a:pt x="604110" y="538383"/>
                </a:lnTo>
                <a:cubicBezTo>
                  <a:pt x="604110" y="553596"/>
                  <a:pt x="591754" y="565794"/>
                  <a:pt x="576653" y="565794"/>
                </a:cubicBezTo>
                <a:lnTo>
                  <a:pt x="329540" y="565794"/>
                </a:lnTo>
                <a:close/>
                <a:moveTo>
                  <a:pt x="0" y="409139"/>
                </a:moveTo>
                <a:lnTo>
                  <a:pt x="274570" y="409139"/>
                </a:lnTo>
                <a:lnTo>
                  <a:pt x="274570" y="565794"/>
                </a:lnTo>
                <a:lnTo>
                  <a:pt x="27457" y="565794"/>
                </a:lnTo>
                <a:cubicBezTo>
                  <a:pt x="12356" y="565794"/>
                  <a:pt x="0" y="553596"/>
                  <a:pt x="0" y="538383"/>
                </a:cubicBezTo>
                <a:close/>
                <a:moveTo>
                  <a:pt x="446492" y="54825"/>
                </a:moveTo>
                <a:cubicBezTo>
                  <a:pt x="437842" y="54825"/>
                  <a:pt x="429742" y="58115"/>
                  <a:pt x="423564" y="64283"/>
                </a:cubicBezTo>
                <a:lnTo>
                  <a:pt x="368370" y="119382"/>
                </a:lnTo>
                <a:lnTo>
                  <a:pt x="445668" y="119382"/>
                </a:lnTo>
                <a:cubicBezTo>
                  <a:pt x="445806" y="119382"/>
                  <a:pt x="445943" y="119382"/>
                  <a:pt x="446080" y="119382"/>
                </a:cubicBezTo>
                <a:lnTo>
                  <a:pt x="446492" y="119382"/>
                </a:lnTo>
                <a:cubicBezTo>
                  <a:pt x="455142" y="119382"/>
                  <a:pt x="463243" y="116092"/>
                  <a:pt x="469421" y="109925"/>
                </a:cubicBezTo>
                <a:cubicBezTo>
                  <a:pt x="475462" y="103894"/>
                  <a:pt x="478894" y="95807"/>
                  <a:pt x="478894" y="87172"/>
                </a:cubicBezTo>
                <a:cubicBezTo>
                  <a:pt x="478894" y="78537"/>
                  <a:pt x="475462" y="70313"/>
                  <a:pt x="469421" y="64283"/>
                </a:cubicBezTo>
                <a:cubicBezTo>
                  <a:pt x="463243" y="58115"/>
                  <a:pt x="455142" y="54825"/>
                  <a:pt x="446492" y="54825"/>
                </a:cubicBezTo>
                <a:close/>
                <a:moveTo>
                  <a:pt x="157618" y="54825"/>
                </a:moveTo>
                <a:cubicBezTo>
                  <a:pt x="148968" y="54825"/>
                  <a:pt x="140867" y="58115"/>
                  <a:pt x="134689" y="64283"/>
                </a:cubicBezTo>
                <a:cubicBezTo>
                  <a:pt x="122058" y="76892"/>
                  <a:pt x="122058" y="97315"/>
                  <a:pt x="134689" y="109925"/>
                </a:cubicBezTo>
                <a:cubicBezTo>
                  <a:pt x="140867" y="116092"/>
                  <a:pt x="148968" y="119382"/>
                  <a:pt x="157618" y="119382"/>
                </a:cubicBezTo>
                <a:lnTo>
                  <a:pt x="158030" y="119382"/>
                </a:lnTo>
                <a:cubicBezTo>
                  <a:pt x="158167" y="119382"/>
                  <a:pt x="158304" y="119382"/>
                  <a:pt x="158442" y="119382"/>
                </a:cubicBezTo>
                <a:lnTo>
                  <a:pt x="235740" y="119382"/>
                </a:lnTo>
                <a:lnTo>
                  <a:pt x="180547" y="64283"/>
                </a:lnTo>
                <a:cubicBezTo>
                  <a:pt x="174368" y="58115"/>
                  <a:pt x="166268" y="54825"/>
                  <a:pt x="157618" y="54825"/>
                </a:cubicBezTo>
                <a:close/>
                <a:moveTo>
                  <a:pt x="157618" y="0"/>
                </a:moveTo>
                <a:cubicBezTo>
                  <a:pt x="180958" y="0"/>
                  <a:pt x="202926" y="9046"/>
                  <a:pt x="219402" y="25494"/>
                </a:cubicBezTo>
                <a:lnTo>
                  <a:pt x="274595" y="80593"/>
                </a:lnTo>
                <a:lnTo>
                  <a:pt x="302055" y="108006"/>
                </a:lnTo>
                <a:lnTo>
                  <a:pt x="329515" y="80593"/>
                </a:lnTo>
                <a:lnTo>
                  <a:pt x="384708" y="25494"/>
                </a:lnTo>
                <a:cubicBezTo>
                  <a:pt x="401184" y="9046"/>
                  <a:pt x="423152" y="0"/>
                  <a:pt x="446492" y="0"/>
                </a:cubicBezTo>
                <a:cubicBezTo>
                  <a:pt x="469833" y="0"/>
                  <a:pt x="491663" y="9046"/>
                  <a:pt x="508276" y="25494"/>
                </a:cubicBezTo>
                <a:cubicBezTo>
                  <a:pt x="524752" y="41941"/>
                  <a:pt x="533814" y="63871"/>
                  <a:pt x="533814" y="87172"/>
                </a:cubicBezTo>
                <a:cubicBezTo>
                  <a:pt x="533814" y="98411"/>
                  <a:pt x="531617" y="109239"/>
                  <a:pt x="527635" y="119382"/>
                </a:cubicBezTo>
                <a:lnTo>
                  <a:pt x="576650" y="119382"/>
                </a:lnTo>
                <a:cubicBezTo>
                  <a:pt x="591753" y="119382"/>
                  <a:pt x="604110" y="131718"/>
                  <a:pt x="604110" y="146795"/>
                </a:cubicBezTo>
                <a:lnTo>
                  <a:pt x="604110" y="354309"/>
                </a:lnTo>
                <a:lnTo>
                  <a:pt x="329515" y="354309"/>
                </a:lnTo>
                <a:lnTo>
                  <a:pt x="329515" y="174207"/>
                </a:lnTo>
                <a:lnTo>
                  <a:pt x="302055" y="174207"/>
                </a:lnTo>
                <a:lnTo>
                  <a:pt x="274595" y="174207"/>
                </a:lnTo>
                <a:lnTo>
                  <a:pt x="274595" y="354309"/>
                </a:lnTo>
                <a:lnTo>
                  <a:pt x="0" y="354309"/>
                </a:lnTo>
                <a:lnTo>
                  <a:pt x="0" y="146795"/>
                </a:lnTo>
                <a:cubicBezTo>
                  <a:pt x="0" y="131718"/>
                  <a:pt x="12357" y="119382"/>
                  <a:pt x="27460" y="119382"/>
                </a:cubicBezTo>
                <a:lnTo>
                  <a:pt x="76612" y="119382"/>
                </a:lnTo>
                <a:cubicBezTo>
                  <a:pt x="64118" y="87994"/>
                  <a:pt x="70434" y="50850"/>
                  <a:pt x="95834" y="25494"/>
                </a:cubicBezTo>
                <a:cubicBezTo>
                  <a:pt x="112447" y="9046"/>
                  <a:pt x="134277" y="0"/>
                  <a:pt x="15761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out-of-basket-commercial-symbol_49779"/>
          <p:cNvSpPr>
            <a:spLocks noChangeAspect="1"/>
          </p:cNvSpPr>
          <p:nvPr/>
        </p:nvSpPr>
        <p:spPr bwMode="auto">
          <a:xfrm>
            <a:off x="2269255" y="1833024"/>
            <a:ext cx="366638" cy="439353"/>
          </a:xfrm>
          <a:custGeom>
            <a:avLst/>
            <a:gdLst>
              <a:gd name="connsiteX0" fmla="*/ 253129 w 506307"/>
              <a:gd name="connsiteY0" fmla="*/ 404481 h 606722"/>
              <a:gd name="connsiteX1" fmla="*/ 405035 w 506307"/>
              <a:gd name="connsiteY1" fmla="*/ 404481 h 606722"/>
              <a:gd name="connsiteX2" fmla="*/ 430308 w 506307"/>
              <a:gd name="connsiteY2" fmla="*/ 429788 h 606722"/>
              <a:gd name="connsiteX3" fmla="*/ 405035 w 506307"/>
              <a:gd name="connsiteY3" fmla="*/ 455006 h 606722"/>
              <a:gd name="connsiteX4" fmla="*/ 253129 w 506307"/>
              <a:gd name="connsiteY4" fmla="*/ 455006 h 606722"/>
              <a:gd name="connsiteX5" fmla="*/ 227856 w 506307"/>
              <a:gd name="connsiteY5" fmla="*/ 429788 h 606722"/>
              <a:gd name="connsiteX6" fmla="*/ 253129 w 506307"/>
              <a:gd name="connsiteY6" fmla="*/ 404481 h 606722"/>
              <a:gd name="connsiteX7" fmla="*/ 354393 w 506307"/>
              <a:gd name="connsiteY7" fmla="*/ 328623 h 606722"/>
              <a:gd name="connsiteX8" fmla="*/ 405033 w 506307"/>
              <a:gd name="connsiteY8" fmla="*/ 328623 h 606722"/>
              <a:gd name="connsiteX9" fmla="*/ 430308 w 506307"/>
              <a:gd name="connsiteY9" fmla="*/ 353876 h 606722"/>
              <a:gd name="connsiteX10" fmla="*/ 405033 w 506307"/>
              <a:gd name="connsiteY10" fmla="*/ 379218 h 606722"/>
              <a:gd name="connsiteX11" fmla="*/ 354393 w 506307"/>
              <a:gd name="connsiteY11" fmla="*/ 379218 h 606722"/>
              <a:gd name="connsiteX12" fmla="*/ 329117 w 506307"/>
              <a:gd name="connsiteY12" fmla="*/ 353876 h 606722"/>
              <a:gd name="connsiteX13" fmla="*/ 354393 w 506307"/>
              <a:gd name="connsiteY13" fmla="*/ 328623 h 606722"/>
              <a:gd name="connsiteX14" fmla="*/ 253113 w 506307"/>
              <a:gd name="connsiteY14" fmla="*/ 328623 h 606722"/>
              <a:gd name="connsiteX15" fmla="*/ 278458 w 506307"/>
              <a:gd name="connsiteY15" fmla="*/ 328623 h 606722"/>
              <a:gd name="connsiteX16" fmla="*/ 303714 w 506307"/>
              <a:gd name="connsiteY16" fmla="*/ 353876 h 606722"/>
              <a:gd name="connsiteX17" fmla="*/ 278458 w 506307"/>
              <a:gd name="connsiteY17" fmla="*/ 379218 h 606722"/>
              <a:gd name="connsiteX18" fmla="*/ 253113 w 506307"/>
              <a:gd name="connsiteY18" fmla="*/ 379218 h 606722"/>
              <a:gd name="connsiteX19" fmla="*/ 227856 w 506307"/>
              <a:gd name="connsiteY19" fmla="*/ 353876 h 606722"/>
              <a:gd name="connsiteX20" fmla="*/ 253113 w 506307"/>
              <a:gd name="connsiteY20" fmla="*/ 328623 h 606722"/>
              <a:gd name="connsiteX21" fmla="*/ 379749 w 506307"/>
              <a:gd name="connsiteY21" fmla="*/ 252766 h 606722"/>
              <a:gd name="connsiteX22" fmla="*/ 405029 w 506307"/>
              <a:gd name="connsiteY22" fmla="*/ 252766 h 606722"/>
              <a:gd name="connsiteX23" fmla="*/ 430308 w 506307"/>
              <a:gd name="connsiteY23" fmla="*/ 278073 h 606722"/>
              <a:gd name="connsiteX24" fmla="*/ 405029 w 506307"/>
              <a:gd name="connsiteY24" fmla="*/ 303291 h 606722"/>
              <a:gd name="connsiteX25" fmla="*/ 379749 w 506307"/>
              <a:gd name="connsiteY25" fmla="*/ 303291 h 606722"/>
              <a:gd name="connsiteX26" fmla="*/ 354380 w 506307"/>
              <a:gd name="connsiteY26" fmla="*/ 278073 h 606722"/>
              <a:gd name="connsiteX27" fmla="*/ 379749 w 506307"/>
              <a:gd name="connsiteY27" fmla="*/ 252766 h 606722"/>
              <a:gd name="connsiteX28" fmla="*/ 253127 w 506307"/>
              <a:gd name="connsiteY28" fmla="*/ 252766 h 606722"/>
              <a:gd name="connsiteX29" fmla="*/ 303758 w 506307"/>
              <a:gd name="connsiteY29" fmla="*/ 252766 h 606722"/>
              <a:gd name="connsiteX30" fmla="*/ 329117 w 506307"/>
              <a:gd name="connsiteY30" fmla="*/ 278073 h 606722"/>
              <a:gd name="connsiteX31" fmla="*/ 303758 w 506307"/>
              <a:gd name="connsiteY31" fmla="*/ 303291 h 606722"/>
              <a:gd name="connsiteX32" fmla="*/ 253127 w 506307"/>
              <a:gd name="connsiteY32" fmla="*/ 303291 h 606722"/>
              <a:gd name="connsiteX33" fmla="*/ 227856 w 506307"/>
              <a:gd name="connsiteY33" fmla="*/ 278073 h 606722"/>
              <a:gd name="connsiteX34" fmla="*/ 253127 w 506307"/>
              <a:gd name="connsiteY34" fmla="*/ 252766 h 606722"/>
              <a:gd name="connsiteX35" fmla="*/ 253129 w 506307"/>
              <a:gd name="connsiteY35" fmla="*/ 176978 h 606722"/>
              <a:gd name="connsiteX36" fmla="*/ 405035 w 506307"/>
              <a:gd name="connsiteY36" fmla="*/ 176978 h 606722"/>
              <a:gd name="connsiteX37" fmla="*/ 430308 w 506307"/>
              <a:gd name="connsiteY37" fmla="*/ 202285 h 606722"/>
              <a:gd name="connsiteX38" fmla="*/ 405035 w 506307"/>
              <a:gd name="connsiteY38" fmla="*/ 227503 h 606722"/>
              <a:gd name="connsiteX39" fmla="*/ 253129 w 506307"/>
              <a:gd name="connsiteY39" fmla="*/ 227503 h 606722"/>
              <a:gd name="connsiteX40" fmla="*/ 227856 w 506307"/>
              <a:gd name="connsiteY40" fmla="*/ 202285 h 606722"/>
              <a:gd name="connsiteX41" fmla="*/ 253129 w 506307"/>
              <a:gd name="connsiteY41" fmla="*/ 176978 h 606722"/>
              <a:gd name="connsiteX42" fmla="*/ 303740 w 506307"/>
              <a:gd name="connsiteY42" fmla="*/ 101120 h 606722"/>
              <a:gd name="connsiteX43" fmla="*/ 354406 w 506307"/>
              <a:gd name="connsiteY43" fmla="*/ 101120 h 606722"/>
              <a:gd name="connsiteX44" fmla="*/ 379783 w 506307"/>
              <a:gd name="connsiteY44" fmla="*/ 126373 h 606722"/>
              <a:gd name="connsiteX45" fmla="*/ 354406 w 506307"/>
              <a:gd name="connsiteY45" fmla="*/ 151715 h 606722"/>
              <a:gd name="connsiteX46" fmla="*/ 303740 w 506307"/>
              <a:gd name="connsiteY46" fmla="*/ 151715 h 606722"/>
              <a:gd name="connsiteX47" fmla="*/ 278451 w 506307"/>
              <a:gd name="connsiteY47" fmla="*/ 126373 h 606722"/>
              <a:gd name="connsiteX48" fmla="*/ 303740 w 506307"/>
              <a:gd name="connsiteY48" fmla="*/ 101120 h 606722"/>
              <a:gd name="connsiteX49" fmla="*/ 177194 w 506307"/>
              <a:gd name="connsiteY49" fmla="*/ 50567 h 606722"/>
              <a:gd name="connsiteX50" fmla="*/ 177194 w 506307"/>
              <a:gd name="connsiteY50" fmla="*/ 556155 h 606722"/>
              <a:gd name="connsiteX51" fmla="*/ 455668 w 506307"/>
              <a:gd name="connsiteY51" fmla="*/ 556155 h 606722"/>
              <a:gd name="connsiteX52" fmla="*/ 455668 w 506307"/>
              <a:gd name="connsiteY52" fmla="*/ 50567 h 606722"/>
              <a:gd name="connsiteX53" fmla="*/ 75915 w 506307"/>
              <a:gd name="connsiteY53" fmla="*/ 50567 h 606722"/>
              <a:gd name="connsiteX54" fmla="*/ 75915 w 506307"/>
              <a:gd name="connsiteY54" fmla="*/ 75807 h 606722"/>
              <a:gd name="connsiteX55" fmla="*/ 101279 w 506307"/>
              <a:gd name="connsiteY55" fmla="*/ 101135 h 606722"/>
              <a:gd name="connsiteX56" fmla="*/ 75915 w 506307"/>
              <a:gd name="connsiteY56" fmla="*/ 126374 h 606722"/>
              <a:gd name="connsiteX57" fmla="*/ 75915 w 506307"/>
              <a:gd name="connsiteY57" fmla="*/ 176942 h 606722"/>
              <a:gd name="connsiteX58" fmla="*/ 101279 w 506307"/>
              <a:gd name="connsiteY58" fmla="*/ 202270 h 606722"/>
              <a:gd name="connsiteX59" fmla="*/ 75915 w 506307"/>
              <a:gd name="connsiteY59" fmla="*/ 227510 h 606722"/>
              <a:gd name="connsiteX60" fmla="*/ 75915 w 506307"/>
              <a:gd name="connsiteY60" fmla="*/ 278077 h 606722"/>
              <a:gd name="connsiteX61" fmla="*/ 101279 w 506307"/>
              <a:gd name="connsiteY61" fmla="*/ 303316 h 606722"/>
              <a:gd name="connsiteX62" fmla="*/ 75915 w 506307"/>
              <a:gd name="connsiteY62" fmla="*/ 328645 h 606722"/>
              <a:gd name="connsiteX63" fmla="*/ 75915 w 506307"/>
              <a:gd name="connsiteY63" fmla="*/ 379212 h 606722"/>
              <a:gd name="connsiteX64" fmla="*/ 101279 w 506307"/>
              <a:gd name="connsiteY64" fmla="*/ 404452 h 606722"/>
              <a:gd name="connsiteX65" fmla="*/ 75915 w 506307"/>
              <a:gd name="connsiteY65" fmla="*/ 429780 h 606722"/>
              <a:gd name="connsiteX66" fmla="*/ 75915 w 506307"/>
              <a:gd name="connsiteY66" fmla="*/ 480259 h 606722"/>
              <a:gd name="connsiteX67" fmla="*/ 101279 w 506307"/>
              <a:gd name="connsiteY67" fmla="*/ 505587 h 606722"/>
              <a:gd name="connsiteX68" fmla="*/ 75915 w 506307"/>
              <a:gd name="connsiteY68" fmla="*/ 530826 h 606722"/>
              <a:gd name="connsiteX69" fmla="*/ 75915 w 506307"/>
              <a:gd name="connsiteY69" fmla="*/ 556155 h 606722"/>
              <a:gd name="connsiteX70" fmla="*/ 126554 w 506307"/>
              <a:gd name="connsiteY70" fmla="*/ 556155 h 606722"/>
              <a:gd name="connsiteX71" fmla="*/ 126554 w 506307"/>
              <a:gd name="connsiteY71" fmla="*/ 50567 h 606722"/>
              <a:gd name="connsiteX72" fmla="*/ 75915 w 506307"/>
              <a:gd name="connsiteY72" fmla="*/ 0 h 606722"/>
              <a:gd name="connsiteX73" fmla="*/ 151919 w 506307"/>
              <a:gd name="connsiteY73" fmla="*/ 0 h 606722"/>
              <a:gd name="connsiteX74" fmla="*/ 455668 w 506307"/>
              <a:gd name="connsiteY74" fmla="*/ 0 h 606722"/>
              <a:gd name="connsiteX75" fmla="*/ 506307 w 506307"/>
              <a:gd name="connsiteY75" fmla="*/ 50567 h 606722"/>
              <a:gd name="connsiteX76" fmla="*/ 506307 w 506307"/>
              <a:gd name="connsiteY76" fmla="*/ 556155 h 606722"/>
              <a:gd name="connsiteX77" fmla="*/ 455668 w 506307"/>
              <a:gd name="connsiteY77" fmla="*/ 606722 h 606722"/>
              <a:gd name="connsiteX78" fmla="*/ 151919 w 506307"/>
              <a:gd name="connsiteY78" fmla="*/ 606722 h 606722"/>
              <a:gd name="connsiteX79" fmla="*/ 75915 w 506307"/>
              <a:gd name="connsiteY79" fmla="*/ 606722 h 606722"/>
              <a:gd name="connsiteX80" fmla="*/ 25275 w 506307"/>
              <a:gd name="connsiteY80" fmla="*/ 556155 h 606722"/>
              <a:gd name="connsiteX81" fmla="*/ 25275 w 506307"/>
              <a:gd name="connsiteY81" fmla="*/ 530826 h 606722"/>
              <a:gd name="connsiteX82" fmla="*/ 0 w 506307"/>
              <a:gd name="connsiteY82" fmla="*/ 505587 h 606722"/>
              <a:gd name="connsiteX83" fmla="*/ 25275 w 506307"/>
              <a:gd name="connsiteY83" fmla="*/ 480259 h 606722"/>
              <a:gd name="connsiteX84" fmla="*/ 25275 w 506307"/>
              <a:gd name="connsiteY84" fmla="*/ 429780 h 606722"/>
              <a:gd name="connsiteX85" fmla="*/ 0 w 506307"/>
              <a:gd name="connsiteY85" fmla="*/ 404452 h 606722"/>
              <a:gd name="connsiteX86" fmla="*/ 25275 w 506307"/>
              <a:gd name="connsiteY86" fmla="*/ 379212 h 606722"/>
              <a:gd name="connsiteX87" fmla="*/ 25275 w 506307"/>
              <a:gd name="connsiteY87" fmla="*/ 328645 h 606722"/>
              <a:gd name="connsiteX88" fmla="*/ 0 w 506307"/>
              <a:gd name="connsiteY88" fmla="*/ 303316 h 606722"/>
              <a:gd name="connsiteX89" fmla="*/ 25275 w 506307"/>
              <a:gd name="connsiteY89" fmla="*/ 278077 h 606722"/>
              <a:gd name="connsiteX90" fmla="*/ 25275 w 506307"/>
              <a:gd name="connsiteY90" fmla="*/ 227510 h 606722"/>
              <a:gd name="connsiteX91" fmla="*/ 0 w 506307"/>
              <a:gd name="connsiteY91" fmla="*/ 202270 h 606722"/>
              <a:gd name="connsiteX92" fmla="*/ 25275 w 506307"/>
              <a:gd name="connsiteY92" fmla="*/ 176942 h 606722"/>
              <a:gd name="connsiteX93" fmla="*/ 25275 w 506307"/>
              <a:gd name="connsiteY93" fmla="*/ 126374 h 606722"/>
              <a:gd name="connsiteX94" fmla="*/ 0 w 506307"/>
              <a:gd name="connsiteY94" fmla="*/ 101135 h 606722"/>
              <a:gd name="connsiteX95" fmla="*/ 25275 w 506307"/>
              <a:gd name="connsiteY95" fmla="*/ 75807 h 606722"/>
              <a:gd name="connsiteX96" fmla="*/ 25275 w 506307"/>
              <a:gd name="connsiteY96" fmla="*/ 50567 h 606722"/>
              <a:gd name="connsiteX97" fmla="*/ 75915 w 506307"/>
              <a:gd name="connsiteY9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06307" h="606722">
                <a:moveTo>
                  <a:pt x="253129" y="404481"/>
                </a:moveTo>
                <a:lnTo>
                  <a:pt x="405035" y="404481"/>
                </a:lnTo>
                <a:cubicBezTo>
                  <a:pt x="419007" y="404481"/>
                  <a:pt x="430308" y="415758"/>
                  <a:pt x="430308" y="429788"/>
                </a:cubicBezTo>
                <a:cubicBezTo>
                  <a:pt x="430308" y="443729"/>
                  <a:pt x="419007" y="455006"/>
                  <a:pt x="405035" y="455006"/>
                </a:cubicBezTo>
                <a:lnTo>
                  <a:pt x="253129" y="455006"/>
                </a:lnTo>
                <a:cubicBezTo>
                  <a:pt x="239158" y="455006"/>
                  <a:pt x="227856" y="443729"/>
                  <a:pt x="227856" y="429788"/>
                </a:cubicBezTo>
                <a:cubicBezTo>
                  <a:pt x="227856" y="415758"/>
                  <a:pt x="239158" y="404481"/>
                  <a:pt x="253129" y="404481"/>
                </a:cubicBezTo>
                <a:close/>
                <a:moveTo>
                  <a:pt x="354393" y="328623"/>
                </a:moveTo>
                <a:lnTo>
                  <a:pt x="405033" y="328623"/>
                </a:lnTo>
                <a:cubicBezTo>
                  <a:pt x="419005" y="328623"/>
                  <a:pt x="430308" y="339916"/>
                  <a:pt x="430308" y="353876"/>
                </a:cubicBezTo>
                <a:cubicBezTo>
                  <a:pt x="430308" y="367836"/>
                  <a:pt x="419005" y="379218"/>
                  <a:pt x="405033" y="379218"/>
                </a:cubicBezTo>
                <a:lnTo>
                  <a:pt x="354393" y="379218"/>
                </a:lnTo>
                <a:cubicBezTo>
                  <a:pt x="340420" y="379218"/>
                  <a:pt x="329117" y="367836"/>
                  <a:pt x="329117" y="353876"/>
                </a:cubicBezTo>
                <a:cubicBezTo>
                  <a:pt x="329117" y="339916"/>
                  <a:pt x="340420" y="328623"/>
                  <a:pt x="354393" y="328623"/>
                </a:cubicBezTo>
                <a:close/>
                <a:moveTo>
                  <a:pt x="253113" y="328623"/>
                </a:moveTo>
                <a:lnTo>
                  <a:pt x="278458" y="328623"/>
                </a:lnTo>
                <a:cubicBezTo>
                  <a:pt x="292420" y="328623"/>
                  <a:pt x="303714" y="339916"/>
                  <a:pt x="303714" y="353876"/>
                </a:cubicBezTo>
                <a:cubicBezTo>
                  <a:pt x="303714" y="367836"/>
                  <a:pt x="292420" y="379218"/>
                  <a:pt x="278458" y="379218"/>
                </a:cubicBezTo>
                <a:lnTo>
                  <a:pt x="253113" y="379218"/>
                </a:lnTo>
                <a:cubicBezTo>
                  <a:pt x="239150" y="379218"/>
                  <a:pt x="227856" y="367836"/>
                  <a:pt x="227856" y="353876"/>
                </a:cubicBezTo>
                <a:cubicBezTo>
                  <a:pt x="227856" y="339916"/>
                  <a:pt x="239150" y="328623"/>
                  <a:pt x="253113" y="328623"/>
                </a:cubicBezTo>
                <a:close/>
                <a:moveTo>
                  <a:pt x="379749" y="252766"/>
                </a:moveTo>
                <a:lnTo>
                  <a:pt x="405029" y="252766"/>
                </a:lnTo>
                <a:cubicBezTo>
                  <a:pt x="419004" y="252766"/>
                  <a:pt x="430308" y="264132"/>
                  <a:pt x="430308" y="278073"/>
                </a:cubicBezTo>
                <a:cubicBezTo>
                  <a:pt x="430308" y="292014"/>
                  <a:pt x="419004" y="303291"/>
                  <a:pt x="405029" y="303291"/>
                </a:cubicBezTo>
                <a:lnTo>
                  <a:pt x="379749" y="303291"/>
                </a:lnTo>
                <a:cubicBezTo>
                  <a:pt x="365685" y="303291"/>
                  <a:pt x="354380" y="292014"/>
                  <a:pt x="354380" y="278073"/>
                </a:cubicBezTo>
                <a:cubicBezTo>
                  <a:pt x="354380" y="264132"/>
                  <a:pt x="365685" y="252766"/>
                  <a:pt x="379749" y="252766"/>
                </a:cubicBezTo>
                <a:close/>
                <a:moveTo>
                  <a:pt x="253127" y="252766"/>
                </a:moveTo>
                <a:lnTo>
                  <a:pt x="303758" y="252766"/>
                </a:lnTo>
                <a:cubicBezTo>
                  <a:pt x="317728" y="252766"/>
                  <a:pt x="329117" y="264132"/>
                  <a:pt x="329117" y="278073"/>
                </a:cubicBezTo>
                <a:cubicBezTo>
                  <a:pt x="329117" y="292014"/>
                  <a:pt x="317728" y="303291"/>
                  <a:pt x="303758" y="303291"/>
                </a:cubicBezTo>
                <a:lnTo>
                  <a:pt x="253127" y="303291"/>
                </a:lnTo>
                <a:cubicBezTo>
                  <a:pt x="239157" y="303291"/>
                  <a:pt x="227856" y="292014"/>
                  <a:pt x="227856" y="278073"/>
                </a:cubicBezTo>
                <a:cubicBezTo>
                  <a:pt x="227856" y="264132"/>
                  <a:pt x="239157" y="252766"/>
                  <a:pt x="253127" y="252766"/>
                </a:cubicBezTo>
                <a:close/>
                <a:moveTo>
                  <a:pt x="253129" y="176978"/>
                </a:moveTo>
                <a:lnTo>
                  <a:pt x="405035" y="176978"/>
                </a:lnTo>
                <a:cubicBezTo>
                  <a:pt x="419007" y="176978"/>
                  <a:pt x="430308" y="188255"/>
                  <a:pt x="430308" y="202285"/>
                </a:cubicBezTo>
                <a:cubicBezTo>
                  <a:pt x="430308" y="216226"/>
                  <a:pt x="419007" y="227503"/>
                  <a:pt x="405035" y="227503"/>
                </a:cubicBezTo>
                <a:lnTo>
                  <a:pt x="253129" y="227503"/>
                </a:lnTo>
                <a:cubicBezTo>
                  <a:pt x="239158" y="227503"/>
                  <a:pt x="227856" y="216226"/>
                  <a:pt x="227856" y="202285"/>
                </a:cubicBezTo>
                <a:cubicBezTo>
                  <a:pt x="227856" y="188255"/>
                  <a:pt x="239158" y="176978"/>
                  <a:pt x="253129" y="176978"/>
                </a:cubicBezTo>
                <a:close/>
                <a:moveTo>
                  <a:pt x="303740" y="101120"/>
                </a:moveTo>
                <a:lnTo>
                  <a:pt x="354406" y="101120"/>
                </a:lnTo>
                <a:cubicBezTo>
                  <a:pt x="368386" y="101120"/>
                  <a:pt x="379783" y="112413"/>
                  <a:pt x="379783" y="126373"/>
                </a:cubicBezTo>
                <a:cubicBezTo>
                  <a:pt x="379783" y="140333"/>
                  <a:pt x="368386" y="151715"/>
                  <a:pt x="354406" y="151715"/>
                </a:cubicBezTo>
                <a:lnTo>
                  <a:pt x="303740" y="151715"/>
                </a:lnTo>
                <a:cubicBezTo>
                  <a:pt x="289760" y="151715"/>
                  <a:pt x="278451" y="140333"/>
                  <a:pt x="278451" y="126373"/>
                </a:cubicBezTo>
                <a:cubicBezTo>
                  <a:pt x="278451" y="112413"/>
                  <a:pt x="289760" y="101120"/>
                  <a:pt x="303740" y="101120"/>
                </a:cubicBezTo>
                <a:close/>
                <a:moveTo>
                  <a:pt x="177194" y="50567"/>
                </a:moveTo>
                <a:lnTo>
                  <a:pt x="177194" y="556155"/>
                </a:lnTo>
                <a:lnTo>
                  <a:pt x="455668" y="556155"/>
                </a:lnTo>
                <a:lnTo>
                  <a:pt x="455668" y="50567"/>
                </a:lnTo>
                <a:close/>
                <a:moveTo>
                  <a:pt x="75915" y="50567"/>
                </a:moveTo>
                <a:lnTo>
                  <a:pt x="75915" y="75807"/>
                </a:lnTo>
                <a:cubicBezTo>
                  <a:pt x="89887" y="75807"/>
                  <a:pt x="101279" y="87182"/>
                  <a:pt x="101279" y="101135"/>
                </a:cubicBezTo>
                <a:cubicBezTo>
                  <a:pt x="101279" y="115088"/>
                  <a:pt x="89887" y="126374"/>
                  <a:pt x="75915" y="126374"/>
                </a:cubicBezTo>
                <a:lnTo>
                  <a:pt x="75915" y="176942"/>
                </a:lnTo>
                <a:cubicBezTo>
                  <a:pt x="89887" y="176942"/>
                  <a:pt x="101279" y="188229"/>
                  <a:pt x="101279" y="202270"/>
                </a:cubicBezTo>
                <a:cubicBezTo>
                  <a:pt x="101279" y="216223"/>
                  <a:pt x="89887" y="227510"/>
                  <a:pt x="75915" y="227510"/>
                </a:cubicBezTo>
                <a:lnTo>
                  <a:pt x="75915" y="278077"/>
                </a:lnTo>
                <a:cubicBezTo>
                  <a:pt x="89887" y="278077"/>
                  <a:pt x="101279" y="289364"/>
                  <a:pt x="101279" y="303316"/>
                </a:cubicBezTo>
                <a:cubicBezTo>
                  <a:pt x="101279" y="317269"/>
                  <a:pt x="89887" y="328645"/>
                  <a:pt x="75915" y="328645"/>
                </a:cubicBezTo>
                <a:lnTo>
                  <a:pt x="75915" y="379212"/>
                </a:lnTo>
                <a:cubicBezTo>
                  <a:pt x="89887" y="379212"/>
                  <a:pt x="101279" y="390499"/>
                  <a:pt x="101279" y="404452"/>
                </a:cubicBezTo>
                <a:cubicBezTo>
                  <a:pt x="101279" y="418405"/>
                  <a:pt x="89887" y="429780"/>
                  <a:pt x="75915" y="429780"/>
                </a:cubicBezTo>
                <a:lnTo>
                  <a:pt x="75915" y="480259"/>
                </a:lnTo>
                <a:cubicBezTo>
                  <a:pt x="89887" y="480259"/>
                  <a:pt x="101279" y="491634"/>
                  <a:pt x="101279" y="505587"/>
                </a:cubicBezTo>
                <a:cubicBezTo>
                  <a:pt x="101279" y="519540"/>
                  <a:pt x="89887" y="530826"/>
                  <a:pt x="75915" y="530826"/>
                </a:cubicBezTo>
                <a:lnTo>
                  <a:pt x="75915" y="556155"/>
                </a:lnTo>
                <a:lnTo>
                  <a:pt x="126554" y="556155"/>
                </a:lnTo>
                <a:lnTo>
                  <a:pt x="126554" y="50567"/>
                </a:lnTo>
                <a:close/>
                <a:moveTo>
                  <a:pt x="75915" y="0"/>
                </a:moveTo>
                <a:lnTo>
                  <a:pt x="151919" y="0"/>
                </a:lnTo>
                <a:lnTo>
                  <a:pt x="455668" y="0"/>
                </a:lnTo>
                <a:cubicBezTo>
                  <a:pt x="483613" y="0"/>
                  <a:pt x="506307" y="22662"/>
                  <a:pt x="506307" y="50567"/>
                </a:cubicBezTo>
                <a:lnTo>
                  <a:pt x="506307" y="556155"/>
                </a:lnTo>
                <a:cubicBezTo>
                  <a:pt x="506307" y="584060"/>
                  <a:pt x="483613" y="606722"/>
                  <a:pt x="455668" y="606722"/>
                </a:cubicBezTo>
                <a:lnTo>
                  <a:pt x="151919" y="606722"/>
                </a:lnTo>
                <a:lnTo>
                  <a:pt x="75915" y="606722"/>
                </a:lnTo>
                <a:cubicBezTo>
                  <a:pt x="47969" y="606722"/>
                  <a:pt x="25275" y="584060"/>
                  <a:pt x="25275" y="556155"/>
                </a:cubicBezTo>
                <a:lnTo>
                  <a:pt x="25275" y="530826"/>
                </a:lnTo>
                <a:cubicBezTo>
                  <a:pt x="11302" y="530826"/>
                  <a:pt x="0" y="519540"/>
                  <a:pt x="0" y="505587"/>
                </a:cubicBezTo>
                <a:cubicBezTo>
                  <a:pt x="0" y="491634"/>
                  <a:pt x="11302" y="480259"/>
                  <a:pt x="25275" y="480259"/>
                </a:cubicBezTo>
                <a:lnTo>
                  <a:pt x="25275" y="429780"/>
                </a:lnTo>
                <a:cubicBezTo>
                  <a:pt x="11302" y="429780"/>
                  <a:pt x="0" y="418405"/>
                  <a:pt x="0" y="404452"/>
                </a:cubicBezTo>
                <a:cubicBezTo>
                  <a:pt x="0" y="390499"/>
                  <a:pt x="11302" y="379212"/>
                  <a:pt x="25275" y="379212"/>
                </a:cubicBezTo>
                <a:lnTo>
                  <a:pt x="25275" y="328645"/>
                </a:lnTo>
                <a:cubicBezTo>
                  <a:pt x="11302" y="328645"/>
                  <a:pt x="0" y="317269"/>
                  <a:pt x="0" y="303316"/>
                </a:cubicBezTo>
                <a:cubicBezTo>
                  <a:pt x="0" y="289364"/>
                  <a:pt x="11302" y="278077"/>
                  <a:pt x="25275" y="278077"/>
                </a:cubicBezTo>
                <a:lnTo>
                  <a:pt x="25275" y="227510"/>
                </a:lnTo>
                <a:cubicBezTo>
                  <a:pt x="11302" y="227510"/>
                  <a:pt x="0" y="216223"/>
                  <a:pt x="0" y="202270"/>
                </a:cubicBezTo>
                <a:cubicBezTo>
                  <a:pt x="0" y="188229"/>
                  <a:pt x="11302" y="176942"/>
                  <a:pt x="25275" y="176942"/>
                </a:cubicBezTo>
                <a:lnTo>
                  <a:pt x="25275" y="126374"/>
                </a:lnTo>
                <a:cubicBezTo>
                  <a:pt x="11302" y="126374"/>
                  <a:pt x="0" y="115088"/>
                  <a:pt x="0" y="101135"/>
                </a:cubicBezTo>
                <a:cubicBezTo>
                  <a:pt x="0" y="87182"/>
                  <a:pt x="11302" y="75807"/>
                  <a:pt x="25275" y="75807"/>
                </a:cubicBezTo>
                <a:lnTo>
                  <a:pt x="25275" y="50567"/>
                </a:lnTo>
                <a:cubicBezTo>
                  <a:pt x="25275" y="22662"/>
                  <a:pt x="47969" y="0"/>
                  <a:pt x="7591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out-of-basket-commercial-symbol_49779"/>
          <p:cNvSpPr>
            <a:spLocks noChangeAspect="1"/>
          </p:cNvSpPr>
          <p:nvPr/>
        </p:nvSpPr>
        <p:spPr bwMode="auto">
          <a:xfrm>
            <a:off x="2889078" y="1833024"/>
            <a:ext cx="294171" cy="439353"/>
          </a:xfrm>
          <a:custGeom>
            <a:avLst/>
            <a:gdLst>
              <a:gd name="connsiteX0" fmla="*/ 179369 w 406474"/>
              <a:gd name="connsiteY0" fmla="*/ 408073 h 607080"/>
              <a:gd name="connsiteX1" fmla="*/ 179768 w 406474"/>
              <a:gd name="connsiteY1" fmla="*/ 408339 h 607080"/>
              <a:gd name="connsiteX2" fmla="*/ 179901 w 406474"/>
              <a:gd name="connsiteY2" fmla="*/ 408073 h 607080"/>
              <a:gd name="connsiteX3" fmla="*/ 183095 w 406474"/>
              <a:gd name="connsiteY3" fmla="*/ 409936 h 607080"/>
              <a:gd name="connsiteX4" fmla="*/ 200662 w 406474"/>
              <a:gd name="connsiteY4" fmla="*/ 414725 h 607080"/>
              <a:gd name="connsiteX5" fmla="*/ 200928 w 406474"/>
              <a:gd name="connsiteY5" fmla="*/ 414725 h 607080"/>
              <a:gd name="connsiteX6" fmla="*/ 202259 w 406474"/>
              <a:gd name="connsiteY6" fmla="*/ 414725 h 607080"/>
              <a:gd name="connsiteX7" fmla="*/ 203457 w 406474"/>
              <a:gd name="connsiteY7" fmla="*/ 414725 h 607080"/>
              <a:gd name="connsiteX8" fmla="*/ 204788 w 406474"/>
              <a:gd name="connsiteY8" fmla="*/ 414725 h 607080"/>
              <a:gd name="connsiteX9" fmla="*/ 206119 w 406474"/>
              <a:gd name="connsiteY9" fmla="*/ 414725 h 607080"/>
              <a:gd name="connsiteX10" fmla="*/ 206385 w 406474"/>
              <a:gd name="connsiteY10" fmla="*/ 414725 h 607080"/>
              <a:gd name="connsiteX11" fmla="*/ 223952 w 406474"/>
              <a:gd name="connsiteY11" fmla="*/ 409936 h 607080"/>
              <a:gd name="connsiteX12" fmla="*/ 227013 w 406474"/>
              <a:gd name="connsiteY12" fmla="*/ 408073 h 607080"/>
              <a:gd name="connsiteX13" fmla="*/ 227146 w 406474"/>
              <a:gd name="connsiteY13" fmla="*/ 408339 h 607080"/>
              <a:gd name="connsiteX14" fmla="*/ 227678 w 406474"/>
              <a:gd name="connsiteY14" fmla="*/ 408073 h 607080"/>
              <a:gd name="connsiteX15" fmla="*/ 238857 w 406474"/>
              <a:gd name="connsiteY15" fmla="*/ 410335 h 607080"/>
              <a:gd name="connsiteX16" fmla="*/ 236728 w 406474"/>
              <a:gd name="connsiteY16" fmla="*/ 421644 h 607080"/>
              <a:gd name="connsiteX17" fmla="*/ 231804 w 406474"/>
              <a:gd name="connsiteY17" fmla="*/ 424305 h 607080"/>
              <a:gd name="connsiteX18" fmla="*/ 207317 w 406474"/>
              <a:gd name="connsiteY18" fmla="*/ 430957 h 607080"/>
              <a:gd name="connsiteX19" fmla="*/ 207050 w 406474"/>
              <a:gd name="connsiteY19" fmla="*/ 431090 h 607080"/>
              <a:gd name="connsiteX20" fmla="*/ 205054 w 406474"/>
              <a:gd name="connsiteY20" fmla="*/ 431090 h 607080"/>
              <a:gd name="connsiteX21" fmla="*/ 203723 w 406474"/>
              <a:gd name="connsiteY21" fmla="*/ 431090 h 607080"/>
              <a:gd name="connsiteX22" fmla="*/ 203457 w 406474"/>
              <a:gd name="connsiteY22" fmla="*/ 431090 h 607080"/>
              <a:gd name="connsiteX23" fmla="*/ 203191 w 406474"/>
              <a:gd name="connsiteY23" fmla="*/ 431090 h 607080"/>
              <a:gd name="connsiteX24" fmla="*/ 201993 w 406474"/>
              <a:gd name="connsiteY24" fmla="*/ 431090 h 607080"/>
              <a:gd name="connsiteX25" fmla="*/ 199997 w 406474"/>
              <a:gd name="connsiteY25" fmla="*/ 431090 h 607080"/>
              <a:gd name="connsiteX26" fmla="*/ 199598 w 406474"/>
              <a:gd name="connsiteY26" fmla="*/ 430957 h 607080"/>
              <a:gd name="connsiteX27" fmla="*/ 175110 w 406474"/>
              <a:gd name="connsiteY27" fmla="*/ 424305 h 607080"/>
              <a:gd name="connsiteX28" fmla="*/ 170319 w 406474"/>
              <a:gd name="connsiteY28" fmla="*/ 421644 h 607080"/>
              <a:gd name="connsiteX29" fmla="*/ 168057 w 406474"/>
              <a:gd name="connsiteY29" fmla="*/ 410335 h 607080"/>
              <a:gd name="connsiteX30" fmla="*/ 179369 w 406474"/>
              <a:gd name="connsiteY30" fmla="*/ 408073 h 607080"/>
              <a:gd name="connsiteX31" fmla="*/ 245622 w 406474"/>
              <a:gd name="connsiteY31" fmla="*/ 294757 h 607080"/>
              <a:gd name="connsiteX32" fmla="*/ 253872 w 406474"/>
              <a:gd name="connsiteY32" fmla="*/ 302856 h 607080"/>
              <a:gd name="connsiteX33" fmla="*/ 279421 w 406474"/>
              <a:gd name="connsiteY33" fmla="*/ 319982 h 607080"/>
              <a:gd name="connsiteX34" fmla="*/ 304970 w 406474"/>
              <a:gd name="connsiteY34" fmla="*/ 302856 h 607080"/>
              <a:gd name="connsiteX35" fmla="*/ 313220 w 406474"/>
              <a:gd name="connsiteY35" fmla="*/ 294757 h 607080"/>
              <a:gd name="connsiteX36" fmla="*/ 321337 w 406474"/>
              <a:gd name="connsiteY36" fmla="*/ 302856 h 607080"/>
              <a:gd name="connsiteX37" fmla="*/ 279421 w 406474"/>
              <a:gd name="connsiteY37" fmla="*/ 336179 h 607080"/>
              <a:gd name="connsiteX38" fmla="*/ 237505 w 406474"/>
              <a:gd name="connsiteY38" fmla="*/ 302856 h 607080"/>
              <a:gd name="connsiteX39" fmla="*/ 245622 w 406474"/>
              <a:gd name="connsiteY39" fmla="*/ 294757 h 607080"/>
              <a:gd name="connsiteX40" fmla="*/ 89390 w 406474"/>
              <a:gd name="connsiteY40" fmla="*/ 294757 h 607080"/>
              <a:gd name="connsiteX41" fmla="*/ 97640 w 406474"/>
              <a:gd name="connsiteY41" fmla="*/ 302856 h 607080"/>
              <a:gd name="connsiteX42" fmla="*/ 123189 w 406474"/>
              <a:gd name="connsiteY42" fmla="*/ 319982 h 607080"/>
              <a:gd name="connsiteX43" fmla="*/ 148738 w 406474"/>
              <a:gd name="connsiteY43" fmla="*/ 302856 h 607080"/>
              <a:gd name="connsiteX44" fmla="*/ 156988 w 406474"/>
              <a:gd name="connsiteY44" fmla="*/ 294757 h 607080"/>
              <a:gd name="connsiteX45" fmla="*/ 165105 w 406474"/>
              <a:gd name="connsiteY45" fmla="*/ 302856 h 607080"/>
              <a:gd name="connsiteX46" fmla="*/ 123189 w 406474"/>
              <a:gd name="connsiteY46" fmla="*/ 336179 h 607080"/>
              <a:gd name="connsiteX47" fmla="*/ 81273 w 406474"/>
              <a:gd name="connsiteY47" fmla="*/ 302856 h 607080"/>
              <a:gd name="connsiteX48" fmla="*/ 89390 w 406474"/>
              <a:gd name="connsiteY48" fmla="*/ 294757 h 607080"/>
              <a:gd name="connsiteX49" fmla="*/ 31141 w 406474"/>
              <a:gd name="connsiteY49" fmla="*/ 169080 h 607080"/>
              <a:gd name="connsiteX50" fmla="*/ 85958 w 406474"/>
              <a:gd name="connsiteY50" fmla="*/ 192727 h 607080"/>
              <a:gd name="connsiteX51" fmla="*/ 205703 w 406474"/>
              <a:gd name="connsiteY51" fmla="*/ 200432 h 607080"/>
              <a:gd name="connsiteX52" fmla="*/ 325448 w 406474"/>
              <a:gd name="connsiteY52" fmla="*/ 192727 h 607080"/>
              <a:gd name="connsiteX53" fmla="*/ 377337 w 406474"/>
              <a:gd name="connsiteY53" fmla="*/ 172003 h 607080"/>
              <a:gd name="connsiteX54" fmla="*/ 405810 w 406474"/>
              <a:gd name="connsiteY54" fmla="*/ 282267 h 607080"/>
              <a:gd name="connsiteX55" fmla="*/ 376672 w 406474"/>
              <a:gd name="connsiteY55" fmla="*/ 455766 h 607080"/>
              <a:gd name="connsiteX56" fmla="*/ 381861 w 406474"/>
              <a:gd name="connsiteY56" fmla="*/ 482469 h 607080"/>
              <a:gd name="connsiteX57" fmla="*/ 369221 w 406474"/>
              <a:gd name="connsiteY57" fmla="*/ 505451 h 607080"/>
              <a:gd name="connsiteX58" fmla="*/ 392372 w 406474"/>
              <a:gd name="connsiteY58" fmla="*/ 553011 h 607080"/>
              <a:gd name="connsiteX59" fmla="*/ 352989 w 406474"/>
              <a:gd name="connsiteY59" fmla="*/ 607080 h 607080"/>
              <a:gd name="connsiteX60" fmla="*/ 313739 w 406474"/>
              <a:gd name="connsiteY60" fmla="*/ 553011 h 607080"/>
              <a:gd name="connsiteX61" fmla="*/ 326379 w 406474"/>
              <a:gd name="connsiteY61" fmla="*/ 515017 h 607080"/>
              <a:gd name="connsiteX62" fmla="*/ 303361 w 406474"/>
              <a:gd name="connsiteY62" fmla="*/ 482469 h 607080"/>
              <a:gd name="connsiteX63" fmla="*/ 304692 w 406474"/>
              <a:gd name="connsiteY63" fmla="*/ 468387 h 607080"/>
              <a:gd name="connsiteX64" fmla="*/ 293915 w 406474"/>
              <a:gd name="connsiteY64" fmla="*/ 462674 h 607080"/>
              <a:gd name="connsiteX65" fmla="*/ 347800 w 406474"/>
              <a:gd name="connsiteY65" fmla="*/ 350285 h 607080"/>
              <a:gd name="connsiteX66" fmla="*/ 347800 w 406474"/>
              <a:gd name="connsiteY66" fmla="*/ 240021 h 607080"/>
              <a:gd name="connsiteX67" fmla="*/ 273425 w 406474"/>
              <a:gd name="connsiteY67" fmla="*/ 250383 h 607080"/>
              <a:gd name="connsiteX68" fmla="*/ 126937 w 406474"/>
              <a:gd name="connsiteY68" fmla="*/ 217038 h 607080"/>
              <a:gd name="connsiteX69" fmla="*/ 58682 w 406474"/>
              <a:gd name="connsiteY69" fmla="*/ 240021 h 607080"/>
              <a:gd name="connsiteX70" fmla="*/ 58682 w 406474"/>
              <a:gd name="connsiteY70" fmla="*/ 350285 h 607080"/>
              <a:gd name="connsiteX71" fmla="*/ 112967 w 406474"/>
              <a:gd name="connsiteY71" fmla="*/ 463073 h 607080"/>
              <a:gd name="connsiteX72" fmla="*/ 102589 w 406474"/>
              <a:gd name="connsiteY72" fmla="*/ 468785 h 607080"/>
              <a:gd name="connsiteX73" fmla="*/ 103919 w 406474"/>
              <a:gd name="connsiteY73" fmla="*/ 482469 h 607080"/>
              <a:gd name="connsiteX74" fmla="*/ 80769 w 406474"/>
              <a:gd name="connsiteY74" fmla="*/ 515017 h 607080"/>
              <a:gd name="connsiteX75" fmla="*/ 93408 w 406474"/>
              <a:gd name="connsiteY75" fmla="*/ 553011 h 607080"/>
              <a:gd name="connsiteX76" fmla="*/ 54159 w 406474"/>
              <a:gd name="connsiteY76" fmla="*/ 607080 h 607080"/>
              <a:gd name="connsiteX77" fmla="*/ 14909 w 406474"/>
              <a:gd name="connsiteY77" fmla="*/ 553011 h 607080"/>
              <a:gd name="connsiteX78" fmla="*/ 37926 w 406474"/>
              <a:gd name="connsiteY78" fmla="*/ 505451 h 607080"/>
              <a:gd name="connsiteX79" fmla="*/ 25287 w 406474"/>
              <a:gd name="connsiteY79" fmla="*/ 482469 h 607080"/>
              <a:gd name="connsiteX80" fmla="*/ 29943 w 406474"/>
              <a:gd name="connsiteY80" fmla="*/ 456829 h 607080"/>
              <a:gd name="connsiteX81" fmla="*/ 672 w 406474"/>
              <a:gd name="connsiteY81" fmla="*/ 282267 h 607080"/>
              <a:gd name="connsiteX82" fmla="*/ 31141 w 406474"/>
              <a:gd name="connsiteY82" fmla="*/ 169080 h 607080"/>
              <a:gd name="connsiteX83" fmla="*/ 188275 w 406474"/>
              <a:gd name="connsiteY83" fmla="*/ 80168 h 607080"/>
              <a:gd name="connsiteX84" fmla="*/ 199850 w 406474"/>
              <a:gd name="connsiteY84" fmla="*/ 80434 h 607080"/>
              <a:gd name="connsiteX85" fmla="*/ 208232 w 406474"/>
              <a:gd name="connsiteY85" fmla="*/ 100762 h 607080"/>
              <a:gd name="connsiteX86" fmla="*/ 269034 w 406474"/>
              <a:gd name="connsiteY86" fmla="*/ 162013 h 607080"/>
              <a:gd name="connsiteX87" fmla="*/ 348728 w 406474"/>
              <a:gd name="connsiteY87" fmla="*/ 131587 h 607080"/>
              <a:gd name="connsiteX88" fmla="*/ 368685 w 406474"/>
              <a:gd name="connsiteY88" fmla="*/ 159887 h 607080"/>
              <a:gd name="connsiteX89" fmla="*/ 322784 w 406474"/>
              <a:gd name="connsiteY89" fmla="*/ 178090 h 607080"/>
              <a:gd name="connsiteX90" fmla="*/ 205704 w 406474"/>
              <a:gd name="connsiteY90" fmla="*/ 185663 h 607080"/>
              <a:gd name="connsiteX91" fmla="*/ 88624 w 406474"/>
              <a:gd name="connsiteY91" fmla="*/ 178090 h 607080"/>
              <a:gd name="connsiteX92" fmla="*/ 40062 w 406474"/>
              <a:gd name="connsiteY92" fmla="*/ 157097 h 607080"/>
              <a:gd name="connsiteX93" fmla="*/ 188275 w 406474"/>
              <a:gd name="connsiteY93" fmla="*/ 80168 h 607080"/>
              <a:gd name="connsiteX94" fmla="*/ 304677 w 406474"/>
              <a:gd name="connsiteY94" fmla="*/ 55 h 607080"/>
              <a:gd name="connsiteX95" fmla="*/ 318379 w 406474"/>
              <a:gd name="connsiteY95" fmla="*/ 81238 h 607080"/>
              <a:gd name="connsiteX96" fmla="*/ 381036 w 406474"/>
              <a:gd name="connsiteY96" fmla="*/ 74860 h 607080"/>
              <a:gd name="connsiteX97" fmla="*/ 342990 w 406474"/>
              <a:gd name="connsiteY97" fmla="*/ 122029 h 607080"/>
              <a:gd name="connsiteX98" fmla="*/ 271154 w 406474"/>
              <a:gd name="connsiteY98" fmla="*/ 150861 h 607080"/>
              <a:gd name="connsiteX99" fmla="*/ 217942 w 406474"/>
              <a:gd name="connsiteY99" fmla="*/ 95721 h 607080"/>
              <a:gd name="connsiteX100" fmla="*/ 204640 w 406474"/>
              <a:gd name="connsiteY100" fmla="*/ 35398 h 607080"/>
              <a:gd name="connsiteX101" fmla="*/ 257319 w 406474"/>
              <a:gd name="connsiteY101" fmla="*/ 67420 h 607080"/>
              <a:gd name="connsiteX102" fmla="*/ 304677 w 406474"/>
              <a:gd name="connsiteY102" fmla="*/ 55 h 60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06474" h="607080">
                <a:moveTo>
                  <a:pt x="179369" y="408073"/>
                </a:moveTo>
                <a:cubicBezTo>
                  <a:pt x="179369" y="408073"/>
                  <a:pt x="179635" y="408206"/>
                  <a:pt x="179768" y="408339"/>
                </a:cubicBezTo>
                <a:lnTo>
                  <a:pt x="179901" y="408073"/>
                </a:lnTo>
                <a:cubicBezTo>
                  <a:pt x="180833" y="408605"/>
                  <a:pt x="181764" y="409271"/>
                  <a:pt x="183095" y="409936"/>
                </a:cubicBezTo>
                <a:cubicBezTo>
                  <a:pt x="186822" y="411798"/>
                  <a:pt x="193076" y="414193"/>
                  <a:pt x="200662" y="414725"/>
                </a:cubicBezTo>
                <a:cubicBezTo>
                  <a:pt x="200795" y="414725"/>
                  <a:pt x="200795" y="414725"/>
                  <a:pt x="200928" y="414725"/>
                </a:cubicBezTo>
                <a:cubicBezTo>
                  <a:pt x="201328" y="414725"/>
                  <a:pt x="201860" y="414725"/>
                  <a:pt x="202259" y="414725"/>
                </a:cubicBezTo>
                <a:cubicBezTo>
                  <a:pt x="202659" y="414725"/>
                  <a:pt x="203058" y="414725"/>
                  <a:pt x="203457" y="414725"/>
                </a:cubicBezTo>
                <a:cubicBezTo>
                  <a:pt x="203989" y="414725"/>
                  <a:pt x="204389" y="414725"/>
                  <a:pt x="204788" y="414725"/>
                </a:cubicBezTo>
                <a:cubicBezTo>
                  <a:pt x="205187" y="414725"/>
                  <a:pt x="205586" y="414725"/>
                  <a:pt x="206119" y="414725"/>
                </a:cubicBezTo>
                <a:cubicBezTo>
                  <a:pt x="206119" y="414725"/>
                  <a:pt x="206252" y="414725"/>
                  <a:pt x="206385" y="414725"/>
                </a:cubicBezTo>
                <a:cubicBezTo>
                  <a:pt x="213971" y="414193"/>
                  <a:pt x="220226" y="411798"/>
                  <a:pt x="223952" y="409936"/>
                </a:cubicBezTo>
                <a:cubicBezTo>
                  <a:pt x="225150" y="409271"/>
                  <a:pt x="226214" y="408605"/>
                  <a:pt x="227013" y="408073"/>
                </a:cubicBezTo>
                <a:lnTo>
                  <a:pt x="227146" y="408339"/>
                </a:lnTo>
                <a:cubicBezTo>
                  <a:pt x="227412" y="408206"/>
                  <a:pt x="227545" y="408073"/>
                  <a:pt x="227678" y="408073"/>
                </a:cubicBezTo>
                <a:cubicBezTo>
                  <a:pt x="231405" y="405545"/>
                  <a:pt x="236462" y="406610"/>
                  <a:pt x="238857" y="410335"/>
                </a:cubicBezTo>
                <a:cubicBezTo>
                  <a:pt x="241386" y="414060"/>
                  <a:pt x="240454" y="419116"/>
                  <a:pt x="236728" y="421644"/>
                </a:cubicBezTo>
                <a:cubicBezTo>
                  <a:pt x="236462" y="421777"/>
                  <a:pt x="234732" y="422974"/>
                  <a:pt x="231804" y="424305"/>
                </a:cubicBezTo>
                <a:cubicBezTo>
                  <a:pt x="226880" y="427099"/>
                  <a:pt x="219161" y="430425"/>
                  <a:pt x="207317" y="430957"/>
                </a:cubicBezTo>
                <a:cubicBezTo>
                  <a:pt x="207317" y="430957"/>
                  <a:pt x="207183" y="430957"/>
                  <a:pt x="207050" y="431090"/>
                </a:cubicBezTo>
                <a:cubicBezTo>
                  <a:pt x="206385" y="431090"/>
                  <a:pt x="205719" y="431090"/>
                  <a:pt x="205054" y="431090"/>
                </a:cubicBezTo>
                <a:cubicBezTo>
                  <a:pt x="204655" y="431090"/>
                  <a:pt x="204122" y="431090"/>
                  <a:pt x="203723" y="431090"/>
                </a:cubicBezTo>
                <a:cubicBezTo>
                  <a:pt x="203723" y="431090"/>
                  <a:pt x="203590" y="431090"/>
                  <a:pt x="203457" y="431090"/>
                </a:cubicBezTo>
                <a:cubicBezTo>
                  <a:pt x="203457" y="431090"/>
                  <a:pt x="203324" y="431090"/>
                  <a:pt x="203191" y="431090"/>
                </a:cubicBezTo>
                <a:cubicBezTo>
                  <a:pt x="202792" y="431090"/>
                  <a:pt x="202392" y="431090"/>
                  <a:pt x="201993" y="431090"/>
                </a:cubicBezTo>
                <a:cubicBezTo>
                  <a:pt x="201328" y="431090"/>
                  <a:pt x="200662" y="431090"/>
                  <a:pt x="199997" y="431090"/>
                </a:cubicBezTo>
                <a:cubicBezTo>
                  <a:pt x="199864" y="430957"/>
                  <a:pt x="199731" y="430957"/>
                  <a:pt x="199598" y="430957"/>
                </a:cubicBezTo>
                <a:cubicBezTo>
                  <a:pt x="187886" y="430425"/>
                  <a:pt x="180167" y="427099"/>
                  <a:pt x="175110" y="424305"/>
                </a:cubicBezTo>
                <a:cubicBezTo>
                  <a:pt x="172315" y="422841"/>
                  <a:pt x="170585" y="421777"/>
                  <a:pt x="170319" y="421644"/>
                </a:cubicBezTo>
                <a:cubicBezTo>
                  <a:pt x="166593" y="419116"/>
                  <a:pt x="165528" y="414060"/>
                  <a:pt x="168057" y="410335"/>
                </a:cubicBezTo>
                <a:cubicBezTo>
                  <a:pt x="170585" y="406610"/>
                  <a:pt x="175642" y="405545"/>
                  <a:pt x="179369" y="408073"/>
                </a:cubicBezTo>
                <a:close/>
                <a:moveTo>
                  <a:pt x="245622" y="294757"/>
                </a:moveTo>
                <a:cubicBezTo>
                  <a:pt x="250146" y="294757"/>
                  <a:pt x="253872" y="298475"/>
                  <a:pt x="253872" y="302856"/>
                </a:cubicBezTo>
                <a:cubicBezTo>
                  <a:pt x="253872" y="312149"/>
                  <a:pt x="265582" y="319982"/>
                  <a:pt x="279421" y="319982"/>
                </a:cubicBezTo>
                <a:cubicBezTo>
                  <a:pt x="293260" y="319982"/>
                  <a:pt x="304970" y="312149"/>
                  <a:pt x="304970" y="302856"/>
                </a:cubicBezTo>
                <a:cubicBezTo>
                  <a:pt x="304970" y="298475"/>
                  <a:pt x="308696" y="294757"/>
                  <a:pt x="313220" y="294757"/>
                </a:cubicBezTo>
                <a:cubicBezTo>
                  <a:pt x="317744" y="294757"/>
                  <a:pt x="321337" y="298475"/>
                  <a:pt x="321337" y="302856"/>
                </a:cubicBezTo>
                <a:cubicBezTo>
                  <a:pt x="321337" y="321310"/>
                  <a:pt x="302575" y="336179"/>
                  <a:pt x="279421" y="336179"/>
                </a:cubicBezTo>
                <a:cubicBezTo>
                  <a:pt x="256267" y="336179"/>
                  <a:pt x="237505" y="321310"/>
                  <a:pt x="237505" y="302856"/>
                </a:cubicBezTo>
                <a:cubicBezTo>
                  <a:pt x="237505" y="298475"/>
                  <a:pt x="241098" y="294757"/>
                  <a:pt x="245622" y="294757"/>
                </a:cubicBezTo>
                <a:close/>
                <a:moveTo>
                  <a:pt x="89390" y="294757"/>
                </a:moveTo>
                <a:cubicBezTo>
                  <a:pt x="93914" y="294757"/>
                  <a:pt x="97640" y="298475"/>
                  <a:pt x="97640" y="302856"/>
                </a:cubicBezTo>
                <a:cubicBezTo>
                  <a:pt x="97640" y="312149"/>
                  <a:pt x="109350" y="319982"/>
                  <a:pt x="123189" y="319982"/>
                </a:cubicBezTo>
                <a:cubicBezTo>
                  <a:pt x="137028" y="319982"/>
                  <a:pt x="148738" y="312149"/>
                  <a:pt x="148738" y="302856"/>
                </a:cubicBezTo>
                <a:cubicBezTo>
                  <a:pt x="148738" y="298475"/>
                  <a:pt x="152464" y="294757"/>
                  <a:pt x="156988" y="294757"/>
                </a:cubicBezTo>
                <a:cubicBezTo>
                  <a:pt x="161512" y="294757"/>
                  <a:pt x="165105" y="298475"/>
                  <a:pt x="165105" y="302856"/>
                </a:cubicBezTo>
                <a:cubicBezTo>
                  <a:pt x="165105" y="321310"/>
                  <a:pt x="146343" y="336179"/>
                  <a:pt x="123189" y="336179"/>
                </a:cubicBezTo>
                <a:cubicBezTo>
                  <a:pt x="100035" y="336179"/>
                  <a:pt x="81273" y="321310"/>
                  <a:pt x="81273" y="302856"/>
                </a:cubicBezTo>
                <a:cubicBezTo>
                  <a:pt x="81273" y="298475"/>
                  <a:pt x="84866" y="294757"/>
                  <a:pt x="89390" y="294757"/>
                </a:cubicBezTo>
                <a:close/>
                <a:moveTo>
                  <a:pt x="31141" y="169080"/>
                </a:moveTo>
                <a:cubicBezTo>
                  <a:pt x="45377" y="183428"/>
                  <a:pt x="75713" y="190867"/>
                  <a:pt x="85958" y="192727"/>
                </a:cubicBezTo>
                <a:cubicBezTo>
                  <a:pt x="114297" y="197908"/>
                  <a:pt x="154611" y="200432"/>
                  <a:pt x="205703" y="200432"/>
                </a:cubicBezTo>
                <a:cubicBezTo>
                  <a:pt x="256927" y="200432"/>
                  <a:pt x="297241" y="197908"/>
                  <a:pt x="325448" y="192727"/>
                </a:cubicBezTo>
                <a:cubicBezTo>
                  <a:pt x="335027" y="191000"/>
                  <a:pt x="362036" y="184491"/>
                  <a:pt x="377337" y="172003"/>
                </a:cubicBezTo>
                <a:cubicBezTo>
                  <a:pt x="398226" y="203754"/>
                  <a:pt x="409402" y="241615"/>
                  <a:pt x="405810" y="282267"/>
                </a:cubicBezTo>
                <a:cubicBezTo>
                  <a:pt x="402617" y="318800"/>
                  <a:pt x="387582" y="400236"/>
                  <a:pt x="376672" y="455766"/>
                </a:cubicBezTo>
                <a:cubicBezTo>
                  <a:pt x="379998" y="463604"/>
                  <a:pt x="381994" y="472771"/>
                  <a:pt x="381861" y="482469"/>
                </a:cubicBezTo>
                <a:cubicBezTo>
                  <a:pt x="381728" y="495754"/>
                  <a:pt x="377869" y="499208"/>
                  <a:pt x="369221" y="505451"/>
                </a:cubicBezTo>
                <a:cubicBezTo>
                  <a:pt x="382792" y="513954"/>
                  <a:pt x="392372" y="531091"/>
                  <a:pt x="392372" y="553011"/>
                </a:cubicBezTo>
                <a:cubicBezTo>
                  <a:pt x="392372" y="582902"/>
                  <a:pt x="374676" y="607080"/>
                  <a:pt x="352989" y="607080"/>
                </a:cubicBezTo>
                <a:cubicBezTo>
                  <a:pt x="331302" y="607080"/>
                  <a:pt x="313739" y="582902"/>
                  <a:pt x="313739" y="553011"/>
                </a:cubicBezTo>
                <a:cubicBezTo>
                  <a:pt x="313739" y="537335"/>
                  <a:pt x="318662" y="524847"/>
                  <a:pt x="326379" y="515017"/>
                </a:cubicBezTo>
                <a:cubicBezTo>
                  <a:pt x="312276" y="510765"/>
                  <a:pt x="303361" y="504389"/>
                  <a:pt x="303361" y="482469"/>
                </a:cubicBezTo>
                <a:cubicBezTo>
                  <a:pt x="303361" y="477686"/>
                  <a:pt x="303760" y="472904"/>
                  <a:pt x="304692" y="468387"/>
                </a:cubicBezTo>
                <a:cubicBezTo>
                  <a:pt x="301232" y="466527"/>
                  <a:pt x="297640" y="464534"/>
                  <a:pt x="293915" y="462674"/>
                </a:cubicBezTo>
                <a:cubicBezTo>
                  <a:pt x="326778" y="436238"/>
                  <a:pt x="347800" y="395719"/>
                  <a:pt x="347800" y="350285"/>
                </a:cubicBezTo>
                <a:lnTo>
                  <a:pt x="347800" y="240021"/>
                </a:lnTo>
                <a:cubicBezTo>
                  <a:pt x="347800" y="227268"/>
                  <a:pt x="317198" y="250383"/>
                  <a:pt x="273425" y="250383"/>
                </a:cubicBezTo>
                <a:cubicBezTo>
                  <a:pt x="235905" y="250383"/>
                  <a:pt x="174835" y="217038"/>
                  <a:pt x="126937" y="217038"/>
                </a:cubicBezTo>
                <a:cubicBezTo>
                  <a:pt x="113765" y="217038"/>
                  <a:pt x="58682" y="227533"/>
                  <a:pt x="58682" y="240021"/>
                </a:cubicBezTo>
                <a:lnTo>
                  <a:pt x="58682" y="350285"/>
                </a:lnTo>
                <a:cubicBezTo>
                  <a:pt x="58682" y="395985"/>
                  <a:pt x="79837" y="436636"/>
                  <a:pt x="112967" y="463073"/>
                </a:cubicBezTo>
                <a:cubicBezTo>
                  <a:pt x="109374" y="464933"/>
                  <a:pt x="105915" y="466793"/>
                  <a:pt x="102589" y="468785"/>
                </a:cubicBezTo>
                <a:cubicBezTo>
                  <a:pt x="103387" y="473169"/>
                  <a:pt x="103919" y="477686"/>
                  <a:pt x="103919" y="482469"/>
                </a:cubicBezTo>
                <a:cubicBezTo>
                  <a:pt x="103919" y="504389"/>
                  <a:pt x="92344" y="512094"/>
                  <a:pt x="80769" y="515017"/>
                </a:cubicBezTo>
                <a:cubicBezTo>
                  <a:pt x="88485" y="524847"/>
                  <a:pt x="93408" y="537335"/>
                  <a:pt x="93408" y="553011"/>
                </a:cubicBezTo>
                <a:cubicBezTo>
                  <a:pt x="93408" y="582902"/>
                  <a:pt x="75846" y="607080"/>
                  <a:pt x="54159" y="607080"/>
                </a:cubicBezTo>
                <a:cubicBezTo>
                  <a:pt x="32471" y="607080"/>
                  <a:pt x="14909" y="582902"/>
                  <a:pt x="14909" y="553011"/>
                </a:cubicBezTo>
                <a:cubicBezTo>
                  <a:pt x="14909" y="531091"/>
                  <a:pt x="24355" y="513954"/>
                  <a:pt x="37926" y="505451"/>
                </a:cubicBezTo>
                <a:cubicBezTo>
                  <a:pt x="29411" y="500536"/>
                  <a:pt x="25420" y="496418"/>
                  <a:pt x="25287" y="482469"/>
                </a:cubicBezTo>
                <a:cubicBezTo>
                  <a:pt x="25154" y="473169"/>
                  <a:pt x="27016" y="464534"/>
                  <a:pt x="29943" y="456829"/>
                </a:cubicBezTo>
                <a:cubicBezTo>
                  <a:pt x="19166" y="401299"/>
                  <a:pt x="3866" y="319066"/>
                  <a:pt x="672" y="282267"/>
                </a:cubicBezTo>
                <a:cubicBezTo>
                  <a:pt x="-3053" y="240420"/>
                  <a:pt x="8921" y="201495"/>
                  <a:pt x="31141" y="169080"/>
                </a:cubicBezTo>
                <a:close/>
                <a:moveTo>
                  <a:pt x="188275" y="80168"/>
                </a:moveTo>
                <a:cubicBezTo>
                  <a:pt x="192266" y="80168"/>
                  <a:pt x="196125" y="80301"/>
                  <a:pt x="199850" y="80434"/>
                </a:cubicBezTo>
                <a:cubicBezTo>
                  <a:pt x="202245" y="86812"/>
                  <a:pt x="205039" y="93588"/>
                  <a:pt x="208232" y="100762"/>
                </a:cubicBezTo>
                <a:cubicBezTo>
                  <a:pt x="222867" y="134377"/>
                  <a:pt x="251871" y="159090"/>
                  <a:pt x="269034" y="162013"/>
                </a:cubicBezTo>
                <a:cubicBezTo>
                  <a:pt x="295643" y="166398"/>
                  <a:pt x="321853" y="155636"/>
                  <a:pt x="348728" y="131587"/>
                </a:cubicBezTo>
                <a:cubicBezTo>
                  <a:pt x="351788" y="135839"/>
                  <a:pt x="366822" y="157230"/>
                  <a:pt x="368685" y="159887"/>
                </a:cubicBezTo>
                <a:cubicBezTo>
                  <a:pt x="360569" y="166929"/>
                  <a:pt x="342608" y="174503"/>
                  <a:pt x="322784" y="178090"/>
                </a:cubicBezTo>
                <a:cubicBezTo>
                  <a:pt x="295377" y="183139"/>
                  <a:pt x="255995" y="185663"/>
                  <a:pt x="205704" y="185663"/>
                </a:cubicBezTo>
                <a:cubicBezTo>
                  <a:pt x="155413" y="185663"/>
                  <a:pt x="116031" y="183139"/>
                  <a:pt x="88624" y="178090"/>
                </a:cubicBezTo>
                <a:cubicBezTo>
                  <a:pt x="66139" y="173971"/>
                  <a:pt x="46049" y="164671"/>
                  <a:pt x="40062" y="157097"/>
                </a:cubicBezTo>
                <a:cubicBezTo>
                  <a:pt x="75186" y="113783"/>
                  <a:pt x="129336" y="80168"/>
                  <a:pt x="188275" y="80168"/>
                </a:cubicBezTo>
                <a:close/>
                <a:moveTo>
                  <a:pt x="304677" y="55"/>
                </a:moveTo>
                <a:cubicBezTo>
                  <a:pt x="311994" y="1650"/>
                  <a:pt x="323301" y="39916"/>
                  <a:pt x="318379" y="81238"/>
                </a:cubicBezTo>
                <a:cubicBezTo>
                  <a:pt x="343921" y="66091"/>
                  <a:pt x="377311" y="70210"/>
                  <a:pt x="381036" y="74860"/>
                </a:cubicBezTo>
                <a:cubicBezTo>
                  <a:pt x="385692" y="80707"/>
                  <a:pt x="373320" y="94127"/>
                  <a:pt x="342990" y="122029"/>
                </a:cubicBezTo>
                <a:cubicBezTo>
                  <a:pt x="316517" y="146344"/>
                  <a:pt x="283659" y="154050"/>
                  <a:pt x="271154" y="150861"/>
                </a:cubicBezTo>
                <a:cubicBezTo>
                  <a:pt x="259447" y="150596"/>
                  <a:pt x="232842" y="129868"/>
                  <a:pt x="217942" y="95721"/>
                </a:cubicBezTo>
                <a:cubicBezTo>
                  <a:pt x="201447" y="57853"/>
                  <a:pt x="197988" y="38986"/>
                  <a:pt x="204640" y="35398"/>
                </a:cubicBezTo>
                <a:cubicBezTo>
                  <a:pt x="210094" y="32608"/>
                  <a:pt x="239892" y="41776"/>
                  <a:pt x="257319" y="67420"/>
                </a:cubicBezTo>
                <a:cubicBezTo>
                  <a:pt x="269292" y="26363"/>
                  <a:pt x="297228" y="-1406"/>
                  <a:pt x="304677" y="5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out-of-basket-commercial-symbol_49779"/>
          <p:cNvSpPr>
            <a:spLocks noChangeAspect="1"/>
          </p:cNvSpPr>
          <p:nvPr/>
        </p:nvSpPr>
        <p:spPr bwMode="auto">
          <a:xfrm>
            <a:off x="3484888" y="1833024"/>
            <a:ext cx="414870" cy="439353"/>
          </a:xfrm>
          <a:custGeom>
            <a:avLst/>
            <a:gdLst>
              <a:gd name="connsiteX0" fmla="*/ 435703 w 572779"/>
              <a:gd name="connsiteY0" fmla="*/ 160183 h 606580"/>
              <a:gd name="connsiteX1" fmla="*/ 479697 w 572779"/>
              <a:gd name="connsiteY1" fmla="*/ 160183 h 606580"/>
              <a:gd name="connsiteX2" fmla="*/ 479581 w 572779"/>
              <a:gd name="connsiteY2" fmla="*/ 160472 h 606580"/>
              <a:gd name="connsiteX3" fmla="*/ 479812 w 572779"/>
              <a:gd name="connsiteY3" fmla="*/ 160472 h 606580"/>
              <a:gd name="connsiteX4" fmla="*/ 478713 w 572779"/>
              <a:gd name="connsiteY4" fmla="*/ 162726 h 606580"/>
              <a:gd name="connsiteX5" fmla="*/ 469682 w 572779"/>
              <a:gd name="connsiteY5" fmla="*/ 187227 h 606580"/>
              <a:gd name="connsiteX6" fmla="*/ 474776 w 572779"/>
              <a:gd name="connsiteY6" fmla="*/ 242470 h 606580"/>
              <a:gd name="connsiteX7" fmla="*/ 494284 w 572779"/>
              <a:gd name="connsiteY7" fmla="*/ 242470 h 606580"/>
              <a:gd name="connsiteX8" fmla="*/ 510840 w 572779"/>
              <a:gd name="connsiteY8" fmla="*/ 160183 h 606580"/>
              <a:gd name="connsiteX9" fmla="*/ 527338 w 572779"/>
              <a:gd name="connsiteY9" fmla="*/ 160183 h 606580"/>
              <a:gd name="connsiteX10" fmla="*/ 572779 w 572779"/>
              <a:gd name="connsiteY10" fmla="*/ 205430 h 606580"/>
              <a:gd name="connsiteX11" fmla="*/ 572779 w 572779"/>
              <a:gd name="connsiteY11" fmla="*/ 337413 h 606580"/>
              <a:gd name="connsiteX12" fmla="*/ 527396 w 572779"/>
              <a:gd name="connsiteY12" fmla="*/ 382717 h 606580"/>
              <a:gd name="connsiteX13" fmla="*/ 521607 w 572779"/>
              <a:gd name="connsiteY13" fmla="*/ 382717 h 606580"/>
              <a:gd name="connsiteX14" fmla="*/ 521607 w 572779"/>
              <a:gd name="connsiteY14" fmla="*/ 574624 h 606580"/>
              <a:gd name="connsiteX15" fmla="*/ 489595 w 572779"/>
              <a:gd name="connsiteY15" fmla="*/ 606580 h 606580"/>
              <a:gd name="connsiteX16" fmla="*/ 457815 w 572779"/>
              <a:gd name="connsiteY16" fmla="*/ 578149 h 606580"/>
              <a:gd name="connsiteX17" fmla="*/ 425978 w 572779"/>
              <a:gd name="connsiteY17" fmla="*/ 606580 h 606580"/>
              <a:gd name="connsiteX18" fmla="*/ 393966 w 572779"/>
              <a:gd name="connsiteY18" fmla="*/ 574624 h 606580"/>
              <a:gd name="connsiteX19" fmla="*/ 393966 w 572779"/>
              <a:gd name="connsiteY19" fmla="*/ 392541 h 606580"/>
              <a:gd name="connsiteX20" fmla="*/ 422967 w 572779"/>
              <a:gd name="connsiteY20" fmla="*/ 337528 h 606580"/>
              <a:gd name="connsiteX21" fmla="*/ 422967 w 572779"/>
              <a:gd name="connsiteY21" fmla="*/ 242528 h 606580"/>
              <a:gd name="connsiteX22" fmla="*/ 440739 w 572779"/>
              <a:gd name="connsiteY22" fmla="*/ 242528 h 606580"/>
              <a:gd name="connsiteX23" fmla="*/ 445833 w 572779"/>
              <a:gd name="connsiteY23" fmla="*/ 186996 h 606580"/>
              <a:gd name="connsiteX24" fmla="*/ 445196 w 572779"/>
              <a:gd name="connsiteY24" fmla="*/ 183991 h 606580"/>
              <a:gd name="connsiteX25" fmla="*/ 436860 w 572779"/>
              <a:gd name="connsiteY25" fmla="*/ 162726 h 606580"/>
              <a:gd name="connsiteX26" fmla="*/ 435818 w 572779"/>
              <a:gd name="connsiteY26" fmla="*/ 160472 h 606580"/>
              <a:gd name="connsiteX27" fmla="*/ 435876 w 572779"/>
              <a:gd name="connsiteY27" fmla="*/ 160472 h 606580"/>
              <a:gd name="connsiteX28" fmla="*/ 435703 w 572779"/>
              <a:gd name="connsiteY28" fmla="*/ 160183 h 606580"/>
              <a:gd name="connsiteX29" fmla="*/ 264349 w 572779"/>
              <a:gd name="connsiteY29" fmla="*/ 160183 h 606580"/>
              <a:gd name="connsiteX30" fmla="*/ 308327 w 572779"/>
              <a:gd name="connsiteY30" fmla="*/ 160183 h 606580"/>
              <a:gd name="connsiteX31" fmla="*/ 308154 w 572779"/>
              <a:gd name="connsiteY31" fmla="*/ 160472 h 606580"/>
              <a:gd name="connsiteX32" fmla="*/ 308385 w 572779"/>
              <a:gd name="connsiteY32" fmla="*/ 160472 h 606580"/>
              <a:gd name="connsiteX33" fmla="*/ 307344 w 572779"/>
              <a:gd name="connsiteY33" fmla="*/ 162726 h 606580"/>
              <a:gd name="connsiteX34" fmla="*/ 298316 w 572779"/>
              <a:gd name="connsiteY34" fmla="*/ 187227 h 606580"/>
              <a:gd name="connsiteX35" fmla="*/ 303409 w 572779"/>
              <a:gd name="connsiteY35" fmla="*/ 242470 h 606580"/>
              <a:gd name="connsiteX36" fmla="*/ 322910 w 572779"/>
              <a:gd name="connsiteY36" fmla="*/ 242470 h 606580"/>
              <a:gd name="connsiteX37" fmla="*/ 339401 w 572779"/>
              <a:gd name="connsiteY37" fmla="*/ 160183 h 606580"/>
              <a:gd name="connsiteX38" fmla="*/ 355951 w 572779"/>
              <a:gd name="connsiteY38" fmla="*/ 160183 h 606580"/>
              <a:gd name="connsiteX39" fmla="*/ 401376 w 572779"/>
              <a:gd name="connsiteY39" fmla="*/ 205430 h 606580"/>
              <a:gd name="connsiteX40" fmla="*/ 401376 w 572779"/>
              <a:gd name="connsiteY40" fmla="*/ 337413 h 606580"/>
              <a:gd name="connsiteX41" fmla="*/ 356009 w 572779"/>
              <a:gd name="connsiteY41" fmla="*/ 382717 h 606580"/>
              <a:gd name="connsiteX42" fmla="*/ 350222 w 572779"/>
              <a:gd name="connsiteY42" fmla="*/ 382717 h 606580"/>
              <a:gd name="connsiteX43" fmla="*/ 350222 w 572779"/>
              <a:gd name="connsiteY43" fmla="*/ 574624 h 606580"/>
              <a:gd name="connsiteX44" fmla="*/ 318222 w 572779"/>
              <a:gd name="connsiteY44" fmla="*/ 606580 h 606580"/>
              <a:gd name="connsiteX45" fmla="*/ 286396 w 572779"/>
              <a:gd name="connsiteY45" fmla="*/ 578149 h 606580"/>
              <a:gd name="connsiteX46" fmla="*/ 254628 w 572779"/>
              <a:gd name="connsiteY46" fmla="*/ 606580 h 606580"/>
              <a:gd name="connsiteX47" fmla="*/ 222628 w 572779"/>
              <a:gd name="connsiteY47" fmla="*/ 574624 h 606580"/>
              <a:gd name="connsiteX48" fmla="*/ 222628 w 572779"/>
              <a:gd name="connsiteY48" fmla="*/ 382833 h 606580"/>
              <a:gd name="connsiteX49" fmla="*/ 216841 w 572779"/>
              <a:gd name="connsiteY49" fmla="*/ 382833 h 606580"/>
              <a:gd name="connsiteX50" fmla="*/ 171474 w 572779"/>
              <a:gd name="connsiteY50" fmla="*/ 337528 h 606580"/>
              <a:gd name="connsiteX51" fmla="*/ 171474 w 572779"/>
              <a:gd name="connsiteY51" fmla="*/ 205545 h 606580"/>
              <a:gd name="connsiteX52" fmla="*/ 216841 w 572779"/>
              <a:gd name="connsiteY52" fmla="*/ 160241 h 606580"/>
              <a:gd name="connsiteX53" fmla="*/ 233333 w 572779"/>
              <a:gd name="connsiteY53" fmla="*/ 160241 h 606580"/>
              <a:gd name="connsiteX54" fmla="*/ 249825 w 572779"/>
              <a:gd name="connsiteY54" fmla="*/ 242528 h 606580"/>
              <a:gd name="connsiteX55" fmla="*/ 269383 w 572779"/>
              <a:gd name="connsiteY55" fmla="*/ 242528 h 606580"/>
              <a:gd name="connsiteX56" fmla="*/ 274476 w 572779"/>
              <a:gd name="connsiteY56" fmla="*/ 186996 h 606580"/>
              <a:gd name="connsiteX57" fmla="*/ 273839 w 572779"/>
              <a:gd name="connsiteY57" fmla="*/ 183991 h 606580"/>
              <a:gd name="connsiteX58" fmla="*/ 265506 w 572779"/>
              <a:gd name="connsiteY58" fmla="*/ 162726 h 606580"/>
              <a:gd name="connsiteX59" fmla="*/ 264407 w 572779"/>
              <a:gd name="connsiteY59" fmla="*/ 160472 h 606580"/>
              <a:gd name="connsiteX60" fmla="*/ 264523 w 572779"/>
              <a:gd name="connsiteY60" fmla="*/ 160472 h 606580"/>
              <a:gd name="connsiteX61" fmla="*/ 264349 w 572779"/>
              <a:gd name="connsiteY61" fmla="*/ 160183 h 606580"/>
              <a:gd name="connsiteX62" fmla="*/ 92987 w 572779"/>
              <a:gd name="connsiteY62" fmla="*/ 160183 h 606580"/>
              <a:gd name="connsiteX63" fmla="*/ 136964 w 572779"/>
              <a:gd name="connsiteY63" fmla="*/ 160183 h 606580"/>
              <a:gd name="connsiteX64" fmla="*/ 136791 w 572779"/>
              <a:gd name="connsiteY64" fmla="*/ 160472 h 606580"/>
              <a:gd name="connsiteX65" fmla="*/ 137022 w 572779"/>
              <a:gd name="connsiteY65" fmla="*/ 160472 h 606580"/>
              <a:gd name="connsiteX66" fmla="*/ 135923 w 572779"/>
              <a:gd name="connsiteY66" fmla="*/ 162726 h 606580"/>
              <a:gd name="connsiteX67" fmla="*/ 126896 w 572779"/>
              <a:gd name="connsiteY67" fmla="*/ 187227 h 606580"/>
              <a:gd name="connsiteX68" fmla="*/ 131988 w 572779"/>
              <a:gd name="connsiteY68" fmla="*/ 242470 h 606580"/>
              <a:gd name="connsiteX69" fmla="*/ 149752 w 572779"/>
              <a:gd name="connsiteY69" fmla="*/ 242470 h 606580"/>
              <a:gd name="connsiteX70" fmla="*/ 149752 w 572779"/>
              <a:gd name="connsiteY70" fmla="*/ 337471 h 606580"/>
              <a:gd name="connsiteX71" fmla="*/ 178742 w 572779"/>
              <a:gd name="connsiteY71" fmla="*/ 392483 h 606580"/>
              <a:gd name="connsiteX72" fmla="*/ 178742 w 572779"/>
              <a:gd name="connsiteY72" fmla="*/ 574624 h 606580"/>
              <a:gd name="connsiteX73" fmla="*/ 146743 w 572779"/>
              <a:gd name="connsiteY73" fmla="*/ 606580 h 606580"/>
              <a:gd name="connsiteX74" fmla="*/ 114976 w 572779"/>
              <a:gd name="connsiteY74" fmla="*/ 578149 h 606580"/>
              <a:gd name="connsiteX75" fmla="*/ 83151 w 572779"/>
              <a:gd name="connsiteY75" fmla="*/ 606580 h 606580"/>
              <a:gd name="connsiteX76" fmla="*/ 51152 w 572779"/>
              <a:gd name="connsiteY76" fmla="*/ 574624 h 606580"/>
              <a:gd name="connsiteX77" fmla="*/ 51152 w 572779"/>
              <a:gd name="connsiteY77" fmla="*/ 382833 h 606580"/>
              <a:gd name="connsiteX78" fmla="*/ 45365 w 572779"/>
              <a:gd name="connsiteY78" fmla="*/ 382833 h 606580"/>
              <a:gd name="connsiteX79" fmla="*/ 0 w 572779"/>
              <a:gd name="connsiteY79" fmla="*/ 337528 h 606580"/>
              <a:gd name="connsiteX80" fmla="*/ 0 w 572779"/>
              <a:gd name="connsiteY80" fmla="*/ 205545 h 606580"/>
              <a:gd name="connsiteX81" fmla="*/ 45365 w 572779"/>
              <a:gd name="connsiteY81" fmla="*/ 160241 h 606580"/>
              <a:gd name="connsiteX82" fmla="*/ 61972 w 572779"/>
              <a:gd name="connsiteY82" fmla="*/ 160241 h 606580"/>
              <a:gd name="connsiteX83" fmla="*/ 78464 w 572779"/>
              <a:gd name="connsiteY83" fmla="*/ 242528 h 606580"/>
              <a:gd name="connsiteX84" fmla="*/ 97964 w 572779"/>
              <a:gd name="connsiteY84" fmla="*/ 242528 h 606580"/>
              <a:gd name="connsiteX85" fmla="*/ 103056 w 572779"/>
              <a:gd name="connsiteY85" fmla="*/ 186996 h 606580"/>
              <a:gd name="connsiteX86" fmla="*/ 102477 w 572779"/>
              <a:gd name="connsiteY86" fmla="*/ 183991 h 606580"/>
              <a:gd name="connsiteX87" fmla="*/ 94145 w 572779"/>
              <a:gd name="connsiteY87" fmla="*/ 162726 h 606580"/>
              <a:gd name="connsiteX88" fmla="*/ 93045 w 572779"/>
              <a:gd name="connsiteY88" fmla="*/ 160472 h 606580"/>
              <a:gd name="connsiteX89" fmla="*/ 93103 w 572779"/>
              <a:gd name="connsiteY89" fmla="*/ 160472 h 606580"/>
              <a:gd name="connsiteX90" fmla="*/ 92987 w 572779"/>
              <a:gd name="connsiteY90" fmla="*/ 160183 h 606580"/>
              <a:gd name="connsiteX91" fmla="*/ 457411 w 572779"/>
              <a:gd name="connsiteY91" fmla="*/ 751 h 606580"/>
              <a:gd name="connsiteX92" fmla="*/ 458047 w 572779"/>
              <a:gd name="connsiteY92" fmla="*/ 751 h 606580"/>
              <a:gd name="connsiteX93" fmla="*/ 521621 w 572779"/>
              <a:gd name="connsiteY93" fmla="*/ 49915 h 606580"/>
              <a:gd name="connsiteX94" fmla="*/ 523761 w 572779"/>
              <a:gd name="connsiteY94" fmla="*/ 66553 h 606580"/>
              <a:gd name="connsiteX95" fmla="*/ 458105 w 572779"/>
              <a:gd name="connsiteY95" fmla="*/ 132124 h 606580"/>
              <a:gd name="connsiteX96" fmla="*/ 457469 w 572779"/>
              <a:gd name="connsiteY96" fmla="*/ 132124 h 606580"/>
              <a:gd name="connsiteX97" fmla="*/ 393895 w 572779"/>
              <a:gd name="connsiteY97" fmla="*/ 82960 h 606580"/>
              <a:gd name="connsiteX98" fmla="*/ 391755 w 572779"/>
              <a:gd name="connsiteY98" fmla="*/ 66322 h 606580"/>
              <a:gd name="connsiteX99" fmla="*/ 457411 w 572779"/>
              <a:gd name="connsiteY99" fmla="*/ 751 h 606580"/>
              <a:gd name="connsiteX100" fmla="*/ 285868 w 572779"/>
              <a:gd name="connsiteY100" fmla="*/ 751 h 606580"/>
              <a:gd name="connsiteX101" fmla="*/ 286621 w 572779"/>
              <a:gd name="connsiteY101" fmla="*/ 751 h 606580"/>
              <a:gd name="connsiteX102" fmla="*/ 350227 w 572779"/>
              <a:gd name="connsiteY102" fmla="*/ 49915 h 606580"/>
              <a:gd name="connsiteX103" fmla="*/ 352369 w 572779"/>
              <a:gd name="connsiteY103" fmla="*/ 66553 h 606580"/>
              <a:gd name="connsiteX104" fmla="*/ 286736 w 572779"/>
              <a:gd name="connsiteY104" fmla="*/ 132124 h 606580"/>
              <a:gd name="connsiteX105" fmla="*/ 286100 w 572779"/>
              <a:gd name="connsiteY105" fmla="*/ 132124 h 606580"/>
              <a:gd name="connsiteX106" fmla="*/ 222493 w 572779"/>
              <a:gd name="connsiteY106" fmla="*/ 82845 h 606580"/>
              <a:gd name="connsiteX107" fmla="*/ 220351 w 572779"/>
              <a:gd name="connsiteY107" fmla="*/ 66264 h 606580"/>
              <a:gd name="connsiteX108" fmla="*/ 285868 w 572779"/>
              <a:gd name="connsiteY108" fmla="*/ 751 h 606580"/>
              <a:gd name="connsiteX109" fmla="*/ 114639 w 572779"/>
              <a:gd name="connsiteY109" fmla="*/ 751 h 606580"/>
              <a:gd name="connsiteX110" fmla="*/ 115275 w 572779"/>
              <a:gd name="connsiteY110" fmla="*/ 751 h 606580"/>
              <a:gd name="connsiteX111" fmla="*/ 178882 w 572779"/>
              <a:gd name="connsiteY111" fmla="*/ 49915 h 606580"/>
              <a:gd name="connsiteX112" fmla="*/ 181024 w 572779"/>
              <a:gd name="connsiteY112" fmla="*/ 66553 h 606580"/>
              <a:gd name="connsiteX113" fmla="*/ 115333 w 572779"/>
              <a:gd name="connsiteY113" fmla="*/ 132124 h 606580"/>
              <a:gd name="connsiteX114" fmla="*/ 114754 w 572779"/>
              <a:gd name="connsiteY114" fmla="*/ 132124 h 606580"/>
              <a:gd name="connsiteX115" fmla="*/ 51148 w 572779"/>
              <a:gd name="connsiteY115" fmla="*/ 82960 h 606580"/>
              <a:gd name="connsiteX116" fmla="*/ 49006 w 572779"/>
              <a:gd name="connsiteY116" fmla="*/ 66322 h 606580"/>
              <a:gd name="connsiteX117" fmla="*/ 114639 w 572779"/>
              <a:gd name="connsiteY117" fmla="*/ 751 h 606580"/>
              <a:gd name="connsiteX118" fmla="*/ 457410 w 572779"/>
              <a:gd name="connsiteY118" fmla="*/ 423 h 606580"/>
              <a:gd name="connsiteX119" fmla="*/ 391355 w 572779"/>
              <a:gd name="connsiteY119" fmla="*/ 66356 h 606580"/>
              <a:gd name="connsiteX120" fmla="*/ 393497 w 572779"/>
              <a:gd name="connsiteY120" fmla="*/ 83056 h 606580"/>
              <a:gd name="connsiteX121" fmla="*/ 457468 w 572779"/>
              <a:gd name="connsiteY121" fmla="*/ 132521 h 606580"/>
              <a:gd name="connsiteX122" fmla="*/ 457815 w 572779"/>
              <a:gd name="connsiteY122" fmla="*/ 132521 h 606580"/>
              <a:gd name="connsiteX123" fmla="*/ 458104 w 572779"/>
              <a:gd name="connsiteY123" fmla="*/ 132521 h 606580"/>
              <a:gd name="connsiteX124" fmla="*/ 524159 w 572779"/>
              <a:gd name="connsiteY124" fmla="*/ 66587 h 606580"/>
              <a:gd name="connsiteX125" fmla="*/ 522017 w 572779"/>
              <a:gd name="connsiteY125" fmla="*/ 49887 h 606580"/>
              <a:gd name="connsiteX126" fmla="*/ 458046 w 572779"/>
              <a:gd name="connsiteY126" fmla="*/ 423 h 606580"/>
              <a:gd name="connsiteX127" fmla="*/ 457699 w 572779"/>
              <a:gd name="connsiteY127" fmla="*/ 423 h 606580"/>
              <a:gd name="connsiteX128" fmla="*/ 114646 w 572779"/>
              <a:gd name="connsiteY128" fmla="*/ 423 h 606580"/>
              <a:gd name="connsiteX129" fmla="*/ 48620 w 572779"/>
              <a:gd name="connsiteY129" fmla="*/ 66356 h 606580"/>
              <a:gd name="connsiteX130" fmla="*/ 50761 w 572779"/>
              <a:gd name="connsiteY130" fmla="*/ 83056 h 606580"/>
              <a:gd name="connsiteX131" fmla="*/ 114762 w 572779"/>
              <a:gd name="connsiteY131" fmla="*/ 132521 h 606580"/>
              <a:gd name="connsiteX132" fmla="*/ 115051 w 572779"/>
              <a:gd name="connsiteY132" fmla="*/ 132521 h 606580"/>
              <a:gd name="connsiteX133" fmla="*/ 115340 w 572779"/>
              <a:gd name="connsiteY133" fmla="*/ 132521 h 606580"/>
              <a:gd name="connsiteX134" fmla="*/ 181424 w 572779"/>
              <a:gd name="connsiteY134" fmla="*/ 66587 h 606580"/>
              <a:gd name="connsiteX135" fmla="*/ 179225 w 572779"/>
              <a:gd name="connsiteY135" fmla="*/ 49887 h 606580"/>
              <a:gd name="connsiteX136" fmla="*/ 115282 w 572779"/>
              <a:gd name="connsiteY136" fmla="*/ 423 h 606580"/>
              <a:gd name="connsiteX137" fmla="*/ 114993 w 572779"/>
              <a:gd name="connsiteY137" fmla="*/ 423 h 606580"/>
              <a:gd name="connsiteX138" fmla="*/ 286036 w 572779"/>
              <a:gd name="connsiteY138" fmla="*/ 397 h 606580"/>
              <a:gd name="connsiteX139" fmla="*/ 219952 w 572779"/>
              <a:gd name="connsiteY139" fmla="*/ 66286 h 606580"/>
              <a:gd name="connsiteX140" fmla="*/ 222151 w 572779"/>
              <a:gd name="connsiteY140" fmla="*/ 82990 h 606580"/>
              <a:gd name="connsiteX141" fmla="*/ 286094 w 572779"/>
              <a:gd name="connsiteY141" fmla="*/ 132522 h 606580"/>
              <a:gd name="connsiteX142" fmla="*/ 286383 w 572779"/>
              <a:gd name="connsiteY142" fmla="*/ 132522 h 606580"/>
              <a:gd name="connsiteX143" fmla="*/ 286730 w 572779"/>
              <a:gd name="connsiteY143" fmla="*/ 132522 h 606580"/>
              <a:gd name="connsiteX144" fmla="*/ 352756 w 572779"/>
              <a:gd name="connsiteY144" fmla="*/ 66575 h 606580"/>
              <a:gd name="connsiteX145" fmla="*/ 350615 w 572779"/>
              <a:gd name="connsiteY145" fmla="*/ 49872 h 606580"/>
              <a:gd name="connsiteX146" fmla="*/ 286614 w 572779"/>
              <a:gd name="connsiteY146" fmla="*/ 397 h 606580"/>
              <a:gd name="connsiteX147" fmla="*/ 286325 w 572779"/>
              <a:gd name="connsiteY147" fmla="*/ 397 h 606580"/>
              <a:gd name="connsiteX148" fmla="*/ 457411 w 572779"/>
              <a:gd name="connsiteY148" fmla="*/ 0 h 606580"/>
              <a:gd name="connsiteX149" fmla="*/ 458047 w 572779"/>
              <a:gd name="connsiteY149" fmla="*/ 0 h 606580"/>
              <a:gd name="connsiteX150" fmla="*/ 522315 w 572779"/>
              <a:gd name="connsiteY150" fmla="*/ 49741 h 606580"/>
              <a:gd name="connsiteX151" fmla="*/ 524513 w 572779"/>
              <a:gd name="connsiteY151" fmla="*/ 66553 h 606580"/>
              <a:gd name="connsiteX152" fmla="*/ 458105 w 572779"/>
              <a:gd name="connsiteY152" fmla="*/ 132875 h 606580"/>
              <a:gd name="connsiteX153" fmla="*/ 457469 w 572779"/>
              <a:gd name="connsiteY153" fmla="*/ 132875 h 606580"/>
              <a:gd name="connsiteX154" fmla="*/ 393201 w 572779"/>
              <a:gd name="connsiteY154" fmla="*/ 83133 h 606580"/>
              <a:gd name="connsiteX155" fmla="*/ 391003 w 572779"/>
              <a:gd name="connsiteY155" fmla="*/ 66322 h 606580"/>
              <a:gd name="connsiteX156" fmla="*/ 457411 w 572779"/>
              <a:gd name="connsiteY156" fmla="*/ 0 h 606580"/>
              <a:gd name="connsiteX157" fmla="*/ 285868 w 572779"/>
              <a:gd name="connsiteY157" fmla="*/ 0 h 606580"/>
              <a:gd name="connsiteX158" fmla="*/ 286621 w 572779"/>
              <a:gd name="connsiteY158" fmla="*/ 0 h 606580"/>
              <a:gd name="connsiteX159" fmla="*/ 350980 w 572779"/>
              <a:gd name="connsiteY159" fmla="*/ 49741 h 606580"/>
              <a:gd name="connsiteX160" fmla="*/ 353179 w 572779"/>
              <a:gd name="connsiteY160" fmla="*/ 66553 h 606580"/>
              <a:gd name="connsiteX161" fmla="*/ 286736 w 572779"/>
              <a:gd name="connsiteY161" fmla="*/ 132875 h 606580"/>
              <a:gd name="connsiteX162" fmla="*/ 286100 w 572779"/>
              <a:gd name="connsiteY162" fmla="*/ 132875 h 606580"/>
              <a:gd name="connsiteX163" fmla="*/ 221740 w 572779"/>
              <a:gd name="connsiteY163" fmla="*/ 83076 h 606580"/>
              <a:gd name="connsiteX164" fmla="*/ 219599 w 572779"/>
              <a:gd name="connsiteY164" fmla="*/ 66264 h 606580"/>
              <a:gd name="connsiteX165" fmla="*/ 285868 w 572779"/>
              <a:gd name="connsiteY165" fmla="*/ 0 h 606580"/>
              <a:gd name="connsiteX166" fmla="*/ 114639 w 572779"/>
              <a:gd name="connsiteY166" fmla="*/ 0 h 606580"/>
              <a:gd name="connsiteX167" fmla="*/ 115275 w 572779"/>
              <a:gd name="connsiteY167" fmla="*/ 0 h 606580"/>
              <a:gd name="connsiteX168" fmla="*/ 179635 w 572779"/>
              <a:gd name="connsiteY168" fmla="*/ 49741 h 606580"/>
              <a:gd name="connsiteX169" fmla="*/ 181776 w 572779"/>
              <a:gd name="connsiteY169" fmla="*/ 66553 h 606580"/>
              <a:gd name="connsiteX170" fmla="*/ 115333 w 572779"/>
              <a:gd name="connsiteY170" fmla="*/ 132875 h 606580"/>
              <a:gd name="connsiteX171" fmla="*/ 114754 w 572779"/>
              <a:gd name="connsiteY171" fmla="*/ 132875 h 606580"/>
              <a:gd name="connsiteX172" fmla="*/ 50395 w 572779"/>
              <a:gd name="connsiteY172" fmla="*/ 83133 h 606580"/>
              <a:gd name="connsiteX173" fmla="*/ 48196 w 572779"/>
              <a:gd name="connsiteY173" fmla="*/ 66322 h 606580"/>
              <a:gd name="connsiteX174" fmla="*/ 114639 w 572779"/>
              <a:gd name="connsiteY174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72779" h="606580">
                <a:moveTo>
                  <a:pt x="435703" y="160183"/>
                </a:moveTo>
                <a:lnTo>
                  <a:pt x="479697" y="160183"/>
                </a:lnTo>
                <a:cubicBezTo>
                  <a:pt x="479639" y="160241"/>
                  <a:pt x="479639" y="160414"/>
                  <a:pt x="479581" y="160472"/>
                </a:cubicBezTo>
                <a:lnTo>
                  <a:pt x="479812" y="160472"/>
                </a:lnTo>
                <a:cubicBezTo>
                  <a:pt x="479407" y="161281"/>
                  <a:pt x="478713" y="162726"/>
                  <a:pt x="478713" y="162726"/>
                </a:cubicBezTo>
                <a:cubicBezTo>
                  <a:pt x="474834" y="170989"/>
                  <a:pt x="471245" y="178848"/>
                  <a:pt x="469682" y="187227"/>
                </a:cubicBezTo>
                <a:lnTo>
                  <a:pt x="474776" y="242470"/>
                </a:lnTo>
                <a:lnTo>
                  <a:pt x="494284" y="242470"/>
                </a:lnTo>
                <a:lnTo>
                  <a:pt x="510840" y="160183"/>
                </a:lnTo>
                <a:lnTo>
                  <a:pt x="527338" y="160183"/>
                </a:lnTo>
                <a:cubicBezTo>
                  <a:pt x="552345" y="160183"/>
                  <a:pt x="572663" y="180466"/>
                  <a:pt x="572779" y="205430"/>
                </a:cubicBezTo>
                <a:lnTo>
                  <a:pt x="572779" y="337413"/>
                </a:lnTo>
                <a:cubicBezTo>
                  <a:pt x="572779" y="362434"/>
                  <a:pt x="552519" y="382717"/>
                  <a:pt x="527396" y="382717"/>
                </a:cubicBezTo>
                <a:lnTo>
                  <a:pt x="521607" y="382717"/>
                </a:lnTo>
                <a:lnTo>
                  <a:pt x="521607" y="574624"/>
                </a:lnTo>
                <a:cubicBezTo>
                  <a:pt x="521607" y="592249"/>
                  <a:pt x="507251" y="606580"/>
                  <a:pt x="489595" y="606580"/>
                </a:cubicBezTo>
                <a:cubicBezTo>
                  <a:pt x="473155" y="606580"/>
                  <a:pt x="459552" y="594098"/>
                  <a:pt x="457815" y="578149"/>
                </a:cubicBezTo>
                <a:cubicBezTo>
                  <a:pt x="456021" y="594214"/>
                  <a:pt x="442417" y="606580"/>
                  <a:pt x="425978" y="606580"/>
                </a:cubicBezTo>
                <a:cubicBezTo>
                  <a:pt x="408322" y="606580"/>
                  <a:pt x="393966" y="592249"/>
                  <a:pt x="393966" y="574624"/>
                </a:cubicBezTo>
                <a:lnTo>
                  <a:pt x="393966" y="392541"/>
                </a:lnTo>
                <a:cubicBezTo>
                  <a:pt x="411506" y="380521"/>
                  <a:pt x="422967" y="360354"/>
                  <a:pt x="422967" y="337528"/>
                </a:cubicBezTo>
                <a:lnTo>
                  <a:pt x="422967" y="242528"/>
                </a:lnTo>
                <a:lnTo>
                  <a:pt x="440739" y="242528"/>
                </a:lnTo>
                <a:lnTo>
                  <a:pt x="445833" y="186996"/>
                </a:lnTo>
                <a:cubicBezTo>
                  <a:pt x="445659" y="186013"/>
                  <a:pt x="445428" y="184973"/>
                  <a:pt x="445196" y="183991"/>
                </a:cubicBezTo>
                <a:cubicBezTo>
                  <a:pt x="443459" y="176768"/>
                  <a:pt x="440276" y="169891"/>
                  <a:pt x="436860" y="162726"/>
                </a:cubicBezTo>
                <a:cubicBezTo>
                  <a:pt x="436860" y="162726"/>
                  <a:pt x="436166" y="161281"/>
                  <a:pt x="435818" y="160472"/>
                </a:cubicBezTo>
                <a:lnTo>
                  <a:pt x="435876" y="160472"/>
                </a:lnTo>
                <a:cubicBezTo>
                  <a:pt x="435818" y="160356"/>
                  <a:pt x="435818" y="160241"/>
                  <a:pt x="435703" y="160183"/>
                </a:cubicBezTo>
                <a:close/>
                <a:moveTo>
                  <a:pt x="264349" y="160183"/>
                </a:moveTo>
                <a:lnTo>
                  <a:pt x="308327" y="160183"/>
                </a:lnTo>
                <a:cubicBezTo>
                  <a:pt x="308269" y="160241"/>
                  <a:pt x="308269" y="160414"/>
                  <a:pt x="308154" y="160472"/>
                </a:cubicBezTo>
                <a:lnTo>
                  <a:pt x="308385" y="160472"/>
                </a:lnTo>
                <a:cubicBezTo>
                  <a:pt x="308038" y="161281"/>
                  <a:pt x="307344" y="162726"/>
                  <a:pt x="307344" y="162726"/>
                </a:cubicBezTo>
                <a:cubicBezTo>
                  <a:pt x="303467" y="170989"/>
                  <a:pt x="299821" y="178848"/>
                  <a:pt x="298316" y="187227"/>
                </a:cubicBezTo>
                <a:lnTo>
                  <a:pt x="303409" y="242470"/>
                </a:lnTo>
                <a:lnTo>
                  <a:pt x="322910" y="242470"/>
                </a:lnTo>
                <a:lnTo>
                  <a:pt x="339401" y="160183"/>
                </a:lnTo>
                <a:lnTo>
                  <a:pt x="355951" y="160183"/>
                </a:lnTo>
                <a:cubicBezTo>
                  <a:pt x="380949" y="160183"/>
                  <a:pt x="401202" y="180466"/>
                  <a:pt x="401376" y="205430"/>
                </a:cubicBezTo>
                <a:lnTo>
                  <a:pt x="401376" y="337413"/>
                </a:lnTo>
                <a:cubicBezTo>
                  <a:pt x="401376" y="362434"/>
                  <a:pt x="381065" y="382717"/>
                  <a:pt x="356009" y="382717"/>
                </a:cubicBezTo>
                <a:lnTo>
                  <a:pt x="350222" y="382717"/>
                </a:lnTo>
                <a:lnTo>
                  <a:pt x="350222" y="574624"/>
                </a:lnTo>
                <a:cubicBezTo>
                  <a:pt x="350222" y="592249"/>
                  <a:pt x="335872" y="606580"/>
                  <a:pt x="318222" y="606580"/>
                </a:cubicBezTo>
                <a:cubicBezTo>
                  <a:pt x="301788" y="606580"/>
                  <a:pt x="288190" y="594098"/>
                  <a:pt x="286396" y="578149"/>
                </a:cubicBezTo>
                <a:cubicBezTo>
                  <a:pt x="284660" y="594214"/>
                  <a:pt x="271062" y="606580"/>
                  <a:pt x="254628" y="606580"/>
                </a:cubicBezTo>
                <a:cubicBezTo>
                  <a:pt x="236978" y="606580"/>
                  <a:pt x="222628" y="592249"/>
                  <a:pt x="222628" y="574624"/>
                </a:cubicBezTo>
                <a:lnTo>
                  <a:pt x="222628" y="382833"/>
                </a:lnTo>
                <a:lnTo>
                  <a:pt x="216841" y="382833"/>
                </a:lnTo>
                <a:cubicBezTo>
                  <a:pt x="191727" y="382833"/>
                  <a:pt x="171474" y="362608"/>
                  <a:pt x="171474" y="337528"/>
                </a:cubicBezTo>
                <a:lnTo>
                  <a:pt x="171474" y="205545"/>
                </a:lnTo>
                <a:cubicBezTo>
                  <a:pt x="171474" y="180524"/>
                  <a:pt x="191727" y="160241"/>
                  <a:pt x="216841" y="160241"/>
                </a:cubicBezTo>
                <a:lnTo>
                  <a:pt x="233333" y="160241"/>
                </a:lnTo>
                <a:lnTo>
                  <a:pt x="249825" y="242528"/>
                </a:lnTo>
                <a:lnTo>
                  <a:pt x="269383" y="242528"/>
                </a:lnTo>
                <a:lnTo>
                  <a:pt x="274476" y="186996"/>
                </a:lnTo>
                <a:cubicBezTo>
                  <a:pt x="274302" y="186013"/>
                  <a:pt x="274071" y="184973"/>
                  <a:pt x="273839" y="183991"/>
                </a:cubicBezTo>
                <a:cubicBezTo>
                  <a:pt x="272045" y="176768"/>
                  <a:pt x="268921" y="169891"/>
                  <a:pt x="265506" y="162726"/>
                </a:cubicBezTo>
                <a:cubicBezTo>
                  <a:pt x="265506" y="162726"/>
                  <a:pt x="264812" y="161281"/>
                  <a:pt x="264407" y="160472"/>
                </a:cubicBezTo>
                <a:lnTo>
                  <a:pt x="264523" y="160472"/>
                </a:lnTo>
                <a:cubicBezTo>
                  <a:pt x="264407" y="160356"/>
                  <a:pt x="264407" y="160241"/>
                  <a:pt x="264349" y="160183"/>
                </a:cubicBezTo>
                <a:close/>
                <a:moveTo>
                  <a:pt x="92987" y="160183"/>
                </a:moveTo>
                <a:lnTo>
                  <a:pt x="136964" y="160183"/>
                </a:lnTo>
                <a:cubicBezTo>
                  <a:pt x="136848" y="160241"/>
                  <a:pt x="136848" y="160414"/>
                  <a:pt x="136791" y="160472"/>
                </a:cubicBezTo>
                <a:lnTo>
                  <a:pt x="137022" y="160472"/>
                </a:lnTo>
                <a:cubicBezTo>
                  <a:pt x="136617" y="161281"/>
                  <a:pt x="135923" y="162726"/>
                  <a:pt x="135923" y="162726"/>
                </a:cubicBezTo>
                <a:cubicBezTo>
                  <a:pt x="132104" y="170989"/>
                  <a:pt x="128458" y="178848"/>
                  <a:pt x="126896" y="187227"/>
                </a:cubicBezTo>
                <a:lnTo>
                  <a:pt x="131988" y="242470"/>
                </a:lnTo>
                <a:lnTo>
                  <a:pt x="149752" y="242470"/>
                </a:lnTo>
                <a:lnTo>
                  <a:pt x="149752" y="337471"/>
                </a:lnTo>
                <a:cubicBezTo>
                  <a:pt x="149752" y="360296"/>
                  <a:pt x="161267" y="380406"/>
                  <a:pt x="178742" y="392483"/>
                </a:cubicBezTo>
                <a:lnTo>
                  <a:pt x="178742" y="574624"/>
                </a:lnTo>
                <a:cubicBezTo>
                  <a:pt x="178742" y="592249"/>
                  <a:pt x="164392" y="606580"/>
                  <a:pt x="146743" y="606580"/>
                </a:cubicBezTo>
                <a:cubicBezTo>
                  <a:pt x="130310" y="606580"/>
                  <a:pt x="116712" y="594098"/>
                  <a:pt x="114976" y="578149"/>
                </a:cubicBezTo>
                <a:cubicBezTo>
                  <a:pt x="113182" y="594214"/>
                  <a:pt x="99584" y="606580"/>
                  <a:pt x="83151" y="606580"/>
                </a:cubicBezTo>
                <a:cubicBezTo>
                  <a:pt x="65502" y="606580"/>
                  <a:pt x="51152" y="592249"/>
                  <a:pt x="51152" y="574624"/>
                </a:cubicBezTo>
                <a:lnTo>
                  <a:pt x="51152" y="382833"/>
                </a:lnTo>
                <a:lnTo>
                  <a:pt x="45365" y="382833"/>
                </a:lnTo>
                <a:cubicBezTo>
                  <a:pt x="20310" y="382833"/>
                  <a:pt x="0" y="362608"/>
                  <a:pt x="0" y="337528"/>
                </a:cubicBezTo>
                <a:lnTo>
                  <a:pt x="0" y="205545"/>
                </a:lnTo>
                <a:cubicBezTo>
                  <a:pt x="0" y="180524"/>
                  <a:pt x="20310" y="160241"/>
                  <a:pt x="45365" y="160241"/>
                </a:cubicBezTo>
                <a:lnTo>
                  <a:pt x="61972" y="160241"/>
                </a:lnTo>
                <a:lnTo>
                  <a:pt x="78464" y="242528"/>
                </a:lnTo>
                <a:lnTo>
                  <a:pt x="97964" y="242528"/>
                </a:lnTo>
                <a:lnTo>
                  <a:pt x="103056" y="186996"/>
                </a:lnTo>
                <a:cubicBezTo>
                  <a:pt x="102940" y="186013"/>
                  <a:pt x="102709" y="184973"/>
                  <a:pt x="102477" y="183991"/>
                </a:cubicBezTo>
                <a:cubicBezTo>
                  <a:pt x="100683" y="176768"/>
                  <a:pt x="97501" y="169891"/>
                  <a:pt x="94145" y="162726"/>
                </a:cubicBezTo>
                <a:cubicBezTo>
                  <a:pt x="94145" y="162726"/>
                  <a:pt x="93450" y="161281"/>
                  <a:pt x="93045" y="160472"/>
                </a:cubicBezTo>
                <a:lnTo>
                  <a:pt x="93103" y="160472"/>
                </a:lnTo>
                <a:cubicBezTo>
                  <a:pt x="93045" y="160356"/>
                  <a:pt x="93045" y="160241"/>
                  <a:pt x="92987" y="160183"/>
                </a:cubicBezTo>
                <a:close/>
                <a:moveTo>
                  <a:pt x="457411" y="751"/>
                </a:moveTo>
                <a:lnTo>
                  <a:pt x="458047" y="751"/>
                </a:lnTo>
                <a:cubicBezTo>
                  <a:pt x="488012" y="751"/>
                  <a:pt x="514158" y="20971"/>
                  <a:pt x="521621" y="49915"/>
                </a:cubicBezTo>
                <a:cubicBezTo>
                  <a:pt x="523009" y="55403"/>
                  <a:pt x="523761" y="61007"/>
                  <a:pt x="523761" y="66553"/>
                </a:cubicBezTo>
                <a:cubicBezTo>
                  <a:pt x="523761" y="102718"/>
                  <a:pt x="494317" y="132124"/>
                  <a:pt x="458105" y="132124"/>
                </a:cubicBezTo>
                <a:lnTo>
                  <a:pt x="457469" y="132124"/>
                </a:lnTo>
                <a:cubicBezTo>
                  <a:pt x="427504" y="132124"/>
                  <a:pt x="401358" y="111904"/>
                  <a:pt x="393895" y="82960"/>
                </a:cubicBezTo>
                <a:cubicBezTo>
                  <a:pt x="392507" y="77472"/>
                  <a:pt x="391755" y="71868"/>
                  <a:pt x="391755" y="66322"/>
                </a:cubicBezTo>
                <a:cubicBezTo>
                  <a:pt x="391755" y="30157"/>
                  <a:pt x="421199" y="751"/>
                  <a:pt x="457411" y="751"/>
                </a:cubicBezTo>
                <a:close/>
                <a:moveTo>
                  <a:pt x="285868" y="751"/>
                </a:moveTo>
                <a:lnTo>
                  <a:pt x="286621" y="751"/>
                </a:lnTo>
                <a:cubicBezTo>
                  <a:pt x="316601" y="751"/>
                  <a:pt x="342761" y="20971"/>
                  <a:pt x="350227" y="49915"/>
                </a:cubicBezTo>
                <a:cubicBezTo>
                  <a:pt x="351674" y="55403"/>
                  <a:pt x="352369" y="61007"/>
                  <a:pt x="352369" y="66553"/>
                </a:cubicBezTo>
                <a:cubicBezTo>
                  <a:pt x="352369" y="102718"/>
                  <a:pt x="322909" y="132124"/>
                  <a:pt x="286736" y="132124"/>
                </a:cubicBezTo>
                <a:lnTo>
                  <a:pt x="286100" y="132124"/>
                </a:lnTo>
                <a:cubicBezTo>
                  <a:pt x="256119" y="132124"/>
                  <a:pt x="229959" y="111846"/>
                  <a:pt x="222493" y="82845"/>
                </a:cubicBezTo>
                <a:cubicBezTo>
                  <a:pt x="221046" y="77414"/>
                  <a:pt x="220351" y="71810"/>
                  <a:pt x="220351" y="66264"/>
                </a:cubicBezTo>
                <a:cubicBezTo>
                  <a:pt x="220351" y="30157"/>
                  <a:pt x="249753" y="751"/>
                  <a:pt x="285868" y="751"/>
                </a:cubicBezTo>
                <a:close/>
                <a:moveTo>
                  <a:pt x="114639" y="751"/>
                </a:moveTo>
                <a:lnTo>
                  <a:pt x="115275" y="751"/>
                </a:lnTo>
                <a:cubicBezTo>
                  <a:pt x="145256" y="751"/>
                  <a:pt x="171416" y="20971"/>
                  <a:pt x="178882" y="49915"/>
                </a:cubicBezTo>
                <a:cubicBezTo>
                  <a:pt x="180329" y="55403"/>
                  <a:pt x="181024" y="61007"/>
                  <a:pt x="181024" y="66553"/>
                </a:cubicBezTo>
                <a:cubicBezTo>
                  <a:pt x="181024" y="102718"/>
                  <a:pt x="151564" y="132124"/>
                  <a:pt x="115333" y="132124"/>
                </a:cubicBezTo>
                <a:lnTo>
                  <a:pt x="114754" y="132124"/>
                </a:lnTo>
                <a:cubicBezTo>
                  <a:pt x="84774" y="132124"/>
                  <a:pt x="58614" y="111904"/>
                  <a:pt x="51148" y="82960"/>
                </a:cubicBezTo>
                <a:cubicBezTo>
                  <a:pt x="49701" y="77472"/>
                  <a:pt x="49006" y="71868"/>
                  <a:pt x="49006" y="66322"/>
                </a:cubicBezTo>
                <a:cubicBezTo>
                  <a:pt x="49006" y="30157"/>
                  <a:pt x="78466" y="751"/>
                  <a:pt x="114639" y="751"/>
                </a:cubicBezTo>
                <a:close/>
                <a:moveTo>
                  <a:pt x="457410" y="423"/>
                </a:moveTo>
                <a:cubicBezTo>
                  <a:pt x="420880" y="423"/>
                  <a:pt x="391355" y="29894"/>
                  <a:pt x="391355" y="66356"/>
                </a:cubicBezTo>
                <a:cubicBezTo>
                  <a:pt x="391355" y="72135"/>
                  <a:pt x="392108" y="77740"/>
                  <a:pt x="393497" y="83056"/>
                </a:cubicBezTo>
                <a:cubicBezTo>
                  <a:pt x="400849" y="111487"/>
                  <a:pt x="426669" y="132521"/>
                  <a:pt x="457468" y="132521"/>
                </a:cubicBezTo>
                <a:lnTo>
                  <a:pt x="457815" y="132521"/>
                </a:lnTo>
                <a:lnTo>
                  <a:pt x="458104" y="132521"/>
                </a:lnTo>
                <a:cubicBezTo>
                  <a:pt x="494634" y="132521"/>
                  <a:pt x="524159" y="103050"/>
                  <a:pt x="524159" y="66587"/>
                </a:cubicBezTo>
                <a:cubicBezTo>
                  <a:pt x="524159" y="60809"/>
                  <a:pt x="523406" y="55204"/>
                  <a:pt x="522017" y="49887"/>
                </a:cubicBezTo>
                <a:cubicBezTo>
                  <a:pt x="514665" y="21457"/>
                  <a:pt x="488845" y="423"/>
                  <a:pt x="458046" y="423"/>
                </a:cubicBezTo>
                <a:lnTo>
                  <a:pt x="457699" y="423"/>
                </a:lnTo>
                <a:close/>
                <a:moveTo>
                  <a:pt x="114646" y="423"/>
                </a:moveTo>
                <a:cubicBezTo>
                  <a:pt x="78190" y="423"/>
                  <a:pt x="48620" y="29894"/>
                  <a:pt x="48620" y="66356"/>
                </a:cubicBezTo>
                <a:cubicBezTo>
                  <a:pt x="48620" y="72135"/>
                  <a:pt x="49372" y="77740"/>
                  <a:pt x="50761" y="83056"/>
                </a:cubicBezTo>
                <a:cubicBezTo>
                  <a:pt x="58110" y="111487"/>
                  <a:pt x="83977" y="132521"/>
                  <a:pt x="114762" y="132521"/>
                </a:cubicBezTo>
                <a:lnTo>
                  <a:pt x="115051" y="132521"/>
                </a:lnTo>
                <a:lnTo>
                  <a:pt x="115340" y="132521"/>
                </a:lnTo>
                <a:cubicBezTo>
                  <a:pt x="151854" y="132521"/>
                  <a:pt x="181424" y="103050"/>
                  <a:pt x="181424" y="66587"/>
                </a:cubicBezTo>
                <a:cubicBezTo>
                  <a:pt x="181424" y="60809"/>
                  <a:pt x="180614" y="55204"/>
                  <a:pt x="179225" y="49887"/>
                </a:cubicBezTo>
                <a:cubicBezTo>
                  <a:pt x="171934" y="21457"/>
                  <a:pt x="146067" y="423"/>
                  <a:pt x="115282" y="423"/>
                </a:cubicBezTo>
                <a:lnTo>
                  <a:pt x="114993" y="423"/>
                </a:lnTo>
                <a:close/>
                <a:moveTo>
                  <a:pt x="286036" y="397"/>
                </a:moveTo>
                <a:cubicBezTo>
                  <a:pt x="249522" y="282"/>
                  <a:pt x="219952" y="29874"/>
                  <a:pt x="219952" y="66286"/>
                </a:cubicBezTo>
                <a:cubicBezTo>
                  <a:pt x="219952" y="72066"/>
                  <a:pt x="220762" y="77672"/>
                  <a:pt x="222151" y="82990"/>
                </a:cubicBezTo>
                <a:cubicBezTo>
                  <a:pt x="229442" y="111484"/>
                  <a:pt x="255309" y="132522"/>
                  <a:pt x="286094" y="132522"/>
                </a:cubicBezTo>
                <a:lnTo>
                  <a:pt x="286383" y="132522"/>
                </a:lnTo>
                <a:lnTo>
                  <a:pt x="286730" y="132522"/>
                </a:lnTo>
                <a:cubicBezTo>
                  <a:pt x="323186" y="132522"/>
                  <a:pt x="352756" y="103045"/>
                  <a:pt x="352756" y="66575"/>
                </a:cubicBezTo>
                <a:cubicBezTo>
                  <a:pt x="352756" y="60796"/>
                  <a:pt x="352004" y="55189"/>
                  <a:pt x="350615" y="49872"/>
                </a:cubicBezTo>
                <a:cubicBezTo>
                  <a:pt x="343266" y="21436"/>
                  <a:pt x="317399" y="397"/>
                  <a:pt x="286614" y="397"/>
                </a:cubicBezTo>
                <a:lnTo>
                  <a:pt x="286325" y="397"/>
                </a:lnTo>
                <a:close/>
                <a:moveTo>
                  <a:pt x="457411" y="0"/>
                </a:moveTo>
                <a:lnTo>
                  <a:pt x="458047" y="0"/>
                </a:lnTo>
                <a:cubicBezTo>
                  <a:pt x="488359" y="0"/>
                  <a:pt x="514795" y="20451"/>
                  <a:pt x="522315" y="49741"/>
                </a:cubicBezTo>
                <a:cubicBezTo>
                  <a:pt x="523761" y="55230"/>
                  <a:pt x="524513" y="60891"/>
                  <a:pt x="524513" y="66553"/>
                </a:cubicBezTo>
                <a:cubicBezTo>
                  <a:pt x="524513" y="103122"/>
                  <a:pt x="494722" y="132875"/>
                  <a:pt x="458105" y="132875"/>
                </a:cubicBezTo>
                <a:lnTo>
                  <a:pt x="457469" y="132875"/>
                </a:lnTo>
                <a:cubicBezTo>
                  <a:pt x="427157" y="132875"/>
                  <a:pt x="400721" y="112424"/>
                  <a:pt x="393201" y="83133"/>
                </a:cubicBezTo>
                <a:cubicBezTo>
                  <a:pt x="391755" y="77645"/>
                  <a:pt x="391003" y="71983"/>
                  <a:pt x="391003" y="66322"/>
                </a:cubicBezTo>
                <a:cubicBezTo>
                  <a:pt x="391003" y="29752"/>
                  <a:pt x="420794" y="0"/>
                  <a:pt x="457411" y="0"/>
                </a:cubicBezTo>
                <a:close/>
                <a:moveTo>
                  <a:pt x="285868" y="0"/>
                </a:moveTo>
                <a:lnTo>
                  <a:pt x="286621" y="0"/>
                </a:lnTo>
                <a:cubicBezTo>
                  <a:pt x="316948" y="0"/>
                  <a:pt x="343456" y="20451"/>
                  <a:pt x="350980" y="49741"/>
                </a:cubicBezTo>
                <a:cubicBezTo>
                  <a:pt x="352427" y="55287"/>
                  <a:pt x="353179" y="60891"/>
                  <a:pt x="353179" y="66553"/>
                </a:cubicBezTo>
                <a:cubicBezTo>
                  <a:pt x="353179" y="103122"/>
                  <a:pt x="323372" y="132875"/>
                  <a:pt x="286736" y="132875"/>
                </a:cubicBezTo>
                <a:lnTo>
                  <a:pt x="286100" y="132875"/>
                </a:lnTo>
                <a:cubicBezTo>
                  <a:pt x="255772" y="132875"/>
                  <a:pt x="229322" y="112366"/>
                  <a:pt x="221740" y="83076"/>
                </a:cubicBezTo>
                <a:cubicBezTo>
                  <a:pt x="220294" y="77530"/>
                  <a:pt x="219599" y="71868"/>
                  <a:pt x="219599" y="66264"/>
                </a:cubicBezTo>
                <a:cubicBezTo>
                  <a:pt x="219599" y="29695"/>
                  <a:pt x="249348" y="0"/>
                  <a:pt x="285868" y="0"/>
                </a:cubicBezTo>
                <a:close/>
                <a:moveTo>
                  <a:pt x="114639" y="0"/>
                </a:moveTo>
                <a:lnTo>
                  <a:pt x="115275" y="0"/>
                </a:lnTo>
                <a:cubicBezTo>
                  <a:pt x="145603" y="0"/>
                  <a:pt x="172053" y="20451"/>
                  <a:pt x="179635" y="49741"/>
                </a:cubicBezTo>
                <a:cubicBezTo>
                  <a:pt x="181081" y="55230"/>
                  <a:pt x="181776" y="60891"/>
                  <a:pt x="181776" y="66553"/>
                </a:cubicBezTo>
                <a:cubicBezTo>
                  <a:pt x="181776" y="103122"/>
                  <a:pt x="151969" y="132875"/>
                  <a:pt x="115333" y="132875"/>
                </a:cubicBezTo>
                <a:lnTo>
                  <a:pt x="114754" y="132875"/>
                </a:lnTo>
                <a:cubicBezTo>
                  <a:pt x="84427" y="132875"/>
                  <a:pt x="57919" y="112424"/>
                  <a:pt x="50395" y="83133"/>
                </a:cubicBezTo>
                <a:cubicBezTo>
                  <a:pt x="48948" y="77645"/>
                  <a:pt x="48196" y="71983"/>
                  <a:pt x="48196" y="66322"/>
                </a:cubicBezTo>
                <a:cubicBezTo>
                  <a:pt x="48196" y="29752"/>
                  <a:pt x="78003" y="0"/>
                  <a:pt x="11463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out-of-basket-commercial-symbol_49779"/>
          <p:cNvSpPr>
            <a:spLocks noChangeAspect="1"/>
          </p:cNvSpPr>
          <p:nvPr/>
        </p:nvSpPr>
        <p:spPr bwMode="auto">
          <a:xfrm>
            <a:off x="4128807" y="1902638"/>
            <a:ext cx="439353" cy="300126"/>
          </a:xfrm>
          <a:custGeom>
            <a:avLst/>
            <a:gdLst>
              <a:gd name="connsiteX0" fmla="*/ 574905 w 604306"/>
              <a:gd name="connsiteY0" fmla="*/ 168657 h 412808"/>
              <a:gd name="connsiteX1" fmla="*/ 574905 w 604306"/>
              <a:gd name="connsiteY1" fmla="*/ 206219 h 412808"/>
              <a:gd name="connsiteX2" fmla="*/ 574905 w 604306"/>
              <a:gd name="connsiteY2" fmla="*/ 168657 h 412808"/>
              <a:gd name="connsiteX3" fmla="*/ 94315 w 604306"/>
              <a:gd name="connsiteY3" fmla="*/ 168657 h 412808"/>
              <a:gd name="connsiteX4" fmla="*/ 94315 w 604306"/>
              <a:gd name="connsiteY4" fmla="*/ 206219 h 412808"/>
              <a:gd name="connsiteX5" fmla="*/ 94315 w 604306"/>
              <a:gd name="connsiteY5" fmla="*/ 168657 h 412808"/>
              <a:gd name="connsiteX6" fmla="*/ 509991 w 604306"/>
              <a:gd name="connsiteY6" fmla="*/ 168289 h 412808"/>
              <a:gd name="connsiteX7" fmla="*/ 509991 w 604306"/>
              <a:gd name="connsiteY7" fmla="*/ 206219 h 412808"/>
              <a:gd name="connsiteX8" fmla="*/ 29401 w 604306"/>
              <a:gd name="connsiteY8" fmla="*/ 168289 h 412808"/>
              <a:gd name="connsiteX9" fmla="*/ 29401 w 604306"/>
              <a:gd name="connsiteY9" fmla="*/ 206219 h 412808"/>
              <a:gd name="connsiteX10" fmla="*/ 464993 w 604306"/>
              <a:gd name="connsiteY10" fmla="*/ 161292 h 412808"/>
              <a:gd name="connsiteX11" fmla="*/ 464993 w 604306"/>
              <a:gd name="connsiteY11" fmla="*/ 204378 h 412808"/>
              <a:gd name="connsiteX12" fmla="*/ 464993 w 604306"/>
              <a:gd name="connsiteY12" fmla="*/ 161292 h 412808"/>
              <a:gd name="connsiteX13" fmla="*/ 390857 w 604306"/>
              <a:gd name="connsiteY13" fmla="*/ 161292 h 412808"/>
              <a:gd name="connsiteX14" fmla="*/ 386800 w 604306"/>
              <a:gd name="connsiteY14" fmla="*/ 170867 h 412808"/>
              <a:gd name="connsiteX15" fmla="*/ 386431 w 604306"/>
              <a:gd name="connsiteY15" fmla="*/ 188543 h 412808"/>
              <a:gd name="connsiteX16" fmla="*/ 390857 w 604306"/>
              <a:gd name="connsiteY16" fmla="*/ 204378 h 412808"/>
              <a:gd name="connsiteX17" fmla="*/ 216768 w 604306"/>
              <a:gd name="connsiteY17" fmla="*/ 161292 h 412808"/>
              <a:gd name="connsiteX18" fmla="*/ 216768 w 604306"/>
              <a:gd name="connsiteY18" fmla="*/ 204378 h 412808"/>
              <a:gd name="connsiteX19" fmla="*/ 221194 w 604306"/>
              <a:gd name="connsiteY19" fmla="*/ 188543 h 412808"/>
              <a:gd name="connsiteX20" fmla="*/ 220825 w 604306"/>
              <a:gd name="connsiteY20" fmla="*/ 170867 h 412808"/>
              <a:gd name="connsiteX21" fmla="*/ 216768 w 604306"/>
              <a:gd name="connsiteY21" fmla="*/ 161292 h 412808"/>
              <a:gd name="connsiteX22" fmla="*/ 142633 w 604306"/>
              <a:gd name="connsiteY22" fmla="*/ 161292 h 412808"/>
              <a:gd name="connsiteX23" fmla="*/ 142633 w 604306"/>
              <a:gd name="connsiteY23" fmla="*/ 204378 h 412808"/>
              <a:gd name="connsiteX24" fmla="*/ 347704 w 604306"/>
              <a:gd name="connsiteY24" fmla="*/ 153559 h 412808"/>
              <a:gd name="connsiteX25" fmla="*/ 347704 w 604306"/>
              <a:gd name="connsiteY25" fmla="*/ 204378 h 412808"/>
              <a:gd name="connsiteX26" fmla="*/ 347704 w 604306"/>
              <a:gd name="connsiteY26" fmla="*/ 153559 h 412808"/>
              <a:gd name="connsiteX27" fmla="*/ 259922 w 604306"/>
              <a:gd name="connsiteY27" fmla="*/ 153559 h 412808"/>
              <a:gd name="connsiteX28" fmla="*/ 259922 w 604306"/>
              <a:gd name="connsiteY28" fmla="*/ 204378 h 412808"/>
              <a:gd name="connsiteX29" fmla="*/ 542448 w 604306"/>
              <a:gd name="connsiteY29" fmla="*/ 128886 h 412808"/>
              <a:gd name="connsiteX30" fmla="*/ 534702 w 604306"/>
              <a:gd name="connsiteY30" fmla="*/ 180073 h 412808"/>
              <a:gd name="connsiteX31" fmla="*/ 542448 w 604306"/>
              <a:gd name="connsiteY31" fmla="*/ 190384 h 412808"/>
              <a:gd name="connsiteX32" fmla="*/ 542817 w 604306"/>
              <a:gd name="connsiteY32" fmla="*/ 190384 h 412808"/>
              <a:gd name="connsiteX33" fmla="*/ 550194 w 604306"/>
              <a:gd name="connsiteY33" fmla="*/ 180073 h 412808"/>
              <a:gd name="connsiteX34" fmla="*/ 542817 w 604306"/>
              <a:gd name="connsiteY34" fmla="*/ 128886 h 412808"/>
              <a:gd name="connsiteX35" fmla="*/ 61489 w 604306"/>
              <a:gd name="connsiteY35" fmla="*/ 128886 h 412808"/>
              <a:gd name="connsiteX36" fmla="*/ 54113 w 604306"/>
              <a:gd name="connsiteY36" fmla="*/ 180073 h 412808"/>
              <a:gd name="connsiteX37" fmla="*/ 61489 w 604306"/>
              <a:gd name="connsiteY37" fmla="*/ 190384 h 412808"/>
              <a:gd name="connsiteX38" fmla="*/ 61858 w 604306"/>
              <a:gd name="connsiteY38" fmla="*/ 190384 h 412808"/>
              <a:gd name="connsiteX39" fmla="*/ 69604 w 604306"/>
              <a:gd name="connsiteY39" fmla="*/ 180073 h 412808"/>
              <a:gd name="connsiteX40" fmla="*/ 61858 w 604306"/>
              <a:gd name="connsiteY40" fmla="*/ 128886 h 412808"/>
              <a:gd name="connsiteX41" fmla="*/ 427741 w 604306"/>
              <a:gd name="connsiteY41" fmla="*/ 116366 h 412808"/>
              <a:gd name="connsiteX42" fmla="*/ 418889 w 604306"/>
              <a:gd name="connsiteY42" fmla="*/ 174549 h 412808"/>
              <a:gd name="connsiteX43" fmla="*/ 427741 w 604306"/>
              <a:gd name="connsiteY43" fmla="*/ 186333 h 412808"/>
              <a:gd name="connsiteX44" fmla="*/ 428110 w 604306"/>
              <a:gd name="connsiteY44" fmla="*/ 186333 h 412808"/>
              <a:gd name="connsiteX45" fmla="*/ 436593 w 604306"/>
              <a:gd name="connsiteY45" fmla="*/ 174549 h 412808"/>
              <a:gd name="connsiteX46" fmla="*/ 428110 w 604306"/>
              <a:gd name="connsiteY46" fmla="*/ 116366 h 412808"/>
              <a:gd name="connsiteX47" fmla="*/ 179516 w 604306"/>
              <a:gd name="connsiteY47" fmla="*/ 116366 h 412808"/>
              <a:gd name="connsiteX48" fmla="*/ 171033 w 604306"/>
              <a:gd name="connsiteY48" fmla="*/ 174549 h 412808"/>
              <a:gd name="connsiteX49" fmla="*/ 179516 w 604306"/>
              <a:gd name="connsiteY49" fmla="*/ 186333 h 412808"/>
              <a:gd name="connsiteX50" fmla="*/ 179885 w 604306"/>
              <a:gd name="connsiteY50" fmla="*/ 186333 h 412808"/>
              <a:gd name="connsiteX51" fmla="*/ 188737 w 604306"/>
              <a:gd name="connsiteY51" fmla="*/ 174549 h 412808"/>
              <a:gd name="connsiteX52" fmla="*/ 179885 w 604306"/>
              <a:gd name="connsiteY52" fmla="*/ 116366 h 412808"/>
              <a:gd name="connsiteX53" fmla="*/ 303813 w 604306"/>
              <a:gd name="connsiteY53" fmla="*/ 100163 h 412808"/>
              <a:gd name="connsiteX54" fmla="*/ 293485 w 604306"/>
              <a:gd name="connsiteY54" fmla="*/ 169026 h 412808"/>
              <a:gd name="connsiteX55" fmla="*/ 303813 w 604306"/>
              <a:gd name="connsiteY55" fmla="*/ 183019 h 412808"/>
              <a:gd name="connsiteX56" fmla="*/ 314140 w 604306"/>
              <a:gd name="connsiteY56" fmla="*/ 169026 h 412808"/>
              <a:gd name="connsiteX57" fmla="*/ 293485 w 604306"/>
              <a:gd name="connsiteY57" fmla="*/ 87642 h 412808"/>
              <a:gd name="connsiteX58" fmla="*/ 303813 w 604306"/>
              <a:gd name="connsiteY58" fmla="*/ 98690 h 412808"/>
              <a:gd name="connsiteX59" fmla="*/ 314509 w 604306"/>
              <a:gd name="connsiteY59" fmla="*/ 88010 h 412808"/>
              <a:gd name="connsiteX60" fmla="*/ 330000 w 604306"/>
              <a:gd name="connsiteY60" fmla="*/ 94639 h 412808"/>
              <a:gd name="connsiteX61" fmla="*/ 332213 w 604306"/>
              <a:gd name="connsiteY61" fmla="*/ 95744 h 412808"/>
              <a:gd name="connsiteX62" fmla="*/ 375366 w 604306"/>
              <a:gd name="connsiteY62" fmla="*/ 135146 h 412808"/>
              <a:gd name="connsiteX63" fmla="*/ 403767 w 604306"/>
              <a:gd name="connsiteY63" fmla="*/ 112683 h 412808"/>
              <a:gd name="connsiteX64" fmla="*/ 405611 w 604306"/>
              <a:gd name="connsiteY64" fmla="*/ 111578 h 412808"/>
              <a:gd name="connsiteX65" fmla="*/ 418889 w 604306"/>
              <a:gd name="connsiteY65" fmla="*/ 105686 h 412808"/>
              <a:gd name="connsiteX66" fmla="*/ 419258 w 604306"/>
              <a:gd name="connsiteY66" fmla="*/ 105686 h 412808"/>
              <a:gd name="connsiteX67" fmla="*/ 427741 w 604306"/>
              <a:gd name="connsiteY67" fmla="*/ 114893 h 412808"/>
              <a:gd name="connsiteX68" fmla="*/ 436962 w 604306"/>
              <a:gd name="connsiteY68" fmla="*/ 106055 h 412808"/>
              <a:gd name="connsiteX69" fmla="*/ 449871 w 604306"/>
              <a:gd name="connsiteY69" fmla="*/ 111578 h 412808"/>
              <a:gd name="connsiteX70" fmla="*/ 452084 w 604306"/>
              <a:gd name="connsiteY70" fmla="*/ 112683 h 412808"/>
              <a:gd name="connsiteX71" fmla="*/ 491549 w 604306"/>
              <a:gd name="connsiteY71" fmla="*/ 151718 h 412808"/>
              <a:gd name="connsiteX72" fmla="*/ 521424 w 604306"/>
              <a:gd name="connsiteY72" fmla="*/ 125572 h 412808"/>
              <a:gd name="connsiteX73" fmla="*/ 523269 w 604306"/>
              <a:gd name="connsiteY73" fmla="*/ 124835 h 412808"/>
              <a:gd name="connsiteX74" fmla="*/ 534702 w 604306"/>
              <a:gd name="connsiteY74" fmla="*/ 119680 h 412808"/>
              <a:gd name="connsiteX75" fmla="*/ 535071 w 604306"/>
              <a:gd name="connsiteY75" fmla="*/ 119680 h 412808"/>
              <a:gd name="connsiteX76" fmla="*/ 542448 w 604306"/>
              <a:gd name="connsiteY76" fmla="*/ 127781 h 412808"/>
              <a:gd name="connsiteX77" fmla="*/ 550562 w 604306"/>
              <a:gd name="connsiteY77" fmla="*/ 119680 h 412808"/>
              <a:gd name="connsiteX78" fmla="*/ 561996 w 604306"/>
              <a:gd name="connsiteY78" fmla="*/ 124835 h 412808"/>
              <a:gd name="connsiteX79" fmla="*/ 563840 w 604306"/>
              <a:gd name="connsiteY79" fmla="*/ 125572 h 412808"/>
              <a:gd name="connsiteX80" fmla="*/ 591872 w 604306"/>
              <a:gd name="connsiteY80" fmla="*/ 227946 h 412808"/>
              <a:gd name="connsiteX81" fmla="*/ 581176 w 604306"/>
              <a:gd name="connsiteY81" fmla="*/ 234574 h 412808"/>
              <a:gd name="connsiteX82" fmla="*/ 575274 w 604306"/>
              <a:gd name="connsiteY82" fmla="*/ 232733 h 412808"/>
              <a:gd name="connsiteX83" fmla="*/ 571955 w 604306"/>
              <a:gd name="connsiteY83" fmla="*/ 230524 h 412808"/>
              <a:gd name="connsiteX84" fmla="*/ 571955 w 604306"/>
              <a:gd name="connsiteY84" fmla="*/ 346154 h 412808"/>
              <a:gd name="connsiteX85" fmla="*/ 557570 w 604306"/>
              <a:gd name="connsiteY85" fmla="*/ 360516 h 412808"/>
              <a:gd name="connsiteX86" fmla="*/ 542817 w 604306"/>
              <a:gd name="connsiteY86" fmla="*/ 346154 h 412808"/>
              <a:gd name="connsiteX87" fmla="*/ 542817 w 604306"/>
              <a:gd name="connsiteY87" fmla="*/ 245254 h 412808"/>
              <a:gd name="connsiteX88" fmla="*/ 542448 w 604306"/>
              <a:gd name="connsiteY88" fmla="*/ 245254 h 412808"/>
              <a:gd name="connsiteX89" fmla="*/ 540973 w 604306"/>
              <a:gd name="connsiteY89" fmla="*/ 245254 h 412808"/>
              <a:gd name="connsiteX90" fmla="*/ 540973 w 604306"/>
              <a:gd name="connsiteY90" fmla="*/ 346154 h 412808"/>
              <a:gd name="connsiteX91" fmla="*/ 526219 w 604306"/>
              <a:gd name="connsiteY91" fmla="*/ 360516 h 412808"/>
              <a:gd name="connsiteX92" fmla="*/ 511835 w 604306"/>
              <a:gd name="connsiteY92" fmla="*/ 346154 h 412808"/>
              <a:gd name="connsiteX93" fmla="*/ 511835 w 604306"/>
              <a:gd name="connsiteY93" fmla="*/ 231628 h 412808"/>
              <a:gd name="connsiteX94" fmla="*/ 509991 w 604306"/>
              <a:gd name="connsiteY94" fmla="*/ 232733 h 412808"/>
              <a:gd name="connsiteX95" fmla="*/ 504089 w 604306"/>
              <a:gd name="connsiteY95" fmla="*/ 234574 h 412808"/>
              <a:gd name="connsiteX96" fmla="*/ 493393 w 604306"/>
              <a:gd name="connsiteY96" fmla="*/ 227946 h 412808"/>
              <a:gd name="connsiteX97" fmla="*/ 488967 w 604306"/>
              <a:gd name="connsiteY97" fmla="*/ 219476 h 412808"/>
              <a:gd name="connsiteX98" fmla="*/ 484172 w 604306"/>
              <a:gd name="connsiteY98" fmla="*/ 229419 h 412808"/>
              <a:gd name="connsiteX99" fmla="*/ 471632 w 604306"/>
              <a:gd name="connsiteY99" fmla="*/ 236784 h 412808"/>
              <a:gd name="connsiteX100" fmla="*/ 464993 w 604306"/>
              <a:gd name="connsiteY100" fmla="*/ 234943 h 412808"/>
              <a:gd name="connsiteX101" fmla="*/ 461305 w 604306"/>
              <a:gd name="connsiteY101" fmla="*/ 231997 h 412808"/>
              <a:gd name="connsiteX102" fmla="*/ 461305 w 604306"/>
              <a:gd name="connsiteY102" fmla="*/ 363831 h 412808"/>
              <a:gd name="connsiteX103" fmla="*/ 444707 w 604306"/>
              <a:gd name="connsiteY103" fmla="*/ 380402 h 412808"/>
              <a:gd name="connsiteX104" fmla="*/ 428110 w 604306"/>
              <a:gd name="connsiteY104" fmla="*/ 363831 h 412808"/>
              <a:gd name="connsiteX105" fmla="*/ 428110 w 604306"/>
              <a:gd name="connsiteY105" fmla="*/ 248936 h 412808"/>
              <a:gd name="connsiteX106" fmla="*/ 427741 w 604306"/>
              <a:gd name="connsiteY106" fmla="*/ 248936 h 412808"/>
              <a:gd name="connsiteX107" fmla="*/ 425897 w 604306"/>
              <a:gd name="connsiteY107" fmla="*/ 248936 h 412808"/>
              <a:gd name="connsiteX108" fmla="*/ 425897 w 604306"/>
              <a:gd name="connsiteY108" fmla="*/ 363831 h 412808"/>
              <a:gd name="connsiteX109" fmla="*/ 409299 w 604306"/>
              <a:gd name="connsiteY109" fmla="*/ 380402 h 412808"/>
              <a:gd name="connsiteX110" fmla="*/ 392702 w 604306"/>
              <a:gd name="connsiteY110" fmla="*/ 364199 h 412808"/>
              <a:gd name="connsiteX111" fmla="*/ 392702 w 604306"/>
              <a:gd name="connsiteY111" fmla="*/ 233470 h 412808"/>
              <a:gd name="connsiteX112" fmla="*/ 390489 w 604306"/>
              <a:gd name="connsiteY112" fmla="*/ 234943 h 412808"/>
              <a:gd name="connsiteX113" fmla="*/ 383850 w 604306"/>
              <a:gd name="connsiteY113" fmla="*/ 236416 h 412808"/>
              <a:gd name="connsiteX114" fmla="*/ 372047 w 604306"/>
              <a:gd name="connsiteY114" fmla="*/ 230155 h 412808"/>
              <a:gd name="connsiteX115" fmla="*/ 370203 w 604306"/>
              <a:gd name="connsiteY115" fmla="*/ 233838 h 412808"/>
              <a:gd name="connsiteX116" fmla="*/ 355818 w 604306"/>
              <a:gd name="connsiteY116" fmla="*/ 242308 h 412808"/>
              <a:gd name="connsiteX117" fmla="*/ 347704 w 604306"/>
              <a:gd name="connsiteY117" fmla="*/ 240466 h 412808"/>
              <a:gd name="connsiteX118" fmla="*/ 343647 w 604306"/>
              <a:gd name="connsiteY118" fmla="*/ 237152 h 412808"/>
              <a:gd name="connsiteX119" fmla="*/ 343647 w 604306"/>
              <a:gd name="connsiteY119" fmla="*/ 393291 h 412808"/>
              <a:gd name="connsiteX120" fmla="*/ 324099 w 604306"/>
              <a:gd name="connsiteY120" fmla="*/ 412808 h 412808"/>
              <a:gd name="connsiteX121" fmla="*/ 304182 w 604306"/>
              <a:gd name="connsiteY121" fmla="*/ 393291 h 412808"/>
              <a:gd name="connsiteX122" fmla="*/ 304182 w 604306"/>
              <a:gd name="connsiteY122" fmla="*/ 257038 h 412808"/>
              <a:gd name="connsiteX123" fmla="*/ 303813 w 604306"/>
              <a:gd name="connsiteY123" fmla="*/ 257038 h 412808"/>
              <a:gd name="connsiteX124" fmla="*/ 301600 w 604306"/>
              <a:gd name="connsiteY124" fmla="*/ 257038 h 412808"/>
              <a:gd name="connsiteX125" fmla="*/ 301600 w 604306"/>
              <a:gd name="connsiteY125" fmla="*/ 393291 h 412808"/>
              <a:gd name="connsiteX126" fmla="*/ 282052 w 604306"/>
              <a:gd name="connsiteY126" fmla="*/ 412808 h 412808"/>
              <a:gd name="connsiteX127" fmla="*/ 262135 w 604306"/>
              <a:gd name="connsiteY127" fmla="*/ 393291 h 412808"/>
              <a:gd name="connsiteX128" fmla="*/ 262135 w 604306"/>
              <a:gd name="connsiteY128" fmla="*/ 238993 h 412808"/>
              <a:gd name="connsiteX129" fmla="*/ 259922 w 604306"/>
              <a:gd name="connsiteY129" fmla="*/ 240466 h 412808"/>
              <a:gd name="connsiteX130" fmla="*/ 251807 w 604306"/>
              <a:gd name="connsiteY130" fmla="*/ 242308 h 412808"/>
              <a:gd name="connsiteX131" fmla="*/ 237423 w 604306"/>
              <a:gd name="connsiteY131" fmla="*/ 233838 h 412808"/>
              <a:gd name="connsiteX132" fmla="*/ 235579 w 604306"/>
              <a:gd name="connsiteY132" fmla="*/ 230155 h 412808"/>
              <a:gd name="connsiteX133" fmla="*/ 223776 w 604306"/>
              <a:gd name="connsiteY133" fmla="*/ 236784 h 412808"/>
              <a:gd name="connsiteX134" fmla="*/ 216768 w 604306"/>
              <a:gd name="connsiteY134" fmla="*/ 234943 h 412808"/>
              <a:gd name="connsiteX135" fmla="*/ 213449 w 604306"/>
              <a:gd name="connsiteY135" fmla="*/ 231997 h 412808"/>
              <a:gd name="connsiteX136" fmla="*/ 213449 w 604306"/>
              <a:gd name="connsiteY136" fmla="*/ 364199 h 412808"/>
              <a:gd name="connsiteX137" fmla="*/ 196851 w 604306"/>
              <a:gd name="connsiteY137" fmla="*/ 380770 h 412808"/>
              <a:gd name="connsiteX138" fmla="*/ 180254 w 604306"/>
              <a:gd name="connsiteY138" fmla="*/ 364199 h 412808"/>
              <a:gd name="connsiteX139" fmla="*/ 180254 w 604306"/>
              <a:gd name="connsiteY139" fmla="*/ 248936 h 412808"/>
              <a:gd name="connsiteX140" fmla="*/ 179885 w 604306"/>
              <a:gd name="connsiteY140" fmla="*/ 248936 h 412808"/>
              <a:gd name="connsiteX141" fmla="*/ 177672 w 604306"/>
              <a:gd name="connsiteY141" fmla="*/ 248936 h 412808"/>
              <a:gd name="connsiteX142" fmla="*/ 177672 w 604306"/>
              <a:gd name="connsiteY142" fmla="*/ 364199 h 412808"/>
              <a:gd name="connsiteX143" fmla="*/ 161074 w 604306"/>
              <a:gd name="connsiteY143" fmla="*/ 380770 h 412808"/>
              <a:gd name="connsiteX144" fmla="*/ 144477 w 604306"/>
              <a:gd name="connsiteY144" fmla="*/ 364199 h 412808"/>
              <a:gd name="connsiteX145" fmla="*/ 144477 w 604306"/>
              <a:gd name="connsiteY145" fmla="*/ 233470 h 412808"/>
              <a:gd name="connsiteX146" fmla="*/ 142633 w 604306"/>
              <a:gd name="connsiteY146" fmla="*/ 234943 h 412808"/>
              <a:gd name="connsiteX147" fmla="*/ 135994 w 604306"/>
              <a:gd name="connsiteY147" fmla="*/ 236784 h 412808"/>
              <a:gd name="connsiteX148" fmla="*/ 123453 w 604306"/>
              <a:gd name="connsiteY148" fmla="*/ 229419 h 412808"/>
              <a:gd name="connsiteX149" fmla="*/ 116814 w 604306"/>
              <a:gd name="connsiteY149" fmla="*/ 215425 h 412808"/>
              <a:gd name="connsiteX150" fmla="*/ 110913 w 604306"/>
              <a:gd name="connsiteY150" fmla="*/ 227946 h 412808"/>
              <a:gd name="connsiteX151" fmla="*/ 100217 w 604306"/>
              <a:gd name="connsiteY151" fmla="*/ 234574 h 412808"/>
              <a:gd name="connsiteX152" fmla="*/ 94315 w 604306"/>
              <a:gd name="connsiteY152" fmla="*/ 233101 h 412808"/>
              <a:gd name="connsiteX153" fmla="*/ 90996 w 604306"/>
              <a:gd name="connsiteY153" fmla="*/ 230524 h 412808"/>
              <a:gd name="connsiteX154" fmla="*/ 90996 w 604306"/>
              <a:gd name="connsiteY154" fmla="*/ 346154 h 412808"/>
              <a:gd name="connsiteX155" fmla="*/ 76611 w 604306"/>
              <a:gd name="connsiteY155" fmla="*/ 360516 h 412808"/>
              <a:gd name="connsiteX156" fmla="*/ 61858 w 604306"/>
              <a:gd name="connsiteY156" fmla="*/ 346154 h 412808"/>
              <a:gd name="connsiteX157" fmla="*/ 61858 w 604306"/>
              <a:gd name="connsiteY157" fmla="*/ 245254 h 412808"/>
              <a:gd name="connsiteX158" fmla="*/ 60014 w 604306"/>
              <a:gd name="connsiteY158" fmla="*/ 245254 h 412808"/>
              <a:gd name="connsiteX159" fmla="*/ 60014 w 604306"/>
              <a:gd name="connsiteY159" fmla="*/ 346154 h 412808"/>
              <a:gd name="connsiteX160" fmla="*/ 45261 w 604306"/>
              <a:gd name="connsiteY160" fmla="*/ 360516 h 412808"/>
              <a:gd name="connsiteX161" fmla="*/ 30876 w 604306"/>
              <a:gd name="connsiteY161" fmla="*/ 346154 h 412808"/>
              <a:gd name="connsiteX162" fmla="*/ 30876 w 604306"/>
              <a:gd name="connsiteY162" fmla="*/ 231628 h 412808"/>
              <a:gd name="connsiteX163" fmla="*/ 29032 w 604306"/>
              <a:gd name="connsiteY163" fmla="*/ 232733 h 412808"/>
              <a:gd name="connsiteX164" fmla="*/ 23131 w 604306"/>
              <a:gd name="connsiteY164" fmla="*/ 234574 h 412808"/>
              <a:gd name="connsiteX165" fmla="*/ 12434 w 604306"/>
              <a:gd name="connsiteY165" fmla="*/ 227946 h 412808"/>
              <a:gd name="connsiteX166" fmla="*/ 40466 w 604306"/>
              <a:gd name="connsiteY166" fmla="*/ 125572 h 412808"/>
              <a:gd name="connsiteX167" fmla="*/ 42310 w 604306"/>
              <a:gd name="connsiteY167" fmla="*/ 124835 h 412808"/>
              <a:gd name="connsiteX168" fmla="*/ 54113 w 604306"/>
              <a:gd name="connsiteY168" fmla="*/ 119680 h 412808"/>
              <a:gd name="connsiteX169" fmla="*/ 61858 w 604306"/>
              <a:gd name="connsiteY169" fmla="*/ 127781 h 412808"/>
              <a:gd name="connsiteX170" fmla="*/ 69604 w 604306"/>
              <a:gd name="connsiteY170" fmla="*/ 119680 h 412808"/>
              <a:gd name="connsiteX171" fmla="*/ 81037 w 604306"/>
              <a:gd name="connsiteY171" fmla="*/ 124835 h 412808"/>
              <a:gd name="connsiteX172" fmla="*/ 82882 w 604306"/>
              <a:gd name="connsiteY172" fmla="*/ 125572 h 412808"/>
              <a:gd name="connsiteX173" fmla="*/ 114601 w 604306"/>
              <a:gd name="connsiteY173" fmla="*/ 154664 h 412808"/>
              <a:gd name="connsiteX174" fmla="*/ 155542 w 604306"/>
              <a:gd name="connsiteY174" fmla="*/ 112683 h 412808"/>
              <a:gd name="connsiteX175" fmla="*/ 157386 w 604306"/>
              <a:gd name="connsiteY175" fmla="*/ 111578 h 412808"/>
              <a:gd name="connsiteX176" fmla="*/ 171033 w 604306"/>
              <a:gd name="connsiteY176" fmla="*/ 105686 h 412808"/>
              <a:gd name="connsiteX177" fmla="*/ 179885 w 604306"/>
              <a:gd name="connsiteY177" fmla="*/ 114893 h 412808"/>
              <a:gd name="connsiteX178" fmla="*/ 188737 w 604306"/>
              <a:gd name="connsiteY178" fmla="*/ 106055 h 412808"/>
              <a:gd name="connsiteX179" fmla="*/ 202015 w 604306"/>
              <a:gd name="connsiteY179" fmla="*/ 111578 h 412808"/>
              <a:gd name="connsiteX180" fmla="*/ 203859 w 604306"/>
              <a:gd name="connsiteY180" fmla="*/ 112683 h 412808"/>
              <a:gd name="connsiteX181" fmla="*/ 232259 w 604306"/>
              <a:gd name="connsiteY181" fmla="*/ 135146 h 412808"/>
              <a:gd name="connsiteX182" fmla="*/ 275413 w 604306"/>
              <a:gd name="connsiteY182" fmla="*/ 95744 h 412808"/>
              <a:gd name="connsiteX183" fmla="*/ 277626 w 604306"/>
              <a:gd name="connsiteY183" fmla="*/ 94639 h 412808"/>
              <a:gd name="connsiteX184" fmla="*/ 293485 w 604306"/>
              <a:gd name="connsiteY184" fmla="*/ 87642 h 412808"/>
              <a:gd name="connsiteX185" fmla="*/ 542463 w 604306"/>
              <a:gd name="connsiteY185" fmla="*/ 54477 h 412808"/>
              <a:gd name="connsiteX186" fmla="*/ 574182 w 604306"/>
              <a:gd name="connsiteY186" fmla="*/ 86161 h 412808"/>
              <a:gd name="connsiteX187" fmla="*/ 542463 w 604306"/>
              <a:gd name="connsiteY187" fmla="*/ 117845 h 412808"/>
              <a:gd name="connsiteX188" fmla="*/ 510744 w 604306"/>
              <a:gd name="connsiteY188" fmla="*/ 86161 h 412808"/>
              <a:gd name="connsiteX189" fmla="*/ 542463 w 604306"/>
              <a:gd name="connsiteY189" fmla="*/ 54477 h 412808"/>
              <a:gd name="connsiteX190" fmla="*/ 61913 w 604306"/>
              <a:gd name="connsiteY190" fmla="*/ 54477 h 412808"/>
              <a:gd name="connsiteX191" fmla="*/ 93632 w 604306"/>
              <a:gd name="connsiteY191" fmla="*/ 86161 h 412808"/>
              <a:gd name="connsiteX192" fmla="*/ 61913 w 604306"/>
              <a:gd name="connsiteY192" fmla="*/ 117845 h 412808"/>
              <a:gd name="connsiteX193" fmla="*/ 30194 w 604306"/>
              <a:gd name="connsiteY193" fmla="*/ 86161 h 412808"/>
              <a:gd name="connsiteX194" fmla="*/ 61913 w 604306"/>
              <a:gd name="connsiteY194" fmla="*/ 54477 h 412808"/>
              <a:gd name="connsiteX195" fmla="*/ 427760 w 604306"/>
              <a:gd name="connsiteY195" fmla="*/ 31613 h 412808"/>
              <a:gd name="connsiteX196" fmla="*/ 463890 w 604306"/>
              <a:gd name="connsiteY196" fmla="*/ 67707 h 412808"/>
              <a:gd name="connsiteX197" fmla="*/ 427760 w 604306"/>
              <a:gd name="connsiteY197" fmla="*/ 103801 h 412808"/>
              <a:gd name="connsiteX198" fmla="*/ 391630 w 604306"/>
              <a:gd name="connsiteY198" fmla="*/ 67707 h 412808"/>
              <a:gd name="connsiteX199" fmla="*/ 427760 w 604306"/>
              <a:gd name="connsiteY199" fmla="*/ 31613 h 412808"/>
              <a:gd name="connsiteX200" fmla="*/ 179899 w 604306"/>
              <a:gd name="connsiteY200" fmla="*/ 31613 h 412808"/>
              <a:gd name="connsiteX201" fmla="*/ 216064 w 604306"/>
              <a:gd name="connsiteY201" fmla="*/ 67707 h 412808"/>
              <a:gd name="connsiteX202" fmla="*/ 179899 w 604306"/>
              <a:gd name="connsiteY202" fmla="*/ 103801 h 412808"/>
              <a:gd name="connsiteX203" fmla="*/ 143734 w 604306"/>
              <a:gd name="connsiteY203" fmla="*/ 67707 h 412808"/>
              <a:gd name="connsiteX204" fmla="*/ 179899 w 604306"/>
              <a:gd name="connsiteY204" fmla="*/ 31613 h 412808"/>
              <a:gd name="connsiteX205" fmla="*/ 303811 w 604306"/>
              <a:gd name="connsiteY205" fmla="*/ 0 h 412808"/>
              <a:gd name="connsiteX206" fmla="*/ 346609 w 604306"/>
              <a:gd name="connsiteY206" fmla="*/ 42692 h 412808"/>
              <a:gd name="connsiteX207" fmla="*/ 303811 w 604306"/>
              <a:gd name="connsiteY207" fmla="*/ 85384 h 412808"/>
              <a:gd name="connsiteX208" fmla="*/ 261013 w 604306"/>
              <a:gd name="connsiteY208" fmla="*/ 42692 h 412808"/>
              <a:gd name="connsiteX209" fmla="*/ 303811 w 604306"/>
              <a:gd name="connsiteY209" fmla="*/ 0 h 4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604306" h="412808">
                <a:moveTo>
                  <a:pt x="574905" y="168657"/>
                </a:moveTo>
                <a:lnTo>
                  <a:pt x="574905" y="206219"/>
                </a:lnTo>
                <a:cubicBezTo>
                  <a:pt x="581913" y="189648"/>
                  <a:pt x="580438" y="177864"/>
                  <a:pt x="574905" y="168657"/>
                </a:cubicBezTo>
                <a:close/>
                <a:moveTo>
                  <a:pt x="94315" y="168657"/>
                </a:moveTo>
                <a:lnTo>
                  <a:pt x="94315" y="206219"/>
                </a:lnTo>
                <a:cubicBezTo>
                  <a:pt x="100954" y="189648"/>
                  <a:pt x="99479" y="177864"/>
                  <a:pt x="94315" y="168657"/>
                </a:cubicBezTo>
                <a:close/>
                <a:moveTo>
                  <a:pt x="509991" y="168289"/>
                </a:moveTo>
                <a:cubicBezTo>
                  <a:pt x="504827" y="177864"/>
                  <a:pt x="503352" y="189648"/>
                  <a:pt x="509991" y="206219"/>
                </a:cubicBezTo>
                <a:close/>
                <a:moveTo>
                  <a:pt x="29401" y="168289"/>
                </a:moveTo>
                <a:cubicBezTo>
                  <a:pt x="23868" y="177864"/>
                  <a:pt x="22393" y="189648"/>
                  <a:pt x="29401" y="206219"/>
                </a:cubicBezTo>
                <a:close/>
                <a:moveTo>
                  <a:pt x="464993" y="161292"/>
                </a:moveTo>
                <a:lnTo>
                  <a:pt x="464993" y="204378"/>
                </a:lnTo>
                <a:cubicBezTo>
                  <a:pt x="472370" y="185597"/>
                  <a:pt x="470894" y="171972"/>
                  <a:pt x="464993" y="161292"/>
                </a:cubicBezTo>
                <a:close/>
                <a:moveTo>
                  <a:pt x="390857" y="161292"/>
                </a:moveTo>
                <a:cubicBezTo>
                  <a:pt x="389013" y="164238"/>
                  <a:pt x="387907" y="167553"/>
                  <a:pt x="386800" y="170867"/>
                </a:cubicBezTo>
                <a:cubicBezTo>
                  <a:pt x="387169" y="176391"/>
                  <a:pt x="387169" y="182283"/>
                  <a:pt x="386431" y="188543"/>
                </a:cubicBezTo>
                <a:cubicBezTo>
                  <a:pt x="387169" y="193698"/>
                  <a:pt x="388644" y="198854"/>
                  <a:pt x="390857" y="204378"/>
                </a:cubicBezTo>
                <a:close/>
                <a:moveTo>
                  <a:pt x="216768" y="161292"/>
                </a:moveTo>
                <a:lnTo>
                  <a:pt x="216768" y="204378"/>
                </a:lnTo>
                <a:cubicBezTo>
                  <a:pt x="218981" y="198486"/>
                  <a:pt x="220456" y="193330"/>
                  <a:pt x="221194" y="188543"/>
                </a:cubicBezTo>
                <a:cubicBezTo>
                  <a:pt x="220456" y="182283"/>
                  <a:pt x="220456" y="176391"/>
                  <a:pt x="220825" y="170867"/>
                </a:cubicBezTo>
                <a:cubicBezTo>
                  <a:pt x="219719" y="167553"/>
                  <a:pt x="218612" y="164238"/>
                  <a:pt x="216768" y="161292"/>
                </a:cubicBezTo>
                <a:close/>
                <a:moveTo>
                  <a:pt x="142633" y="161292"/>
                </a:moveTo>
                <a:cubicBezTo>
                  <a:pt x="136731" y="171972"/>
                  <a:pt x="134887" y="185597"/>
                  <a:pt x="142633" y="204378"/>
                </a:cubicBezTo>
                <a:close/>
                <a:moveTo>
                  <a:pt x="347704" y="153559"/>
                </a:moveTo>
                <a:lnTo>
                  <a:pt x="347704" y="204378"/>
                </a:lnTo>
                <a:cubicBezTo>
                  <a:pt x="356556" y="182283"/>
                  <a:pt x="354712" y="166080"/>
                  <a:pt x="347704" y="153559"/>
                </a:cubicBezTo>
                <a:close/>
                <a:moveTo>
                  <a:pt x="259922" y="153559"/>
                </a:moveTo>
                <a:cubicBezTo>
                  <a:pt x="252914" y="166080"/>
                  <a:pt x="251070" y="182283"/>
                  <a:pt x="259922" y="204378"/>
                </a:cubicBezTo>
                <a:close/>
                <a:moveTo>
                  <a:pt x="542448" y="128886"/>
                </a:moveTo>
                <a:lnTo>
                  <a:pt x="534702" y="180073"/>
                </a:lnTo>
                <a:lnTo>
                  <a:pt x="542448" y="190384"/>
                </a:lnTo>
                <a:lnTo>
                  <a:pt x="542817" y="190384"/>
                </a:lnTo>
                <a:lnTo>
                  <a:pt x="550194" y="180073"/>
                </a:lnTo>
                <a:lnTo>
                  <a:pt x="542817" y="128886"/>
                </a:lnTo>
                <a:close/>
                <a:moveTo>
                  <a:pt x="61489" y="128886"/>
                </a:moveTo>
                <a:lnTo>
                  <a:pt x="54113" y="180073"/>
                </a:lnTo>
                <a:lnTo>
                  <a:pt x="61489" y="190384"/>
                </a:lnTo>
                <a:lnTo>
                  <a:pt x="61858" y="190384"/>
                </a:lnTo>
                <a:lnTo>
                  <a:pt x="69604" y="180073"/>
                </a:lnTo>
                <a:lnTo>
                  <a:pt x="61858" y="128886"/>
                </a:lnTo>
                <a:close/>
                <a:moveTo>
                  <a:pt x="427741" y="116366"/>
                </a:moveTo>
                <a:lnTo>
                  <a:pt x="418889" y="174549"/>
                </a:lnTo>
                <a:lnTo>
                  <a:pt x="427741" y="186333"/>
                </a:lnTo>
                <a:lnTo>
                  <a:pt x="428110" y="186333"/>
                </a:lnTo>
                <a:lnTo>
                  <a:pt x="436593" y="174549"/>
                </a:lnTo>
                <a:lnTo>
                  <a:pt x="428110" y="116366"/>
                </a:lnTo>
                <a:close/>
                <a:moveTo>
                  <a:pt x="179516" y="116366"/>
                </a:moveTo>
                <a:lnTo>
                  <a:pt x="171033" y="174549"/>
                </a:lnTo>
                <a:lnTo>
                  <a:pt x="179516" y="186333"/>
                </a:lnTo>
                <a:lnTo>
                  <a:pt x="179885" y="186333"/>
                </a:lnTo>
                <a:lnTo>
                  <a:pt x="188737" y="174549"/>
                </a:lnTo>
                <a:lnTo>
                  <a:pt x="179885" y="116366"/>
                </a:lnTo>
                <a:close/>
                <a:moveTo>
                  <a:pt x="303813" y="100163"/>
                </a:moveTo>
                <a:lnTo>
                  <a:pt x="293485" y="169026"/>
                </a:lnTo>
                <a:lnTo>
                  <a:pt x="303813" y="183019"/>
                </a:lnTo>
                <a:lnTo>
                  <a:pt x="314140" y="169026"/>
                </a:lnTo>
                <a:close/>
                <a:moveTo>
                  <a:pt x="293485" y="87642"/>
                </a:moveTo>
                <a:lnTo>
                  <a:pt x="303813" y="98690"/>
                </a:lnTo>
                <a:lnTo>
                  <a:pt x="314509" y="88010"/>
                </a:lnTo>
                <a:cubicBezTo>
                  <a:pt x="320041" y="89115"/>
                  <a:pt x="325205" y="91693"/>
                  <a:pt x="330000" y="94639"/>
                </a:cubicBezTo>
                <a:cubicBezTo>
                  <a:pt x="330738" y="95007"/>
                  <a:pt x="331475" y="95375"/>
                  <a:pt x="332213" y="95744"/>
                </a:cubicBezTo>
                <a:cubicBezTo>
                  <a:pt x="342540" y="102004"/>
                  <a:pt x="362457" y="114156"/>
                  <a:pt x="375366" y="135146"/>
                </a:cubicBezTo>
                <a:cubicBezTo>
                  <a:pt x="385325" y="123731"/>
                  <a:pt x="397128" y="116734"/>
                  <a:pt x="403767" y="112683"/>
                </a:cubicBezTo>
                <a:cubicBezTo>
                  <a:pt x="404504" y="112315"/>
                  <a:pt x="404873" y="111947"/>
                  <a:pt x="405611" y="111578"/>
                </a:cubicBezTo>
                <a:cubicBezTo>
                  <a:pt x="409668" y="109001"/>
                  <a:pt x="414463" y="106791"/>
                  <a:pt x="418889" y="105686"/>
                </a:cubicBezTo>
                <a:cubicBezTo>
                  <a:pt x="418889" y="105686"/>
                  <a:pt x="419258" y="105686"/>
                  <a:pt x="419258" y="105686"/>
                </a:cubicBezTo>
                <a:lnTo>
                  <a:pt x="427741" y="114893"/>
                </a:lnTo>
                <a:lnTo>
                  <a:pt x="436962" y="106055"/>
                </a:lnTo>
                <a:cubicBezTo>
                  <a:pt x="441388" y="107159"/>
                  <a:pt x="446182" y="109001"/>
                  <a:pt x="449871" y="111578"/>
                </a:cubicBezTo>
                <a:cubicBezTo>
                  <a:pt x="450608" y="111947"/>
                  <a:pt x="451346" y="112315"/>
                  <a:pt x="452084" y="112683"/>
                </a:cubicBezTo>
                <a:cubicBezTo>
                  <a:pt x="461305" y="118575"/>
                  <a:pt x="481222" y="130727"/>
                  <a:pt x="491549" y="151718"/>
                </a:cubicBezTo>
                <a:cubicBezTo>
                  <a:pt x="501139" y="138092"/>
                  <a:pt x="514417" y="129991"/>
                  <a:pt x="521424" y="125572"/>
                </a:cubicBezTo>
                <a:cubicBezTo>
                  <a:pt x="522162" y="125204"/>
                  <a:pt x="522531" y="125204"/>
                  <a:pt x="523269" y="124835"/>
                </a:cubicBezTo>
                <a:cubicBezTo>
                  <a:pt x="526588" y="122626"/>
                  <a:pt x="530645" y="120785"/>
                  <a:pt x="534702" y="119680"/>
                </a:cubicBezTo>
                <a:cubicBezTo>
                  <a:pt x="534702" y="119680"/>
                  <a:pt x="535071" y="119680"/>
                  <a:pt x="535071" y="119680"/>
                </a:cubicBezTo>
                <a:lnTo>
                  <a:pt x="542448" y="127781"/>
                </a:lnTo>
                <a:lnTo>
                  <a:pt x="550562" y="119680"/>
                </a:lnTo>
                <a:cubicBezTo>
                  <a:pt x="554620" y="120785"/>
                  <a:pt x="558677" y="122626"/>
                  <a:pt x="561996" y="124835"/>
                </a:cubicBezTo>
                <a:cubicBezTo>
                  <a:pt x="562734" y="125204"/>
                  <a:pt x="563103" y="125204"/>
                  <a:pt x="563840" y="125572"/>
                </a:cubicBezTo>
                <a:cubicBezTo>
                  <a:pt x="579331" y="135146"/>
                  <a:pt x="626542" y="164238"/>
                  <a:pt x="591872" y="227946"/>
                </a:cubicBezTo>
                <a:cubicBezTo>
                  <a:pt x="589659" y="231997"/>
                  <a:pt x="585602" y="234574"/>
                  <a:pt x="581176" y="234574"/>
                </a:cubicBezTo>
                <a:cubicBezTo>
                  <a:pt x="578962" y="234574"/>
                  <a:pt x="577118" y="233838"/>
                  <a:pt x="575274" y="232733"/>
                </a:cubicBezTo>
                <a:cubicBezTo>
                  <a:pt x="574168" y="232365"/>
                  <a:pt x="573061" y="231260"/>
                  <a:pt x="571955" y="230524"/>
                </a:cubicBezTo>
                <a:lnTo>
                  <a:pt x="571955" y="346154"/>
                </a:lnTo>
                <a:cubicBezTo>
                  <a:pt x="571955" y="354256"/>
                  <a:pt x="565684" y="360516"/>
                  <a:pt x="557570" y="360516"/>
                </a:cubicBezTo>
                <a:cubicBezTo>
                  <a:pt x="549456" y="360516"/>
                  <a:pt x="542817" y="354256"/>
                  <a:pt x="542817" y="346154"/>
                </a:cubicBezTo>
                <a:lnTo>
                  <a:pt x="542817" y="245254"/>
                </a:lnTo>
                <a:cubicBezTo>
                  <a:pt x="542817" y="245254"/>
                  <a:pt x="542817" y="245254"/>
                  <a:pt x="542448" y="245254"/>
                </a:cubicBezTo>
                <a:cubicBezTo>
                  <a:pt x="542079" y="245254"/>
                  <a:pt x="541342" y="245254"/>
                  <a:pt x="540973" y="245254"/>
                </a:cubicBezTo>
                <a:lnTo>
                  <a:pt x="540973" y="346154"/>
                </a:lnTo>
                <a:cubicBezTo>
                  <a:pt x="540973" y="354256"/>
                  <a:pt x="534334" y="360516"/>
                  <a:pt x="526219" y="360516"/>
                </a:cubicBezTo>
                <a:cubicBezTo>
                  <a:pt x="518474" y="360516"/>
                  <a:pt x="511835" y="354256"/>
                  <a:pt x="511835" y="346154"/>
                </a:cubicBezTo>
                <a:lnTo>
                  <a:pt x="511835" y="231628"/>
                </a:lnTo>
                <a:cubicBezTo>
                  <a:pt x="511097" y="231997"/>
                  <a:pt x="510728" y="232733"/>
                  <a:pt x="509991" y="232733"/>
                </a:cubicBezTo>
                <a:cubicBezTo>
                  <a:pt x="508146" y="233838"/>
                  <a:pt x="505934" y="234574"/>
                  <a:pt x="504089" y="234574"/>
                </a:cubicBezTo>
                <a:cubicBezTo>
                  <a:pt x="499663" y="234574"/>
                  <a:pt x="495606" y="231997"/>
                  <a:pt x="493393" y="227946"/>
                </a:cubicBezTo>
                <a:cubicBezTo>
                  <a:pt x="491549" y="225000"/>
                  <a:pt x="490442" y="222054"/>
                  <a:pt x="488967" y="219476"/>
                </a:cubicBezTo>
                <a:cubicBezTo>
                  <a:pt x="487492" y="222422"/>
                  <a:pt x="486016" y="225736"/>
                  <a:pt x="484172" y="229419"/>
                </a:cubicBezTo>
                <a:cubicBezTo>
                  <a:pt x="481590" y="233838"/>
                  <a:pt x="476796" y="236784"/>
                  <a:pt x="471632" y="236784"/>
                </a:cubicBezTo>
                <a:cubicBezTo>
                  <a:pt x="469419" y="236784"/>
                  <a:pt x="467206" y="236047"/>
                  <a:pt x="464993" y="234943"/>
                </a:cubicBezTo>
                <a:cubicBezTo>
                  <a:pt x="463518" y="234206"/>
                  <a:pt x="462411" y="233101"/>
                  <a:pt x="461305" y="231997"/>
                </a:cubicBezTo>
                <a:lnTo>
                  <a:pt x="461305" y="363831"/>
                </a:lnTo>
                <a:cubicBezTo>
                  <a:pt x="461305" y="373037"/>
                  <a:pt x="453928" y="380402"/>
                  <a:pt x="444707" y="380402"/>
                </a:cubicBezTo>
                <a:cubicBezTo>
                  <a:pt x="435855" y="380402"/>
                  <a:pt x="428110" y="373037"/>
                  <a:pt x="428110" y="363831"/>
                </a:cubicBezTo>
                <a:lnTo>
                  <a:pt x="428110" y="248936"/>
                </a:lnTo>
                <a:cubicBezTo>
                  <a:pt x="428110" y="248936"/>
                  <a:pt x="428110" y="248936"/>
                  <a:pt x="427741" y="248936"/>
                </a:cubicBezTo>
                <a:cubicBezTo>
                  <a:pt x="427372" y="248936"/>
                  <a:pt x="426634" y="248936"/>
                  <a:pt x="425897" y="248936"/>
                </a:cubicBezTo>
                <a:lnTo>
                  <a:pt x="425897" y="363831"/>
                </a:lnTo>
                <a:cubicBezTo>
                  <a:pt x="425897" y="373037"/>
                  <a:pt x="418520" y="380402"/>
                  <a:pt x="409299" y="380402"/>
                </a:cubicBezTo>
                <a:cubicBezTo>
                  <a:pt x="400078" y="380402"/>
                  <a:pt x="392702" y="373037"/>
                  <a:pt x="392702" y="364199"/>
                </a:cubicBezTo>
                <a:lnTo>
                  <a:pt x="392702" y="233470"/>
                </a:lnTo>
                <a:cubicBezTo>
                  <a:pt x="391964" y="233838"/>
                  <a:pt x="391226" y="234574"/>
                  <a:pt x="390489" y="234943"/>
                </a:cubicBezTo>
                <a:cubicBezTo>
                  <a:pt x="388644" y="236047"/>
                  <a:pt x="386063" y="236416"/>
                  <a:pt x="383850" y="236416"/>
                </a:cubicBezTo>
                <a:cubicBezTo>
                  <a:pt x="379424" y="236416"/>
                  <a:pt x="374998" y="234206"/>
                  <a:pt x="372047" y="230155"/>
                </a:cubicBezTo>
                <a:cubicBezTo>
                  <a:pt x="371678" y="231628"/>
                  <a:pt x="370940" y="232733"/>
                  <a:pt x="370203" y="233838"/>
                </a:cubicBezTo>
                <a:cubicBezTo>
                  <a:pt x="367252" y="239362"/>
                  <a:pt x="361720" y="242308"/>
                  <a:pt x="355818" y="242308"/>
                </a:cubicBezTo>
                <a:cubicBezTo>
                  <a:pt x="353236" y="242308"/>
                  <a:pt x="350286" y="241939"/>
                  <a:pt x="347704" y="240466"/>
                </a:cubicBezTo>
                <a:cubicBezTo>
                  <a:pt x="346229" y="239730"/>
                  <a:pt x="344753" y="238257"/>
                  <a:pt x="343647" y="237152"/>
                </a:cubicBezTo>
                <a:lnTo>
                  <a:pt x="343647" y="393291"/>
                </a:lnTo>
                <a:cubicBezTo>
                  <a:pt x="343647" y="403970"/>
                  <a:pt x="334795" y="412808"/>
                  <a:pt x="324099" y="412808"/>
                </a:cubicBezTo>
                <a:cubicBezTo>
                  <a:pt x="313034" y="412808"/>
                  <a:pt x="304182" y="403970"/>
                  <a:pt x="304182" y="393291"/>
                </a:cubicBezTo>
                <a:lnTo>
                  <a:pt x="304182" y="257038"/>
                </a:lnTo>
                <a:cubicBezTo>
                  <a:pt x="304182" y="257038"/>
                  <a:pt x="304182" y="257038"/>
                  <a:pt x="303813" y="257038"/>
                </a:cubicBezTo>
                <a:cubicBezTo>
                  <a:pt x="303075" y="257038"/>
                  <a:pt x="302337" y="257038"/>
                  <a:pt x="301600" y="257038"/>
                </a:cubicBezTo>
                <a:lnTo>
                  <a:pt x="301600" y="393291"/>
                </a:lnTo>
                <a:cubicBezTo>
                  <a:pt x="301600" y="403970"/>
                  <a:pt x="292748" y="412808"/>
                  <a:pt x="282052" y="412808"/>
                </a:cubicBezTo>
                <a:cubicBezTo>
                  <a:pt x="270987" y="412808"/>
                  <a:pt x="262135" y="403970"/>
                  <a:pt x="262135" y="393291"/>
                </a:cubicBezTo>
                <a:lnTo>
                  <a:pt x="262135" y="238993"/>
                </a:lnTo>
                <a:cubicBezTo>
                  <a:pt x="261397" y="239362"/>
                  <a:pt x="260659" y="240098"/>
                  <a:pt x="259922" y="240466"/>
                </a:cubicBezTo>
                <a:cubicBezTo>
                  <a:pt x="257340" y="241939"/>
                  <a:pt x="254389" y="242308"/>
                  <a:pt x="251807" y="242308"/>
                </a:cubicBezTo>
                <a:cubicBezTo>
                  <a:pt x="245906" y="242308"/>
                  <a:pt x="240373" y="239362"/>
                  <a:pt x="237423" y="233838"/>
                </a:cubicBezTo>
                <a:cubicBezTo>
                  <a:pt x="236685" y="232733"/>
                  <a:pt x="235947" y="231260"/>
                  <a:pt x="235579" y="230155"/>
                </a:cubicBezTo>
                <a:cubicBezTo>
                  <a:pt x="232628" y="234206"/>
                  <a:pt x="228202" y="236784"/>
                  <a:pt x="223776" y="236784"/>
                </a:cubicBezTo>
                <a:cubicBezTo>
                  <a:pt x="221194" y="236784"/>
                  <a:pt x="218981" y="236047"/>
                  <a:pt x="216768" y="234943"/>
                </a:cubicBezTo>
                <a:cubicBezTo>
                  <a:pt x="215662" y="234206"/>
                  <a:pt x="214186" y="233101"/>
                  <a:pt x="213449" y="231997"/>
                </a:cubicBezTo>
                <a:lnTo>
                  <a:pt x="213449" y="364199"/>
                </a:lnTo>
                <a:cubicBezTo>
                  <a:pt x="213449" y="373037"/>
                  <a:pt x="205703" y="380770"/>
                  <a:pt x="196851" y="380770"/>
                </a:cubicBezTo>
                <a:cubicBezTo>
                  <a:pt x="187630" y="380770"/>
                  <a:pt x="180254" y="373037"/>
                  <a:pt x="180254" y="364199"/>
                </a:cubicBezTo>
                <a:lnTo>
                  <a:pt x="180254" y="248936"/>
                </a:lnTo>
                <a:cubicBezTo>
                  <a:pt x="179885" y="248936"/>
                  <a:pt x="179885" y="248936"/>
                  <a:pt x="179885" y="248936"/>
                </a:cubicBezTo>
                <a:cubicBezTo>
                  <a:pt x="179147" y="248936"/>
                  <a:pt x="178409" y="248936"/>
                  <a:pt x="177672" y="248936"/>
                </a:cubicBezTo>
                <a:lnTo>
                  <a:pt x="177672" y="364199"/>
                </a:lnTo>
                <a:cubicBezTo>
                  <a:pt x="177672" y="373037"/>
                  <a:pt x="170295" y="380770"/>
                  <a:pt x="161074" y="380770"/>
                </a:cubicBezTo>
                <a:cubicBezTo>
                  <a:pt x="151853" y="380770"/>
                  <a:pt x="144477" y="373037"/>
                  <a:pt x="144477" y="364199"/>
                </a:cubicBezTo>
                <a:lnTo>
                  <a:pt x="144477" y="233470"/>
                </a:lnTo>
                <a:cubicBezTo>
                  <a:pt x="144108" y="233838"/>
                  <a:pt x="143370" y="234574"/>
                  <a:pt x="142633" y="234943"/>
                </a:cubicBezTo>
                <a:cubicBezTo>
                  <a:pt x="140420" y="236047"/>
                  <a:pt x="138207" y="236784"/>
                  <a:pt x="135994" y="236784"/>
                </a:cubicBezTo>
                <a:cubicBezTo>
                  <a:pt x="130830" y="236784"/>
                  <a:pt x="126035" y="233838"/>
                  <a:pt x="123453" y="229419"/>
                </a:cubicBezTo>
                <a:cubicBezTo>
                  <a:pt x="120871" y="224632"/>
                  <a:pt x="118658" y="219844"/>
                  <a:pt x="116814" y="215425"/>
                </a:cubicBezTo>
                <a:cubicBezTo>
                  <a:pt x="115339" y="219476"/>
                  <a:pt x="113495" y="223527"/>
                  <a:pt x="110913" y="227946"/>
                </a:cubicBezTo>
                <a:cubicBezTo>
                  <a:pt x="108700" y="231997"/>
                  <a:pt x="104643" y="234574"/>
                  <a:pt x="100217" y="234574"/>
                </a:cubicBezTo>
                <a:cubicBezTo>
                  <a:pt x="98004" y="234574"/>
                  <a:pt x="96160" y="233838"/>
                  <a:pt x="94315" y="233101"/>
                </a:cubicBezTo>
                <a:cubicBezTo>
                  <a:pt x="93209" y="232365"/>
                  <a:pt x="92102" y="231260"/>
                  <a:pt x="90996" y="230524"/>
                </a:cubicBezTo>
                <a:lnTo>
                  <a:pt x="90996" y="346154"/>
                </a:lnTo>
                <a:cubicBezTo>
                  <a:pt x="90996" y="354256"/>
                  <a:pt x="84726" y="360516"/>
                  <a:pt x="76611" y="360516"/>
                </a:cubicBezTo>
                <a:cubicBezTo>
                  <a:pt x="68497" y="360516"/>
                  <a:pt x="61858" y="354256"/>
                  <a:pt x="61858" y="346154"/>
                </a:cubicBezTo>
                <a:lnTo>
                  <a:pt x="61858" y="245254"/>
                </a:lnTo>
                <a:cubicBezTo>
                  <a:pt x="61120" y="245254"/>
                  <a:pt x="60383" y="245254"/>
                  <a:pt x="60014" y="245254"/>
                </a:cubicBezTo>
                <a:lnTo>
                  <a:pt x="60014" y="346154"/>
                </a:lnTo>
                <a:cubicBezTo>
                  <a:pt x="60014" y="354256"/>
                  <a:pt x="53375" y="360516"/>
                  <a:pt x="45261" y="360516"/>
                </a:cubicBezTo>
                <a:cubicBezTo>
                  <a:pt x="37515" y="360516"/>
                  <a:pt x="30876" y="354256"/>
                  <a:pt x="30876" y="346154"/>
                </a:cubicBezTo>
                <a:lnTo>
                  <a:pt x="30876" y="231628"/>
                </a:lnTo>
                <a:cubicBezTo>
                  <a:pt x="30138" y="231997"/>
                  <a:pt x="29770" y="232733"/>
                  <a:pt x="29032" y="232733"/>
                </a:cubicBezTo>
                <a:cubicBezTo>
                  <a:pt x="27188" y="233838"/>
                  <a:pt x="24975" y="234574"/>
                  <a:pt x="23131" y="234574"/>
                </a:cubicBezTo>
                <a:cubicBezTo>
                  <a:pt x="18705" y="234574"/>
                  <a:pt x="14647" y="231997"/>
                  <a:pt x="12434" y="227946"/>
                </a:cubicBezTo>
                <a:cubicBezTo>
                  <a:pt x="-22236" y="164238"/>
                  <a:pt x="24975" y="135146"/>
                  <a:pt x="40466" y="125572"/>
                </a:cubicBezTo>
                <a:cubicBezTo>
                  <a:pt x="41203" y="125204"/>
                  <a:pt x="41572" y="125204"/>
                  <a:pt x="42310" y="124835"/>
                </a:cubicBezTo>
                <a:cubicBezTo>
                  <a:pt x="45629" y="122626"/>
                  <a:pt x="49687" y="120785"/>
                  <a:pt x="54113" y="119680"/>
                </a:cubicBezTo>
                <a:lnTo>
                  <a:pt x="61858" y="127781"/>
                </a:lnTo>
                <a:lnTo>
                  <a:pt x="69604" y="119680"/>
                </a:lnTo>
                <a:cubicBezTo>
                  <a:pt x="73661" y="120785"/>
                  <a:pt x="77718" y="122626"/>
                  <a:pt x="81037" y="124835"/>
                </a:cubicBezTo>
                <a:cubicBezTo>
                  <a:pt x="81775" y="125204"/>
                  <a:pt x="82144" y="125204"/>
                  <a:pt x="82882" y="125572"/>
                </a:cubicBezTo>
                <a:cubicBezTo>
                  <a:pt x="90258" y="130359"/>
                  <a:pt x="105012" y="139197"/>
                  <a:pt x="114601" y="154664"/>
                </a:cubicBezTo>
                <a:cubicBezTo>
                  <a:pt x="124560" y="131832"/>
                  <a:pt x="145583" y="118575"/>
                  <a:pt x="155542" y="112683"/>
                </a:cubicBezTo>
                <a:cubicBezTo>
                  <a:pt x="156279" y="112315"/>
                  <a:pt x="157017" y="111947"/>
                  <a:pt x="157386" y="111578"/>
                </a:cubicBezTo>
                <a:cubicBezTo>
                  <a:pt x="161443" y="109001"/>
                  <a:pt x="166238" y="106791"/>
                  <a:pt x="171033" y="105686"/>
                </a:cubicBezTo>
                <a:lnTo>
                  <a:pt x="179885" y="114893"/>
                </a:lnTo>
                <a:lnTo>
                  <a:pt x="188737" y="106055"/>
                </a:lnTo>
                <a:cubicBezTo>
                  <a:pt x="193532" y="107159"/>
                  <a:pt x="197958" y="109001"/>
                  <a:pt x="202015" y="111578"/>
                </a:cubicBezTo>
                <a:cubicBezTo>
                  <a:pt x="202384" y="111947"/>
                  <a:pt x="203121" y="112315"/>
                  <a:pt x="203859" y="112683"/>
                </a:cubicBezTo>
                <a:cubicBezTo>
                  <a:pt x="210498" y="116734"/>
                  <a:pt x="222301" y="123731"/>
                  <a:pt x="232259" y="135146"/>
                </a:cubicBezTo>
                <a:cubicBezTo>
                  <a:pt x="245168" y="114524"/>
                  <a:pt x="265085" y="102004"/>
                  <a:pt x="275413" y="95744"/>
                </a:cubicBezTo>
                <a:cubicBezTo>
                  <a:pt x="276150" y="95375"/>
                  <a:pt x="276888" y="95007"/>
                  <a:pt x="277626" y="94639"/>
                </a:cubicBezTo>
                <a:cubicBezTo>
                  <a:pt x="282420" y="91325"/>
                  <a:pt x="287953" y="89115"/>
                  <a:pt x="293485" y="87642"/>
                </a:cubicBezTo>
                <a:close/>
                <a:moveTo>
                  <a:pt x="542463" y="54477"/>
                </a:moveTo>
                <a:cubicBezTo>
                  <a:pt x="559981" y="54477"/>
                  <a:pt x="574182" y="68662"/>
                  <a:pt x="574182" y="86161"/>
                </a:cubicBezTo>
                <a:cubicBezTo>
                  <a:pt x="574182" y="103660"/>
                  <a:pt x="559981" y="117845"/>
                  <a:pt x="542463" y="117845"/>
                </a:cubicBezTo>
                <a:cubicBezTo>
                  <a:pt x="524945" y="117845"/>
                  <a:pt x="510744" y="103660"/>
                  <a:pt x="510744" y="86161"/>
                </a:cubicBezTo>
                <a:cubicBezTo>
                  <a:pt x="510744" y="68662"/>
                  <a:pt x="524945" y="54477"/>
                  <a:pt x="542463" y="54477"/>
                </a:cubicBezTo>
                <a:close/>
                <a:moveTo>
                  <a:pt x="61913" y="54477"/>
                </a:moveTo>
                <a:cubicBezTo>
                  <a:pt x="79431" y="54477"/>
                  <a:pt x="93632" y="68662"/>
                  <a:pt x="93632" y="86161"/>
                </a:cubicBezTo>
                <a:cubicBezTo>
                  <a:pt x="93632" y="103660"/>
                  <a:pt x="79431" y="117845"/>
                  <a:pt x="61913" y="117845"/>
                </a:cubicBezTo>
                <a:cubicBezTo>
                  <a:pt x="44395" y="117845"/>
                  <a:pt x="30194" y="103660"/>
                  <a:pt x="30194" y="86161"/>
                </a:cubicBezTo>
                <a:cubicBezTo>
                  <a:pt x="30194" y="68662"/>
                  <a:pt x="44395" y="54477"/>
                  <a:pt x="61913" y="54477"/>
                </a:cubicBezTo>
                <a:close/>
                <a:moveTo>
                  <a:pt x="427760" y="31613"/>
                </a:moveTo>
                <a:cubicBezTo>
                  <a:pt x="447714" y="31613"/>
                  <a:pt x="463890" y="47773"/>
                  <a:pt x="463890" y="67707"/>
                </a:cubicBezTo>
                <a:cubicBezTo>
                  <a:pt x="463890" y="87641"/>
                  <a:pt x="447714" y="103801"/>
                  <a:pt x="427760" y="103801"/>
                </a:cubicBezTo>
                <a:cubicBezTo>
                  <a:pt x="407806" y="103801"/>
                  <a:pt x="391630" y="87641"/>
                  <a:pt x="391630" y="67707"/>
                </a:cubicBezTo>
                <a:cubicBezTo>
                  <a:pt x="391630" y="47773"/>
                  <a:pt x="407806" y="31613"/>
                  <a:pt x="427760" y="31613"/>
                </a:cubicBezTo>
                <a:close/>
                <a:moveTo>
                  <a:pt x="179899" y="31613"/>
                </a:moveTo>
                <a:cubicBezTo>
                  <a:pt x="199872" y="31613"/>
                  <a:pt x="216064" y="47773"/>
                  <a:pt x="216064" y="67707"/>
                </a:cubicBezTo>
                <a:cubicBezTo>
                  <a:pt x="216064" y="87641"/>
                  <a:pt x="199872" y="103801"/>
                  <a:pt x="179899" y="103801"/>
                </a:cubicBezTo>
                <a:cubicBezTo>
                  <a:pt x="159926" y="103801"/>
                  <a:pt x="143734" y="87641"/>
                  <a:pt x="143734" y="67707"/>
                </a:cubicBezTo>
                <a:cubicBezTo>
                  <a:pt x="143734" y="47773"/>
                  <a:pt x="159926" y="31613"/>
                  <a:pt x="179899" y="31613"/>
                </a:cubicBezTo>
                <a:close/>
                <a:moveTo>
                  <a:pt x="303811" y="0"/>
                </a:moveTo>
                <a:cubicBezTo>
                  <a:pt x="327448" y="0"/>
                  <a:pt x="346609" y="19114"/>
                  <a:pt x="346609" y="42692"/>
                </a:cubicBezTo>
                <a:cubicBezTo>
                  <a:pt x="346609" y="66270"/>
                  <a:pt x="327448" y="85384"/>
                  <a:pt x="303811" y="85384"/>
                </a:cubicBezTo>
                <a:cubicBezTo>
                  <a:pt x="280174" y="85384"/>
                  <a:pt x="261013" y="66270"/>
                  <a:pt x="261013" y="42692"/>
                </a:cubicBezTo>
                <a:cubicBezTo>
                  <a:pt x="261013" y="19114"/>
                  <a:pt x="280174" y="0"/>
                  <a:pt x="3038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out-of-basket-commercial-symbol_49779"/>
          <p:cNvSpPr>
            <a:spLocks noChangeAspect="1"/>
          </p:cNvSpPr>
          <p:nvPr/>
        </p:nvSpPr>
        <p:spPr bwMode="auto">
          <a:xfrm>
            <a:off x="4770453" y="1834227"/>
            <a:ext cx="439353" cy="436947"/>
          </a:xfrm>
          <a:custGeom>
            <a:avLst/>
            <a:gdLst>
              <a:gd name="connsiteX0" fmla="*/ 237692 w 589471"/>
              <a:gd name="connsiteY0" fmla="*/ 377604 h 586243"/>
              <a:gd name="connsiteX1" fmla="*/ 282896 w 589471"/>
              <a:gd name="connsiteY1" fmla="*/ 422714 h 586243"/>
              <a:gd name="connsiteX2" fmla="*/ 237692 w 589471"/>
              <a:gd name="connsiteY2" fmla="*/ 467824 h 586243"/>
              <a:gd name="connsiteX3" fmla="*/ 192488 w 589471"/>
              <a:gd name="connsiteY3" fmla="*/ 422714 h 586243"/>
              <a:gd name="connsiteX4" fmla="*/ 237692 w 589471"/>
              <a:gd name="connsiteY4" fmla="*/ 377604 h 586243"/>
              <a:gd name="connsiteX5" fmla="*/ 359328 w 589471"/>
              <a:gd name="connsiteY5" fmla="*/ 82076 h 586243"/>
              <a:gd name="connsiteX6" fmla="*/ 313540 w 589471"/>
              <a:gd name="connsiteY6" fmla="*/ 127799 h 586243"/>
              <a:gd name="connsiteX7" fmla="*/ 359328 w 589471"/>
              <a:gd name="connsiteY7" fmla="*/ 172351 h 586243"/>
              <a:gd name="connsiteX8" fmla="*/ 403941 w 589471"/>
              <a:gd name="connsiteY8" fmla="*/ 127799 h 586243"/>
              <a:gd name="connsiteX9" fmla="*/ 359328 w 589471"/>
              <a:gd name="connsiteY9" fmla="*/ 82076 h 586243"/>
              <a:gd name="connsiteX10" fmla="*/ 233705 w 589471"/>
              <a:gd name="connsiteY10" fmla="*/ 21111 h 586243"/>
              <a:gd name="connsiteX11" fmla="*/ 15334 w 589471"/>
              <a:gd name="connsiteY11" fmla="*/ 340005 h 586243"/>
              <a:gd name="connsiteX12" fmla="*/ 265405 w 589471"/>
              <a:gd name="connsiteY12" fmla="*/ 575659 h 586243"/>
              <a:gd name="connsiteX13" fmla="*/ 421552 w 589471"/>
              <a:gd name="connsiteY13" fmla="*/ 464280 h 586243"/>
              <a:gd name="connsiteX14" fmla="*/ 332325 w 589471"/>
              <a:gd name="connsiteY14" fmla="*/ 307178 h 586243"/>
              <a:gd name="connsiteX15" fmla="*/ 233705 w 589471"/>
              <a:gd name="connsiteY15" fmla="*/ 21111 h 586243"/>
              <a:gd name="connsiteX16" fmla="*/ 298278 w 589471"/>
              <a:gd name="connsiteY16" fmla="*/ 7 h 586243"/>
              <a:gd name="connsiteX17" fmla="*/ 589440 w 589471"/>
              <a:gd name="connsiteY17" fmla="*/ 302488 h 586243"/>
              <a:gd name="connsiteX18" fmla="*/ 294756 w 589471"/>
              <a:gd name="connsiteY18" fmla="*/ 586210 h 586243"/>
              <a:gd name="connsiteX19" fmla="*/ 71 w 589471"/>
              <a:gd name="connsiteY19" fmla="*/ 288419 h 586243"/>
              <a:gd name="connsiteX20" fmla="*/ 298278 w 589471"/>
              <a:gd name="connsiteY20" fmla="*/ 7 h 58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471" h="586243">
                <a:moveTo>
                  <a:pt x="237692" y="377604"/>
                </a:moveTo>
                <a:cubicBezTo>
                  <a:pt x="262657" y="377604"/>
                  <a:pt x="282896" y="397800"/>
                  <a:pt x="282896" y="422714"/>
                </a:cubicBezTo>
                <a:cubicBezTo>
                  <a:pt x="282896" y="447628"/>
                  <a:pt x="262657" y="467824"/>
                  <a:pt x="237692" y="467824"/>
                </a:cubicBezTo>
                <a:cubicBezTo>
                  <a:pt x="212727" y="467824"/>
                  <a:pt x="192488" y="447628"/>
                  <a:pt x="192488" y="422714"/>
                </a:cubicBezTo>
                <a:cubicBezTo>
                  <a:pt x="192488" y="397800"/>
                  <a:pt x="212727" y="377604"/>
                  <a:pt x="237692" y="377604"/>
                </a:cubicBezTo>
                <a:close/>
                <a:moveTo>
                  <a:pt x="359328" y="82076"/>
                </a:moveTo>
                <a:cubicBezTo>
                  <a:pt x="333499" y="82076"/>
                  <a:pt x="313540" y="102007"/>
                  <a:pt x="313540" y="127799"/>
                </a:cubicBezTo>
                <a:cubicBezTo>
                  <a:pt x="313540" y="152420"/>
                  <a:pt x="333499" y="172351"/>
                  <a:pt x="359328" y="172351"/>
                </a:cubicBezTo>
                <a:cubicBezTo>
                  <a:pt x="383983" y="172351"/>
                  <a:pt x="403941" y="152420"/>
                  <a:pt x="403941" y="127799"/>
                </a:cubicBezTo>
                <a:cubicBezTo>
                  <a:pt x="403941" y="102007"/>
                  <a:pt x="383983" y="82076"/>
                  <a:pt x="359328" y="82076"/>
                </a:cubicBezTo>
                <a:close/>
                <a:moveTo>
                  <a:pt x="233705" y="21111"/>
                </a:moveTo>
                <a:cubicBezTo>
                  <a:pt x="99865" y="44559"/>
                  <a:pt x="-6973" y="184075"/>
                  <a:pt x="15334" y="340005"/>
                </a:cubicBezTo>
                <a:cubicBezTo>
                  <a:pt x="31770" y="445522"/>
                  <a:pt x="101039" y="548693"/>
                  <a:pt x="265405" y="575659"/>
                </a:cubicBezTo>
                <a:cubicBezTo>
                  <a:pt x="339369" y="588555"/>
                  <a:pt x="400419" y="542831"/>
                  <a:pt x="421552" y="464280"/>
                </a:cubicBezTo>
                <a:cubicBezTo>
                  <a:pt x="441511" y="386901"/>
                  <a:pt x="407464" y="336488"/>
                  <a:pt x="332325" y="307178"/>
                </a:cubicBezTo>
                <a:cubicBezTo>
                  <a:pt x="219617" y="239178"/>
                  <a:pt x="207877" y="185247"/>
                  <a:pt x="233705" y="21111"/>
                </a:cubicBezTo>
                <a:close/>
                <a:moveTo>
                  <a:pt x="298278" y="7"/>
                </a:moveTo>
                <a:cubicBezTo>
                  <a:pt x="463818" y="-1165"/>
                  <a:pt x="591788" y="131317"/>
                  <a:pt x="589440" y="302488"/>
                </a:cubicBezTo>
                <a:cubicBezTo>
                  <a:pt x="588266" y="467797"/>
                  <a:pt x="463818" y="588555"/>
                  <a:pt x="294756" y="586210"/>
                </a:cubicBezTo>
                <a:cubicBezTo>
                  <a:pt x="123346" y="585038"/>
                  <a:pt x="-3451" y="457246"/>
                  <a:pt x="71" y="288419"/>
                </a:cubicBezTo>
                <a:cubicBezTo>
                  <a:pt x="3593" y="130144"/>
                  <a:pt x="138608" y="7"/>
                  <a:pt x="298278" y="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out-of-basket-commercial-symbol_49779"/>
          <p:cNvSpPr>
            <a:spLocks noChangeAspect="1"/>
          </p:cNvSpPr>
          <p:nvPr/>
        </p:nvSpPr>
        <p:spPr bwMode="auto">
          <a:xfrm>
            <a:off x="5412099" y="1833024"/>
            <a:ext cx="439353" cy="439353"/>
          </a:xfrm>
          <a:custGeom>
            <a:avLst/>
            <a:gdLst>
              <a:gd name="connsiteX0" fmla="*/ 175260 w 593115"/>
              <a:gd name="connsiteY0" fmla="*/ 543382 h 593115"/>
              <a:gd name="connsiteX1" fmla="*/ 173415 w 593115"/>
              <a:gd name="connsiteY1" fmla="*/ 545224 h 593115"/>
              <a:gd name="connsiteX2" fmla="*/ 179872 w 593115"/>
              <a:gd name="connsiteY2" fmla="*/ 548908 h 593115"/>
              <a:gd name="connsiteX3" fmla="*/ 360666 w 593115"/>
              <a:gd name="connsiteY3" fmla="*/ 517594 h 593115"/>
              <a:gd name="connsiteX4" fmla="*/ 308088 w 593115"/>
              <a:gd name="connsiteY4" fmla="*/ 520357 h 593115"/>
              <a:gd name="connsiteX5" fmla="*/ 305321 w 593115"/>
              <a:gd name="connsiteY5" fmla="*/ 520357 h 593115"/>
              <a:gd name="connsiteX6" fmla="*/ 305321 w 593115"/>
              <a:gd name="connsiteY6" fmla="*/ 524041 h 593115"/>
              <a:gd name="connsiteX7" fmla="*/ 308088 w 593115"/>
              <a:gd name="connsiteY7" fmla="*/ 570090 h 593115"/>
              <a:gd name="connsiteX8" fmla="*/ 308088 w 593115"/>
              <a:gd name="connsiteY8" fmla="*/ 573774 h 593115"/>
              <a:gd name="connsiteX9" fmla="*/ 311778 w 593115"/>
              <a:gd name="connsiteY9" fmla="*/ 573774 h 593115"/>
              <a:gd name="connsiteX10" fmla="*/ 336683 w 593115"/>
              <a:gd name="connsiteY10" fmla="*/ 571011 h 593115"/>
              <a:gd name="connsiteX11" fmla="*/ 338528 w 593115"/>
              <a:gd name="connsiteY11" fmla="*/ 571011 h 593115"/>
              <a:gd name="connsiteX12" fmla="*/ 339450 w 593115"/>
              <a:gd name="connsiteY12" fmla="*/ 569169 h 593115"/>
              <a:gd name="connsiteX13" fmla="*/ 363433 w 593115"/>
              <a:gd name="connsiteY13" fmla="*/ 522199 h 593115"/>
              <a:gd name="connsiteX14" fmla="*/ 366200 w 593115"/>
              <a:gd name="connsiteY14" fmla="*/ 517594 h 593115"/>
              <a:gd name="connsiteX15" fmla="*/ 232450 w 593115"/>
              <a:gd name="connsiteY15" fmla="*/ 516673 h 593115"/>
              <a:gd name="connsiteX16" fmla="*/ 234295 w 593115"/>
              <a:gd name="connsiteY16" fmla="*/ 521278 h 593115"/>
              <a:gd name="connsiteX17" fmla="*/ 260122 w 593115"/>
              <a:gd name="connsiteY17" fmla="*/ 570090 h 593115"/>
              <a:gd name="connsiteX18" fmla="*/ 260122 w 593115"/>
              <a:gd name="connsiteY18" fmla="*/ 571932 h 593115"/>
              <a:gd name="connsiteX19" fmla="*/ 261967 w 593115"/>
              <a:gd name="connsiteY19" fmla="*/ 571932 h 593115"/>
              <a:gd name="connsiteX20" fmla="*/ 286872 w 593115"/>
              <a:gd name="connsiteY20" fmla="*/ 573774 h 593115"/>
              <a:gd name="connsiteX21" fmla="*/ 289640 w 593115"/>
              <a:gd name="connsiteY21" fmla="*/ 573774 h 593115"/>
              <a:gd name="connsiteX22" fmla="*/ 289640 w 593115"/>
              <a:gd name="connsiteY22" fmla="*/ 570090 h 593115"/>
              <a:gd name="connsiteX23" fmla="*/ 286872 w 593115"/>
              <a:gd name="connsiteY23" fmla="*/ 523120 h 593115"/>
              <a:gd name="connsiteX24" fmla="*/ 286872 w 593115"/>
              <a:gd name="connsiteY24" fmla="*/ 520357 h 593115"/>
              <a:gd name="connsiteX25" fmla="*/ 284105 w 593115"/>
              <a:gd name="connsiteY25" fmla="*/ 520357 h 593115"/>
              <a:gd name="connsiteX26" fmla="*/ 237062 w 593115"/>
              <a:gd name="connsiteY26" fmla="*/ 516673 h 593115"/>
              <a:gd name="connsiteX27" fmla="*/ 202932 w 593115"/>
              <a:gd name="connsiteY27" fmla="*/ 512068 h 593115"/>
              <a:gd name="connsiteX28" fmla="*/ 199243 w 593115"/>
              <a:gd name="connsiteY28" fmla="*/ 519436 h 593115"/>
              <a:gd name="connsiteX29" fmla="*/ 185406 w 593115"/>
              <a:gd name="connsiteY29" fmla="*/ 525883 h 593115"/>
              <a:gd name="connsiteX30" fmla="*/ 220458 w 593115"/>
              <a:gd name="connsiteY30" fmla="*/ 562722 h 593115"/>
              <a:gd name="connsiteX31" fmla="*/ 221381 w 593115"/>
              <a:gd name="connsiteY31" fmla="*/ 563643 h 593115"/>
              <a:gd name="connsiteX32" fmla="*/ 229682 w 593115"/>
              <a:gd name="connsiteY32" fmla="*/ 565485 h 593115"/>
              <a:gd name="connsiteX33" fmla="*/ 237062 w 593115"/>
              <a:gd name="connsiteY33" fmla="*/ 567327 h 593115"/>
              <a:gd name="connsiteX34" fmla="*/ 233372 w 593115"/>
              <a:gd name="connsiteY34" fmla="*/ 561801 h 593115"/>
              <a:gd name="connsiteX35" fmla="*/ 211234 w 593115"/>
              <a:gd name="connsiteY35" fmla="*/ 514831 h 593115"/>
              <a:gd name="connsiteX36" fmla="*/ 210312 w 593115"/>
              <a:gd name="connsiteY36" fmla="*/ 512989 h 593115"/>
              <a:gd name="connsiteX37" fmla="*/ 208467 w 593115"/>
              <a:gd name="connsiteY37" fmla="*/ 512989 h 593115"/>
              <a:gd name="connsiteX38" fmla="*/ 202932 w 593115"/>
              <a:gd name="connsiteY38" fmla="*/ 512068 h 593115"/>
              <a:gd name="connsiteX39" fmla="*/ 429847 w 593115"/>
              <a:gd name="connsiteY39" fmla="*/ 507463 h 593115"/>
              <a:gd name="connsiteX40" fmla="*/ 421545 w 593115"/>
              <a:gd name="connsiteY40" fmla="*/ 509305 h 593115"/>
              <a:gd name="connsiteX41" fmla="*/ 389261 w 593115"/>
              <a:gd name="connsiteY41" fmla="*/ 514831 h 593115"/>
              <a:gd name="connsiteX42" fmla="*/ 387416 w 593115"/>
              <a:gd name="connsiteY42" fmla="*/ 514831 h 593115"/>
              <a:gd name="connsiteX43" fmla="*/ 386494 w 593115"/>
              <a:gd name="connsiteY43" fmla="*/ 516673 h 593115"/>
              <a:gd name="connsiteX44" fmla="*/ 366200 w 593115"/>
              <a:gd name="connsiteY44" fmla="*/ 559959 h 593115"/>
              <a:gd name="connsiteX45" fmla="*/ 362511 w 593115"/>
              <a:gd name="connsiteY45" fmla="*/ 566406 h 593115"/>
              <a:gd name="connsiteX46" fmla="*/ 369890 w 593115"/>
              <a:gd name="connsiteY46" fmla="*/ 563643 h 593115"/>
              <a:gd name="connsiteX47" fmla="*/ 380959 w 593115"/>
              <a:gd name="connsiteY47" fmla="*/ 560881 h 593115"/>
              <a:gd name="connsiteX48" fmla="*/ 382804 w 593115"/>
              <a:gd name="connsiteY48" fmla="*/ 559959 h 593115"/>
              <a:gd name="connsiteX49" fmla="*/ 425235 w 593115"/>
              <a:gd name="connsiteY49" fmla="*/ 513910 h 593115"/>
              <a:gd name="connsiteX50" fmla="*/ 499951 w 593115"/>
              <a:gd name="connsiteY50" fmla="*/ 486281 h 593115"/>
              <a:gd name="connsiteX51" fmla="*/ 487037 w 593115"/>
              <a:gd name="connsiteY51" fmla="*/ 490886 h 593115"/>
              <a:gd name="connsiteX52" fmla="*/ 460287 w 593115"/>
              <a:gd name="connsiteY52" fmla="*/ 499174 h 593115"/>
              <a:gd name="connsiteX53" fmla="*/ 459365 w 593115"/>
              <a:gd name="connsiteY53" fmla="*/ 499174 h 593115"/>
              <a:gd name="connsiteX54" fmla="*/ 457520 w 593115"/>
              <a:gd name="connsiteY54" fmla="*/ 501016 h 593115"/>
              <a:gd name="connsiteX55" fmla="*/ 436304 w 593115"/>
              <a:gd name="connsiteY55" fmla="*/ 529567 h 593115"/>
              <a:gd name="connsiteX56" fmla="*/ 425235 w 593115"/>
              <a:gd name="connsiteY56" fmla="*/ 543382 h 593115"/>
              <a:gd name="connsiteX57" fmla="*/ 440916 w 593115"/>
              <a:gd name="connsiteY57" fmla="*/ 533251 h 593115"/>
              <a:gd name="connsiteX58" fmla="*/ 489804 w 593115"/>
              <a:gd name="connsiteY58" fmla="*/ 496411 h 593115"/>
              <a:gd name="connsiteX59" fmla="*/ 85785 w 593115"/>
              <a:gd name="connsiteY59" fmla="*/ 477071 h 593115"/>
              <a:gd name="connsiteX60" fmla="*/ 95009 w 593115"/>
              <a:gd name="connsiteY60" fmla="*/ 487202 h 593115"/>
              <a:gd name="connsiteX61" fmla="*/ 146665 w 593115"/>
              <a:gd name="connsiteY61" fmla="*/ 529567 h 593115"/>
              <a:gd name="connsiteX62" fmla="*/ 146665 w 593115"/>
              <a:gd name="connsiteY62" fmla="*/ 526804 h 593115"/>
              <a:gd name="connsiteX63" fmla="*/ 136518 w 593115"/>
              <a:gd name="connsiteY63" fmla="*/ 513910 h 593115"/>
              <a:gd name="connsiteX64" fmla="*/ 139285 w 593115"/>
              <a:gd name="connsiteY64" fmla="*/ 498253 h 593115"/>
              <a:gd name="connsiteX65" fmla="*/ 139285 w 593115"/>
              <a:gd name="connsiteY65" fmla="*/ 497332 h 593115"/>
              <a:gd name="connsiteX66" fmla="*/ 138363 w 593115"/>
              <a:gd name="connsiteY66" fmla="*/ 496411 h 593115"/>
              <a:gd name="connsiteX67" fmla="*/ 137441 w 593115"/>
              <a:gd name="connsiteY67" fmla="*/ 496411 h 593115"/>
              <a:gd name="connsiteX68" fmla="*/ 98699 w 593115"/>
              <a:gd name="connsiteY68" fmla="*/ 482597 h 593115"/>
              <a:gd name="connsiteX69" fmla="*/ 411399 w 593115"/>
              <a:gd name="connsiteY69" fmla="*/ 445757 h 593115"/>
              <a:gd name="connsiteX70" fmla="*/ 397563 w 593115"/>
              <a:gd name="connsiteY70" fmla="*/ 489965 h 593115"/>
              <a:gd name="connsiteX71" fmla="*/ 395718 w 593115"/>
              <a:gd name="connsiteY71" fmla="*/ 494569 h 593115"/>
              <a:gd name="connsiteX72" fmla="*/ 400330 w 593115"/>
              <a:gd name="connsiteY72" fmla="*/ 493649 h 593115"/>
              <a:gd name="connsiteX73" fmla="*/ 424313 w 593115"/>
              <a:gd name="connsiteY73" fmla="*/ 489965 h 593115"/>
              <a:gd name="connsiteX74" fmla="*/ 424313 w 593115"/>
              <a:gd name="connsiteY74" fmla="*/ 484439 h 593115"/>
              <a:gd name="connsiteX75" fmla="*/ 414166 w 593115"/>
              <a:gd name="connsiteY75" fmla="*/ 470624 h 593115"/>
              <a:gd name="connsiteX76" fmla="*/ 414166 w 593115"/>
              <a:gd name="connsiteY76" fmla="*/ 448520 h 593115"/>
              <a:gd name="connsiteX77" fmla="*/ 122682 w 593115"/>
              <a:gd name="connsiteY77" fmla="*/ 433784 h 593115"/>
              <a:gd name="connsiteX78" fmla="*/ 134673 w 593115"/>
              <a:gd name="connsiteY78" fmla="*/ 455888 h 593115"/>
              <a:gd name="connsiteX79" fmla="*/ 134673 w 593115"/>
              <a:gd name="connsiteY79" fmla="*/ 442994 h 593115"/>
              <a:gd name="connsiteX80" fmla="*/ 122682 w 593115"/>
              <a:gd name="connsiteY80" fmla="*/ 433784 h 593115"/>
              <a:gd name="connsiteX81" fmla="*/ 253665 w 593115"/>
              <a:gd name="connsiteY81" fmla="*/ 419970 h 593115"/>
              <a:gd name="connsiteX82" fmla="*/ 249976 w 593115"/>
              <a:gd name="connsiteY82" fmla="*/ 452204 h 593115"/>
              <a:gd name="connsiteX83" fmla="*/ 238907 w 593115"/>
              <a:gd name="connsiteY83" fmla="*/ 460493 h 593115"/>
              <a:gd name="connsiteX84" fmla="*/ 223225 w 593115"/>
              <a:gd name="connsiteY84" fmla="*/ 460493 h 593115"/>
              <a:gd name="connsiteX85" fmla="*/ 217691 w 593115"/>
              <a:gd name="connsiteY85" fmla="*/ 469703 h 593115"/>
              <a:gd name="connsiteX86" fmla="*/ 222303 w 593115"/>
              <a:gd name="connsiteY86" fmla="*/ 487202 h 593115"/>
              <a:gd name="connsiteX87" fmla="*/ 220458 w 593115"/>
              <a:gd name="connsiteY87" fmla="*/ 488123 h 593115"/>
              <a:gd name="connsiteX88" fmla="*/ 223225 w 593115"/>
              <a:gd name="connsiteY88" fmla="*/ 494569 h 593115"/>
              <a:gd name="connsiteX89" fmla="*/ 224148 w 593115"/>
              <a:gd name="connsiteY89" fmla="*/ 496411 h 593115"/>
              <a:gd name="connsiteX90" fmla="*/ 225070 w 593115"/>
              <a:gd name="connsiteY90" fmla="*/ 496411 h 593115"/>
              <a:gd name="connsiteX91" fmla="*/ 282260 w 593115"/>
              <a:gd name="connsiteY91" fmla="*/ 501937 h 593115"/>
              <a:gd name="connsiteX92" fmla="*/ 285950 w 593115"/>
              <a:gd name="connsiteY92" fmla="*/ 501937 h 593115"/>
              <a:gd name="connsiteX93" fmla="*/ 285028 w 593115"/>
              <a:gd name="connsiteY93" fmla="*/ 498253 h 593115"/>
              <a:gd name="connsiteX94" fmla="*/ 282260 w 593115"/>
              <a:gd name="connsiteY94" fmla="*/ 424575 h 593115"/>
              <a:gd name="connsiteX95" fmla="*/ 282260 w 593115"/>
              <a:gd name="connsiteY95" fmla="*/ 421812 h 593115"/>
              <a:gd name="connsiteX96" fmla="*/ 279493 w 593115"/>
              <a:gd name="connsiteY96" fmla="*/ 421812 h 593115"/>
              <a:gd name="connsiteX97" fmla="*/ 253665 w 593115"/>
              <a:gd name="connsiteY97" fmla="*/ 419970 h 593115"/>
              <a:gd name="connsiteX98" fmla="*/ 401252 w 593115"/>
              <a:gd name="connsiteY98" fmla="*/ 411681 h 593115"/>
              <a:gd name="connsiteX99" fmla="*/ 396640 w 593115"/>
              <a:gd name="connsiteY99" fmla="*/ 412602 h 593115"/>
              <a:gd name="connsiteX100" fmla="*/ 303476 w 593115"/>
              <a:gd name="connsiteY100" fmla="*/ 421812 h 593115"/>
              <a:gd name="connsiteX101" fmla="*/ 300709 w 593115"/>
              <a:gd name="connsiteY101" fmla="*/ 421812 h 593115"/>
              <a:gd name="connsiteX102" fmla="*/ 300709 w 593115"/>
              <a:gd name="connsiteY102" fmla="*/ 424575 h 593115"/>
              <a:gd name="connsiteX103" fmla="*/ 303476 w 593115"/>
              <a:gd name="connsiteY103" fmla="*/ 499174 h 593115"/>
              <a:gd name="connsiteX104" fmla="*/ 304398 w 593115"/>
              <a:gd name="connsiteY104" fmla="*/ 501937 h 593115"/>
              <a:gd name="connsiteX105" fmla="*/ 307166 w 593115"/>
              <a:gd name="connsiteY105" fmla="*/ 501937 h 593115"/>
              <a:gd name="connsiteX106" fmla="*/ 372657 w 593115"/>
              <a:gd name="connsiteY106" fmla="*/ 498253 h 593115"/>
              <a:gd name="connsiteX107" fmla="*/ 374502 w 593115"/>
              <a:gd name="connsiteY107" fmla="*/ 498253 h 593115"/>
              <a:gd name="connsiteX108" fmla="*/ 374502 w 593115"/>
              <a:gd name="connsiteY108" fmla="*/ 496411 h 593115"/>
              <a:gd name="connsiteX109" fmla="*/ 400330 w 593115"/>
              <a:gd name="connsiteY109" fmla="*/ 416286 h 593115"/>
              <a:gd name="connsiteX110" fmla="*/ 571900 w 593115"/>
              <a:gd name="connsiteY110" fmla="*/ 340765 h 593115"/>
              <a:gd name="connsiteX111" fmla="*/ 565443 w 593115"/>
              <a:gd name="connsiteY111" fmla="*/ 345370 h 593115"/>
              <a:gd name="connsiteX112" fmla="*/ 533158 w 593115"/>
              <a:gd name="connsiteY112" fmla="*/ 364710 h 593115"/>
              <a:gd name="connsiteX113" fmla="*/ 518399 w 593115"/>
              <a:gd name="connsiteY113" fmla="*/ 378525 h 593115"/>
              <a:gd name="connsiteX114" fmla="*/ 511942 w 593115"/>
              <a:gd name="connsiteY114" fmla="*/ 397866 h 593115"/>
              <a:gd name="connsiteX115" fmla="*/ 512865 w 593115"/>
              <a:gd name="connsiteY115" fmla="*/ 399708 h 593115"/>
              <a:gd name="connsiteX116" fmla="*/ 515632 w 593115"/>
              <a:gd name="connsiteY116" fmla="*/ 427337 h 593115"/>
              <a:gd name="connsiteX117" fmla="*/ 502718 w 593115"/>
              <a:gd name="connsiteY117" fmla="*/ 444836 h 593115"/>
              <a:gd name="connsiteX118" fmla="*/ 496261 w 593115"/>
              <a:gd name="connsiteY118" fmla="*/ 452204 h 593115"/>
              <a:gd name="connsiteX119" fmla="*/ 496261 w 593115"/>
              <a:gd name="connsiteY119" fmla="*/ 463256 h 593115"/>
              <a:gd name="connsiteX120" fmla="*/ 487037 w 593115"/>
              <a:gd name="connsiteY120" fmla="*/ 466019 h 593115"/>
              <a:gd name="connsiteX121" fmla="*/ 483347 w 593115"/>
              <a:gd name="connsiteY121" fmla="*/ 473387 h 593115"/>
              <a:gd name="connsiteX122" fmla="*/ 521167 w 593115"/>
              <a:gd name="connsiteY122" fmla="*/ 457730 h 593115"/>
              <a:gd name="connsiteX123" fmla="*/ 524856 w 593115"/>
              <a:gd name="connsiteY123" fmla="*/ 454046 h 593115"/>
              <a:gd name="connsiteX124" fmla="*/ 528546 w 593115"/>
              <a:gd name="connsiteY124" fmla="*/ 447599 h 593115"/>
              <a:gd name="connsiteX125" fmla="*/ 523011 w 593115"/>
              <a:gd name="connsiteY125" fmla="*/ 442073 h 593115"/>
              <a:gd name="connsiteX126" fmla="*/ 523011 w 593115"/>
              <a:gd name="connsiteY126" fmla="*/ 431021 h 593115"/>
              <a:gd name="connsiteX127" fmla="*/ 537770 w 593115"/>
              <a:gd name="connsiteY127" fmla="*/ 432863 h 593115"/>
              <a:gd name="connsiteX128" fmla="*/ 546072 w 593115"/>
              <a:gd name="connsiteY128" fmla="*/ 416286 h 593115"/>
              <a:gd name="connsiteX129" fmla="*/ 547917 w 593115"/>
              <a:gd name="connsiteY129" fmla="*/ 416286 h 593115"/>
              <a:gd name="connsiteX130" fmla="*/ 570055 w 593115"/>
              <a:gd name="connsiteY130" fmla="*/ 348133 h 593115"/>
              <a:gd name="connsiteX131" fmla="*/ 91320 w 593115"/>
              <a:gd name="connsiteY131" fmla="*/ 339844 h 593115"/>
              <a:gd name="connsiteX132" fmla="*/ 95009 w 593115"/>
              <a:gd name="connsiteY132" fmla="*/ 359185 h 593115"/>
              <a:gd name="connsiteX133" fmla="*/ 95932 w 593115"/>
              <a:gd name="connsiteY133" fmla="*/ 361027 h 593115"/>
              <a:gd name="connsiteX134" fmla="*/ 96854 w 593115"/>
              <a:gd name="connsiteY134" fmla="*/ 361947 h 593115"/>
              <a:gd name="connsiteX135" fmla="*/ 97777 w 593115"/>
              <a:gd name="connsiteY135" fmla="*/ 361947 h 593115"/>
              <a:gd name="connsiteX136" fmla="*/ 104234 w 593115"/>
              <a:gd name="connsiteY136" fmla="*/ 357343 h 593115"/>
              <a:gd name="connsiteX137" fmla="*/ 101466 w 593115"/>
              <a:gd name="connsiteY137" fmla="*/ 340765 h 593115"/>
              <a:gd name="connsiteX138" fmla="*/ 22138 w 593115"/>
              <a:gd name="connsiteY138" fmla="*/ 338923 h 593115"/>
              <a:gd name="connsiteX139" fmla="*/ 23061 w 593115"/>
              <a:gd name="connsiteY139" fmla="*/ 346291 h 593115"/>
              <a:gd name="connsiteX140" fmla="*/ 61802 w 593115"/>
              <a:gd name="connsiteY140" fmla="*/ 444836 h 593115"/>
              <a:gd name="connsiteX141" fmla="*/ 62725 w 593115"/>
              <a:gd name="connsiteY141" fmla="*/ 445757 h 593115"/>
              <a:gd name="connsiteX142" fmla="*/ 63647 w 593115"/>
              <a:gd name="connsiteY142" fmla="*/ 445757 h 593115"/>
              <a:gd name="connsiteX143" fmla="*/ 114380 w 593115"/>
              <a:gd name="connsiteY143" fmla="*/ 468782 h 593115"/>
              <a:gd name="connsiteX144" fmla="*/ 122682 w 593115"/>
              <a:gd name="connsiteY144" fmla="*/ 472466 h 593115"/>
              <a:gd name="connsiteX145" fmla="*/ 118070 w 593115"/>
              <a:gd name="connsiteY145" fmla="*/ 465098 h 593115"/>
              <a:gd name="connsiteX146" fmla="*/ 80251 w 593115"/>
              <a:gd name="connsiteY146" fmla="*/ 374841 h 593115"/>
              <a:gd name="connsiteX147" fmla="*/ 79328 w 593115"/>
              <a:gd name="connsiteY147" fmla="*/ 372999 h 593115"/>
              <a:gd name="connsiteX148" fmla="*/ 78406 w 593115"/>
              <a:gd name="connsiteY148" fmla="*/ 372999 h 593115"/>
              <a:gd name="connsiteX149" fmla="*/ 27673 w 593115"/>
              <a:gd name="connsiteY149" fmla="*/ 342607 h 593115"/>
              <a:gd name="connsiteX150" fmla="*/ 298864 w 593115"/>
              <a:gd name="connsiteY150" fmla="*/ 325108 h 593115"/>
              <a:gd name="connsiteX151" fmla="*/ 298864 w 593115"/>
              <a:gd name="connsiteY151" fmla="*/ 326950 h 593115"/>
              <a:gd name="connsiteX152" fmla="*/ 299786 w 593115"/>
              <a:gd name="connsiteY152" fmla="*/ 400629 h 593115"/>
              <a:gd name="connsiteX153" fmla="*/ 299786 w 593115"/>
              <a:gd name="connsiteY153" fmla="*/ 403392 h 593115"/>
              <a:gd name="connsiteX154" fmla="*/ 303476 w 593115"/>
              <a:gd name="connsiteY154" fmla="*/ 403392 h 593115"/>
              <a:gd name="connsiteX155" fmla="*/ 403097 w 593115"/>
              <a:gd name="connsiteY155" fmla="*/ 392340 h 593115"/>
              <a:gd name="connsiteX156" fmla="*/ 404942 w 593115"/>
              <a:gd name="connsiteY156" fmla="*/ 392340 h 593115"/>
              <a:gd name="connsiteX157" fmla="*/ 395718 w 593115"/>
              <a:gd name="connsiteY157" fmla="*/ 376683 h 593115"/>
              <a:gd name="connsiteX158" fmla="*/ 397563 w 593115"/>
              <a:gd name="connsiteY158" fmla="*/ 353659 h 593115"/>
              <a:gd name="connsiteX159" fmla="*/ 380037 w 593115"/>
              <a:gd name="connsiteY159" fmla="*/ 351817 h 593115"/>
              <a:gd name="connsiteX160" fmla="*/ 373580 w 593115"/>
              <a:gd name="connsiteY160" fmla="*/ 345370 h 593115"/>
              <a:gd name="connsiteX161" fmla="*/ 362511 w 593115"/>
              <a:gd name="connsiteY161" fmla="*/ 345370 h 593115"/>
              <a:gd name="connsiteX162" fmla="*/ 356054 w 593115"/>
              <a:gd name="connsiteY162" fmla="*/ 350896 h 593115"/>
              <a:gd name="connsiteX163" fmla="*/ 334838 w 593115"/>
              <a:gd name="connsiteY163" fmla="*/ 350896 h 593115"/>
              <a:gd name="connsiteX164" fmla="*/ 334838 w 593115"/>
              <a:gd name="connsiteY164" fmla="*/ 352738 h 593115"/>
              <a:gd name="connsiteX165" fmla="*/ 322847 w 593115"/>
              <a:gd name="connsiteY165" fmla="*/ 352738 h 593115"/>
              <a:gd name="connsiteX166" fmla="*/ 185406 w 593115"/>
              <a:gd name="connsiteY166" fmla="*/ 309451 h 593115"/>
              <a:gd name="connsiteX167" fmla="*/ 185406 w 593115"/>
              <a:gd name="connsiteY167" fmla="*/ 314056 h 593115"/>
              <a:gd name="connsiteX168" fmla="*/ 186329 w 593115"/>
              <a:gd name="connsiteY168" fmla="*/ 345370 h 593115"/>
              <a:gd name="connsiteX169" fmla="*/ 198320 w 593115"/>
              <a:gd name="connsiteY169" fmla="*/ 345370 h 593115"/>
              <a:gd name="connsiteX170" fmla="*/ 204777 w 593115"/>
              <a:gd name="connsiteY170" fmla="*/ 357343 h 593115"/>
              <a:gd name="connsiteX171" fmla="*/ 205700 w 593115"/>
              <a:gd name="connsiteY171" fmla="*/ 371157 h 593115"/>
              <a:gd name="connsiteX172" fmla="*/ 225070 w 593115"/>
              <a:gd name="connsiteY172" fmla="*/ 378525 h 593115"/>
              <a:gd name="connsiteX173" fmla="*/ 249976 w 593115"/>
              <a:gd name="connsiteY173" fmla="*/ 378525 h 593115"/>
              <a:gd name="connsiteX174" fmla="*/ 256433 w 593115"/>
              <a:gd name="connsiteY174" fmla="*/ 390498 h 593115"/>
              <a:gd name="connsiteX175" fmla="*/ 267502 w 593115"/>
              <a:gd name="connsiteY175" fmla="*/ 394182 h 593115"/>
              <a:gd name="connsiteX176" fmla="*/ 265657 w 593115"/>
              <a:gd name="connsiteY176" fmla="*/ 402471 h 593115"/>
              <a:gd name="connsiteX177" fmla="*/ 278571 w 593115"/>
              <a:gd name="connsiteY177" fmla="*/ 402471 h 593115"/>
              <a:gd name="connsiteX178" fmla="*/ 281338 w 593115"/>
              <a:gd name="connsiteY178" fmla="*/ 403392 h 593115"/>
              <a:gd name="connsiteX179" fmla="*/ 281338 w 593115"/>
              <a:gd name="connsiteY179" fmla="*/ 399708 h 593115"/>
              <a:gd name="connsiteX180" fmla="*/ 280415 w 593115"/>
              <a:gd name="connsiteY180" fmla="*/ 326029 h 593115"/>
              <a:gd name="connsiteX181" fmla="*/ 280415 w 593115"/>
              <a:gd name="connsiteY181" fmla="*/ 323266 h 593115"/>
              <a:gd name="connsiteX182" fmla="*/ 277648 w 593115"/>
              <a:gd name="connsiteY182" fmla="*/ 323266 h 593115"/>
              <a:gd name="connsiteX183" fmla="*/ 189096 w 593115"/>
              <a:gd name="connsiteY183" fmla="*/ 310372 h 593115"/>
              <a:gd name="connsiteX184" fmla="*/ 19371 w 593115"/>
              <a:gd name="connsiteY184" fmla="*/ 306688 h 593115"/>
              <a:gd name="connsiteX185" fmla="*/ 19371 w 593115"/>
              <a:gd name="connsiteY185" fmla="*/ 312214 h 593115"/>
              <a:gd name="connsiteX186" fmla="*/ 19371 w 593115"/>
              <a:gd name="connsiteY186" fmla="*/ 313135 h 593115"/>
              <a:gd name="connsiteX187" fmla="*/ 20293 w 593115"/>
              <a:gd name="connsiteY187" fmla="*/ 314056 h 593115"/>
              <a:gd name="connsiteX188" fmla="*/ 69182 w 593115"/>
              <a:gd name="connsiteY188" fmla="*/ 347212 h 593115"/>
              <a:gd name="connsiteX189" fmla="*/ 74716 w 593115"/>
              <a:gd name="connsiteY189" fmla="*/ 350896 h 593115"/>
              <a:gd name="connsiteX190" fmla="*/ 73794 w 593115"/>
              <a:gd name="connsiteY190" fmla="*/ 344449 h 593115"/>
              <a:gd name="connsiteX191" fmla="*/ 71949 w 593115"/>
              <a:gd name="connsiteY191" fmla="*/ 328792 h 593115"/>
              <a:gd name="connsiteX192" fmla="*/ 63647 w 593115"/>
              <a:gd name="connsiteY192" fmla="*/ 319582 h 593115"/>
              <a:gd name="connsiteX193" fmla="*/ 51656 w 593115"/>
              <a:gd name="connsiteY193" fmla="*/ 316819 h 593115"/>
              <a:gd name="connsiteX194" fmla="*/ 44276 w 593115"/>
              <a:gd name="connsiteY194" fmla="*/ 314977 h 593115"/>
              <a:gd name="connsiteX195" fmla="*/ 45199 w 593115"/>
              <a:gd name="connsiteY195" fmla="*/ 308530 h 593115"/>
              <a:gd name="connsiteX196" fmla="*/ 35975 w 593115"/>
              <a:gd name="connsiteY196" fmla="*/ 306688 h 593115"/>
              <a:gd name="connsiteX197" fmla="*/ 35975 w 593115"/>
              <a:gd name="connsiteY197" fmla="*/ 311293 h 593115"/>
              <a:gd name="connsiteX198" fmla="*/ 70104 w 593115"/>
              <a:gd name="connsiteY198" fmla="*/ 298399 h 593115"/>
              <a:gd name="connsiteX199" fmla="*/ 67337 w 593115"/>
              <a:gd name="connsiteY199" fmla="*/ 303925 h 593115"/>
              <a:gd name="connsiteX200" fmla="*/ 70104 w 593115"/>
              <a:gd name="connsiteY200" fmla="*/ 304846 h 593115"/>
              <a:gd name="connsiteX201" fmla="*/ 70104 w 593115"/>
              <a:gd name="connsiteY201" fmla="*/ 298399 h 593115"/>
              <a:gd name="connsiteX202" fmla="*/ 574667 w 593115"/>
              <a:gd name="connsiteY202" fmla="*/ 294716 h 593115"/>
              <a:gd name="connsiteX203" fmla="*/ 573744 w 593115"/>
              <a:gd name="connsiteY203" fmla="*/ 295637 h 593115"/>
              <a:gd name="connsiteX204" fmla="*/ 543305 w 593115"/>
              <a:gd name="connsiteY204" fmla="*/ 317740 h 593115"/>
              <a:gd name="connsiteX205" fmla="*/ 529468 w 593115"/>
              <a:gd name="connsiteY205" fmla="*/ 318661 h 593115"/>
              <a:gd name="connsiteX206" fmla="*/ 528546 w 593115"/>
              <a:gd name="connsiteY206" fmla="*/ 326950 h 593115"/>
              <a:gd name="connsiteX207" fmla="*/ 556218 w 593115"/>
              <a:gd name="connsiteY207" fmla="*/ 321424 h 593115"/>
              <a:gd name="connsiteX208" fmla="*/ 561753 w 593115"/>
              <a:gd name="connsiteY208" fmla="*/ 324187 h 593115"/>
              <a:gd name="connsiteX209" fmla="*/ 559908 w 593115"/>
              <a:gd name="connsiteY209" fmla="*/ 326950 h 593115"/>
              <a:gd name="connsiteX210" fmla="*/ 572822 w 593115"/>
              <a:gd name="connsiteY210" fmla="*/ 316819 h 593115"/>
              <a:gd name="connsiteX211" fmla="*/ 574667 w 593115"/>
              <a:gd name="connsiteY211" fmla="*/ 315898 h 593115"/>
              <a:gd name="connsiteX212" fmla="*/ 574667 w 593115"/>
              <a:gd name="connsiteY212" fmla="*/ 314977 h 593115"/>
              <a:gd name="connsiteX213" fmla="*/ 574667 w 593115"/>
              <a:gd name="connsiteY213" fmla="*/ 296557 h 593115"/>
              <a:gd name="connsiteX214" fmla="*/ 574667 w 593115"/>
              <a:gd name="connsiteY214" fmla="*/ 294716 h 593115"/>
              <a:gd name="connsiteX215" fmla="*/ 299786 w 593115"/>
              <a:gd name="connsiteY215" fmla="*/ 288269 h 593115"/>
              <a:gd name="connsiteX216" fmla="*/ 298864 w 593115"/>
              <a:gd name="connsiteY216" fmla="*/ 297479 h 593115"/>
              <a:gd name="connsiteX217" fmla="*/ 300709 w 593115"/>
              <a:gd name="connsiteY217" fmla="*/ 296557 h 593115"/>
              <a:gd name="connsiteX218" fmla="*/ 302553 w 593115"/>
              <a:gd name="connsiteY218" fmla="*/ 288269 h 593115"/>
              <a:gd name="connsiteX219" fmla="*/ 500873 w 593115"/>
              <a:gd name="connsiteY219" fmla="*/ 275375 h 593115"/>
              <a:gd name="connsiteX220" fmla="*/ 494416 w 593115"/>
              <a:gd name="connsiteY220" fmla="*/ 278138 h 593115"/>
              <a:gd name="connsiteX221" fmla="*/ 511020 w 593115"/>
              <a:gd name="connsiteY221" fmla="*/ 309451 h 593115"/>
              <a:gd name="connsiteX222" fmla="*/ 511020 w 593115"/>
              <a:gd name="connsiteY222" fmla="*/ 296557 h 593115"/>
              <a:gd name="connsiteX223" fmla="*/ 511020 w 593115"/>
              <a:gd name="connsiteY223" fmla="*/ 288269 h 593115"/>
              <a:gd name="connsiteX224" fmla="*/ 89475 w 593115"/>
              <a:gd name="connsiteY224" fmla="*/ 271691 h 593115"/>
              <a:gd name="connsiteX225" fmla="*/ 89475 w 593115"/>
              <a:gd name="connsiteY225" fmla="*/ 276296 h 593115"/>
              <a:gd name="connsiteX226" fmla="*/ 88552 w 593115"/>
              <a:gd name="connsiteY226" fmla="*/ 296557 h 593115"/>
              <a:gd name="connsiteX227" fmla="*/ 90397 w 593115"/>
              <a:gd name="connsiteY227" fmla="*/ 332476 h 593115"/>
              <a:gd name="connsiteX228" fmla="*/ 107001 w 593115"/>
              <a:gd name="connsiteY228" fmla="*/ 335239 h 593115"/>
              <a:gd name="connsiteX229" fmla="*/ 120837 w 593115"/>
              <a:gd name="connsiteY229" fmla="*/ 319582 h 593115"/>
              <a:gd name="connsiteX230" fmla="*/ 138363 w 593115"/>
              <a:gd name="connsiteY230" fmla="*/ 322345 h 593115"/>
              <a:gd name="connsiteX231" fmla="*/ 144820 w 593115"/>
              <a:gd name="connsiteY231" fmla="*/ 330634 h 593115"/>
              <a:gd name="connsiteX232" fmla="*/ 160501 w 593115"/>
              <a:gd name="connsiteY232" fmla="*/ 329713 h 593115"/>
              <a:gd name="connsiteX233" fmla="*/ 161423 w 593115"/>
              <a:gd name="connsiteY233" fmla="*/ 325108 h 593115"/>
              <a:gd name="connsiteX234" fmla="*/ 166958 w 593115"/>
              <a:gd name="connsiteY234" fmla="*/ 327871 h 593115"/>
              <a:gd name="connsiteX235" fmla="*/ 166958 w 593115"/>
              <a:gd name="connsiteY235" fmla="*/ 306688 h 593115"/>
              <a:gd name="connsiteX236" fmla="*/ 166958 w 593115"/>
              <a:gd name="connsiteY236" fmla="*/ 304846 h 593115"/>
              <a:gd name="connsiteX237" fmla="*/ 164191 w 593115"/>
              <a:gd name="connsiteY237" fmla="*/ 303925 h 593115"/>
              <a:gd name="connsiteX238" fmla="*/ 94087 w 593115"/>
              <a:gd name="connsiteY238" fmla="*/ 274454 h 593115"/>
              <a:gd name="connsiteX239" fmla="*/ 59035 w 593115"/>
              <a:gd name="connsiteY239" fmla="*/ 254192 h 593115"/>
              <a:gd name="connsiteX240" fmla="*/ 42431 w 593115"/>
              <a:gd name="connsiteY240" fmla="*/ 262481 h 593115"/>
              <a:gd name="connsiteX241" fmla="*/ 35052 w 593115"/>
              <a:gd name="connsiteY241" fmla="*/ 276296 h 593115"/>
              <a:gd name="connsiteX242" fmla="*/ 32285 w 593115"/>
              <a:gd name="connsiteY242" fmla="*/ 286427 h 593115"/>
              <a:gd name="connsiteX243" fmla="*/ 36897 w 593115"/>
              <a:gd name="connsiteY243" fmla="*/ 297479 h 593115"/>
              <a:gd name="connsiteX244" fmla="*/ 50733 w 593115"/>
              <a:gd name="connsiteY244" fmla="*/ 298399 h 593115"/>
              <a:gd name="connsiteX245" fmla="*/ 70104 w 593115"/>
              <a:gd name="connsiteY245" fmla="*/ 285506 h 593115"/>
              <a:gd name="connsiteX246" fmla="*/ 72871 w 593115"/>
              <a:gd name="connsiteY246" fmla="*/ 263402 h 593115"/>
              <a:gd name="connsiteX247" fmla="*/ 72871 w 593115"/>
              <a:gd name="connsiteY247" fmla="*/ 261560 h 593115"/>
              <a:gd name="connsiteX248" fmla="*/ 71026 w 593115"/>
              <a:gd name="connsiteY248" fmla="*/ 260639 h 593115"/>
              <a:gd name="connsiteX249" fmla="*/ 61802 w 593115"/>
              <a:gd name="connsiteY249" fmla="*/ 254192 h 593115"/>
              <a:gd name="connsiteX250" fmla="*/ 541460 w 593115"/>
              <a:gd name="connsiteY250" fmla="*/ 248666 h 593115"/>
              <a:gd name="connsiteX251" fmla="*/ 537770 w 593115"/>
              <a:gd name="connsiteY251" fmla="*/ 251429 h 593115"/>
              <a:gd name="connsiteX252" fmla="*/ 537770 w 593115"/>
              <a:gd name="connsiteY252" fmla="*/ 263402 h 593115"/>
              <a:gd name="connsiteX253" fmla="*/ 572822 w 593115"/>
              <a:gd name="connsiteY253" fmla="*/ 280901 h 593115"/>
              <a:gd name="connsiteX254" fmla="*/ 574667 w 593115"/>
              <a:gd name="connsiteY254" fmla="*/ 280901 h 593115"/>
              <a:gd name="connsiteX255" fmla="*/ 573744 w 593115"/>
              <a:gd name="connsiteY255" fmla="*/ 268928 h 593115"/>
              <a:gd name="connsiteX256" fmla="*/ 563598 w 593115"/>
              <a:gd name="connsiteY256" fmla="*/ 268007 h 593115"/>
              <a:gd name="connsiteX257" fmla="*/ 546994 w 593115"/>
              <a:gd name="connsiteY257" fmla="*/ 258797 h 593115"/>
              <a:gd name="connsiteX258" fmla="*/ 545149 w 593115"/>
              <a:gd name="connsiteY258" fmla="*/ 248666 h 593115"/>
              <a:gd name="connsiteX259" fmla="*/ 337605 w 593115"/>
              <a:gd name="connsiteY259" fmla="*/ 233930 h 593115"/>
              <a:gd name="connsiteX260" fmla="*/ 308088 w 593115"/>
              <a:gd name="connsiteY260" fmla="*/ 234851 h 593115"/>
              <a:gd name="connsiteX261" fmla="*/ 300709 w 593115"/>
              <a:gd name="connsiteY261" fmla="*/ 234851 h 593115"/>
              <a:gd name="connsiteX262" fmla="*/ 300709 w 593115"/>
              <a:gd name="connsiteY262" fmla="*/ 237614 h 593115"/>
              <a:gd name="connsiteX263" fmla="*/ 299786 w 593115"/>
              <a:gd name="connsiteY263" fmla="*/ 274454 h 593115"/>
              <a:gd name="connsiteX264" fmla="*/ 324691 w 593115"/>
              <a:gd name="connsiteY264" fmla="*/ 256034 h 593115"/>
              <a:gd name="connsiteX265" fmla="*/ 324691 w 593115"/>
              <a:gd name="connsiteY265" fmla="*/ 240377 h 593115"/>
              <a:gd name="connsiteX266" fmla="*/ 362511 w 593115"/>
              <a:gd name="connsiteY266" fmla="*/ 230247 h 593115"/>
              <a:gd name="connsiteX267" fmla="*/ 344985 w 593115"/>
              <a:gd name="connsiteY267" fmla="*/ 233009 h 593115"/>
              <a:gd name="connsiteX268" fmla="*/ 345907 w 593115"/>
              <a:gd name="connsiteY268" fmla="*/ 233009 h 593115"/>
              <a:gd name="connsiteX269" fmla="*/ 357899 w 593115"/>
              <a:gd name="connsiteY269" fmla="*/ 233009 h 593115"/>
              <a:gd name="connsiteX270" fmla="*/ 404019 w 593115"/>
              <a:gd name="connsiteY270" fmla="*/ 221958 h 593115"/>
              <a:gd name="connsiteX271" fmla="*/ 401252 w 593115"/>
              <a:gd name="connsiteY271" fmla="*/ 222879 h 593115"/>
              <a:gd name="connsiteX272" fmla="*/ 386494 w 593115"/>
              <a:gd name="connsiteY272" fmla="*/ 226563 h 593115"/>
              <a:gd name="connsiteX273" fmla="*/ 399407 w 593115"/>
              <a:gd name="connsiteY273" fmla="*/ 225642 h 593115"/>
              <a:gd name="connsiteX274" fmla="*/ 399407 w 593115"/>
              <a:gd name="connsiteY274" fmla="*/ 241298 h 593115"/>
              <a:gd name="connsiteX275" fmla="*/ 407709 w 593115"/>
              <a:gd name="connsiteY275" fmla="*/ 243140 h 593115"/>
              <a:gd name="connsiteX276" fmla="*/ 404942 w 593115"/>
              <a:gd name="connsiteY276" fmla="*/ 225642 h 593115"/>
              <a:gd name="connsiteX277" fmla="*/ 194631 w 593115"/>
              <a:gd name="connsiteY277" fmla="*/ 217353 h 593115"/>
              <a:gd name="connsiteX278" fmla="*/ 194631 w 593115"/>
              <a:gd name="connsiteY278" fmla="*/ 221037 h 593115"/>
              <a:gd name="connsiteX279" fmla="*/ 185406 w 593115"/>
              <a:gd name="connsiteY279" fmla="*/ 288269 h 593115"/>
              <a:gd name="connsiteX280" fmla="*/ 185406 w 593115"/>
              <a:gd name="connsiteY280" fmla="*/ 291032 h 593115"/>
              <a:gd name="connsiteX281" fmla="*/ 188174 w 593115"/>
              <a:gd name="connsiteY281" fmla="*/ 291953 h 593115"/>
              <a:gd name="connsiteX282" fmla="*/ 277648 w 593115"/>
              <a:gd name="connsiteY282" fmla="*/ 304846 h 593115"/>
              <a:gd name="connsiteX283" fmla="*/ 280415 w 593115"/>
              <a:gd name="connsiteY283" fmla="*/ 304846 h 593115"/>
              <a:gd name="connsiteX284" fmla="*/ 280415 w 593115"/>
              <a:gd name="connsiteY284" fmla="*/ 302083 h 593115"/>
              <a:gd name="connsiteX285" fmla="*/ 281338 w 593115"/>
              <a:gd name="connsiteY285" fmla="*/ 286427 h 593115"/>
              <a:gd name="connsiteX286" fmla="*/ 282260 w 593115"/>
              <a:gd name="connsiteY286" fmla="*/ 236693 h 593115"/>
              <a:gd name="connsiteX287" fmla="*/ 282260 w 593115"/>
              <a:gd name="connsiteY287" fmla="*/ 233930 h 593115"/>
              <a:gd name="connsiteX288" fmla="*/ 279493 w 593115"/>
              <a:gd name="connsiteY288" fmla="*/ 233930 h 593115"/>
              <a:gd name="connsiteX289" fmla="*/ 198320 w 593115"/>
              <a:gd name="connsiteY289" fmla="*/ 218274 h 593115"/>
              <a:gd name="connsiteX290" fmla="*/ 453830 w 593115"/>
              <a:gd name="connsiteY290" fmla="*/ 207222 h 593115"/>
              <a:gd name="connsiteX291" fmla="*/ 446451 w 593115"/>
              <a:gd name="connsiteY291" fmla="*/ 210906 h 593115"/>
              <a:gd name="connsiteX292" fmla="*/ 442761 w 593115"/>
              <a:gd name="connsiteY292" fmla="*/ 226563 h 593115"/>
              <a:gd name="connsiteX293" fmla="*/ 431692 w 593115"/>
              <a:gd name="connsiteY293" fmla="*/ 215511 h 593115"/>
              <a:gd name="connsiteX294" fmla="*/ 431692 w 593115"/>
              <a:gd name="connsiteY294" fmla="*/ 213669 h 593115"/>
              <a:gd name="connsiteX295" fmla="*/ 424313 w 593115"/>
              <a:gd name="connsiteY295" fmla="*/ 215511 h 593115"/>
              <a:gd name="connsiteX296" fmla="*/ 422468 w 593115"/>
              <a:gd name="connsiteY296" fmla="*/ 216432 h 593115"/>
              <a:gd name="connsiteX297" fmla="*/ 422468 w 593115"/>
              <a:gd name="connsiteY297" fmla="*/ 220116 h 593115"/>
              <a:gd name="connsiteX298" fmla="*/ 428002 w 593115"/>
              <a:gd name="connsiteY298" fmla="*/ 250508 h 593115"/>
              <a:gd name="connsiteX299" fmla="*/ 428925 w 593115"/>
              <a:gd name="connsiteY299" fmla="*/ 250508 h 593115"/>
              <a:gd name="connsiteX300" fmla="*/ 433537 w 593115"/>
              <a:gd name="connsiteY300" fmla="*/ 250508 h 593115"/>
              <a:gd name="connsiteX301" fmla="*/ 433537 w 593115"/>
              <a:gd name="connsiteY301" fmla="*/ 242219 h 593115"/>
              <a:gd name="connsiteX302" fmla="*/ 447373 w 593115"/>
              <a:gd name="connsiteY302" fmla="*/ 240377 h 593115"/>
              <a:gd name="connsiteX303" fmla="*/ 461209 w 593115"/>
              <a:gd name="connsiteY303" fmla="*/ 250508 h 593115"/>
              <a:gd name="connsiteX304" fmla="*/ 483347 w 593115"/>
              <a:gd name="connsiteY304" fmla="*/ 250508 h 593115"/>
              <a:gd name="connsiteX305" fmla="*/ 490727 w 593115"/>
              <a:gd name="connsiteY305" fmla="*/ 243140 h 593115"/>
              <a:gd name="connsiteX306" fmla="*/ 490727 w 593115"/>
              <a:gd name="connsiteY306" fmla="*/ 232088 h 593115"/>
              <a:gd name="connsiteX307" fmla="*/ 484270 w 593115"/>
              <a:gd name="connsiteY307" fmla="*/ 227484 h 593115"/>
              <a:gd name="connsiteX308" fmla="*/ 463054 w 593115"/>
              <a:gd name="connsiteY308" fmla="*/ 227484 h 593115"/>
              <a:gd name="connsiteX309" fmla="*/ 455675 w 593115"/>
              <a:gd name="connsiteY309" fmla="*/ 219195 h 593115"/>
              <a:gd name="connsiteX310" fmla="*/ 123604 w 593115"/>
              <a:gd name="connsiteY310" fmla="*/ 202617 h 593115"/>
              <a:gd name="connsiteX311" fmla="*/ 117147 w 593115"/>
              <a:gd name="connsiteY311" fmla="*/ 203538 h 593115"/>
              <a:gd name="connsiteX312" fmla="*/ 116225 w 593115"/>
              <a:gd name="connsiteY312" fmla="*/ 205380 h 593115"/>
              <a:gd name="connsiteX313" fmla="*/ 112535 w 593115"/>
              <a:gd name="connsiteY313" fmla="*/ 205380 h 593115"/>
              <a:gd name="connsiteX314" fmla="*/ 110690 w 593115"/>
              <a:gd name="connsiteY314" fmla="*/ 211827 h 593115"/>
              <a:gd name="connsiteX315" fmla="*/ 119915 w 593115"/>
              <a:gd name="connsiteY315" fmla="*/ 211827 h 593115"/>
              <a:gd name="connsiteX316" fmla="*/ 123604 w 593115"/>
              <a:gd name="connsiteY316" fmla="*/ 207222 h 593115"/>
              <a:gd name="connsiteX317" fmla="*/ 155889 w 593115"/>
              <a:gd name="connsiteY317" fmla="*/ 201696 h 593115"/>
              <a:gd name="connsiteX318" fmla="*/ 147587 w 593115"/>
              <a:gd name="connsiteY318" fmla="*/ 206301 h 593115"/>
              <a:gd name="connsiteX319" fmla="*/ 130061 w 593115"/>
              <a:gd name="connsiteY319" fmla="*/ 224721 h 593115"/>
              <a:gd name="connsiteX320" fmla="*/ 129139 w 593115"/>
              <a:gd name="connsiteY320" fmla="*/ 232088 h 593115"/>
              <a:gd name="connsiteX321" fmla="*/ 111613 w 593115"/>
              <a:gd name="connsiteY321" fmla="*/ 243140 h 593115"/>
              <a:gd name="connsiteX322" fmla="*/ 103311 w 593115"/>
              <a:gd name="connsiteY322" fmla="*/ 252350 h 593115"/>
              <a:gd name="connsiteX323" fmla="*/ 103311 w 593115"/>
              <a:gd name="connsiteY323" fmla="*/ 258797 h 593115"/>
              <a:gd name="connsiteX324" fmla="*/ 163268 w 593115"/>
              <a:gd name="connsiteY324" fmla="*/ 284585 h 593115"/>
              <a:gd name="connsiteX325" fmla="*/ 166958 w 593115"/>
              <a:gd name="connsiteY325" fmla="*/ 285506 h 593115"/>
              <a:gd name="connsiteX326" fmla="*/ 166958 w 593115"/>
              <a:gd name="connsiteY326" fmla="*/ 281822 h 593115"/>
              <a:gd name="connsiteX327" fmla="*/ 177105 w 593115"/>
              <a:gd name="connsiteY327" fmla="*/ 213669 h 593115"/>
              <a:gd name="connsiteX328" fmla="*/ 177105 w 593115"/>
              <a:gd name="connsiteY328" fmla="*/ 210906 h 593115"/>
              <a:gd name="connsiteX329" fmla="*/ 175260 w 593115"/>
              <a:gd name="connsiteY329" fmla="*/ 209985 h 593115"/>
              <a:gd name="connsiteX330" fmla="*/ 155889 w 593115"/>
              <a:gd name="connsiteY330" fmla="*/ 201696 h 593115"/>
              <a:gd name="connsiteX331" fmla="*/ 128216 w 593115"/>
              <a:gd name="connsiteY331" fmla="*/ 197091 h 593115"/>
              <a:gd name="connsiteX332" fmla="*/ 128216 w 593115"/>
              <a:gd name="connsiteY332" fmla="*/ 202617 h 593115"/>
              <a:gd name="connsiteX333" fmla="*/ 130061 w 593115"/>
              <a:gd name="connsiteY333" fmla="*/ 205380 h 593115"/>
              <a:gd name="connsiteX334" fmla="*/ 139285 w 593115"/>
              <a:gd name="connsiteY334" fmla="*/ 205380 h 593115"/>
              <a:gd name="connsiteX335" fmla="*/ 139285 w 593115"/>
              <a:gd name="connsiteY335" fmla="*/ 200775 h 593115"/>
              <a:gd name="connsiteX336" fmla="*/ 129139 w 593115"/>
              <a:gd name="connsiteY336" fmla="*/ 197091 h 593115"/>
              <a:gd name="connsiteX337" fmla="*/ 394795 w 593115"/>
              <a:gd name="connsiteY337" fmla="*/ 195249 h 593115"/>
              <a:gd name="connsiteX338" fmla="*/ 386494 w 593115"/>
              <a:gd name="connsiteY338" fmla="*/ 203538 h 593115"/>
              <a:gd name="connsiteX339" fmla="*/ 377269 w 593115"/>
              <a:gd name="connsiteY339" fmla="*/ 201696 h 593115"/>
              <a:gd name="connsiteX340" fmla="*/ 369890 w 593115"/>
              <a:gd name="connsiteY340" fmla="*/ 210906 h 593115"/>
              <a:gd name="connsiteX341" fmla="*/ 397563 w 593115"/>
              <a:gd name="connsiteY341" fmla="*/ 205380 h 593115"/>
              <a:gd name="connsiteX342" fmla="*/ 400330 w 593115"/>
              <a:gd name="connsiteY342" fmla="*/ 204459 h 593115"/>
              <a:gd name="connsiteX343" fmla="*/ 396640 w 593115"/>
              <a:gd name="connsiteY343" fmla="*/ 201696 h 593115"/>
              <a:gd name="connsiteX344" fmla="*/ 484270 w 593115"/>
              <a:gd name="connsiteY344" fmla="*/ 193407 h 593115"/>
              <a:gd name="connsiteX345" fmla="*/ 481503 w 593115"/>
              <a:gd name="connsiteY345" fmla="*/ 196170 h 593115"/>
              <a:gd name="connsiteX346" fmla="*/ 472278 w 593115"/>
              <a:gd name="connsiteY346" fmla="*/ 198012 h 593115"/>
              <a:gd name="connsiteX347" fmla="*/ 467666 w 593115"/>
              <a:gd name="connsiteY347" fmla="*/ 198933 h 593115"/>
              <a:gd name="connsiteX348" fmla="*/ 463977 w 593115"/>
              <a:gd name="connsiteY348" fmla="*/ 203538 h 593115"/>
              <a:gd name="connsiteX349" fmla="*/ 463977 w 593115"/>
              <a:gd name="connsiteY349" fmla="*/ 215511 h 593115"/>
              <a:gd name="connsiteX350" fmla="*/ 469511 w 593115"/>
              <a:gd name="connsiteY350" fmla="*/ 214590 h 593115"/>
              <a:gd name="connsiteX351" fmla="*/ 487037 w 593115"/>
              <a:gd name="connsiteY351" fmla="*/ 215511 h 593115"/>
              <a:gd name="connsiteX352" fmla="*/ 496261 w 593115"/>
              <a:gd name="connsiteY352" fmla="*/ 215511 h 593115"/>
              <a:gd name="connsiteX353" fmla="*/ 494416 w 593115"/>
              <a:gd name="connsiteY353" fmla="*/ 209064 h 593115"/>
              <a:gd name="connsiteX354" fmla="*/ 487960 w 593115"/>
              <a:gd name="connsiteY354" fmla="*/ 206301 h 593115"/>
              <a:gd name="connsiteX355" fmla="*/ 487960 w 593115"/>
              <a:gd name="connsiteY355" fmla="*/ 195249 h 593115"/>
              <a:gd name="connsiteX356" fmla="*/ 416011 w 593115"/>
              <a:gd name="connsiteY356" fmla="*/ 191565 h 593115"/>
              <a:gd name="connsiteX357" fmla="*/ 417856 w 593115"/>
              <a:gd name="connsiteY357" fmla="*/ 195249 h 593115"/>
              <a:gd name="connsiteX358" fmla="*/ 417856 w 593115"/>
              <a:gd name="connsiteY358" fmla="*/ 198933 h 593115"/>
              <a:gd name="connsiteX359" fmla="*/ 421545 w 593115"/>
              <a:gd name="connsiteY359" fmla="*/ 198012 h 593115"/>
              <a:gd name="connsiteX360" fmla="*/ 423390 w 593115"/>
              <a:gd name="connsiteY360" fmla="*/ 197091 h 593115"/>
              <a:gd name="connsiteX361" fmla="*/ 420623 w 593115"/>
              <a:gd name="connsiteY361" fmla="*/ 195249 h 593115"/>
              <a:gd name="connsiteX362" fmla="*/ 416933 w 593115"/>
              <a:gd name="connsiteY362" fmla="*/ 191565 h 593115"/>
              <a:gd name="connsiteX363" fmla="*/ 116225 w 593115"/>
              <a:gd name="connsiteY363" fmla="*/ 191565 h 593115"/>
              <a:gd name="connsiteX364" fmla="*/ 116225 w 593115"/>
              <a:gd name="connsiteY364" fmla="*/ 200775 h 593115"/>
              <a:gd name="connsiteX365" fmla="*/ 121759 w 593115"/>
              <a:gd name="connsiteY365" fmla="*/ 199854 h 593115"/>
              <a:gd name="connsiteX366" fmla="*/ 125449 w 593115"/>
              <a:gd name="connsiteY366" fmla="*/ 197091 h 593115"/>
              <a:gd name="connsiteX367" fmla="*/ 125449 w 593115"/>
              <a:gd name="connsiteY367" fmla="*/ 191565 h 593115"/>
              <a:gd name="connsiteX368" fmla="*/ 133751 w 593115"/>
              <a:gd name="connsiteY368" fmla="*/ 190644 h 593115"/>
              <a:gd name="connsiteX369" fmla="*/ 130984 w 593115"/>
              <a:gd name="connsiteY369" fmla="*/ 193407 h 593115"/>
              <a:gd name="connsiteX370" fmla="*/ 134673 w 593115"/>
              <a:gd name="connsiteY370" fmla="*/ 196170 h 593115"/>
              <a:gd name="connsiteX371" fmla="*/ 137441 w 593115"/>
              <a:gd name="connsiteY371" fmla="*/ 193407 h 593115"/>
              <a:gd name="connsiteX372" fmla="*/ 539615 w 593115"/>
              <a:gd name="connsiteY372" fmla="*/ 185118 h 593115"/>
              <a:gd name="connsiteX373" fmla="*/ 530391 w 593115"/>
              <a:gd name="connsiteY373" fmla="*/ 186039 h 593115"/>
              <a:gd name="connsiteX374" fmla="*/ 527624 w 593115"/>
              <a:gd name="connsiteY374" fmla="*/ 191565 h 593115"/>
              <a:gd name="connsiteX375" fmla="*/ 528546 w 593115"/>
              <a:gd name="connsiteY375" fmla="*/ 202617 h 593115"/>
              <a:gd name="connsiteX376" fmla="*/ 540537 w 593115"/>
              <a:gd name="connsiteY376" fmla="*/ 210906 h 593115"/>
              <a:gd name="connsiteX377" fmla="*/ 540537 w 593115"/>
              <a:gd name="connsiteY377" fmla="*/ 215511 h 593115"/>
              <a:gd name="connsiteX378" fmla="*/ 534080 w 593115"/>
              <a:gd name="connsiteY378" fmla="*/ 220116 h 593115"/>
              <a:gd name="connsiteX379" fmla="*/ 533158 w 593115"/>
              <a:gd name="connsiteY379" fmla="*/ 223800 h 593115"/>
              <a:gd name="connsiteX380" fmla="*/ 542382 w 593115"/>
              <a:gd name="connsiteY380" fmla="*/ 224721 h 593115"/>
              <a:gd name="connsiteX381" fmla="*/ 551606 w 593115"/>
              <a:gd name="connsiteY381" fmla="*/ 216432 h 593115"/>
              <a:gd name="connsiteX382" fmla="*/ 550684 w 593115"/>
              <a:gd name="connsiteY382" fmla="*/ 215511 h 593115"/>
              <a:gd name="connsiteX383" fmla="*/ 550684 w 593115"/>
              <a:gd name="connsiteY383" fmla="*/ 208143 h 593115"/>
              <a:gd name="connsiteX384" fmla="*/ 535925 w 593115"/>
              <a:gd name="connsiteY384" fmla="*/ 198933 h 593115"/>
              <a:gd name="connsiteX385" fmla="*/ 536848 w 593115"/>
              <a:gd name="connsiteY385" fmla="*/ 193407 h 593115"/>
              <a:gd name="connsiteX386" fmla="*/ 547917 w 593115"/>
              <a:gd name="connsiteY386" fmla="*/ 194328 h 593115"/>
              <a:gd name="connsiteX387" fmla="*/ 547917 w 593115"/>
              <a:gd name="connsiteY387" fmla="*/ 188802 h 593115"/>
              <a:gd name="connsiteX388" fmla="*/ 176182 w 593115"/>
              <a:gd name="connsiteY388" fmla="*/ 183276 h 593115"/>
              <a:gd name="connsiteX389" fmla="*/ 170648 w 593115"/>
              <a:gd name="connsiteY389" fmla="*/ 188802 h 593115"/>
              <a:gd name="connsiteX390" fmla="*/ 178027 w 593115"/>
              <a:gd name="connsiteY390" fmla="*/ 191565 h 593115"/>
              <a:gd name="connsiteX391" fmla="*/ 181717 w 593115"/>
              <a:gd name="connsiteY391" fmla="*/ 193407 h 593115"/>
              <a:gd name="connsiteX392" fmla="*/ 182639 w 593115"/>
              <a:gd name="connsiteY392" fmla="*/ 189723 h 593115"/>
              <a:gd name="connsiteX393" fmla="*/ 183561 w 593115"/>
              <a:gd name="connsiteY393" fmla="*/ 186960 h 593115"/>
              <a:gd name="connsiteX394" fmla="*/ 182639 w 593115"/>
              <a:gd name="connsiteY394" fmla="*/ 186960 h 593115"/>
              <a:gd name="connsiteX395" fmla="*/ 180794 w 593115"/>
              <a:gd name="connsiteY395" fmla="*/ 185118 h 593115"/>
              <a:gd name="connsiteX396" fmla="*/ 116225 w 593115"/>
              <a:gd name="connsiteY396" fmla="*/ 183276 h 593115"/>
              <a:gd name="connsiteX397" fmla="*/ 113458 w 593115"/>
              <a:gd name="connsiteY397" fmla="*/ 188802 h 593115"/>
              <a:gd name="connsiteX398" fmla="*/ 118070 w 593115"/>
              <a:gd name="connsiteY398" fmla="*/ 188802 h 593115"/>
              <a:gd name="connsiteX399" fmla="*/ 118070 w 593115"/>
              <a:gd name="connsiteY399" fmla="*/ 183276 h 593115"/>
              <a:gd name="connsiteX400" fmla="*/ 120837 w 593115"/>
              <a:gd name="connsiteY400" fmla="*/ 182355 h 593115"/>
              <a:gd name="connsiteX401" fmla="*/ 120837 w 593115"/>
              <a:gd name="connsiteY401" fmla="*/ 188802 h 593115"/>
              <a:gd name="connsiteX402" fmla="*/ 126372 w 593115"/>
              <a:gd name="connsiteY402" fmla="*/ 187881 h 593115"/>
              <a:gd name="connsiteX403" fmla="*/ 180794 w 593115"/>
              <a:gd name="connsiteY403" fmla="*/ 172224 h 593115"/>
              <a:gd name="connsiteX404" fmla="*/ 178027 w 593115"/>
              <a:gd name="connsiteY404" fmla="*/ 174066 h 593115"/>
              <a:gd name="connsiteX405" fmla="*/ 178027 w 593115"/>
              <a:gd name="connsiteY405" fmla="*/ 179592 h 593115"/>
              <a:gd name="connsiteX406" fmla="*/ 183561 w 593115"/>
              <a:gd name="connsiteY406" fmla="*/ 180513 h 593115"/>
              <a:gd name="connsiteX407" fmla="*/ 185406 w 593115"/>
              <a:gd name="connsiteY407" fmla="*/ 181434 h 593115"/>
              <a:gd name="connsiteX408" fmla="*/ 187251 w 593115"/>
              <a:gd name="connsiteY408" fmla="*/ 172224 h 593115"/>
              <a:gd name="connsiteX409" fmla="*/ 86708 w 593115"/>
              <a:gd name="connsiteY409" fmla="*/ 159331 h 593115"/>
              <a:gd name="connsiteX410" fmla="*/ 79328 w 593115"/>
              <a:gd name="connsiteY410" fmla="*/ 162094 h 593115"/>
              <a:gd name="connsiteX411" fmla="*/ 83940 w 593115"/>
              <a:gd name="connsiteY411" fmla="*/ 171303 h 593115"/>
              <a:gd name="connsiteX412" fmla="*/ 91320 w 593115"/>
              <a:gd name="connsiteY412" fmla="*/ 169461 h 593115"/>
              <a:gd name="connsiteX413" fmla="*/ 93164 w 593115"/>
              <a:gd name="connsiteY413" fmla="*/ 160252 h 593115"/>
              <a:gd name="connsiteX414" fmla="*/ 344085 w 593115"/>
              <a:gd name="connsiteY414" fmla="*/ 154751 h 593115"/>
              <a:gd name="connsiteX415" fmla="*/ 348708 w 593115"/>
              <a:gd name="connsiteY415" fmla="*/ 157513 h 593115"/>
              <a:gd name="connsiteX416" fmla="*/ 348708 w 593115"/>
              <a:gd name="connsiteY416" fmla="*/ 163036 h 593115"/>
              <a:gd name="connsiteX417" fmla="*/ 336688 w 593115"/>
              <a:gd name="connsiteY417" fmla="*/ 171321 h 593115"/>
              <a:gd name="connsiteX418" fmla="*/ 330215 w 593115"/>
              <a:gd name="connsiteY418" fmla="*/ 171321 h 593115"/>
              <a:gd name="connsiteX419" fmla="*/ 330215 w 593115"/>
              <a:gd name="connsiteY419" fmla="*/ 165798 h 593115"/>
              <a:gd name="connsiteX420" fmla="*/ 335763 w 593115"/>
              <a:gd name="connsiteY420" fmla="*/ 156592 h 593115"/>
              <a:gd name="connsiteX421" fmla="*/ 356964 w 593115"/>
              <a:gd name="connsiteY421" fmla="*/ 142768 h 593115"/>
              <a:gd name="connsiteX422" fmla="*/ 359730 w 593115"/>
              <a:gd name="connsiteY422" fmla="*/ 153826 h 593115"/>
              <a:gd name="connsiteX423" fmla="*/ 364341 w 593115"/>
              <a:gd name="connsiteY423" fmla="*/ 161198 h 593115"/>
              <a:gd name="connsiteX424" fmla="*/ 368030 w 593115"/>
              <a:gd name="connsiteY424" fmla="*/ 164884 h 593115"/>
              <a:gd name="connsiteX425" fmla="*/ 373563 w 593115"/>
              <a:gd name="connsiteY425" fmla="*/ 167648 h 593115"/>
              <a:gd name="connsiteX426" fmla="*/ 368030 w 593115"/>
              <a:gd name="connsiteY426" fmla="*/ 174099 h 593115"/>
              <a:gd name="connsiteX427" fmla="*/ 356964 w 593115"/>
              <a:gd name="connsiteY427" fmla="*/ 175020 h 593115"/>
              <a:gd name="connsiteX428" fmla="*/ 349586 w 593115"/>
              <a:gd name="connsiteY428" fmla="*/ 175020 h 593115"/>
              <a:gd name="connsiteX429" fmla="*/ 350508 w 593115"/>
              <a:gd name="connsiteY429" fmla="*/ 165805 h 593115"/>
              <a:gd name="connsiteX430" fmla="*/ 356964 w 593115"/>
              <a:gd name="connsiteY430" fmla="*/ 163962 h 593115"/>
              <a:gd name="connsiteX431" fmla="*/ 356041 w 593115"/>
              <a:gd name="connsiteY431" fmla="*/ 159355 h 593115"/>
              <a:gd name="connsiteX432" fmla="*/ 349586 w 593115"/>
              <a:gd name="connsiteY432" fmla="*/ 155669 h 593115"/>
              <a:gd name="connsiteX433" fmla="*/ 345897 w 593115"/>
              <a:gd name="connsiteY433" fmla="*/ 152904 h 593115"/>
              <a:gd name="connsiteX434" fmla="*/ 345897 w 593115"/>
              <a:gd name="connsiteY434" fmla="*/ 148297 h 593115"/>
              <a:gd name="connsiteX435" fmla="*/ 347742 w 593115"/>
              <a:gd name="connsiteY435" fmla="*/ 144611 h 593115"/>
              <a:gd name="connsiteX436" fmla="*/ 119915 w 593115"/>
              <a:gd name="connsiteY436" fmla="*/ 136306 h 593115"/>
              <a:gd name="connsiteX437" fmla="*/ 115303 w 593115"/>
              <a:gd name="connsiteY437" fmla="*/ 139069 h 593115"/>
              <a:gd name="connsiteX438" fmla="*/ 116225 w 593115"/>
              <a:gd name="connsiteY438" fmla="*/ 142753 h 593115"/>
              <a:gd name="connsiteX439" fmla="*/ 119915 w 593115"/>
              <a:gd name="connsiteY439" fmla="*/ 136306 h 593115"/>
              <a:gd name="connsiteX440" fmla="*/ 377269 w 593115"/>
              <a:gd name="connsiteY440" fmla="*/ 129859 h 593115"/>
              <a:gd name="connsiteX441" fmla="*/ 374502 w 593115"/>
              <a:gd name="connsiteY441" fmla="*/ 130780 h 593115"/>
              <a:gd name="connsiteX442" fmla="*/ 307166 w 593115"/>
              <a:gd name="connsiteY442" fmla="*/ 139069 h 593115"/>
              <a:gd name="connsiteX443" fmla="*/ 303476 w 593115"/>
              <a:gd name="connsiteY443" fmla="*/ 139069 h 593115"/>
              <a:gd name="connsiteX444" fmla="*/ 303476 w 593115"/>
              <a:gd name="connsiteY444" fmla="*/ 142753 h 593115"/>
              <a:gd name="connsiteX445" fmla="*/ 300709 w 593115"/>
              <a:gd name="connsiteY445" fmla="*/ 212748 h 593115"/>
              <a:gd name="connsiteX446" fmla="*/ 300709 w 593115"/>
              <a:gd name="connsiteY446" fmla="*/ 216432 h 593115"/>
              <a:gd name="connsiteX447" fmla="*/ 308088 w 593115"/>
              <a:gd name="connsiteY447" fmla="*/ 216432 h 593115"/>
              <a:gd name="connsiteX448" fmla="*/ 330226 w 593115"/>
              <a:gd name="connsiteY448" fmla="*/ 215511 h 593115"/>
              <a:gd name="connsiteX449" fmla="*/ 329304 w 593115"/>
              <a:gd name="connsiteY449" fmla="*/ 208143 h 593115"/>
              <a:gd name="connsiteX450" fmla="*/ 332071 w 593115"/>
              <a:gd name="connsiteY450" fmla="*/ 200775 h 593115"/>
              <a:gd name="connsiteX451" fmla="*/ 344985 w 593115"/>
              <a:gd name="connsiteY451" fmla="*/ 198012 h 593115"/>
              <a:gd name="connsiteX452" fmla="*/ 359743 w 593115"/>
              <a:gd name="connsiteY452" fmla="*/ 200775 h 593115"/>
              <a:gd name="connsiteX453" fmla="*/ 361588 w 593115"/>
              <a:gd name="connsiteY453" fmla="*/ 193407 h 593115"/>
              <a:gd name="connsiteX454" fmla="*/ 355131 w 593115"/>
              <a:gd name="connsiteY454" fmla="*/ 191565 h 593115"/>
              <a:gd name="connsiteX455" fmla="*/ 356976 w 593115"/>
              <a:gd name="connsiteY455" fmla="*/ 179592 h 593115"/>
              <a:gd name="connsiteX456" fmla="*/ 371735 w 593115"/>
              <a:gd name="connsiteY456" fmla="*/ 176829 h 593115"/>
              <a:gd name="connsiteX457" fmla="*/ 381881 w 593115"/>
              <a:gd name="connsiteY457" fmla="*/ 163015 h 593115"/>
              <a:gd name="connsiteX458" fmla="*/ 388338 w 593115"/>
              <a:gd name="connsiteY458" fmla="*/ 162094 h 593115"/>
              <a:gd name="connsiteX459" fmla="*/ 381881 w 593115"/>
              <a:gd name="connsiteY459" fmla="*/ 142753 h 593115"/>
              <a:gd name="connsiteX460" fmla="*/ 380959 w 593115"/>
              <a:gd name="connsiteY460" fmla="*/ 142753 h 593115"/>
              <a:gd name="connsiteX461" fmla="*/ 380037 w 593115"/>
              <a:gd name="connsiteY461" fmla="*/ 139069 h 593115"/>
              <a:gd name="connsiteX462" fmla="*/ 378192 w 593115"/>
              <a:gd name="connsiteY462" fmla="*/ 132622 h 593115"/>
              <a:gd name="connsiteX463" fmla="*/ 223225 w 593115"/>
              <a:gd name="connsiteY463" fmla="*/ 125254 h 593115"/>
              <a:gd name="connsiteX464" fmla="*/ 222303 w 593115"/>
              <a:gd name="connsiteY464" fmla="*/ 128017 h 593115"/>
              <a:gd name="connsiteX465" fmla="*/ 213079 w 593115"/>
              <a:gd name="connsiteY465" fmla="*/ 152884 h 593115"/>
              <a:gd name="connsiteX466" fmla="*/ 213079 w 593115"/>
              <a:gd name="connsiteY466" fmla="*/ 155647 h 593115"/>
              <a:gd name="connsiteX467" fmla="*/ 224148 w 593115"/>
              <a:gd name="connsiteY467" fmla="*/ 162094 h 593115"/>
              <a:gd name="connsiteX468" fmla="*/ 223225 w 593115"/>
              <a:gd name="connsiteY468" fmla="*/ 171303 h 593115"/>
              <a:gd name="connsiteX469" fmla="*/ 213079 w 593115"/>
              <a:gd name="connsiteY469" fmla="*/ 174987 h 593115"/>
              <a:gd name="connsiteX470" fmla="*/ 214001 w 593115"/>
              <a:gd name="connsiteY470" fmla="*/ 177750 h 593115"/>
              <a:gd name="connsiteX471" fmla="*/ 225993 w 593115"/>
              <a:gd name="connsiteY471" fmla="*/ 183276 h 593115"/>
              <a:gd name="connsiteX472" fmla="*/ 225993 w 593115"/>
              <a:gd name="connsiteY472" fmla="*/ 190644 h 593115"/>
              <a:gd name="connsiteX473" fmla="*/ 222303 w 593115"/>
              <a:gd name="connsiteY473" fmla="*/ 190644 h 593115"/>
              <a:gd name="connsiteX474" fmla="*/ 206622 w 593115"/>
              <a:gd name="connsiteY474" fmla="*/ 186039 h 593115"/>
              <a:gd name="connsiteX475" fmla="*/ 205700 w 593115"/>
              <a:gd name="connsiteY475" fmla="*/ 180513 h 593115"/>
              <a:gd name="connsiteX476" fmla="*/ 210312 w 593115"/>
              <a:gd name="connsiteY476" fmla="*/ 177750 h 593115"/>
              <a:gd name="connsiteX477" fmla="*/ 210312 w 593115"/>
              <a:gd name="connsiteY477" fmla="*/ 173145 h 593115"/>
              <a:gd name="connsiteX478" fmla="*/ 206622 w 593115"/>
              <a:gd name="connsiteY478" fmla="*/ 172224 h 593115"/>
              <a:gd name="connsiteX479" fmla="*/ 200165 w 593115"/>
              <a:gd name="connsiteY479" fmla="*/ 197091 h 593115"/>
              <a:gd name="connsiteX480" fmla="*/ 199243 w 593115"/>
              <a:gd name="connsiteY480" fmla="*/ 199854 h 593115"/>
              <a:gd name="connsiteX481" fmla="*/ 202010 w 593115"/>
              <a:gd name="connsiteY481" fmla="*/ 200775 h 593115"/>
              <a:gd name="connsiteX482" fmla="*/ 279493 w 593115"/>
              <a:gd name="connsiteY482" fmla="*/ 215511 h 593115"/>
              <a:gd name="connsiteX483" fmla="*/ 282260 w 593115"/>
              <a:gd name="connsiteY483" fmla="*/ 215511 h 593115"/>
              <a:gd name="connsiteX484" fmla="*/ 282260 w 593115"/>
              <a:gd name="connsiteY484" fmla="*/ 211827 h 593115"/>
              <a:gd name="connsiteX485" fmla="*/ 285028 w 593115"/>
              <a:gd name="connsiteY485" fmla="*/ 140911 h 593115"/>
              <a:gd name="connsiteX486" fmla="*/ 285028 w 593115"/>
              <a:gd name="connsiteY486" fmla="*/ 138148 h 593115"/>
              <a:gd name="connsiteX487" fmla="*/ 282260 w 593115"/>
              <a:gd name="connsiteY487" fmla="*/ 138148 h 593115"/>
              <a:gd name="connsiteX488" fmla="*/ 225993 w 593115"/>
              <a:gd name="connsiteY488" fmla="*/ 126175 h 593115"/>
              <a:gd name="connsiteX489" fmla="*/ 399407 w 593115"/>
              <a:gd name="connsiteY489" fmla="*/ 122491 h 593115"/>
              <a:gd name="connsiteX490" fmla="*/ 397563 w 593115"/>
              <a:gd name="connsiteY490" fmla="*/ 123412 h 593115"/>
              <a:gd name="connsiteX491" fmla="*/ 394795 w 593115"/>
              <a:gd name="connsiteY491" fmla="*/ 124333 h 593115"/>
              <a:gd name="connsiteX492" fmla="*/ 395718 w 593115"/>
              <a:gd name="connsiteY492" fmla="*/ 126175 h 593115"/>
              <a:gd name="connsiteX493" fmla="*/ 398485 w 593115"/>
              <a:gd name="connsiteY493" fmla="*/ 125254 h 593115"/>
              <a:gd name="connsiteX494" fmla="*/ 439994 w 593115"/>
              <a:gd name="connsiteY494" fmla="*/ 114202 h 593115"/>
              <a:gd name="connsiteX495" fmla="*/ 419701 w 593115"/>
              <a:gd name="connsiteY495" fmla="*/ 128017 h 593115"/>
              <a:gd name="connsiteX496" fmla="*/ 419701 w 593115"/>
              <a:gd name="connsiteY496" fmla="*/ 151042 h 593115"/>
              <a:gd name="connsiteX497" fmla="*/ 407709 w 593115"/>
              <a:gd name="connsiteY497" fmla="*/ 156568 h 593115"/>
              <a:gd name="connsiteX498" fmla="*/ 409554 w 593115"/>
              <a:gd name="connsiteY498" fmla="*/ 160252 h 593115"/>
              <a:gd name="connsiteX499" fmla="*/ 428002 w 593115"/>
              <a:gd name="connsiteY499" fmla="*/ 161173 h 593115"/>
              <a:gd name="connsiteX500" fmla="*/ 439071 w 593115"/>
              <a:gd name="connsiteY500" fmla="*/ 144595 h 593115"/>
              <a:gd name="connsiteX501" fmla="*/ 439071 w 593115"/>
              <a:gd name="connsiteY501" fmla="*/ 137227 h 593115"/>
              <a:gd name="connsiteX502" fmla="*/ 430770 w 593115"/>
              <a:gd name="connsiteY502" fmla="*/ 133543 h 593115"/>
              <a:gd name="connsiteX503" fmla="*/ 430770 w 593115"/>
              <a:gd name="connsiteY503" fmla="*/ 128017 h 593115"/>
              <a:gd name="connsiteX504" fmla="*/ 444606 w 593115"/>
              <a:gd name="connsiteY504" fmla="*/ 119728 h 593115"/>
              <a:gd name="connsiteX505" fmla="*/ 444606 w 593115"/>
              <a:gd name="connsiteY505" fmla="*/ 117886 h 593115"/>
              <a:gd name="connsiteX506" fmla="*/ 441839 w 593115"/>
              <a:gd name="connsiteY506" fmla="*/ 114202 h 593115"/>
              <a:gd name="connsiteX507" fmla="*/ 186329 w 593115"/>
              <a:gd name="connsiteY507" fmla="*/ 107755 h 593115"/>
              <a:gd name="connsiteX508" fmla="*/ 179872 w 593115"/>
              <a:gd name="connsiteY508" fmla="*/ 108676 h 593115"/>
              <a:gd name="connsiteX509" fmla="*/ 178027 w 593115"/>
              <a:gd name="connsiteY509" fmla="*/ 110518 h 593115"/>
              <a:gd name="connsiteX510" fmla="*/ 172492 w 593115"/>
              <a:gd name="connsiteY510" fmla="*/ 116044 h 593115"/>
              <a:gd name="connsiteX511" fmla="*/ 164191 w 593115"/>
              <a:gd name="connsiteY511" fmla="*/ 116965 h 593115"/>
              <a:gd name="connsiteX512" fmla="*/ 165113 w 593115"/>
              <a:gd name="connsiteY512" fmla="*/ 121570 h 593115"/>
              <a:gd name="connsiteX513" fmla="*/ 167880 w 593115"/>
              <a:gd name="connsiteY513" fmla="*/ 122491 h 593115"/>
              <a:gd name="connsiteX514" fmla="*/ 167880 w 593115"/>
              <a:gd name="connsiteY514" fmla="*/ 124333 h 593115"/>
              <a:gd name="connsiteX515" fmla="*/ 160501 w 593115"/>
              <a:gd name="connsiteY515" fmla="*/ 125254 h 593115"/>
              <a:gd name="connsiteX516" fmla="*/ 160501 w 593115"/>
              <a:gd name="connsiteY516" fmla="*/ 128938 h 593115"/>
              <a:gd name="connsiteX517" fmla="*/ 153122 w 593115"/>
              <a:gd name="connsiteY517" fmla="*/ 129859 h 593115"/>
              <a:gd name="connsiteX518" fmla="*/ 152199 w 593115"/>
              <a:gd name="connsiteY518" fmla="*/ 121570 h 593115"/>
              <a:gd name="connsiteX519" fmla="*/ 130984 w 593115"/>
              <a:gd name="connsiteY519" fmla="*/ 154726 h 593115"/>
              <a:gd name="connsiteX520" fmla="*/ 138363 w 593115"/>
              <a:gd name="connsiteY520" fmla="*/ 156568 h 593115"/>
              <a:gd name="connsiteX521" fmla="*/ 138363 w 593115"/>
              <a:gd name="connsiteY521" fmla="*/ 171303 h 593115"/>
              <a:gd name="connsiteX522" fmla="*/ 139285 w 593115"/>
              <a:gd name="connsiteY522" fmla="*/ 172224 h 593115"/>
              <a:gd name="connsiteX523" fmla="*/ 144820 w 593115"/>
              <a:gd name="connsiteY523" fmla="*/ 171303 h 593115"/>
              <a:gd name="connsiteX524" fmla="*/ 151277 w 593115"/>
              <a:gd name="connsiteY524" fmla="*/ 158410 h 593115"/>
              <a:gd name="connsiteX525" fmla="*/ 166036 w 593115"/>
              <a:gd name="connsiteY525" fmla="*/ 153805 h 593115"/>
              <a:gd name="connsiteX526" fmla="*/ 166036 w 593115"/>
              <a:gd name="connsiteY526" fmla="*/ 135385 h 593115"/>
              <a:gd name="connsiteX527" fmla="*/ 174337 w 593115"/>
              <a:gd name="connsiteY527" fmla="*/ 128938 h 593115"/>
              <a:gd name="connsiteX528" fmla="*/ 193708 w 593115"/>
              <a:gd name="connsiteY528" fmla="*/ 133543 h 593115"/>
              <a:gd name="connsiteX529" fmla="*/ 192786 w 593115"/>
              <a:gd name="connsiteY529" fmla="*/ 146437 h 593115"/>
              <a:gd name="connsiteX530" fmla="*/ 195553 w 593115"/>
              <a:gd name="connsiteY530" fmla="*/ 146437 h 593115"/>
              <a:gd name="connsiteX531" fmla="*/ 202010 w 593115"/>
              <a:gd name="connsiteY531" fmla="*/ 128938 h 593115"/>
              <a:gd name="connsiteX532" fmla="*/ 185406 w 593115"/>
              <a:gd name="connsiteY532" fmla="*/ 124333 h 593115"/>
              <a:gd name="connsiteX533" fmla="*/ 201087 w 593115"/>
              <a:gd name="connsiteY533" fmla="*/ 116044 h 593115"/>
              <a:gd name="connsiteX534" fmla="*/ 186329 w 593115"/>
              <a:gd name="connsiteY534" fmla="*/ 107755 h 593115"/>
              <a:gd name="connsiteX535" fmla="*/ 93164 w 593115"/>
              <a:gd name="connsiteY535" fmla="*/ 107755 h 593115"/>
              <a:gd name="connsiteX536" fmla="*/ 87630 w 593115"/>
              <a:gd name="connsiteY536" fmla="*/ 113281 h 593115"/>
              <a:gd name="connsiteX537" fmla="*/ 105156 w 593115"/>
              <a:gd name="connsiteY537" fmla="*/ 114202 h 593115"/>
              <a:gd name="connsiteX538" fmla="*/ 103311 w 593115"/>
              <a:gd name="connsiteY538" fmla="*/ 107755 h 593115"/>
              <a:gd name="connsiteX539" fmla="*/ 168803 w 593115"/>
              <a:gd name="connsiteY539" fmla="*/ 98546 h 593115"/>
              <a:gd name="connsiteX540" fmla="*/ 167880 w 593115"/>
              <a:gd name="connsiteY540" fmla="*/ 99466 h 593115"/>
              <a:gd name="connsiteX541" fmla="*/ 160501 w 593115"/>
              <a:gd name="connsiteY541" fmla="*/ 109597 h 593115"/>
              <a:gd name="connsiteX542" fmla="*/ 169725 w 593115"/>
              <a:gd name="connsiteY542" fmla="*/ 110518 h 593115"/>
              <a:gd name="connsiteX543" fmla="*/ 467666 w 593115"/>
              <a:gd name="connsiteY543" fmla="*/ 76442 h 593115"/>
              <a:gd name="connsiteX544" fmla="*/ 464899 w 593115"/>
              <a:gd name="connsiteY544" fmla="*/ 79205 h 593115"/>
              <a:gd name="connsiteX545" fmla="*/ 452908 w 593115"/>
              <a:gd name="connsiteY545" fmla="*/ 91178 h 593115"/>
              <a:gd name="connsiteX546" fmla="*/ 450140 w 593115"/>
              <a:gd name="connsiteY546" fmla="*/ 93020 h 593115"/>
              <a:gd name="connsiteX547" fmla="*/ 451985 w 593115"/>
              <a:gd name="connsiteY547" fmla="*/ 95783 h 593115"/>
              <a:gd name="connsiteX548" fmla="*/ 455675 w 593115"/>
              <a:gd name="connsiteY548" fmla="*/ 101308 h 593115"/>
              <a:gd name="connsiteX549" fmla="*/ 459365 w 593115"/>
              <a:gd name="connsiteY549" fmla="*/ 101308 h 593115"/>
              <a:gd name="connsiteX550" fmla="*/ 487960 w 593115"/>
              <a:gd name="connsiteY550" fmla="*/ 114202 h 593115"/>
              <a:gd name="connsiteX551" fmla="*/ 483347 w 593115"/>
              <a:gd name="connsiteY551" fmla="*/ 118807 h 593115"/>
              <a:gd name="connsiteX552" fmla="*/ 468589 w 593115"/>
              <a:gd name="connsiteY552" fmla="*/ 118807 h 593115"/>
              <a:gd name="connsiteX553" fmla="*/ 472278 w 593115"/>
              <a:gd name="connsiteY553" fmla="*/ 124333 h 593115"/>
              <a:gd name="connsiteX554" fmla="*/ 483347 w 593115"/>
              <a:gd name="connsiteY554" fmla="*/ 125254 h 593115"/>
              <a:gd name="connsiteX555" fmla="*/ 492572 w 593115"/>
              <a:gd name="connsiteY555" fmla="*/ 117886 h 593115"/>
              <a:gd name="connsiteX556" fmla="*/ 495339 w 593115"/>
              <a:gd name="connsiteY556" fmla="*/ 109597 h 593115"/>
              <a:gd name="connsiteX557" fmla="*/ 499833 w 593115"/>
              <a:gd name="connsiteY557" fmla="*/ 107802 h 593115"/>
              <a:gd name="connsiteX558" fmla="*/ 500031 w 593115"/>
              <a:gd name="connsiteY558" fmla="*/ 107995 h 593115"/>
              <a:gd name="connsiteX559" fmla="*/ 502718 w 593115"/>
              <a:gd name="connsiteY559" fmla="*/ 116044 h 593115"/>
              <a:gd name="connsiteX560" fmla="*/ 506408 w 593115"/>
              <a:gd name="connsiteY560" fmla="*/ 114202 h 593115"/>
              <a:gd name="connsiteX561" fmla="*/ 500031 w 593115"/>
              <a:gd name="connsiteY561" fmla="*/ 107995 h 593115"/>
              <a:gd name="connsiteX562" fmla="*/ 499951 w 593115"/>
              <a:gd name="connsiteY562" fmla="*/ 107755 h 593115"/>
              <a:gd name="connsiteX563" fmla="*/ 499833 w 593115"/>
              <a:gd name="connsiteY563" fmla="*/ 107802 h 593115"/>
              <a:gd name="connsiteX564" fmla="*/ 469511 w 593115"/>
              <a:gd name="connsiteY564" fmla="*/ 78284 h 593115"/>
              <a:gd name="connsiteX565" fmla="*/ 140208 w 593115"/>
              <a:gd name="connsiteY565" fmla="*/ 67232 h 593115"/>
              <a:gd name="connsiteX566" fmla="*/ 137441 w 593115"/>
              <a:gd name="connsiteY566" fmla="*/ 68153 h 593115"/>
              <a:gd name="connsiteX567" fmla="*/ 108846 w 593115"/>
              <a:gd name="connsiteY567" fmla="*/ 91178 h 593115"/>
              <a:gd name="connsiteX568" fmla="*/ 113458 w 593115"/>
              <a:gd name="connsiteY568" fmla="*/ 97625 h 593115"/>
              <a:gd name="connsiteX569" fmla="*/ 125449 w 593115"/>
              <a:gd name="connsiteY569" fmla="*/ 97625 h 593115"/>
              <a:gd name="connsiteX570" fmla="*/ 132828 w 593115"/>
              <a:gd name="connsiteY570" fmla="*/ 91178 h 593115"/>
              <a:gd name="connsiteX571" fmla="*/ 138363 w 593115"/>
              <a:gd name="connsiteY571" fmla="*/ 93941 h 593115"/>
              <a:gd name="connsiteX572" fmla="*/ 128216 w 593115"/>
              <a:gd name="connsiteY572" fmla="*/ 104071 h 593115"/>
              <a:gd name="connsiteX573" fmla="*/ 115303 w 593115"/>
              <a:gd name="connsiteY573" fmla="*/ 104071 h 593115"/>
              <a:gd name="connsiteX574" fmla="*/ 116225 w 593115"/>
              <a:gd name="connsiteY574" fmla="*/ 113281 h 593115"/>
              <a:gd name="connsiteX575" fmla="*/ 132828 w 593115"/>
              <a:gd name="connsiteY575" fmla="*/ 113281 h 593115"/>
              <a:gd name="connsiteX576" fmla="*/ 134673 w 593115"/>
              <a:gd name="connsiteY576" fmla="*/ 108676 h 593115"/>
              <a:gd name="connsiteX577" fmla="*/ 138363 w 593115"/>
              <a:gd name="connsiteY577" fmla="*/ 108676 h 593115"/>
              <a:gd name="connsiteX578" fmla="*/ 143898 w 593115"/>
              <a:gd name="connsiteY578" fmla="*/ 100387 h 593115"/>
              <a:gd name="connsiteX579" fmla="*/ 141130 w 593115"/>
              <a:gd name="connsiteY579" fmla="*/ 99466 h 593115"/>
              <a:gd name="connsiteX580" fmla="*/ 143898 w 593115"/>
              <a:gd name="connsiteY580" fmla="*/ 93020 h 593115"/>
              <a:gd name="connsiteX581" fmla="*/ 149432 w 593115"/>
              <a:gd name="connsiteY581" fmla="*/ 92099 h 593115"/>
              <a:gd name="connsiteX582" fmla="*/ 150354 w 593115"/>
              <a:gd name="connsiteY582" fmla="*/ 92099 h 593115"/>
              <a:gd name="connsiteX583" fmla="*/ 154044 w 593115"/>
              <a:gd name="connsiteY583" fmla="*/ 86573 h 593115"/>
              <a:gd name="connsiteX584" fmla="*/ 155889 w 593115"/>
              <a:gd name="connsiteY584" fmla="*/ 84731 h 593115"/>
              <a:gd name="connsiteX585" fmla="*/ 154044 w 593115"/>
              <a:gd name="connsiteY585" fmla="*/ 82889 h 593115"/>
              <a:gd name="connsiteX586" fmla="*/ 142053 w 593115"/>
              <a:gd name="connsiteY586" fmla="*/ 69074 h 593115"/>
              <a:gd name="connsiteX587" fmla="*/ 404019 w 593115"/>
              <a:gd name="connsiteY587" fmla="*/ 39602 h 593115"/>
              <a:gd name="connsiteX588" fmla="*/ 416011 w 593115"/>
              <a:gd name="connsiteY588" fmla="*/ 51575 h 593115"/>
              <a:gd name="connsiteX589" fmla="*/ 437227 w 593115"/>
              <a:gd name="connsiteY589" fmla="*/ 76442 h 593115"/>
              <a:gd name="connsiteX590" fmla="*/ 439071 w 593115"/>
              <a:gd name="connsiteY590" fmla="*/ 79205 h 593115"/>
              <a:gd name="connsiteX591" fmla="*/ 442761 w 593115"/>
              <a:gd name="connsiteY591" fmla="*/ 75521 h 593115"/>
              <a:gd name="connsiteX592" fmla="*/ 450140 w 593115"/>
              <a:gd name="connsiteY592" fmla="*/ 69074 h 593115"/>
              <a:gd name="connsiteX593" fmla="*/ 452908 w 593115"/>
              <a:gd name="connsiteY593" fmla="*/ 66311 h 593115"/>
              <a:gd name="connsiteX594" fmla="*/ 449218 w 593115"/>
              <a:gd name="connsiteY594" fmla="*/ 64469 h 593115"/>
              <a:gd name="connsiteX595" fmla="*/ 419701 w 593115"/>
              <a:gd name="connsiteY595" fmla="*/ 46970 h 593115"/>
              <a:gd name="connsiteX596" fmla="*/ 199243 w 593115"/>
              <a:gd name="connsiteY596" fmla="*/ 35918 h 593115"/>
              <a:gd name="connsiteX597" fmla="*/ 185406 w 593115"/>
              <a:gd name="connsiteY597" fmla="*/ 42365 h 593115"/>
              <a:gd name="connsiteX598" fmla="*/ 158656 w 593115"/>
              <a:gd name="connsiteY598" fmla="*/ 55259 h 593115"/>
              <a:gd name="connsiteX599" fmla="*/ 155889 w 593115"/>
              <a:gd name="connsiteY599" fmla="*/ 57101 h 593115"/>
              <a:gd name="connsiteX600" fmla="*/ 157734 w 593115"/>
              <a:gd name="connsiteY600" fmla="*/ 59864 h 593115"/>
              <a:gd name="connsiteX601" fmla="*/ 163268 w 593115"/>
              <a:gd name="connsiteY601" fmla="*/ 66311 h 593115"/>
              <a:gd name="connsiteX602" fmla="*/ 166958 w 593115"/>
              <a:gd name="connsiteY602" fmla="*/ 70916 h 593115"/>
              <a:gd name="connsiteX603" fmla="*/ 169725 w 593115"/>
              <a:gd name="connsiteY603" fmla="*/ 68153 h 593115"/>
              <a:gd name="connsiteX604" fmla="*/ 188174 w 593115"/>
              <a:gd name="connsiteY604" fmla="*/ 46970 h 593115"/>
              <a:gd name="connsiteX605" fmla="*/ 346830 w 593115"/>
              <a:gd name="connsiteY605" fmla="*/ 23025 h 593115"/>
              <a:gd name="connsiteX606" fmla="*/ 350519 w 593115"/>
              <a:gd name="connsiteY606" fmla="*/ 28551 h 593115"/>
              <a:gd name="connsiteX607" fmla="*/ 387416 w 593115"/>
              <a:gd name="connsiteY607" fmla="*/ 104992 h 593115"/>
              <a:gd name="connsiteX608" fmla="*/ 388338 w 593115"/>
              <a:gd name="connsiteY608" fmla="*/ 107755 h 593115"/>
              <a:gd name="connsiteX609" fmla="*/ 391106 w 593115"/>
              <a:gd name="connsiteY609" fmla="*/ 105913 h 593115"/>
              <a:gd name="connsiteX610" fmla="*/ 420623 w 593115"/>
              <a:gd name="connsiteY610" fmla="*/ 92099 h 593115"/>
              <a:gd name="connsiteX611" fmla="*/ 424313 w 593115"/>
              <a:gd name="connsiteY611" fmla="*/ 90257 h 593115"/>
              <a:gd name="connsiteX612" fmla="*/ 421545 w 593115"/>
              <a:gd name="connsiteY612" fmla="*/ 87494 h 593115"/>
              <a:gd name="connsiteX613" fmla="*/ 363433 w 593115"/>
              <a:gd name="connsiteY613" fmla="*/ 26709 h 593115"/>
              <a:gd name="connsiteX614" fmla="*/ 362511 w 593115"/>
              <a:gd name="connsiteY614" fmla="*/ 26709 h 593115"/>
              <a:gd name="connsiteX615" fmla="*/ 353286 w 593115"/>
              <a:gd name="connsiteY615" fmla="*/ 23946 h 593115"/>
              <a:gd name="connsiteX616" fmla="*/ 251820 w 593115"/>
              <a:gd name="connsiteY616" fmla="*/ 22104 h 593115"/>
              <a:gd name="connsiteX617" fmla="*/ 245364 w 593115"/>
              <a:gd name="connsiteY617" fmla="*/ 23025 h 593115"/>
              <a:gd name="connsiteX618" fmla="*/ 238907 w 593115"/>
              <a:gd name="connsiteY618" fmla="*/ 24867 h 593115"/>
              <a:gd name="connsiteX619" fmla="*/ 234295 w 593115"/>
              <a:gd name="connsiteY619" fmla="*/ 25788 h 593115"/>
              <a:gd name="connsiteX620" fmla="*/ 235217 w 593115"/>
              <a:gd name="connsiteY620" fmla="*/ 27630 h 593115"/>
              <a:gd name="connsiteX621" fmla="*/ 183561 w 593115"/>
              <a:gd name="connsiteY621" fmla="*/ 81047 h 593115"/>
              <a:gd name="connsiteX622" fmla="*/ 181717 w 593115"/>
              <a:gd name="connsiteY622" fmla="*/ 82889 h 593115"/>
              <a:gd name="connsiteX623" fmla="*/ 184484 w 593115"/>
              <a:gd name="connsiteY623" fmla="*/ 84731 h 593115"/>
              <a:gd name="connsiteX624" fmla="*/ 192786 w 593115"/>
              <a:gd name="connsiteY624" fmla="*/ 91178 h 593115"/>
              <a:gd name="connsiteX625" fmla="*/ 197398 w 593115"/>
              <a:gd name="connsiteY625" fmla="*/ 90257 h 593115"/>
              <a:gd name="connsiteX626" fmla="*/ 214001 w 593115"/>
              <a:gd name="connsiteY626" fmla="*/ 97625 h 593115"/>
              <a:gd name="connsiteX627" fmla="*/ 249053 w 593115"/>
              <a:gd name="connsiteY627" fmla="*/ 27630 h 593115"/>
              <a:gd name="connsiteX628" fmla="*/ 309010 w 593115"/>
              <a:gd name="connsiteY628" fmla="*/ 18420 h 593115"/>
              <a:gd name="connsiteX629" fmla="*/ 309010 w 593115"/>
              <a:gd name="connsiteY629" fmla="*/ 22104 h 593115"/>
              <a:gd name="connsiteX630" fmla="*/ 304398 w 593115"/>
              <a:gd name="connsiteY630" fmla="*/ 117886 h 593115"/>
              <a:gd name="connsiteX631" fmla="*/ 304398 w 593115"/>
              <a:gd name="connsiteY631" fmla="*/ 120649 h 593115"/>
              <a:gd name="connsiteX632" fmla="*/ 308088 w 593115"/>
              <a:gd name="connsiteY632" fmla="*/ 120649 h 593115"/>
              <a:gd name="connsiteX633" fmla="*/ 367123 w 593115"/>
              <a:gd name="connsiteY633" fmla="*/ 113281 h 593115"/>
              <a:gd name="connsiteX634" fmla="*/ 370812 w 593115"/>
              <a:gd name="connsiteY634" fmla="*/ 113281 h 593115"/>
              <a:gd name="connsiteX635" fmla="*/ 368968 w 593115"/>
              <a:gd name="connsiteY635" fmla="*/ 109597 h 593115"/>
              <a:gd name="connsiteX636" fmla="*/ 323769 w 593115"/>
              <a:gd name="connsiteY636" fmla="*/ 21183 h 593115"/>
              <a:gd name="connsiteX637" fmla="*/ 323769 w 593115"/>
              <a:gd name="connsiteY637" fmla="*/ 19341 h 593115"/>
              <a:gd name="connsiteX638" fmla="*/ 321924 w 593115"/>
              <a:gd name="connsiteY638" fmla="*/ 19341 h 593115"/>
              <a:gd name="connsiteX639" fmla="*/ 312700 w 593115"/>
              <a:gd name="connsiteY639" fmla="*/ 19341 h 593115"/>
              <a:gd name="connsiteX640" fmla="*/ 285028 w 593115"/>
              <a:gd name="connsiteY640" fmla="*/ 18420 h 593115"/>
              <a:gd name="connsiteX641" fmla="*/ 276726 w 593115"/>
              <a:gd name="connsiteY641" fmla="*/ 19341 h 593115"/>
              <a:gd name="connsiteX642" fmla="*/ 275803 w 593115"/>
              <a:gd name="connsiteY642" fmla="*/ 19341 h 593115"/>
              <a:gd name="connsiteX643" fmla="*/ 274881 w 593115"/>
              <a:gd name="connsiteY643" fmla="*/ 20262 h 593115"/>
              <a:gd name="connsiteX644" fmla="*/ 231527 w 593115"/>
              <a:gd name="connsiteY644" fmla="*/ 104992 h 593115"/>
              <a:gd name="connsiteX645" fmla="*/ 229682 w 593115"/>
              <a:gd name="connsiteY645" fmla="*/ 108676 h 593115"/>
              <a:gd name="connsiteX646" fmla="*/ 233372 w 593115"/>
              <a:gd name="connsiteY646" fmla="*/ 109597 h 593115"/>
              <a:gd name="connsiteX647" fmla="*/ 282260 w 593115"/>
              <a:gd name="connsiteY647" fmla="*/ 119728 h 593115"/>
              <a:gd name="connsiteX648" fmla="*/ 285950 w 593115"/>
              <a:gd name="connsiteY648" fmla="*/ 119728 h 593115"/>
              <a:gd name="connsiteX649" fmla="*/ 285950 w 593115"/>
              <a:gd name="connsiteY649" fmla="*/ 116965 h 593115"/>
              <a:gd name="connsiteX650" fmla="*/ 290562 w 593115"/>
              <a:gd name="connsiteY650" fmla="*/ 22104 h 593115"/>
              <a:gd name="connsiteX651" fmla="*/ 290562 w 593115"/>
              <a:gd name="connsiteY651" fmla="*/ 18420 h 593115"/>
              <a:gd name="connsiteX652" fmla="*/ 297019 w 593115"/>
              <a:gd name="connsiteY652" fmla="*/ 0 h 593115"/>
              <a:gd name="connsiteX653" fmla="*/ 461209 w 593115"/>
              <a:gd name="connsiteY653" fmla="*/ 49733 h 593115"/>
              <a:gd name="connsiteX654" fmla="*/ 480580 w 593115"/>
              <a:gd name="connsiteY654" fmla="*/ 63548 h 593115"/>
              <a:gd name="connsiteX655" fmla="*/ 530391 w 593115"/>
              <a:gd name="connsiteY655" fmla="*/ 114202 h 593115"/>
              <a:gd name="connsiteX656" fmla="*/ 546072 w 593115"/>
              <a:gd name="connsiteY656" fmla="*/ 135385 h 593115"/>
              <a:gd name="connsiteX657" fmla="*/ 571900 w 593115"/>
              <a:gd name="connsiteY657" fmla="*/ 186039 h 593115"/>
              <a:gd name="connsiteX658" fmla="*/ 582046 w 593115"/>
              <a:gd name="connsiteY658" fmla="*/ 212748 h 593115"/>
              <a:gd name="connsiteX659" fmla="*/ 593115 w 593115"/>
              <a:gd name="connsiteY659" fmla="*/ 291953 h 593115"/>
              <a:gd name="connsiteX660" fmla="*/ 593115 w 593115"/>
              <a:gd name="connsiteY660" fmla="*/ 293795 h 593115"/>
              <a:gd name="connsiteX661" fmla="*/ 593115 w 593115"/>
              <a:gd name="connsiteY661" fmla="*/ 296557 h 593115"/>
              <a:gd name="connsiteX662" fmla="*/ 592193 w 593115"/>
              <a:gd name="connsiteY662" fmla="*/ 326029 h 593115"/>
              <a:gd name="connsiteX663" fmla="*/ 560831 w 593115"/>
              <a:gd name="connsiteY663" fmla="*/ 431021 h 593115"/>
              <a:gd name="connsiteX664" fmla="*/ 535925 w 593115"/>
              <a:gd name="connsiteY664" fmla="*/ 471545 h 593115"/>
              <a:gd name="connsiteX665" fmla="*/ 297019 w 593115"/>
              <a:gd name="connsiteY665" fmla="*/ 592194 h 593115"/>
              <a:gd name="connsiteX666" fmla="*/ 296097 w 593115"/>
              <a:gd name="connsiteY666" fmla="*/ 592194 h 593115"/>
              <a:gd name="connsiteX667" fmla="*/ 291484 w 593115"/>
              <a:gd name="connsiteY667" fmla="*/ 593115 h 593115"/>
              <a:gd name="connsiteX668" fmla="*/ 291484 w 593115"/>
              <a:gd name="connsiteY668" fmla="*/ 592194 h 593115"/>
              <a:gd name="connsiteX669" fmla="*/ 288717 w 593115"/>
              <a:gd name="connsiteY669" fmla="*/ 592194 h 593115"/>
              <a:gd name="connsiteX670" fmla="*/ 49811 w 593115"/>
              <a:gd name="connsiteY670" fmla="*/ 459572 h 593115"/>
              <a:gd name="connsiteX671" fmla="*/ 25828 w 593115"/>
              <a:gd name="connsiteY671" fmla="*/ 416286 h 593115"/>
              <a:gd name="connsiteX672" fmla="*/ 1845 w 593115"/>
              <a:gd name="connsiteY672" fmla="*/ 323266 h 593115"/>
              <a:gd name="connsiteX673" fmla="*/ 0 w 593115"/>
              <a:gd name="connsiteY673" fmla="*/ 296557 h 593115"/>
              <a:gd name="connsiteX674" fmla="*/ 0 w 593115"/>
              <a:gd name="connsiteY674" fmla="*/ 291032 h 593115"/>
              <a:gd name="connsiteX675" fmla="*/ 0 w 593115"/>
              <a:gd name="connsiteY675" fmla="*/ 289190 h 593115"/>
              <a:gd name="connsiteX676" fmla="*/ 12914 w 593115"/>
              <a:gd name="connsiteY676" fmla="*/ 210906 h 593115"/>
              <a:gd name="connsiteX677" fmla="*/ 22138 w 593115"/>
              <a:gd name="connsiteY677" fmla="*/ 183276 h 593115"/>
              <a:gd name="connsiteX678" fmla="*/ 23983 w 593115"/>
              <a:gd name="connsiteY678" fmla="*/ 180513 h 593115"/>
              <a:gd name="connsiteX679" fmla="*/ 23983 w 593115"/>
              <a:gd name="connsiteY679" fmla="*/ 179592 h 593115"/>
              <a:gd name="connsiteX680" fmla="*/ 59035 w 593115"/>
              <a:gd name="connsiteY680" fmla="*/ 118807 h 593115"/>
              <a:gd name="connsiteX681" fmla="*/ 76561 w 593115"/>
              <a:gd name="connsiteY681" fmla="*/ 98546 h 593115"/>
              <a:gd name="connsiteX682" fmla="*/ 128216 w 593115"/>
              <a:gd name="connsiteY682" fmla="*/ 52496 h 593115"/>
              <a:gd name="connsiteX683" fmla="*/ 149432 w 593115"/>
              <a:gd name="connsiteY683" fmla="*/ 39602 h 593115"/>
              <a:gd name="connsiteX684" fmla="*/ 297019 w 593115"/>
              <a:gd name="connsiteY684" fmla="*/ 0 h 59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</a:cxnLst>
            <a:rect l="l" t="t" r="r" b="b"/>
            <a:pathLst>
              <a:path w="593115" h="593115">
                <a:moveTo>
                  <a:pt x="175260" y="543382"/>
                </a:moveTo>
                <a:lnTo>
                  <a:pt x="173415" y="545224"/>
                </a:lnTo>
                <a:lnTo>
                  <a:pt x="179872" y="548908"/>
                </a:lnTo>
                <a:close/>
                <a:moveTo>
                  <a:pt x="360666" y="517594"/>
                </a:moveTo>
                <a:cubicBezTo>
                  <a:pt x="343140" y="519436"/>
                  <a:pt x="325614" y="520357"/>
                  <a:pt x="308088" y="520357"/>
                </a:cubicBezTo>
                <a:lnTo>
                  <a:pt x="305321" y="520357"/>
                </a:lnTo>
                <a:lnTo>
                  <a:pt x="305321" y="524041"/>
                </a:lnTo>
                <a:cubicBezTo>
                  <a:pt x="306243" y="542461"/>
                  <a:pt x="307166" y="559039"/>
                  <a:pt x="308088" y="570090"/>
                </a:cubicBezTo>
                <a:lnTo>
                  <a:pt x="308088" y="573774"/>
                </a:lnTo>
                <a:lnTo>
                  <a:pt x="311778" y="573774"/>
                </a:lnTo>
                <a:cubicBezTo>
                  <a:pt x="320079" y="572853"/>
                  <a:pt x="328381" y="571932"/>
                  <a:pt x="336683" y="571011"/>
                </a:cubicBezTo>
                <a:lnTo>
                  <a:pt x="338528" y="571011"/>
                </a:lnTo>
                <a:lnTo>
                  <a:pt x="339450" y="569169"/>
                </a:lnTo>
                <a:cubicBezTo>
                  <a:pt x="344062" y="561801"/>
                  <a:pt x="353286" y="545224"/>
                  <a:pt x="363433" y="522199"/>
                </a:cubicBezTo>
                <a:lnTo>
                  <a:pt x="366200" y="517594"/>
                </a:lnTo>
                <a:close/>
                <a:moveTo>
                  <a:pt x="232450" y="516673"/>
                </a:moveTo>
                <a:lnTo>
                  <a:pt x="234295" y="521278"/>
                </a:lnTo>
                <a:cubicBezTo>
                  <a:pt x="245364" y="546145"/>
                  <a:pt x="255510" y="563643"/>
                  <a:pt x="260122" y="570090"/>
                </a:cubicBezTo>
                <a:lnTo>
                  <a:pt x="260122" y="571932"/>
                </a:lnTo>
                <a:lnTo>
                  <a:pt x="261967" y="571932"/>
                </a:lnTo>
                <a:cubicBezTo>
                  <a:pt x="270269" y="572853"/>
                  <a:pt x="278571" y="573774"/>
                  <a:pt x="286872" y="573774"/>
                </a:cubicBezTo>
                <a:lnTo>
                  <a:pt x="289640" y="573774"/>
                </a:lnTo>
                <a:lnTo>
                  <a:pt x="289640" y="570090"/>
                </a:lnTo>
                <a:cubicBezTo>
                  <a:pt x="288717" y="558117"/>
                  <a:pt x="287795" y="542461"/>
                  <a:pt x="286872" y="523120"/>
                </a:cubicBezTo>
                <a:lnTo>
                  <a:pt x="286872" y="520357"/>
                </a:lnTo>
                <a:lnTo>
                  <a:pt x="284105" y="520357"/>
                </a:lnTo>
                <a:cubicBezTo>
                  <a:pt x="268424" y="519436"/>
                  <a:pt x="252743" y="518515"/>
                  <a:pt x="237062" y="516673"/>
                </a:cubicBezTo>
                <a:close/>
                <a:moveTo>
                  <a:pt x="202932" y="512068"/>
                </a:moveTo>
                <a:lnTo>
                  <a:pt x="199243" y="519436"/>
                </a:lnTo>
                <a:lnTo>
                  <a:pt x="185406" y="525883"/>
                </a:lnTo>
                <a:cubicBezTo>
                  <a:pt x="203855" y="547987"/>
                  <a:pt x="218613" y="560881"/>
                  <a:pt x="220458" y="562722"/>
                </a:cubicBezTo>
                <a:lnTo>
                  <a:pt x="221381" y="563643"/>
                </a:lnTo>
                <a:cubicBezTo>
                  <a:pt x="224148" y="564564"/>
                  <a:pt x="226915" y="565485"/>
                  <a:pt x="229682" y="565485"/>
                </a:cubicBezTo>
                <a:lnTo>
                  <a:pt x="237062" y="567327"/>
                </a:lnTo>
                <a:lnTo>
                  <a:pt x="233372" y="561801"/>
                </a:lnTo>
                <a:cubicBezTo>
                  <a:pt x="225993" y="547066"/>
                  <a:pt x="217691" y="531409"/>
                  <a:pt x="211234" y="514831"/>
                </a:cubicBezTo>
                <a:lnTo>
                  <a:pt x="210312" y="512989"/>
                </a:lnTo>
                <a:lnTo>
                  <a:pt x="208467" y="512989"/>
                </a:lnTo>
                <a:cubicBezTo>
                  <a:pt x="206622" y="512068"/>
                  <a:pt x="204777" y="512068"/>
                  <a:pt x="202932" y="512068"/>
                </a:cubicBezTo>
                <a:close/>
                <a:moveTo>
                  <a:pt x="429847" y="507463"/>
                </a:moveTo>
                <a:lnTo>
                  <a:pt x="421545" y="509305"/>
                </a:lnTo>
                <a:cubicBezTo>
                  <a:pt x="412321" y="511147"/>
                  <a:pt x="402175" y="512989"/>
                  <a:pt x="389261" y="514831"/>
                </a:cubicBezTo>
                <a:lnTo>
                  <a:pt x="387416" y="514831"/>
                </a:lnTo>
                <a:lnTo>
                  <a:pt x="386494" y="516673"/>
                </a:lnTo>
                <a:cubicBezTo>
                  <a:pt x="380037" y="531409"/>
                  <a:pt x="373580" y="546145"/>
                  <a:pt x="366200" y="559959"/>
                </a:cubicBezTo>
                <a:lnTo>
                  <a:pt x="362511" y="566406"/>
                </a:lnTo>
                <a:lnTo>
                  <a:pt x="369890" y="563643"/>
                </a:lnTo>
                <a:cubicBezTo>
                  <a:pt x="373580" y="562722"/>
                  <a:pt x="377269" y="561801"/>
                  <a:pt x="380959" y="560881"/>
                </a:cubicBezTo>
                <a:lnTo>
                  <a:pt x="382804" y="559959"/>
                </a:lnTo>
                <a:cubicBezTo>
                  <a:pt x="389261" y="554434"/>
                  <a:pt x="405864" y="537856"/>
                  <a:pt x="425235" y="513910"/>
                </a:cubicBezTo>
                <a:close/>
                <a:moveTo>
                  <a:pt x="499951" y="486281"/>
                </a:moveTo>
                <a:lnTo>
                  <a:pt x="487037" y="490886"/>
                </a:lnTo>
                <a:cubicBezTo>
                  <a:pt x="478735" y="493649"/>
                  <a:pt x="470434" y="496411"/>
                  <a:pt x="460287" y="499174"/>
                </a:cubicBezTo>
                <a:lnTo>
                  <a:pt x="459365" y="499174"/>
                </a:lnTo>
                <a:lnTo>
                  <a:pt x="457520" y="501016"/>
                </a:lnTo>
                <a:cubicBezTo>
                  <a:pt x="451063" y="510226"/>
                  <a:pt x="443683" y="520357"/>
                  <a:pt x="436304" y="529567"/>
                </a:cubicBezTo>
                <a:lnTo>
                  <a:pt x="425235" y="543382"/>
                </a:lnTo>
                <a:lnTo>
                  <a:pt x="440916" y="533251"/>
                </a:lnTo>
                <a:cubicBezTo>
                  <a:pt x="458442" y="522199"/>
                  <a:pt x="475046" y="510226"/>
                  <a:pt x="489804" y="496411"/>
                </a:cubicBezTo>
                <a:close/>
                <a:moveTo>
                  <a:pt x="85785" y="477071"/>
                </a:moveTo>
                <a:lnTo>
                  <a:pt x="95009" y="487202"/>
                </a:lnTo>
                <a:cubicBezTo>
                  <a:pt x="110690" y="503779"/>
                  <a:pt x="127294" y="517594"/>
                  <a:pt x="146665" y="529567"/>
                </a:cubicBezTo>
                <a:lnTo>
                  <a:pt x="146665" y="526804"/>
                </a:lnTo>
                <a:lnTo>
                  <a:pt x="136518" y="513910"/>
                </a:lnTo>
                <a:lnTo>
                  <a:pt x="139285" y="498253"/>
                </a:lnTo>
                <a:cubicBezTo>
                  <a:pt x="139285" y="497332"/>
                  <a:pt x="139285" y="497332"/>
                  <a:pt x="139285" y="497332"/>
                </a:cubicBezTo>
                <a:lnTo>
                  <a:pt x="138363" y="496411"/>
                </a:lnTo>
                <a:lnTo>
                  <a:pt x="137441" y="496411"/>
                </a:lnTo>
                <a:cubicBezTo>
                  <a:pt x="122682" y="491807"/>
                  <a:pt x="109768" y="487202"/>
                  <a:pt x="98699" y="482597"/>
                </a:cubicBezTo>
                <a:close/>
                <a:moveTo>
                  <a:pt x="411399" y="445757"/>
                </a:moveTo>
                <a:cubicBezTo>
                  <a:pt x="407709" y="460493"/>
                  <a:pt x="403097" y="475229"/>
                  <a:pt x="397563" y="489965"/>
                </a:cubicBezTo>
                <a:lnTo>
                  <a:pt x="395718" y="494569"/>
                </a:lnTo>
                <a:lnTo>
                  <a:pt x="400330" y="493649"/>
                </a:lnTo>
                <a:cubicBezTo>
                  <a:pt x="408632" y="492728"/>
                  <a:pt x="416933" y="490886"/>
                  <a:pt x="424313" y="489965"/>
                </a:cubicBezTo>
                <a:lnTo>
                  <a:pt x="424313" y="484439"/>
                </a:lnTo>
                <a:lnTo>
                  <a:pt x="414166" y="470624"/>
                </a:lnTo>
                <a:lnTo>
                  <a:pt x="414166" y="448520"/>
                </a:lnTo>
                <a:close/>
                <a:moveTo>
                  <a:pt x="122682" y="433784"/>
                </a:moveTo>
                <a:cubicBezTo>
                  <a:pt x="126372" y="441152"/>
                  <a:pt x="130984" y="448520"/>
                  <a:pt x="134673" y="455888"/>
                </a:cubicBezTo>
                <a:lnTo>
                  <a:pt x="134673" y="442994"/>
                </a:lnTo>
                <a:cubicBezTo>
                  <a:pt x="134673" y="442994"/>
                  <a:pt x="128216" y="437468"/>
                  <a:pt x="122682" y="433784"/>
                </a:cubicBezTo>
                <a:close/>
                <a:moveTo>
                  <a:pt x="253665" y="419970"/>
                </a:moveTo>
                <a:lnTo>
                  <a:pt x="249976" y="452204"/>
                </a:lnTo>
                <a:lnTo>
                  <a:pt x="238907" y="460493"/>
                </a:lnTo>
                <a:lnTo>
                  <a:pt x="223225" y="460493"/>
                </a:lnTo>
                <a:lnTo>
                  <a:pt x="217691" y="469703"/>
                </a:lnTo>
                <a:lnTo>
                  <a:pt x="222303" y="487202"/>
                </a:lnTo>
                <a:lnTo>
                  <a:pt x="220458" y="488123"/>
                </a:lnTo>
                <a:cubicBezTo>
                  <a:pt x="221381" y="490886"/>
                  <a:pt x="222303" y="492728"/>
                  <a:pt x="223225" y="494569"/>
                </a:cubicBezTo>
                <a:lnTo>
                  <a:pt x="224148" y="496411"/>
                </a:lnTo>
                <a:lnTo>
                  <a:pt x="225070" y="496411"/>
                </a:lnTo>
                <a:cubicBezTo>
                  <a:pt x="244441" y="499174"/>
                  <a:pt x="262889" y="501016"/>
                  <a:pt x="282260" y="501937"/>
                </a:cubicBezTo>
                <a:lnTo>
                  <a:pt x="285950" y="501937"/>
                </a:lnTo>
                <a:lnTo>
                  <a:pt x="285028" y="498253"/>
                </a:lnTo>
                <a:cubicBezTo>
                  <a:pt x="284105" y="473387"/>
                  <a:pt x="283183" y="448520"/>
                  <a:pt x="282260" y="424575"/>
                </a:cubicBezTo>
                <a:lnTo>
                  <a:pt x="282260" y="421812"/>
                </a:lnTo>
                <a:lnTo>
                  <a:pt x="279493" y="421812"/>
                </a:lnTo>
                <a:cubicBezTo>
                  <a:pt x="270269" y="420891"/>
                  <a:pt x="261967" y="420891"/>
                  <a:pt x="253665" y="419970"/>
                </a:cubicBezTo>
                <a:close/>
                <a:moveTo>
                  <a:pt x="401252" y="411681"/>
                </a:moveTo>
                <a:lnTo>
                  <a:pt x="396640" y="412602"/>
                </a:lnTo>
                <a:cubicBezTo>
                  <a:pt x="366200" y="418128"/>
                  <a:pt x="334838" y="420891"/>
                  <a:pt x="303476" y="421812"/>
                </a:cubicBezTo>
                <a:lnTo>
                  <a:pt x="300709" y="421812"/>
                </a:lnTo>
                <a:lnTo>
                  <a:pt x="300709" y="424575"/>
                </a:lnTo>
                <a:cubicBezTo>
                  <a:pt x="301631" y="449441"/>
                  <a:pt x="302553" y="474308"/>
                  <a:pt x="303476" y="499174"/>
                </a:cubicBezTo>
                <a:lnTo>
                  <a:pt x="304398" y="501937"/>
                </a:lnTo>
                <a:lnTo>
                  <a:pt x="307166" y="501937"/>
                </a:lnTo>
                <a:cubicBezTo>
                  <a:pt x="328381" y="501937"/>
                  <a:pt x="350519" y="501016"/>
                  <a:pt x="372657" y="498253"/>
                </a:cubicBezTo>
                <a:lnTo>
                  <a:pt x="374502" y="498253"/>
                </a:lnTo>
                <a:lnTo>
                  <a:pt x="374502" y="496411"/>
                </a:lnTo>
                <a:cubicBezTo>
                  <a:pt x="385571" y="469703"/>
                  <a:pt x="393873" y="442994"/>
                  <a:pt x="400330" y="416286"/>
                </a:cubicBezTo>
                <a:close/>
                <a:moveTo>
                  <a:pt x="571900" y="340765"/>
                </a:moveTo>
                <a:lnTo>
                  <a:pt x="565443" y="345370"/>
                </a:lnTo>
                <a:cubicBezTo>
                  <a:pt x="556218" y="351817"/>
                  <a:pt x="545149" y="358264"/>
                  <a:pt x="533158" y="364710"/>
                </a:cubicBezTo>
                <a:lnTo>
                  <a:pt x="518399" y="378525"/>
                </a:lnTo>
                <a:cubicBezTo>
                  <a:pt x="516555" y="384972"/>
                  <a:pt x="514710" y="391419"/>
                  <a:pt x="511942" y="397866"/>
                </a:cubicBezTo>
                <a:lnTo>
                  <a:pt x="512865" y="399708"/>
                </a:lnTo>
                <a:lnTo>
                  <a:pt x="515632" y="427337"/>
                </a:lnTo>
                <a:lnTo>
                  <a:pt x="502718" y="444836"/>
                </a:lnTo>
                <a:lnTo>
                  <a:pt x="496261" y="452204"/>
                </a:lnTo>
                <a:lnTo>
                  <a:pt x="496261" y="463256"/>
                </a:lnTo>
                <a:lnTo>
                  <a:pt x="487037" y="466019"/>
                </a:lnTo>
                <a:lnTo>
                  <a:pt x="483347" y="473387"/>
                </a:lnTo>
                <a:cubicBezTo>
                  <a:pt x="497184" y="467861"/>
                  <a:pt x="510098" y="463256"/>
                  <a:pt x="521167" y="457730"/>
                </a:cubicBezTo>
                <a:lnTo>
                  <a:pt x="524856" y="454046"/>
                </a:lnTo>
                <a:lnTo>
                  <a:pt x="528546" y="447599"/>
                </a:lnTo>
                <a:lnTo>
                  <a:pt x="523011" y="442073"/>
                </a:lnTo>
                <a:lnTo>
                  <a:pt x="523011" y="431021"/>
                </a:lnTo>
                <a:lnTo>
                  <a:pt x="537770" y="432863"/>
                </a:lnTo>
                <a:lnTo>
                  <a:pt x="546072" y="416286"/>
                </a:lnTo>
                <a:lnTo>
                  <a:pt x="547917" y="416286"/>
                </a:lnTo>
                <a:cubicBezTo>
                  <a:pt x="558063" y="394182"/>
                  <a:pt x="565443" y="372078"/>
                  <a:pt x="570055" y="348133"/>
                </a:cubicBezTo>
                <a:close/>
                <a:moveTo>
                  <a:pt x="91320" y="339844"/>
                </a:moveTo>
                <a:cubicBezTo>
                  <a:pt x="92242" y="346291"/>
                  <a:pt x="94087" y="352738"/>
                  <a:pt x="95009" y="359185"/>
                </a:cubicBezTo>
                <a:lnTo>
                  <a:pt x="95932" y="361027"/>
                </a:lnTo>
                <a:lnTo>
                  <a:pt x="96854" y="361947"/>
                </a:lnTo>
                <a:cubicBezTo>
                  <a:pt x="96854" y="361947"/>
                  <a:pt x="97777" y="361947"/>
                  <a:pt x="97777" y="361947"/>
                </a:cubicBezTo>
                <a:lnTo>
                  <a:pt x="104234" y="357343"/>
                </a:lnTo>
                <a:lnTo>
                  <a:pt x="101466" y="340765"/>
                </a:lnTo>
                <a:close/>
                <a:moveTo>
                  <a:pt x="22138" y="338923"/>
                </a:moveTo>
                <a:lnTo>
                  <a:pt x="23061" y="346291"/>
                </a:lnTo>
                <a:cubicBezTo>
                  <a:pt x="29518" y="381288"/>
                  <a:pt x="42431" y="414444"/>
                  <a:pt x="61802" y="444836"/>
                </a:cubicBezTo>
                <a:lnTo>
                  <a:pt x="62725" y="445757"/>
                </a:lnTo>
                <a:lnTo>
                  <a:pt x="63647" y="445757"/>
                </a:lnTo>
                <a:cubicBezTo>
                  <a:pt x="79328" y="454967"/>
                  <a:pt x="95932" y="462335"/>
                  <a:pt x="114380" y="468782"/>
                </a:cubicBezTo>
                <a:lnTo>
                  <a:pt x="122682" y="472466"/>
                </a:lnTo>
                <a:lnTo>
                  <a:pt x="118070" y="465098"/>
                </a:lnTo>
                <a:cubicBezTo>
                  <a:pt x="100544" y="434705"/>
                  <a:pt x="87630" y="404313"/>
                  <a:pt x="80251" y="374841"/>
                </a:cubicBezTo>
                <a:lnTo>
                  <a:pt x="79328" y="372999"/>
                </a:lnTo>
                <a:lnTo>
                  <a:pt x="78406" y="372999"/>
                </a:lnTo>
                <a:cubicBezTo>
                  <a:pt x="59957" y="363789"/>
                  <a:pt x="43354" y="353659"/>
                  <a:pt x="27673" y="342607"/>
                </a:cubicBezTo>
                <a:close/>
                <a:moveTo>
                  <a:pt x="298864" y="325108"/>
                </a:moveTo>
                <a:lnTo>
                  <a:pt x="298864" y="326950"/>
                </a:lnTo>
                <a:cubicBezTo>
                  <a:pt x="298864" y="350896"/>
                  <a:pt x="299786" y="374841"/>
                  <a:pt x="299786" y="400629"/>
                </a:cubicBezTo>
                <a:lnTo>
                  <a:pt x="299786" y="403392"/>
                </a:lnTo>
                <a:lnTo>
                  <a:pt x="303476" y="403392"/>
                </a:lnTo>
                <a:cubicBezTo>
                  <a:pt x="337605" y="402471"/>
                  <a:pt x="370812" y="399708"/>
                  <a:pt x="403097" y="392340"/>
                </a:cubicBezTo>
                <a:lnTo>
                  <a:pt x="404942" y="392340"/>
                </a:lnTo>
                <a:lnTo>
                  <a:pt x="395718" y="376683"/>
                </a:lnTo>
                <a:lnTo>
                  <a:pt x="397563" y="353659"/>
                </a:lnTo>
                <a:lnTo>
                  <a:pt x="380037" y="351817"/>
                </a:lnTo>
                <a:lnTo>
                  <a:pt x="373580" y="345370"/>
                </a:lnTo>
                <a:lnTo>
                  <a:pt x="362511" y="345370"/>
                </a:lnTo>
                <a:lnTo>
                  <a:pt x="356054" y="350896"/>
                </a:lnTo>
                <a:lnTo>
                  <a:pt x="334838" y="350896"/>
                </a:lnTo>
                <a:lnTo>
                  <a:pt x="334838" y="352738"/>
                </a:lnTo>
                <a:lnTo>
                  <a:pt x="322847" y="352738"/>
                </a:lnTo>
                <a:close/>
                <a:moveTo>
                  <a:pt x="185406" y="309451"/>
                </a:moveTo>
                <a:lnTo>
                  <a:pt x="185406" y="314056"/>
                </a:lnTo>
                <a:cubicBezTo>
                  <a:pt x="185406" y="324187"/>
                  <a:pt x="185406" y="335239"/>
                  <a:pt x="186329" y="345370"/>
                </a:cubicBezTo>
                <a:lnTo>
                  <a:pt x="198320" y="345370"/>
                </a:lnTo>
                <a:lnTo>
                  <a:pt x="204777" y="357343"/>
                </a:lnTo>
                <a:lnTo>
                  <a:pt x="205700" y="371157"/>
                </a:lnTo>
                <a:lnTo>
                  <a:pt x="225070" y="378525"/>
                </a:lnTo>
                <a:lnTo>
                  <a:pt x="249976" y="378525"/>
                </a:lnTo>
                <a:lnTo>
                  <a:pt x="256433" y="390498"/>
                </a:lnTo>
                <a:lnTo>
                  <a:pt x="267502" y="394182"/>
                </a:lnTo>
                <a:lnTo>
                  <a:pt x="265657" y="402471"/>
                </a:lnTo>
                <a:cubicBezTo>
                  <a:pt x="270269" y="402471"/>
                  <a:pt x="273958" y="402471"/>
                  <a:pt x="278571" y="402471"/>
                </a:cubicBezTo>
                <a:lnTo>
                  <a:pt x="281338" y="403392"/>
                </a:lnTo>
                <a:lnTo>
                  <a:pt x="281338" y="399708"/>
                </a:lnTo>
                <a:cubicBezTo>
                  <a:pt x="281338" y="374841"/>
                  <a:pt x="280415" y="349975"/>
                  <a:pt x="280415" y="326029"/>
                </a:cubicBezTo>
                <a:lnTo>
                  <a:pt x="280415" y="323266"/>
                </a:lnTo>
                <a:lnTo>
                  <a:pt x="277648" y="323266"/>
                </a:lnTo>
                <a:cubicBezTo>
                  <a:pt x="247208" y="322345"/>
                  <a:pt x="217691" y="317740"/>
                  <a:pt x="189096" y="310372"/>
                </a:cubicBezTo>
                <a:close/>
                <a:moveTo>
                  <a:pt x="19371" y="306688"/>
                </a:moveTo>
                <a:cubicBezTo>
                  <a:pt x="19371" y="308530"/>
                  <a:pt x="19371" y="310372"/>
                  <a:pt x="19371" y="312214"/>
                </a:cubicBezTo>
                <a:lnTo>
                  <a:pt x="19371" y="313135"/>
                </a:lnTo>
                <a:lnTo>
                  <a:pt x="20293" y="314056"/>
                </a:lnTo>
                <a:cubicBezTo>
                  <a:pt x="34130" y="326029"/>
                  <a:pt x="50733" y="337081"/>
                  <a:pt x="69182" y="347212"/>
                </a:cubicBezTo>
                <a:lnTo>
                  <a:pt x="74716" y="350896"/>
                </a:lnTo>
                <a:lnTo>
                  <a:pt x="73794" y="344449"/>
                </a:lnTo>
                <a:cubicBezTo>
                  <a:pt x="72871" y="338923"/>
                  <a:pt x="71949" y="333397"/>
                  <a:pt x="71949" y="328792"/>
                </a:cubicBezTo>
                <a:lnTo>
                  <a:pt x="63647" y="319582"/>
                </a:lnTo>
                <a:lnTo>
                  <a:pt x="51656" y="316819"/>
                </a:lnTo>
                <a:lnTo>
                  <a:pt x="44276" y="314977"/>
                </a:lnTo>
                <a:lnTo>
                  <a:pt x="45199" y="308530"/>
                </a:lnTo>
                <a:lnTo>
                  <a:pt x="35975" y="306688"/>
                </a:lnTo>
                <a:lnTo>
                  <a:pt x="35975" y="311293"/>
                </a:lnTo>
                <a:close/>
                <a:moveTo>
                  <a:pt x="70104" y="298399"/>
                </a:moveTo>
                <a:lnTo>
                  <a:pt x="67337" y="303925"/>
                </a:lnTo>
                <a:lnTo>
                  <a:pt x="70104" y="304846"/>
                </a:lnTo>
                <a:cubicBezTo>
                  <a:pt x="70104" y="302083"/>
                  <a:pt x="70104" y="300241"/>
                  <a:pt x="70104" y="298399"/>
                </a:cubicBezTo>
                <a:close/>
                <a:moveTo>
                  <a:pt x="574667" y="294716"/>
                </a:moveTo>
                <a:lnTo>
                  <a:pt x="573744" y="295637"/>
                </a:lnTo>
                <a:lnTo>
                  <a:pt x="543305" y="317740"/>
                </a:lnTo>
                <a:lnTo>
                  <a:pt x="529468" y="318661"/>
                </a:lnTo>
                <a:cubicBezTo>
                  <a:pt x="529468" y="321424"/>
                  <a:pt x="528546" y="324187"/>
                  <a:pt x="528546" y="326950"/>
                </a:cubicBezTo>
                <a:lnTo>
                  <a:pt x="556218" y="321424"/>
                </a:lnTo>
                <a:lnTo>
                  <a:pt x="561753" y="324187"/>
                </a:lnTo>
                <a:lnTo>
                  <a:pt x="559908" y="326950"/>
                </a:lnTo>
                <a:cubicBezTo>
                  <a:pt x="564520" y="323266"/>
                  <a:pt x="569132" y="320503"/>
                  <a:pt x="572822" y="316819"/>
                </a:cubicBezTo>
                <a:lnTo>
                  <a:pt x="574667" y="315898"/>
                </a:lnTo>
                <a:lnTo>
                  <a:pt x="574667" y="314977"/>
                </a:lnTo>
                <a:cubicBezTo>
                  <a:pt x="574667" y="307609"/>
                  <a:pt x="574667" y="302083"/>
                  <a:pt x="574667" y="296557"/>
                </a:cubicBezTo>
                <a:cubicBezTo>
                  <a:pt x="574667" y="295637"/>
                  <a:pt x="574667" y="295637"/>
                  <a:pt x="574667" y="294716"/>
                </a:cubicBezTo>
                <a:close/>
                <a:moveTo>
                  <a:pt x="299786" y="288269"/>
                </a:moveTo>
                <a:cubicBezTo>
                  <a:pt x="299786" y="291032"/>
                  <a:pt x="299786" y="294716"/>
                  <a:pt x="298864" y="297479"/>
                </a:cubicBezTo>
                <a:lnTo>
                  <a:pt x="300709" y="296557"/>
                </a:lnTo>
                <a:lnTo>
                  <a:pt x="302553" y="288269"/>
                </a:lnTo>
                <a:close/>
                <a:moveTo>
                  <a:pt x="500873" y="275375"/>
                </a:moveTo>
                <a:cubicBezTo>
                  <a:pt x="499029" y="276296"/>
                  <a:pt x="497184" y="277217"/>
                  <a:pt x="494416" y="278138"/>
                </a:cubicBezTo>
                <a:lnTo>
                  <a:pt x="511020" y="309451"/>
                </a:lnTo>
                <a:cubicBezTo>
                  <a:pt x="511020" y="304846"/>
                  <a:pt x="511942" y="300241"/>
                  <a:pt x="511020" y="296557"/>
                </a:cubicBezTo>
                <a:cubicBezTo>
                  <a:pt x="511020" y="293795"/>
                  <a:pt x="511020" y="291032"/>
                  <a:pt x="511020" y="288269"/>
                </a:cubicBezTo>
                <a:close/>
                <a:moveTo>
                  <a:pt x="89475" y="271691"/>
                </a:moveTo>
                <a:lnTo>
                  <a:pt x="89475" y="276296"/>
                </a:lnTo>
                <a:cubicBezTo>
                  <a:pt x="88552" y="283664"/>
                  <a:pt x="88552" y="290111"/>
                  <a:pt x="88552" y="296557"/>
                </a:cubicBezTo>
                <a:cubicBezTo>
                  <a:pt x="87630" y="307609"/>
                  <a:pt x="88552" y="320503"/>
                  <a:pt x="90397" y="332476"/>
                </a:cubicBezTo>
                <a:lnTo>
                  <a:pt x="107001" y="335239"/>
                </a:lnTo>
                <a:lnTo>
                  <a:pt x="120837" y="319582"/>
                </a:lnTo>
                <a:lnTo>
                  <a:pt x="138363" y="322345"/>
                </a:lnTo>
                <a:lnTo>
                  <a:pt x="144820" y="330634"/>
                </a:lnTo>
                <a:lnTo>
                  <a:pt x="160501" y="329713"/>
                </a:lnTo>
                <a:lnTo>
                  <a:pt x="161423" y="325108"/>
                </a:lnTo>
                <a:lnTo>
                  <a:pt x="166958" y="327871"/>
                </a:lnTo>
                <a:cubicBezTo>
                  <a:pt x="166958" y="321424"/>
                  <a:pt x="166958" y="314056"/>
                  <a:pt x="166958" y="306688"/>
                </a:cubicBezTo>
                <a:lnTo>
                  <a:pt x="166958" y="304846"/>
                </a:lnTo>
                <a:lnTo>
                  <a:pt x="164191" y="303925"/>
                </a:lnTo>
                <a:cubicBezTo>
                  <a:pt x="139285" y="296557"/>
                  <a:pt x="116225" y="286427"/>
                  <a:pt x="94087" y="274454"/>
                </a:cubicBezTo>
                <a:close/>
                <a:moveTo>
                  <a:pt x="59035" y="254192"/>
                </a:moveTo>
                <a:lnTo>
                  <a:pt x="42431" y="262481"/>
                </a:lnTo>
                <a:lnTo>
                  <a:pt x="35052" y="276296"/>
                </a:lnTo>
                <a:lnTo>
                  <a:pt x="32285" y="286427"/>
                </a:lnTo>
                <a:lnTo>
                  <a:pt x="36897" y="297479"/>
                </a:lnTo>
                <a:lnTo>
                  <a:pt x="50733" y="298399"/>
                </a:lnTo>
                <a:lnTo>
                  <a:pt x="70104" y="285506"/>
                </a:lnTo>
                <a:cubicBezTo>
                  <a:pt x="71026" y="278138"/>
                  <a:pt x="71026" y="270770"/>
                  <a:pt x="72871" y="263402"/>
                </a:cubicBezTo>
                <a:lnTo>
                  <a:pt x="72871" y="261560"/>
                </a:lnTo>
                <a:lnTo>
                  <a:pt x="71026" y="260639"/>
                </a:lnTo>
                <a:cubicBezTo>
                  <a:pt x="68259" y="257876"/>
                  <a:pt x="64570" y="256034"/>
                  <a:pt x="61802" y="254192"/>
                </a:cubicBezTo>
                <a:close/>
                <a:moveTo>
                  <a:pt x="541460" y="248666"/>
                </a:moveTo>
                <a:cubicBezTo>
                  <a:pt x="540537" y="249587"/>
                  <a:pt x="538693" y="250508"/>
                  <a:pt x="537770" y="251429"/>
                </a:cubicBezTo>
                <a:cubicBezTo>
                  <a:pt x="537770" y="256034"/>
                  <a:pt x="537770" y="262481"/>
                  <a:pt x="537770" y="263402"/>
                </a:cubicBezTo>
                <a:cubicBezTo>
                  <a:pt x="537770" y="263402"/>
                  <a:pt x="572822" y="280901"/>
                  <a:pt x="572822" y="280901"/>
                </a:cubicBezTo>
                <a:lnTo>
                  <a:pt x="574667" y="280901"/>
                </a:lnTo>
                <a:cubicBezTo>
                  <a:pt x="574667" y="276296"/>
                  <a:pt x="573744" y="272612"/>
                  <a:pt x="573744" y="268928"/>
                </a:cubicBezTo>
                <a:lnTo>
                  <a:pt x="563598" y="268007"/>
                </a:lnTo>
                <a:lnTo>
                  <a:pt x="546994" y="258797"/>
                </a:lnTo>
                <a:lnTo>
                  <a:pt x="545149" y="248666"/>
                </a:lnTo>
                <a:close/>
                <a:moveTo>
                  <a:pt x="337605" y="233930"/>
                </a:moveTo>
                <a:cubicBezTo>
                  <a:pt x="327459" y="233930"/>
                  <a:pt x="317312" y="234851"/>
                  <a:pt x="308088" y="234851"/>
                </a:cubicBezTo>
                <a:lnTo>
                  <a:pt x="300709" y="234851"/>
                </a:lnTo>
                <a:lnTo>
                  <a:pt x="300709" y="237614"/>
                </a:lnTo>
                <a:cubicBezTo>
                  <a:pt x="299786" y="249587"/>
                  <a:pt x="299786" y="261560"/>
                  <a:pt x="299786" y="274454"/>
                </a:cubicBezTo>
                <a:lnTo>
                  <a:pt x="324691" y="256034"/>
                </a:lnTo>
                <a:lnTo>
                  <a:pt x="324691" y="240377"/>
                </a:lnTo>
                <a:close/>
                <a:moveTo>
                  <a:pt x="362511" y="230247"/>
                </a:moveTo>
                <a:cubicBezTo>
                  <a:pt x="356054" y="231167"/>
                  <a:pt x="350519" y="232088"/>
                  <a:pt x="344985" y="233009"/>
                </a:cubicBezTo>
                <a:lnTo>
                  <a:pt x="345907" y="233009"/>
                </a:lnTo>
                <a:lnTo>
                  <a:pt x="357899" y="233009"/>
                </a:lnTo>
                <a:close/>
                <a:moveTo>
                  <a:pt x="404019" y="221958"/>
                </a:moveTo>
                <a:lnTo>
                  <a:pt x="401252" y="222879"/>
                </a:lnTo>
                <a:cubicBezTo>
                  <a:pt x="396640" y="223800"/>
                  <a:pt x="392028" y="224721"/>
                  <a:pt x="386494" y="226563"/>
                </a:cubicBezTo>
                <a:lnTo>
                  <a:pt x="399407" y="225642"/>
                </a:lnTo>
                <a:lnTo>
                  <a:pt x="399407" y="241298"/>
                </a:lnTo>
                <a:lnTo>
                  <a:pt x="407709" y="243140"/>
                </a:lnTo>
                <a:cubicBezTo>
                  <a:pt x="406787" y="237614"/>
                  <a:pt x="405864" y="231167"/>
                  <a:pt x="404942" y="225642"/>
                </a:cubicBezTo>
                <a:close/>
                <a:moveTo>
                  <a:pt x="194631" y="217353"/>
                </a:moveTo>
                <a:lnTo>
                  <a:pt x="194631" y="221037"/>
                </a:lnTo>
                <a:cubicBezTo>
                  <a:pt x="189096" y="244061"/>
                  <a:pt x="186329" y="267086"/>
                  <a:pt x="185406" y="288269"/>
                </a:cubicBezTo>
                <a:lnTo>
                  <a:pt x="185406" y="291032"/>
                </a:lnTo>
                <a:lnTo>
                  <a:pt x="188174" y="291953"/>
                </a:lnTo>
                <a:cubicBezTo>
                  <a:pt x="216769" y="299320"/>
                  <a:pt x="247208" y="303925"/>
                  <a:pt x="277648" y="304846"/>
                </a:cubicBezTo>
                <a:lnTo>
                  <a:pt x="280415" y="304846"/>
                </a:lnTo>
                <a:lnTo>
                  <a:pt x="280415" y="302083"/>
                </a:lnTo>
                <a:cubicBezTo>
                  <a:pt x="280415" y="296557"/>
                  <a:pt x="281338" y="291953"/>
                  <a:pt x="281338" y="286427"/>
                </a:cubicBezTo>
                <a:cubicBezTo>
                  <a:pt x="281338" y="269849"/>
                  <a:pt x="281338" y="253271"/>
                  <a:pt x="282260" y="236693"/>
                </a:cubicBezTo>
                <a:lnTo>
                  <a:pt x="282260" y="233930"/>
                </a:lnTo>
                <a:lnTo>
                  <a:pt x="279493" y="233930"/>
                </a:lnTo>
                <a:cubicBezTo>
                  <a:pt x="250898" y="231167"/>
                  <a:pt x="224148" y="226563"/>
                  <a:pt x="198320" y="218274"/>
                </a:cubicBezTo>
                <a:close/>
                <a:moveTo>
                  <a:pt x="453830" y="207222"/>
                </a:moveTo>
                <a:lnTo>
                  <a:pt x="446451" y="210906"/>
                </a:lnTo>
                <a:lnTo>
                  <a:pt x="442761" y="226563"/>
                </a:lnTo>
                <a:lnTo>
                  <a:pt x="431692" y="215511"/>
                </a:lnTo>
                <a:lnTo>
                  <a:pt x="431692" y="213669"/>
                </a:lnTo>
                <a:cubicBezTo>
                  <a:pt x="428925" y="213669"/>
                  <a:pt x="427080" y="214590"/>
                  <a:pt x="424313" y="215511"/>
                </a:cubicBezTo>
                <a:lnTo>
                  <a:pt x="422468" y="216432"/>
                </a:lnTo>
                <a:lnTo>
                  <a:pt x="422468" y="220116"/>
                </a:lnTo>
                <a:cubicBezTo>
                  <a:pt x="425235" y="230247"/>
                  <a:pt x="426158" y="240377"/>
                  <a:pt x="428002" y="250508"/>
                </a:cubicBezTo>
                <a:lnTo>
                  <a:pt x="428925" y="250508"/>
                </a:lnTo>
                <a:lnTo>
                  <a:pt x="433537" y="250508"/>
                </a:lnTo>
                <a:lnTo>
                  <a:pt x="433537" y="242219"/>
                </a:lnTo>
                <a:lnTo>
                  <a:pt x="447373" y="240377"/>
                </a:lnTo>
                <a:lnTo>
                  <a:pt x="461209" y="250508"/>
                </a:lnTo>
                <a:lnTo>
                  <a:pt x="483347" y="250508"/>
                </a:lnTo>
                <a:lnTo>
                  <a:pt x="490727" y="243140"/>
                </a:lnTo>
                <a:lnTo>
                  <a:pt x="490727" y="232088"/>
                </a:lnTo>
                <a:lnTo>
                  <a:pt x="484270" y="227484"/>
                </a:lnTo>
                <a:lnTo>
                  <a:pt x="463054" y="227484"/>
                </a:lnTo>
                <a:lnTo>
                  <a:pt x="455675" y="219195"/>
                </a:lnTo>
                <a:close/>
                <a:moveTo>
                  <a:pt x="123604" y="202617"/>
                </a:moveTo>
                <a:lnTo>
                  <a:pt x="117147" y="203538"/>
                </a:lnTo>
                <a:lnTo>
                  <a:pt x="116225" y="205380"/>
                </a:lnTo>
                <a:lnTo>
                  <a:pt x="112535" y="205380"/>
                </a:lnTo>
                <a:lnTo>
                  <a:pt x="110690" y="211827"/>
                </a:lnTo>
                <a:lnTo>
                  <a:pt x="119915" y="211827"/>
                </a:lnTo>
                <a:lnTo>
                  <a:pt x="123604" y="207222"/>
                </a:lnTo>
                <a:close/>
                <a:moveTo>
                  <a:pt x="155889" y="201696"/>
                </a:moveTo>
                <a:lnTo>
                  <a:pt x="147587" y="206301"/>
                </a:lnTo>
                <a:lnTo>
                  <a:pt x="130061" y="224721"/>
                </a:lnTo>
                <a:lnTo>
                  <a:pt x="129139" y="232088"/>
                </a:lnTo>
                <a:lnTo>
                  <a:pt x="111613" y="243140"/>
                </a:lnTo>
                <a:lnTo>
                  <a:pt x="103311" y="252350"/>
                </a:lnTo>
                <a:lnTo>
                  <a:pt x="103311" y="258797"/>
                </a:lnTo>
                <a:cubicBezTo>
                  <a:pt x="121759" y="268928"/>
                  <a:pt x="142053" y="278138"/>
                  <a:pt x="163268" y="284585"/>
                </a:cubicBezTo>
                <a:lnTo>
                  <a:pt x="166958" y="285506"/>
                </a:lnTo>
                <a:lnTo>
                  <a:pt x="166958" y="281822"/>
                </a:lnTo>
                <a:cubicBezTo>
                  <a:pt x="168803" y="259718"/>
                  <a:pt x="171570" y="236693"/>
                  <a:pt x="177105" y="213669"/>
                </a:cubicBezTo>
                <a:lnTo>
                  <a:pt x="177105" y="210906"/>
                </a:lnTo>
                <a:lnTo>
                  <a:pt x="175260" y="209985"/>
                </a:lnTo>
                <a:cubicBezTo>
                  <a:pt x="168803" y="207222"/>
                  <a:pt x="162346" y="204459"/>
                  <a:pt x="155889" y="201696"/>
                </a:cubicBezTo>
                <a:close/>
                <a:moveTo>
                  <a:pt x="128216" y="197091"/>
                </a:moveTo>
                <a:lnTo>
                  <a:pt x="128216" y="202617"/>
                </a:lnTo>
                <a:lnTo>
                  <a:pt x="130061" y="205380"/>
                </a:lnTo>
                <a:lnTo>
                  <a:pt x="139285" y="205380"/>
                </a:lnTo>
                <a:lnTo>
                  <a:pt x="139285" y="200775"/>
                </a:lnTo>
                <a:lnTo>
                  <a:pt x="129139" y="197091"/>
                </a:lnTo>
                <a:close/>
                <a:moveTo>
                  <a:pt x="394795" y="195249"/>
                </a:moveTo>
                <a:lnTo>
                  <a:pt x="386494" y="203538"/>
                </a:lnTo>
                <a:lnTo>
                  <a:pt x="377269" y="201696"/>
                </a:lnTo>
                <a:lnTo>
                  <a:pt x="369890" y="210906"/>
                </a:lnTo>
                <a:cubicBezTo>
                  <a:pt x="379114" y="209064"/>
                  <a:pt x="388338" y="207222"/>
                  <a:pt x="397563" y="205380"/>
                </a:cubicBezTo>
                <a:lnTo>
                  <a:pt x="400330" y="204459"/>
                </a:lnTo>
                <a:lnTo>
                  <a:pt x="396640" y="201696"/>
                </a:lnTo>
                <a:close/>
                <a:moveTo>
                  <a:pt x="484270" y="193407"/>
                </a:moveTo>
                <a:lnTo>
                  <a:pt x="481503" y="196170"/>
                </a:lnTo>
                <a:lnTo>
                  <a:pt x="472278" y="198012"/>
                </a:lnTo>
                <a:lnTo>
                  <a:pt x="467666" y="198933"/>
                </a:lnTo>
                <a:lnTo>
                  <a:pt x="463977" y="203538"/>
                </a:lnTo>
                <a:lnTo>
                  <a:pt x="463977" y="215511"/>
                </a:lnTo>
                <a:lnTo>
                  <a:pt x="469511" y="214590"/>
                </a:lnTo>
                <a:lnTo>
                  <a:pt x="487037" y="215511"/>
                </a:lnTo>
                <a:lnTo>
                  <a:pt x="496261" y="215511"/>
                </a:lnTo>
                <a:cubicBezTo>
                  <a:pt x="495339" y="213669"/>
                  <a:pt x="495339" y="210906"/>
                  <a:pt x="494416" y="209064"/>
                </a:cubicBezTo>
                <a:lnTo>
                  <a:pt x="487960" y="206301"/>
                </a:lnTo>
                <a:lnTo>
                  <a:pt x="487960" y="195249"/>
                </a:lnTo>
                <a:close/>
                <a:moveTo>
                  <a:pt x="416011" y="191565"/>
                </a:moveTo>
                <a:cubicBezTo>
                  <a:pt x="416933" y="192486"/>
                  <a:pt x="416933" y="194328"/>
                  <a:pt x="417856" y="195249"/>
                </a:cubicBezTo>
                <a:lnTo>
                  <a:pt x="417856" y="198933"/>
                </a:lnTo>
                <a:lnTo>
                  <a:pt x="421545" y="198012"/>
                </a:lnTo>
                <a:cubicBezTo>
                  <a:pt x="421545" y="197091"/>
                  <a:pt x="422468" y="197091"/>
                  <a:pt x="423390" y="197091"/>
                </a:cubicBezTo>
                <a:lnTo>
                  <a:pt x="420623" y="195249"/>
                </a:lnTo>
                <a:lnTo>
                  <a:pt x="416933" y="191565"/>
                </a:lnTo>
                <a:close/>
                <a:moveTo>
                  <a:pt x="116225" y="191565"/>
                </a:moveTo>
                <a:lnTo>
                  <a:pt x="116225" y="200775"/>
                </a:lnTo>
                <a:lnTo>
                  <a:pt x="121759" y="199854"/>
                </a:lnTo>
                <a:lnTo>
                  <a:pt x="125449" y="197091"/>
                </a:lnTo>
                <a:lnTo>
                  <a:pt x="125449" y="191565"/>
                </a:lnTo>
                <a:close/>
                <a:moveTo>
                  <a:pt x="133751" y="190644"/>
                </a:moveTo>
                <a:lnTo>
                  <a:pt x="130984" y="193407"/>
                </a:lnTo>
                <a:lnTo>
                  <a:pt x="134673" y="196170"/>
                </a:lnTo>
                <a:lnTo>
                  <a:pt x="137441" y="193407"/>
                </a:lnTo>
                <a:close/>
                <a:moveTo>
                  <a:pt x="539615" y="185118"/>
                </a:moveTo>
                <a:lnTo>
                  <a:pt x="530391" y="186039"/>
                </a:lnTo>
                <a:lnTo>
                  <a:pt x="527624" y="191565"/>
                </a:lnTo>
                <a:lnTo>
                  <a:pt x="528546" y="202617"/>
                </a:lnTo>
                <a:lnTo>
                  <a:pt x="540537" y="210906"/>
                </a:lnTo>
                <a:lnTo>
                  <a:pt x="540537" y="215511"/>
                </a:lnTo>
                <a:lnTo>
                  <a:pt x="534080" y="220116"/>
                </a:lnTo>
                <a:lnTo>
                  <a:pt x="533158" y="223800"/>
                </a:lnTo>
                <a:lnTo>
                  <a:pt x="542382" y="224721"/>
                </a:lnTo>
                <a:cubicBezTo>
                  <a:pt x="546072" y="221958"/>
                  <a:pt x="548839" y="219195"/>
                  <a:pt x="551606" y="216432"/>
                </a:cubicBezTo>
                <a:lnTo>
                  <a:pt x="550684" y="215511"/>
                </a:lnTo>
                <a:lnTo>
                  <a:pt x="550684" y="208143"/>
                </a:lnTo>
                <a:lnTo>
                  <a:pt x="535925" y="198933"/>
                </a:lnTo>
                <a:lnTo>
                  <a:pt x="536848" y="193407"/>
                </a:lnTo>
                <a:lnTo>
                  <a:pt x="547917" y="194328"/>
                </a:lnTo>
                <a:lnTo>
                  <a:pt x="547917" y="188802"/>
                </a:lnTo>
                <a:close/>
                <a:moveTo>
                  <a:pt x="176182" y="183276"/>
                </a:moveTo>
                <a:lnTo>
                  <a:pt x="170648" y="188802"/>
                </a:lnTo>
                <a:cubicBezTo>
                  <a:pt x="173415" y="189723"/>
                  <a:pt x="176182" y="190644"/>
                  <a:pt x="178027" y="191565"/>
                </a:cubicBezTo>
                <a:lnTo>
                  <a:pt x="181717" y="193407"/>
                </a:lnTo>
                <a:lnTo>
                  <a:pt x="182639" y="189723"/>
                </a:lnTo>
                <a:cubicBezTo>
                  <a:pt x="182639" y="188802"/>
                  <a:pt x="183561" y="187881"/>
                  <a:pt x="183561" y="186960"/>
                </a:cubicBezTo>
                <a:lnTo>
                  <a:pt x="182639" y="186960"/>
                </a:lnTo>
                <a:lnTo>
                  <a:pt x="180794" y="185118"/>
                </a:lnTo>
                <a:close/>
                <a:moveTo>
                  <a:pt x="116225" y="183276"/>
                </a:moveTo>
                <a:cubicBezTo>
                  <a:pt x="115303" y="185118"/>
                  <a:pt x="114380" y="186960"/>
                  <a:pt x="113458" y="188802"/>
                </a:cubicBezTo>
                <a:lnTo>
                  <a:pt x="118070" y="188802"/>
                </a:lnTo>
                <a:lnTo>
                  <a:pt x="118070" y="183276"/>
                </a:lnTo>
                <a:close/>
                <a:moveTo>
                  <a:pt x="120837" y="182355"/>
                </a:moveTo>
                <a:lnTo>
                  <a:pt x="120837" y="188802"/>
                </a:lnTo>
                <a:lnTo>
                  <a:pt x="126372" y="187881"/>
                </a:lnTo>
                <a:close/>
                <a:moveTo>
                  <a:pt x="180794" y="172224"/>
                </a:moveTo>
                <a:lnTo>
                  <a:pt x="178027" y="174066"/>
                </a:lnTo>
                <a:lnTo>
                  <a:pt x="178027" y="179592"/>
                </a:lnTo>
                <a:lnTo>
                  <a:pt x="183561" y="180513"/>
                </a:lnTo>
                <a:lnTo>
                  <a:pt x="185406" y="181434"/>
                </a:lnTo>
                <a:cubicBezTo>
                  <a:pt x="185406" y="177750"/>
                  <a:pt x="186329" y="174987"/>
                  <a:pt x="187251" y="172224"/>
                </a:cubicBezTo>
                <a:close/>
                <a:moveTo>
                  <a:pt x="86708" y="159331"/>
                </a:moveTo>
                <a:lnTo>
                  <a:pt x="79328" y="162094"/>
                </a:lnTo>
                <a:lnTo>
                  <a:pt x="83940" y="171303"/>
                </a:lnTo>
                <a:lnTo>
                  <a:pt x="91320" y="169461"/>
                </a:lnTo>
                <a:lnTo>
                  <a:pt x="93164" y="160252"/>
                </a:lnTo>
                <a:close/>
                <a:moveTo>
                  <a:pt x="344085" y="154751"/>
                </a:moveTo>
                <a:lnTo>
                  <a:pt x="348708" y="157513"/>
                </a:lnTo>
                <a:lnTo>
                  <a:pt x="348708" y="163036"/>
                </a:lnTo>
                <a:lnTo>
                  <a:pt x="336688" y="171321"/>
                </a:lnTo>
                <a:lnTo>
                  <a:pt x="330215" y="171321"/>
                </a:lnTo>
                <a:lnTo>
                  <a:pt x="330215" y="165798"/>
                </a:lnTo>
                <a:lnTo>
                  <a:pt x="335763" y="156592"/>
                </a:lnTo>
                <a:close/>
                <a:moveTo>
                  <a:pt x="356964" y="142768"/>
                </a:moveTo>
                <a:lnTo>
                  <a:pt x="359730" y="153826"/>
                </a:lnTo>
                <a:lnTo>
                  <a:pt x="364341" y="161198"/>
                </a:lnTo>
                <a:lnTo>
                  <a:pt x="368030" y="164884"/>
                </a:lnTo>
                <a:lnTo>
                  <a:pt x="373563" y="167648"/>
                </a:lnTo>
                <a:lnTo>
                  <a:pt x="368030" y="174099"/>
                </a:lnTo>
                <a:lnTo>
                  <a:pt x="356964" y="175020"/>
                </a:lnTo>
                <a:lnTo>
                  <a:pt x="349586" y="175020"/>
                </a:lnTo>
                <a:lnTo>
                  <a:pt x="350508" y="165805"/>
                </a:lnTo>
                <a:lnTo>
                  <a:pt x="356964" y="163962"/>
                </a:lnTo>
                <a:lnTo>
                  <a:pt x="356041" y="159355"/>
                </a:lnTo>
                <a:lnTo>
                  <a:pt x="349586" y="155669"/>
                </a:lnTo>
                <a:lnTo>
                  <a:pt x="345897" y="152904"/>
                </a:lnTo>
                <a:lnTo>
                  <a:pt x="345897" y="148297"/>
                </a:lnTo>
                <a:lnTo>
                  <a:pt x="347742" y="144611"/>
                </a:lnTo>
                <a:close/>
                <a:moveTo>
                  <a:pt x="119915" y="136306"/>
                </a:moveTo>
                <a:lnTo>
                  <a:pt x="115303" y="139069"/>
                </a:lnTo>
                <a:lnTo>
                  <a:pt x="116225" y="142753"/>
                </a:lnTo>
                <a:cubicBezTo>
                  <a:pt x="117147" y="140911"/>
                  <a:pt x="118992" y="139069"/>
                  <a:pt x="119915" y="136306"/>
                </a:cubicBezTo>
                <a:close/>
                <a:moveTo>
                  <a:pt x="377269" y="129859"/>
                </a:moveTo>
                <a:lnTo>
                  <a:pt x="374502" y="130780"/>
                </a:lnTo>
                <a:cubicBezTo>
                  <a:pt x="353286" y="136306"/>
                  <a:pt x="330226" y="139069"/>
                  <a:pt x="307166" y="139069"/>
                </a:cubicBezTo>
                <a:lnTo>
                  <a:pt x="303476" y="139069"/>
                </a:lnTo>
                <a:lnTo>
                  <a:pt x="303476" y="142753"/>
                </a:lnTo>
                <a:cubicBezTo>
                  <a:pt x="302553" y="163936"/>
                  <a:pt x="301631" y="187881"/>
                  <a:pt x="300709" y="212748"/>
                </a:cubicBezTo>
                <a:lnTo>
                  <a:pt x="300709" y="216432"/>
                </a:lnTo>
                <a:lnTo>
                  <a:pt x="308088" y="216432"/>
                </a:lnTo>
                <a:cubicBezTo>
                  <a:pt x="315467" y="216432"/>
                  <a:pt x="322847" y="216432"/>
                  <a:pt x="330226" y="215511"/>
                </a:cubicBezTo>
                <a:lnTo>
                  <a:pt x="329304" y="208143"/>
                </a:lnTo>
                <a:lnTo>
                  <a:pt x="332071" y="200775"/>
                </a:lnTo>
                <a:lnTo>
                  <a:pt x="344985" y="198012"/>
                </a:lnTo>
                <a:lnTo>
                  <a:pt x="359743" y="200775"/>
                </a:lnTo>
                <a:lnTo>
                  <a:pt x="361588" y="193407"/>
                </a:lnTo>
                <a:lnTo>
                  <a:pt x="355131" y="191565"/>
                </a:lnTo>
                <a:lnTo>
                  <a:pt x="356976" y="179592"/>
                </a:lnTo>
                <a:lnTo>
                  <a:pt x="371735" y="176829"/>
                </a:lnTo>
                <a:lnTo>
                  <a:pt x="381881" y="163015"/>
                </a:lnTo>
                <a:lnTo>
                  <a:pt x="388338" y="162094"/>
                </a:lnTo>
                <a:cubicBezTo>
                  <a:pt x="386494" y="155647"/>
                  <a:pt x="383726" y="149200"/>
                  <a:pt x="381881" y="142753"/>
                </a:cubicBezTo>
                <a:lnTo>
                  <a:pt x="380959" y="142753"/>
                </a:lnTo>
                <a:lnTo>
                  <a:pt x="380037" y="139069"/>
                </a:lnTo>
                <a:cubicBezTo>
                  <a:pt x="380037" y="136306"/>
                  <a:pt x="379114" y="134464"/>
                  <a:pt x="378192" y="132622"/>
                </a:cubicBezTo>
                <a:close/>
                <a:moveTo>
                  <a:pt x="223225" y="125254"/>
                </a:moveTo>
                <a:lnTo>
                  <a:pt x="222303" y="128017"/>
                </a:lnTo>
                <a:cubicBezTo>
                  <a:pt x="218613" y="136306"/>
                  <a:pt x="215846" y="144595"/>
                  <a:pt x="213079" y="152884"/>
                </a:cubicBezTo>
                <a:lnTo>
                  <a:pt x="213079" y="155647"/>
                </a:lnTo>
                <a:lnTo>
                  <a:pt x="224148" y="162094"/>
                </a:lnTo>
                <a:lnTo>
                  <a:pt x="223225" y="171303"/>
                </a:lnTo>
                <a:lnTo>
                  <a:pt x="213079" y="174987"/>
                </a:lnTo>
                <a:lnTo>
                  <a:pt x="214001" y="177750"/>
                </a:lnTo>
                <a:lnTo>
                  <a:pt x="225993" y="183276"/>
                </a:lnTo>
                <a:lnTo>
                  <a:pt x="225993" y="190644"/>
                </a:lnTo>
                <a:lnTo>
                  <a:pt x="222303" y="190644"/>
                </a:lnTo>
                <a:lnTo>
                  <a:pt x="206622" y="186039"/>
                </a:lnTo>
                <a:lnTo>
                  <a:pt x="205700" y="180513"/>
                </a:lnTo>
                <a:lnTo>
                  <a:pt x="210312" y="177750"/>
                </a:lnTo>
                <a:lnTo>
                  <a:pt x="210312" y="173145"/>
                </a:lnTo>
                <a:lnTo>
                  <a:pt x="206622" y="172224"/>
                </a:lnTo>
                <a:cubicBezTo>
                  <a:pt x="204777" y="180513"/>
                  <a:pt x="202010" y="188802"/>
                  <a:pt x="200165" y="197091"/>
                </a:cubicBezTo>
                <a:lnTo>
                  <a:pt x="199243" y="199854"/>
                </a:lnTo>
                <a:lnTo>
                  <a:pt x="202010" y="200775"/>
                </a:lnTo>
                <a:cubicBezTo>
                  <a:pt x="225993" y="208143"/>
                  <a:pt x="251820" y="212748"/>
                  <a:pt x="279493" y="215511"/>
                </a:cubicBezTo>
                <a:lnTo>
                  <a:pt x="282260" y="215511"/>
                </a:lnTo>
                <a:lnTo>
                  <a:pt x="282260" y="211827"/>
                </a:lnTo>
                <a:cubicBezTo>
                  <a:pt x="283183" y="186960"/>
                  <a:pt x="284105" y="163015"/>
                  <a:pt x="285028" y="140911"/>
                </a:cubicBezTo>
                <a:lnTo>
                  <a:pt x="285028" y="138148"/>
                </a:lnTo>
                <a:lnTo>
                  <a:pt x="282260" y="138148"/>
                </a:lnTo>
                <a:cubicBezTo>
                  <a:pt x="262889" y="136306"/>
                  <a:pt x="243519" y="132622"/>
                  <a:pt x="225993" y="126175"/>
                </a:cubicBezTo>
                <a:close/>
                <a:moveTo>
                  <a:pt x="399407" y="122491"/>
                </a:moveTo>
                <a:cubicBezTo>
                  <a:pt x="399407" y="122491"/>
                  <a:pt x="398485" y="122491"/>
                  <a:pt x="397563" y="123412"/>
                </a:cubicBezTo>
                <a:lnTo>
                  <a:pt x="394795" y="124333"/>
                </a:lnTo>
                <a:lnTo>
                  <a:pt x="395718" y="126175"/>
                </a:lnTo>
                <a:lnTo>
                  <a:pt x="398485" y="125254"/>
                </a:lnTo>
                <a:close/>
                <a:moveTo>
                  <a:pt x="439994" y="114202"/>
                </a:moveTo>
                <a:lnTo>
                  <a:pt x="419701" y="128017"/>
                </a:lnTo>
                <a:lnTo>
                  <a:pt x="419701" y="151042"/>
                </a:lnTo>
                <a:lnTo>
                  <a:pt x="407709" y="156568"/>
                </a:lnTo>
                <a:lnTo>
                  <a:pt x="409554" y="160252"/>
                </a:lnTo>
                <a:lnTo>
                  <a:pt x="428002" y="161173"/>
                </a:lnTo>
                <a:lnTo>
                  <a:pt x="439071" y="144595"/>
                </a:lnTo>
                <a:lnTo>
                  <a:pt x="439071" y="137227"/>
                </a:lnTo>
                <a:lnTo>
                  <a:pt x="430770" y="133543"/>
                </a:lnTo>
                <a:lnTo>
                  <a:pt x="430770" y="128017"/>
                </a:lnTo>
                <a:lnTo>
                  <a:pt x="444606" y="119728"/>
                </a:lnTo>
                <a:lnTo>
                  <a:pt x="444606" y="117886"/>
                </a:lnTo>
                <a:cubicBezTo>
                  <a:pt x="443683" y="116044"/>
                  <a:pt x="442761" y="115123"/>
                  <a:pt x="441839" y="114202"/>
                </a:cubicBezTo>
                <a:close/>
                <a:moveTo>
                  <a:pt x="186329" y="107755"/>
                </a:moveTo>
                <a:lnTo>
                  <a:pt x="179872" y="108676"/>
                </a:lnTo>
                <a:lnTo>
                  <a:pt x="178027" y="110518"/>
                </a:lnTo>
                <a:lnTo>
                  <a:pt x="172492" y="116044"/>
                </a:lnTo>
                <a:lnTo>
                  <a:pt x="164191" y="116965"/>
                </a:lnTo>
                <a:lnTo>
                  <a:pt x="165113" y="121570"/>
                </a:lnTo>
                <a:lnTo>
                  <a:pt x="167880" y="122491"/>
                </a:lnTo>
                <a:lnTo>
                  <a:pt x="167880" y="124333"/>
                </a:lnTo>
                <a:lnTo>
                  <a:pt x="160501" y="125254"/>
                </a:lnTo>
                <a:lnTo>
                  <a:pt x="160501" y="128938"/>
                </a:lnTo>
                <a:lnTo>
                  <a:pt x="153122" y="129859"/>
                </a:lnTo>
                <a:lnTo>
                  <a:pt x="152199" y="121570"/>
                </a:lnTo>
                <a:cubicBezTo>
                  <a:pt x="144820" y="132622"/>
                  <a:pt x="137441" y="143674"/>
                  <a:pt x="130984" y="154726"/>
                </a:cubicBezTo>
                <a:lnTo>
                  <a:pt x="138363" y="156568"/>
                </a:lnTo>
                <a:lnTo>
                  <a:pt x="138363" y="171303"/>
                </a:lnTo>
                <a:cubicBezTo>
                  <a:pt x="139285" y="171303"/>
                  <a:pt x="139285" y="171303"/>
                  <a:pt x="139285" y="172224"/>
                </a:cubicBezTo>
                <a:lnTo>
                  <a:pt x="144820" y="171303"/>
                </a:lnTo>
                <a:lnTo>
                  <a:pt x="151277" y="158410"/>
                </a:lnTo>
                <a:lnTo>
                  <a:pt x="166036" y="153805"/>
                </a:lnTo>
                <a:lnTo>
                  <a:pt x="166036" y="135385"/>
                </a:lnTo>
                <a:lnTo>
                  <a:pt x="174337" y="128938"/>
                </a:lnTo>
                <a:lnTo>
                  <a:pt x="193708" y="133543"/>
                </a:lnTo>
                <a:lnTo>
                  <a:pt x="192786" y="146437"/>
                </a:lnTo>
                <a:lnTo>
                  <a:pt x="195553" y="146437"/>
                </a:lnTo>
                <a:cubicBezTo>
                  <a:pt x="197398" y="139990"/>
                  <a:pt x="200165" y="134464"/>
                  <a:pt x="202010" y="128938"/>
                </a:cubicBezTo>
                <a:lnTo>
                  <a:pt x="185406" y="124333"/>
                </a:lnTo>
                <a:lnTo>
                  <a:pt x="201087" y="116044"/>
                </a:lnTo>
                <a:cubicBezTo>
                  <a:pt x="196475" y="113281"/>
                  <a:pt x="190941" y="110518"/>
                  <a:pt x="186329" y="107755"/>
                </a:cubicBezTo>
                <a:close/>
                <a:moveTo>
                  <a:pt x="93164" y="107755"/>
                </a:moveTo>
                <a:cubicBezTo>
                  <a:pt x="91320" y="109597"/>
                  <a:pt x="89475" y="111439"/>
                  <a:pt x="87630" y="113281"/>
                </a:cubicBezTo>
                <a:lnTo>
                  <a:pt x="105156" y="114202"/>
                </a:lnTo>
                <a:lnTo>
                  <a:pt x="103311" y="107755"/>
                </a:lnTo>
                <a:close/>
                <a:moveTo>
                  <a:pt x="168803" y="98546"/>
                </a:moveTo>
                <a:lnTo>
                  <a:pt x="167880" y="99466"/>
                </a:lnTo>
                <a:cubicBezTo>
                  <a:pt x="166036" y="103150"/>
                  <a:pt x="163268" y="105913"/>
                  <a:pt x="160501" y="109597"/>
                </a:cubicBezTo>
                <a:lnTo>
                  <a:pt x="169725" y="110518"/>
                </a:lnTo>
                <a:close/>
                <a:moveTo>
                  <a:pt x="467666" y="76442"/>
                </a:moveTo>
                <a:lnTo>
                  <a:pt x="464899" y="79205"/>
                </a:lnTo>
                <a:cubicBezTo>
                  <a:pt x="461209" y="82889"/>
                  <a:pt x="457520" y="87494"/>
                  <a:pt x="452908" y="91178"/>
                </a:cubicBezTo>
                <a:lnTo>
                  <a:pt x="450140" y="93020"/>
                </a:lnTo>
                <a:lnTo>
                  <a:pt x="451985" y="95783"/>
                </a:lnTo>
                <a:cubicBezTo>
                  <a:pt x="453830" y="97625"/>
                  <a:pt x="454752" y="99466"/>
                  <a:pt x="455675" y="101308"/>
                </a:cubicBezTo>
                <a:lnTo>
                  <a:pt x="459365" y="101308"/>
                </a:lnTo>
                <a:lnTo>
                  <a:pt x="487960" y="114202"/>
                </a:lnTo>
                <a:lnTo>
                  <a:pt x="483347" y="118807"/>
                </a:lnTo>
                <a:lnTo>
                  <a:pt x="468589" y="118807"/>
                </a:lnTo>
                <a:cubicBezTo>
                  <a:pt x="469511" y="120649"/>
                  <a:pt x="471356" y="122491"/>
                  <a:pt x="472278" y="124333"/>
                </a:cubicBezTo>
                <a:lnTo>
                  <a:pt x="483347" y="125254"/>
                </a:lnTo>
                <a:lnTo>
                  <a:pt x="492572" y="117886"/>
                </a:lnTo>
                <a:lnTo>
                  <a:pt x="495339" y="109597"/>
                </a:lnTo>
                <a:lnTo>
                  <a:pt x="499833" y="107802"/>
                </a:lnTo>
                <a:lnTo>
                  <a:pt x="500031" y="107995"/>
                </a:lnTo>
                <a:lnTo>
                  <a:pt x="502718" y="116044"/>
                </a:lnTo>
                <a:lnTo>
                  <a:pt x="506408" y="114202"/>
                </a:lnTo>
                <a:lnTo>
                  <a:pt x="500031" y="107995"/>
                </a:lnTo>
                <a:lnTo>
                  <a:pt x="499951" y="107755"/>
                </a:lnTo>
                <a:lnTo>
                  <a:pt x="499833" y="107802"/>
                </a:lnTo>
                <a:lnTo>
                  <a:pt x="469511" y="78284"/>
                </a:lnTo>
                <a:close/>
                <a:moveTo>
                  <a:pt x="140208" y="67232"/>
                </a:moveTo>
                <a:lnTo>
                  <a:pt x="137441" y="68153"/>
                </a:lnTo>
                <a:cubicBezTo>
                  <a:pt x="127294" y="75521"/>
                  <a:pt x="118070" y="82889"/>
                  <a:pt x="108846" y="91178"/>
                </a:cubicBezTo>
                <a:lnTo>
                  <a:pt x="113458" y="97625"/>
                </a:lnTo>
                <a:lnTo>
                  <a:pt x="125449" y="97625"/>
                </a:lnTo>
                <a:lnTo>
                  <a:pt x="132828" y="91178"/>
                </a:lnTo>
                <a:lnTo>
                  <a:pt x="138363" y="93941"/>
                </a:lnTo>
                <a:lnTo>
                  <a:pt x="128216" y="104071"/>
                </a:lnTo>
                <a:cubicBezTo>
                  <a:pt x="128216" y="104071"/>
                  <a:pt x="114380" y="104071"/>
                  <a:pt x="115303" y="104071"/>
                </a:cubicBezTo>
                <a:cubicBezTo>
                  <a:pt x="115303" y="104071"/>
                  <a:pt x="116225" y="113281"/>
                  <a:pt x="116225" y="113281"/>
                </a:cubicBezTo>
                <a:lnTo>
                  <a:pt x="132828" y="113281"/>
                </a:lnTo>
                <a:lnTo>
                  <a:pt x="134673" y="108676"/>
                </a:lnTo>
                <a:lnTo>
                  <a:pt x="138363" y="108676"/>
                </a:lnTo>
                <a:cubicBezTo>
                  <a:pt x="140208" y="105913"/>
                  <a:pt x="142053" y="103150"/>
                  <a:pt x="143898" y="100387"/>
                </a:cubicBezTo>
                <a:lnTo>
                  <a:pt x="141130" y="99466"/>
                </a:lnTo>
                <a:lnTo>
                  <a:pt x="143898" y="93020"/>
                </a:lnTo>
                <a:lnTo>
                  <a:pt x="149432" y="92099"/>
                </a:lnTo>
                <a:lnTo>
                  <a:pt x="150354" y="92099"/>
                </a:lnTo>
                <a:cubicBezTo>
                  <a:pt x="151277" y="90257"/>
                  <a:pt x="153122" y="88415"/>
                  <a:pt x="154044" y="86573"/>
                </a:cubicBezTo>
                <a:lnTo>
                  <a:pt x="155889" y="84731"/>
                </a:lnTo>
                <a:lnTo>
                  <a:pt x="154044" y="82889"/>
                </a:lnTo>
                <a:cubicBezTo>
                  <a:pt x="149432" y="78284"/>
                  <a:pt x="145742" y="73679"/>
                  <a:pt x="142053" y="69074"/>
                </a:cubicBezTo>
                <a:close/>
                <a:moveTo>
                  <a:pt x="404019" y="39602"/>
                </a:moveTo>
                <a:lnTo>
                  <a:pt x="416011" y="51575"/>
                </a:lnTo>
                <a:cubicBezTo>
                  <a:pt x="423390" y="59864"/>
                  <a:pt x="429847" y="68153"/>
                  <a:pt x="437227" y="76442"/>
                </a:cubicBezTo>
                <a:lnTo>
                  <a:pt x="439071" y="79205"/>
                </a:lnTo>
                <a:lnTo>
                  <a:pt x="442761" y="75521"/>
                </a:lnTo>
                <a:cubicBezTo>
                  <a:pt x="445528" y="73679"/>
                  <a:pt x="447373" y="70916"/>
                  <a:pt x="450140" y="69074"/>
                </a:cubicBezTo>
                <a:lnTo>
                  <a:pt x="452908" y="66311"/>
                </a:lnTo>
                <a:lnTo>
                  <a:pt x="449218" y="64469"/>
                </a:lnTo>
                <a:cubicBezTo>
                  <a:pt x="439994" y="58022"/>
                  <a:pt x="430770" y="52496"/>
                  <a:pt x="419701" y="46970"/>
                </a:cubicBezTo>
                <a:close/>
                <a:moveTo>
                  <a:pt x="199243" y="35918"/>
                </a:moveTo>
                <a:lnTo>
                  <a:pt x="185406" y="42365"/>
                </a:lnTo>
                <a:cubicBezTo>
                  <a:pt x="175260" y="46049"/>
                  <a:pt x="166958" y="50654"/>
                  <a:pt x="158656" y="55259"/>
                </a:cubicBezTo>
                <a:lnTo>
                  <a:pt x="155889" y="57101"/>
                </a:lnTo>
                <a:lnTo>
                  <a:pt x="157734" y="59864"/>
                </a:lnTo>
                <a:cubicBezTo>
                  <a:pt x="159579" y="62627"/>
                  <a:pt x="161423" y="64469"/>
                  <a:pt x="163268" y="66311"/>
                </a:cubicBezTo>
                <a:lnTo>
                  <a:pt x="166958" y="70916"/>
                </a:lnTo>
                <a:lnTo>
                  <a:pt x="169725" y="68153"/>
                </a:lnTo>
                <a:cubicBezTo>
                  <a:pt x="176182" y="60785"/>
                  <a:pt x="182639" y="53417"/>
                  <a:pt x="188174" y="46970"/>
                </a:cubicBezTo>
                <a:close/>
                <a:moveTo>
                  <a:pt x="346830" y="23025"/>
                </a:moveTo>
                <a:lnTo>
                  <a:pt x="350519" y="28551"/>
                </a:lnTo>
                <a:cubicBezTo>
                  <a:pt x="359743" y="45128"/>
                  <a:pt x="373580" y="71837"/>
                  <a:pt x="387416" y="104992"/>
                </a:cubicBezTo>
                <a:lnTo>
                  <a:pt x="388338" y="107755"/>
                </a:lnTo>
                <a:lnTo>
                  <a:pt x="391106" y="105913"/>
                </a:lnTo>
                <a:cubicBezTo>
                  <a:pt x="401252" y="102229"/>
                  <a:pt x="411399" y="97625"/>
                  <a:pt x="420623" y="92099"/>
                </a:cubicBezTo>
                <a:lnTo>
                  <a:pt x="424313" y="90257"/>
                </a:lnTo>
                <a:lnTo>
                  <a:pt x="421545" y="87494"/>
                </a:lnTo>
                <a:cubicBezTo>
                  <a:pt x="394795" y="54338"/>
                  <a:pt x="370812" y="33155"/>
                  <a:pt x="363433" y="26709"/>
                </a:cubicBezTo>
                <a:lnTo>
                  <a:pt x="362511" y="26709"/>
                </a:lnTo>
                <a:cubicBezTo>
                  <a:pt x="359743" y="25788"/>
                  <a:pt x="356976" y="24867"/>
                  <a:pt x="353286" y="23946"/>
                </a:cubicBezTo>
                <a:close/>
                <a:moveTo>
                  <a:pt x="251820" y="22104"/>
                </a:moveTo>
                <a:lnTo>
                  <a:pt x="245364" y="23025"/>
                </a:lnTo>
                <a:cubicBezTo>
                  <a:pt x="243519" y="23946"/>
                  <a:pt x="240751" y="23946"/>
                  <a:pt x="238907" y="24867"/>
                </a:cubicBezTo>
                <a:lnTo>
                  <a:pt x="234295" y="25788"/>
                </a:lnTo>
                <a:lnTo>
                  <a:pt x="235217" y="27630"/>
                </a:lnTo>
                <a:cubicBezTo>
                  <a:pt x="228760" y="33155"/>
                  <a:pt x="207544" y="52496"/>
                  <a:pt x="183561" y="81047"/>
                </a:cubicBezTo>
                <a:lnTo>
                  <a:pt x="181717" y="82889"/>
                </a:lnTo>
                <a:lnTo>
                  <a:pt x="184484" y="84731"/>
                </a:lnTo>
                <a:cubicBezTo>
                  <a:pt x="187251" y="87494"/>
                  <a:pt x="190018" y="89336"/>
                  <a:pt x="192786" y="91178"/>
                </a:cubicBezTo>
                <a:lnTo>
                  <a:pt x="197398" y="90257"/>
                </a:lnTo>
                <a:lnTo>
                  <a:pt x="214001" y="97625"/>
                </a:lnTo>
                <a:cubicBezTo>
                  <a:pt x="226915" y="67232"/>
                  <a:pt x="239829" y="43286"/>
                  <a:pt x="249053" y="27630"/>
                </a:cubicBezTo>
                <a:close/>
                <a:moveTo>
                  <a:pt x="309010" y="18420"/>
                </a:moveTo>
                <a:lnTo>
                  <a:pt x="309010" y="22104"/>
                </a:lnTo>
                <a:cubicBezTo>
                  <a:pt x="308088" y="42365"/>
                  <a:pt x="306243" y="75521"/>
                  <a:pt x="304398" y="117886"/>
                </a:cubicBezTo>
                <a:lnTo>
                  <a:pt x="304398" y="120649"/>
                </a:lnTo>
                <a:lnTo>
                  <a:pt x="308088" y="120649"/>
                </a:lnTo>
                <a:cubicBezTo>
                  <a:pt x="327459" y="120649"/>
                  <a:pt x="347752" y="118807"/>
                  <a:pt x="367123" y="113281"/>
                </a:cubicBezTo>
                <a:lnTo>
                  <a:pt x="370812" y="113281"/>
                </a:lnTo>
                <a:lnTo>
                  <a:pt x="368968" y="109597"/>
                </a:lnTo>
                <a:cubicBezTo>
                  <a:pt x="350519" y="65390"/>
                  <a:pt x="331148" y="33155"/>
                  <a:pt x="323769" y="21183"/>
                </a:cubicBezTo>
                <a:lnTo>
                  <a:pt x="323769" y="19341"/>
                </a:lnTo>
                <a:lnTo>
                  <a:pt x="321924" y="19341"/>
                </a:lnTo>
                <a:cubicBezTo>
                  <a:pt x="319157" y="19341"/>
                  <a:pt x="315467" y="19341"/>
                  <a:pt x="312700" y="19341"/>
                </a:cubicBezTo>
                <a:close/>
                <a:moveTo>
                  <a:pt x="285028" y="18420"/>
                </a:moveTo>
                <a:cubicBezTo>
                  <a:pt x="282260" y="19341"/>
                  <a:pt x="279493" y="19341"/>
                  <a:pt x="276726" y="19341"/>
                </a:cubicBezTo>
                <a:lnTo>
                  <a:pt x="275803" y="19341"/>
                </a:lnTo>
                <a:lnTo>
                  <a:pt x="274881" y="20262"/>
                </a:lnTo>
                <a:cubicBezTo>
                  <a:pt x="267502" y="32235"/>
                  <a:pt x="249053" y="63548"/>
                  <a:pt x="231527" y="104992"/>
                </a:cubicBezTo>
                <a:lnTo>
                  <a:pt x="229682" y="108676"/>
                </a:lnTo>
                <a:lnTo>
                  <a:pt x="233372" y="109597"/>
                </a:lnTo>
                <a:cubicBezTo>
                  <a:pt x="249053" y="114202"/>
                  <a:pt x="265657" y="117886"/>
                  <a:pt x="282260" y="119728"/>
                </a:cubicBezTo>
                <a:lnTo>
                  <a:pt x="285950" y="119728"/>
                </a:lnTo>
                <a:lnTo>
                  <a:pt x="285950" y="116965"/>
                </a:lnTo>
                <a:cubicBezTo>
                  <a:pt x="287795" y="74600"/>
                  <a:pt x="289640" y="42365"/>
                  <a:pt x="290562" y="22104"/>
                </a:cubicBezTo>
                <a:lnTo>
                  <a:pt x="290562" y="18420"/>
                </a:lnTo>
                <a:close/>
                <a:moveTo>
                  <a:pt x="297019" y="0"/>
                </a:moveTo>
                <a:cubicBezTo>
                  <a:pt x="355131" y="0"/>
                  <a:pt x="412321" y="17499"/>
                  <a:pt x="461209" y="49733"/>
                </a:cubicBezTo>
                <a:cubicBezTo>
                  <a:pt x="467666" y="53417"/>
                  <a:pt x="474123" y="58943"/>
                  <a:pt x="480580" y="63548"/>
                </a:cubicBezTo>
                <a:cubicBezTo>
                  <a:pt x="499029" y="78284"/>
                  <a:pt x="515632" y="95783"/>
                  <a:pt x="530391" y="114202"/>
                </a:cubicBezTo>
                <a:cubicBezTo>
                  <a:pt x="535925" y="120649"/>
                  <a:pt x="540537" y="128017"/>
                  <a:pt x="546072" y="135385"/>
                </a:cubicBezTo>
                <a:cubicBezTo>
                  <a:pt x="556218" y="151042"/>
                  <a:pt x="565443" y="168540"/>
                  <a:pt x="571900" y="186039"/>
                </a:cubicBezTo>
                <a:cubicBezTo>
                  <a:pt x="575589" y="195249"/>
                  <a:pt x="579279" y="204459"/>
                  <a:pt x="582046" y="212748"/>
                </a:cubicBezTo>
                <a:cubicBezTo>
                  <a:pt x="589426" y="238535"/>
                  <a:pt x="593115" y="265244"/>
                  <a:pt x="593115" y="291953"/>
                </a:cubicBezTo>
                <a:lnTo>
                  <a:pt x="593115" y="293795"/>
                </a:lnTo>
                <a:cubicBezTo>
                  <a:pt x="593115" y="294716"/>
                  <a:pt x="593115" y="295637"/>
                  <a:pt x="593115" y="296557"/>
                </a:cubicBezTo>
                <a:cubicBezTo>
                  <a:pt x="593115" y="305767"/>
                  <a:pt x="593115" y="315898"/>
                  <a:pt x="592193" y="326029"/>
                </a:cubicBezTo>
                <a:cubicBezTo>
                  <a:pt x="588503" y="361947"/>
                  <a:pt x="578357" y="397866"/>
                  <a:pt x="560831" y="431021"/>
                </a:cubicBezTo>
                <a:cubicBezTo>
                  <a:pt x="553451" y="444836"/>
                  <a:pt x="545149" y="458651"/>
                  <a:pt x="535925" y="471545"/>
                </a:cubicBezTo>
                <a:cubicBezTo>
                  <a:pt x="480580" y="547066"/>
                  <a:pt x="391106" y="592194"/>
                  <a:pt x="297019" y="592194"/>
                </a:cubicBezTo>
                <a:lnTo>
                  <a:pt x="296097" y="592194"/>
                </a:lnTo>
                <a:lnTo>
                  <a:pt x="291484" y="593115"/>
                </a:lnTo>
                <a:lnTo>
                  <a:pt x="291484" y="592194"/>
                </a:lnTo>
                <a:lnTo>
                  <a:pt x="288717" y="592194"/>
                </a:lnTo>
                <a:cubicBezTo>
                  <a:pt x="192786" y="589431"/>
                  <a:pt x="103311" y="539698"/>
                  <a:pt x="49811" y="459572"/>
                </a:cubicBezTo>
                <a:cubicBezTo>
                  <a:pt x="40587" y="445757"/>
                  <a:pt x="32285" y="431942"/>
                  <a:pt x="25828" y="416286"/>
                </a:cubicBezTo>
                <a:cubicBezTo>
                  <a:pt x="12914" y="386814"/>
                  <a:pt x="4612" y="355501"/>
                  <a:pt x="1845" y="323266"/>
                </a:cubicBezTo>
                <a:cubicBezTo>
                  <a:pt x="923" y="313135"/>
                  <a:pt x="0" y="304846"/>
                  <a:pt x="0" y="296557"/>
                </a:cubicBezTo>
                <a:cubicBezTo>
                  <a:pt x="0" y="294716"/>
                  <a:pt x="0" y="292874"/>
                  <a:pt x="0" y="291032"/>
                </a:cubicBezTo>
                <a:lnTo>
                  <a:pt x="0" y="289190"/>
                </a:lnTo>
                <a:cubicBezTo>
                  <a:pt x="923" y="262481"/>
                  <a:pt x="5535" y="235772"/>
                  <a:pt x="12914" y="210906"/>
                </a:cubicBezTo>
                <a:cubicBezTo>
                  <a:pt x="15681" y="201696"/>
                  <a:pt x="19371" y="192486"/>
                  <a:pt x="22138" y="183276"/>
                </a:cubicBezTo>
                <a:cubicBezTo>
                  <a:pt x="23061" y="182355"/>
                  <a:pt x="23983" y="181434"/>
                  <a:pt x="23983" y="180513"/>
                </a:cubicBezTo>
                <a:lnTo>
                  <a:pt x="23983" y="179592"/>
                </a:lnTo>
                <a:cubicBezTo>
                  <a:pt x="33207" y="158410"/>
                  <a:pt x="45199" y="137227"/>
                  <a:pt x="59035" y="118807"/>
                </a:cubicBezTo>
                <a:cubicBezTo>
                  <a:pt x="64570" y="111439"/>
                  <a:pt x="70104" y="104992"/>
                  <a:pt x="76561" y="98546"/>
                </a:cubicBezTo>
                <a:cubicBezTo>
                  <a:pt x="92242" y="81047"/>
                  <a:pt x="109768" y="65390"/>
                  <a:pt x="128216" y="52496"/>
                </a:cubicBezTo>
                <a:cubicBezTo>
                  <a:pt x="135596" y="47891"/>
                  <a:pt x="142053" y="43286"/>
                  <a:pt x="149432" y="39602"/>
                </a:cubicBezTo>
                <a:cubicBezTo>
                  <a:pt x="194631" y="13815"/>
                  <a:pt x="245364" y="0"/>
                  <a:pt x="29701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out-of-basket-commercial-symbol_49779"/>
          <p:cNvSpPr>
            <a:spLocks noChangeAspect="1"/>
          </p:cNvSpPr>
          <p:nvPr/>
        </p:nvSpPr>
        <p:spPr bwMode="auto">
          <a:xfrm>
            <a:off x="6053789" y="1833024"/>
            <a:ext cx="439264" cy="439353"/>
          </a:xfrm>
          <a:custGeom>
            <a:avLst/>
            <a:gdLst>
              <a:gd name="T0" fmla="*/ 5780 w 6219"/>
              <a:gd name="T1" fmla="*/ 4599 h 6229"/>
              <a:gd name="T2" fmla="*/ 2465 w 6219"/>
              <a:gd name="T3" fmla="*/ 3978 h 6229"/>
              <a:gd name="T4" fmla="*/ 1319 w 6219"/>
              <a:gd name="T5" fmla="*/ 281 h 6229"/>
              <a:gd name="T6" fmla="*/ 1319 w 6219"/>
              <a:gd name="T7" fmla="*/ 281 h 6229"/>
              <a:gd name="T8" fmla="*/ 1340 w 6219"/>
              <a:gd name="T9" fmla="*/ 267 h 6229"/>
              <a:gd name="T10" fmla="*/ 1374 w 6219"/>
              <a:gd name="T11" fmla="*/ 245 h 6229"/>
              <a:gd name="T12" fmla="*/ 1388 w 6219"/>
              <a:gd name="T13" fmla="*/ 236 h 6229"/>
              <a:gd name="T14" fmla="*/ 1489 w 6219"/>
              <a:gd name="T15" fmla="*/ 181 h 6229"/>
              <a:gd name="T16" fmla="*/ 1489 w 6219"/>
              <a:gd name="T17" fmla="*/ 185 h 6229"/>
              <a:gd name="T18" fmla="*/ 2227 w 6219"/>
              <a:gd name="T19" fmla="*/ 369 h 6229"/>
              <a:gd name="T20" fmla="*/ 2472 w 6219"/>
              <a:gd name="T21" fmla="*/ 963 h 6229"/>
              <a:gd name="T22" fmla="*/ 2105 w 6219"/>
              <a:gd name="T23" fmla="*/ 1970 h 6229"/>
              <a:gd name="T24" fmla="*/ 2077 w 6219"/>
              <a:gd name="T25" fmla="*/ 1990 h 6229"/>
              <a:gd name="T26" fmla="*/ 4027 w 6219"/>
              <a:gd name="T27" fmla="*/ 3905 h 6229"/>
              <a:gd name="T28" fmla="*/ 4074 w 6219"/>
              <a:gd name="T29" fmla="*/ 3839 h 6229"/>
              <a:gd name="T30" fmla="*/ 5081 w 6219"/>
              <a:gd name="T31" fmla="*/ 3472 h 6229"/>
              <a:gd name="T32" fmla="*/ 5631 w 6219"/>
              <a:gd name="T33" fmla="*/ 3760 h 6229"/>
              <a:gd name="T34" fmla="*/ 5780 w 6219"/>
              <a:gd name="T35" fmla="*/ 4599 h 6229"/>
              <a:gd name="T36" fmla="*/ 3886 w 6219"/>
              <a:gd name="T37" fmla="*/ 1929 h 6229"/>
              <a:gd name="T38" fmla="*/ 4086 w 6219"/>
              <a:gd name="T39" fmla="*/ 1929 h 6229"/>
              <a:gd name="T40" fmla="*/ 4203 w 6219"/>
              <a:gd name="T41" fmla="*/ 1968 h 6229"/>
              <a:gd name="T42" fmla="*/ 5070 w 6219"/>
              <a:gd name="T43" fmla="*/ 2677 h 6229"/>
              <a:gd name="T44" fmla="*/ 5266 w 6219"/>
              <a:gd name="T45" fmla="*/ 2480 h 6229"/>
              <a:gd name="T46" fmla="*/ 5266 w 6219"/>
              <a:gd name="T47" fmla="*/ 197 h 6229"/>
              <a:gd name="T48" fmla="*/ 5070 w 6219"/>
              <a:gd name="T49" fmla="*/ 0 h 6229"/>
              <a:gd name="T50" fmla="*/ 4203 w 6219"/>
              <a:gd name="T51" fmla="*/ 512 h 6229"/>
              <a:gd name="T52" fmla="*/ 4046 w 6219"/>
              <a:gd name="T53" fmla="*/ 592 h 6229"/>
              <a:gd name="T54" fmla="*/ 3885 w 6219"/>
              <a:gd name="T55" fmla="*/ 592 h 6229"/>
              <a:gd name="T56" fmla="*/ 3689 w 6219"/>
              <a:gd name="T57" fmla="*/ 789 h 6229"/>
              <a:gd name="T58" fmla="*/ 3689 w 6219"/>
              <a:gd name="T59" fmla="*/ 1732 h 6229"/>
              <a:gd name="T60" fmla="*/ 3886 w 6219"/>
              <a:gd name="T61" fmla="*/ 1929 h 6229"/>
              <a:gd name="T62" fmla="*/ 5792 w 6219"/>
              <a:gd name="T63" fmla="*/ 1338 h 6229"/>
              <a:gd name="T64" fmla="*/ 5463 w 6219"/>
              <a:gd name="T65" fmla="*/ 1009 h 6229"/>
              <a:gd name="T66" fmla="*/ 5463 w 6219"/>
              <a:gd name="T67" fmla="*/ 1088 h 6229"/>
              <a:gd name="T68" fmla="*/ 5713 w 6219"/>
              <a:gd name="T69" fmla="*/ 1339 h 6229"/>
              <a:gd name="T70" fmla="*/ 5463 w 6219"/>
              <a:gd name="T71" fmla="*/ 1589 h 6229"/>
              <a:gd name="T72" fmla="*/ 5463 w 6219"/>
              <a:gd name="T73" fmla="*/ 1668 h 6229"/>
              <a:gd name="T74" fmla="*/ 5792 w 6219"/>
              <a:gd name="T75" fmla="*/ 1338 h 6229"/>
              <a:gd name="T76" fmla="*/ 5608 w 6219"/>
              <a:gd name="T77" fmla="*/ 727 h 6229"/>
              <a:gd name="T78" fmla="*/ 5608 w 6219"/>
              <a:gd name="T79" fmla="*/ 806 h 6229"/>
              <a:gd name="T80" fmla="*/ 6140 w 6219"/>
              <a:gd name="T81" fmla="*/ 1338 h 6229"/>
              <a:gd name="T82" fmla="*/ 5608 w 6219"/>
              <a:gd name="T83" fmla="*/ 1871 h 6229"/>
              <a:gd name="T84" fmla="*/ 5608 w 6219"/>
              <a:gd name="T85" fmla="*/ 1950 h 6229"/>
              <a:gd name="T86" fmla="*/ 6219 w 6219"/>
              <a:gd name="T87" fmla="*/ 1339 h 6229"/>
              <a:gd name="T88" fmla="*/ 5608 w 6219"/>
              <a:gd name="T89" fmla="*/ 727 h 6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219" h="6229">
                <a:moveTo>
                  <a:pt x="5780" y="4599"/>
                </a:moveTo>
                <a:cubicBezTo>
                  <a:pt x="5666" y="4818"/>
                  <a:pt x="4804" y="6229"/>
                  <a:pt x="2465" y="3978"/>
                </a:cubicBezTo>
                <a:cubicBezTo>
                  <a:pt x="0" y="1605"/>
                  <a:pt x="896" y="582"/>
                  <a:pt x="1319" y="281"/>
                </a:cubicBezTo>
                <a:lnTo>
                  <a:pt x="1319" y="281"/>
                </a:lnTo>
                <a:cubicBezTo>
                  <a:pt x="1326" y="276"/>
                  <a:pt x="1333" y="272"/>
                  <a:pt x="1340" y="267"/>
                </a:cubicBezTo>
                <a:cubicBezTo>
                  <a:pt x="1352" y="259"/>
                  <a:pt x="1363" y="252"/>
                  <a:pt x="1374" y="245"/>
                </a:cubicBezTo>
                <a:cubicBezTo>
                  <a:pt x="1379" y="242"/>
                  <a:pt x="1384" y="239"/>
                  <a:pt x="1388" y="236"/>
                </a:cubicBezTo>
                <a:cubicBezTo>
                  <a:pt x="1449" y="198"/>
                  <a:pt x="1489" y="181"/>
                  <a:pt x="1489" y="181"/>
                </a:cubicBezTo>
                <a:cubicBezTo>
                  <a:pt x="1489" y="181"/>
                  <a:pt x="1489" y="183"/>
                  <a:pt x="1489" y="185"/>
                </a:cubicBezTo>
                <a:cubicBezTo>
                  <a:pt x="1787" y="57"/>
                  <a:pt x="2107" y="110"/>
                  <a:pt x="2227" y="369"/>
                </a:cubicBezTo>
                <a:lnTo>
                  <a:pt x="2472" y="963"/>
                </a:lnTo>
                <a:cubicBezTo>
                  <a:pt x="2615" y="1271"/>
                  <a:pt x="2451" y="1722"/>
                  <a:pt x="2105" y="1970"/>
                </a:cubicBezTo>
                <a:lnTo>
                  <a:pt x="2077" y="1990"/>
                </a:lnTo>
                <a:cubicBezTo>
                  <a:pt x="2447" y="2645"/>
                  <a:pt x="3049" y="3358"/>
                  <a:pt x="4027" y="3905"/>
                </a:cubicBezTo>
                <a:lnTo>
                  <a:pt x="4074" y="3839"/>
                </a:lnTo>
                <a:cubicBezTo>
                  <a:pt x="4322" y="3493"/>
                  <a:pt x="4772" y="3329"/>
                  <a:pt x="5081" y="3472"/>
                </a:cubicBezTo>
                <a:lnTo>
                  <a:pt x="5631" y="3760"/>
                </a:lnTo>
                <a:cubicBezTo>
                  <a:pt x="5932" y="3900"/>
                  <a:pt x="6007" y="4259"/>
                  <a:pt x="5780" y="4599"/>
                </a:cubicBezTo>
                <a:close/>
                <a:moveTo>
                  <a:pt x="3886" y="1929"/>
                </a:moveTo>
                <a:lnTo>
                  <a:pt x="4086" y="1929"/>
                </a:lnTo>
                <a:cubicBezTo>
                  <a:pt x="4119" y="1953"/>
                  <a:pt x="4159" y="1968"/>
                  <a:pt x="4203" y="1968"/>
                </a:cubicBezTo>
                <a:lnTo>
                  <a:pt x="5070" y="2677"/>
                </a:lnTo>
                <a:cubicBezTo>
                  <a:pt x="5178" y="2677"/>
                  <a:pt x="5266" y="2589"/>
                  <a:pt x="5266" y="2480"/>
                </a:cubicBezTo>
                <a:lnTo>
                  <a:pt x="5266" y="197"/>
                </a:lnTo>
                <a:cubicBezTo>
                  <a:pt x="5267" y="88"/>
                  <a:pt x="5179" y="0"/>
                  <a:pt x="5070" y="0"/>
                </a:cubicBezTo>
                <a:lnTo>
                  <a:pt x="4203" y="512"/>
                </a:lnTo>
                <a:cubicBezTo>
                  <a:pt x="4138" y="512"/>
                  <a:pt x="4082" y="544"/>
                  <a:pt x="4046" y="592"/>
                </a:cubicBezTo>
                <a:lnTo>
                  <a:pt x="3885" y="592"/>
                </a:lnTo>
                <a:cubicBezTo>
                  <a:pt x="3777" y="592"/>
                  <a:pt x="3689" y="680"/>
                  <a:pt x="3689" y="789"/>
                </a:cubicBezTo>
                <a:lnTo>
                  <a:pt x="3689" y="1732"/>
                </a:lnTo>
                <a:cubicBezTo>
                  <a:pt x="3689" y="1841"/>
                  <a:pt x="3777" y="1929"/>
                  <a:pt x="3886" y="1929"/>
                </a:cubicBezTo>
                <a:close/>
                <a:moveTo>
                  <a:pt x="5792" y="1338"/>
                </a:moveTo>
                <a:cubicBezTo>
                  <a:pt x="5792" y="1157"/>
                  <a:pt x="5644" y="1009"/>
                  <a:pt x="5463" y="1009"/>
                </a:cubicBezTo>
                <a:lnTo>
                  <a:pt x="5463" y="1088"/>
                </a:lnTo>
                <a:cubicBezTo>
                  <a:pt x="5601" y="1088"/>
                  <a:pt x="5713" y="1201"/>
                  <a:pt x="5713" y="1339"/>
                </a:cubicBezTo>
                <a:cubicBezTo>
                  <a:pt x="5713" y="1477"/>
                  <a:pt x="5601" y="1589"/>
                  <a:pt x="5463" y="1589"/>
                </a:cubicBezTo>
                <a:lnTo>
                  <a:pt x="5463" y="1668"/>
                </a:lnTo>
                <a:cubicBezTo>
                  <a:pt x="5644" y="1668"/>
                  <a:pt x="5792" y="1520"/>
                  <a:pt x="5792" y="1338"/>
                </a:cubicBezTo>
                <a:close/>
                <a:moveTo>
                  <a:pt x="5608" y="727"/>
                </a:moveTo>
                <a:lnTo>
                  <a:pt x="5608" y="806"/>
                </a:lnTo>
                <a:cubicBezTo>
                  <a:pt x="5902" y="806"/>
                  <a:pt x="6140" y="1045"/>
                  <a:pt x="6140" y="1338"/>
                </a:cubicBezTo>
                <a:cubicBezTo>
                  <a:pt x="6140" y="1632"/>
                  <a:pt x="5902" y="1871"/>
                  <a:pt x="5608" y="1871"/>
                </a:cubicBezTo>
                <a:lnTo>
                  <a:pt x="5608" y="1950"/>
                </a:lnTo>
                <a:cubicBezTo>
                  <a:pt x="5945" y="1950"/>
                  <a:pt x="6219" y="1676"/>
                  <a:pt x="6219" y="1339"/>
                </a:cubicBezTo>
                <a:cubicBezTo>
                  <a:pt x="6219" y="1001"/>
                  <a:pt x="5945" y="727"/>
                  <a:pt x="5608" y="7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out-of-basket-commercial-symbol_49779"/>
          <p:cNvSpPr>
            <a:spLocks noChangeAspect="1"/>
          </p:cNvSpPr>
          <p:nvPr/>
        </p:nvSpPr>
        <p:spPr bwMode="auto">
          <a:xfrm>
            <a:off x="6695392" y="1833354"/>
            <a:ext cx="439352" cy="438692"/>
          </a:xfrm>
          <a:custGeom>
            <a:avLst/>
            <a:gdLst>
              <a:gd name="connsiteX0" fmla="*/ 462097 w 609614"/>
              <a:gd name="connsiteY0" fmla="*/ 569490 h 608697"/>
              <a:gd name="connsiteX1" fmla="*/ 452323 w 609614"/>
              <a:gd name="connsiteY1" fmla="*/ 579246 h 608697"/>
              <a:gd name="connsiteX2" fmla="*/ 462097 w 609614"/>
              <a:gd name="connsiteY2" fmla="*/ 589094 h 608697"/>
              <a:gd name="connsiteX3" fmla="*/ 471964 w 609614"/>
              <a:gd name="connsiteY3" fmla="*/ 579246 h 608697"/>
              <a:gd name="connsiteX4" fmla="*/ 462097 w 609614"/>
              <a:gd name="connsiteY4" fmla="*/ 569490 h 608697"/>
              <a:gd name="connsiteX5" fmla="*/ 39366 w 609614"/>
              <a:gd name="connsiteY5" fmla="*/ 569490 h 608697"/>
              <a:gd name="connsiteX6" fmla="*/ 29506 w 609614"/>
              <a:gd name="connsiteY6" fmla="*/ 579246 h 608697"/>
              <a:gd name="connsiteX7" fmla="*/ 39366 w 609614"/>
              <a:gd name="connsiteY7" fmla="*/ 589094 h 608697"/>
              <a:gd name="connsiteX8" fmla="*/ 49133 w 609614"/>
              <a:gd name="connsiteY8" fmla="*/ 579246 h 608697"/>
              <a:gd name="connsiteX9" fmla="*/ 39366 w 609614"/>
              <a:gd name="connsiteY9" fmla="*/ 569490 h 608697"/>
              <a:gd name="connsiteX10" fmla="*/ 265488 w 609614"/>
              <a:gd name="connsiteY10" fmla="*/ 569487 h 608697"/>
              <a:gd name="connsiteX11" fmla="*/ 255618 w 609614"/>
              <a:gd name="connsiteY11" fmla="*/ 579244 h 608697"/>
              <a:gd name="connsiteX12" fmla="*/ 265488 w 609614"/>
              <a:gd name="connsiteY12" fmla="*/ 589092 h 608697"/>
              <a:gd name="connsiteX13" fmla="*/ 275357 w 609614"/>
              <a:gd name="connsiteY13" fmla="*/ 579244 h 608697"/>
              <a:gd name="connsiteX14" fmla="*/ 265488 w 609614"/>
              <a:gd name="connsiteY14" fmla="*/ 569487 h 608697"/>
              <a:gd name="connsiteX15" fmla="*/ 580122 w 609614"/>
              <a:gd name="connsiteY15" fmla="*/ 569485 h 608697"/>
              <a:gd name="connsiteX16" fmla="*/ 570353 w 609614"/>
              <a:gd name="connsiteY16" fmla="*/ 579242 h 608697"/>
              <a:gd name="connsiteX17" fmla="*/ 580122 w 609614"/>
              <a:gd name="connsiteY17" fmla="*/ 589091 h 608697"/>
              <a:gd name="connsiteX18" fmla="*/ 589984 w 609614"/>
              <a:gd name="connsiteY18" fmla="*/ 579242 h 608697"/>
              <a:gd name="connsiteX19" fmla="*/ 580122 w 609614"/>
              <a:gd name="connsiteY19" fmla="*/ 569485 h 608697"/>
              <a:gd name="connsiteX20" fmla="*/ 98361 w 609614"/>
              <a:gd name="connsiteY20" fmla="*/ 510555 h 608697"/>
              <a:gd name="connsiteX21" fmla="*/ 88500 w 609614"/>
              <a:gd name="connsiteY21" fmla="*/ 520314 h 608697"/>
              <a:gd name="connsiteX22" fmla="*/ 98361 w 609614"/>
              <a:gd name="connsiteY22" fmla="*/ 530165 h 608697"/>
              <a:gd name="connsiteX23" fmla="*/ 108129 w 609614"/>
              <a:gd name="connsiteY23" fmla="*/ 520314 h 608697"/>
              <a:gd name="connsiteX24" fmla="*/ 98361 w 609614"/>
              <a:gd name="connsiteY24" fmla="*/ 510555 h 608697"/>
              <a:gd name="connsiteX25" fmla="*/ 373643 w 609614"/>
              <a:gd name="connsiteY25" fmla="*/ 500732 h 608697"/>
              <a:gd name="connsiteX26" fmla="*/ 393331 w 609614"/>
              <a:gd name="connsiteY26" fmla="*/ 500732 h 608697"/>
              <a:gd name="connsiteX27" fmla="*/ 393331 w 609614"/>
              <a:gd name="connsiteY27" fmla="*/ 608697 h 608697"/>
              <a:gd name="connsiteX28" fmla="*/ 373643 w 609614"/>
              <a:gd name="connsiteY28" fmla="*/ 608697 h 608697"/>
              <a:gd name="connsiteX29" fmla="*/ 334339 w 609614"/>
              <a:gd name="connsiteY29" fmla="*/ 500732 h 608697"/>
              <a:gd name="connsiteX30" fmla="*/ 353956 w 609614"/>
              <a:gd name="connsiteY30" fmla="*/ 500732 h 608697"/>
              <a:gd name="connsiteX31" fmla="*/ 353956 w 609614"/>
              <a:gd name="connsiteY31" fmla="*/ 608697 h 608697"/>
              <a:gd name="connsiteX32" fmla="*/ 334339 w 609614"/>
              <a:gd name="connsiteY32" fmla="*/ 608697 h 608697"/>
              <a:gd name="connsiteX33" fmla="*/ 255618 w 609614"/>
              <a:gd name="connsiteY33" fmla="*/ 500732 h 608697"/>
              <a:gd name="connsiteX34" fmla="*/ 275357 w 609614"/>
              <a:gd name="connsiteY34" fmla="*/ 500732 h 608697"/>
              <a:gd name="connsiteX35" fmla="*/ 275357 w 609614"/>
              <a:gd name="connsiteY35" fmla="*/ 535984 h 608697"/>
              <a:gd name="connsiteX36" fmla="*/ 295004 w 609614"/>
              <a:gd name="connsiteY36" fmla="*/ 516287 h 608697"/>
              <a:gd name="connsiteX37" fmla="*/ 295004 w 609614"/>
              <a:gd name="connsiteY37" fmla="*/ 500732 h 608697"/>
              <a:gd name="connsiteX38" fmla="*/ 314651 w 609614"/>
              <a:gd name="connsiteY38" fmla="*/ 500732 h 608697"/>
              <a:gd name="connsiteX39" fmla="*/ 314651 w 609614"/>
              <a:gd name="connsiteY39" fmla="*/ 524387 h 608697"/>
              <a:gd name="connsiteX40" fmla="*/ 283197 w 609614"/>
              <a:gd name="connsiteY40" fmla="*/ 555865 h 608697"/>
              <a:gd name="connsiteX41" fmla="*/ 295004 w 609614"/>
              <a:gd name="connsiteY41" fmla="*/ 579244 h 608697"/>
              <a:gd name="connsiteX42" fmla="*/ 265488 w 609614"/>
              <a:gd name="connsiteY42" fmla="*/ 608697 h 608697"/>
              <a:gd name="connsiteX43" fmla="*/ 235971 w 609614"/>
              <a:gd name="connsiteY43" fmla="*/ 579244 h 608697"/>
              <a:gd name="connsiteX44" fmla="*/ 255618 w 609614"/>
              <a:gd name="connsiteY44" fmla="*/ 551631 h 608697"/>
              <a:gd name="connsiteX45" fmla="*/ 216343 w 609614"/>
              <a:gd name="connsiteY45" fmla="*/ 500732 h 608697"/>
              <a:gd name="connsiteX46" fmla="*/ 235970 w 609614"/>
              <a:gd name="connsiteY46" fmla="*/ 500732 h 608697"/>
              <a:gd name="connsiteX47" fmla="*/ 235970 w 609614"/>
              <a:gd name="connsiteY47" fmla="*/ 534235 h 608697"/>
              <a:gd name="connsiteX48" fmla="*/ 206484 w 609614"/>
              <a:gd name="connsiteY48" fmla="*/ 563689 h 608697"/>
              <a:gd name="connsiteX49" fmla="*/ 206484 w 609614"/>
              <a:gd name="connsiteY49" fmla="*/ 608697 h 608697"/>
              <a:gd name="connsiteX50" fmla="*/ 186857 w 609614"/>
              <a:gd name="connsiteY50" fmla="*/ 608697 h 608697"/>
              <a:gd name="connsiteX51" fmla="*/ 186857 w 609614"/>
              <a:gd name="connsiteY51" fmla="*/ 555589 h 608697"/>
              <a:gd name="connsiteX52" fmla="*/ 216343 w 609614"/>
              <a:gd name="connsiteY52" fmla="*/ 526136 h 608697"/>
              <a:gd name="connsiteX53" fmla="*/ 98361 w 609614"/>
              <a:gd name="connsiteY53" fmla="*/ 490853 h 608697"/>
              <a:gd name="connsiteX54" fmla="*/ 126006 w 609614"/>
              <a:gd name="connsiteY54" fmla="*/ 510555 h 608697"/>
              <a:gd name="connsiteX55" fmla="*/ 176967 w 609614"/>
              <a:gd name="connsiteY55" fmla="*/ 510555 h 608697"/>
              <a:gd name="connsiteX56" fmla="*/ 176967 w 609614"/>
              <a:gd name="connsiteY56" fmla="*/ 500704 h 608697"/>
              <a:gd name="connsiteX57" fmla="*/ 196595 w 609614"/>
              <a:gd name="connsiteY57" fmla="*/ 500704 h 608697"/>
              <a:gd name="connsiteX58" fmla="*/ 196595 w 609614"/>
              <a:gd name="connsiteY58" fmla="*/ 530165 h 608697"/>
              <a:gd name="connsiteX59" fmla="*/ 126006 w 609614"/>
              <a:gd name="connsiteY59" fmla="*/ 530165 h 608697"/>
              <a:gd name="connsiteX60" fmla="*/ 98361 w 609614"/>
              <a:gd name="connsiteY60" fmla="*/ 549775 h 608697"/>
              <a:gd name="connsiteX61" fmla="*/ 68872 w 609614"/>
              <a:gd name="connsiteY61" fmla="*/ 520314 h 608697"/>
              <a:gd name="connsiteX62" fmla="*/ 98361 w 609614"/>
              <a:gd name="connsiteY62" fmla="*/ 490853 h 608697"/>
              <a:gd name="connsiteX63" fmla="*/ 501472 w 609614"/>
              <a:gd name="connsiteY63" fmla="*/ 412384 h 608697"/>
              <a:gd name="connsiteX64" fmla="*/ 515396 w 609614"/>
              <a:gd name="connsiteY64" fmla="*/ 412384 h 608697"/>
              <a:gd name="connsiteX65" fmla="*/ 550621 w 609614"/>
              <a:gd name="connsiteY65" fmla="*/ 447634 h 608697"/>
              <a:gd name="connsiteX66" fmla="*/ 550621 w 609614"/>
              <a:gd name="connsiteY66" fmla="*/ 553844 h 608697"/>
              <a:gd name="connsiteX67" fmla="*/ 515396 w 609614"/>
              <a:gd name="connsiteY67" fmla="*/ 589094 h 608697"/>
              <a:gd name="connsiteX68" fmla="*/ 489853 w 609614"/>
              <a:gd name="connsiteY68" fmla="*/ 589094 h 608697"/>
              <a:gd name="connsiteX69" fmla="*/ 462097 w 609614"/>
              <a:gd name="connsiteY69" fmla="*/ 608697 h 608697"/>
              <a:gd name="connsiteX70" fmla="*/ 432589 w 609614"/>
              <a:gd name="connsiteY70" fmla="*/ 579246 h 608697"/>
              <a:gd name="connsiteX71" fmla="*/ 462097 w 609614"/>
              <a:gd name="connsiteY71" fmla="*/ 549794 h 608697"/>
              <a:gd name="connsiteX72" fmla="*/ 489853 w 609614"/>
              <a:gd name="connsiteY72" fmla="*/ 569490 h 608697"/>
              <a:gd name="connsiteX73" fmla="*/ 507281 w 609614"/>
              <a:gd name="connsiteY73" fmla="*/ 569490 h 608697"/>
              <a:gd name="connsiteX74" fmla="*/ 530980 w 609614"/>
              <a:gd name="connsiteY74" fmla="*/ 545745 h 608697"/>
              <a:gd name="connsiteX75" fmla="*/ 530980 w 609614"/>
              <a:gd name="connsiteY75" fmla="*/ 530190 h 608697"/>
              <a:gd name="connsiteX76" fmla="*/ 412948 w 609614"/>
              <a:gd name="connsiteY76" fmla="*/ 530190 h 608697"/>
              <a:gd name="connsiteX77" fmla="*/ 412948 w 609614"/>
              <a:gd name="connsiteY77" fmla="*/ 500739 h 608697"/>
              <a:gd name="connsiteX78" fmla="*/ 432589 w 609614"/>
              <a:gd name="connsiteY78" fmla="*/ 500739 h 608697"/>
              <a:gd name="connsiteX79" fmla="*/ 432589 w 609614"/>
              <a:gd name="connsiteY79" fmla="*/ 510587 h 608697"/>
              <a:gd name="connsiteX80" fmla="*/ 530980 w 609614"/>
              <a:gd name="connsiteY80" fmla="*/ 510587 h 608697"/>
              <a:gd name="connsiteX81" fmla="*/ 530980 w 609614"/>
              <a:gd name="connsiteY81" fmla="*/ 455733 h 608697"/>
              <a:gd name="connsiteX82" fmla="*/ 507281 w 609614"/>
              <a:gd name="connsiteY82" fmla="*/ 431988 h 608697"/>
              <a:gd name="connsiteX83" fmla="*/ 501472 w 609614"/>
              <a:gd name="connsiteY83" fmla="*/ 431988 h 608697"/>
              <a:gd name="connsiteX84" fmla="*/ 65811 w 609614"/>
              <a:gd name="connsiteY84" fmla="*/ 412384 h 608697"/>
              <a:gd name="connsiteX85" fmla="*/ 108106 w 609614"/>
              <a:gd name="connsiteY85" fmla="*/ 412384 h 608697"/>
              <a:gd name="connsiteX86" fmla="*/ 108106 w 609614"/>
              <a:gd name="connsiteY86" fmla="*/ 431988 h 608697"/>
              <a:gd name="connsiteX87" fmla="*/ 71801 w 609614"/>
              <a:gd name="connsiteY87" fmla="*/ 431988 h 608697"/>
              <a:gd name="connsiteX88" fmla="*/ 49133 w 609614"/>
              <a:gd name="connsiteY88" fmla="*/ 447082 h 608697"/>
              <a:gd name="connsiteX89" fmla="*/ 49133 w 609614"/>
              <a:gd name="connsiteY89" fmla="*/ 551635 h 608697"/>
              <a:gd name="connsiteX90" fmla="*/ 68852 w 609614"/>
              <a:gd name="connsiteY90" fmla="*/ 579246 h 608697"/>
              <a:gd name="connsiteX91" fmla="*/ 39366 w 609614"/>
              <a:gd name="connsiteY91" fmla="*/ 608697 h 608697"/>
              <a:gd name="connsiteX92" fmla="*/ 9879 w 609614"/>
              <a:gd name="connsiteY92" fmla="*/ 579246 h 608697"/>
              <a:gd name="connsiteX93" fmla="*/ 29506 w 609614"/>
              <a:gd name="connsiteY93" fmla="*/ 551635 h 608697"/>
              <a:gd name="connsiteX94" fmla="*/ 29506 w 609614"/>
              <a:gd name="connsiteY94" fmla="*/ 436590 h 608697"/>
              <a:gd name="connsiteX95" fmla="*/ 29492 w 609614"/>
              <a:gd name="connsiteY95" fmla="*/ 373072 h 608697"/>
              <a:gd name="connsiteX96" fmla="*/ 19631 w 609614"/>
              <a:gd name="connsiteY96" fmla="*/ 382923 h 608697"/>
              <a:gd name="connsiteX97" fmla="*/ 29492 w 609614"/>
              <a:gd name="connsiteY97" fmla="*/ 392774 h 608697"/>
              <a:gd name="connsiteX98" fmla="*/ 39353 w 609614"/>
              <a:gd name="connsiteY98" fmla="*/ 382923 h 608697"/>
              <a:gd name="connsiteX99" fmla="*/ 29492 w 609614"/>
              <a:gd name="connsiteY99" fmla="*/ 373072 h 608697"/>
              <a:gd name="connsiteX100" fmla="*/ 29492 w 609614"/>
              <a:gd name="connsiteY100" fmla="*/ 353462 h 608697"/>
              <a:gd name="connsiteX101" fmla="*/ 57140 w 609614"/>
              <a:gd name="connsiteY101" fmla="*/ 373072 h 608697"/>
              <a:gd name="connsiteX102" fmla="*/ 108106 w 609614"/>
              <a:gd name="connsiteY102" fmla="*/ 373072 h 608697"/>
              <a:gd name="connsiteX103" fmla="*/ 108106 w 609614"/>
              <a:gd name="connsiteY103" fmla="*/ 392774 h 608697"/>
              <a:gd name="connsiteX104" fmla="*/ 57140 w 609614"/>
              <a:gd name="connsiteY104" fmla="*/ 392774 h 608697"/>
              <a:gd name="connsiteX105" fmla="*/ 29492 w 609614"/>
              <a:gd name="connsiteY105" fmla="*/ 412384 h 608697"/>
              <a:gd name="connsiteX106" fmla="*/ 0 w 609614"/>
              <a:gd name="connsiteY106" fmla="*/ 382923 h 608697"/>
              <a:gd name="connsiteX107" fmla="*/ 29492 w 609614"/>
              <a:gd name="connsiteY107" fmla="*/ 353462 h 608697"/>
              <a:gd name="connsiteX108" fmla="*/ 501508 w 609614"/>
              <a:gd name="connsiteY108" fmla="*/ 333845 h 608697"/>
              <a:gd name="connsiteX109" fmla="*/ 540813 w 609614"/>
              <a:gd name="connsiteY109" fmla="*/ 333845 h 608697"/>
              <a:gd name="connsiteX110" fmla="*/ 540813 w 609614"/>
              <a:gd name="connsiteY110" fmla="*/ 353462 h 608697"/>
              <a:gd name="connsiteX111" fmla="*/ 501508 w 609614"/>
              <a:gd name="connsiteY111" fmla="*/ 353462 h 608697"/>
              <a:gd name="connsiteX112" fmla="*/ 68872 w 609614"/>
              <a:gd name="connsiteY112" fmla="*/ 333845 h 608697"/>
              <a:gd name="connsiteX113" fmla="*/ 108106 w 609614"/>
              <a:gd name="connsiteY113" fmla="*/ 333845 h 608697"/>
              <a:gd name="connsiteX114" fmla="*/ 108106 w 609614"/>
              <a:gd name="connsiteY114" fmla="*/ 353462 h 608697"/>
              <a:gd name="connsiteX115" fmla="*/ 68872 w 609614"/>
              <a:gd name="connsiteY115" fmla="*/ 353462 h 608697"/>
              <a:gd name="connsiteX116" fmla="*/ 501508 w 609614"/>
              <a:gd name="connsiteY116" fmla="*/ 294540 h 608697"/>
              <a:gd name="connsiteX117" fmla="*/ 554685 w 609614"/>
              <a:gd name="connsiteY117" fmla="*/ 294540 h 608697"/>
              <a:gd name="connsiteX118" fmla="*/ 589984 w 609614"/>
              <a:gd name="connsiteY118" fmla="*/ 329794 h 608697"/>
              <a:gd name="connsiteX119" fmla="*/ 589984 w 609614"/>
              <a:gd name="connsiteY119" fmla="*/ 551628 h 608697"/>
              <a:gd name="connsiteX120" fmla="*/ 609614 w 609614"/>
              <a:gd name="connsiteY120" fmla="*/ 579242 h 608697"/>
              <a:gd name="connsiteX121" fmla="*/ 580122 w 609614"/>
              <a:gd name="connsiteY121" fmla="*/ 608697 h 608697"/>
              <a:gd name="connsiteX122" fmla="*/ 550630 w 609614"/>
              <a:gd name="connsiteY122" fmla="*/ 579242 h 608697"/>
              <a:gd name="connsiteX123" fmla="*/ 570353 w 609614"/>
              <a:gd name="connsiteY123" fmla="*/ 551628 h 608697"/>
              <a:gd name="connsiteX124" fmla="*/ 570353 w 609614"/>
              <a:gd name="connsiteY124" fmla="*/ 416411 h 608697"/>
              <a:gd name="connsiteX125" fmla="*/ 546575 w 609614"/>
              <a:gd name="connsiteY125" fmla="*/ 392755 h 608697"/>
              <a:gd name="connsiteX126" fmla="*/ 501508 w 609614"/>
              <a:gd name="connsiteY126" fmla="*/ 392755 h 608697"/>
              <a:gd name="connsiteX127" fmla="*/ 501508 w 609614"/>
              <a:gd name="connsiteY127" fmla="*/ 373056 h 608697"/>
              <a:gd name="connsiteX128" fmla="*/ 554685 w 609614"/>
              <a:gd name="connsiteY128" fmla="*/ 373056 h 608697"/>
              <a:gd name="connsiteX129" fmla="*/ 570353 w 609614"/>
              <a:gd name="connsiteY129" fmla="*/ 388705 h 608697"/>
              <a:gd name="connsiteX130" fmla="*/ 570353 w 609614"/>
              <a:gd name="connsiteY130" fmla="*/ 337894 h 608697"/>
              <a:gd name="connsiteX131" fmla="*/ 546575 w 609614"/>
              <a:gd name="connsiteY131" fmla="*/ 314146 h 608697"/>
              <a:gd name="connsiteX132" fmla="*/ 501508 w 609614"/>
              <a:gd name="connsiteY132" fmla="*/ 314146 h 608697"/>
              <a:gd name="connsiteX133" fmla="*/ 29492 w 609614"/>
              <a:gd name="connsiteY133" fmla="*/ 294533 h 608697"/>
              <a:gd name="connsiteX134" fmla="*/ 19631 w 609614"/>
              <a:gd name="connsiteY134" fmla="*/ 304384 h 608697"/>
              <a:gd name="connsiteX135" fmla="*/ 29492 w 609614"/>
              <a:gd name="connsiteY135" fmla="*/ 314143 h 608697"/>
              <a:gd name="connsiteX136" fmla="*/ 39353 w 609614"/>
              <a:gd name="connsiteY136" fmla="*/ 304384 h 608697"/>
              <a:gd name="connsiteX137" fmla="*/ 29492 w 609614"/>
              <a:gd name="connsiteY137" fmla="*/ 294533 h 608697"/>
              <a:gd name="connsiteX138" fmla="*/ 304818 w 609614"/>
              <a:gd name="connsiteY138" fmla="*/ 274936 h 608697"/>
              <a:gd name="connsiteX139" fmla="*/ 275317 w 609614"/>
              <a:gd name="connsiteY139" fmla="*/ 304395 h 608697"/>
              <a:gd name="connsiteX140" fmla="*/ 304818 w 609614"/>
              <a:gd name="connsiteY140" fmla="*/ 333854 h 608697"/>
              <a:gd name="connsiteX141" fmla="*/ 334319 w 609614"/>
              <a:gd name="connsiteY141" fmla="*/ 304395 h 608697"/>
              <a:gd name="connsiteX142" fmla="*/ 304818 w 609614"/>
              <a:gd name="connsiteY142" fmla="*/ 274936 h 608697"/>
              <a:gd name="connsiteX143" fmla="*/ 29492 w 609614"/>
              <a:gd name="connsiteY143" fmla="*/ 274923 h 608697"/>
              <a:gd name="connsiteX144" fmla="*/ 57140 w 609614"/>
              <a:gd name="connsiteY144" fmla="*/ 294533 h 608697"/>
              <a:gd name="connsiteX145" fmla="*/ 108106 w 609614"/>
              <a:gd name="connsiteY145" fmla="*/ 294533 h 608697"/>
              <a:gd name="connsiteX146" fmla="*/ 108106 w 609614"/>
              <a:gd name="connsiteY146" fmla="*/ 314143 h 608697"/>
              <a:gd name="connsiteX147" fmla="*/ 57140 w 609614"/>
              <a:gd name="connsiteY147" fmla="*/ 314143 h 608697"/>
              <a:gd name="connsiteX148" fmla="*/ 29492 w 609614"/>
              <a:gd name="connsiteY148" fmla="*/ 333845 h 608697"/>
              <a:gd name="connsiteX149" fmla="*/ 0 w 609614"/>
              <a:gd name="connsiteY149" fmla="*/ 304384 h 608697"/>
              <a:gd name="connsiteX150" fmla="*/ 29492 w 609614"/>
              <a:gd name="connsiteY150" fmla="*/ 274923 h 608697"/>
              <a:gd name="connsiteX151" fmla="*/ 501508 w 609614"/>
              <a:gd name="connsiteY151" fmla="*/ 255235 h 608697"/>
              <a:gd name="connsiteX152" fmla="*/ 609614 w 609614"/>
              <a:gd name="connsiteY152" fmla="*/ 255235 h 608697"/>
              <a:gd name="connsiteX153" fmla="*/ 609614 w 609614"/>
              <a:gd name="connsiteY153" fmla="*/ 274923 h 608697"/>
              <a:gd name="connsiteX154" fmla="*/ 501508 w 609614"/>
              <a:gd name="connsiteY154" fmla="*/ 274923 h 608697"/>
              <a:gd name="connsiteX155" fmla="*/ 304818 w 609614"/>
              <a:gd name="connsiteY155" fmla="*/ 255235 h 608697"/>
              <a:gd name="connsiteX156" fmla="*/ 353956 w 609614"/>
              <a:gd name="connsiteY156" fmla="*/ 304395 h 608697"/>
              <a:gd name="connsiteX157" fmla="*/ 304818 w 609614"/>
              <a:gd name="connsiteY157" fmla="*/ 353462 h 608697"/>
              <a:gd name="connsiteX158" fmla="*/ 255588 w 609614"/>
              <a:gd name="connsiteY158" fmla="*/ 304395 h 608697"/>
              <a:gd name="connsiteX159" fmla="*/ 304818 w 609614"/>
              <a:gd name="connsiteY159" fmla="*/ 255235 h 608697"/>
              <a:gd name="connsiteX160" fmla="*/ 68872 w 609614"/>
              <a:gd name="connsiteY160" fmla="*/ 255235 h 608697"/>
              <a:gd name="connsiteX161" fmla="*/ 108106 w 609614"/>
              <a:gd name="connsiteY161" fmla="*/ 255235 h 608697"/>
              <a:gd name="connsiteX162" fmla="*/ 108106 w 609614"/>
              <a:gd name="connsiteY162" fmla="*/ 274923 h 608697"/>
              <a:gd name="connsiteX163" fmla="*/ 68872 w 609614"/>
              <a:gd name="connsiteY163" fmla="*/ 274923 h 608697"/>
              <a:gd name="connsiteX164" fmla="*/ 0 w 609614"/>
              <a:gd name="connsiteY164" fmla="*/ 216001 h 608697"/>
              <a:gd name="connsiteX165" fmla="*/ 108106 w 609614"/>
              <a:gd name="connsiteY165" fmla="*/ 216001 h 608697"/>
              <a:gd name="connsiteX166" fmla="*/ 108106 w 609614"/>
              <a:gd name="connsiteY166" fmla="*/ 235618 h 608697"/>
              <a:gd name="connsiteX167" fmla="*/ 0 w 609614"/>
              <a:gd name="connsiteY167" fmla="*/ 235618 h 608697"/>
              <a:gd name="connsiteX168" fmla="*/ 294980 w 609614"/>
              <a:gd name="connsiteY168" fmla="*/ 206179 h 608697"/>
              <a:gd name="connsiteX169" fmla="*/ 294980 w 609614"/>
              <a:gd name="connsiteY169" fmla="*/ 226059 h 608697"/>
              <a:gd name="connsiteX170" fmla="*/ 287329 w 609614"/>
              <a:gd name="connsiteY170" fmla="*/ 227808 h 608697"/>
              <a:gd name="connsiteX171" fmla="*/ 262995 w 609614"/>
              <a:gd name="connsiteY171" fmla="*/ 237932 h 608697"/>
              <a:gd name="connsiteX172" fmla="*/ 256358 w 609614"/>
              <a:gd name="connsiteY172" fmla="*/ 242074 h 608697"/>
              <a:gd name="connsiteX173" fmla="*/ 242255 w 609614"/>
              <a:gd name="connsiteY173" fmla="*/ 227992 h 608697"/>
              <a:gd name="connsiteX174" fmla="*/ 228336 w 609614"/>
              <a:gd name="connsiteY174" fmla="*/ 241890 h 608697"/>
              <a:gd name="connsiteX175" fmla="*/ 242439 w 609614"/>
              <a:gd name="connsiteY175" fmla="*/ 255972 h 608697"/>
              <a:gd name="connsiteX176" fmla="*/ 238291 w 609614"/>
              <a:gd name="connsiteY176" fmla="*/ 262599 h 608697"/>
              <a:gd name="connsiteX177" fmla="*/ 228152 w 609614"/>
              <a:gd name="connsiteY177" fmla="*/ 286897 h 608697"/>
              <a:gd name="connsiteX178" fmla="*/ 226401 w 609614"/>
              <a:gd name="connsiteY178" fmla="*/ 294536 h 608697"/>
              <a:gd name="connsiteX179" fmla="*/ 206491 w 609614"/>
              <a:gd name="connsiteY179" fmla="*/ 294536 h 608697"/>
              <a:gd name="connsiteX180" fmla="*/ 206491 w 609614"/>
              <a:gd name="connsiteY180" fmla="*/ 314140 h 608697"/>
              <a:gd name="connsiteX181" fmla="*/ 226401 w 609614"/>
              <a:gd name="connsiteY181" fmla="*/ 314140 h 608697"/>
              <a:gd name="connsiteX182" fmla="*/ 228152 w 609614"/>
              <a:gd name="connsiteY182" fmla="*/ 321779 h 608697"/>
              <a:gd name="connsiteX183" fmla="*/ 238291 w 609614"/>
              <a:gd name="connsiteY183" fmla="*/ 346078 h 608697"/>
              <a:gd name="connsiteX184" fmla="*/ 242439 w 609614"/>
              <a:gd name="connsiteY184" fmla="*/ 352704 h 608697"/>
              <a:gd name="connsiteX185" fmla="*/ 228336 w 609614"/>
              <a:gd name="connsiteY185" fmla="*/ 366878 h 608697"/>
              <a:gd name="connsiteX186" fmla="*/ 242255 w 609614"/>
              <a:gd name="connsiteY186" fmla="*/ 380684 h 608697"/>
              <a:gd name="connsiteX187" fmla="*/ 256358 w 609614"/>
              <a:gd name="connsiteY187" fmla="*/ 366602 h 608697"/>
              <a:gd name="connsiteX188" fmla="*/ 262995 w 609614"/>
              <a:gd name="connsiteY188" fmla="*/ 370836 h 608697"/>
              <a:gd name="connsiteX189" fmla="*/ 287329 w 609614"/>
              <a:gd name="connsiteY189" fmla="*/ 380868 h 608697"/>
              <a:gd name="connsiteX190" fmla="*/ 294980 w 609614"/>
              <a:gd name="connsiteY190" fmla="*/ 382617 h 608697"/>
              <a:gd name="connsiteX191" fmla="*/ 294980 w 609614"/>
              <a:gd name="connsiteY191" fmla="*/ 402497 h 608697"/>
              <a:gd name="connsiteX192" fmla="*/ 314613 w 609614"/>
              <a:gd name="connsiteY192" fmla="*/ 402497 h 608697"/>
              <a:gd name="connsiteX193" fmla="*/ 314613 w 609614"/>
              <a:gd name="connsiteY193" fmla="*/ 382617 h 608697"/>
              <a:gd name="connsiteX194" fmla="*/ 322264 w 609614"/>
              <a:gd name="connsiteY194" fmla="*/ 380868 h 608697"/>
              <a:gd name="connsiteX195" fmla="*/ 346598 w 609614"/>
              <a:gd name="connsiteY195" fmla="*/ 370836 h 608697"/>
              <a:gd name="connsiteX196" fmla="*/ 353235 w 609614"/>
              <a:gd name="connsiteY196" fmla="*/ 366602 h 608697"/>
              <a:gd name="connsiteX197" fmla="*/ 367430 w 609614"/>
              <a:gd name="connsiteY197" fmla="*/ 380684 h 608697"/>
              <a:gd name="connsiteX198" fmla="*/ 381257 w 609614"/>
              <a:gd name="connsiteY198" fmla="*/ 366878 h 608697"/>
              <a:gd name="connsiteX199" fmla="*/ 367154 w 609614"/>
              <a:gd name="connsiteY199" fmla="*/ 352704 h 608697"/>
              <a:gd name="connsiteX200" fmla="*/ 371394 w 609614"/>
              <a:gd name="connsiteY200" fmla="*/ 346078 h 608697"/>
              <a:gd name="connsiteX201" fmla="*/ 381441 w 609614"/>
              <a:gd name="connsiteY201" fmla="*/ 321779 h 608697"/>
              <a:gd name="connsiteX202" fmla="*/ 383192 w 609614"/>
              <a:gd name="connsiteY202" fmla="*/ 314140 h 608697"/>
              <a:gd name="connsiteX203" fmla="*/ 403102 w 609614"/>
              <a:gd name="connsiteY203" fmla="*/ 314140 h 608697"/>
              <a:gd name="connsiteX204" fmla="*/ 403102 w 609614"/>
              <a:gd name="connsiteY204" fmla="*/ 294536 h 608697"/>
              <a:gd name="connsiteX205" fmla="*/ 383192 w 609614"/>
              <a:gd name="connsiteY205" fmla="*/ 294536 h 608697"/>
              <a:gd name="connsiteX206" fmla="*/ 381441 w 609614"/>
              <a:gd name="connsiteY206" fmla="*/ 286897 h 608697"/>
              <a:gd name="connsiteX207" fmla="*/ 371394 w 609614"/>
              <a:gd name="connsiteY207" fmla="*/ 262599 h 608697"/>
              <a:gd name="connsiteX208" fmla="*/ 367154 w 609614"/>
              <a:gd name="connsiteY208" fmla="*/ 255972 h 608697"/>
              <a:gd name="connsiteX209" fmla="*/ 381257 w 609614"/>
              <a:gd name="connsiteY209" fmla="*/ 241890 h 608697"/>
              <a:gd name="connsiteX210" fmla="*/ 367430 w 609614"/>
              <a:gd name="connsiteY210" fmla="*/ 227992 h 608697"/>
              <a:gd name="connsiteX211" fmla="*/ 353235 w 609614"/>
              <a:gd name="connsiteY211" fmla="*/ 242074 h 608697"/>
              <a:gd name="connsiteX212" fmla="*/ 346598 w 609614"/>
              <a:gd name="connsiteY212" fmla="*/ 237932 h 608697"/>
              <a:gd name="connsiteX213" fmla="*/ 322264 w 609614"/>
              <a:gd name="connsiteY213" fmla="*/ 227808 h 608697"/>
              <a:gd name="connsiteX214" fmla="*/ 314613 w 609614"/>
              <a:gd name="connsiteY214" fmla="*/ 226059 h 608697"/>
              <a:gd name="connsiteX215" fmla="*/ 314613 w 609614"/>
              <a:gd name="connsiteY215" fmla="*/ 206179 h 608697"/>
              <a:gd name="connsiteX216" fmla="*/ 275346 w 609614"/>
              <a:gd name="connsiteY216" fmla="*/ 186575 h 608697"/>
              <a:gd name="connsiteX217" fmla="*/ 334339 w 609614"/>
              <a:gd name="connsiteY217" fmla="*/ 186575 h 608697"/>
              <a:gd name="connsiteX218" fmla="*/ 334339 w 609614"/>
              <a:gd name="connsiteY218" fmla="*/ 210781 h 608697"/>
              <a:gd name="connsiteX219" fmla="*/ 350193 w 609614"/>
              <a:gd name="connsiteY219" fmla="*/ 217316 h 608697"/>
              <a:gd name="connsiteX220" fmla="*/ 367338 w 609614"/>
              <a:gd name="connsiteY220" fmla="*/ 200196 h 608697"/>
              <a:gd name="connsiteX221" fmla="*/ 409094 w 609614"/>
              <a:gd name="connsiteY221" fmla="*/ 241890 h 608697"/>
              <a:gd name="connsiteX222" fmla="*/ 391949 w 609614"/>
              <a:gd name="connsiteY222" fmla="*/ 259009 h 608697"/>
              <a:gd name="connsiteX223" fmla="*/ 398586 w 609614"/>
              <a:gd name="connsiteY223" fmla="*/ 274932 h 608697"/>
              <a:gd name="connsiteX224" fmla="*/ 422828 w 609614"/>
              <a:gd name="connsiteY224" fmla="*/ 274932 h 608697"/>
              <a:gd name="connsiteX225" fmla="*/ 422828 w 609614"/>
              <a:gd name="connsiteY225" fmla="*/ 333836 h 608697"/>
              <a:gd name="connsiteX226" fmla="*/ 398586 w 609614"/>
              <a:gd name="connsiteY226" fmla="*/ 333836 h 608697"/>
              <a:gd name="connsiteX227" fmla="*/ 391949 w 609614"/>
              <a:gd name="connsiteY227" fmla="*/ 349667 h 608697"/>
              <a:gd name="connsiteX228" fmla="*/ 409094 w 609614"/>
              <a:gd name="connsiteY228" fmla="*/ 366786 h 608697"/>
              <a:gd name="connsiteX229" fmla="*/ 367338 w 609614"/>
              <a:gd name="connsiteY229" fmla="*/ 408480 h 608697"/>
              <a:gd name="connsiteX230" fmla="*/ 350193 w 609614"/>
              <a:gd name="connsiteY230" fmla="*/ 391360 h 608697"/>
              <a:gd name="connsiteX231" fmla="*/ 334339 w 609614"/>
              <a:gd name="connsiteY231" fmla="*/ 397987 h 608697"/>
              <a:gd name="connsiteX232" fmla="*/ 334339 w 609614"/>
              <a:gd name="connsiteY232" fmla="*/ 422193 h 608697"/>
              <a:gd name="connsiteX233" fmla="*/ 275346 w 609614"/>
              <a:gd name="connsiteY233" fmla="*/ 422193 h 608697"/>
              <a:gd name="connsiteX234" fmla="*/ 275346 w 609614"/>
              <a:gd name="connsiteY234" fmla="*/ 397987 h 608697"/>
              <a:gd name="connsiteX235" fmla="*/ 259400 w 609614"/>
              <a:gd name="connsiteY235" fmla="*/ 391360 h 608697"/>
              <a:gd name="connsiteX236" fmla="*/ 242255 w 609614"/>
              <a:gd name="connsiteY236" fmla="*/ 408480 h 608697"/>
              <a:gd name="connsiteX237" fmla="*/ 200499 w 609614"/>
              <a:gd name="connsiteY237" fmla="*/ 366786 h 608697"/>
              <a:gd name="connsiteX238" fmla="*/ 217644 w 609614"/>
              <a:gd name="connsiteY238" fmla="*/ 349667 h 608697"/>
              <a:gd name="connsiteX239" fmla="*/ 211099 w 609614"/>
              <a:gd name="connsiteY239" fmla="*/ 333836 h 608697"/>
              <a:gd name="connsiteX240" fmla="*/ 186857 w 609614"/>
              <a:gd name="connsiteY240" fmla="*/ 333836 h 608697"/>
              <a:gd name="connsiteX241" fmla="*/ 186857 w 609614"/>
              <a:gd name="connsiteY241" fmla="*/ 274932 h 608697"/>
              <a:gd name="connsiteX242" fmla="*/ 211099 w 609614"/>
              <a:gd name="connsiteY242" fmla="*/ 274932 h 608697"/>
              <a:gd name="connsiteX243" fmla="*/ 217644 w 609614"/>
              <a:gd name="connsiteY243" fmla="*/ 259009 h 608697"/>
              <a:gd name="connsiteX244" fmla="*/ 200499 w 609614"/>
              <a:gd name="connsiteY244" fmla="*/ 241890 h 608697"/>
              <a:gd name="connsiteX245" fmla="*/ 242255 w 609614"/>
              <a:gd name="connsiteY245" fmla="*/ 200196 h 608697"/>
              <a:gd name="connsiteX246" fmla="*/ 259400 w 609614"/>
              <a:gd name="connsiteY246" fmla="*/ 217316 h 608697"/>
              <a:gd name="connsiteX247" fmla="*/ 275346 w 609614"/>
              <a:gd name="connsiteY247" fmla="*/ 210781 h 608697"/>
              <a:gd name="connsiteX248" fmla="*/ 181050 w 609614"/>
              <a:gd name="connsiteY248" fmla="*/ 166865 h 608697"/>
              <a:gd name="connsiteX249" fmla="*/ 167131 w 609614"/>
              <a:gd name="connsiteY249" fmla="*/ 180764 h 608697"/>
              <a:gd name="connsiteX250" fmla="*/ 167131 w 609614"/>
              <a:gd name="connsiteY250" fmla="*/ 441811 h 608697"/>
              <a:gd name="connsiteX251" fmla="*/ 442461 w 609614"/>
              <a:gd name="connsiteY251" fmla="*/ 441811 h 608697"/>
              <a:gd name="connsiteX252" fmla="*/ 442461 w 609614"/>
              <a:gd name="connsiteY252" fmla="*/ 166865 h 608697"/>
              <a:gd name="connsiteX253" fmla="*/ 176994 w 609614"/>
              <a:gd name="connsiteY253" fmla="*/ 127653 h 608697"/>
              <a:gd name="connsiteX254" fmla="*/ 196627 w 609614"/>
              <a:gd name="connsiteY254" fmla="*/ 127653 h 608697"/>
              <a:gd name="connsiteX255" fmla="*/ 196627 w 609614"/>
              <a:gd name="connsiteY255" fmla="*/ 147259 h 608697"/>
              <a:gd name="connsiteX256" fmla="*/ 216353 w 609614"/>
              <a:gd name="connsiteY256" fmla="*/ 147259 h 608697"/>
              <a:gd name="connsiteX257" fmla="*/ 216353 w 609614"/>
              <a:gd name="connsiteY257" fmla="*/ 127653 h 608697"/>
              <a:gd name="connsiteX258" fmla="*/ 235986 w 609614"/>
              <a:gd name="connsiteY258" fmla="*/ 127653 h 608697"/>
              <a:gd name="connsiteX259" fmla="*/ 235986 w 609614"/>
              <a:gd name="connsiteY259" fmla="*/ 147259 h 608697"/>
              <a:gd name="connsiteX260" fmla="*/ 255620 w 609614"/>
              <a:gd name="connsiteY260" fmla="*/ 147259 h 608697"/>
              <a:gd name="connsiteX261" fmla="*/ 255620 w 609614"/>
              <a:gd name="connsiteY261" fmla="*/ 127653 h 608697"/>
              <a:gd name="connsiteX262" fmla="*/ 275346 w 609614"/>
              <a:gd name="connsiteY262" fmla="*/ 127653 h 608697"/>
              <a:gd name="connsiteX263" fmla="*/ 275346 w 609614"/>
              <a:gd name="connsiteY263" fmla="*/ 147259 h 608697"/>
              <a:gd name="connsiteX264" fmla="*/ 294979 w 609614"/>
              <a:gd name="connsiteY264" fmla="*/ 147259 h 608697"/>
              <a:gd name="connsiteX265" fmla="*/ 294979 w 609614"/>
              <a:gd name="connsiteY265" fmla="*/ 127653 h 608697"/>
              <a:gd name="connsiteX266" fmla="*/ 314613 w 609614"/>
              <a:gd name="connsiteY266" fmla="*/ 127653 h 608697"/>
              <a:gd name="connsiteX267" fmla="*/ 314613 w 609614"/>
              <a:gd name="connsiteY267" fmla="*/ 147259 h 608697"/>
              <a:gd name="connsiteX268" fmla="*/ 334338 w 609614"/>
              <a:gd name="connsiteY268" fmla="*/ 147259 h 608697"/>
              <a:gd name="connsiteX269" fmla="*/ 334338 w 609614"/>
              <a:gd name="connsiteY269" fmla="*/ 127653 h 608697"/>
              <a:gd name="connsiteX270" fmla="*/ 353972 w 609614"/>
              <a:gd name="connsiteY270" fmla="*/ 127653 h 608697"/>
              <a:gd name="connsiteX271" fmla="*/ 353972 w 609614"/>
              <a:gd name="connsiteY271" fmla="*/ 147259 h 608697"/>
              <a:gd name="connsiteX272" fmla="*/ 373605 w 609614"/>
              <a:gd name="connsiteY272" fmla="*/ 147259 h 608697"/>
              <a:gd name="connsiteX273" fmla="*/ 373605 w 609614"/>
              <a:gd name="connsiteY273" fmla="*/ 127653 h 608697"/>
              <a:gd name="connsiteX274" fmla="*/ 393331 w 609614"/>
              <a:gd name="connsiteY274" fmla="*/ 127653 h 608697"/>
              <a:gd name="connsiteX275" fmla="*/ 393331 w 609614"/>
              <a:gd name="connsiteY275" fmla="*/ 147259 h 608697"/>
              <a:gd name="connsiteX276" fmla="*/ 412964 w 609614"/>
              <a:gd name="connsiteY276" fmla="*/ 147259 h 608697"/>
              <a:gd name="connsiteX277" fmla="*/ 412964 w 609614"/>
              <a:gd name="connsiteY277" fmla="*/ 127653 h 608697"/>
              <a:gd name="connsiteX278" fmla="*/ 432598 w 609614"/>
              <a:gd name="connsiteY278" fmla="*/ 127653 h 608697"/>
              <a:gd name="connsiteX279" fmla="*/ 432598 w 609614"/>
              <a:gd name="connsiteY279" fmla="*/ 147259 h 608697"/>
              <a:gd name="connsiteX280" fmla="*/ 462094 w 609614"/>
              <a:gd name="connsiteY280" fmla="*/ 147259 h 608697"/>
              <a:gd name="connsiteX281" fmla="*/ 462094 w 609614"/>
              <a:gd name="connsiteY281" fmla="*/ 176714 h 608697"/>
              <a:gd name="connsiteX282" fmla="*/ 481820 w 609614"/>
              <a:gd name="connsiteY282" fmla="*/ 176714 h 608697"/>
              <a:gd name="connsiteX283" fmla="*/ 481820 w 609614"/>
              <a:gd name="connsiteY283" fmla="*/ 196320 h 608697"/>
              <a:gd name="connsiteX284" fmla="*/ 462094 w 609614"/>
              <a:gd name="connsiteY284" fmla="*/ 196320 h 608697"/>
              <a:gd name="connsiteX285" fmla="*/ 462094 w 609614"/>
              <a:gd name="connsiteY285" fmla="*/ 216018 h 608697"/>
              <a:gd name="connsiteX286" fmla="*/ 481820 w 609614"/>
              <a:gd name="connsiteY286" fmla="*/ 216018 h 608697"/>
              <a:gd name="connsiteX287" fmla="*/ 481820 w 609614"/>
              <a:gd name="connsiteY287" fmla="*/ 235624 h 608697"/>
              <a:gd name="connsiteX288" fmla="*/ 462094 w 609614"/>
              <a:gd name="connsiteY288" fmla="*/ 235624 h 608697"/>
              <a:gd name="connsiteX289" fmla="*/ 462094 w 609614"/>
              <a:gd name="connsiteY289" fmla="*/ 255230 h 608697"/>
              <a:gd name="connsiteX290" fmla="*/ 481820 w 609614"/>
              <a:gd name="connsiteY290" fmla="*/ 255230 h 608697"/>
              <a:gd name="connsiteX291" fmla="*/ 481820 w 609614"/>
              <a:gd name="connsiteY291" fmla="*/ 274929 h 608697"/>
              <a:gd name="connsiteX292" fmla="*/ 462094 w 609614"/>
              <a:gd name="connsiteY292" fmla="*/ 274929 h 608697"/>
              <a:gd name="connsiteX293" fmla="*/ 462094 w 609614"/>
              <a:gd name="connsiteY293" fmla="*/ 294535 h 608697"/>
              <a:gd name="connsiteX294" fmla="*/ 481820 w 609614"/>
              <a:gd name="connsiteY294" fmla="*/ 294535 h 608697"/>
              <a:gd name="connsiteX295" fmla="*/ 481820 w 609614"/>
              <a:gd name="connsiteY295" fmla="*/ 314141 h 608697"/>
              <a:gd name="connsiteX296" fmla="*/ 462094 w 609614"/>
              <a:gd name="connsiteY296" fmla="*/ 314141 h 608697"/>
              <a:gd name="connsiteX297" fmla="*/ 462094 w 609614"/>
              <a:gd name="connsiteY297" fmla="*/ 333839 h 608697"/>
              <a:gd name="connsiteX298" fmla="*/ 481820 w 609614"/>
              <a:gd name="connsiteY298" fmla="*/ 333839 h 608697"/>
              <a:gd name="connsiteX299" fmla="*/ 481820 w 609614"/>
              <a:gd name="connsiteY299" fmla="*/ 353446 h 608697"/>
              <a:gd name="connsiteX300" fmla="*/ 462094 w 609614"/>
              <a:gd name="connsiteY300" fmla="*/ 353446 h 608697"/>
              <a:gd name="connsiteX301" fmla="*/ 462094 w 609614"/>
              <a:gd name="connsiteY301" fmla="*/ 373052 h 608697"/>
              <a:gd name="connsiteX302" fmla="*/ 481820 w 609614"/>
              <a:gd name="connsiteY302" fmla="*/ 373052 h 608697"/>
              <a:gd name="connsiteX303" fmla="*/ 481820 w 609614"/>
              <a:gd name="connsiteY303" fmla="*/ 392750 h 608697"/>
              <a:gd name="connsiteX304" fmla="*/ 462094 w 609614"/>
              <a:gd name="connsiteY304" fmla="*/ 392750 h 608697"/>
              <a:gd name="connsiteX305" fmla="*/ 462094 w 609614"/>
              <a:gd name="connsiteY305" fmla="*/ 412356 h 608697"/>
              <a:gd name="connsiteX306" fmla="*/ 481820 w 609614"/>
              <a:gd name="connsiteY306" fmla="*/ 412356 h 608697"/>
              <a:gd name="connsiteX307" fmla="*/ 481820 w 609614"/>
              <a:gd name="connsiteY307" fmla="*/ 431962 h 608697"/>
              <a:gd name="connsiteX308" fmla="*/ 462094 w 609614"/>
              <a:gd name="connsiteY308" fmla="*/ 431962 h 608697"/>
              <a:gd name="connsiteX309" fmla="*/ 462094 w 609614"/>
              <a:gd name="connsiteY309" fmla="*/ 461417 h 608697"/>
              <a:gd name="connsiteX310" fmla="*/ 432598 w 609614"/>
              <a:gd name="connsiteY310" fmla="*/ 461417 h 608697"/>
              <a:gd name="connsiteX311" fmla="*/ 432598 w 609614"/>
              <a:gd name="connsiteY311" fmla="*/ 481115 h 608697"/>
              <a:gd name="connsiteX312" fmla="*/ 412964 w 609614"/>
              <a:gd name="connsiteY312" fmla="*/ 481115 h 608697"/>
              <a:gd name="connsiteX313" fmla="*/ 412964 w 609614"/>
              <a:gd name="connsiteY313" fmla="*/ 461417 h 608697"/>
              <a:gd name="connsiteX314" fmla="*/ 393331 w 609614"/>
              <a:gd name="connsiteY314" fmla="*/ 461417 h 608697"/>
              <a:gd name="connsiteX315" fmla="*/ 393331 w 609614"/>
              <a:gd name="connsiteY315" fmla="*/ 481115 h 608697"/>
              <a:gd name="connsiteX316" fmla="*/ 373605 w 609614"/>
              <a:gd name="connsiteY316" fmla="*/ 481115 h 608697"/>
              <a:gd name="connsiteX317" fmla="*/ 373605 w 609614"/>
              <a:gd name="connsiteY317" fmla="*/ 461417 h 608697"/>
              <a:gd name="connsiteX318" fmla="*/ 353972 w 609614"/>
              <a:gd name="connsiteY318" fmla="*/ 461417 h 608697"/>
              <a:gd name="connsiteX319" fmla="*/ 353972 w 609614"/>
              <a:gd name="connsiteY319" fmla="*/ 481115 h 608697"/>
              <a:gd name="connsiteX320" fmla="*/ 334338 w 609614"/>
              <a:gd name="connsiteY320" fmla="*/ 481115 h 608697"/>
              <a:gd name="connsiteX321" fmla="*/ 334338 w 609614"/>
              <a:gd name="connsiteY321" fmla="*/ 461417 h 608697"/>
              <a:gd name="connsiteX322" fmla="*/ 314613 w 609614"/>
              <a:gd name="connsiteY322" fmla="*/ 461417 h 608697"/>
              <a:gd name="connsiteX323" fmla="*/ 314613 w 609614"/>
              <a:gd name="connsiteY323" fmla="*/ 481115 h 608697"/>
              <a:gd name="connsiteX324" fmla="*/ 294979 w 609614"/>
              <a:gd name="connsiteY324" fmla="*/ 481115 h 608697"/>
              <a:gd name="connsiteX325" fmla="*/ 294979 w 609614"/>
              <a:gd name="connsiteY325" fmla="*/ 461417 h 608697"/>
              <a:gd name="connsiteX326" fmla="*/ 275346 w 609614"/>
              <a:gd name="connsiteY326" fmla="*/ 461417 h 608697"/>
              <a:gd name="connsiteX327" fmla="*/ 275346 w 609614"/>
              <a:gd name="connsiteY327" fmla="*/ 481115 h 608697"/>
              <a:gd name="connsiteX328" fmla="*/ 255620 w 609614"/>
              <a:gd name="connsiteY328" fmla="*/ 481115 h 608697"/>
              <a:gd name="connsiteX329" fmla="*/ 255620 w 609614"/>
              <a:gd name="connsiteY329" fmla="*/ 461417 h 608697"/>
              <a:gd name="connsiteX330" fmla="*/ 235986 w 609614"/>
              <a:gd name="connsiteY330" fmla="*/ 461417 h 608697"/>
              <a:gd name="connsiteX331" fmla="*/ 235986 w 609614"/>
              <a:gd name="connsiteY331" fmla="*/ 481115 h 608697"/>
              <a:gd name="connsiteX332" fmla="*/ 216353 w 609614"/>
              <a:gd name="connsiteY332" fmla="*/ 481115 h 608697"/>
              <a:gd name="connsiteX333" fmla="*/ 216353 w 609614"/>
              <a:gd name="connsiteY333" fmla="*/ 461417 h 608697"/>
              <a:gd name="connsiteX334" fmla="*/ 196627 w 609614"/>
              <a:gd name="connsiteY334" fmla="*/ 461417 h 608697"/>
              <a:gd name="connsiteX335" fmla="*/ 196627 w 609614"/>
              <a:gd name="connsiteY335" fmla="*/ 481115 h 608697"/>
              <a:gd name="connsiteX336" fmla="*/ 176994 w 609614"/>
              <a:gd name="connsiteY336" fmla="*/ 481115 h 608697"/>
              <a:gd name="connsiteX337" fmla="*/ 176994 w 609614"/>
              <a:gd name="connsiteY337" fmla="*/ 461417 h 608697"/>
              <a:gd name="connsiteX338" fmla="*/ 147497 w 609614"/>
              <a:gd name="connsiteY338" fmla="*/ 461417 h 608697"/>
              <a:gd name="connsiteX339" fmla="*/ 147497 w 609614"/>
              <a:gd name="connsiteY339" fmla="*/ 431962 h 608697"/>
              <a:gd name="connsiteX340" fmla="*/ 127864 w 609614"/>
              <a:gd name="connsiteY340" fmla="*/ 431962 h 608697"/>
              <a:gd name="connsiteX341" fmla="*/ 127864 w 609614"/>
              <a:gd name="connsiteY341" fmla="*/ 412356 h 608697"/>
              <a:gd name="connsiteX342" fmla="*/ 147497 w 609614"/>
              <a:gd name="connsiteY342" fmla="*/ 412356 h 608697"/>
              <a:gd name="connsiteX343" fmla="*/ 147497 w 609614"/>
              <a:gd name="connsiteY343" fmla="*/ 392750 h 608697"/>
              <a:gd name="connsiteX344" fmla="*/ 127864 w 609614"/>
              <a:gd name="connsiteY344" fmla="*/ 392750 h 608697"/>
              <a:gd name="connsiteX345" fmla="*/ 127864 w 609614"/>
              <a:gd name="connsiteY345" fmla="*/ 373052 h 608697"/>
              <a:gd name="connsiteX346" fmla="*/ 147497 w 609614"/>
              <a:gd name="connsiteY346" fmla="*/ 373052 h 608697"/>
              <a:gd name="connsiteX347" fmla="*/ 147497 w 609614"/>
              <a:gd name="connsiteY347" fmla="*/ 353446 h 608697"/>
              <a:gd name="connsiteX348" fmla="*/ 127864 w 609614"/>
              <a:gd name="connsiteY348" fmla="*/ 353446 h 608697"/>
              <a:gd name="connsiteX349" fmla="*/ 127864 w 609614"/>
              <a:gd name="connsiteY349" fmla="*/ 333839 h 608697"/>
              <a:gd name="connsiteX350" fmla="*/ 147497 w 609614"/>
              <a:gd name="connsiteY350" fmla="*/ 333839 h 608697"/>
              <a:gd name="connsiteX351" fmla="*/ 147497 w 609614"/>
              <a:gd name="connsiteY351" fmla="*/ 314141 h 608697"/>
              <a:gd name="connsiteX352" fmla="*/ 127864 w 609614"/>
              <a:gd name="connsiteY352" fmla="*/ 314141 h 608697"/>
              <a:gd name="connsiteX353" fmla="*/ 127864 w 609614"/>
              <a:gd name="connsiteY353" fmla="*/ 294535 h 608697"/>
              <a:gd name="connsiteX354" fmla="*/ 147497 w 609614"/>
              <a:gd name="connsiteY354" fmla="*/ 294535 h 608697"/>
              <a:gd name="connsiteX355" fmla="*/ 147497 w 609614"/>
              <a:gd name="connsiteY355" fmla="*/ 274929 h 608697"/>
              <a:gd name="connsiteX356" fmla="*/ 127864 w 609614"/>
              <a:gd name="connsiteY356" fmla="*/ 274929 h 608697"/>
              <a:gd name="connsiteX357" fmla="*/ 127864 w 609614"/>
              <a:gd name="connsiteY357" fmla="*/ 255230 h 608697"/>
              <a:gd name="connsiteX358" fmla="*/ 147497 w 609614"/>
              <a:gd name="connsiteY358" fmla="*/ 255230 h 608697"/>
              <a:gd name="connsiteX359" fmla="*/ 147497 w 609614"/>
              <a:gd name="connsiteY359" fmla="*/ 235624 h 608697"/>
              <a:gd name="connsiteX360" fmla="*/ 127864 w 609614"/>
              <a:gd name="connsiteY360" fmla="*/ 235624 h 608697"/>
              <a:gd name="connsiteX361" fmla="*/ 127864 w 609614"/>
              <a:gd name="connsiteY361" fmla="*/ 216018 h 608697"/>
              <a:gd name="connsiteX362" fmla="*/ 147497 w 609614"/>
              <a:gd name="connsiteY362" fmla="*/ 216018 h 608697"/>
              <a:gd name="connsiteX363" fmla="*/ 147497 w 609614"/>
              <a:gd name="connsiteY363" fmla="*/ 196320 h 608697"/>
              <a:gd name="connsiteX364" fmla="*/ 127864 w 609614"/>
              <a:gd name="connsiteY364" fmla="*/ 196320 h 608697"/>
              <a:gd name="connsiteX365" fmla="*/ 127864 w 609614"/>
              <a:gd name="connsiteY365" fmla="*/ 176714 h 608697"/>
              <a:gd name="connsiteX366" fmla="*/ 147497 w 609614"/>
              <a:gd name="connsiteY366" fmla="*/ 176714 h 608697"/>
              <a:gd name="connsiteX367" fmla="*/ 147497 w 609614"/>
              <a:gd name="connsiteY367" fmla="*/ 172664 h 608697"/>
              <a:gd name="connsiteX368" fmla="*/ 172938 w 609614"/>
              <a:gd name="connsiteY368" fmla="*/ 147259 h 608697"/>
              <a:gd name="connsiteX369" fmla="*/ 176994 w 609614"/>
              <a:gd name="connsiteY369" fmla="*/ 147259 h 608697"/>
              <a:gd name="connsiteX370" fmla="*/ 481832 w 609614"/>
              <a:gd name="connsiteY370" fmla="*/ 98229 h 608697"/>
              <a:gd name="connsiteX371" fmla="*/ 471965 w 609614"/>
              <a:gd name="connsiteY371" fmla="*/ 107982 h 608697"/>
              <a:gd name="connsiteX372" fmla="*/ 481832 w 609614"/>
              <a:gd name="connsiteY372" fmla="*/ 117827 h 608697"/>
              <a:gd name="connsiteX373" fmla="*/ 491606 w 609614"/>
              <a:gd name="connsiteY373" fmla="*/ 107982 h 608697"/>
              <a:gd name="connsiteX374" fmla="*/ 481832 w 609614"/>
              <a:gd name="connsiteY374" fmla="*/ 98229 h 608697"/>
              <a:gd name="connsiteX375" fmla="*/ 49113 w 609614"/>
              <a:gd name="connsiteY375" fmla="*/ 98229 h 608697"/>
              <a:gd name="connsiteX376" fmla="*/ 39343 w 609614"/>
              <a:gd name="connsiteY376" fmla="*/ 107982 h 608697"/>
              <a:gd name="connsiteX377" fmla="*/ 49113 w 609614"/>
              <a:gd name="connsiteY377" fmla="*/ 117827 h 608697"/>
              <a:gd name="connsiteX378" fmla="*/ 58976 w 609614"/>
              <a:gd name="connsiteY378" fmla="*/ 107982 h 608697"/>
              <a:gd name="connsiteX379" fmla="*/ 49113 w 609614"/>
              <a:gd name="connsiteY379" fmla="*/ 98229 h 608697"/>
              <a:gd name="connsiteX380" fmla="*/ 481832 w 609614"/>
              <a:gd name="connsiteY380" fmla="*/ 78539 h 608697"/>
              <a:gd name="connsiteX381" fmla="*/ 509495 w 609614"/>
              <a:gd name="connsiteY381" fmla="*/ 98229 h 608697"/>
              <a:gd name="connsiteX382" fmla="*/ 515397 w 609614"/>
              <a:gd name="connsiteY382" fmla="*/ 98229 h 608697"/>
              <a:gd name="connsiteX383" fmla="*/ 550622 w 609614"/>
              <a:gd name="connsiteY383" fmla="*/ 133377 h 608697"/>
              <a:gd name="connsiteX384" fmla="*/ 550622 w 609614"/>
              <a:gd name="connsiteY384" fmla="*/ 161165 h 608697"/>
              <a:gd name="connsiteX385" fmla="*/ 515397 w 609614"/>
              <a:gd name="connsiteY385" fmla="*/ 196313 h 608697"/>
              <a:gd name="connsiteX386" fmla="*/ 501473 w 609614"/>
              <a:gd name="connsiteY386" fmla="*/ 196313 h 608697"/>
              <a:gd name="connsiteX387" fmla="*/ 501473 w 609614"/>
              <a:gd name="connsiteY387" fmla="*/ 176714 h 608697"/>
              <a:gd name="connsiteX388" fmla="*/ 507282 w 609614"/>
              <a:gd name="connsiteY388" fmla="*/ 176714 h 608697"/>
              <a:gd name="connsiteX389" fmla="*/ 530981 w 609614"/>
              <a:gd name="connsiteY389" fmla="*/ 153068 h 608697"/>
              <a:gd name="connsiteX390" fmla="*/ 530981 w 609614"/>
              <a:gd name="connsiteY390" fmla="*/ 141474 h 608697"/>
              <a:gd name="connsiteX391" fmla="*/ 508942 w 609614"/>
              <a:gd name="connsiteY391" fmla="*/ 119576 h 608697"/>
              <a:gd name="connsiteX392" fmla="*/ 481832 w 609614"/>
              <a:gd name="connsiteY392" fmla="*/ 137426 h 608697"/>
              <a:gd name="connsiteX393" fmla="*/ 452324 w 609614"/>
              <a:gd name="connsiteY393" fmla="*/ 107982 h 608697"/>
              <a:gd name="connsiteX394" fmla="*/ 481832 w 609614"/>
              <a:gd name="connsiteY394" fmla="*/ 78539 h 608697"/>
              <a:gd name="connsiteX395" fmla="*/ 49113 w 609614"/>
              <a:gd name="connsiteY395" fmla="*/ 78539 h 608697"/>
              <a:gd name="connsiteX396" fmla="*/ 78610 w 609614"/>
              <a:gd name="connsiteY396" fmla="*/ 107982 h 608697"/>
              <a:gd name="connsiteX397" fmla="*/ 58976 w 609614"/>
              <a:gd name="connsiteY397" fmla="*/ 135678 h 608697"/>
              <a:gd name="connsiteX398" fmla="*/ 58976 w 609614"/>
              <a:gd name="connsiteY398" fmla="*/ 153068 h 608697"/>
              <a:gd name="connsiteX399" fmla="*/ 82665 w 609614"/>
              <a:gd name="connsiteY399" fmla="*/ 176714 h 608697"/>
              <a:gd name="connsiteX400" fmla="*/ 108106 w 609614"/>
              <a:gd name="connsiteY400" fmla="*/ 176714 h 608697"/>
              <a:gd name="connsiteX401" fmla="*/ 108106 w 609614"/>
              <a:gd name="connsiteY401" fmla="*/ 196313 h 608697"/>
              <a:gd name="connsiteX402" fmla="*/ 74554 w 609614"/>
              <a:gd name="connsiteY402" fmla="*/ 196313 h 608697"/>
              <a:gd name="connsiteX403" fmla="*/ 39343 w 609614"/>
              <a:gd name="connsiteY403" fmla="*/ 161165 h 608697"/>
              <a:gd name="connsiteX404" fmla="*/ 39343 w 609614"/>
              <a:gd name="connsiteY404" fmla="*/ 135678 h 608697"/>
              <a:gd name="connsiteX405" fmla="*/ 19617 w 609614"/>
              <a:gd name="connsiteY405" fmla="*/ 107982 h 608697"/>
              <a:gd name="connsiteX406" fmla="*/ 49113 w 609614"/>
              <a:gd name="connsiteY406" fmla="*/ 78539 h 608697"/>
              <a:gd name="connsiteX407" fmla="*/ 255588 w 609614"/>
              <a:gd name="connsiteY407" fmla="*/ 68731 h 608697"/>
              <a:gd name="connsiteX408" fmla="*/ 275346 w 609614"/>
              <a:gd name="connsiteY408" fmla="*/ 68731 h 608697"/>
              <a:gd name="connsiteX409" fmla="*/ 275346 w 609614"/>
              <a:gd name="connsiteY409" fmla="*/ 107965 h 608697"/>
              <a:gd name="connsiteX410" fmla="*/ 255588 w 609614"/>
              <a:gd name="connsiteY410" fmla="*/ 107965 h 608697"/>
              <a:gd name="connsiteX411" fmla="*/ 0 w 609614"/>
              <a:gd name="connsiteY411" fmla="*/ 39305 h 608697"/>
              <a:gd name="connsiteX412" fmla="*/ 161387 w 609614"/>
              <a:gd name="connsiteY412" fmla="*/ 39305 h 608697"/>
              <a:gd name="connsiteX413" fmla="*/ 196595 w 609614"/>
              <a:gd name="connsiteY413" fmla="*/ 74463 h 608697"/>
              <a:gd name="connsiteX414" fmla="*/ 196595 w 609614"/>
              <a:gd name="connsiteY414" fmla="*/ 107965 h 608697"/>
              <a:gd name="connsiteX415" fmla="*/ 176963 w 609614"/>
              <a:gd name="connsiteY415" fmla="*/ 107965 h 608697"/>
              <a:gd name="connsiteX416" fmla="*/ 176963 w 609614"/>
              <a:gd name="connsiteY416" fmla="*/ 82562 h 608697"/>
              <a:gd name="connsiteX417" fmla="*/ 153276 w 609614"/>
              <a:gd name="connsiteY417" fmla="*/ 58909 h 608697"/>
              <a:gd name="connsiteX418" fmla="*/ 0 w 609614"/>
              <a:gd name="connsiteY418" fmla="*/ 58909 h 608697"/>
              <a:gd name="connsiteX419" fmla="*/ 304836 w 609614"/>
              <a:gd name="connsiteY419" fmla="*/ 19605 h 608697"/>
              <a:gd name="connsiteX420" fmla="*/ 294975 w 609614"/>
              <a:gd name="connsiteY420" fmla="*/ 29453 h 608697"/>
              <a:gd name="connsiteX421" fmla="*/ 304836 w 609614"/>
              <a:gd name="connsiteY421" fmla="*/ 39302 h 608697"/>
              <a:gd name="connsiteX422" fmla="*/ 314605 w 609614"/>
              <a:gd name="connsiteY422" fmla="*/ 29453 h 608697"/>
              <a:gd name="connsiteX423" fmla="*/ 304836 w 609614"/>
              <a:gd name="connsiteY423" fmla="*/ 19605 h 608697"/>
              <a:gd name="connsiteX424" fmla="*/ 580109 w 609614"/>
              <a:gd name="connsiteY424" fmla="*/ 19604 h 608697"/>
              <a:gd name="connsiteX425" fmla="*/ 570336 w 609614"/>
              <a:gd name="connsiteY425" fmla="*/ 29452 h 608697"/>
              <a:gd name="connsiteX426" fmla="*/ 580109 w 609614"/>
              <a:gd name="connsiteY426" fmla="*/ 39300 h 608697"/>
              <a:gd name="connsiteX427" fmla="*/ 589975 w 609614"/>
              <a:gd name="connsiteY427" fmla="*/ 29452 h 608697"/>
              <a:gd name="connsiteX428" fmla="*/ 580109 w 609614"/>
              <a:gd name="connsiteY428" fmla="*/ 19604 h 608697"/>
              <a:gd name="connsiteX429" fmla="*/ 580109 w 609614"/>
              <a:gd name="connsiteY429" fmla="*/ 0 h 608697"/>
              <a:gd name="connsiteX430" fmla="*/ 609614 w 609614"/>
              <a:gd name="connsiteY430" fmla="*/ 29452 h 608697"/>
              <a:gd name="connsiteX431" fmla="*/ 589975 w 609614"/>
              <a:gd name="connsiteY431" fmla="*/ 57063 h 608697"/>
              <a:gd name="connsiteX432" fmla="*/ 589975 w 609614"/>
              <a:gd name="connsiteY432" fmla="*/ 200367 h 608697"/>
              <a:gd name="connsiteX433" fmla="*/ 554662 w 609614"/>
              <a:gd name="connsiteY433" fmla="*/ 235618 h 608697"/>
              <a:gd name="connsiteX434" fmla="*/ 501462 w 609614"/>
              <a:gd name="connsiteY434" fmla="*/ 235618 h 608697"/>
              <a:gd name="connsiteX435" fmla="*/ 501462 w 609614"/>
              <a:gd name="connsiteY435" fmla="*/ 216014 h 608697"/>
              <a:gd name="connsiteX436" fmla="*/ 546548 w 609614"/>
              <a:gd name="connsiteY436" fmla="*/ 216014 h 608697"/>
              <a:gd name="connsiteX437" fmla="*/ 570336 w 609614"/>
              <a:gd name="connsiteY437" fmla="*/ 192268 h 608697"/>
              <a:gd name="connsiteX438" fmla="*/ 570336 w 609614"/>
              <a:gd name="connsiteY438" fmla="*/ 57063 h 608697"/>
              <a:gd name="connsiteX439" fmla="*/ 552449 w 609614"/>
              <a:gd name="connsiteY439" fmla="*/ 39300 h 608697"/>
              <a:gd name="connsiteX440" fmla="*/ 456375 w 609614"/>
              <a:gd name="connsiteY440" fmla="*/ 39300 h 608697"/>
              <a:gd name="connsiteX441" fmla="*/ 432587 w 609614"/>
              <a:gd name="connsiteY441" fmla="*/ 62954 h 608697"/>
              <a:gd name="connsiteX442" fmla="*/ 432587 w 609614"/>
              <a:gd name="connsiteY442" fmla="*/ 107961 h 608697"/>
              <a:gd name="connsiteX443" fmla="*/ 412948 w 609614"/>
              <a:gd name="connsiteY443" fmla="*/ 107961 h 608697"/>
              <a:gd name="connsiteX444" fmla="*/ 412948 w 609614"/>
              <a:gd name="connsiteY444" fmla="*/ 54855 h 608697"/>
              <a:gd name="connsiteX445" fmla="*/ 448261 w 609614"/>
              <a:gd name="connsiteY445" fmla="*/ 19604 h 608697"/>
              <a:gd name="connsiteX446" fmla="*/ 552449 w 609614"/>
              <a:gd name="connsiteY446" fmla="*/ 19604 h 608697"/>
              <a:gd name="connsiteX447" fmla="*/ 580109 w 609614"/>
              <a:gd name="connsiteY447" fmla="*/ 0 h 608697"/>
              <a:gd name="connsiteX448" fmla="*/ 373643 w 609614"/>
              <a:gd name="connsiteY448" fmla="*/ 0 h 608697"/>
              <a:gd name="connsiteX449" fmla="*/ 393331 w 609614"/>
              <a:gd name="connsiteY449" fmla="*/ 0 h 608697"/>
              <a:gd name="connsiteX450" fmla="*/ 393331 w 609614"/>
              <a:gd name="connsiteY450" fmla="*/ 107965 h 608697"/>
              <a:gd name="connsiteX451" fmla="*/ 373643 w 609614"/>
              <a:gd name="connsiteY451" fmla="*/ 107965 h 608697"/>
              <a:gd name="connsiteX452" fmla="*/ 304836 w 609614"/>
              <a:gd name="connsiteY452" fmla="*/ 0 h 608697"/>
              <a:gd name="connsiteX453" fmla="*/ 334327 w 609614"/>
              <a:gd name="connsiteY453" fmla="*/ 29453 h 608697"/>
              <a:gd name="connsiteX454" fmla="*/ 322530 w 609614"/>
              <a:gd name="connsiteY454" fmla="*/ 52832 h 608697"/>
              <a:gd name="connsiteX455" fmla="*/ 353956 w 609614"/>
              <a:gd name="connsiteY455" fmla="*/ 84310 h 608697"/>
              <a:gd name="connsiteX456" fmla="*/ 353956 w 609614"/>
              <a:gd name="connsiteY456" fmla="*/ 107965 h 608697"/>
              <a:gd name="connsiteX457" fmla="*/ 334327 w 609614"/>
              <a:gd name="connsiteY457" fmla="*/ 107965 h 608697"/>
              <a:gd name="connsiteX458" fmla="*/ 334327 w 609614"/>
              <a:gd name="connsiteY458" fmla="*/ 92410 h 608697"/>
              <a:gd name="connsiteX459" fmla="*/ 314605 w 609614"/>
              <a:gd name="connsiteY459" fmla="*/ 72805 h 608697"/>
              <a:gd name="connsiteX460" fmla="*/ 314605 w 609614"/>
              <a:gd name="connsiteY460" fmla="*/ 107965 h 608697"/>
              <a:gd name="connsiteX461" fmla="*/ 294975 w 609614"/>
              <a:gd name="connsiteY461" fmla="*/ 107965 h 608697"/>
              <a:gd name="connsiteX462" fmla="*/ 294975 w 609614"/>
              <a:gd name="connsiteY462" fmla="*/ 57066 h 608697"/>
              <a:gd name="connsiteX463" fmla="*/ 275346 w 609614"/>
              <a:gd name="connsiteY463" fmla="*/ 29453 h 608697"/>
              <a:gd name="connsiteX464" fmla="*/ 304836 w 609614"/>
              <a:gd name="connsiteY464" fmla="*/ 0 h 608697"/>
              <a:gd name="connsiteX465" fmla="*/ 0 w 609614"/>
              <a:gd name="connsiteY465" fmla="*/ 0 h 608697"/>
              <a:gd name="connsiteX466" fmla="*/ 200668 w 609614"/>
              <a:gd name="connsiteY466" fmla="*/ 0 h 608697"/>
              <a:gd name="connsiteX467" fmla="*/ 235971 w 609614"/>
              <a:gd name="connsiteY467" fmla="*/ 35252 h 608697"/>
              <a:gd name="connsiteX468" fmla="*/ 235971 w 609614"/>
              <a:gd name="connsiteY468" fmla="*/ 107965 h 608697"/>
              <a:gd name="connsiteX469" fmla="*/ 216337 w 609614"/>
              <a:gd name="connsiteY469" fmla="*/ 107965 h 608697"/>
              <a:gd name="connsiteX470" fmla="*/ 216337 w 609614"/>
              <a:gd name="connsiteY470" fmla="*/ 43351 h 608697"/>
              <a:gd name="connsiteX471" fmla="*/ 192556 w 609614"/>
              <a:gd name="connsiteY471" fmla="*/ 19605 h 608697"/>
              <a:gd name="connsiteX472" fmla="*/ 0 w 609614"/>
              <a:gd name="connsiteY472" fmla="*/ 19605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</a:cxnLst>
            <a:rect l="l" t="t" r="r" b="b"/>
            <a:pathLst>
              <a:path w="609614" h="608697">
                <a:moveTo>
                  <a:pt x="462097" y="569490"/>
                </a:moveTo>
                <a:cubicBezTo>
                  <a:pt x="456657" y="569490"/>
                  <a:pt x="452323" y="573816"/>
                  <a:pt x="452323" y="579246"/>
                </a:cubicBezTo>
                <a:cubicBezTo>
                  <a:pt x="452323" y="584676"/>
                  <a:pt x="456657" y="589094"/>
                  <a:pt x="462097" y="589094"/>
                </a:cubicBezTo>
                <a:cubicBezTo>
                  <a:pt x="467538" y="589094"/>
                  <a:pt x="471964" y="584676"/>
                  <a:pt x="471964" y="579246"/>
                </a:cubicBezTo>
                <a:cubicBezTo>
                  <a:pt x="471964" y="573816"/>
                  <a:pt x="467538" y="569490"/>
                  <a:pt x="462097" y="569490"/>
                </a:cubicBezTo>
                <a:close/>
                <a:moveTo>
                  <a:pt x="39366" y="569490"/>
                </a:moveTo>
                <a:cubicBezTo>
                  <a:pt x="33929" y="569490"/>
                  <a:pt x="29506" y="573816"/>
                  <a:pt x="29506" y="579246"/>
                </a:cubicBezTo>
                <a:cubicBezTo>
                  <a:pt x="29506" y="584676"/>
                  <a:pt x="33929" y="589094"/>
                  <a:pt x="39366" y="589094"/>
                </a:cubicBezTo>
                <a:cubicBezTo>
                  <a:pt x="44802" y="589094"/>
                  <a:pt x="49133" y="584676"/>
                  <a:pt x="49133" y="579246"/>
                </a:cubicBezTo>
                <a:cubicBezTo>
                  <a:pt x="49133" y="573816"/>
                  <a:pt x="44802" y="569490"/>
                  <a:pt x="39366" y="569490"/>
                </a:cubicBezTo>
                <a:close/>
                <a:moveTo>
                  <a:pt x="265488" y="569487"/>
                </a:moveTo>
                <a:cubicBezTo>
                  <a:pt x="260045" y="569487"/>
                  <a:pt x="255618" y="573813"/>
                  <a:pt x="255618" y="579244"/>
                </a:cubicBezTo>
                <a:cubicBezTo>
                  <a:pt x="255618" y="584674"/>
                  <a:pt x="260045" y="589092"/>
                  <a:pt x="265488" y="589092"/>
                </a:cubicBezTo>
                <a:cubicBezTo>
                  <a:pt x="270930" y="589092"/>
                  <a:pt x="275357" y="584674"/>
                  <a:pt x="275357" y="579244"/>
                </a:cubicBezTo>
                <a:cubicBezTo>
                  <a:pt x="275357" y="573813"/>
                  <a:pt x="270930" y="569487"/>
                  <a:pt x="265488" y="569487"/>
                </a:cubicBezTo>
                <a:close/>
                <a:moveTo>
                  <a:pt x="580122" y="569485"/>
                </a:moveTo>
                <a:cubicBezTo>
                  <a:pt x="574685" y="569485"/>
                  <a:pt x="570353" y="573811"/>
                  <a:pt x="570353" y="579242"/>
                </a:cubicBezTo>
                <a:cubicBezTo>
                  <a:pt x="570353" y="584673"/>
                  <a:pt x="574685" y="589091"/>
                  <a:pt x="580122" y="589091"/>
                </a:cubicBezTo>
                <a:cubicBezTo>
                  <a:pt x="585560" y="589091"/>
                  <a:pt x="589984" y="584673"/>
                  <a:pt x="589984" y="579242"/>
                </a:cubicBezTo>
                <a:cubicBezTo>
                  <a:pt x="589984" y="573811"/>
                  <a:pt x="585560" y="569485"/>
                  <a:pt x="580122" y="569485"/>
                </a:cubicBezTo>
                <a:close/>
                <a:moveTo>
                  <a:pt x="98361" y="510555"/>
                </a:moveTo>
                <a:cubicBezTo>
                  <a:pt x="92924" y="510555"/>
                  <a:pt x="88500" y="514882"/>
                  <a:pt x="88500" y="520314"/>
                </a:cubicBezTo>
                <a:cubicBezTo>
                  <a:pt x="88500" y="525746"/>
                  <a:pt x="92924" y="530165"/>
                  <a:pt x="98361" y="530165"/>
                </a:cubicBezTo>
                <a:cubicBezTo>
                  <a:pt x="103798" y="530165"/>
                  <a:pt x="108129" y="525746"/>
                  <a:pt x="108129" y="520314"/>
                </a:cubicBezTo>
                <a:cubicBezTo>
                  <a:pt x="108129" y="514882"/>
                  <a:pt x="103798" y="510555"/>
                  <a:pt x="98361" y="510555"/>
                </a:cubicBezTo>
                <a:close/>
                <a:moveTo>
                  <a:pt x="373643" y="500732"/>
                </a:moveTo>
                <a:lnTo>
                  <a:pt x="393331" y="500732"/>
                </a:lnTo>
                <a:lnTo>
                  <a:pt x="393331" y="608697"/>
                </a:lnTo>
                <a:lnTo>
                  <a:pt x="373643" y="608697"/>
                </a:lnTo>
                <a:close/>
                <a:moveTo>
                  <a:pt x="334339" y="500732"/>
                </a:moveTo>
                <a:lnTo>
                  <a:pt x="353956" y="500732"/>
                </a:lnTo>
                <a:lnTo>
                  <a:pt x="353956" y="608697"/>
                </a:lnTo>
                <a:lnTo>
                  <a:pt x="334339" y="608697"/>
                </a:lnTo>
                <a:close/>
                <a:moveTo>
                  <a:pt x="255618" y="500732"/>
                </a:moveTo>
                <a:lnTo>
                  <a:pt x="275357" y="500732"/>
                </a:lnTo>
                <a:lnTo>
                  <a:pt x="275357" y="535984"/>
                </a:lnTo>
                <a:lnTo>
                  <a:pt x="295004" y="516287"/>
                </a:lnTo>
                <a:lnTo>
                  <a:pt x="295004" y="500732"/>
                </a:lnTo>
                <a:lnTo>
                  <a:pt x="314651" y="500732"/>
                </a:lnTo>
                <a:lnTo>
                  <a:pt x="314651" y="524387"/>
                </a:lnTo>
                <a:lnTo>
                  <a:pt x="283197" y="555865"/>
                </a:lnTo>
                <a:cubicBezTo>
                  <a:pt x="290300" y="561204"/>
                  <a:pt x="295004" y="569672"/>
                  <a:pt x="295004" y="579244"/>
                </a:cubicBezTo>
                <a:cubicBezTo>
                  <a:pt x="295004" y="595535"/>
                  <a:pt x="281722" y="608697"/>
                  <a:pt x="265488" y="608697"/>
                </a:cubicBezTo>
                <a:cubicBezTo>
                  <a:pt x="249253" y="608697"/>
                  <a:pt x="235971" y="595535"/>
                  <a:pt x="235971" y="579244"/>
                </a:cubicBezTo>
                <a:cubicBezTo>
                  <a:pt x="235971" y="566450"/>
                  <a:pt x="244180" y="555681"/>
                  <a:pt x="255618" y="551631"/>
                </a:cubicBezTo>
                <a:close/>
                <a:moveTo>
                  <a:pt x="216343" y="500732"/>
                </a:moveTo>
                <a:lnTo>
                  <a:pt x="235970" y="500732"/>
                </a:lnTo>
                <a:lnTo>
                  <a:pt x="235970" y="534235"/>
                </a:lnTo>
                <a:lnTo>
                  <a:pt x="206484" y="563689"/>
                </a:lnTo>
                <a:lnTo>
                  <a:pt x="206484" y="608697"/>
                </a:lnTo>
                <a:lnTo>
                  <a:pt x="186857" y="608697"/>
                </a:lnTo>
                <a:lnTo>
                  <a:pt x="186857" y="555589"/>
                </a:lnTo>
                <a:lnTo>
                  <a:pt x="216343" y="526136"/>
                </a:lnTo>
                <a:close/>
                <a:moveTo>
                  <a:pt x="98361" y="490853"/>
                </a:moveTo>
                <a:cubicBezTo>
                  <a:pt x="111170" y="490853"/>
                  <a:pt x="121952" y="499139"/>
                  <a:pt x="126006" y="510555"/>
                </a:cubicBezTo>
                <a:lnTo>
                  <a:pt x="176967" y="510555"/>
                </a:lnTo>
                <a:lnTo>
                  <a:pt x="176967" y="500704"/>
                </a:lnTo>
                <a:lnTo>
                  <a:pt x="196595" y="500704"/>
                </a:lnTo>
                <a:lnTo>
                  <a:pt x="196595" y="530165"/>
                </a:lnTo>
                <a:lnTo>
                  <a:pt x="126006" y="530165"/>
                </a:lnTo>
                <a:cubicBezTo>
                  <a:pt x="121952" y="541581"/>
                  <a:pt x="111170" y="549775"/>
                  <a:pt x="98361" y="549775"/>
                </a:cubicBezTo>
                <a:cubicBezTo>
                  <a:pt x="82050" y="549775"/>
                  <a:pt x="68872" y="536610"/>
                  <a:pt x="68872" y="520314"/>
                </a:cubicBezTo>
                <a:cubicBezTo>
                  <a:pt x="68872" y="504111"/>
                  <a:pt x="82050" y="490853"/>
                  <a:pt x="98361" y="490853"/>
                </a:cubicBezTo>
                <a:close/>
                <a:moveTo>
                  <a:pt x="501472" y="412384"/>
                </a:moveTo>
                <a:lnTo>
                  <a:pt x="515396" y="412384"/>
                </a:lnTo>
                <a:lnTo>
                  <a:pt x="550621" y="447634"/>
                </a:lnTo>
                <a:lnTo>
                  <a:pt x="550621" y="553844"/>
                </a:lnTo>
                <a:lnTo>
                  <a:pt x="515396" y="589094"/>
                </a:lnTo>
                <a:lnTo>
                  <a:pt x="489853" y="589094"/>
                </a:lnTo>
                <a:cubicBezTo>
                  <a:pt x="485796" y="600506"/>
                  <a:pt x="474915" y="608697"/>
                  <a:pt x="462097" y="608697"/>
                </a:cubicBezTo>
                <a:cubicBezTo>
                  <a:pt x="445868" y="608697"/>
                  <a:pt x="432589" y="595536"/>
                  <a:pt x="432589" y="579246"/>
                </a:cubicBezTo>
                <a:cubicBezTo>
                  <a:pt x="432589" y="563047"/>
                  <a:pt x="445868" y="549794"/>
                  <a:pt x="462097" y="549794"/>
                </a:cubicBezTo>
                <a:cubicBezTo>
                  <a:pt x="474915" y="549794"/>
                  <a:pt x="485796" y="558077"/>
                  <a:pt x="489853" y="569490"/>
                </a:cubicBezTo>
                <a:lnTo>
                  <a:pt x="507281" y="569490"/>
                </a:lnTo>
                <a:lnTo>
                  <a:pt x="530980" y="545745"/>
                </a:lnTo>
                <a:lnTo>
                  <a:pt x="530980" y="530190"/>
                </a:lnTo>
                <a:lnTo>
                  <a:pt x="412948" y="530190"/>
                </a:lnTo>
                <a:lnTo>
                  <a:pt x="412948" y="500739"/>
                </a:lnTo>
                <a:lnTo>
                  <a:pt x="432589" y="500739"/>
                </a:lnTo>
                <a:lnTo>
                  <a:pt x="432589" y="510587"/>
                </a:lnTo>
                <a:lnTo>
                  <a:pt x="530980" y="510587"/>
                </a:lnTo>
                <a:lnTo>
                  <a:pt x="530980" y="455733"/>
                </a:lnTo>
                <a:lnTo>
                  <a:pt x="507281" y="431988"/>
                </a:lnTo>
                <a:lnTo>
                  <a:pt x="501472" y="431988"/>
                </a:lnTo>
                <a:close/>
                <a:moveTo>
                  <a:pt x="65811" y="412384"/>
                </a:moveTo>
                <a:lnTo>
                  <a:pt x="108106" y="412384"/>
                </a:lnTo>
                <a:lnTo>
                  <a:pt x="108106" y="431988"/>
                </a:lnTo>
                <a:lnTo>
                  <a:pt x="71801" y="431988"/>
                </a:lnTo>
                <a:lnTo>
                  <a:pt x="49133" y="447082"/>
                </a:lnTo>
                <a:lnTo>
                  <a:pt x="49133" y="551635"/>
                </a:lnTo>
                <a:cubicBezTo>
                  <a:pt x="60559" y="555684"/>
                  <a:pt x="68852" y="566453"/>
                  <a:pt x="68852" y="579246"/>
                </a:cubicBezTo>
                <a:cubicBezTo>
                  <a:pt x="68852" y="595536"/>
                  <a:pt x="55583" y="608697"/>
                  <a:pt x="39366" y="608697"/>
                </a:cubicBezTo>
                <a:cubicBezTo>
                  <a:pt x="23056" y="608697"/>
                  <a:pt x="9879" y="595536"/>
                  <a:pt x="9879" y="579246"/>
                </a:cubicBezTo>
                <a:cubicBezTo>
                  <a:pt x="9879" y="566453"/>
                  <a:pt x="18080" y="555684"/>
                  <a:pt x="29506" y="551635"/>
                </a:cubicBezTo>
                <a:lnTo>
                  <a:pt x="29506" y="436590"/>
                </a:lnTo>
                <a:close/>
                <a:moveTo>
                  <a:pt x="29492" y="373072"/>
                </a:moveTo>
                <a:cubicBezTo>
                  <a:pt x="24054" y="373072"/>
                  <a:pt x="19631" y="377491"/>
                  <a:pt x="19631" y="382923"/>
                </a:cubicBezTo>
                <a:cubicBezTo>
                  <a:pt x="19631" y="388355"/>
                  <a:pt x="24054" y="392774"/>
                  <a:pt x="29492" y="392774"/>
                </a:cubicBezTo>
                <a:cubicBezTo>
                  <a:pt x="34929" y="392774"/>
                  <a:pt x="39353" y="388355"/>
                  <a:pt x="39353" y="382923"/>
                </a:cubicBezTo>
                <a:cubicBezTo>
                  <a:pt x="39353" y="377491"/>
                  <a:pt x="34929" y="373072"/>
                  <a:pt x="29492" y="373072"/>
                </a:cubicBezTo>
                <a:close/>
                <a:moveTo>
                  <a:pt x="29492" y="353462"/>
                </a:moveTo>
                <a:cubicBezTo>
                  <a:pt x="42302" y="353462"/>
                  <a:pt x="53085" y="361656"/>
                  <a:pt x="57140" y="373072"/>
                </a:cubicBezTo>
                <a:lnTo>
                  <a:pt x="108106" y="373072"/>
                </a:lnTo>
                <a:lnTo>
                  <a:pt x="108106" y="392774"/>
                </a:lnTo>
                <a:lnTo>
                  <a:pt x="57140" y="392774"/>
                </a:lnTo>
                <a:cubicBezTo>
                  <a:pt x="53085" y="404190"/>
                  <a:pt x="42302" y="412384"/>
                  <a:pt x="29492" y="412384"/>
                </a:cubicBezTo>
                <a:cubicBezTo>
                  <a:pt x="13271" y="412384"/>
                  <a:pt x="0" y="399127"/>
                  <a:pt x="0" y="382923"/>
                </a:cubicBezTo>
                <a:cubicBezTo>
                  <a:pt x="0" y="366720"/>
                  <a:pt x="13271" y="353462"/>
                  <a:pt x="29492" y="353462"/>
                </a:cubicBezTo>
                <a:close/>
                <a:moveTo>
                  <a:pt x="501508" y="333845"/>
                </a:moveTo>
                <a:lnTo>
                  <a:pt x="540813" y="333845"/>
                </a:lnTo>
                <a:lnTo>
                  <a:pt x="540813" y="353462"/>
                </a:lnTo>
                <a:lnTo>
                  <a:pt x="501508" y="353462"/>
                </a:lnTo>
                <a:close/>
                <a:moveTo>
                  <a:pt x="68872" y="333845"/>
                </a:moveTo>
                <a:lnTo>
                  <a:pt x="108106" y="333845"/>
                </a:lnTo>
                <a:lnTo>
                  <a:pt x="108106" y="353462"/>
                </a:lnTo>
                <a:lnTo>
                  <a:pt x="68872" y="353462"/>
                </a:lnTo>
                <a:close/>
                <a:moveTo>
                  <a:pt x="501508" y="294540"/>
                </a:moveTo>
                <a:lnTo>
                  <a:pt x="554685" y="294540"/>
                </a:lnTo>
                <a:lnTo>
                  <a:pt x="589984" y="329794"/>
                </a:lnTo>
                <a:lnTo>
                  <a:pt x="589984" y="551628"/>
                </a:lnTo>
                <a:cubicBezTo>
                  <a:pt x="601412" y="555678"/>
                  <a:pt x="609614" y="566448"/>
                  <a:pt x="609614" y="579242"/>
                </a:cubicBezTo>
                <a:cubicBezTo>
                  <a:pt x="609614" y="595534"/>
                  <a:pt x="596435" y="608697"/>
                  <a:pt x="580122" y="608697"/>
                </a:cubicBezTo>
                <a:cubicBezTo>
                  <a:pt x="563902" y="608697"/>
                  <a:pt x="550630" y="595534"/>
                  <a:pt x="550630" y="579242"/>
                </a:cubicBezTo>
                <a:cubicBezTo>
                  <a:pt x="550630" y="566448"/>
                  <a:pt x="558925" y="555678"/>
                  <a:pt x="570353" y="551628"/>
                </a:cubicBezTo>
                <a:lnTo>
                  <a:pt x="570353" y="416411"/>
                </a:lnTo>
                <a:lnTo>
                  <a:pt x="546575" y="392755"/>
                </a:lnTo>
                <a:lnTo>
                  <a:pt x="501508" y="392755"/>
                </a:lnTo>
                <a:lnTo>
                  <a:pt x="501508" y="373056"/>
                </a:lnTo>
                <a:lnTo>
                  <a:pt x="554685" y="373056"/>
                </a:lnTo>
                <a:lnTo>
                  <a:pt x="570353" y="388705"/>
                </a:lnTo>
                <a:lnTo>
                  <a:pt x="570353" y="337894"/>
                </a:lnTo>
                <a:lnTo>
                  <a:pt x="546575" y="314146"/>
                </a:lnTo>
                <a:lnTo>
                  <a:pt x="501508" y="314146"/>
                </a:lnTo>
                <a:close/>
                <a:moveTo>
                  <a:pt x="29492" y="294533"/>
                </a:moveTo>
                <a:cubicBezTo>
                  <a:pt x="24054" y="294533"/>
                  <a:pt x="19631" y="298952"/>
                  <a:pt x="19631" y="304384"/>
                </a:cubicBezTo>
                <a:cubicBezTo>
                  <a:pt x="19631" y="309816"/>
                  <a:pt x="24054" y="314143"/>
                  <a:pt x="29492" y="314143"/>
                </a:cubicBezTo>
                <a:cubicBezTo>
                  <a:pt x="34929" y="314143"/>
                  <a:pt x="39353" y="309816"/>
                  <a:pt x="39353" y="304384"/>
                </a:cubicBezTo>
                <a:cubicBezTo>
                  <a:pt x="39353" y="298952"/>
                  <a:pt x="34929" y="294533"/>
                  <a:pt x="29492" y="294533"/>
                </a:cubicBezTo>
                <a:close/>
                <a:moveTo>
                  <a:pt x="304818" y="274936"/>
                </a:moveTo>
                <a:cubicBezTo>
                  <a:pt x="288500" y="274936"/>
                  <a:pt x="275317" y="288100"/>
                  <a:pt x="275317" y="304395"/>
                </a:cubicBezTo>
                <a:cubicBezTo>
                  <a:pt x="275317" y="320597"/>
                  <a:pt x="288500" y="333854"/>
                  <a:pt x="304818" y="333854"/>
                </a:cubicBezTo>
                <a:cubicBezTo>
                  <a:pt x="321044" y="333854"/>
                  <a:pt x="334319" y="320597"/>
                  <a:pt x="334319" y="304395"/>
                </a:cubicBezTo>
                <a:cubicBezTo>
                  <a:pt x="334319" y="288100"/>
                  <a:pt x="321044" y="274936"/>
                  <a:pt x="304818" y="274936"/>
                </a:cubicBezTo>
                <a:close/>
                <a:moveTo>
                  <a:pt x="29492" y="274923"/>
                </a:moveTo>
                <a:cubicBezTo>
                  <a:pt x="42302" y="274923"/>
                  <a:pt x="53085" y="283117"/>
                  <a:pt x="57140" y="294533"/>
                </a:cubicBezTo>
                <a:lnTo>
                  <a:pt x="108106" y="294533"/>
                </a:lnTo>
                <a:lnTo>
                  <a:pt x="108106" y="314143"/>
                </a:lnTo>
                <a:lnTo>
                  <a:pt x="57140" y="314143"/>
                </a:lnTo>
                <a:cubicBezTo>
                  <a:pt x="53085" y="325559"/>
                  <a:pt x="42302" y="333845"/>
                  <a:pt x="29492" y="333845"/>
                </a:cubicBezTo>
                <a:cubicBezTo>
                  <a:pt x="13271" y="333845"/>
                  <a:pt x="0" y="320588"/>
                  <a:pt x="0" y="304384"/>
                </a:cubicBezTo>
                <a:cubicBezTo>
                  <a:pt x="0" y="288089"/>
                  <a:pt x="13271" y="274923"/>
                  <a:pt x="29492" y="274923"/>
                </a:cubicBezTo>
                <a:close/>
                <a:moveTo>
                  <a:pt x="501508" y="255235"/>
                </a:moveTo>
                <a:lnTo>
                  <a:pt x="609614" y="255235"/>
                </a:lnTo>
                <a:lnTo>
                  <a:pt x="609614" y="274923"/>
                </a:lnTo>
                <a:lnTo>
                  <a:pt x="501508" y="274923"/>
                </a:lnTo>
                <a:close/>
                <a:moveTo>
                  <a:pt x="304818" y="255235"/>
                </a:moveTo>
                <a:cubicBezTo>
                  <a:pt x="331922" y="255235"/>
                  <a:pt x="353956" y="277329"/>
                  <a:pt x="353956" y="304395"/>
                </a:cubicBezTo>
                <a:cubicBezTo>
                  <a:pt x="353956" y="331460"/>
                  <a:pt x="331922" y="353462"/>
                  <a:pt x="304818" y="353462"/>
                </a:cubicBezTo>
                <a:cubicBezTo>
                  <a:pt x="277714" y="353462"/>
                  <a:pt x="255588" y="331460"/>
                  <a:pt x="255588" y="304395"/>
                </a:cubicBezTo>
                <a:cubicBezTo>
                  <a:pt x="255588" y="277329"/>
                  <a:pt x="277714" y="255235"/>
                  <a:pt x="304818" y="255235"/>
                </a:cubicBezTo>
                <a:close/>
                <a:moveTo>
                  <a:pt x="68872" y="255235"/>
                </a:moveTo>
                <a:lnTo>
                  <a:pt x="108106" y="255235"/>
                </a:lnTo>
                <a:lnTo>
                  <a:pt x="108106" y="274923"/>
                </a:lnTo>
                <a:lnTo>
                  <a:pt x="68872" y="274923"/>
                </a:lnTo>
                <a:close/>
                <a:moveTo>
                  <a:pt x="0" y="216001"/>
                </a:moveTo>
                <a:lnTo>
                  <a:pt x="108106" y="216001"/>
                </a:lnTo>
                <a:lnTo>
                  <a:pt x="108106" y="235618"/>
                </a:lnTo>
                <a:lnTo>
                  <a:pt x="0" y="235618"/>
                </a:lnTo>
                <a:close/>
                <a:moveTo>
                  <a:pt x="294980" y="206179"/>
                </a:moveTo>
                <a:lnTo>
                  <a:pt x="294980" y="226059"/>
                </a:lnTo>
                <a:lnTo>
                  <a:pt x="287329" y="227808"/>
                </a:lnTo>
                <a:cubicBezTo>
                  <a:pt x="278664" y="229741"/>
                  <a:pt x="270553" y="233146"/>
                  <a:pt x="262995" y="237932"/>
                </a:cubicBezTo>
                <a:lnTo>
                  <a:pt x="256358" y="242074"/>
                </a:lnTo>
                <a:lnTo>
                  <a:pt x="242255" y="227992"/>
                </a:lnTo>
                <a:lnTo>
                  <a:pt x="228336" y="241890"/>
                </a:lnTo>
                <a:lnTo>
                  <a:pt x="242439" y="255972"/>
                </a:lnTo>
                <a:lnTo>
                  <a:pt x="238291" y="262599"/>
                </a:lnTo>
                <a:cubicBezTo>
                  <a:pt x="233498" y="270146"/>
                  <a:pt x="230180" y="278245"/>
                  <a:pt x="228152" y="286897"/>
                </a:cubicBezTo>
                <a:lnTo>
                  <a:pt x="226401" y="294536"/>
                </a:lnTo>
                <a:lnTo>
                  <a:pt x="206491" y="294536"/>
                </a:lnTo>
                <a:lnTo>
                  <a:pt x="206491" y="314140"/>
                </a:lnTo>
                <a:lnTo>
                  <a:pt x="226401" y="314140"/>
                </a:lnTo>
                <a:lnTo>
                  <a:pt x="228152" y="321779"/>
                </a:lnTo>
                <a:cubicBezTo>
                  <a:pt x="230180" y="330431"/>
                  <a:pt x="233498" y="338622"/>
                  <a:pt x="238291" y="346078"/>
                </a:cubicBezTo>
                <a:lnTo>
                  <a:pt x="242439" y="352704"/>
                </a:lnTo>
                <a:lnTo>
                  <a:pt x="228336" y="366878"/>
                </a:lnTo>
                <a:lnTo>
                  <a:pt x="242255" y="380684"/>
                </a:lnTo>
                <a:lnTo>
                  <a:pt x="256358" y="366602"/>
                </a:lnTo>
                <a:lnTo>
                  <a:pt x="262995" y="370836"/>
                </a:lnTo>
                <a:cubicBezTo>
                  <a:pt x="270553" y="375530"/>
                  <a:pt x="278664" y="378935"/>
                  <a:pt x="287329" y="380868"/>
                </a:cubicBezTo>
                <a:lnTo>
                  <a:pt x="294980" y="382617"/>
                </a:lnTo>
                <a:lnTo>
                  <a:pt x="294980" y="402497"/>
                </a:lnTo>
                <a:lnTo>
                  <a:pt x="314613" y="402497"/>
                </a:lnTo>
                <a:lnTo>
                  <a:pt x="314613" y="382617"/>
                </a:lnTo>
                <a:lnTo>
                  <a:pt x="322264" y="380868"/>
                </a:lnTo>
                <a:cubicBezTo>
                  <a:pt x="330928" y="378935"/>
                  <a:pt x="339132" y="375530"/>
                  <a:pt x="346598" y="370836"/>
                </a:cubicBezTo>
                <a:lnTo>
                  <a:pt x="353235" y="366602"/>
                </a:lnTo>
                <a:lnTo>
                  <a:pt x="367430" y="380684"/>
                </a:lnTo>
                <a:lnTo>
                  <a:pt x="381257" y="366878"/>
                </a:lnTo>
                <a:lnTo>
                  <a:pt x="367154" y="352704"/>
                </a:lnTo>
                <a:lnTo>
                  <a:pt x="371394" y="346078"/>
                </a:lnTo>
                <a:cubicBezTo>
                  <a:pt x="376095" y="338622"/>
                  <a:pt x="379505" y="330431"/>
                  <a:pt x="381441" y="321779"/>
                </a:cubicBezTo>
                <a:lnTo>
                  <a:pt x="383192" y="314140"/>
                </a:lnTo>
                <a:lnTo>
                  <a:pt x="403102" y="314140"/>
                </a:lnTo>
                <a:lnTo>
                  <a:pt x="403102" y="294536"/>
                </a:lnTo>
                <a:lnTo>
                  <a:pt x="383192" y="294536"/>
                </a:lnTo>
                <a:lnTo>
                  <a:pt x="381441" y="286897"/>
                </a:lnTo>
                <a:cubicBezTo>
                  <a:pt x="379505" y="278337"/>
                  <a:pt x="376095" y="270146"/>
                  <a:pt x="371394" y="262599"/>
                </a:cubicBezTo>
                <a:lnTo>
                  <a:pt x="367154" y="255972"/>
                </a:lnTo>
                <a:lnTo>
                  <a:pt x="381257" y="241890"/>
                </a:lnTo>
                <a:lnTo>
                  <a:pt x="367430" y="227992"/>
                </a:lnTo>
                <a:lnTo>
                  <a:pt x="353235" y="242074"/>
                </a:lnTo>
                <a:lnTo>
                  <a:pt x="346598" y="237932"/>
                </a:lnTo>
                <a:cubicBezTo>
                  <a:pt x="339132" y="233146"/>
                  <a:pt x="330928" y="229833"/>
                  <a:pt x="322264" y="227808"/>
                </a:cubicBezTo>
                <a:lnTo>
                  <a:pt x="314613" y="226059"/>
                </a:lnTo>
                <a:lnTo>
                  <a:pt x="314613" y="206179"/>
                </a:lnTo>
                <a:close/>
                <a:moveTo>
                  <a:pt x="275346" y="186575"/>
                </a:moveTo>
                <a:lnTo>
                  <a:pt x="334339" y="186575"/>
                </a:lnTo>
                <a:lnTo>
                  <a:pt x="334339" y="210781"/>
                </a:lnTo>
                <a:cubicBezTo>
                  <a:pt x="339777" y="212438"/>
                  <a:pt x="345123" y="214646"/>
                  <a:pt x="350193" y="217316"/>
                </a:cubicBezTo>
                <a:lnTo>
                  <a:pt x="367338" y="200196"/>
                </a:lnTo>
                <a:lnTo>
                  <a:pt x="409094" y="241890"/>
                </a:lnTo>
                <a:lnTo>
                  <a:pt x="391949" y="259009"/>
                </a:lnTo>
                <a:cubicBezTo>
                  <a:pt x="394622" y="264071"/>
                  <a:pt x="396834" y="269410"/>
                  <a:pt x="398586" y="274932"/>
                </a:cubicBezTo>
                <a:lnTo>
                  <a:pt x="422828" y="274932"/>
                </a:lnTo>
                <a:lnTo>
                  <a:pt x="422828" y="333836"/>
                </a:lnTo>
                <a:lnTo>
                  <a:pt x="398586" y="333836"/>
                </a:lnTo>
                <a:cubicBezTo>
                  <a:pt x="396834" y="339267"/>
                  <a:pt x="394622" y="344605"/>
                  <a:pt x="391949" y="349667"/>
                </a:cubicBezTo>
                <a:lnTo>
                  <a:pt x="409094" y="366786"/>
                </a:lnTo>
                <a:lnTo>
                  <a:pt x="367338" y="408480"/>
                </a:lnTo>
                <a:lnTo>
                  <a:pt x="350193" y="391360"/>
                </a:lnTo>
                <a:cubicBezTo>
                  <a:pt x="345123" y="394030"/>
                  <a:pt x="339777" y="396238"/>
                  <a:pt x="334339" y="397987"/>
                </a:cubicBezTo>
                <a:lnTo>
                  <a:pt x="334339" y="422193"/>
                </a:lnTo>
                <a:lnTo>
                  <a:pt x="275346" y="422193"/>
                </a:lnTo>
                <a:lnTo>
                  <a:pt x="275346" y="397987"/>
                </a:lnTo>
                <a:cubicBezTo>
                  <a:pt x="269816" y="396238"/>
                  <a:pt x="264469" y="394030"/>
                  <a:pt x="259400" y="391360"/>
                </a:cubicBezTo>
                <a:lnTo>
                  <a:pt x="242255" y="408480"/>
                </a:lnTo>
                <a:lnTo>
                  <a:pt x="200499" y="366786"/>
                </a:lnTo>
                <a:lnTo>
                  <a:pt x="217644" y="349667"/>
                </a:lnTo>
                <a:cubicBezTo>
                  <a:pt x="214971" y="344605"/>
                  <a:pt x="212759" y="339267"/>
                  <a:pt x="211099" y="333836"/>
                </a:cubicBezTo>
                <a:lnTo>
                  <a:pt x="186857" y="333836"/>
                </a:lnTo>
                <a:lnTo>
                  <a:pt x="186857" y="274932"/>
                </a:lnTo>
                <a:lnTo>
                  <a:pt x="211099" y="274932"/>
                </a:lnTo>
                <a:cubicBezTo>
                  <a:pt x="212759" y="269410"/>
                  <a:pt x="214971" y="264071"/>
                  <a:pt x="217644" y="259009"/>
                </a:cubicBezTo>
                <a:lnTo>
                  <a:pt x="200499" y="241890"/>
                </a:lnTo>
                <a:lnTo>
                  <a:pt x="242255" y="200196"/>
                </a:lnTo>
                <a:lnTo>
                  <a:pt x="259400" y="217316"/>
                </a:lnTo>
                <a:cubicBezTo>
                  <a:pt x="264469" y="214646"/>
                  <a:pt x="269816" y="212438"/>
                  <a:pt x="275346" y="210781"/>
                </a:cubicBezTo>
                <a:close/>
                <a:moveTo>
                  <a:pt x="181050" y="166865"/>
                </a:moveTo>
                <a:lnTo>
                  <a:pt x="167131" y="180764"/>
                </a:lnTo>
                <a:lnTo>
                  <a:pt x="167131" y="441811"/>
                </a:lnTo>
                <a:lnTo>
                  <a:pt x="442461" y="441811"/>
                </a:lnTo>
                <a:lnTo>
                  <a:pt x="442461" y="166865"/>
                </a:lnTo>
                <a:close/>
                <a:moveTo>
                  <a:pt x="176994" y="127653"/>
                </a:moveTo>
                <a:lnTo>
                  <a:pt x="196627" y="127653"/>
                </a:lnTo>
                <a:lnTo>
                  <a:pt x="196627" y="147259"/>
                </a:lnTo>
                <a:lnTo>
                  <a:pt x="216353" y="147259"/>
                </a:lnTo>
                <a:lnTo>
                  <a:pt x="216353" y="127653"/>
                </a:lnTo>
                <a:lnTo>
                  <a:pt x="235986" y="127653"/>
                </a:lnTo>
                <a:lnTo>
                  <a:pt x="235986" y="147259"/>
                </a:lnTo>
                <a:lnTo>
                  <a:pt x="255620" y="147259"/>
                </a:lnTo>
                <a:lnTo>
                  <a:pt x="255620" y="127653"/>
                </a:lnTo>
                <a:lnTo>
                  <a:pt x="275346" y="127653"/>
                </a:lnTo>
                <a:lnTo>
                  <a:pt x="275346" y="147259"/>
                </a:lnTo>
                <a:lnTo>
                  <a:pt x="294979" y="147259"/>
                </a:lnTo>
                <a:lnTo>
                  <a:pt x="294979" y="127653"/>
                </a:lnTo>
                <a:lnTo>
                  <a:pt x="314613" y="127653"/>
                </a:lnTo>
                <a:lnTo>
                  <a:pt x="314613" y="147259"/>
                </a:lnTo>
                <a:lnTo>
                  <a:pt x="334338" y="147259"/>
                </a:lnTo>
                <a:lnTo>
                  <a:pt x="334338" y="127653"/>
                </a:lnTo>
                <a:lnTo>
                  <a:pt x="353972" y="127653"/>
                </a:lnTo>
                <a:lnTo>
                  <a:pt x="353972" y="147259"/>
                </a:lnTo>
                <a:lnTo>
                  <a:pt x="373605" y="147259"/>
                </a:lnTo>
                <a:lnTo>
                  <a:pt x="373605" y="127653"/>
                </a:lnTo>
                <a:lnTo>
                  <a:pt x="393331" y="127653"/>
                </a:lnTo>
                <a:lnTo>
                  <a:pt x="393331" y="147259"/>
                </a:lnTo>
                <a:lnTo>
                  <a:pt x="412964" y="147259"/>
                </a:lnTo>
                <a:lnTo>
                  <a:pt x="412964" y="127653"/>
                </a:lnTo>
                <a:lnTo>
                  <a:pt x="432598" y="127653"/>
                </a:lnTo>
                <a:lnTo>
                  <a:pt x="432598" y="147259"/>
                </a:lnTo>
                <a:lnTo>
                  <a:pt x="462094" y="147259"/>
                </a:lnTo>
                <a:lnTo>
                  <a:pt x="462094" y="176714"/>
                </a:lnTo>
                <a:lnTo>
                  <a:pt x="481820" y="176714"/>
                </a:lnTo>
                <a:lnTo>
                  <a:pt x="481820" y="196320"/>
                </a:lnTo>
                <a:lnTo>
                  <a:pt x="462094" y="196320"/>
                </a:lnTo>
                <a:lnTo>
                  <a:pt x="462094" y="216018"/>
                </a:lnTo>
                <a:lnTo>
                  <a:pt x="481820" y="216018"/>
                </a:lnTo>
                <a:lnTo>
                  <a:pt x="481820" y="235624"/>
                </a:lnTo>
                <a:lnTo>
                  <a:pt x="462094" y="235624"/>
                </a:lnTo>
                <a:lnTo>
                  <a:pt x="462094" y="255230"/>
                </a:lnTo>
                <a:lnTo>
                  <a:pt x="481820" y="255230"/>
                </a:lnTo>
                <a:lnTo>
                  <a:pt x="481820" y="274929"/>
                </a:lnTo>
                <a:lnTo>
                  <a:pt x="462094" y="274929"/>
                </a:lnTo>
                <a:lnTo>
                  <a:pt x="462094" y="294535"/>
                </a:lnTo>
                <a:lnTo>
                  <a:pt x="481820" y="294535"/>
                </a:lnTo>
                <a:lnTo>
                  <a:pt x="481820" y="314141"/>
                </a:lnTo>
                <a:lnTo>
                  <a:pt x="462094" y="314141"/>
                </a:lnTo>
                <a:lnTo>
                  <a:pt x="462094" y="333839"/>
                </a:lnTo>
                <a:lnTo>
                  <a:pt x="481820" y="333839"/>
                </a:lnTo>
                <a:lnTo>
                  <a:pt x="481820" y="353446"/>
                </a:lnTo>
                <a:lnTo>
                  <a:pt x="462094" y="353446"/>
                </a:lnTo>
                <a:lnTo>
                  <a:pt x="462094" y="373052"/>
                </a:lnTo>
                <a:lnTo>
                  <a:pt x="481820" y="373052"/>
                </a:lnTo>
                <a:lnTo>
                  <a:pt x="481820" y="392750"/>
                </a:lnTo>
                <a:lnTo>
                  <a:pt x="462094" y="392750"/>
                </a:lnTo>
                <a:lnTo>
                  <a:pt x="462094" y="412356"/>
                </a:lnTo>
                <a:lnTo>
                  <a:pt x="481820" y="412356"/>
                </a:lnTo>
                <a:lnTo>
                  <a:pt x="481820" y="431962"/>
                </a:lnTo>
                <a:lnTo>
                  <a:pt x="462094" y="431962"/>
                </a:lnTo>
                <a:lnTo>
                  <a:pt x="462094" y="461417"/>
                </a:lnTo>
                <a:lnTo>
                  <a:pt x="432598" y="461417"/>
                </a:lnTo>
                <a:lnTo>
                  <a:pt x="432598" y="481115"/>
                </a:lnTo>
                <a:lnTo>
                  <a:pt x="412964" y="481115"/>
                </a:lnTo>
                <a:lnTo>
                  <a:pt x="412964" y="461417"/>
                </a:lnTo>
                <a:lnTo>
                  <a:pt x="393331" y="461417"/>
                </a:lnTo>
                <a:lnTo>
                  <a:pt x="393331" y="481115"/>
                </a:lnTo>
                <a:lnTo>
                  <a:pt x="373605" y="481115"/>
                </a:lnTo>
                <a:lnTo>
                  <a:pt x="373605" y="461417"/>
                </a:lnTo>
                <a:lnTo>
                  <a:pt x="353972" y="461417"/>
                </a:lnTo>
                <a:lnTo>
                  <a:pt x="353972" y="481115"/>
                </a:lnTo>
                <a:lnTo>
                  <a:pt x="334338" y="481115"/>
                </a:lnTo>
                <a:lnTo>
                  <a:pt x="334338" y="461417"/>
                </a:lnTo>
                <a:lnTo>
                  <a:pt x="314613" y="461417"/>
                </a:lnTo>
                <a:lnTo>
                  <a:pt x="314613" y="481115"/>
                </a:lnTo>
                <a:lnTo>
                  <a:pt x="294979" y="481115"/>
                </a:lnTo>
                <a:lnTo>
                  <a:pt x="294979" y="461417"/>
                </a:lnTo>
                <a:lnTo>
                  <a:pt x="275346" y="461417"/>
                </a:lnTo>
                <a:lnTo>
                  <a:pt x="275346" y="481115"/>
                </a:lnTo>
                <a:lnTo>
                  <a:pt x="255620" y="481115"/>
                </a:lnTo>
                <a:lnTo>
                  <a:pt x="255620" y="461417"/>
                </a:lnTo>
                <a:lnTo>
                  <a:pt x="235986" y="461417"/>
                </a:lnTo>
                <a:lnTo>
                  <a:pt x="235986" y="481115"/>
                </a:lnTo>
                <a:lnTo>
                  <a:pt x="216353" y="481115"/>
                </a:lnTo>
                <a:lnTo>
                  <a:pt x="216353" y="461417"/>
                </a:lnTo>
                <a:lnTo>
                  <a:pt x="196627" y="461417"/>
                </a:lnTo>
                <a:lnTo>
                  <a:pt x="196627" y="481115"/>
                </a:lnTo>
                <a:lnTo>
                  <a:pt x="176994" y="481115"/>
                </a:lnTo>
                <a:lnTo>
                  <a:pt x="176994" y="461417"/>
                </a:lnTo>
                <a:lnTo>
                  <a:pt x="147497" y="461417"/>
                </a:lnTo>
                <a:lnTo>
                  <a:pt x="147497" y="431962"/>
                </a:lnTo>
                <a:lnTo>
                  <a:pt x="127864" y="431962"/>
                </a:lnTo>
                <a:lnTo>
                  <a:pt x="127864" y="412356"/>
                </a:lnTo>
                <a:lnTo>
                  <a:pt x="147497" y="412356"/>
                </a:lnTo>
                <a:lnTo>
                  <a:pt x="147497" y="392750"/>
                </a:lnTo>
                <a:lnTo>
                  <a:pt x="127864" y="392750"/>
                </a:lnTo>
                <a:lnTo>
                  <a:pt x="127864" y="373052"/>
                </a:lnTo>
                <a:lnTo>
                  <a:pt x="147497" y="373052"/>
                </a:lnTo>
                <a:lnTo>
                  <a:pt x="147497" y="353446"/>
                </a:lnTo>
                <a:lnTo>
                  <a:pt x="127864" y="353446"/>
                </a:lnTo>
                <a:lnTo>
                  <a:pt x="127864" y="333839"/>
                </a:lnTo>
                <a:lnTo>
                  <a:pt x="147497" y="333839"/>
                </a:lnTo>
                <a:lnTo>
                  <a:pt x="147497" y="314141"/>
                </a:lnTo>
                <a:lnTo>
                  <a:pt x="127864" y="314141"/>
                </a:lnTo>
                <a:lnTo>
                  <a:pt x="127864" y="294535"/>
                </a:lnTo>
                <a:lnTo>
                  <a:pt x="147497" y="294535"/>
                </a:lnTo>
                <a:lnTo>
                  <a:pt x="147497" y="274929"/>
                </a:lnTo>
                <a:lnTo>
                  <a:pt x="127864" y="274929"/>
                </a:lnTo>
                <a:lnTo>
                  <a:pt x="127864" y="255230"/>
                </a:lnTo>
                <a:lnTo>
                  <a:pt x="147497" y="255230"/>
                </a:lnTo>
                <a:lnTo>
                  <a:pt x="147497" y="235624"/>
                </a:lnTo>
                <a:lnTo>
                  <a:pt x="127864" y="235624"/>
                </a:lnTo>
                <a:lnTo>
                  <a:pt x="127864" y="216018"/>
                </a:lnTo>
                <a:lnTo>
                  <a:pt x="147497" y="216018"/>
                </a:lnTo>
                <a:lnTo>
                  <a:pt x="147497" y="196320"/>
                </a:lnTo>
                <a:lnTo>
                  <a:pt x="127864" y="196320"/>
                </a:lnTo>
                <a:lnTo>
                  <a:pt x="127864" y="176714"/>
                </a:lnTo>
                <a:lnTo>
                  <a:pt x="147497" y="176714"/>
                </a:lnTo>
                <a:lnTo>
                  <a:pt x="147497" y="172664"/>
                </a:lnTo>
                <a:lnTo>
                  <a:pt x="172938" y="147259"/>
                </a:lnTo>
                <a:lnTo>
                  <a:pt x="176994" y="147259"/>
                </a:lnTo>
                <a:close/>
                <a:moveTo>
                  <a:pt x="481832" y="98229"/>
                </a:moveTo>
                <a:cubicBezTo>
                  <a:pt x="476391" y="98229"/>
                  <a:pt x="471965" y="102554"/>
                  <a:pt x="471965" y="107982"/>
                </a:cubicBezTo>
                <a:cubicBezTo>
                  <a:pt x="471965" y="113411"/>
                  <a:pt x="476391" y="117827"/>
                  <a:pt x="481832" y="117827"/>
                </a:cubicBezTo>
                <a:cubicBezTo>
                  <a:pt x="487272" y="117827"/>
                  <a:pt x="491606" y="113411"/>
                  <a:pt x="491606" y="107982"/>
                </a:cubicBezTo>
                <a:cubicBezTo>
                  <a:pt x="491606" y="102554"/>
                  <a:pt x="487272" y="98229"/>
                  <a:pt x="481832" y="98229"/>
                </a:cubicBezTo>
                <a:close/>
                <a:moveTo>
                  <a:pt x="49113" y="98229"/>
                </a:moveTo>
                <a:cubicBezTo>
                  <a:pt x="43675" y="98229"/>
                  <a:pt x="39343" y="102554"/>
                  <a:pt x="39343" y="107982"/>
                </a:cubicBezTo>
                <a:cubicBezTo>
                  <a:pt x="39343" y="113411"/>
                  <a:pt x="43675" y="117827"/>
                  <a:pt x="49113" y="117827"/>
                </a:cubicBezTo>
                <a:cubicBezTo>
                  <a:pt x="54552" y="117827"/>
                  <a:pt x="58976" y="113411"/>
                  <a:pt x="58976" y="107982"/>
                </a:cubicBezTo>
                <a:cubicBezTo>
                  <a:pt x="58976" y="102554"/>
                  <a:pt x="54552" y="98229"/>
                  <a:pt x="49113" y="98229"/>
                </a:cubicBezTo>
                <a:close/>
                <a:moveTo>
                  <a:pt x="481832" y="78539"/>
                </a:moveTo>
                <a:cubicBezTo>
                  <a:pt x="494649" y="78539"/>
                  <a:pt x="505438" y="86820"/>
                  <a:pt x="509495" y="98229"/>
                </a:cubicBezTo>
                <a:lnTo>
                  <a:pt x="515397" y="98229"/>
                </a:lnTo>
                <a:lnTo>
                  <a:pt x="550622" y="133377"/>
                </a:lnTo>
                <a:lnTo>
                  <a:pt x="550622" y="161165"/>
                </a:lnTo>
                <a:lnTo>
                  <a:pt x="515397" y="196313"/>
                </a:lnTo>
                <a:lnTo>
                  <a:pt x="501473" y="196313"/>
                </a:lnTo>
                <a:lnTo>
                  <a:pt x="501473" y="176714"/>
                </a:lnTo>
                <a:lnTo>
                  <a:pt x="507282" y="176714"/>
                </a:lnTo>
                <a:lnTo>
                  <a:pt x="530981" y="153068"/>
                </a:lnTo>
                <a:lnTo>
                  <a:pt x="530981" y="141474"/>
                </a:lnTo>
                <a:lnTo>
                  <a:pt x="508942" y="119576"/>
                </a:lnTo>
                <a:cubicBezTo>
                  <a:pt x="504424" y="130065"/>
                  <a:pt x="494004" y="137426"/>
                  <a:pt x="481832" y="137426"/>
                </a:cubicBezTo>
                <a:cubicBezTo>
                  <a:pt x="465510" y="137426"/>
                  <a:pt x="452324" y="124268"/>
                  <a:pt x="452324" y="107982"/>
                </a:cubicBezTo>
                <a:cubicBezTo>
                  <a:pt x="452324" y="91788"/>
                  <a:pt x="465510" y="78539"/>
                  <a:pt x="481832" y="78539"/>
                </a:cubicBezTo>
                <a:close/>
                <a:moveTo>
                  <a:pt x="49113" y="78539"/>
                </a:moveTo>
                <a:cubicBezTo>
                  <a:pt x="65428" y="78539"/>
                  <a:pt x="78610" y="91788"/>
                  <a:pt x="78610" y="107982"/>
                </a:cubicBezTo>
                <a:cubicBezTo>
                  <a:pt x="78610" y="120772"/>
                  <a:pt x="70406" y="131629"/>
                  <a:pt x="58976" y="135678"/>
                </a:cubicBezTo>
                <a:lnTo>
                  <a:pt x="58976" y="153068"/>
                </a:lnTo>
                <a:lnTo>
                  <a:pt x="82665" y="176714"/>
                </a:lnTo>
                <a:lnTo>
                  <a:pt x="108106" y="176714"/>
                </a:lnTo>
                <a:lnTo>
                  <a:pt x="108106" y="196313"/>
                </a:lnTo>
                <a:lnTo>
                  <a:pt x="74554" y="196313"/>
                </a:lnTo>
                <a:lnTo>
                  <a:pt x="39343" y="161165"/>
                </a:lnTo>
                <a:lnTo>
                  <a:pt x="39343" y="135678"/>
                </a:lnTo>
                <a:cubicBezTo>
                  <a:pt x="27913" y="131629"/>
                  <a:pt x="19617" y="120772"/>
                  <a:pt x="19617" y="107982"/>
                </a:cubicBezTo>
                <a:cubicBezTo>
                  <a:pt x="19617" y="91788"/>
                  <a:pt x="32890" y="78539"/>
                  <a:pt x="49113" y="78539"/>
                </a:cubicBezTo>
                <a:close/>
                <a:moveTo>
                  <a:pt x="255588" y="68731"/>
                </a:moveTo>
                <a:lnTo>
                  <a:pt x="275346" y="68731"/>
                </a:lnTo>
                <a:lnTo>
                  <a:pt x="275346" y="107965"/>
                </a:lnTo>
                <a:lnTo>
                  <a:pt x="255588" y="107965"/>
                </a:lnTo>
                <a:close/>
                <a:moveTo>
                  <a:pt x="0" y="39305"/>
                </a:moveTo>
                <a:lnTo>
                  <a:pt x="161387" y="39305"/>
                </a:lnTo>
                <a:lnTo>
                  <a:pt x="196595" y="74463"/>
                </a:lnTo>
                <a:lnTo>
                  <a:pt x="196595" y="107965"/>
                </a:lnTo>
                <a:lnTo>
                  <a:pt x="176963" y="107965"/>
                </a:lnTo>
                <a:lnTo>
                  <a:pt x="176963" y="82562"/>
                </a:lnTo>
                <a:lnTo>
                  <a:pt x="153276" y="58909"/>
                </a:lnTo>
                <a:lnTo>
                  <a:pt x="0" y="58909"/>
                </a:lnTo>
                <a:close/>
                <a:moveTo>
                  <a:pt x="304836" y="19605"/>
                </a:moveTo>
                <a:cubicBezTo>
                  <a:pt x="299399" y="19605"/>
                  <a:pt x="294975" y="24023"/>
                  <a:pt x="294975" y="29453"/>
                </a:cubicBezTo>
                <a:cubicBezTo>
                  <a:pt x="294975" y="34884"/>
                  <a:pt x="299399" y="39302"/>
                  <a:pt x="304836" y="39302"/>
                </a:cubicBezTo>
                <a:cubicBezTo>
                  <a:pt x="310274" y="39302"/>
                  <a:pt x="314605" y="34884"/>
                  <a:pt x="314605" y="29453"/>
                </a:cubicBezTo>
                <a:cubicBezTo>
                  <a:pt x="314605" y="24023"/>
                  <a:pt x="310274" y="19605"/>
                  <a:pt x="304836" y="19605"/>
                </a:cubicBezTo>
                <a:close/>
                <a:moveTo>
                  <a:pt x="580109" y="19604"/>
                </a:moveTo>
                <a:cubicBezTo>
                  <a:pt x="574670" y="19604"/>
                  <a:pt x="570336" y="24022"/>
                  <a:pt x="570336" y="29452"/>
                </a:cubicBezTo>
                <a:cubicBezTo>
                  <a:pt x="570336" y="34882"/>
                  <a:pt x="574670" y="39300"/>
                  <a:pt x="580109" y="39300"/>
                </a:cubicBezTo>
                <a:cubicBezTo>
                  <a:pt x="585549" y="39300"/>
                  <a:pt x="589975" y="34882"/>
                  <a:pt x="589975" y="29452"/>
                </a:cubicBezTo>
                <a:cubicBezTo>
                  <a:pt x="589975" y="24022"/>
                  <a:pt x="585549" y="19604"/>
                  <a:pt x="580109" y="19604"/>
                </a:cubicBezTo>
                <a:close/>
                <a:moveTo>
                  <a:pt x="580109" y="0"/>
                </a:moveTo>
                <a:cubicBezTo>
                  <a:pt x="596429" y="0"/>
                  <a:pt x="609614" y="13253"/>
                  <a:pt x="609614" y="29452"/>
                </a:cubicBezTo>
                <a:cubicBezTo>
                  <a:pt x="609614" y="42245"/>
                  <a:pt x="601408" y="53014"/>
                  <a:pt x="589975" y="57063"/>
                </a:cubicBezTo>
                <a:lnTo>
                  <a:pt x="589975" y="200367"/>
                </a:lnTo>
                <a:lnTo>
                  <a:pt x="554662" y="235618"/>
                </a:lnTo>
                <a:lnTo>
                  <a:pt x="501462" y="235618"/>
                </a:lnTo>
                <a:lnTo>
                  <a:pt x="501462" y="216014"/>
                </a:lnTo>
                <a:lnTo>
                  <a:pt x="546548" y="216014"/>
                </a:lnTo>
                <a:lnTo>
                  <a:pt x="570336" y="192268"/>
                </a:lnTo>
                <a:lnTo>
                  <a:pt x="570336" y="57063"/>
                </a:lnTo>
                <a:cubicBezTo>
                  <a:pt x="561946" y="54118"/>
                  <a:pt x="555399" y="47584"/>
                  <a:pt x="552449" y="39300"/>
                </a:cubicBezTo>
                <a:lnTo>
                  <a:pt x="456375" y="39300"/>
                </a:lnTo>
                <a:lnTo>
                  <a:pt x="432587" y="62954"/>
                </a:lnTo>
                <a:lnTo>
                  <a:pt x="432587" y="107961"/>
                </a:lnTo>
                <a:lnTo>
                  <a:pt x="412948" y="107961"/>
                </a:lnTo>
                <a:lnTo>
                  <a:pt x="412948" y="54855"/>
                </a:lnTo>
                <a:lnTo>
                  <a:pt x="448261" y="19604"/>
                </a:lnTo>
                <a:lnTo>
                  <a:pt x="552449" y="19604"/>
                </a:lnTo>
                <a:cubicBezTo>
                  <a:pt x="556506" y="8191"/>
                  <a:pt x="567293" y="0"/>
                  <a:pt x="580109" y="0"/>
                </a:cubicBezTo>
                <a:close/>
                <a:moveTo>
                  <a:pt x="373643" y="0"/>
                </a:moveTo>
                <a:lnTo>
                  <a:pt x="393331" y="0"/>
                </a:lnTo>
                <a:lnTo>
                  <a:pt x="393331" y="107965"/>
                </a:lnTo>
                <a:lnTo>
                  <a:pt x="373643" y="107965"/>
                </a:lnTo>
                <a:close/>
                <a:moveTo>
                  <a:pt x="304836" y="0"/>
                </a:moveTo>
                <a:cubicBezTo>
                  <a:pt x="321056" y="0"/>
                  <a:pt x="334327" y="13254"/>
                  <a:pt x="334327" y="29453"/>
                </a:cubicBezTo>
                <a:cubicBezTo>
                  <a:pt x="334327" y="39025"/>
                  <a:pt x="329627" y="47493"/>
                  <a:pt x="322530" y="52832"/>
                </a:cubicBezTo>
                <a:lnTo>
                  <a:pt x="353956" y="84310"/>
                </a:lnTo>
                <a:lnTo>
                  <a:pt x="353956" y="107965"/>
                </a:lnTo>
                <a:lnTo>
                  <a:pt x="334327" y="107965"/>
                </a:lnTo>
                <a:lnTo>
                  <a:pt x="334327" y="92410"/>
                </a:lnTo>
                <a:lnTo>
                  <a:pt x="314605" y="72805"/>
                </a:lnTo>
                <a:lnTo>
                  <a:pt x="314605" y="107965"/>
                </a:lnTo>
                <a:lnTo>
                  <a:pt x="294975" y="107965"/>
                </a:lnTo>
                <a:lnTo>
                  <a:pt x="294975" y="57066"/>
                </a:lnTo>
                <a:cubicBezTo>
                  <a:pt x="283548" y="53016"/>
                  <a:pt x="275346" y="42247"/>
                  <a:pt x="275346" y="29453"/>
                </a:cubicBezTo>
                <a:cubicBezTo>
                  <a:pt x="275346" y="13254"/>
                  <a:pt x="288524" y="0"/>
                  <a:pt x="304836" y="0"/>
                </a:cubicBezTo>
                <a:close/>
                <a:moveTo>
                  <a:pt x="0" y="0"/>
                </a:moveTo>
                <a:lnTo>
                  <a:pt x="200668" y="0"/>
                </a:lnTo>
                <a:lnTo>
                  <a:pt x="235971" y="35252"/>
                </a:lnTo>
                <a:lnTo>
                  <a:pt x="235971" y="107965"/>
                </a:lnTo>
                <a:lnTo>
                  <a:pt x="216337" y="107965"/>
                </a:lnTo>
                <a:lnTo>
                  <a:pt x="216337" y="43351"/>
                </a:lnTo>
                <a:lnTo>
                  <a:pt x="192556" y="19605"/>
                </a:lnTo>
                <a:lnTo>
                  <a:pt x="0" y="19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out-of-basket-commercial-symbol_49779"/>
          <p:cNvSpPr>
            <a:spLocks noChangeAspect="1"/>
          </p:cNvSpPr>
          <p:nvPr/>
        </p:nvSpPr>
        <p:spPr bwMode="auto">
          <a:xfrm>
            <a:off x="7337037" y="1834389"/>
            <a:ext cx="439353" cy="436623"/>
          </a:xfrm>
          <a:custGeom>
            <a:avLst/>
            <a:gdLst>
              <a:gd name="T0" fmla="*/ 2653 w 2659"/>
              <a:gd name="T1" fmla="*/ 1099 h 2647"/>
              <a:gd name="T2" fmla="*/ 2412 w 2659"/>
              <a:gd name="T3" fmla="*/ 1644 h 2647"/>
              <a:gd name="T4" fmla="*/ 2365 w 2659"/>
              <a:gd name="T5" fmla="*/ 1663 h 2647"/>
              <a:gd name="T6" fmla="*/ 2318 w 2659"/>
              <a:gd name="T7" fmla="*/ 1644 h 2647"/>
              <a:gd name="T8" fmla="*/ 1010 w 2659"/>
              <a:gd name="T9" fmla="*/ 336 h 2647"/>
              <a:gd name="T10" fmla="*/ 990 w 2659"/>
              <a:gd name="T11" fmla="*/ 289 h 2647"/>
              <a:gd name="T12" fmla="*/ 1010 w 2659"/>
              <a:gd name="T13" fmla="*/ 241 h 2647"/>
              <a:gd name="T14" fmla="*/ 1577 w 2659"/>
              <a:gd name="T15" fmla="*/ 0 h 2647"/>
              <a:gd name="T16" fmla="*/ 2104 w 2659"/>
              <a:gd name="T17" fmla="*/ 221 h 2647"/>
              <a:gd name="T18" fmla="*/ 2108 w 2659"/>
              <a:gd name="T19" fmla="*/ 225 h 2647"/>
              <a:gd name="T20" fmla="*/ 2111 w 2659"/>
              <a:gd name="T21" fmla="*/ 316 h 2647"/>
              <a:gd name="T22" fmla="*/ 1873 w 2659"/>
              <a:gd name="T23" fmla="*/ 590 h 2647"/>
              <a:gd name="T24" fmla="*/ 2064 w 2659"/>
              <a:gd name="T25" fmla="*/ 781 h 2647"/>
              <a:gd name="T26" fmla="*/ 2338 w 2659"/>
              <a:gd name="T27" fmla="*/ 543 h 2647"/>
              <a:gd name="T28" fmla="*/ 2429 w 2659"/>
              <a:gd name="T29" fmla="*/ 546 h 2647"/>
              <a:gd name="T30" fmla="*/ 2433 w 2659"/>
              <a:gd name="T31" fmla="*/ 550 h 2647"/>
              <a:gd name="T32" fmla="*/ 2653 w 2659"/>
              <a:gd name="T33" fmla="*/ 1099 h 2647"/>
              <a:gd name="T34" fmla="*/ 363 w 2659"/>
              <a:gd name="T35" fmla="*/ 1578 h 2647"/>
              <a:gd name="T36" fmla="*/ 130 w 2659"/>
              <a:gd name="T37" fmla="*/ 1828 h 2647"/>
              <a:gd name="T38" fmla="*/ 1090 w 2659"/>
              <a:gd name="T39" fmla="*/ 2278 h 2647"/>
              <a:gd name="T40" fmla="*/ 1347 w 2659"/>
              <a:gd name="T41" fmla="*/ 2038 h 2647"/>
              <a:gd name="T42" fmla="*/ 363 w 2659"/>
              <a:gd name="T43" fmla="*/ 1578 h 2647"/>
              <a:gd name="T44" fmla="*/ 692 w 2659"/>
              <a:gd name="T45" fmla="*/ 1225 h 2647"/>
              <a:gd name="T46" fmla="*/ 459 w 2659"/>
              <a:gd name="T47" fmla="*/ 1475 h 2647"/>
              <a:gd name="T48" fmla="*/ 1452 w 2659"/>
              <a:gd name="T49" fmla="*/ 1941 h 2647"/>
              <a:gd name="T50" fmla="*/ 1709 w 2659"/>
              <a:gd name="T51" fmla="*/ 1701 h 2647"/>
              <a:gd name="T52" fmla="*/ 692 w 2659"/>
              <a:gd name="T53" fmla="*/ 1225 h 2647"/>
              <a:gd name="T54" fmla="*/ 1900 w 2659"/>
              <a:gd name="T55" fmla="*/ 1430 h 2647"/>
              <a:gd name="T56" fmla="*/ 1224 w 2659"/>
              <a:gd name="T57" fmla="*/ 754 h 2647"/>
              <a:gd name="T58" fmla="*/ 1176 w 2659"/>
              <a:gd name="T59" fmla="*/ 735 h 2647"/>
              <a:gd name="T60" fmla="*/ 1128 w 2659"/>
              <a:gd name="T61" fmla="*/ 756 h 2647"/>
              <a:gd name="T62" fmla="*/ 787 w 2659"/>
              <a:gd name="T63" fmla="*/ 1122 h 2647"/>
              <a:gd name="T64" fmla="*/ 1815 w 2659"/>
              <a:gd name="T65" fmla="*/ 1603 h 2647"/>
              <a:gd name="T66" fmla="*/ 1898 w 2659"/>
              <a:gd name="T67" fmla="*/ 1526 h 2647"/>
              <a:gd name="T68" fmla="*/ 1919 w 2659"/>
              <a:gd name="T69" fmla="*/ 1478 h 2647"/>
              <a:gd name="T70" fmla="*/ 1900 w 2659"/>
              <a:gd name="T71" fmla="*/ 1430 h 2647"/>
              <a:gd name="T72" fmla="*/ 35 w 2659"/>
              <a:gd name="T73" fmla="*/ 1931 h 2647"/>
              <a:gd name="T74" fmla="*/ 25 w 2659"/>
              <a:gd name="T75" fmla="*/ 1942 h 2647"/>
              <a:gd name="T76" fmla="*/ 27 w 2659"/>
              <a:gd name="T77" fmla="*/ 2034 h 2647"/>
              <a:gd name="T78" fmla="*/ 619 w 2659"/>
              <a:gd name="T79" fmla="*/ 2627 h 2647"/>
              <a:gd name="T80" fmla="*/ 667 w 2659"/>
              <a:gd name="T81" fmla="*/ 2647 h 2647"/>
              <a:gd name="T82" fmla="*/ 712 w 2659"/>
              <a:gd name="T83" fmla="*/ 2629 h 2647"/>
              <a:gd name="T84" fmla="*/ 984 w 2659"/>
              <a:gd name="T85" fmla="*/ 2376 h 2647"/>
              <a:gd name="T86" fmla="*/ 35 w 2659"/>
              <a:gd name="T87" fmla="*/ 1931 h 2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59" h="2647">
                <a:moveTo>
                  <a:pt x="2653" y="1099"/>
                </a:moveTo>
                <a:cubicBezTo>
                  <a:pt x="2648" y="1301"/>
                  <a:pt x="2562" y="1494"/>
                  <a:pt x="2412" y="1644"/>
                </a:cubicBezTo>
                <a:cubicBezTo>
                  <a:pt x="2399" y="1657"/>
                  <a:pt x="2382" y="1663"/>
                  <a:pt x="2365" y="1663"/>
                </a:cubicBezTo>
                <a:cubicBezTo>
                  <a:pt x="2348" y="1663"/>
                  <a:pt x="2331" y="1657"/>
                  <a:pt x="2318" y="1644"/>
                </a:cubicBezTo>
                <a:lnTo>
                  <a:pt x="1010" y="336"/>
                </a:lnTo>
                <a:cubicBezTo>
                  <a:pt x="997" y="323"/>
                  <a:pt x="990" y="306"/>
                  <a:pt x="990" y="289"/>
                </a:cubicBezTo>
                <a:cubicBezTo>
                  <a:pt x="990" y="271"/>
                  <a:pt x="997" y="254"/>
                  <a:pt x="1010" y="241"/>
                </a:cubicBezTo>
                <a:cubicBezTo>
                  <a:pt x="1166" y="86"/>
                  <a:pt x="1367" y="0"/>
                  <a:pt x="1577" y="0"/>
                </a:cubicBezTo>
                <a:cubicBezTo>
                  <a:pt x="1774" y="0"/>
                  <a:pt x="1961" y="78"/>
                  <a:pt x="2104" y="221"/>
                </a:cubicBezTo>
                <a:lnTo>
                  <a:pt x="2108" y="225"/>
                </a:lnTo>
                <a:cubicBezTo>
                  <a:pt x="2133" y="250"/>
                  <a:pt x="2134" y="290"/>
                  <a:pt x="2111" y="316"/>
                </a:cubicBezTo>
                <a:lnTo>
                  <a:pt x="1873" y="590"/>
                </a:lnTo>
                <a:lnTo>
                  <a:pt x="2064" y="781"/>
                </a:lnTo>
                <a:lnTo>
                  <a:pt x="2338" y="543"/>
                </a:lnTo>
                <a:cubicBezTo>
                  <a:pt x="2364" y="520"/>
                  <a:pt x="2404" y="521"/>
                  <a:pt x="2429" y="546"/>
                </a:cubicBezTo>
                <a:lnTo>
                  <a:pt x="2433" y="550"/>
                </a:lnTo>
                <a:cubicBezTo>
                  <a:pt x="2581" y="698"/>
                  <a:pt x="2659" y="893"/>
                  <a:pt x="2653" y="1099"/>
                </a:cubicBezTo>
                <a:close/>
                <a:moveTo>
                  <a:pt x="363" y="1578"/>
                </a:moveTo>
                <a:lnTo>
                  <a:pt x="130" y="1828"/>
                </a:lnTo>
                <a:lnTo>
                  <a:pt x="1090" y="2278"/>
                </a:lnTo>
                <a:lnTo>
                  <a:pt x="1347" y="2038"/>
                </a:lnTo>
                <a:lnTo>
                  <a:pt x="363" y="1578"/>
                </a:lnTo>
                <a:close/>
                <a:moveTo>
                  <a:pt x="692" y="1225"/>
                </a:moveTo>
                <a:lnTo>
                  <a:pt x="459" y="1475"/>
                </a:lnTo>
                <a:lnTo>
                  <a:pt x="1452" y="1941"/>
                </a:lnTo>
                <a:lnTo>
                  <a:pt x="1709" y="1701"/>
                </a:lnTo>
                <a:lnTo>
                  <a:pt x="692" y="1225"/>
                </a:lnTo>
                <a:close/>
                <a:moveTo>
                  <a:pt x="1900" y="1430"/>
                </a:moveTo>
                <a:lnTo>
                  <a:pt x="1224" y="754"/>
                </a:lnTo>
                <a:cubicBezTo>
                  <a:pt x="1211" y="741"/>
                  <a:pt x="1194" y="734"/>
                  <a:pt x="1176" y="735"/>
                </a:cubicBezTo>
                <a:cubicBezTo>
                  <a:pt x="1157" y="735"/>
                  <a:pt x="1140" y="743"/>
                  <a:pt x="1128" y="756"/>
                </a:cubicBezTo>
                <a:lnTo>
                  <a:pt x="787" y="1122"/>
                </a:lnTo>
                <a:lnTo>
                  <a:pt x="1815" y="1603"/>
                </a:lnTo>
                <a:lnTo>
                  <a:pt x="1898" y="1526"/>
                </a:lnTo>
                <a:cubicBezTo>
                  <a:pt x="1911" y="1514"/>
                  <a:pt x="1919" y="1496"/>
                  <a:pt x="1919" y="1478"/>
                </a:cubicBezTo>
                <a:cubicBezTo>
                  <a:pt x="1919" y="1460"/>
                  <a:pt x="1912" y="1443"/>
                  <a:pt x="1900" y="1430"/>
                </a:cubicBezTo>
                <a:close/>
                <a:moveTo>
                  <a:pt x="35" y="1931"/>
                </a:moveTo>
                <a:lnTo>
                  <a:pt x="25" y="1942"/>
                </a:lnTo>
                <a:cubicBezTo>
                  <a:pt x="0" y="1968"/>
                  <a:pt x="1" y="2009"/>
                  <a:pt x="27" y="2034"/>
                </a:cubicBezTo>
                <a:lnTo>
                  <a:pt x="619" y="2627"/>
                </a:lnTo>
                <a:cubicBezTo>
                  <a:pt x="632" y="2640"/>
                  <a:pt x="649" y="2647"/>
                  <a:pt x="667" y="2647"/>
                </a:cubicBezTo>
                <a:cubicBezTo>
                  <a:pt x="683" y="2647"/>
                  <a:pt x="699" y="2641"/>
                  <a:pt x="712" y="2629"/>
                </a:cubicBezTo>
                <a:lnTo>
                  <a:pt x="984" y="2376"/>
                </a:lnTo>
                <a:lnTo>
                  <a:pt x="35" y="193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out-of-basket-commercial-symbol_49779"/>
          <p:cNvSpPr>
            <a:spLocks noChangeAspect="1"/>
          </p:cNvSpPr>
          <p:nvPr/>
        </p:nvSpPr>
        <p:spPr bwMode="auto">
          <a:xfrm>
            <a:off x="8037888" y="1833024"/>
            <a:ext cx="320942" cy="439353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44698" h="608768">
                <a:moveTo>
                  <a:pt x="234579" y="423962"/>
                </a:moveTo>
                <a:lnTo>
                  <a:pt x="234579" y="481019"/>
                </a:lnTo>
                <a:cubicBezTo>
                  <a:pt x="251506" y="477097"/>
                  <a:pt x="264131" y="465518"/>
                  <a:pt x="264131" y="452444"/>
                </a:cubicBezTo>
                <a:cubicBezTo>
                  <a:pt x="264131" y="438903"/>
                  <a:pt x="251506" y="427791"/>
                  <a:pt x="234579" y="423962"/>
                </a:cubicBezTo>
                <a:close/>
                <a:moveTo>
                  <a:pt x="210265" y="423495"/>
                </a:moveTo>
                <a:cubicBezTo>
                  <a:pt x="193339" y="427324"/>
                  <a:pt x="180714" y="438903"/>
                  <a:pt x="180714" y="451977"/>
                </a:cubicBezTo>
                <a:cubicBezTo>
                  <a:pt x="180714" y="465518"/>
                  <a:pt x="193339" y="476630"/>
                  <a:pt x="210265" y="480459"/>
                </a:cubicBezTo>
                <a:close/>
                <a:moveTo>
                  <a:pt x="234486" y="339263"/>
                </a:moveTo>
                <a:lnTo>
                  <a:pt x="234486" y="397348"/>
                </a:lnTo>
                <a:cubicBezTo>
                  <a:pt x="267404" y="394920"/>
                  <a:pt x="290689" y="380912"/>
                  <a:pt x="290689" y="368305"/>
                </a:cubicBezTo>
                <a:cubicBezTo>
                  <a:pt x="290689" y="355699"/>
                  <a:pt x="267497" y="342158"/>
                  <a:pt x="234486" y="339263"/>
                </a:cubicBezTo>
                <a:close/>
                <a:moveTo>
                  <a:pt x="210265" y="339263"/>
                </a:moveTo>
                <a:cubicBezTo>
                  <a:pt x="177347" y="342158"/>
                  <a:pt x="154061" y="355699"/>
                  <a:pt x="154061" y="368305"/>
                </a:cubicBezTo>
                <a:cubicBezTo>
                  <a:pt x="154061" y="380912"/>
                  <a:pt x="177347" y="394920"/>
                  <a:pt x="210265" y="397348"/>
                </a:cubicBezTo>
                <a:close/>
                <a:moveTo>
                  <a:pt x="265510" y="110929"/>
                </a:moveTo>
                <a:lnTo>
                  <a:pt x="432197" y="110929"/>
                </a:lnTo>
                <a:cubicBezTo>
                  <a:pt x="445293" y="110929"/>
                  <a:pt x="449689" y="128770"/>
                  <a:pt x="437623" y="134748"/>
                </a:cubicBezTo>
                <a:lnTo>
                  <a:pt x="270842" y="213022"/>
                </a:lnTo>
                <a:cubicBezTo>
                  <a:pt x="262610" y="217412"/>
                  <a:pt x="252882" y="211154"/>
                  <a:pt x="252882" y="202000"/>
                </a:cubicBezTo>
                <a:lnTo>
                  <a:pt x="252882" y="123539"/>
                </a:lnTo>
                <a:cubicBezTo>
                  <a:pt x="252882" y="116814"/>
                  <a:pt x="258775" y="110929"/>
                  <a:pt x="265510" y="110929"/>
                </a:cubicBezTo>
                <a:close/>
                <a:moveTo>
                  <a:pt x="12662" y="110858"/>
                </a:moveTo>
                <a:lnTo>
                  <a:pt x="179290" y="110858"/>
                </a:lnTo>
                <a:cubicBezTo>
                  <a:pt x="186022" y="110858"/>
                  <a:pt x="191913" y="116648"/>
                  <a:pt x="191913" y="123372"/>
                </a:cubicBezTo>
                <a:lnTo>
                  <a:pt x="191913" y="201817"/>
                </a:lnTo>
                <a:cubicBezTo>
                  <a:pt x="191913" y="211062"/>
                  <a:pt x="182189" y="217412"/>
                  <a:pt x="173960" y="213303"/>
                </a:cubicBezTo>
                <a:lnTo>
                  <a:pt x="7239" y="134485"/>
                </a:lnTo>
                <a:cubicBezTo>
                  <a:pt x="-4823" y="129255"/>
                  <a:pt x="-990" y="110858"/>
                  <a:pt x="12662" y="110858"/>
                </a:cubicBezTo>
                <a:close/>
                <a:moveTo>
                  <a:pt x="222329" y="0"/>
                </a:moveTo>
                <a:cubicBezTo>
                  <a:pt x="246550" y="0"/>
                  <a:pt x="266375" y="19891"/>
                  <a:pt x="266843" y="44077"/>
                </a:cubicBezTo>
                <a:cubicBezTo>
                  <a:pt x="266843" y="63875"/>
                  <a:pt x="253376" y="80777"/>
                  <a:pt x="234953" y="86193"/>
                </a:cubicBezTo>
                <a:lnTo>
                  <a:pt x="234953" y="314049"/>
                </a:lnTo>
                <a:cubicBezTo>
                  <a:pt x="280496" y="311155"/>
                  <a:pt x="310047" y="295093"/>
                  <a:pt x="310047" y="284540"/>
                </a:cubicBezTo>
                <a:cubicBezTo>
                  <a:pt x="310047" y="276789"/>
                  <a:pt x="291718" y="262315"/>
                  <a:pt x="251412" y="256992"/>
                </a:cubicBezTo>
                <a:cubicBezTo>
                  <a:pt x="244679" y="255965"/>
                  <a:pt x="239816" y="250175"/>
                  <a:pt x="240845" y="243451"/>
                </a:cubicBezTo>
                <a:cubicBezTo>
                  <a:pt x="241780" y="236728"/>
                  <a:pt x="247672" y="231872"/>
                  <a:pt x="254405" y="232806"/>
                </a:cubicBezTo>
                <a:cubicBezTo>
                  <a:pt x="303782" y="239529"/>
                  <a:pt x="334362" y="259513"/>
                  <a:pt x="334455" y="284634"/>
                </a:cubicBezTo>
                <a:cubicBezTo>
                  <a:pt x="334455" y="305458"/>
                  <a:pt x="314630" y="320400"/>
                  <a:pt x="287416" y="329084"/>
                </a:cubicBezTo>
                <a:cubicBezTo>
                  <a:pt x="304904" y="338796"/>
                  <a:pt x="315471" y="352337"/>
                  <a:pt x="315471" y="368305"/>
                </a:cubicBezTo>
                <a:cubicBezTo>
                  <a:pt x="315471" y="388570"/>
                  <a:pt x="297703" y="405565"/>
                  <a:pt x="270490" y="414717"/>
                </a:cubicBezTo>
                <a:cubicBezTo>
                  <a:pt x="281712" y="424336"/>
                  <a:pt x="288445" y="436942"/>
                  <a:pt x="288445" y="451510"/>
                </a:cubicBezTo>
                <a:cubicBezTo>
                  <a:pt x="288445" y="467946"/>
                  <a:pt x="279187" y="483354"/>
                  <a:pt x="264224" y="493066"/>
                </a:cubicBezTo>
                <a:cubicBezTo>
                  <a:pt x="278719" y="502778"/>
                  <a:pt x="288445" y="517719"/>
                  <a:pt x="288445" y="534622"/>
                </a:cubicBezTo>
                <a:cubicBezTo>
                  <a:pt x="288445" y="552925"/>
                  <a:pt x="277317" y="569360"/>
                  <a:pt x="258894" y="579633"/>
                </a:cubicBezTo>
                <a:cubicBezTo>
                  <a:pt x="250384" y="583741"/>
                  <a:pt x="244773" y="578605"/>
                  <a:pt x="242435" y="574777"/>
                </a:cubicBezTo>
                <a:cubicBezTo>
                  <a:pt x="239068" y="568893"/>
                  <a:pt x="241406" y="561703"/>
                  <a:pt x="247298" y="558341"/>
                </a:cubicBezTo>
                <a:cubicBezTo>
                  <a:pt x="257865" y="552551"/>
                  <a:pt x="264224" y="543867"/>
                  <a:pt x="264224" y="534622"/>
                </a:cubicBezTo>
                <a:cubicBezTo>
                  <a:pt x="264224" y="521081"/>
                  <a:pt x="251693" y="509968"/>
                  <a:pt x="234673" y="506140"/>
                </a:cubicBezTo>
                <a:lnTo>
                  <a:pt x="234673" y="596628"/>
                </a:lnTo>
                <a:cubicBezTo>
                  <a:pt x="234673" y="603352"/>
                  <a:pt x="229342" y="608768"/>
                  <a:pt x="222609" y="608768"/>
                </a:cubicBezTo>
                <a:cubicBezTo>
                  <a:pt x="215876" y="608768"/>
                  <a:pt x="210546" y="603352"/>
                  <a:pt x="210546" y="596628"/>
                </a:cubicBezTo>
                <a:lnTo>
                  <a:pt x="210546" y="506140"/>
                </a:lnTo>
                <a:cubicBezTo>
                  <a:pt x="193526" y="509968"/>
                  <a:pt x="180994" y="521548"/>
                  <a:pt x="180994" y="534622"/>
                </a:cubicBezTo>
                <a:cubicBezTo>
                  <a:pt x="180994" y="543773"/>
                  <a:pt x="187353" y="552458"/>
                  <a:pt x="197921" y="558341"/>
                </a:cubicBezTo>
                <a:cubicBezTo>
                  <a:pt x="203812" y="561703"/>
                  <a:pt x="206150" y="568893"/>
                  <a:pt x="202784" y="574777"/>
                </a:cubicBezTo>
                <a:cubicBezTo>
                  <a:pt x="199417" y="580566"/>
                  <a:pt x="192216" y="582994"/>
                  <a:pt x="186325" y="579633"/>
                </a:cubicBezTo>
                <a:cubicBezTo>
                  <a:pt x="167902" y="570014"/>
                  <a:pt x="156773" y="553112"/>
                  <a:pt x="156773" y="534622"/>
                </a:cubicBezTo>
                <a:cubicBezTo>
                  <a:pt x="156773" y="518186"/>
                  <a:pt x="166032" y="502778"/>
                  <a:pt x="180994" y="493066"/>
                </a:cubicBezTo>
                <a:cubicBezTo>
                  <a:pt x="166499" y="483354"/>
                  <a:pt x="156773" y="468413"/>
                  <a:pt x="156773" y="451510"/>
                </a:cubicBezTo>
                <a:cubicBezTo>
                  <a:pt x="156773" y="437503"/>
                  <a:pt x="163600" y="424429"/>
                  <a:pt x="174729" y="414717"/>
                </a:cubicBezTo>
                <a:cubicBezTo>
                  <a:pt x="147141" y="405565"/>
                  <a:pt x="129747" y="388570"/>
                  <a:pt x="129747" y="368305"/>
                </a:cubicBezTo>
                <a:cubicBezTo>
                  <a:pt x="129747" y="352337"/>
                  <a:pt x="140315" y="338796"/>
                  <a:pt x="157802" y="329084"/>
                </a:cubicBezTo>
                <a:cubicBezTo>
                  <a:pt x="130589" y="320026"/>
                  <a:pt x="110763" y="304898"/>
                  <a:pt x="110763" y="284634"/>
                </a:cubicBezTo>
                <a:cubicBezTo>
                  <a:pt x="110763" y="259513"/>
                  <a:pt x="141811" y="239529"/>
                  <a:pt x="190720" y="232806"/>
                </a:cubicBezTo>
                <a:cubicBezTo>
                  <a:pt x="197547" y="232339"/>
                  <a:pt x="203251" y="236728"/>
                  <a:pt x="204280" y="243451"/>
                </a:cubicBezTo>
                <a:cubicBezTo>
                  <a:pt x="204748" y="250268"/>
                  <a:pt x="200446" y="255965"/>
                  <a:pt x="193713" y="256992"/>
                </a:cubicBezTo>
                <a:cubicBezTo>
                  <a:pt x="153500" y="262222"/>
                  <a:pt x="135078" y="276322"/>
                  <a:pt x="135078" y="284540"/>
                </a:cubicBezTo>
                <a:cubicBezTo>
                  <a:pt x="135078" y="295559"/>
                  <a:pt x="164629" y="311621"/>
                  <a:pt x="210172" y="314049"/>
                </a:cubicBezTo>
                <a:lnTo>
                  <a:pt x="210172" y="86193"/>
                </a:lnTo>
                <a:cubicBezTo>
                  <a:pt x="191842" y="81337"/>
                  <a:pt x="178189" y="64342"/>
                  <a:pt x="178189" y="44077"/>
                </a:cubicBezTo>
                <a:cubicBezTo>
                  <a:pt x="178189" y="19798"/>
                  <a:pt x="198201" y="0"/>
                  <a:pt x="22232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out-of-basket-commercial-symbol_49779"/>
          <p:cNvSpPr>
            <a:spLocks noChangeAspect="1"/>
          </p:cNvSpPr>
          <p:nvPr/>
        </p:nvSpPr>
        <p:spPr bwMode="auto">
          <a:xfrm>
            <a:off x="8620329" y="1834636"/>
            <a:ext cx="439353" cy="436128"/>
          </a:xfrm>
          <a:custGeom>
            <a:avLst/>
            <a:gdLst>
              <a:gd name="connsiteX0" fmla="*/ 155290 w 605733"/>
              <a:gd name="connsiteY0" fmla="*/ 496650 h 601288"/>
              <a:gd name="connsiteX1" fmla="*/ 155290 w 605733"/>
              <a:gd name="connsiteY1" fmla="*/ 511959 h 601288"/>
              <a:gd name="connsiteX2" fmla="*/ 169210 w 605733"/>
              <a:gd name="connsiteY2" fmla="*/ 511959 h 601288"/>
              <a:gd name="connsiteX3" fmla="*/ 175093 w 605733"/>
              <a:gd name="connsiteY3" fmla="*/ 510957 h 601288"/>
              <a:gd name="connsiteX4" fmla="*/ 178825 w 605733"/>
              <a:gd name="connsiteY4" fmla="*/ 503804 h 601288"/>
              <a:gd name="connsiteX5" fmla="*/ 175237 w 605733"/>
              <a:gd name="connsiteY5" fmla="*/ 497651 h 601288"/>
              <a:gd name="connsiteX6" fmla="*/ 169497 w 605733"/>
              <a:gd name="connsiteY6" fmla="*/ 496650 h 601288"/>
              <a:gd name="connsiteX7" fmla="*/ 155290 w 605733"/>
              <a:gd name="connsiteY7" fmla="*/ 474616 h 601288"/>
              <a:gd name="connsiteX8" fmla="*/ 155290 w 605733"/>
              <a:gd name="connsiteY8" fmla="*/ 487207 h 601288"/>
              <a:gd name="connsiteX9" fmla="*/ 169210 w 605733"/>
              <a:gd name="connsiteY9" fmla="*/ 487207 h 601288"/>
              <a:gd name="connsiteX10" fmla="*/ 175380 w 605733"/>
              <a:gd name="connsiteY10" fmla="*/ 485776 h 601288"/>
              <a:gd name="connsiteX11" fmla="*/ 177677 w 605733"/>
              <a:gd name="connsiteY11" fmla="*/ 480768 h 601288"/>
              <a:gd name="connsiteX12" fmla="*/ 174519 w 605733"/>
              <a:gd name="connsiteY12" fmla="*/ 475475 h 601288"/>
              <a:gd name="connsiteX13" fmla="*/ 167775 w 605733"/>
              <a:gd name="connsiteY13" fmla="*/ 474616 h 601288"/>
              <a:gd name="connsiteX14" fmla="*/ 288399 w 605733"/>
              <a:gd name="connsiteY14" fmla="*/ 473001 h 601288"/>
              <a:gd name="connsiteX15" fmla="*/ 277075 w 605733"/>
              <a:gd name="connsiteY15" fmla="*/ 478297 h 601288"/>
              <a:gd name="connsiteX16" fmla="*/ 272918 w 605733"/>
              <a:gd name="connsiteY16" fmla="*/ 493183 h 601288"/>
              <a:gd name="connsiteX17" fmla="*/ 277075 w 605733"/>
              <a:gd name="connsiteY17" fmla="*/ 508069 h 601288"/>
              <a:gd name="connsiteX18" fmla="*/ 288399 w 605733"/>
              <a:gd name="connsiteY18" fmla="*/ 513222 h 601288"/>
              <a:gd name="connsiteX19" fmla="*/ 299723 w 605733"/>
              <a:gd name="connsiteY19" fmla="*/ 508069 h 601288"/>
              <a:gd name="connsiteX20" fmla="*/ 303880 w 605733"/>
              <a:gd name="connsiteY20" fmla="*/ 493183 h 601288"/>
              <a:gd name="connsiteX21" fmla="*/ 299723 w 605733"/>
              <a:gd name="connsiteY21" fmla="*/ 478297 h 601288"/>
              <a:gd name="connsiteX22" fmla="*/ 288399 w 605733"/>
              <a:gd name="connsiteY22" fmla="*/ 473001 h 601288"/>
              <a:gd name="connsiteX23" fmla="*/ 226587 w 605733"/>
              <a:gd name="connsiteY23" fmla="*/ 473001 h 601288"/>
              <a:gd name="connsiteX24" fmla="*/ 215263 w 605733"/>
              <a:gd name="connsiteY24" fmla="*/ 478297 h 601288"/>
              <a:gd name="connsiteX25" fmla="*/ 210962 w 605733"/>
              <a:gd name="connsiteY25" fmla="*/ 493183 h 601288"/>
              <a:gd name="connsiteX26" fmla="*/ 215263 w 605733"/>
              <a:gd name="connsiteY26" fmla="*/ 508069 h 601288"/>
              <a:gd name="connsiteX27" fmla="*/ 226587 w 605733"/>
              <a:gd name="connsiteY27" fmla="*/ 513222 h 601288"/>
              <a:gd name="connsiteX28" fmla="*/ 237767 w 605733"/>
              <a:gd name="connsiteY28" fmla="*/ 508069 h 601288"/>
              <a:gd name="connsiteX29" fmla="*/ 242068 w 605733"/>
              <a:gd name="connsiteY29" fmla="*/ 493183 h 601288"/>
              <a:gd name="connsiteX30" fmla="*/ 237767 w 605733"/>
              <a:gd name="connsiteY30" fmla="*/ 478297 h 601288"/>
              <a:gd name="connsiteX31" fmla="*/ 226587 w 605733"/>
              <a:gd name="connsiteY31" fmla="*/ 473001 h 601288"/>
              <a:gd name="connsiteX32" fmla="*/ 325236 w 605733"/>
              <a:gd name="connsiteY32" fmla="*/ 464744 h 601288"/>
              <a:gd name="connsiteX33" fmla="*/ 336990 w 605733"/>
              <a:gd name="connsiteY33" fmla="*/ 464744 h 601288"/>
              <a:gd name="connsiteX34" fmla="*/ 336990 w 605733"/>
              <a:gd name="connsiteY34" fmla="*/ 488208 h 601288"/>
              <a:gd name="connsiteX35" fmla="*/ 359063 w 605733"/>
              <a:gd name="connsiteY35" fmla="*/ 464744 h 601288"/>
              <a:gd name="connsiteX36" fmla="*/ 374543 w 605733"/>
              <a:gd name="connsiteY36" fmla="*/ 464744 h 601288"/>
              <a:gd name="connsiteX37" fmla="*/ 351036 w 605733"/>
              <a:gd name="connsiteY37" fmla="*/ 488208 h 601288"/>
              <a:gd name="connsiteX38" fmla="*/ 375690 w 605733"/>
              <a:gd name="connsiteY38" fmla="*/ 521831 h 601288"/>
              <a:gd name="connsiteX39" fmla="*/ 360353 w 605733"/>
              <a:gd name="connsiteY39" fmla="*/ 521831 h 601288"/>
              <a:gd name="connsiteX40" fmla="*/ 342723 w 605733"/>
              <a:gd name="connsiteY40" fmla="*/ 496936 h 601288"/>
              <a:gd name="connsiteX41" fmla="*/ 336990 w 605733"/>
              <a:gd name="connsiteY41" fmla="*/ 502802 h 601288"/>
              <a:gd name="connsiteX42" fmla="*/ 336990 w 605733"/>
              <a:gd name="connsiteY42" fmla="*/ 521831 h 601288"/>
              <a:gd name="connsiteX43" fmla="*/ 325236 w 605733"/>
              <a:gd name="connsiteY43" fmla="*/ 521831 h 601288"/>
              <a:gd name="connsiteX44" fmla="*/ 143953 w 605733"/>
              <a:gd name="connsiteY44" fmla="*/ 464744 h 601288"/>
              <a:gd name="connsiteX45" fmla="*/ 171649 w 605733"/>
              <a:gd name="connsiteY45" fmla="*/ 464744 h 601288"/>
              <a:gd name="connsiteX46" fmla="*/ 186430 w 605733"/>
              <a:gd name="connsiteY46" fmla="*/ 470753 h 601288"/>
              <a:gd name="connsiteX47" fmla="*/ 189157 w 605733"/>
              <a:gd name="connsiteY47" fmla="*/ 479481 h 601288"/>
              <a:gd name="connsiteX48" fmla="*/ 186430 w 605733"/>
              <a:gd name="connsiteY48" fmla="*/ 487922 h 601288"/>
              <a:gd name="connsiteX49" fmla="*/ 182125 w 605733"/>
              <a:gd name="connsiteY49" fmla="*/ 491213 h 601288"/>
              <a:gd name="connsiteX50" fmla="*/ 188726 w 605733"/>
              <a:gd name="connsiteY50" fmla="*/ 496221 h 601288"/>
              <a:gd name="connsiteX51" fmla="*/ 190879 w 605733"/>
              <a:gd name="connsiteY51" fmla="*/ 504519 h 601288"/>
              <a:gd name="connsiteX52" fmla="*/ 188296 w 605733"/>
              <a:gd name="connsiteY52" fmla="*/ 513676 h 601288"/>
              <a:gd name="connsiteX53" fmla="*/ 184278 w 605733"/>
              <a:gd name="connsiteY53" fmla="*/ 518254 h 601288"/>
              <a:gd name="connsiteX54" fmla="*/ 177820 w 605733"/>
              <a:gd name="connsiteY54" fmla="*/ 521116 h 601288"/>
              <a:gd name="connsiteX55" fmla="*/ 169784 w 605733"/>
              <a:gd name="connsiteY55" fmla="*/ 521831 h 601288"/>
              <a:gd name="connsiteX56" fmla="*/ 143953 w 605733"/>
              <a:gd name="connsiteY56" fmla="*/ 521831 h 601288"/>
              <a:gd name="connsiteX57" fmla="*/ 288399 w 605733"/>
              <a:gd name="connsiteY57" fmla="*/ 462839 h 601288"/>
              <a:gd name="connsiteX58" fmla="*/ 307177 w 605733"/>
              <a:gd name="connsiteY58" fmla="*/ 469566 h 601288"/>
              <a:gd name="connsiteX59" fmla="*/ 315921 w 605733"/>
              <a:gd name="connsiteY59" fmla="*/ 493183 h 601288"/>
              <a:gd name="connsiteX60" fmla="*/ 307177 w 605733"/>
              <a:gd name="connsiteY60" fmla="*/ 516657 h 601288"/>
              <a:gd name="connsiteX61" fmla="*/ 288399 w 605733"/>
              <a:gd name="connsiteY61" fmla="*/ 523384 h 601288"/>
              <a:gd name="connsiteX62" fmla="*/ 269621 w 605733"/>
              <a:gd name="connsiteY62" fmla="*/ 516657 h 601288"/>
              <a:gd name="connsiteX63" fmla="*/ 261021 w 605733"/>
              <a:gd name="connsiteY63" fmla="*/ 493183 h 601288"/>
              <a:gd name="connsiteX64" fmla="*/ 269621 w 605733"/>
              <a:gd name="connsiteY64" fmla="*/ 469566 h 601288"/>
              <a:gd name="connsiteX65" fmla="*/ 288399 w 605733"/>
              <a:gd name="connsiteY65" fmla="*/ 462839 h 601288"/>
              <a:gd name="connsiteX66" fmla="*/ 226587 w 605733"/>
              <a:gd name="connsiteY66" fmla="*/ 462839 h 601288"/>
              <a:gd name="connsiteX67" fmla="*/ 245364 w 605733"/>
              <a:gd name="connsiteY67" fmla="*/ 469566 h 601288"/>
              <a:gd name="connsiteX68" fmla="*/ 253965 w 605733"/>
              <a:gd name="connsiteY68" fmla="*/ 493183 h 601288"/>
              <a:gd name="connsiteX69" fmla="*/ 245364 w 605733"/>
              <a:gd name="connsiteY69" fmla="*/ 516657 h 601288"/>
              <a:gd name="connsiteX70" fmla="*/ 226587 w 605733"/>
              <a:gd name="connsiteY70" fmla="*/ 523384 h 601288"/>
              <a:gd name="connsiteX71" fmla="*/ 207809 w 605733"/>
              <a:gd name="connsiteY71" fmla="*/ 516657 h 601288"/>
              <a:gd name="connsiteX72" fmla="*/ 199065 w 605733"/>
              <a:gd name="connsiteY72" fmla="*/ 493183 h 601288"/>
              <a:gd name="connsiteX73" fmla="*/ 207809 w 605733"/>
              <a:gd name="connsiteY73" fmla="*/ 469566 h 601288"/>
              <a:gd name="connsiteX74" fmla="*/ 226587 w 605733"/>
              <a:gd name="connsiteY74" fmla="*/ 462839 h 601288"/>
              <a:gd name="connsiteX75" fmla="*/ 253977 w 605733"/>
              <a:gd name="connsiteY75" fmla="*/ 164823 h 601288"/>
              <a:gd name="connsiteX76" fmla="*/ 265734 w 605733"/>
              <a:gd name="connsiteY76" fmla="*/ 164823 h 601288"/>
              <a:gd name="connsiteX77" fmla="*/ 371263 w 605733"/>
              <a:gd name="connsiteY77" fmla="*/ 288066 h 601288"/>
              <a:gd name="connsiteX78" fmla="*/ 368109 w 605733"/>
              <a:gd name="connsiteY78" fmla="*/ 294937 h 601288"/>
              <a:gd name="connsiteX79" fmla="*/ 351907 w 605733"/>
              <a:gd name="connsiteY79" fmla="*/ 294937 h 601288"/>
              <a:gd name="connsiteX80" fmla="*/ 342730 w 605733"/>
              <a:gd name="connsiteY80" fmla="*/ 303955 h 601288"/>
              <a:gd name="connsiteX81" fmla="*/ 342730 w 605733"/>
              <a:gd name="connsiteY81" fmla="*/ 408304 h 601288"/>
              <a:gd name="connsiteX82" fmla="*/ 333697 w 605733"/>
              <a:gd name="connsiteY82" fmla="*/ 417465 h 601288"/>
              <a:gd name="connsiteX83" fmla="*/ 287672 w 605733"/>
              <a:gd name="connsiteY83" fmla="*/ 417465 h 601288"/>
              <a:gd name="connsiteX84" fmla="*/ 288675 w 605733"/>
              <a:gd name="connsiteY84" fmla="*/ 410594 h 601288"/>
              <a:gd name="connsiteX85" fmla="*/ 288675 w 605733"/>
              <a:gd name="connsiteY85" fmla="*/ 373521 h 601288"/>
              <a:gd name="connsiteX86" fmla="*/ 259856 w 605733"/>
              <a:gd name="connsiteY86" fmla="*/ 344750 h 601288"/>
              <a:gd name="connsiteX87" fmla="*/ 231036 w 605733"/>
              <a:gd name="connsiteY87" fmla="*/ 373521 h 601288"/>
              <a:gd name="connsiteX88" fmla="*/ 231036 w 605733"/>
              <a:gd name="connsiteY88" fmla="*/ 410594 h 601288"/>
              <a:gd name="connsiteX89" fmla="*/ 232040 w 605733"/>
              <a:gd name="connsiteY89" fmla="*/ 417465 h 601288"/>
              <a:gd name="connsiteX90" fmla="*/ 186014 w 605733"/>
              <a:gd name="connsiteY90" fmla="*/ 417465 h 601288"/>
              <a:gd name="connsiteX91" fmla="*/ 176981 w 605733"/>
              <a:gd name="connsiteY91" fmla="*/ 408304 h 601288"/>
              <a:gd name="connsiteX92" fmla="*/ 176981 w 605733"/>
              <a:gd name="connsiteY92" fmla="*/ 303955 h 601288"/>
              <a:gd name="connsiteX93" fmla="*/ 167805 w 605733"/>
              <a:gd name="connsiteY93" fmla="*/ 294937 h 601288"/>
              <a:gd name="connsiteX94" fmla="*/ 151603 w 605733"/>
              <a:gd name="connsiteY94" fmla="*/ 294937 h 601288"/>
              <a:gd name="connsiteX95" fmla="*/ 148448 w 605733"/>
              <a:gd name="connsiteY95" fmla="*/ 288066 h 601288"/>
              <a:gd name="connsiteX96" fmla="*/ 67115 w 605733"/>
              <a:gd name="connsiteY96" fmla="*/ 113413 h 601288"/>
              <a:gd name="connsiteX97" fmla="*/ 30976 w 605733"/>
              <a:gd name="connsiteY97" fmla="*/ 149488 h 601288"/>
              <a:gd name="connsiteX98" fmla="*/ 30976 w 605733"/>
              <a:gd name="connsiteY98" fmla="*/ 534291 h 601288"/>
              <a:gd name="connsiteX99" fmla="*/ 67115 w 605733"/>
              <a:gd name="connsiteY99" fmla="*/ 570366 h 601288"/>
              <a:gd name="connsiteX100" fmla="*/ 452599 w 605733"/>
              <a:gd name="connsiteY100" fmla="*/ 570366 h 601288"/>
              <a:gd name="connsiteX101" fmla="*/ 488738 w 605733"/>
              <a:gd name="connsiteY101" fmla="*/ 534291 h 601288"/>
              <a:gd name="connsiteX102" fmla="*/ 488738 w 605733"/>
              <a:gd name="connsiteY102" fmla="*/ 149488 h 601288"/>
              <a:gd name="connsiteX103" fmla="*/ 452599 w 605733"/>
              <a:gd name="connsiteY103" fmla="*/ 113413 h 601288"/>
              <a:gd name="connsiteX104" fmla="*/ 67115 w 605733"/>
              <a:gd name="connsiteY104" fmla="*/ 82491 h 601288"/>
              <a:gd name="connsiteX105" fmla="*/ 452599 w 605733"/>
              <a:gd name="connsiteY105" fmla="*/ 82491 h 601288"/>
              <a:gd name="connsiteX106" fmla="*/ 519714 w 605733"/>
              <a:gd name="connsiteY106" fmla="*/ 149488 h 601288"/>
              <a:gd name="connsiteX107" fmla="*/ 519714 w 605733"/>
              <a:gd name="connsiteY107" fmla="*/ 534291 h 601288"/>
              <a:gd name="connsiteX108" fmla="*/ 452599 w 605733"/>
              <a:gd name="connsiteY108" fmla="*/ 601288 h 601288"/>
              <a:gd name="connsiteX109" fmla="*/ 67115 w 605733"/>
              <a:gd name="connsiteY109" fmla="*/ 601288 h 601288"/>
              <a:gd name="connsiteX110" fmla="*/ 0 w 605733"/>
              <a:gd name="connsiteY110" fmla="*/ 534291 h 601288"/>
              <a:gd name="connsiteX111" fmla="*/ 0 w 605733"/>
              <a:gd name="connsiteY111" fmla="*/ 149488 h 601288"/>
              <a:gd name="connsiteX112" fmla="*/ 67115 w 605733"/>
              <a:gd name="connsiteY112" fmla="*/ 82491 h 601288"/>
              <a:gd name="connsiteX113" fmla="*/ 70530 w 605733"/>
              <a:gd name="connsiteY113" fmla="*/ 41281 h 601288"/>
              <a:gd name="connsiteX114" fmla="*/ 497334 w 605733"/>
              <a:gd name="connsiteY114" fmla="*/ 41281 h 601288"/>
              <a:gd name="connsiteX115" fmla="*/ 564452 w 605733"/>
              <a:gd name="connsiteY115" fmla="*/ 108278 h 601288"/>
              <a:gd name="connsiteX116" fmla="*/ 564452 w 605733"/>
              <a:gd name="connsiteY116" fmla="*/ 544617 h 601288"/>
              <a:gd name="connsiteX117" fmla="*/ 548963 w 605733"/>
              <a:gd name="connsiteY117" fmla="*/ 560078 h 601288"/>
              <a:gd name="connsiteX118" fmla="*/ 537777 w 605733"/>
              <a:gd name="connsiteY118" fmla="*/ 555211 h 601288"/>
              <a:gd name="connsiteX119" fmla="*/ 533474 w 605733"/>
              <a:gd name="connsiteY119" fmla="*/ 544617 h 601288"/>
              <a:gd name="connsiteX120" fmla="*/ 533474 w 605733"/>
              <a:gd name="connsiteY120" fmla="*/ 115436 h 601288"/>
              <a:gd name="connsiteX121" fmla="*/ 533474 w 605733"/>
              <a:gd name="connsiteY121" fmla="*/ 108278 h 601288"/>
              <a:gd name="connsiteX122" fmla="*/ 497334 w 605733"/>
              <a:gd name="connsiteY122" fmla="*/ 72203 h 601288"/>
              <a:gd name="connsiteX123" fmla="*/ 493748 w 605733"/>
              <a:gd name="connsiteY123" fmla="*/ 72203 h 601288"/>
              <a:gd name="connsiteX124" fmla="*/ 452588 w 605733"/>
              <a:gd name="connsiteY124" fmla="*/ 72203 h 601288"/>
              <a:gd name="connsiteX125" fmla="*/ 70530 w 605733"/>
              <a:gd name="connsiteY125" fmla="*/ 72203 h 601288"/>
              <a:gd name="connsiteX126" fmla="*/ 56188 w 605733"/>
              <a:gd name="connsiteY126" fmla="*/ 62611 h 601288"/>
              <a:gd name="connsiteX127" fmla="*/ 55041 w 605733"/>
              <a:gd name="connsiteY127" fmla="*/ 56742 h 601288"/>
              <a:gd name="connsiteX128" fmla="*/ 70530 w 605733"/>
              <a:gd name="connsiteY128" fmla="*/ 41281 h 601288"/>
              <a:gd name="connsiteX129" fmla="*/ 111879 w 605733"/>
              <a:gd name="connsiteY129" fmla="*/ 0 h 601288"/>
              <a:gd name="connsiteX130" fmla="*/ 538624 w 605733"/>
              <a:gd name="connsiteY130" fmla="*/ 0 h 601288"/>
              <a:gd name="connsiteX131" fmla="*/ 605733 w 605733"/>
              <a:gd name="connsiteY131" fmla="*/ 66997 h 601288"/>
              <a:gd name="connsiteX132" fmla="*/ 605733 w 605733"/>
              <a:gd name="connsiteY132" fmla="*/ 503336 h 601288"/>
              <a:gd name="connsiteX133" fmla="*/ 590246 w 605733"/>
              <a:gd name="connsiteY133" fmla="*/ 518797 h 601288"/>
              <a:gd name="connsiteX134" fmla="*/ 574760 w 605733"/>
              <a:gd name="connsiteY134" fmla="*/ 503336 h 601288"/>
              <a:gd name="connsiteX135" fmla="*/ 574760 w 605733"/>
              <a:gd name="connsiteY135" fmla="*/ 66997 h 601288"/>
              <a:gd name="connsiteX136" fmla="*/ 538624 w 605733"/>
              <a:gd name="connsiteY136" fmla="*/ 30922 h 601288"/>
              <a:gd name="connsiteX137" fmla="*/ 111879 w 605733"/>
              <a:gd name="connsiteY137" fmla="*/ 30922 h 601288"/>
              <a:gd name="connsiteX138" fmla="*/ 96392 w 605733"/>
              <a:gd name="connsiteY138" fmla="*/ 15461 h 601288"/>
              <a:gd name="connsiteX139" fmla="*/ 111879 w 605733"/>
              <a:gd name="connsiteY139" fmla="*/ 0 h 60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05733" h="601288">
                <a:moveTo>
                  <a:pt x="155290" y="496650"/>
                </a:moveTo>
                <a:lnTo>
                  <a:pt x="155290" y="511959"/>
                </a:lnTo>
                <a:lnTo>
                  <a:pt x="169210" y="511959"/>
                </a:lnTo>
                <a:cubicBezTo>
                  <a:pt x="171793" y="511959"/>
                  <a:pt x="173658" y="511530"/>
                  <a:pt x="175093" y="510957"/>
                </a:cubicBezTo>
                <a:cubicBezTo>
                  <a:pt x="177533" y="509670"/>
                  <a:pt x="178825" y="507237"/>
                  <a:pt x="178825" y="503804"/>
                </a:cubicBezTo>
                <a:cubicBezTo>
                  <a:pt x="178825" y="500799"/>
                  <a:pt x="177533" y="498796"/>
                  <a:pt x="175237" y="497651"/>
                </a:cubicBezTo>
                <a:cubicBezTo>
                  <a:pt x="173802" y="497079"/>
                  <a:pt x="171936" y="496650"/>
                  <a:pt x="169497" y="496650"/>
                </a:cubicBezTo>
                <a:close/>
                <a:moveTo>
                  <a:pt x="155290" y="474616"/>
                </a:moveTo>
                <a:lnTo>
                  <a:pt x="155290" y="487207"/>
                </a:lnTo>
                <a:lnTo>
                  <a:pt x="169210" y="487207"/>
                </a:lnTo>
                <a:cubicBezTo>
                  <a:pt x="171793" y="487207"/>
                  <a:pt x="173802" y="486778"/>
                  <a:pt x="175380" y="485776"/>
                </a:cubicBezTo>
                <a:cubicBezTo>
                  <a:pt x="176815" y="484918"/>
                  <a:pt x="177677" y="483201"/>
                  <a:pt x="177677" y="480768"/>
                </a:cubicBezTo>
                <a:cubicBezTo>
                  <a:pt x="177677" y="478050"/>
                  <a:pt x="176672" y="476333"/>
                  <a:pt x="174519" y="475475"/>
                </a:cubicBezTo>
                <a:cubicBezTo>
                  <a:pt x="172797" y="474902"/>
                  <a:pt x="170501" y="474616"/>
                  <a:pt x="167775" y="474616"/>
                </a:cubicBezTo>
                <a:close/>
                <a:moveTo>
                  <a:pt x="288399" y="473001"/>
                </a:moveTo>
                <a:cubicBezTo>
                  <a:pt x="283669" y="473001"/>
                  <a:pt x="279942" y="474719"/>
                  <a:pt x="277075" y="478297"/>
                </a:cubicBezTo>
                <a:cubicBezTo>
                  <a:pt x="274352" y="481732"/>
                  <a:pt x="272918" y="486742"/>
                  <a:pt x="272918" y="493183"/>
                </a:cubicBezTo>
                <a:cubicBezTo>
                  <a:pt x="272918" y="499624"/>
                  <a:pt x="274352" y="504491"/>
                  <a:pt x="277075" y="508069"/>
                </a:cubicBezTo>
                <a:cubicBezTo>
                  <a:pt x="279942" y="511504"/>
                  <a:pt x="283669" y="513222"/>
                  <a:pt x="288399" y="513222"/>
                </a:cubicBezTo>
                <a:cubicBezTo>
                  <a:pt x="293130" y="513222"/>
                  <a:pt x="297000" y="511504"/>
                  <a:pt x="299723" y="508069"/>
                </a:cubicBezTo>
                <a:cubicBezTo>
                  <a:pt x="302447" y="504491"/>
                  <a:pt x="303880" y="499624"/>
                  <a:pt x="303880" y="493183"/>
                </a:cubicBezTo>
                <a:cubicBezTo>
                  <a:pt x="303880" y="486742"/>
                  <a:pt x="302590" y="481732"/>
                  <a:pt x="299723" y="478297"/>
                </a:cubicBezTo>
                <a:cubicBezTo>
                  <a:pt x="297000" y="474719"/>
                  <a:pt x="293130" y="473001"/>
                  <a:pt x="288399" y="473001"/>
                </a:cubicBezTo>
                <a:close/>
                <a:moveTo>
                  <a:pt x="226587" y="473001"/>
                </a:moveTo>
                <a:cubicBezTo>
                  <a:pt x="221856" y="473001"/>
                  <a:pt x="217986" y="474719"/>
                  <a:pt x="215263" y="478297"/>
                </a:cubicBezTo>
                <a:cubicBezTo>
                  <a:pt x="212396" y="481732"/>
                  <a:pt x="210962" y="486742"/>
                  <a:pt x="210962" y="493183"/>
                </a:cubicBezTo>
                <a:cubicBezTo>
                  <a:pt x="210962" y="499624"/>
                  <a:pt x="212396" y="504491"/>
                  <a:pt x="215263" y="508069"/>
                </a:cubicBezTo>
                <a:cubicBezTo>
                  <a:pt x="217986" y="511504"/>
                  <a:pt x="221856" y="513222"/>
                  <a:pt x="226587" y="513222"/>
                </a:cubicBezTo>
                <a:cubicBezTo>
                  <a:pt x="231317" y="513222"/>
                  <a:pt x="235044" y="511504"/>
                  <a:pt x="237767" y="508069"/>
                </a:cubicBezTo>
                <a:cubicBezTo>
                  <a:pt x="240634" y="504491"/>
                  <a:pt x="242068" y="499624"/>
                  <a:pt x="242068" y="493183"/>
                </a:cubicBezTo>
                <a:cubicBezTo>
                  <a:pt x="242068" y="486742"/>
                  <a:pt x="240634" y="481732"/>
                  <a:pt x="237767" y="478297"/>
                </a:cubicBezTo>
                <a:cubicBezTo>
                  <a:pt x="235044" y="474719"/>
                  <a:pt x="231317" y="473001"/>
                  <a:pt x="226587" y="473001"/>
                </a:cubicBezTo>
                <a:close/>
                <a:moveTo>
                  <a:pt x="325236" y="464744"/>
                </a:moveTo>
                <a:lnTo>
                  <a:pt x="336990" y="464744"/>
                </a:lnTo>
                <a:lnTo>
                  <a:pt x="336990" y="488208"/>
                </a:lnTo>
                <a:lnTo>
                  <a:pt x="359063" y="464744"/>
                </a:lnTo>
                <a:lnTo>
                  <a:pt x="374543" y="464744"/>
                </a:lnTo>
                <a:lnTo>
                  <a:pt x="351036" y="488208"/>
                </a:lnTo>
                <a:lnTo>
                  <a:pt x="375690" y="521831"/>
                </a:lnTo>
                <a:lnTo>
                  <a:pt x="360353" y="521831"/>
                </a:lnTo>
                <a:lnTo>
                  <a:pt x="342723" y="496936"/>
                </a:lnTo>
                <a:lnTo>
                  <a:pt x="336990" y="502802"/>
                </a:lnTo>
                <a:lnTo>
                  <a:pt x="336990" y="521831"/>
                </a:lnTo>
                <a:lnTo>
                  <a:pt x="325236" y="521831"/>
                </a:lnTo>
                <a:close/>
                <a:moveTo>
                  <a:pt x="143953" y="464744"/>
                </a:moveTo>
                <a:lnTo>
                  <a:pt x="171649" y="464744"/>
                </a:lnTo>
                <a:cubicBezTo>
                  <a:pt x="178538" y="464744"/>
                  <a:pt x="183560" y="466890"/>
                  <a:pt x="186430" y="470753"/>
                </a:cubicBezTo>
                <a:cubicBezTo>
                  <a:pt x="188152" y="473185"/>
                  <a:pt x="189157" y="476047"/>
                  <a:pt x="189157" y="479481"/>
                </a:cubicBezTo>
                <a:cubicBezTo>
                  <a:pt x="189157" y="483058"/>
                  <a:pt x="188152" y="485776"/>
                  <a:pt x="186430" y="487922"/>
                </a:cubicBezTo>
                <a:cubicBezTo>
                  <a:pt x="185426" y="489067"/>
                  <a:pt x="183991" y="490211"/>
                  <a:pt x="182125" y="491213"/>
                </a:cubicBezTo>
                <a:cubicBezTo>
                  <a:pt x="184995" y="492214"/>
                  <a:pt x="187148" y="493931"/>
                  <a:pt x="188726" y="496221"/>
                </a:cubicBezTo>
                <a:cubicBezTo>
                  <a:pt x="190161" y="498510"/>
                  <a:pt x="190879" y="501228"/>
                  <a:pt x="190879" y="504519"/>
                </a:cubicBezTo>
                <a:cubicBezTo>
                  <a:pt x="190879" y="507953"/>
                  <a:pt x="190018" y="510957"/>
                  <a:pt x="188296" y="513676"/>
                </a:cubicBezTo>
                <a:cubicBezTo>
                  <a:pt x="187291" y="515536"/>
                  <a:pt x="185856" y="516966"/>
                  <a:pt x="184278" y="518254"/>
                </a:cubicBezTo>
                <a:cubicBezTo>
                  <a:pt x="182412" y="519542"/>
                  <a:pt x="180260" y="520543"/>
                  <a:pt x="177820" y="521116"/>
                </a:cubicBezTo>
                <a:cubicBezTo>
                  <a:pt x="175380" y="521545"/>
                  <a:pt x="172654" y="521831"/>
                  <a:pt x="169784" y="521831"/>
                </a:cubicBezTo>
                <a:lnTo>
                  <a:pt x="143953" y="521831"/>
                </a:lnTo>
                <a:close/>
                <a:moveTo>
                  <a:pt x="288399" y="462839"/>
                </a:moveTo>
                <a:cubicBezTo>
                  <a:pt x="296570" y="462839"/>
                  <a:pt x="302877" y="465129"/>
                  <a:pt x="307177" y="469566"/>
                </a:cubicBezTo>
                <a:cubicBezTo>
                  <a:pt x="312911" y="474862"/>
                  <a:pt x="315921" y="482734"/>
                  <a:pt x="315921" y="493183"/>
                </a:cubicBezTo>
                <a:cubicBezTo>
                  <a:pt x="315921" y="503345"/>
                  <a:pt x="313054" y="511218"/>
                  <a:pt x="307177" y="516657"/>
                </a:cubicBezTo>
                <a:cubicBezTo>
                  <a:pt x="302877" y="521094"/>
                  <a:pt x="296570" y="523384"/>
                  <a:pt x="288399" y="523384"/>
                </a:cubicBezTo>
                <a:cubicBezTo>
                  <a:pt x="280229" y="523384"/>
                  <a:pt x="274065" y="521237"/>
                  <a:pt x="269621" y="516657"/>
                </a:cubicBezTo>
                <a:cubicBezTo>
                  <a:pt x="263888" y="511218"/>
                  <a:pt x="261021" y="503345"/>
                  <a:pt x="261021" y="493183"/>
                </a:cubicBezTo>
                <a:cubicBezTo>
                  <a:pt x="261021" y="482734"/>
                  <a:pt x="263888" y="474862"/>
                  <a:pt x="269621" y="469566"/>
                </a:cubicBezTo>
                <a:cubicBezTo>
                  <a:pt x="274065" y="465129"/>
                  <a:pt x="280229" y="462839"/>
                  <a:pt x="288399" y="462839"/>
                </a:cubicBezTo>
                <a:close/>
                <a:moveTo>
                  <a:pt x="226587" y="462839"/>
                </a:moveTo>
                <a:cubicBezTo>
                  <a:pt x="234757" y="462839"/>
                  <a:pt x="240921" y="465129"/>
                  <a:pt x="245364" y="469566"/>
                </a:cubicBezTo>
                <a:cubicBezTo>
                  <a:pt x="251098" y="474862"/>
                  <a:pt x="253965" y="482734"/>
                  <a:pt x="253965" y="493183"/>
                </a:cubicBezTo>
                <a:cubicBezTo>
                  <a:pt x="253965" y="503345"/>
                  <a:pt x="251098" y="511218"/>
                  <a:pt x="245364" y="516657"/>
                </a:cubicBezTo>
                <a:cubicBezTo>
                  <a:pt x="240921" y="521094"/>
                  <a:pt x="234757" y="523384"/>
                  <a:pt x="226587" y="523384"/>
                </a:cubicBezTo>
                <a:cubicBezTo>
                  <a:pt x="218416" y="523384"/>
                  <a:pt x="212109" y="521237"/>
                  <a:pt x="207809" y="516657"/>
                </a:cubicBezTo>
                <a:cubicBezTo>
                  <a:pt x="201932" y="511218"/>
                  <a:pt x="199065" y="503345"/>
                  <a:pt x="199065" y="493183"/>
                </a:cubicBezTo>
                <a:cubicBezTo>
                  <a:pt x="199065" y="482734"/>
                  <a:pt x="201932" y="474862"/>
                  <a:pt x="207809" y="469566"/>
                </a:cubicBezTo>
                <a:cubicBezTo>
                  <a:pt x="212109" y="465129"/>
                  <a:pt x="218416" y="462839"/>
                  <a:pt x="226587" y="462839"/>
                </a:cubicBezTo>
                <a:close/>
                <a:moveTo>
                  <a:pt x="253977" y="164823"/>
                </a:moveTo>
                <a:cubicBezTo>
                  <a:pt x="257275" y="161101"/>
                  <a:pt x="262437" y="161101"/>
                  <a:pt x="265734" y="164823"/>
                </a:cubicBezTo>
                <a:lnTo>
                  <a:pt x="371263" y="288066"/>
                </a:lnTo>
                <a:cubicBezTo>
                  <a:pt x="374561" y="291788"/>
                  <a:pt x="373127" y="294937"/>
                  <a:pt x="368109" y="294937"/>
                </a:cubicBezTo>
                <a:lnTo>
                  <a:pt x="351907" y="294937"/>
                </a:lnTo>
                <a:cubicBezTo>
                  <a:pt x="346888" y="294937"/>
                  <a:pt x="342730" y="298945"/>
                  <a:pt x="342730" y="303955"/>
                </a:cubicBezTo>
                <a:lnTo>
                  <a:pt x="342730" y="408304"/>
                </a:lnTo>
                <a:cubicBezTo>
                  <a:pt x="342730" y="413314"/>
                  <a:pt x="338716" y="417465"/>
                  <a:pt x="333697" y="417465"/>
                </a:cubicBezTo>
                <a:lnTo>
                  <a:pt x="287672" y="417465"/>
                </a:lnTo>
                <a:cubicBezTo>
                  <a:pt x="288245" y="415175"/>
                  <a:pt x="288675" y="413028"/>
                  <a:pt x="288675" y="410594"/>
                </a:cubicBezTo>
                <a:lnTo>
                  <a:pt x="288675" y="373521"/>
                </a:lnTo>
                <a:cubicBezTo>
                  <a:pt x="288675" y="357632"/>
                  <a:pt x="275771" y="344750"/>
                  <a:pt x="259856" y="344750"/>
                </a:cubicBezTo>
                <a:cubicBezTo>
                  <a:pt x="243940" y="344750"/>
                  <a:pt x="231036" y="357632"/>
                  <a:pt x="231036" y="373521"/>
                </a:cubicBezTo>
                <a:lnTo>
                  <a:pt x="231036" y="410594"/>
                </a:lnTo>
                <a:cubicBezTo>
                  <a:pt x="231036" y="413028"/>
                  <a:pt x="231466" y="415175"/>
                  <a:pt x="232040" y="417465"/>
                </a:cubicBezTo>
                <a:lnTo>
                  <a:pt x="186014" y="417465"/>
                </a:lnTo>
                <a:cubicBezTo>
                  <a:pt x="180996" y="417465"/>
                  <a:pt x="176981" y="413314"/>
                  <a:pt x="176981" y="408304"/>
                </a:cubicBezTo>
                <a:lnTo>
                  <a:pt x="176981" y="303955"/>
                </a:lnTo>
                <a:cubicBezTo>
                  <a:pt x="176981" y="298945"/>
                  <a:pt x="172823" y="294937"/>
                  <a:pt x="167805" y="294937"/>
                </a:cubicBezTo>
                <a:lnTo>
                  <a:pt x="151603" y="294937"/>
                </a:lnTo>
                <a:cubicBezTo>
                  <a:pt x="146584" y="294937"/>
                  <a:pt x="145294" y="291788"/>
                  <a:pt x="148448" y="288066"/>
                </a:cubicBezTo>
                <a:close/>
                <a:moveTo>
                  <a:pt x="67115" y="113413"/>
                </a:moveTo>
                <a:cubicBezTo>
                  <a:pt x="47181" y="113413"/>
                  <a:pt x="30976" y="129589"/>
                  <a:pt x="30976" y="149488"/>
                </a:cubicBezTo>
                <a:lnTo>
                  <a:pt x="30976" y="534291"/>
                </a:lnTo>
                <a:cubicBezTo>
                  <a:pt x="30976" y="554190"/>
                  <a:pt x="47181" y="570366"/>
                  <a:pt x="67115" y="570366"/>
                </a:cubicBezTo>
                <a:lnTo>
                  <a:pt x="452599" y="570366"/>
                </a:lnTo>
                <a:cubicBezTo>
                  <a:pt x="472533" y="570366"/>
                  <a:pt x="488738" y="554190"/>
                  <a:pt x="488738" y="534291"/>
                </a:cubicBezTo>
                <a:lnTo>
                  <a:pt x="488738" y="149488"/>
                </a:lnTo>
                <a:cubicBezTo>
                  <a:pt x="488738" y="129589"/>
                  <a:pt x="472533" y="113413"/>
                  <a:pt x="452599" y="113413"/>
                </a:cubicBezTo>
                <a:close/>
                <a:moveTo>
                  <a:pt x="67115" y="82491"/>
                </a:moveTo>
                <a:lnTo>
                  <a:pt x="452599" y="82491"/>
                </a:lnTo>
                <a:cubicBezTo>
                  <a:pt x="489598" y="82491"/>
                  <a:pt x="519714" y="112554"/>
                  <a:pt x="519714" y="149488"/>
                </a:cubicBezTo>
                <a:lnTo>
                  <a:pt x="519714" y="534291"/>
                </a:lnTo>
                <a:cubicBezTo>
                  <a:pt x="519714" y="571225"/>
                  <a:pt x="489598" y="601288"/>
                  <a:pt x="452599" y="601288"/>
                </a:cubicBezTo>
                <a:lnTo>
                  <a:pt x="67115" y="601288"/>
                </a:lnTo>
                <a:cubicBezTo>
                  <a:pt x="30116" y="601288"/>
                  <a:pt x="0" y="571225"/>
                  <a:pt x="0" y="534291"/>
                </a:cubicBezTo>
                <a:lnTo>
                  <a:pt x="0" y="149488"/>
                </a:lnTo>
                <a:cubicBezTo>
                  <a:pt x="0" y="112554"/>
                  <a:pt x="30116" y="82491"/>
                  <a:pt x="67115" y="82491"/>
                </a:cubicBezTo>
                <a:close/>
                <a:moveTo>
                  <a:pt x="70530" y="41281"/>
                </a:moveTo>
                <a:lnTo>
                  <a:pt x="497334" y="41281"/>
                </a:lnTo>
                <a:cubicBezTo>
                  <a:pt x="534335" y="41281"/>
                  <a:pt x="564452" y="71344"/>
                  <a:pt x="564452" y="108278"/>
                </a:cubicBezTo>
                <a:lnTo>
                  <a:pt x="564452" y="544617"/>
                </a:lnTo>
                <a:cubicBezTo>
                  <a:pt x="564452" y="553207"/>
                  <a:pt x="557568" y="560078"/>
                  <a:pt x="548963" y="560078"/>
                </a:cubicBezTo>
                <a:cubicBezTo>
                  <a:pt x="544517" y="560078"/>
                  <a:pt x="540502" y="558217"/>
                  <a:pt x="537777" y="555211"/>
                </a:cubicBezTo>
                <a:cubicBezTo>
                  <a:pt x="535052" y="552491"/>
                  <a:pt x="533474" y="548769"/>
                  <a:pt x="533474" y="544617"/>
                </a:cubicBezTo>
                <a:lnTo>
                  <a:pt x="533474" y="115436"/>
                </a:lnTo>
                <a:lnTo>
                  <a:pt x="533474" y="108278"/>
                </a:lnTo>
                <a:cubicBezTo>
                  <a:pt x="533474" y="88379"/>
                  <a:pt x="517268" y="72203"/>
                  <a:pt x="497334" y="72203"/>
                </a:cubicBezTo>
                <a:lnTo>
                  <a:pt x="493748" y="72203"/>
                </a:lnTo>
                <a:lnTo>
                  <a:pt x="452588" y="72203"/>
                </a:lnTo>
                <a:lnTo>
                  <a:pt x="70530" y="72203"/>
                </a:lnTo>
                <a:cubicBezTo>
                  <a:pt x="64076" y="72203"/>
                  <a:pt x="58483" y="68194"/>
                  <a:pt x="56188" y="62611"/>
                </a:cubicBezTo>
                <a:cubicBezTo>
                  <a:pt x="55471" y="60750"/>
                  <a:pt x="55041" y="58889"/>
                  <a:pt x="55041" y="56742"/>
                </a:cubicBezTo>
                <a:cubicBezTo>
                  <a:pt x="55041" y="48152"/>
                  <a:pt x="61925" y="41281"/>
                  <a:pt x="70530" y="41281"/>
                </a:cubicBezTo>
                <a:close/>
                <a:moveTo>
                  <a:pt x="111879" y="0"/>
                </a:moveTo>
                <a:lnTo>
                  <a:pt x="538624" y="0"/>
                </a:lnTo>
                <a:cubicBezTo>
                  <a:pt x="575620" y="0"/>
                  <a:pt x="605733" y="30063"/>
                  <a:pt x="605733" y="66997"/>
                </a:cubicBezTo>
                <a:lnTo>
                  <a:pt x="605733" y="503336"/>
                </a:lnTo>
                <a:cubicBezTo>
                  <a:pt x="605733" y="511926"/>
                  <a:pt x="598850" y="518797"/>
                  <a:pt x="590246" y="518797"/>
                </a:cubicBezTo>
                <a:cubicBezTo>
                  <a:pt x="581643" y="518797"/>
                  <a:pt x="574760" y="511926"/>
                  <a:pt x="574760" y="503336"/>
                </a:cubicBezTo>
                <a:lnTo>
                  <a:pt x="574760" y="66997"/>
                </a:lnTo>
                <a:cubicBezTo>
                  <a:pt x="574760" y="47098"/>
                  <a:pt x="558556" y="30922"/>
                  <a:pt x="538624" y="30922"/>
                </a:cubicBezTo>
                <a:lnTo>
                  <a:pt x="111879" y="30922"/>
                </a:lnTo>
                <a:cubicBezTo>
                  <a:pt x="103275" y="30922"/>
                  <a:pt x="96392" y="24050"/>
                  <a:pt x="96392" y="15461"/>
                </a:cubicBezTo>
                <a:cubicBezTo>
                  <a:pt x="96392" y="6872"/>
                  <a:pt x="103275" y="0"/>
                  <a:pt x="1118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out-of-basket-commercial-symbol_49779"/>
          <p:cNvSpPr>
            <a:spLocks noChangeAspect="1"/>
          </p:cNvSpPr>
          <p:nvPr/>
        </p:nvSpPr>
        <p:spPr bwMode="auto">
          <a:xfrm>
            <a:off x="9282736" y="1833024"/>
            <a:ext cx="397830" cy="439353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88862 h 440259"/>
              <a:gd name="T25" fmla="*/ 88862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88" h="2641">
                <a:moveTo>
                  <a:pt x="2284" y="245"/>
                </a:moveTo>
                <a:cubicBezTo>
                  <a:pt x="2279" y="217"/>
                  <a:pt x="2258" y="195"/>
                  <a:pt x="2230" y="190"/>
                </a:cubicBezTo>
                <a:lnTo>
                  <a:pt x="1206" y="1"/>
                </a:lnTo>
                <a:cubicBezTo>
                  <a:pt x="1198" y="0"/>
                  <a:pt x="1190" y="0"/>
                  <a:pt x="1182" y="1"/>
                </a:cubicBezTo>
                <a:lnTo>
                  <a:pt x="159" y="190"/>
                </a:lnTo>
                <a:cubicBezTo>
                  <a:pt x="131" y="195"/>
                  <a:pt x="109" y="217"/>
                  <a:pt x="105" y="245"/>
                </a:cubicBezTo>
                <a:cubicBezTo>
                  <a:pt x="100" y="274"/>
                  <a:pt x="0" y="961"/>
                  <a:pt x="202" y="1554"/>
                </a:cubicBezTo>
                <a:cubicBezTo>
                  <a:pt x="405" y="2155"/>
                  <a:pt x="1128" y="2611"/>
                  <a:pt x="1159" y="2630"/>
                </a:cubicBezTo>
                <a:cubicBezTo>
                  <a:pt x="1170" y="2637"/>
                  <a:pt x="1182" y="2641"/>
                  <a:pt x="1194" y="2641"/>
                </a:cubicBezTo>
                <a:cubicBezTo>
                  <a:pt x="1207" y="2641"/>
                  <a:pt x="1219" y="2637"/>
                  <a:pt x="1230" y="2630"/>
                </a:cubicBezTo>
                <a:cubicBezTo>
                  <a:pt x="1260" y="2611"/>
                  <a:pt x="1983" y="2155"/>
                  <a:pt x="2187" y="1554"/>
                </a:cubicBezTo>
                <a:cubicBezTo>
                  <a:pt x="2388" y="961"/>
                  <a:pt x="2288" y="274"/>
                  <a:pt x="2284" y="245"/>
                </a:cubicBezTo>
                <a:close/>
                <a:moveTo>
                  <a:pt x="1994" y="1478"/>
                </a:moveTo>
                <a:cubicBezTo>
                  <a:pt x="1824" y="1972"/>
                  <a:pt x="1194" y="2357"/>
                  <a:pt x="1194" y="2357"/>
                </a:cubicBezTo>
                <a:lnTo>
                  <a:pt x="1194" y="1299"/>
                </a:lnTo>
                <a:lnTo>
                  <a:pt x="344" y="1299"/>
                </a:lnTo>
                <a:cubicBezTo>
                  <a:pt x="243" y="854"/>
                  <a:pt x="313" y="400"/>
                  <a:pt x="313" y="400"/>
                </a:cubicBezTo>
                <a:lnTo>
                  <a:pt x="1194" y="241"/>
                </a:lnTo>
                <a:lnTo>
                  <a:pt x="1194" y="1299"/>
                </a:lnTo>
                <a:lnTo>
                  <a:pt x="2045" y="1299"/>
                </a:lnTo>
                <a:cubicBezTo>
                  <a:pt x="2031" y="1359"/>
                  <a:pt x="2015" y="1420"/>
                  <a:pt x="1994" y="147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out-of-basket-commercial-symbol_49779"/>
          <p:cNvSpPr>
            <a:spLocks noChangeAspect="1"/>
          </p:cNvSpPr>
          <p:nvPr/>
        </p:nvSpPr>
        <p:spPr bwMode="auto">
          <a:xfrm>
            <a:off x="9903621" y="1848814"/>
            <a:ext cx="439353" cy="407773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out-of-basket-commercial-symbol_49779"/>
          <p:cNvSpPr>
            <a:spLocks noChangeAspect="1"/>
          </p:cNvSpPr>
          <p:nvPr/>
        </p:nvSpPr>
        <p:spPr bwMode="auto">
          <a:xfrm>
            <a:off x="10545267" y="1854312"/>
            <a:ext cx="439353" cy="396776"/>
          </a:xfrm>
          <a:custGeom>
            <a:avLst/>
            <a:gdLst>
              <a:gd name="T0" fmla="*/ 0 w 783"/>
              <a:gd name="T1" fmla="*/ 251 h 708"/>
              <a:gd name="T2" fmla="*/ 0 w 783"/>
              <a:gd name="T3" fmla="*/ 327 h 708"/>
              <a:gd name="T4" fmla="*/ 0 w 783"/>
              <a:gd name="T5" fmla="*/ 372 h 708"/>
              <a:gd name="T6" fmla="*/ 0 w 783"/>
              <a:gd name="T7" fmla="*/ 449 h 708"/>
              <a:gd name="T8" fmla="*/ 0 w 783"/>
              <a:gd name="T9" fmla="*/ 494 h 708"/>
              <a:gd name="T10" fmla="*/ 0 w 783"/>
              <a:gd name="T11" fmla="*/ 570 h 708"/>
              <a:gd name="T12" fmla="*/ 783 w 783"/>
              <a:gd name="T13" fmla="*/ 458 h 708"/>
              <a:gd name="T14" fmla="*/ 783 w 783"/>
              <a:gd name="T15" fmla="*/ 381 h 708"/>
              <a:gd name="T16" fmla="*/ 783 w 783"/>
              <a:gd name="T17" fmla="*/ 319 h 708"/>
              <a:gd name="T18" fmla="*/ 783 w 783"/>
              <a:gd name="T19" fmla="*/ 242 h 708"/>
              <a:gd name="T20" fmla="*/ 771 w 783"/>
              <a:gd name="T21" fmla="*/ 193 h 708"/>
              <a:gd name="T22" fmla="*/ 38 w 783"/>
              <a:gd name="T23" fmla="*/ 254 h 708"/>
              <a:gd name="T24" fmla="*/ 19 w 783"/>
              <a:gd name="T25" fmla="*/ 327 h 708"/>
              <a:gd name="T26" fmla="*/ 19 w 783"/>
              <a:gd name="T27" fmla="*/ 270 h 708"/>
              <a:gd name="T28" fmla="*/ 30 w 783"/>
              <a:gd name="T29" fmla="*/ 316 h 708"/>
              <a:gd name="T30" fmla="*/ 19 w 783"/>
              <a:gd name="T31" fmla="*/ 327 h 708"/>
              <a:gd name="T32" fmla="*/ 42 w 783"/>
              <a:gd name="T33" fmla="*/ 359 h 708"/>
              <a:gd name="T34" fmla="*/ 19 w 783"/>
              <a:gd name="T35" fmla="*/ 437 h 708"/>
              <a:gd name="T36" fmla="*/ 30 w 783"/>
              <a:gd name="T37" fmla="*/ 400 h 708"/>
              <a:gd name="T38" fmla="*/ 30 w 783"/>
              <a:gd name="T39" fmla="*/ 459 h 708"/>
              <a:gd name="T40" fmla="*/ 38 w 783"/>
              <a:gd name="T41" fmla="*/ 497 h 708"/>
              <a:gd name="T42" fmla="*/ 19 w 783"/>
              <a:gd name="T43" fmla="*/ 570 h 708"/>
              <a:gd name="T44" fmla="*/ 19 w 783"/>
              <a:gd name="T45" fmla="*/ 513 h 708"/>
              <a:gd name="T46" fmla="*/ 30 w 783"/>
              <a:gd name="T47" fmla="*/ 559 h 708"/>
              <a:gd name="T48" fmla="*/ 19 w 783"/>
              <a:gd name="T49" fmla="*/ 570 h 708"/>
              <a:gd name="T50" fmla="*/ 42 w 783"/>
              <a:gd name="T51" fmla="*/ 544 h 708"/>
              <a:gd name="T52" fmla="*/ 74 w 783"/>
              <a:gd name="T53" fmla="*/ 532 h 708"/>
              <a:gd name="T54" fmla="*/ 758 w 783"/>
              <a:gd name="T55" fmla="*/ 391 h 708"/>
              <a:gd name="T56" fmla="*/ 758 w 783"/>
              <a:gd name="T57" fmla="*/ 448 h 708"/>
              <a:gd name="T58" fmla="*/ 734 w 783"/>
              <a:gd name="T59" fmla="*/ 347 h 708"/>
              <a:gd name="T60" fmla="*/ 656 w 783"/>
              <a:gd name="T61" fmla="*/ 393 h 708"/>
              <a:gd name="T62" fmla="*/ 127 w 783"/>
              <a:gd name="T63" fmla="*/ 493 h 708"/>
              <a:gd name="T64" fmla="*/ 48 w 783"/>
              <a:gd name="T65" fmla="*/ 466 h 708"/>
              <a:gd name="T66" fmla="*/ 42 w 783"/>
              <a:gd name="T67" fmla="*/ 423 h 708"/>
              <a:gd name="T68" fmla="*/ 75 w 783"/>
              <a:gd name="T69" fmla="*/ 411 h 708"/>
              <a:gd name="T70" fmla="*/ 145 w 783"/>
              <a:gd name="T71" fmla="*/ 435 h 708"/>
              <a:gd name="T72" fmla="*/ 583 w 783"/>
              <a:gd name="T73" fmla="*/ 372 h 708"/>
              <a:gd name="T74" fmla="*/ 665 w 783"/>
              <a:gd name="T75" fmla="*/ 324 h 708"/>
              <a:gd name="T76" fmla="*/ 758 w 783"/>
              <a:gd name="T77" fmla="*/ 269 h 708"/>
              <a:gd name="T78" fmla="*/ 758 w 783"/>
              <a:gd name="T79" fmla="*/ 326 h 708"/>
              <a:gd name="T80" fmla="*/ 726 w 783"/>
              <a:gd name="T81" fmla="*/ 223 h 708"/>
              <a:gd name="T82" fmla="*/ 723 w 783"/>
              <a:gd name="T83" fmla="*/ 232 h 708"/>
              <a:gd name="T84" fmla="*/ 602 w 783"/>
              <a:gd name="T85" fmla="*/ 302 h 708"/>
              <a:gd name="T86" fmla="*/ 522 w 783"/>
              <a:gd name="T87" fmla="*/ 349 h 708"/>
              <a:gd name="T88" fmla="*/ 207 w 783"/>
              <a:gd name="T89" fmla="*/ 399 h 708"/>
              <a:gd name="T90" fmla="*/ 135 w 783"/>
              <a:gd name="T91" fmla="*/ 374 h 708"/>
              <a:gd name="T92" fmla="*/ 54 w 783"/>
              <a:gd name="T93" fmla="*/ 346 h 708"/>
              <a:gd name="T94" fmla="*/ 42 w 783"/>
              <a:gd name="T95" fmla="*/ 309 h 708"/>
              <a:gd name="T96" fmla="*/ 67 w 783"/>
              <a:gd name="T97" fmla="*/ 287 h 708"/>
              <a:gd name="T98" fmla="*/ 129 w 783"/>
              <a:gd name="T99" fmla="*/ 308 h 708"/>
              <a:gd name="T100" fmla="*/ 249 w 783"/>
              <a:gd name="T101" fmla="*/ 349 h 708"/>
              <a:gd name="T102" fmla="*/ 322 w 783"/>
              <a:gd name="T103" fmla="*/ 374 h 708"/>
              <a:gd name="T104" fmla="*/ 463 w 783"/>
              <a:gd name="T105" fmla="*/ 320 h 708"/>
              <a:gd name="T106" fmla="*/ 534 w 783"/>
              <a:gd name="T107" fmla="*/ 279 h 708"/>
              <a:gd name="T108" fmla="*/ 660 w 783"/>
              <a:gd name="T109" fmla="*/ 205 h 708"/>
              <a:gd name="T110" fmla="*/ 716 w 783"/>
              <a:gd name="T111" fmla="*/ 172 h 708"/>
              <a:gd name="T112" fmla="*/ 758 w 783"/>
              <a:gd name="T113" fmla="*/ 195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83" h="708">
                <a:moveTo>
                  <a:pt x="783" y="138"/>
                </a:moveTo>
                <a:lnTo>
                  <a:pt x="783" y="121"/>
                </a:lnTo>
                <a:lnTo>
                  <a:pt x="431" y="0"/>
                </a:lnTo>
                <a:lnTo>
                  <a:pt x="0" y="251"/>
                </a:lnTo>
                <a:lnTo>
                  <a:pt x="0" y="255"/>
                </a:lnTo>
                <a:lnTo>
                  <a:pt x="0" y="264"/>
                </a:lnTo>
                <a:lnTo>
                  <a:pt x="0" y="268"/>
                </a:lnTo>
                <a:lnTo>
                  <a:pt x="0" y="327"/>
                </a:lnTo>
                <a:lnTo>
                  <a:pt x="0" y="340"/>
                </a:lnTo>
                <a:lnTo>
                  <a:pt x="0" y="344"/>
                </a:lnTo>
                <a:lnTo>
                  <a:pt x="30" y="355"/>
                </a:lnTo>
                <a:lnTo>
                  <a:pt x="0" y="372"/>
                </a:lnTo>
                <a:lnTo>
                  <a:pt x="0" y="376"/>
                </a:lnTo>
                <a:lnTo>
                  <a:pt x="0" y="385"/>
                </a:lnTo>
                <a:lnTo>
                  <a:pt x="0" y="389"/>
                </a:lnTo>
                <a:lnTo>
                  <a:pt x="0" y="449"/>
                </a:lnTo>
                <a:lnTo>
                  <a:pt x="0" y="462"/>
                </a:lnTo>
                <a:lnTo>
                  <a:pt x="0" y="466"/>
                </a:lnTo>
                <a:lnTo>
                  <a:pt x="30" y="476"/>
                </a:lnTo>
                <a:lnTo>
                  <a:pt x="0" y="494"/>
                </a:lnTo>
                <a:lnTo>
                  <a:pt x="0" y="498"/>
                </a:lnTo>
                <a:lnTo>
                  <a:pt x="0" y="507"/>
                </a:lnTo>
                <a:lnTo>
                  <a:pt x="0" y="511"/>
                </a:lnTo>
                <a:lnTo>
                  <a:pt x="0" y="570"/>
                </a:lnTo>
                <a:lnTo>
                  <a:pt x="0" y="583"/>
                </a:lnTo>
                <a:lnTo>
                  <a:pt x="0" y="588"/>
                </a:lnTo>
                <a:lnTo>
                  <a:pt x="351" y="708"/>
                </a:lnTo>
                <a:lnTo>
                  <a:pt x="783" y="458"/>
                </a:lnTo>
                <a:lnTo>
                  <a:pt x="783" y="441"/>
                </a:lnTo>
                <a:lnTo>
                  <a:pt x="771" y="436"/>
                </a:lnTo>
                <a:lnTo>
                  <a:pt x="771" y="388"/>
                </a:lnTo>
                <a:lnTo>
                  <a:pt x="783" y="381"/>
                </a:lnTo>
                <a:lnTo>
                  <a:pt x="783" y="364"/>
                </a:lnTo>
                <a:lnTo>
                  <a:pt x="753" y="354"/>
                </a:lnTo>
                <a:lnTo>
                  <a:pt x="783" y="336"/>
                </a:lnTo>
                <a:lnTo>
                  <a:pt x="783" y="319"/>
                </a:lnTo>
                <a:lnTo>
                  <a:pt x="771" y="315"/>
                </a:lnTo>
                <a:lnTo>
                  <a:pt x="771" y="267"/>
                </a:lnTo>
                <a:lnTo>
                  <a:pt x="783" y="260"/>
                </a:lnTo>
                <a:lnTo>
                  <a:pt x="783" y="242"/>
                </a:lnTo>
                <a:lnTo>
                  <a:pt x="753" y="232"/>
                </a:lnTo>
                <a:lnTo>
                  <a:pt x="783" y="215"/>
                </a:lnTo>
                <a:lnTo>
                  <a:pt x="783" y="198"/>
                </a:lnTo>
                <a:lnTo>
                  <a:pt x="771" y="193"/>
                </a:lnTo>
                <a:lnTo>
                  <a:pt x="771" y="145"/>
                </a:lnTo>
                <a:lnTo>
                  <a:pt x="783" y="138"/>
                </a:lnTo>
                <a:close/>
                <a:moveTo>
                  <a:pt x="448" y="16"/>
                </a:moveTo>
                <a:lnTo>
                  <a:pt x="38" y="254"/>
                </a:lnTo>
                <a:lnTo>
                  <a:pt x="22" y="248"/>
                </a:lnTo>
                <a:lnTo>
                  <a:pt x="432" y="10"/>
                </a:lnTo>
                <a:lnTo>
                  <a:pt x="448" y="16"/>
                </a:lnTo>
                <a:close/>
                <a:moveTo>
                  <a:pt x="19" y="327"/>
                </a:moveTo>
                <a:lnTo>
                  <a:pt x="19" y="323"/>
                </a:lnTo>
                <a:lnTo>
                  <a:pt x="19" y="316"/>
                </a:lnTo>
                <a:lnTo>
                  <a:pt x="19" y="274"/>
                </a:lnTo>
                <a:lnTo>
                  <a:pt x="19" y="270"/>
                </a:lnTo>
                <a:lnTo>
                  <a:pt x="30" y="274"/>
                </a:lnTo>
                <a:lnTo>
                  <a:pt x="30" y="278"/>
                </a:lnTo>
                <a:lnTo>
                  <a:pt x="30" y="309"/>
                </a:lnTo>
                <a:lnTo>
                  <a:pt x="30" y="316"/>
                </a:lnTo>
                <a:lnTo>
                  <a:pt x="30" y="331"/>
                </a:lnTo>
                <a:lnTo>
                  <a:pt x="30" y="337"/>
                </a:lnTo>
                <a:lnTo>
                  <a:pt x="19" y="334"/>
                </a:lnTo>
                <a:lnTo>
                  <a:pt x="19" y="327"/>
                </a:lnTo>
                <a:close/>
                <a:moveTo>
                  <a:pt x="57" y="364"/>
                </a:moveTo>
                <a:lnTo>
                  <a:pt x="38" y="375"/>
                </a:lnTo>
                <a:lnTo>
                  <a:pt x="22" y="370"/>
                </a:lnTo>
                <a:lnTo>
                  <a:pt x="42" y="359"/>
                </a:lnTo>
                <a:lnTo>
                  <a:pt x="57" y="364"/>
                </a:lnTo>
                <a:close/>
                <a:moveTo>
                  <a:pt x="19" y="449"/>
                </a:moveTo>
                <a:lnTo>
                  <a:pt x="19" y="444"/>
                </a:lnTo>
                <a:lnTo>
                  <a:pt x="19" y="437"/>
                </a:lnTo>
                <a:lnTo>
                  <a:pt x="19" y="396"/>
                </a:lnTo>
                <a:lnTo>
                  <a:pt x="19" y="392"/>
                </a:lnTo>
                <a:lnTo>
                  <a:pt x="30" y="395"/>
                </a:lnTo>
                <a:lnTo>
                  <a:pt x="30" y="400"/>
                </a:lnTo>
                <a:lnTo>
                  <a:pt x="30" y="431"/>
                </a:lnTo>
                <a:lnTo>
                  <a:pt x="30" y="438"/>
                </a:lnTo>
                <a:lnTo>
                  <a:pt x="30" y="452"/>
                </a:lnTo>
                <a:lnTo>
                  <a:pt x="30" y="459"/>
                </a:lnTo>
                <a:lnTo>
                  <a:pt x="19" y="455"/>
                </a:lnTo>
                <a:lnTo>
                  <a:pt x="19" y="449"/>
                </a:lnTo>
                <a:close/>
                <a:moveTo>
                  <a:pt x="57" y="486"/>
                </a:moveTo>
                <a:lnTo>
                  <a:pt x="38" y="497"/>
                </a:lnTo>
                <a:lnTo>
                  <a:pt x="22" y="491"/>
                </a:lnTo>
                <a:lnTo>
                  <a:pt x="42" y="480"/>
                </a:lnTo>
                <a:lnTo>
                  <a:pt x="57" y="486"/>
                </a:lnTo>
                <a:close/>
                <a:moveTo>
                  <a:pt x="19" y="570"/>
                </a:moveTo>
                <a:lnTo>
                  <a:pt x="19" y="566"/>
                </a:lnTo>
                <a:lnTo>
                  <a:pt x="19" y="559"/>
                </a:lnTo>
                <a:lnTo>
                  <a:pt x="19" y="517"/>
                </a:lnTo>
                <a:lnTo>
                  <a:pt x="19" y="513"/>
                </a:lnTo>
                <a:lnTo>
                  <a:pt x="30" y="517"/>
                </a:lnTo>
                <a:lnTo>
                  <a:pt x="30" y="521"/>
                </a:lnTo>
                <a:lnTo>
                  <a:pt x="30" y="552"/>
                </a:lnTo>
                <a:lnTo>
                  <a:pt x="30" y="559"/>
                </a:lnTo>
                <a:lnTo>
                  <a:pt x="30" y="574"/>
                </a:lnTo>
                <a:lnTo>
                  <a:pt x="30" y="581"/>
                </a:lnTo>
                <a:lnTo>
                  <a:pt x="19" y="577"/>
                </a:lnTo>
                <a:lnTo>
                  <a:pt x="19" y="570"/>
                </a:lnTo>
                <a:close/>
                <a:moveTo>
                  <a:pt x="42" y="585"/>
                </a:moveTo>
                <a:lnTo>
                  <a:pt x="42" y="578"/>
                </a:lnTo>
                <a:lnTo>
                  <a:pt x="42" y="552"/>
                </a:lnTo>
                <a:lnTo>
                  <a:pt x="42" y="544"/>
                </a:lnTo>
                <a:lnTo>
                  <a:pt x="42" y="525"/>
                </a:lnTo>
                <a:lnTo>
                  <a:pt x="42" y="521"/>
                </a:lnTo>
                <a:lnTo>
                  <a:pt x="67" y="529"/>
                </a:lnTo>
                <a:lnTo>
                  <a:pt x="74" y="532"/>
                </a:lnTo>
                <a:lnTo>
                  <a:pt x="351" y="627"/>
                </a:lnTo>
                <a:lnTo>
                  <a:pt x="709" y="419"/>
                </a:lnTo>
                <a:lnTo>
                  <a:pt x="716" y="415"/>
                </a:lnTo>
                <a:lnTo>
                  <a:pt x="758" y="391"/>
                </a:lnTo>
                <a:lnTo>
                  <a:pt x="758" y="395"/>
                </a:lnTo>
                <a:lnTo>
                  <a:pt x="758" y="431"/>
                </a:lnTo>
                <a:lnTo>
                  <a:pt x="758" y="438"/>
                </a:lnTo>
                <a:lnTo>
                  <a:pt x="758" y="448"/>
                </a:lnTo>
                <a:lnTo>
                  <a:pt x="758" y="455"/>
                </a:lnTo>
                <a:lnTo>
                  <a:pt x="351" y="691"/>
                </a:lnTo>
                <a:lnTo>
                  <a:pt x="42" y="585"/>
                </a:lnTo>
                <a:close/>
                <a:moveTo>
                  <a:pt x="734" y="347"/>
                </a:moveTo>
                <a:lnTo>
                  <a:pt x="734" y="347"/>
                </a:lnTo>
                <a:lnTo>
                  <a:pt x="729" y="350"/>
                </a:lnTo>
                <a:lnTo>
                  <a:pt x="723" y="354"/>
                </a:lnTo>
                <a:lnTo>
                  <a:pt x="656" y="393"/>
                </a:lnTo>
                <a:lnTo>
                  <a:pt x="649" y="397"/>
                </a:lnTo>
                <a:lnTo>
                  <a:pt x="351" y="570"/>
                </a:lnTo>
                <a:lnTo>
                  <a:pt x="135" y="495"/>
                </a:lnTo>
                <a:lnTo>
                  <a:pt x="127" y="493"/>
                </a:lnTo>
                <a:lnTo>
                  <a:pt x="76" y="475"/>
                </a:lnTo>
                <a:lnTo>
                  <a:pt x="60" y="469"/>
                </a:lnTo>
                <a:lnTo>
                  <a:pt x="54" y="467"/>
                </a:lnTo>
                <a:lnTo>
                  <a:pt x="48" y="466"/>
                </a:lnTo>
                <a:lnTo>
                  <a:pt x="42" y="463"/>
                </a:lnTo>
                <a:lnTo>
                  <a:pt x="42" y="457"/>
                </a:lnTo>
                <a:lnTo>
                  <a:pt x="42" y="430"/>
                </a:lnTo>
                <a:lnTo>
                  <a:pt x="42" y="423"/>
                </a:lnTo>
                <a:lnTo>
                  <a:pt x="42" y="404"/>
                </a:lnTo>
                <a:lnTo>
                  <a:pt x="42" y="400"/>
                </a:lnTo>
                <a:lnTo>
                  <a:pt x="67" y="408"/>
                </a:lnTo>
                <a:lnTo>
                  <a:pt x="75" y="411"/>
                </a:lnTo>
                <a:lnTo>
                  <a:pt x="117" y="425"/>
                </a:lnTo>
                <a:lnTo>
                  <a:pt x="123" y="427"/>
                </a:lnTo>
                <a:lnTo>
                  <a:pt x="129" y="429"/>
                </a:lnTo>
                <a:lnTo>
                  <a:pt x="145" y="435"/>
                </a:lnTo>
                <a:lnTo>
                  <a:pt x="194" y="452"/>
                </a:lnTo>
                <a:lnTo>
                  <a:pt x="202" y="454"/>
                </a:lnTo>
                <a:lnTo>
                  <a:pt x="352" y="506"/>
                </a:lnTo>
                <a:lnTo>
                  <a:pt x="583" y="372"/>
                </a:lnTo>
                <a:lnTo>
                  <a:pt x="589" y="367"/>
                </a:lnTo>
                <a:lnTo>
                  <a:pt x="654" y="330"/>
                </a:lnTo>
                <a:lnTo>
                  <a:pt x="660" y="327"/>
                </a:lnTo>
                <a:lnTo>
                  <a:pt x="665" y="324"/>
                </a:lnTo>
                <a:lnTo>
                  <a:pt x="665" y="324"/>
                </a:lnTo>
                <a:lnTo>
                  <a:pt x="709" y="298"/>
                </a:lnTo>
                <a:lnTo>
                  <a:pt x="716" y="294"/>
                </a:lnTo>
                <a:lnTo>
                  <a:pt x="758" y="269"/>
                </a:lnTo>
                <a:lnTo>
                  <a:pt x="758" y="274"/>
                </a:lnTo>
                <a:lnTo>
                  <a:pt x="758" y="310"/>
                </a:lnTo>
                <a:lnTo>
                  <a:pt x="758" y="317"/>
                </a:lnTo>
                <a:lnTo>
                  <a:pt x="758" y="326"/>
                </a:lnTo>
                <a:lnTo>
                  <a:pt x="758" y="333"/>
                </a:lnTo>
                <a:lnTo>
                  <a:pt x="734" y="347"/>
                </a:lnTo>
                <a:close/>
                <a:moveTo>
                  <a:pt x="734" y="226"/>
                </a:moveTo>
                <a:lnTo>
                  <a:pt x="726" y="223"/>
                </a:lnTo>
                <a:lnTo>
                  <a:pt x="726" y="223"/>
                </a:lnTo>
                <a:lnTo>
                  <a:pt x="734" y="226"/>
                </a:lnTo>
                <a:lnTo>
                  <a:pt x="729" y="229"/>
                </a:lnTo>
                <a:lnTo>
                  <a:pt x="723" y="232"/>
                </a:lnTo>
                <a:lnTo>
                  <a:pt x="656" y="271"/>
                </a:lnTo>
                <a:lnTo>
                  <a:pt x="649" y="275"/>
                </a:lnTo>
                <a:lnTo>
                  <a:pt x="603" y="302"/>
                </a:lnTo>
                <a:lnTo>
                  <a:pt x="602" y="302"/>
                </a:lnTo>
                <a:lnTo>
                  <a:pt x="597" y="305"/>
                </a:lnTo>
                <a:lnTo>
                  <a:pt x="592" y="308"/>
                </a:lnTo>
                <a:lnTo>
                  <a:pt x="529" y="345"/>
                </a:lnTo>
                <a:lnTo>
                  <a:pt x="522" y="349"/>
                </a:lnTo>
                <a:lnTo>
                  <a:pt x="351" y="448"/>
                </a:lnTo>
                <a:lnTo>
                  <a:pt x="263" y="418"/>
                </a:lnTo>
                <a:lnTo>
                  <a:pt x="255" y="415"/>
                </a:lnTo>
                <a:lnTo>
                  <a:pt x="207" y="399"/>
                </a:lnTo>
                <a:lnTo>
                  <a:pt x="192" y="393"/>
                </a:lnTo>
                <a:lnTo>
                  <a:pt x="186" y="391"/>
                </a:lnTo>
                <a:lnTo>
                  <a:pt x="180" y="389"/>
                </a:lnTo>
                <a:lnTo>
                  <a:pt x="135" y="374"/>
                </a:lnTo>
                <a:lnTo>
                  <a:pt x="127" y="371"/>
                </a:lnTo>
                <a:lnTo>
                  <a:pt x="76" y="353"/>
                </a:lnTo>
                <a:lnTo>
                  <a:pt x="60" y="348"/>
                </a:lnTo>
                <a:lnTo>
                  <a:pt x="54" y="346"/>
                </a:lnTo>
                <a:lnTo>
                  <a:pt x="48" y="344"/>
                </a:lnTo>
                <a:lnTo>
                  <a:pt x="42" y="342"/>
                </a:lnTo>
                <a:lnTo>
                  <a:pt x="42" y="335"/>
                </a:lnTo>
                <a:lnTo>
                  <a:pt x="42" y="309"/>
                </a:lnTo>
                <a:lnTo>
                  <a:pt x="42" y="302"/>
                </a:lnTo>
                <a:lnTo>
                  <a:pt x="42" y="283"/>
                </a:lnTo>
                <a:lnTo>
                  <a:pt x="42" y="278"/>
                </a:lnTo>
                <a:lnTo>
                  <a:pt x="67" y="287"/>
                </a:lnTo>
                <a:lnTo>
                  <a:pt x="74" y="289"/>
                </a:lnTo>
                <a:lnTo>
                  <a:pt x="117" y="304"/>
                </a:lnTo>
                <a:lnTo>
                  <a:pt x="123" y="306"/>
                </a:lnTo>
                <a:lnTo>
                  <a:pt x="129" y="308"/>
                </a:lnTo>
                <a:lnTo>
                  <a:pt x="145" y="313"/>
                </a:lnTo>
                <a:lnTo>
                  <a:pt x="194" y="330"/>
                </a:lnTo>
                <a:lnTo>
                  <a:pt x="202" y="333"/>
                </a:lnTo>
                <a:lnTo>
                  <a:pt x="249" y="349"/>
                </a:lnTo>
                <a:lnTo>
                  <a:pt x="255" y="351"/>
                </a:lnTo>
                <a:lnTo>
                  <a:pt x="261" y="353"/>
                </a:lnTo>
                <a:lnTo>
                  <a:pt x="276" y="359"/>
                </a:lnTo>
                <a:lnTo>
                  <a:pt x="322" y="374"/>
                </a:lnTo>
                <a:lnTo>
                  <a:pt x="329" y="377"/>
                </a:lnTo>
                <a:lnTo>
                  <a:pt x="351" y="384"/>
                </a:lnTo>
                <a:lnTo>
                  <a:pt x="456" y="324"/>
                </a:lnTo>
                <a:lnTo>
                  <a:pt x="463" y="320"/>
                </a:lnTo>
                <a:lnTo>
                  <a:pt x="523" y="285"/>
                </a:lnTo>
                <a:lnTo>
                  <a:pt x="528" y="282"/>
                </a:lnTo>
                <a:lnTo>
                  <a:pt x="533" y="279"/>
                </a:lnTo>
                <a:lnTo>
                  <a:pt x="534" y="279"/>
                </a:lnTo>
                <a:lnTo>
                  <a:pt x="583" y="250"/>
                </a:lnTo>
                <a:lnTo>
                  <a:pt x="589" y="246"/>
                </a:lnTo>
                <a:lnTo>
                  <a:pt x="654" y="208"/>
                </a:lnTo>
                <a:lnTo>
                  <a:pt x="660" y="205"/>
                </a:lnTo>
                <a:lnTo>
                  <a:pt x="665" y="202"/>
                </a:lnTo>
                <a:lnTo>
                  <a:pt x="665" y="202"/>
                </a:lnTo>
                <a:lnTo>
                  <a:pt x="709" y="177"/>
                </a:lnTo>
                <a:lnTo>
                  <a:pt x="716" y="172"/>
                </a:lnTo>
                <a:lnTo>
                  <a:pt x="758" y="148"/>
                </a:lnTo>
                <a:lnTo>
                  <a:pt x="758" y="152"/>
                </a:lnTo>
                <a:lnTo>
                  <a:pt x="758" y="189"/>
                </a:lnTo>
                <a:lnTo>
                  <a:pt x="758" y="195"/>
                </a:lnTo>
                <a:lnTo>
                  <a:pt x="758" y="205"/>
                </a:lnTo>
                <a:lnTo>
                  <a:pt x="758" y="212"/>
                </a:lnTo>
                <a:lnTo>
                  <a:pt x="734" y="22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out-of-basket-commercial-symbol_49779"/>
          <p:cNvSpPr>
            <a:spLocks noChangeAspect="1"/>
          </p:cNvSpPr>
          <p:nvPr/>
        </p:nvSpPr>
        <p:spPr bwMode="auto">
          <a:xfrm>
            <a:off x="331212" y="2372470"/>
            <a:ext cx="305764" cy="439353"/>
          </a:xfrm>
          <a:custGeom>
            <a:avLst/>
            <a:gdLst>
              <a:gd name="connsiteX0" fmla="*/ 68099 w 418806"/>
              <a:gd name="connsiteY0" fmla="*/ 278381 h 601782"/>
              <a:gd name="connsiteX1" fmla="*/ 350697 w 418806"/>
              <a:gd name="connsiteY1" fmla="*/ 278381 h 601782"/>
              <a:gd name="connsiteX2" fmla="*/ 365105 w 418806"/>
              <a:gd name="connsiteY2" fmla="*/ 292741 h 601782"/>
              <a:gd name="connsiteX3" fmla="*/ 350697 w 418806"/>
              <a:gd name="connsiteY3" fmla="*/ 307101 h 601782"/>
              <a:gd name="connsiteX4" fmla="*/ 68099 w 418806"/>
              <a:gd name="connsiteY4" fmla="*/ 307101 h 601782"/>
              <a:gd name="connsiteX5" fmla="*/ 53841 w 418806"/>
              <a:gd name="connsiteY5" fmla="*/ 292741 h 601782"/>
              <a:gd name="connsiteX6" fmla="*/ 68099 w 418806"/>
              <a:gd name="connsiteY6" fmla="*/ 278381 h 601782"/>
              <a:gd name="connsiteX7" fmla="*/ 68099 w 418806"/>
              <a:gd name="connsiteY7" fmla="*/ 208380 h 601782"/>
              <a:gd name="connsiteX8" fmla="*/ 350697 w 418806"/>
              <a:gd name="connsiteY8" fmla="*/ 208380 h 601782"/>
              <a:gd name="connsiteX9" fmla="*/ 365105 w 418806"/>
              <a:gd name="connsiteY9" fmla="*/ 222630 h 601782"/>
              <a:gd name="connsiteX10" fmla="*/ 350697 w 418806"/>
              <a:gd name="connsiteY10" fmla="*/ 237030 h 601782"/>
              <a:gd name="connsiteX11" fmla="*/ 68099 w 418806"/>
              <a:gd name="connsiteY11" fmla="*/ 237030 h 601782"/>
              <a:gd name="connsiteX12" fmla="*/ 53841 w 418806"/>
              <a:gd name="connsiteY12" fmla="*/ 222630 h 601782"/>
              <a:gd name="connsiteX13" fmla="*/ 68099 w 418806"/>
              <a:gd name="connsiteY13" fmla="*/ 208380 h 601782"/>
              <a:gd name="connsiteX14" fmla="*/ 68099 w 418806"/>
              <a:gd name="connsiteY14" fmla="*/ 138308 h 601782"/>
              <a:gd name="connsiteX15" fmla="*/ 350697 w 418806"/>
              <a:gd name="connsiteY15" fmla="*/ 138308 h 601782"/>
              <a:gd name="connsiteX16" fmla="*/ 365105 w 418806"/>
              <a:gd name="connsiteY16" fmla="*/ 152672 h 601782"/>
              <a:gd name="connsiteX17" fmla="*/ 350697 w 418806"/>
              <a:gd name="connsiteY17" fmla="*/ 166887 h 601782"/>
              <a:gd name="connsiteX18" fmla="*/ 68099 w 418806"/>
              <a:gd name="connsiteY18" fmla="*/ 166887 h 601782"/>
              <a:gd name="connsiteX19" fmla="*/ 53841 w 418806"/>
              <a:gd name="connsiteY19" fmla="*/ 152672 h 601782"/>
              <a:gd name="connsiteX20" fmla="*/ 68099 w 418806"/>
              <a:gd name="connsiteY20" fmla="*/ 138308 h 601782"/>
              <a:gd name="connsiteX21" fmla="*/ 28811 w 418806"/>
              <a:gd name="connsiteY21" fmla="*/ 63219 h 601782"/>
              <a:gd name="connsiteX22" fmla="*/ 28811 w 418806"/>
              <a:gd name="connsiteY22" fmla="*/ 440588 h 601782"/>
              <a:gd name="connsiteX23" fmla="*/ 74578 w 418806"/>
              <a:gd name="connsiteY23" fmla="*/ 394746 h 601782"/>
              <a:gd name="connsiteX24" fmla="*/ 94835 w 418806"/>
              <a:gd name="connsiteY24" fmla="*/ 394746 h 601782"/>
              <a:gd name="connsiteX25" fmla="*/ 94835 w 418806"/>
              <a:gd name="connsiteY25" fmla="*/ 414970 h 601782"/>
              <a:gd name="connsiteX26" fmla="*/ 28811 w 418806"/>
              <a:gd name="connsiteY26" fmla="*/ 481036 h 601782"/>
              <a:gd name="connsiteX27" fmla="*/ 28811 w 418806"/>
              <a:gd name="connsiteY27" fmla="*/ 552944 h 601782"/>
              <a:gd name="connsiteX28" fmla="*/ 92434 w 418806"/>
              <a:gd name="connsiteY28" fmla="*/ 489425 h 601782"/>
              <a:gd name="connsiteX29" fmla="*/ 112692 w 418806"/>
              <a:gd name="connsiteY29" fmla="*/ 489425 h 601782"/>
              <a:gd name="connsiteX30" fmla="*/ 112692 w 418806"/>
              <a:gd name="connsiteY30" fmla="*/ 509650 h 601782"/>
              <a:gd name="connsiteX31" fmla="*/ 49068 w 418806"/>
              <a:gd name="connsiteY31" fmla="*/ 573168 h 601782"/>
              <a:gd name="connsiteX32" fmla="*/ 119144 w 418806"/>
              <a:gd name="connsiteY32" fmla="*/ 573168 h 601782"/>
              <a:gd name="connsiteX33" fmla="*/ 185469 w 418806"/>
              <a:gd name="connsiteY33" fmla="*/ 506953 h 601782"/>
              <a:gd name="connsiteX34" fmla="*/ 205727 w 418806"/>
              <a:gd name="connsiteY34" fmla="*/ 506953 h 601782"/>
              <a:gd name="connsiteX35" fmla="*/ 205727 w 418806"/>
              <a:gd name="connsiteY35" fmla="*/ 527177 h 601782"/>
              <a:gd name="connsiteX36" fmla="*/ 159659 w 418806"/>
              <a:gd name="connsiteY36" fmla="*/ 573168 h 601782"/>
              <a:gd name="connsiteX37" fmla="*/ 390145 w 418806"/>
              <a:gd name="connsiteY37" fmla="*/ 573168 h 601782"/>
              <a:gd name="connsiteX38" fmla="*/ 390145 w 418806"/>
              <a:gd name="connsiteY38" fmla="*/ 63219 h 601782"/>
              <a:gd name="connsiteX39" fmla="*/ 287507 w 418806"/>
              <a:gd name="connsiteY39" fmla="*/ 63219 h 601782"/>
              <a:gd name="connsiteX40" fmla="*/ 287507 w 418806"/>
              <a:gd name="connsiteY40" fmla="*/ 83444 h 601782"/>
              <a:gd name="connsiteX41" fmla="*/ 273252 w 418806"/>
              <a:gd name="connsiteY41" fmla="*/ 97825 h 601782"/>
              <a:gd name="connsiteX42" fmla="*/ 143754 w 418806"/>
              <a:gd name="connsiteY42" fmla="*/ 97825 h 601782"/>
              <a:gd name="connsiteX43" fmla="*/ 129498 w 418806"/>
              <a:gd name="connsiteY43" fmla="*/ 83444 h 601782"/>
              <a:gd name="connsiteX44" fmla="*/ 129498 w 418806"/>
              <a:gd name="connsiteY44" fmla="*/ 63219 h 601782"/>
              <a:gd name="connsiteX45" fmla="*/ 158159 w 418806"/>
              <a:gd name="connsiteY45" fmla="*/ 28613 h 601782"/>
              <a:gd name="connsiteX46" fmla="*/ 158159 w 418806"/>
              <a:gd name="connsiteY46" fmla="*/ 48688 h 601782"/>
              <a:gd name="connsiteX47" fmla="*/ 158159 w 418806"/>
              <a:gd name="connsiteY47" fmla="*/ 48838 h 601782"/>
              <a:gd name="connsiteX48" fmla="*/ 158159 w 418806"/>
              <a:gd name="connsiteY48" fmla="*/ 49137 h 601782"/>
              <a:gd name="connsiteX49" fmla="*/ 158159 w 418806"/>
              <a:gd name="connsiteY49" fmla="*/ 69212 h 601782"/>
              <a:gd name="connsiteX50" fmla="*/ 258846 w 418806"/>
              <a:gd name="connsiteY50" fmla="*/ 69212 h 601782"/>
              <a:gd name="connsiteX51" fmla="*/ 258846 w 418806"/>
              <a:gd name="connsiteY51" fmla="*/ 28613 h 601782"/>
              <a:gd name="connsiteX52" fmla="*/ 143754 w 418806"/>
              <a:gd name="connsiteY52" fmla="*/ 0 h 601782"/>
              <a:gd name="connsiteX53" fmla="*/ 273252 w 418806"/>
              <a:gd name="connsiteY53" fmla="*/ 0 h 601782"/>
              <a:gd name="connsiteX54" fmla="*/ 287507 w 418806"/>
              <a:gd name="connsiteY54" fmla="*/ 14382 h 601782"/>
              <a:gd name="connsiteX55" fmla="*/ 287507 w 418806"/>
              <a:gd name="connsiteY55" fmla="*/ 34606 h 601782"/>
              <a:gd name="connsiteX56" fmla="*/ 404401 w 418806"/>
              <a:gd name="connsiteY56" fmla="*/ 34606 h 601782"/>
              <a:gd name="connsiteX57" fmla="*/ 418806 w 418806"/>
              <a:gd name="connsiteY57" fmla="*/ 48838 h 601782"/>
              <a:gd name="connsiteX58" fmla="*/ 418806 w 418806"/>
              <a:gd name="connsiteY58" fmla="*/ 587550 h 601782"/>
              <a:gd name="connsiteX59" fmla="*/ 404401 w 418806"/>
              <a:gd name="connsiteY59" fmla="*/ 601782 h 601782"/>
              <a:gd name="connsiteX60" fmla="*/ 14405 w 418806"/>
              <a:gd name="connsiteY60" fmla="*/ 601782 h 601782"/>
              <a:gd name="connsiteX61" fmla="*/ 0 w 418806"/>
              <a:gd name="connsiteY61" fmla="*/ 587550 h 601782"/>
              <a:gd name="connsiteX62" fmla="*/ 0 w 418806"/>
              <a:gd name="connsiteY62" fmla="*/ 48838 h 601782"/>
              <a:gd name="connsiteX63" fmla="*/ 14405 w 418806"/>
              <a:gd name="connsiteY63" fmla="*/ 34606 h 601782"/>
              <a:gd name="connsiteX64" fmla="*/ 129498 w 418806"/>
              <a:gd name="connsiteY64" fmla="*/ 34606 h 601782"/>
              <a:gd name="connsiteX65" fmla="*/ 129498 w 418806"/>
              <a:gd name="connsiteY65" fmla="*/ 14382 h 601782"/>
              <a:gd name="connsiteX66" fmla="*/ 143754 w 418806"/>
              <a:gd name="connsiteY66" fmla="*/ 0 h 6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8806" h="601782">
                <a:moveTo>
                  <a:pt x="68099" y="278381"/>
                </a:moveTo>
                <a:lnTo>
                  <a:pt x="350697" y="278381"/>
                </a:lnTo>
                <a:cubicBezTo>
                  <a:pt x="358652" y="278381"/>
                  <a:pt x="365105" y="284813"/>
                  <a:pt x="365105" y="292741"/>
                </a:cubicBezTo>
                <a:cubicBezTo>
                  <a:pt x="365105" y="300669"/>
                  <a:pt x="358652" y="307101"/>
                  <a:pt x="350697" y="307101"/>
                </a:cubicBezTo>
                <a:lnTo>
                  <a:pt x="68099" y="307101"/>
                </a:lnTo>
                <a:cubicBezTo>
                  <a:pt x="60294" y="307101"/>
                  <a:pt x="53841" y="300669"/>
                  <a:pt x="53841" y="292741"/>
                </a:cubicBezTo>
                <a:cubicBezTo>
                  <a:pt x="53841" y="284813"/>
                  <a:pt x="60294" y="278381"/>
                  <a:pt x="68099" y="278381"/>
                </a:cubicBezTo>
                <a:close/>
                <a:moveTo>
                  <a:pt x="68099" y="208380"/>
                </a:moveTo>
                <a:lnTo>
                  <a:pt x="350697" y="208380"/>
                </a:lnTo>
                <a:cubicBezTo>
                  <a:pt x="358652" y="208380"/>
                  <a:pt x="365105" y="214830"/>
                  <a:pt x="365105" y="222630"/>
                </a:cubicBezTo>
                <a:cubicBezTo>
                  <a:pt x="365105" y="230580"/>
                  <a:pt x="358652" y="237030"/>
                  <a:pt x="350697" y="237030"/>
                </a:cubicBezTo>
                <a:lnTo>
                  <a:pt x="68099" y="237030"/>
                </a:lnTo>
                <a:cubicBezTo>
                  <a:pt x="60294" y="237030"/>
                  <a:pt x="53841" y="230580"/>
                  <a:pt x="53841" y="222630"/>
                </a:cubicBezTo>
                <a:cubicBezTo>
                  <a:pt x="53841" y="214830"/>
                  <a:pt x="60294" y="208380"/>
                  <a:pt x="68099" y="208380"/>
                </a:cubicBezTo>
                <a:close/>
                <a:moveTo>
                  <a:pt x="68099" y="138308"/>
                </a:moveTo>
                <a:lnTo>
                  <a:pt x="350697" y="138308"/>
                </a:lnTo>
                <a:cubicBezTo>
                  <a:pt x="358652" y="138308"/>
                  <a:pt x="365105" y="144742"/>
                  <a:pt x="365105" y="152672"/>
                </a:cubicBezTo>
                <a:cubicBezTo>
                  <a:pt x="365105" y="160603"/>
                  <a:pt x="358652" y="166887"/>
                  <a:pt x="350697" y="166887"/>
                </a:cubicBezTo>
                <a:lnTo>
                  <a:pt x="68099" y="166887"/>
                </a:lnTo>
                <a:cubicBezTo>
                  <a:pt x="60294" y="166887"/>
                  <a:pt x="53841" y="160603"/>
                  <a:pt x="53841" y="152672"/>
                </a:cubicBezTo>
                <a:cubicBezTo>
                  <a:pt x="53841" y="144742"/>
                  <a:pt x="60294" y="138308"/>
                  <a:pt x="68099" y="138308"/>
                </a:cubicBezTo>
                <a:close/>
                <a:moveTo>
                  <a:pt x="28811" y="63219"/>
                </a:moveTo>
                <a:lnTo>
                  <a:pt x="28811" y="440588"/>
                </a:lnTo>
                <a:lnTo>
                  <a:pt x="74578" y="394746"/>
                </a:lnTo>
                <a:cubicBezTo>
                  <a:pt x="80280" y="389203"/>
                  <a:pt x="89283" y="389054"/>
                  <a:pt x="94835" y="394746"/>
                </a:cubicBezTo>
                <a:cubicBezTo>
                  <a:pt x="100537" y="400289"/>
                  <a:pt x="100537" y="409428"/>
                  <a:pt x="94835" y="414970"/>
                </a:cubicBezTo>
                <a:lnTo>
                  <a:pt x="28811" y="481036"/>
                </a:lnTo>
                <a:lnTo>
                  <a:pt x="28811" y="552944"/>
                </a:lnTo>
                <a:lnTo>
                  <a:pt x="92434" y="489425"/>
                </a:lnTo>
                <a:cubicBezTo>
                  <a:pt x="97987" y="483733"/>
                  <a:pt x="106990" y="483733"/>
                  <a:pt x="112692" y="489425"/>
                </a:cubicBezTo>
                <a:cubicBezTo>
                  <a:pt x="118244" y="494968"/>
                  <a:pt x="118244" y="504107"/>
                  <a:pt x="112692" y="509650"/>
                </a:cubicBezTo>
                <a:lnTo>
                  <a:pt x="49068" y="573168"/>
                </a:lnTo>
                <a:lnTo>
                  <a:pt x="119144" y="573168"/>
                </a:lnTo>
                <a:lnTo>
                  <a:pt x="185469" y="506953"/>
                </a:lnTo>
                <a:cubicBezTo>
                  <a:pt x="191021" y="501260"/>
                  <a:pt x="200175" y="501260"/>
                  <a:pt x="205727" y="506953"/>
                </a:cubicBezTo>
                <a:cubicBezTo>
                  <a:pt x="211429" y="512496"/>
                  <a:pt x="211429" y="521484"/>
                  <a:pt x="205727" y="527177"/>
                </a:cubicBezTo>
                <a:lnTo>
                  <a:pt x="159659" y="573168"/>
                </a:lnTo>
                <a:lnTo>
                  <a:pt x="390145" y="573168"/>
                </a:lnTo>
                <a:lnTo>
                  <a:pt x="390145" y="63219"/>
                </a:lnTo>
                <a:lnTo>
                  <a:pt x="287507" y="63219"/>
                </a:lnTo>
                <a:lnTo>
                  <a:pt x="287507" y="83444"/>
                </a:lnTo>
                <a:cubicBezTo>
                  <a:pt x="287507" y="91383"/>
                  <a:pt x="281205" y="97825"/>
                  <a:pt x="273252" y="97825"/>
                </a:cubicBezTo>
                <a:lnTo>
                  <a:pt x="143754" y="97825"/>
                </a:lnTo>
                <a:cubicBezTo>
                  <a:pt x="135951" y="97825"/>
                  <a:pt x="129498" y="91383"/>
                  <a:pt x="129498" y="83444"/>
                </a:cubicBezTo>
                <a:lnTo>
                  <a:pt x="129498" y="63219"/>
                </a:lnTo>
                <a:close/>
                <a:moveTo>
                  <a:pt x="158159" y="28613"/>
                </a:moveTo>
                <a:lnTo>
                  <a:pt x="158159" y="48688"/>
                </a:lnTo>
                <a:cubicBezTo>
                  <a:pt x="158159" y="48688"/>
                  <a:pt x="158159" y="48838"/>
                  <a:pt x="158159" y="48838"/>
                </a:cubicBezTo>
                <a:cubicBezTo>
                  <a:pt x="158159" y="48987"/>
                  <a:pt x="158159" y="49137"/>
                  <a:pt x="158159" y="49137"/>
                </a:cubicBezTo>
                <a:lnTo>
                  <a:pt x="158159" y="69212"/>
                </a:lnTo>
                <a:lnTo>
                  <a:pt x="258846" y="69212"/>
                </a:lnTo>
                <a:lnTo>
                  <a:pt x="258846" y="28613"/>
                </a:lnTo>
                <a:close/>
                <a:moveTo>
                  <a:pt x="143754" y="0"/>
                </a:moveTo>
                <a:lnTo>
                  <a:pt x="273252" y="0"/>
                </a:lnTo>
                <a:cubicBezTo>
                  <a:pt x="281205" y="0"/>
                  <a:pt x="287507" y="6442"/>
                  <a:pt x="287507" y="14382"/>
                </a:cubicBezTo>
                <a:lnTo>
                  <a:pt x="287507" y="34606"/>
                </a:lnTo>
                <a:lnTo>
                  <a:pt x="404401" y="34606"/>
                </a:lnTo>
                <a:cubicBezTo>
                  <a:pt x="412354" y="34606"/>
                  <a:pt x="418806" y="41048"/>
                  <a:pt x="418806" y="48838"/>
                </a:cubicBezTo>
                <a:lnTo>
                  <a:pt x="418806" y="587550"/>
                </a:lnTo>
                <a:cubicBezTo>
                  <a:pt x="418806" y="595340"/>
                  <a:pt x="412354" y="601782"/>
                  <a:pt x="404401" y="601782"/>
                </a:cubicBezTo>
                <a:lnTo>
                  <a:pt x="14405" y="601782"/>
                </a:lnTo>
                <a:cubicBezTo>
                  <a:pt x="6452" y="601782"/>
                  <a:pt x="0" y="595340"/>
                  <a:pt x="0" y="587550"/>
                </a:cubicBezTo>
                <a:lnTo>
                  <a:pt x="0" y="48838"/>
                </a:lnTo>
                <a:cubicBezTo>
                  <a:pt x="0" y="41048"/>
                  <a:pt x="6452" y="34606"/>
                  <a:pt x="14405" y="34606"/>
                </a:cubicBezTo>
                <a:lnTo>
                  <a:pt x="129498" y="34606"/>
                </a:lnTo>
                <a:lnTo>
                  <a:pt x="129498" y="14382"/>
                </a:lnTo>
                <a:cubicBezTo>
                  <a:pt x="129498" y="6442"/>
                  <a:pt x="135951" y="0"/>
                  <a:pt x="143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out-of-basket-commercial-symbol_49779"/>
          <p:cNvSpPr>
            <a:spLocks noChangeAspect="1"/>
          </p:cNvSpPr>
          <p:nvPr/>
        </p:nvSpPr>
        <p:spPr bwMode="auto">
          <a:xfrm>
            <a:off x="920577" y="2382135"/>
            <a:ext cx="439353" cy="420024"/>
          </a:xfrm>
          <a:custGeom>
            <a:avLst/>
            <a:gdLst>
              <a:gd name="connsiteX0" fmla="*/ 450453 w 609323"/>
              <a:gd name="connsiteY0" fmla="*/ 360095 h 582517"/>
              <a:gd name="connsiteX1" fmla="*/ 504803 w 609323"/>
              <a:gd name="connsiteY1" fmla="*/ 382616 h 582517"/>
              <a:gd name="connsiteX2" fmla="*/ 504803 w 609323"/>
              <a:gd name="connsiteY2" fmla="*/ 401127 h 582517"/>
              <a:gd name="connsiteX3" fmla="*/ 486259 w 609323"/>
              <a:gd name="connsiteY3" fmla="*/ 401127 h 582517"/>
              <a:gd name="connsiteX4" fmla="*/ 413365 w 609323"/>
              <a:gd name="connsiteY4" fmla="*/ 401127 h 582517"/>
              <a:gd name="connsiteX5" fmla="*/ 405418 w 609323"/>
              <a:gd name="connsiteY5" fmla="*/ 410425 h 582517"/>
              <a:gd name="connsiteX6" fmla="*/ 450453 w 609323"/>
              <a:gd name="connsiteY6" fmla="*/ 410425 h 582517"/>
              <a:gd name="connsiteX7" fmla="*/ 457119 w 609323"/>
              <a:gd name="connsiteY7" fmla="*/ 416994 h 582517"/>
              <a:gd name="connsiteX8" fmla="*/ 450453 w 609323"/>
              <a:gd name="connsiteY8" fmla="*/ 423648 h 582517"/>
              <a:gd name="connsiteX9" fmla="*/ 400119 w 609323"/>
              <a:gd name="connsiteY9" fmla="*/ 423648 h 582517"/>
              <a:gd name="connsiteX10" fmla="*/ 400119 w 609323"/>
              <a:gd name="connsiteY10" fmla="*/ 450092 h 582517"/>
              <a:gd name="connsiteX11" fmla="*/ 437207 w 609323"/>
              <a:gd name="connsiteY11" fmla="*/ 450092 h 582517"/>
              <a:gd name="connsiteX12" fmla="*/ 443873 w 609323"/>
              <a:gd name="connsiteY12" fmla="*/ 456746 h 582517"/>
              <a:gd name="connsiteX13" fmla="*/ 437207 w 609323"/>
              <a:gd name="connsiteY13" fmla="*/ 463315 h 582517"/>
              <a:gd name="connsiteX14" fmla="*/ 404050 w 609323"/>
              <a:gd name="connsiteY14" fmla="*/ 463315 h 582517"/>
              <a:gd name="connsiteX15" fmla="*/ 411998 w 609323"/>
              <a:gd name="connsiteY15" fmla="*/ 472613 h 582517"/>
              <a:gd name="connsiteX16" fmla="*/ 483610 w 609323"/>
              <a:gd name="connsiteY16" fmla="*/ 472613 h 582517"/>
              <a:gd name="connsiteX17" fmla="*/ 502154 w 609323"/>
              <a:gd name="connsiteY17" fmla="*/ 472613 h 582517"/>
              <a:gd name="connsiteX18" fmla="*/ 502154 w 609323"/>
              <a:gd name="connsiteY18" fmla="*/ 491124 h 582517"/>
              <a:gd name="connsiteX19" fmla="*/ 447804 w 609323"/>
              <a:gd name="connsiteY19" fmla="*/ 513645 h 582517"/>
              <a:gd name="connsiteX20" fmla="*/ 393454 w 609323"/>
              <a:gd name="connsiteY20" fmla="*/ 491124 h 582517"/>
              <a:gd name="connsiteX21" fmla="*/ 376192 w 609323"/>
              <a:gd name="connsiteY21" fmla="*/ 463315 h 582517"/>
              <a:gd name="connsiteX22" fmla="*/ 370893 w 609323"/>
              <a:gd name="connsiteY22" fmla="*/ 463315 h 582517"/>
              <a:gd name="connsiteX23" fmla="*/ 364313 w 609323"/>
              <a:gd name="connsiteY23" fmla="*/ 456746 h 582517"/>
              <a:gd name="connsiteX24" fmla="*/ 370893 w 609323"/>
              <a:gd name="connsiteY24" fmla="*/ 450092 h 582517"/>
              <a:gd name="connsiteX25" fmla="*/ 373543 w 609323"/>
              <a:gd name="connsiteY25" fmla="*/ 450092 h 582517"/>
              <a:gd name="connsiteX26" fmla="*/ 373543 w 609323"/>
              <a:gd name="connsiteY26" fmla="*/ 423648 h 582517"/>
              <a:gd name="connsiteX27" fmla="*/ 370893 w 609323"/>
              <a:gd name="connsiteY27" fmla="*/ 423648 h 582517"/>
              <a:gd name="connsiteX28" fmla="*/ 364313 w 609323"/>
              <a:gd name="connsiteY28" fmla="*/ 416994 h 582517"/>
              <a:gd name="connsiteX29" fmla="*/ 370893 w 609323"/>
              <a:gd name="connsiteY29" fmla="*/ 410425 h 582517"/>
              <a:gd name="connsiteX30" fmla="*/ 378841 w 609323"/>
              <a:gd name="connsiteY30" fmla="*/ 410425 h 582517"/>
              <a:gd name="connsiteX31" fmla="*/ 396103 w 609323"/>
              <a:gd name="connsiteY31" fmla="*/ 382616 h 582517"/>
              <a:gd name="connsiteX32" fmla="*/ 450453 w 609323"/>
              <a:gd name="connsiteY32" fmla="*/ 360095 h 582517"/>
              <a:gd name="connsiteX33" fmla="*/ 450502 w 609323"/>
              <a:gd name="connsiteY33" fmla="*/ 317746 h 582517"/>
              <a:gd name="connsiteX34" fmla="*/ 331183 w 609323"/>
              <a:gd name="connsiteY34" fmla="*/ 436863 h 582517"/>
              <a:gd name="connsiteX35" fmla="*/ 450502 w 609323"/>
              <a:gd name="connsiteY35" fmla="*/ 556066 h 582517"/>
              <a:gd name="connsiteX36" fmla="*/ 569907 w 609323"/>
              <a:gd name="connsiteY36" fmla="*/ 436863 h 582517"/>
              <a:gd name="connsiteX37" fmla="*/ 450502 w 609323"/>
              <a:gd name="connsiteY37" fmla="*/ 317746 h 582517"/>
              <a:gd name="connsiteX38" fmla="*/ 56652 w 609323"/>
              <a:gd name="connsiteY38" fmla="*/ 292574 h 582517"/>
              <a:gd name="connsiteX39" fmla="*/ 65968 w 609323"/>
              <a:gd name="connsiteY39" fmla="*/ 304519 h 582517"/>
              <a:gd name="connsiteX40" fmla="*/ 291353 w 609323"/>
              <a:gd name="connsiteY40" fmla="*/ 529519 h 582517"/>
              <a:gd name="connsiteX41" fmla="*/ 304686 w 609323"/>
              <a:gd name="connsiteY41" fmla="*/ 542745 h 582517"/>
              <a:gd name="connsiteX42" fmla="*/ 291353 w 609323"/>
              <a:gd name="connsiteY42" fmla="*/ 556055 h 582517"/>
              <a:gd name="connsiteX43" fmla="*/ 42122 w 609323"/>
              <a:gd name="connsiteY43" fmla="*/ 340270 h 582517"/>
              <a:gd name="connsiteX44" fmla="*/ 23489 w 609323"/>
              <a:gd name="connsiteY44" fmla="*/ 365356 h 582517"/>
              <a:gd name="connsiteX45" fmla="*/ 4942 w 609323"/>
              <a:gd name="connsiteY45" fmla="*/ 368001 h 582517"/>
              <a:gd name="connsiteX46" fmla="*/ 2293 w 609323"/>
              <a:gd name="connsiteY46" fmla="*/ 349485 h 582517"/>
              <a:gd name="connsiteX47" fmla="*/ 42122 w 609323"/>
              <a:gd name="connsiteY47" fmla="*/ 296584 h 582517"/>
              <a:gd name="connsiteX48" fmla="*/ 56652 w 609323"/>
              <a:gd name="connsiteY48" fmla="*/ 292574 h 582517"/>
              <a:gd name="connsiteX49" fmla="*/ 450502 w 609323"/>
              <a:gd name="connsiteY49" fmla="*/ 291294 h 582517"/>
              <a:gd name="connsiteX50" fmla="*/ 596403 w 609323"/>
              <a:gd name="connsiteY50" fmla="*/ 436863 h 582517"/>
              <a:gd name="connsiteX51" fmla="*/ 450502 w 609323"/>
              <a:gd name="connsiteY51" fmla="*/ 582517 h 582517"/>
              <a:gd name="connsiteX52" fmla="*/ 304686 w 609323"/>
              <a:gd name="connsiteY52" fmla="*/ 436863 h 582517"/>
              <a:gd name="connsiteX53" fmla="*/ 450502 w 609323"/>
              <a:gd name="connsiteY53" fmla="*/ 291294 h 582517"/>
              <a:gd name="connsiteX54" fmla="*/ 158764 w 609323"/>
              <a:gd name="connsiteY54" fmla="*/ 52995 h 582517"/>
              <a:gd name="connsiteX55" fmla="*/ 172011 w 609323"/>
              <a:gd name="connsiteY55" fmla="*/ 66219 h 582517"/>
              <a:gd name="connsiteX56" fmla="*/ 172011 w 609323"/>
              <a:gd name="connsiteY56" fmla="*/ 79443 h 582517"/>
              <a:gd name="connsiteX57" fmla="*/ 185258 w 609323"/>
              <a:gd name="connsiteY57" fmla="*/ 79443 h 582517"/>
              <a:gd name="connsiteX58" fmla="*/ 198504 w 609323"/>
              <a:gd name="connsiteY58" fmla="*/ 92667 h 582517"/>
              <a:gd name="connsiteX59" fmla="*/ 185258 w 609323"/>
              <a:gd name="connsiteY59" fmla="*/ 105890 h 582517"/>
              <a:gd name="connsiteX60" fmla="*/ 145517 w 609323"/>
              <a:gd name="connsiteY60" fmla="*/ 105890 h 582517"/>
              <a:gd name="connsiteX61" fmla="*/ 132270 w 609323"/>
              <a:gd name="connsiteY61" fmla="*/ 119200 h 582517"/>
              <a:gd name="connsiteX62" fmla="*/ 145517 w 609323"/>
              <a:gd name="connsiteY62" fmla="*/ 132423 h 582517"/>
              <a:gd name="connsiteX63" fmla="*/ 172011 w 609323"/>
              <a:gd name="connsiteY63" fmla="*/ 132423 h 582517"/>
              <a:gd name="connsiteX64" fmla="*/ 211751 w 609323"/>
              <a:gd name="connsiteY64" fmla="*/ 172095 h 582517"/>
              <a:gd name="connsiteX65" fmla="*/ 172011 w 609323"/>
              <a:gd name="connsiteY65" fmla="*/ 211852 h 582517"/>
              <a:gd name="connsiteX66" fmla="*/ 172011 w 609323"/>
              <a:gd name="connsiteY66" fmla="*/ 225076 h 582517"/>
              <a:gd name="connsiteX67" fmla="*/ 158764 w 609323"/>
              <a:gd name="connsiteY67" fmla="*/ 238300 h 582517"/>
              <a:gd name="connsiteX68" fmla="*/ 145517 w 609323"/>
              <a:gd name="connsiteY68" fmla="*/ 225076 h 582517"/>
              <a:gd name="connsiteX69" fmla="*/ 145517 w 609323"/>
              <a:gd name="connsiteY69" fmla="*/ 211852 h 582517"/>
              <a:gd name="connsiteX70" fmla="*/ 132270 w 609323"/>
              <a:gd name="connsiteY70" fmla="*/ 211852 h 582517"/>
              <a:gd name="connsiteX71" fmla="*/ 118938 w 609323"/>
              <a:gd name="connsiteY71" fmla="*/ 198543 h 582517"/>
              <a:gd name="connsiteX72" fmla="*/ 132270 w 609323"/>
              <a:gd name="connsiteY72" fmla="*/ 185319 h 582517"/>
              <a:gd name="connsiteX73" fmla="*/ 172011 w 609323"/>
              <a:gd name="connsiteY73" fmla="*/ 185319 h 582517"/>
              <a:gd name="connsiteX74" fmla="*/ 185258 w 609323"/>
              <a:gd name="connsiteY74" fmla="*/ 172095 h 582517"/>
              <a:gd name="connsiteX75" fmla="*/ 172011 w 609323"/>
              <a:gd name="connsiteY75" fmla="*/ 158871 h 582517"/>
              <a:gd name="connsiteX76" fmla="*/ 145517 w 609323"/>
              <a:gd name="connsiteY76" fmla="*/ 158871 h 582517"/>
              <a:gd name="connsiteX77" fmla="*/ 105691 w 609323"/>
              <a:gd name="connsiteY77" fmla="*/ 119200 h 582517"/>
              <a:gd name="connsiteX78" fmla="*/ 145517 w 609323"/>
              <a:gd name="connsiteY78" fmla="*/ 79443 h 582517"/>
              <a:gd name="connsiteX79" fmla="*/ 145517 w 609323"/>
              <a:gd name="connsiteY79" fmla="*/ 66219 h 582517"/>
              <a:gd name="connsiteX80" fmla="*/ 158764 w 609323"/>
              <a:gd name="connsiteY80" fmla="*/ 52995 h 582517"/>
              <a:gd name="connsiteX81" fmla="*/ 158791 w 609323"/>
              <a:gd name="connsiteY81" fmla="*/ 26450 h 582517"/>
              <a:gd name="connsiteX82" fmla="*/ 39392 w 609323"/>
              <a:gd name="connsiteY82" fmla="*/ 145647 h 582517"/>
              <a:gd name="connsiteX83" fmla="*/ 158791 w 609323"/>
              <a:gd name="connsiteY83" fmla="*/ 264758 h 582517"/>
              <a:gd name="connsiteX84" fmla="*/ 278105 w 609323"/>
              <a:gd name="connsiteY84" fmla="*/ 145647 h 582517"/>
              <a:gd name="connsiteX85" fmla="*/ 158791 w 609323"/>
              <a:gd name="connsiteY85" fmla="*/ 26450 h 582517"/>
              <a:gd name="connsiteX86" fmla="*/ 317934 w 609323"/>
              <a:gd name="connsiteY86" fmla="*/ 26391 h 582517"/>
              <a:gd name="connsiteX87" fmla="*/ 567251 w 609323"/>
              <a:gd name="connsiteY87" fmla="*/ 242221 h 582517"/>
              <a:gd name="connsiteX88" fmla="*/ 585798 w 609323"/>
              <a:gd name="connsiteY88" fmla="*/ 217131 h 582517"/>
              <a:gd name="connsiteX89" fmla="*/ 604345 w 609323"/>
              <a:gd name="connsiteY89" fmla="*/ 214485 h 582517"/>
              <a:gd name="connsiteX90" fmla="*/ 606994 w 609323"/>
              <a:gd name="connsiteY90" fmla="*/ 233004 h 582517"/>
              <a:gd name="connsiteX91" fmla="*/ 567251 w 609323"/>
              <a:gd name="connsiteY91" fmla="*/ 285916 h 582517"/>
              <a:gd name="connsiteX92" fmla="*/ 556567 w 609323"/>
              <a:gd name="connsiteY92" fmla="*/ 291293 h 582517"/>
              <a:gd name="connsiteX93" fmla="*/ 552635 w 609323"/>
              <a:gd name="connsiteY93" fmla="*/ 289927 h 582517"/>
              <a:gd name="connsiteX94" fmla="*/ 543319 w 609323"/>
              <a:gd name="connsiteY94" fmla="*/ 277979 h 582517"/>
              <a:gd name="connsiteX95" fmla="*/ 317934 w 609323"/>
              <a:gd name="connsiteY95" fmla="*/ 52932 h 582517"/>
              <a:gd name="connsiteX96" fmla="*/ 304686 w 609323"/>
              <a:gd name="connsiteY96" fmla="*/ 39704 h 582517"/>
              <a:gd name="connsiteX97" fmla="*/ 317934 w 609323"/>
              <a:gd name="connsiteY97" fmla="*/ 26391 h 582517"/>
              <a:gd name="connsiteX98" fmla="*/ 158791 w 609323"/>
              <a:gd name="connsiteY98" fmla="*/ 0 h 582517"/>
              <a:gd name="connsiteX99" fmla="*/ 304685 w 609323"/>
              <a:gd name="connsiteY99" fmla="*/ 145647 h 582517"/>
              <a:gd name="connsiteX100" fmla="*/ 158791 w 609323"/>
              <a:gd name="connsiteY100" fmla="*/ 291294 h 582517"/>
              <a:gd name="connsiteX101" fmla="*/ 12897 w 609323"/>
              <a:gd name="connsiteY101" fmla="*/ 145647 h 582517"/>
              <a:gd name="connsiteX102" fmla="*/ 158791 w 609323"/>
              <a:gd name="connsiteY102" fmla="*/ 0 h 58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9323" h="582517">
                <a:moveTo>
                  <a:pt x="450453" y="360095"/>
                </a:moveTo>
                <a:cubicBezTo>
                  <a:pt x="470364" y="360095"/>
                  <a:pt x="490275" y="368029"/>
                  <a:pt x="504803" y="382616"/>
                </a:cubicBezTo>
                <a:cubicBezTo>
                  <a:pt x="510101" y="387905"/>
                  <a:pt x="510101" y="395838"/>
                  <a:pt x="504803" y="401127"/>
                </a:cubicBezTo>
                <a:cubicBezTo>
                  <a:pt x="499505" y="406416"/>
                  <a:pt x="491557" y="406416"/>
                  <a:pt x="486259" y="401127"/>
                </a:cubicBezTo>
                <a:cubicBezTo>
                  <a:pt x="465066" y="381336"/>
                  <a:pt x="433191" y="381336"/>
                  <a:pt x="413365" y="401127"/>
                </a:cubicBezTo>
                <a:cubicBezTo>
                  <a:pt x="409349" y="403772"/>
                  <a:pt x="408067" y="406416"/>
                  <a:pt x="405418" y="410425"/>
                </a:cubicBezTo>
                <a:lnTo>
                  <a:pt x="450453" y="410425"/>
                </a:lnTo>
                <a:cubicBezTo>
                  <a:pt x="454469" y="410425"/>
                  <a:pt x="457119" y="413070"/>
                  <a:pt x="457119" y="416994"/>
                </a:cubicBezTo>
                <a:cubicBezTo>
                  <a:pt x="457119" y="421003"/>
                  <a:pt x="454469" y="423648"/>
                  <a:pt x="450453" y="423648"/>
                </a:cubicBezTo>
                <a:lnTo>
                  <a:pt x="400119" y="423648"/>
                </a:lnTo>
                <a:cubicBezTo>
                  <a:pt x="397470" y="432946"/>
                  <a:pt x="397470" y="440879"/>
                  <a:pt x="400119" y="450092"/>
                </a:cubicBezTo>
                <a:lnTo>
                  <a:pt x="437207" y="450092"/>
                </a:lnTo>
                <a:cubicBezTo>
                  <a:pt x="441224" y="450092"/>
                  <a:pt x="443873" y="452737"/>
                  <a:pt x="443873" y="456746"/>
                </a:cubicBezTo>
                <a:cubicBezTo>
                  <a:pt x="443873" y="460670"/>
                  <a:pt x="441224" y="463315"/>
                  <a:pt x="437207" y="463315"/>
                </a:cubicBezTo>
                <a:lnTo>
                  <a:pt x="404050" y="463315"/>
                </a:lnTo>
                <a:cubicBezTo>
                  <a:pt x="406699" y="466045"/>
                  <a:pt x="409349" y="469969"/>
                  <a:pt x="411998" y="472613"/>
                </a:cubicBezTo>
                <a:cubicBezTo>
                  <a:pt x="431909" y="492489"/>
                  <a:pt x="463699" y="492489"/>
                  <a:pt x="483610" y="472613"/>
                </a:cubicBezTo>
                <a:cubicBezTo>
                  <a:pt x="488908" y="467324"/>
                  <a:pt x="496856" y="467324"/>
                  <a:pt x="502154" y="472613"/>
                </a:cubicBezTo>
                <a:cubicBezTo>
                  <a:pt x="507452" y="477902"/>
                  <a:pt x="507452" y="485836"/>
                  <a:pt x="502154" y="491124"/>
                </a:cubicBezTo>
                <a:cubicBezTo>
                  <a:pt x="487626" y="505712"/>
                  <a:pt x="467715" y="513645"/>
                  <a:pt x="447804" y="513645"/>
                </a:cubicBezTo>
                <a:cubicBezTo>
                  <a:pt x="427893" y="513645"/>
                  <a:pt x="408067" y="505712"/>
                  <a:pt x="393454" y="491124"/>
                </a:cubicBezTo>
                <a:cubicBezTo>
                  <a:pt x="385506" y="483191"/>
                  <a:pt x="380208" y="473978"/>
                  <a:pt x="376192" y="463315"/>
                </a:cubicBezTo>
                <a:lnTo>
                  <a:pt x="370893" y="463315"/>
                </a:lnTo>
                <a:cubicBezTo>
                  <a:pt x="366962" y="463315"/>
                  <a:pt x="364313" y="460670"/>
                  <a:pt x="364313" y="456746"/>
                </a:cubicBezTo>
                <a:cubicBezTo>
                  <a:pt x="364313" y="452737"/>
                  <a:pt x="366962" y="450092"/>
                  <a:pt x="370893" y="450092"/>
                </a:cubicBezTo>
                <a:lnTo>
                  <a:pt x="373543" y="450092"/>
                </a:lnTo>
                <a:cubicBezTo>
                  <a:pt x="372261" y="440879"/>
                  <a:pt x="372261" y="432946"/>
                  <a:pt x="373543" y="423648"/>
                </a:cubicBezTo>
                <a:lnTo>
                  <a:pt x="370893" y="423648"/>
                </a:lnTo>
                <a:cubicBezTo>
                  <a:pt x="366962" y="423648"/>
                  <a:pt x="364313" y="421003"/>
                  <a:pt x="364313" y="416994"/>
                </a:cubicBezTo>
                <a:cubicBezTo>
                  <a:pt x="364313" y="413070"/>
                  <a:pt x="366962" y="410425"/>
                  <a:pt x="370893" y="410425"/>
                </a:cubicBezTo>
                <a:lnTo>
                  <a:pt x="378841" y="410425"/>
                </a:lnTo>
                <a:cubicBezTo>
                  <a:pt x="381490" y="401127"/>
                  <a:pt x="388155" y="390549"/>
                  <a:pt x="396103" y="382616"/>
                </a:cubicBezTo>
                <a:cubicBezTo>
                  <a:pt x="410716" y="368029"/>
                  <a:pt x="430542" y="360095"/>
                  <a:pt x="450453" y="360095"/>
                </a:cubicBezTo>
                <a:close/>
                <a:moveTo>
                  <a:pt x="450502" y="317746"/>
                </a:moveTo>
                <a:cubicBezTo>
                  <a:pt x="384175" y="317746"/>
                  <a:pt x="331183" y="370649"/>
                  <a:pt x="331183" y="436863"/>
                </a:cubicBezTo>
                <a:cubicBezTo>
                  <a:pt x="331183" y="503077"/>
                  <a:pt x="384175" y="556066"/>
                  <a:pt x="450502" y="556066"/>
                </a:cubicBezTo>
                <a:cubicBezTo>
                  <a:pt x="516829" y="556066"/>
                  <a:pt x="569907" y="503077"/>
                  <a:pt x="569907" y="436863"/>
                </a:cubicBezTo>
                <a:cubicBezTo>
                  <a:pt x="569907" y="370649"/>
                  <a:pt x="516829" y="317746"/>
                  <a:pt x="450502" y="317746"/>
                </a:cubicBezTo>
                <a:close/>
                <a:moveTo>
                  <a:pt x="56652" y="292574"/>
                </a:moveTo>
                <a:cubicBezTo>
                  <a:pt x="61951" y="293939"/>
                  <a:pt x="65968" y="299229"/>
                  <a:pt x="65968" y="304519"/>
                </a:cubicBezTo>
                <a:cubicBezTo>
                  <a:pt x="65968" y="428922"/>
                  <a:pt x="166737" y="529519"/>
                  <a:pt x="291353" y="529519"/>
                </a:cubicBezTo>
                <a:cubicBezTo>
                  <a:pt x="299302" y="529519"/>
                  <a:pt x="304686" y="534809"/>
                  <a:pt x="304686" y="542745"/>
                </a:cubicBezTo>
                <a:cubicBezTo>
                  <a:pt x="304686" y="550680"/>
                  <a:pt x="299302" y="556055"/>
                  <a:pt x="291353" y="556055"/>
                </a:cubicBezTo>
                <a:cubicBezTo>
                  <a:pt x="165370" y="556055"/>
                  <a:pt x="59301" y="462028"/>
                  <a:pt x="42122" y="340270"/>
                </a:cubicBezTo>
                <a:lnTo>
                  <a:pt x="23489" y="365356"/>
                </a:lnTo>
                <a:cubicBezTo>
                  <a:pt x="19558" y="370646"/>
                  <a:pt x="10242" y="372011"/>
                  <a:pt x="4942" y="368001"/>
                </a:cubicBezTo>
                <a:cubicBezTo>
                  <a:pt x="-357" y="364076"/>
                  <a:pt x="-1639" y="354775"/>
                  <a:pt x="2293" y="349485"/>
                </a:cubicBezTo>
                <a:lnTo>
                  <a:pt x="42122" y="296584"/>
                </a:lnTo>
                <a:cubicBezTo>
                  <a:pt x="44772" y="292574"/>
                  <a:pt x="51353" y="291294"/>
                  <a:pt x="56652" y="292574"/>
                </a:cubicBezTo>
                <a:close/>
                <a:moveTo>
                  <a:pt x="450502" y="291294"/>
                </a:moveTo>
                <a:cubicBezTo>
                  <a:pt x="531444" y="291294"/>
                  <a:pt x="596403" y="356143"/>
                  <a:pt x="596403" y="436863"/>
                </a:cubicBezTo>
                <a:cubicBezTo>
                  <a:pt x="596403" y="517668"/>
                  <a:pt x="531444" y="582517"/>
                  <a:pt x="450502" y="582517"/>
                </a:cubicBezTo>
                <a:cubicBezTo>
                  <a:pt x="369645" y="582517"/>
                  <a:pt x="304686" y="517668"/>
                  <a:pt x="304686" y="436863"/>
                </a:cubicBezTo>
                <a:cubicBezTo>
                  <a:pt x="304686" y="356143"/>
                  <a:pt x="369645" y="291294"/>
                  <a:pt x="450502" y="291294"/>
                </a:cubicBezTo>
                <a:close/>
                <a:moveTo>
                  <a:pt x="158764" y="52995"/>
                </a:moveTo>
                <a:cubicBezTo>
                  <a:pt x="166712" y="52995"/>
                  <a:pt x="172011" y="58284"/>
                  <a:pt x="172011" y="66219"/>
                </a:cubicBezTo>
                <a:lnTo>
                  <a:pt x="172011" y="79443"/>
                </a:lnTo>
                <a:lnTo>
                  <a:pt x="185258" y="79443"/>
                </a:lnTo>
                <a:cubicBezTo>
                  <a:pt x="193206" y="79443"/>
                  <a:pt x="198504" y="84732"/>
                  <a:pt x="198504" y="92667"/>
                </a:cubicBezTo>
                <a:cubicBezTo>
                  <a:pt x="198504" y="100601"/>
                  <a:pt x="193206" y="105890"/>
                  <a:pt x="185258" y="105890"/>
                </a:cubicBezTo>
                <a:lnTo>
                  <a:pt x="145517" y="105890"/>
                </a:lnTo>
                <a:cubicBezTo>
                  <a:pt x="137569" y="105890"/>
                  <a:pt x="132270" y="111180"/>
                  <a:pt x="132270" y="119200"/>
                </a:cubicBezTo>
                <a:cubicBezTo>
                  <a:pt x="132270" y="127134"/>
                  <a:pt x="137569" y="132423"/>
                  <a:pt x="145517" y="132423"/>
                </a:cubicBezTo>
                <a:lnTo>
                  <a:pt x="172011" y="132423"/>
                </a:lnTo>
                <a:cubicBezTo>
                  <a:pt x="194573" y="132423"/>
                  <a:pt x="211751" y="149572"/>
                  <a:pt x="211751" y="172095"/>
                </a:cubicBezTo>
                <a:cubicBezTo>
                  <a:pt x="211751" y="194618"/>
                  <a:pt x="194573" y="211852"/>
                  <a:pt x="172011" y="211852"/>
                </a:cubicBezTo>
                <a:lnTo>
                  <a:pt x="172011" y="225076"/>
                </a:lnTo>
                <a:cubicBezTo>
                  <a:pt x="172011" y="233010"/>
                  <a:pt x="166712" y="238300"/>
                  <a:pt x="158764" y="238300"/>
                </a:cubicBezTo>
                <a:cubicBezTo>
                  <a:pt x="150816" y="238300"/>
                  <a:pt x="145517" y="233010"/>
                  <a:pt x="145517" y="225076"/>
                </a:cubicBezTo>
                <a:lnTo>
                  <a:pt x="145517" y="211852"/>
                </a:lnTo>
                <a:lnTo>
                  <a:pt x="132270" y="211852"/>
                </a:lnTo>
                <a:cubicBezTo>
                  <a:pt x="124237" y="211852"/>
                  <a:pt x="118938" y="206563"/>
                  <a:pt x="118938" y="198543"/>
                </a:cubicBezTo>
                <a:cubicBezTo>
                  <a:pt x="118938" y="190609"/>
                  <a:pt x="124237" y="185319"/>
                  <a:pt x="132270" y="185319"/>
                </a:cubicBezTo>
                <a:lnTo>
                  <a:pt x="172011" y="185319"/>
                </a:lnTo>
                <a:cubicBezTo>
                  <a:pt x="179959" y="185319"/>
                  <a:pt x="185258" y="180029"/>
                  <a:pt x="185258" y="172095"/>
                </a:cubicBezTo>
                <a:cubicBezTo>
                  <a:pt x="185258" y="164161"/>
                  <a:pt x="179959" y="158871"/>
                  <a:pt x="172011" y="158871"/>
                </a:cubicBezTo>
                <a:lnTo>
                  <a:pt x="145517" y="158871"/>
                </a:lnTo>
                <a:cubicBezTo>
                  <a:pt x="122955" y="158871"/>
                  <a:pt x="105691" y="141638"/>
                  <a:pt x="105691" y="119200"/>
                </a:cubicBezTo>
                <a:cubicBezTo>
                  <a:pt x="105691" y="96676"/>
                  <a:pt x="122955" y="79443"/>
                  <a:pt x="145517" y="79443"/>
                </a:cubicBezTo>
                <a:lnTo>
                  <a:pt x="145517" y="66219"/>
                </a:lnTo>
                <a:cubicBezTo>
                  <a:pt x="145517" y="58284"/>
                  <a:pt x="150816" y="52995"/>
                  <a:pt x="158764" y="52995"/>
                </a:cubicBezTo>
                <a:close/>
                <a:moveTo>
                  <a:pt x="158791" y="26450"/>
                </a:moveTo>
                <a:cubicBezTo>
                  <a:pt x="92468" y="26450"/>
                  <a:pt x="39392" y="79436"/>
                  <a:pt x="39392" y="145647"/>
                </a:cubicBezTo>
                <a:cubicBezTo>
                  <a:pt x="39392" y="211858"/>
                  <a:pt x="92468" y="264758"/>
                  <a:pt x="158791" y="264758"/>
                </a:cubicBezTo>
                <a:cubicBezTo>
                  <a:pt x="225114" y="264758"/>
                  <a:pt x="278105" y="211858"/>
                  <a:pt x="278105" y="145647"/>
                </a:cubicBezTo>
                <a:cubicBezTo>
                  <a:pt x="278105" y="79436"/>
                  <a:pt x="225114" y="26450"/>
                  <a:pt x="158791" y="26450"/>
                </a:cubicBezTo>
                <a:close/>
                <a:moveTo>
                  <a:pt x="317934" y="26391"/>
                </a:moveTo>
                <a:cubicBezTo>
                  <a:pt x="443917" y="26391"/>
                  <a:pt x="549986" y="120438"/>
                  <a:pt x="567251" y="242221"/>
                </a:cubicBezTo>
                <a:lnTo>
                  <a:pt x="585798" y="217131"/>
                </a:lnTo>
                <a:cubicBezTo>
                  <a:pt x="589729" y="211839"/>
                  <a:pt x="599045" y="210474"/>
                  <a:pt x="604345" y="214485"/>
                </a:cubicBezTo>
                <a:cubicBezTo>
                  <a:pt x="609644" y="218411"/>
                  <a:pt x="611011" y="227713"/>
                  <a:pt x="606994" y="233004"/>
                </a:cubicBezTo>
                <a:lnTo>
                  <a:pt x="567251" y="285916"/>
                </a:lnTo>
                <a:cubicBezTo>
                  <a:pt x="564515" y="289927"/>
                  <a:pt x="560584" y="291293"/>
                  <a:pt x="556567" y="291293"/>
                </a:cubicBezTo>
                <a:cubicBezTo>
                  <a:pt x="555285" y="291293"/>
                  <a:pt x="553917" y="289927"/>
                  <a:pt x="552635" y="289927"/>
                </a:cubicBezTo>
                <a:cubicBezTo>
                  <a:pt x="547336" y="288562"/>
                  <a:pt x="543319" y="283271"/>
                  <a:pt x="543319" y="277979"/>
                </a:cubicBezTo>
                <a:cubicBezTo>
                  <a:pt x="543319" y="153551"/>
                  <a:pt x="442550" y="52932"/>
                  <a:pt x="317934" y="52932"/>
                </a:cubicBezTo>
                <a:cubicBezTo>
                  <a:pt x="309985" y="52932"/>
                  <a:pt x="304686" y="47641"/>
                  <a:pt x="304686" y="39704"/>
                </a:cubicBezTo>
                <a:cubicBezTo>
                  <a:pt x="304686" y="31767"/>
                  <a:pt x="309985" y="26391"/>
                  <a:pt x="317934" y="26391"/>
                </a:cubicBezTo>
                <a:close/>
                <a:moveTo>
                  <a:pt x="158791" y="0"/>
                </a:moveTo>
                <a:cubicBezTo>
                  <a:pt x="239644" y="0"/>
                  <a:pt x="304685" y="64846"/>
                  <a:pt x="304685" y="145647"/>
                </a:cubicBezTo>
                <a:cubicBezTo>
                  <a:pt x="304685" y="226363"/>
                  <a:pt x="239644" y="291294"/>
                  <a:pt x="158791" y="291294"/>
                </a:cubicBezTo>
                <a:cubicBezTo>
                  <a:pt x="77853" y="291294"/>
                  <a:pt x="12897" y="226363"/>
                  <a:pt x="12897" y="145647"/>
                </a:cubicBezTo>
                <a:cubicBezTo>
                  <a:pt x="12897" y="64846"/>
                  <a:pt x="77853" y="0"/>
                  <a:pt x="15879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out-of-basket-commercial-symbol_49779"/>
          <p:cNvSpPr>
            <a:spLocks noChangeAspect="1"/>
          </p:cNvSpPr>
          <p:nvPr/>
        </p:nvSpPr>
        <p:spPr bwMode="auto">
          <a:xfrm>
            <a:off x="1576737" y="2372547"/>
            <a:ext cx="439353" cy="439200"/>
          </a:xfrm>
          <a:custGeom>
            <a:avLst/>
            <a:gdLst>
              <a:gd name="connsiteX0" fmla="*/ 0 w 606933"/>
              <a:gd name="connsiteY0" fmla="*/ 362213 h 606722"/>
              <a:gd name="connsiteX1" fmla="*/ 88983 w 606933"/>
              <a:gd name="connsiteY1" fmla="*/ 362213 h 606722"/>
              <a:gd name="connsiteX2" fmla="*/ 88983 w 606933"/>
              <a:gd name="connsiteY2" fmla="*/ 364880 h 606722"/>
              <a:gd name="connsiteX3" fmla="*/ 88983 w 606933"/>
              <a:gd name="connsiteY3" fmla="*/ 398210 h 606722"/>
              <a:gd name="connsiteX4" fmla="*/ 88983 w 606933"/>
              <a:gd name="connsiteY4" fmla="*/ 560238 h 606722"/>
              <a:gd name="connsiteX5" fmla="*/ 88983 w 606933"/>
              <a:gd name="connsiteY5" fmla="*/ 570637 h 606722"/>
              <a:gd name="connsiteX6" fmla="*/ 88983 w 606933"/>
              <a:gd name="connsiteY6" fmla="*/ 606722 h 606722"/>
              <a:gd name="connsiteX7" fmla="*/ 0 w 606933"/>
              <a:gd name="connsiteY7" fmla="*/ 606722 h 606722"/>
              <a:gd name="connsiteX8" fmla="*/ 276890 w 606933"/>
              <a:gd name="connsiteY8" fmla="*/ 335751 h 606722"/>
              <a:gd name="connsiteX9" fmla="*/ 443069 w 606933"/>
              <a:gd name="connsiteY9" fmla="*/ 377345 h 606722"/>
              <a:gd name="connsiteX10" fmla="*/ 443069 w 606933"/>
              <a:gd name="connsiteY10" fmla="*/ 423559 h 606722"/>
              <a:gd name="connsiteX11" fmla="*/ 442802 w 606933"/>
              <a:gd name="connsiteY11" fmla="*/ 423648 h 606722"/>
              <a:gd name="connsiteX12" fmla="*/ 323976 w 606933"/>
              <a:gd name="connsiteY12" fmla="*/ 394764 h 606722"/>
              <a:gd name="connsiteX13" fmla="*/ 315342 w 606933"/>
              <a:gd name="connsiteY13" fmla="*/ 429781 h 606722"/>
              <a:gd name="connsiteX14" fmla="*/ 443336 w 606933"/>
              <a:gd name="connsiteY14" fmla="*/ 460887 h 606722"/>
              <a:gd name="connsiteX15" fmla="*/ 593493 w 606933"/>
              <a:gd name="connsiteY15" fmla="*/ 419649 h 606722"/>
              <a:gd name="connsiteX16" fmla="*/ 606933 w 606933"/>
              <a:gd name="connsiteY16" fmla="*/ 470663 h 606722"/>
              <a:gd name="connsiteX17" fmla="*/ 382810 w 606933"/>
              <a:gd name="connsiteY17" fmla="*/ 594021 h 606722"/>
              <a:gd name="connsiteX18" fmla="*/ 212804 w 606933"/>
              <a:gd name="connsiteY18" fmla="*/ 546384 h 606722"/>
              <a:gd name="connsiteX19" fmla="*/ 125042 w 606933"/>
              <a:gd name="connsiteY19" fmla="*/ 556249 h 606722"/>
              <a:gd name="connsiteX20" fmla="*/ 125042 w 606933"/>
              <a:gd name="connsiteY20" fmla="*/ 519900 h 606722"/>
              <a:gd name="connsiteX21" fmla="*/ 125042 w 606933"/>
              <a:gd name="connsiteY21" fmla="*/ 395742 h 606722"/>
              <a:gd name="connsiteX22" fmla="*/ 125042 w 606933"/>
              <a:gd name="connsiteY22" fmla="*/ 362236 h 606722"/>
              <a:gd name="connsiteX23" fmla="*/ 125042 w 606933"/>
              <a:gd name="connsiteY23" fmla="*/ 359303 h 606722"/>
              <a:gd name="connsiteX24" fmla="*/ 382041 w 606933"/>
              <a:gd name="connsiteY24" fmla="*/ 177119 h 606722"/>
              <a:gd name="connsiteX25" fmla="*/ 399471 w 606933"/>
              <a:gd name="connsiteY25" fmla="*/ 197750 h 606722"/>
              <a:gd name="connsiteX26" fmla="*/ 382041 w 606933"/>
              <a:gd name="connsiteY26" fmla="*/ 218470 h 606722"/>
              <a:gd name="connsiteX27" fmla="*/ 345841 w 606933"/>
              <a:gd name="connsiteY27" fmla="*/ 95828 h 606722"/>
              <a:gd name="connsiteX28" fmla="*/ 345841 w 606933"/>
              <a:gd name="connsiteY28" fmla="*/ 137109 h 606722"/>
              <a:gd name="connsiteX29" fmla="*/ 328341 w 606933"/>
              <a:gd name="connsiteY29" fmla="*/ 116513 h 606722"/>
              <a:gd name="connsiteX30" fmla="*/ 345841 w 606933"/>
              <a:gd name="connsiteY30" fmla="*/ 95828 h 606722"/>
              <a:gd name="connsiteX31" fmla="*/ 345877 w 606933"/>
              <a:gd name="connsiteY31" fmla="*/ 41411 h 606722"/>
              <a:gd name="connsiteX32" fmla="*/ 345877 w 606933"/>
              <a:gd name="connsiteY32" fmla="*/ 59184 h 606722"/>
              <a:gd name="connsiteX33" fmla="*/ 315978 w 606933"/>
              <a:gd name="connsiteY33" fmla="*/ 70115 h 606722"/>
              <a:gd name="connsiteX34" fmla="*/ 292308 w 606933"/>
              <a:gd name="connsiteY34" fmla="*/ 116502 h 606722"/>
              <a:gd name="connsiteX35" fmla="*/ 315978 w 606933"/>
              <a:gd name="connsiteY35" fmla="*/ 162890 h 606722"/>
              <a:gd name="connsiteX36" fmla="*/ 345877 w 606933"/>
              <a:gd name="connsiteY36" fmla="*/ 173820 h 606722"/>
              <a:gd name="connsiteX37" fmla="*/ 345877 w 606933"/>
              <a:gd name="connsiteY37" fmla="*/ 218431 h 606722"/>
              <a:gd name="connsiteX38" fmla="*/ 328347 w 606933"/>
              <a:gd name="connsiteY38" fmla="*/ 197725 h 606722"/>
              <a:gd name="connsiteX39" fmla="*/ 292308 w 606933"/>
              <a:gd name="connsiteY39" fmla="*/ 197725 h 606722"/>
              <a:gd name="connsiteX40" fmla="*/ 315978 w 606933"/>
              <a:gd name="connsiteY40" fmla="*/ 244113 h 606722"/>
              <a:gd name="connsiteX41" fmla="*/ 345877 w 606933"/>
              <a:gd name="connsiteY41" fmla="*/ 255043 h 606722"/>
              <a:gd name="connsiteX42" fmla="*/ 345877 w 606933"/>
              <a:gd name="connsiteY42" fmla="*/ 272816 h 606722"/>
              <a:gd name="connsiteX43" fmla="*/ 382004 w 606933"/>
              <a:gd name="connsiteY43" fmla="*/ 272816 h 606722"/>
              <a:gd name="connsiteX44" fmla="*/ 382004 w 606933"/>
              <a:gd name="connsiteY44" fmla="*/ 255043 h 606722"/>
              <a:gd name="connsiteX45" fmla="*/ 411814 w 606933"/>
              <a:gd name="connsiteY45" fmla="*/ 244113 h 606722"/>
              <a:gd name="connsiteX46" fmla="*/ 435573 w 606933"/>
              <a:gd name="connsiteY46" fmla="*/ 197725 h 606722"/>
              <a:gd name="connsiteX47" fmla="*/ 411814 w 606933"/>
              <a:gd name="connsiteY47" fmla="*/ 151338 h 606722"/>
              <a:gd name="connsiteX48" fmla="*/ 382004 w 606933"/>
              <a:gd name="connsiteY48" fmla="*/ 140407 h 606722"/>
              <a:gd name="connsiteX49" fmla="*/ 382004 w 606933"/>
              <a:gd name="connsiteY49" fmla="*/ 95797 h 606722"/>
              <a:gd name="connsiteX50" fmla="*/ 399446 w 606933"/>
              <a:gd name="connsiteY50" fmla="*/ 116502 h 606722"/>
              <a:gd name="connsiteX51" fmla="*/ 435573 w 606933"/>
              <a:gd name="connsiteY51" fmla="*/ 116502 h 606722"/>
              <a:gd name="connsiteX52" fmla="*/ 411814 w 606933"/>
              <a:gd name="connsiteY52" fmla="*/ 70115 h 606722"/>
              <a:gd name="connsiteX53" fmla="*/ 382004 w 606933"/>
              <a:gd name="connsiteY53" fmla="*/ 59184 h 606722"/>
              <a:gd name="connsiteX54" fmla="*/ 382004 w 606933"/>
              <a:gd name="connsiteY54" fmla="*/ 41411 h 606722"/>
              <a:gd name="connsiteX55" fmla="*/ 363941 w 606933"/>
              <a:gd name="connsiteY55" fmla="*/ 0 h 606722"/>
              <a:gd name="connsiteX56" fmla="*/ 521266 w 606933"/>
              <a:gd name="connsiteY56" fmla="*/ 157114 h 606722"/>
              <a:gd name="connsiteX57" fmla="*/ 363941 w 606933"/>
              <a:gd name="connsiteY57" fmla="*/ 314228 h 606722"/>
              <a:gd name="connsiteX58" fmla="*/ 206615 w 606933"/>
              <a:gd name="connsiteY58" fmla="*/ 157114 h 606722"/>
              <a:gd name="connsiteX59" fmla="*/ 363941 w 606933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933" h="606722">
                <a:moveTo>
                  <a:pt x="0" y="362213"/>
                </a:moveTo>
                <a:lnTo>
                  <a:pt x="88983" y="362213"/>
                </a:lnTo>
                <a:lnTo>
                  <a:pt x="88983" y="364880"/>
                </a:lnTo>
                <a:lnTo>
                  <a:pt x="88983" y="398210"/>
                </a:lnTo>
                <a:lnTo>
                  <a:pt x="88983" y="560238"/>
                </a:lnTo>
                <a:lnTo>
                  <a:pt x="88983" y="570637"/>
                </a:lnTo>
                <a:lnTo>
                  <a:pt x="88983" y="606722"/>
                </a:lnTo>
                <a:lnTo>
                  <a:pt x="0" y="606722"/>
                </a:lnTo>
                <a:close/>
                <a:moveTo>
                  <a:pt x="276890" y="335751"/>
                </a:moveTo>
                <a:lnTo>
                  <a:pt x="443069" y="377345"/>
                </a:lnTo>
                <a:lnTo>
                  <a:pt x="443069" y="423559"/>
                </a:lnTo>
                <a:lnTo>
                  <a:pt x="442802" y="423648"/>
                </a:lnTo>
                <a:lnTo>
                  <a:pt x="323976" y="394764"/>
                </a:lnTo>
                <a:lnTo>
                  <a:pt x="315342" y="429781"/>
                </a:lnTo>
                <a:lnTo>
                  <a:pt x="443336" y="460887"/>
                </a:lnTo>
                <a:lnTo>
                  <a:pt x="593493" y="419649"/>
                </a:lnTo>
                <a:lnTo>
                  <a:pt x="606933" y="470663"/>
                </a:lnTo>
                <a:lnTo>
                  <a:pt x="382810" y="594021"/>
                </a:lnTo>
                <a:lnTo>
                  <a:pt x="212804" y="546384"/>
                </a:lnTo>
                <a:lnTo>
                  <a:pt x="125042" y="556249"/>
                </a:lnTo>
                <a:lnTo>
                  <a:pt x="125042" y="519900"/>
                </a:lnTo>
                <a:lnTo>
                  <a:pt x="125042" y="395742"/>
                </a:lnTo>
                <a:lnTo>
                  <a:pt x="125042" y="362236"/>
                </a:lnTo>
                <a:lnTo>
                  <a:pt x="125042" y="359303"/>
                </a:lnTo>
                <a:close/>
                <a:moveTo>
                  <a:pt x="382041" y="177119"/>
                </a:moveTo>
                <a:cubicBezTo>
                  <a:pt x="399471" y="181654"/>
                  <a:pt x="399471" y="192859"/>
                  <a:pt x="399471" y="197750"/>
                </a:cubicBezTo>
                <a:cubicBezTo>
                  <a:pt x="399471" y="202641"/>
                  <a:pt x="399471" y="213934"/>
                  <a:pt x="382041" y="218470"/>
                </a:cubicBezTo>
                <a:close/>
                <a:moveTo>
                  <a:pt x="345841" y="95828"/>
                </a:moveTo>
                <a:lnTo>
                  <a:pt x="345841" y="137109"/>
                </a:lnTo>
                <a:cubicBezTo>
                  <a:pt x="328341" y="132670"/>
                  <a:pt x="328341" y="121395"/>
                  <a:pt x="328341" y="116513"/>
                </a:cubicBezTo>
                <a:cubicBezTo>
                  <a:pt x="328341" y="111630"/>
                  <a:pt x="328341" y="100355"/>
                  <a:pt x="345841" y="95828"/>
                </a:cubicBezTo>
                <a:close/>
                <a:moveTo>
                  <a:pt x="345877" y="41411"/>
                </a:moveTo>
                <a:lnTo>
                  <a:pt x="345877" y="59184"/>
                </a:lnTo>
                <a:cubicBezTo>
                  <a:pt x="334220" y="60961"/>
                  <a:pt x="324253" y="64605"/>
                  <a:pt x="315978" y="70115"/>
                </a:cubicBezTo>
                <a:cubicBezTo>
                  <a:pt x="300494" y="80423"/>
                  <a:pt x="292308" y="96508"/>
                  <a:pt x="292308" y="116502"/>
                </a:cubicBezTo>
                <a:cubicBezTo>
                  <a:pt x="292308" y="136497"/>
                  <a:pt x="300494" y="152582"/>
                  <a:pt x="315978" y="162890"/>
                </a:cubicBezTo>
                <a:cubicBezTo>
                  <a:pt x="324253" y="168400"/>
                  <a:pt x="334220" y="172043"/>
                  <a:pt x="345877" y="173820"/>
                </a:cubicBezTo>
                <a:lnTo>
                  <a:pt x="345877" y="218431"/>
                </a:lnTo>
                <a:cubicBezTo>
                  <a:pt x="328347" y="213899"/>
                  <a:pt x="328347" y="202613"/>
                  <a:pt x="328347" y="197725"/>
                </a:cubicBezTo>
                <a:lnTo>
                  <a:pt x="292308" y="197725"/>
                </a:lnTo>
                <a:cubicBezTo>
                  <a:pt x="292308" y="217720"/>
                  <a:pt x="300494" y="233805"/>
                  <a:pt x="315978" y="244113"/>
                </a:cubicBezTo>
                <a:cubicBezTo>
                  <a:pt x="324253" y="249623"/>
                  <a:pt x="334220" y="253266"/>
                  <a:pt x="345877" y="255043"/>
                </a:cubicBezTo>
                <a:lnTo>
                  <a:pt x="345877" y="272816"/>
                </a:lnTo>
                <a:lnTo>
                  <a:pt x="382004" y="272816"/>
                </a:lnTo>
                <a:lnTo>
                  <a:pt x="382004" y="255043"/>
                </a:lnTo>
                <a:cubicBezTo>
                  <a:pt x="393573" y="253266"/>
                  <a:pt x="403628" y="249623"/>
                  <a:pt x="411814" y="244113"/>
                </a:cubicBezTo>
                <a:cubicBezTo>
                  <a:pt x="427387" y="233805"/>
                  <a:pt x="435573" y="217720"/>
                  <a:pt x="435573" y="197725"/>
                </a:cubicBezTo>
                <a:cubicBezTo>
                  <a:pt x="435573" y="177731"/>
                  <a:pt x="427387" y="161735"/>
                  <a:pt x="411814" y="151338"/>
                </a:cubicBezTo>
                <a:cubicBezTo>
                  <a:pt x="403628" y="145917"/>
                  <a:pt x="393573" y="142273"/>
                  <a:pt x="382004" y="140407"/>
                </a:cubicBezTo>
                <a:lnTo>
                  <a:pt x="382004" y="95797"/>
                </a:lnTo>
                <a:cubicBezTo>
                  <a:pt x="399446" y="100329"/>
                  <a:pt x="399446" y="111615"/>
                  <a:pt x="399446" y="116502"/>
                </a:cubicBezTo>
                <a:lnTo>
                  <a:pt x="435573" y="116502"/>
                </a:lnTo>
                <a:cubicBezTo>
                  <a:pt x="435573" y="96508"/>
                  <a:pt x="427387" y="80423"/>
                  <a:pt x="411814" y="70115"/>
                </a:cubicBezTo>
                <a:cubicBezTo>
                  <a:pt x="403628" y="64605"/>
                  <a:pt x="393573" y="60961"/>
                  <a:pt x="382004" y="59184"/>
                </a:cubicBezTo>
                <a:lnTo>
                  <a:pt x="382004" y="41411"/>
                </a:lnTo>
                <a:close/>
                <a:moveTo>
                  <a:pt x="363941" y="0"/>
                </a:moveTo>
                <a:cubicBezTo>
                  <a:pt x="450701" y="0"/>
                  <a:pt x="521266" y="70470"/>
                  <a:pt x="521266" y="157114"/>
                </a:cubicBezTo>
                <a:cubicBezTo>
                  <a:pt x="521266" y="243758"/>
                  <a:pt x="450701" y="314228"/>
                  <a:pt x="363941" y="314228"/>
                </a:cubicBezTo>
                <a:cubicBezTo>
                  <a:pt x="277180" y="314228"/>
                  <a:pt x="206615" y="243758"/>
                  <a:pt x="206615" y="157114"/>
                </a:cubicBezTo>
                <a:cubicBezTo>
                  <a:pt x="206615" y="70470"/>
                  <a:pt x="277180" y="0"/>
                  <a:pt x="36394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out-of-basket-commercial-symbol_49779"/>
          <p:cNvSpPr>
            <a:spLocks noChangeAspect="1"/>
          </p:cNvSpPr>
          <p:nvPr/>
        </p:nvSpPr>
        <p:spPr bwMode="auto">
          <a:xfrm>
            <a:off x="2160327" y="2372823"/>
            <a:ext cx="439353" cy="438648"/>
          </a:xfrm>
          <a:custGeom>
            <a:avLst/>
            <a:gdLst>
              <a:gd name="connsiteX0" fmla="*/ 236475 w 602819"/>
              <a:gd name="connsiteY0" fmla="*/ 530132 h 601853"/>
              <a:gd name="connsiteX1" fmla="*/ 236475 w 602819"/>
              <a:gd name="connsiteY1" fmla="*/ 547861 h 601853"/>
              <a:gd name="connsiteX2" fmla="*/ 301050 w 602819"/>
              <a:gd name="connsiteY2" fmla="*/ 580095 h 601853"/>
              <a:gd name="connsiteX3" fmla="*/ 365626 w 602819"/>
              <a:gd name="connsiteY3" fmla="*/ 547861 h 601853"/>
              <a:gd name="connsiteX4" fmla="*/ 365626 w 602819"/>
              <a:gd name="connsiteY4" fmla="*/ 530132 h 601853"/>
              <a:gd name="connsiteX5" fmla="*/ 301050 w 602819"/>
              <a:gd name="connsiteY5" fmla="*/ 547861 h 601853"/>
              <a:gd name="connsiteX6" fmla="*/ 236475 w 602819"/>
              <a:gd name="connsiteY6" fmla="*/ 530132 h 601853"/>
              <a:gd name="connsiteX7" fmla="*/ 451911 w 602819"/>
              <a:gd name="connsiteY7" fmla="*/ 530126 h 601853"/>
              <a:gd name="connsiteX8" fmla="*/ 451911 w 602819"/>
              <a:gd name="connsiteY8" fmla="*/ 547856 h 601853"/>
              <a:gd name="connsiteX9" fmla="*/ 516471 w 602819"/>
              <a:gd name="connsiteY9" fmla="*/ 580093 h 601853"/>
              <a:gd name="connsiteX10" fmla="*/ 581030 w 602819"/>
              <a:gd name="connsiteY10" fmla="*/ 547856 h 601853"/>
              <a:gd name="connsiteX11" fmla="*/ 581030 w 602819"/>
              <a:gd name="connsiteY11" fmla="*/ 530126 h 601853"/>
              <a:gd name="connsiteX12" fmla="*/ 516471 w 602819"/>
              <a:gd name="connsiteY12" fmla="*/ 547856 h 601853"/>
              <a:gd name="connsiteX13" fmla="*/ 451911 w 602819"/>
              <a:gd name="connsiteY13" fmla="*/ 530126 h 601853"/>
              <a:gd name="connsiteX14" fmla="*/ 21793 w 602819"/>
              <a:gd name="connsiteY14" fmla="*/ 530105 h 601853"/>
              <a:gd name="connsiteX15" fmla="*/ 21793 w 602819"/>
              <a:gd name="connsiteY15" fmla="*/ 547841 h 601853"/>
              <a:gd name="connsiteX16" fmla="*/ 86363 w 602819"/>
              <a:gd name="connsiteY16" fmla="*/ 580087 h 601853"/>
              <a:gd name="connsiteX17" fmla="*/ 150934 w 602819"/>
              <a:gd name="connsiteY17" fmla="*/ 547841 h 601853"/>
              <a:gd name="connsiteX18" fmla="*/ 150934 w 602819"/>
              <a:gd name="connsiteY18" fmla="*/ 530105 h 601853"/>
              <a:gd name="connsiteX19" fmla="*/ 86363 w 602819"/>
              <a:gd name="connsiteY19" fmla="*/ 547841 h 601853"/>
              <a:gd name="connsiteX20" fmla="*/ 21793 w 602819"/>
              <a:gd name="connsiteY20" fmla="*/ 530105 h 601853"/>
              <a:gd name="connsiteX21" fmla="*/ 236475 w 602819"/>
              <a:gd name="connsiteY21" fmla="*/ 476140 h 601853"/>
              <a:gd name="connsiteX22" fmla="*/ 236475 w 602819"/>
              <a:gd name="connsiteY22" fmla="*/ 493869 h 601853"/>
              <a:gd name="connsiteX23" fmla="*/ 301050 w 602819"/>
              <a:gd name="connsiteY23" fmla="*/ 526103 h 601853"/>
              <a:gd name="connsiteX24" fmla="*/ 365626 w 602819"/>
              <a:gd name="connsiteY24" fmla="*/ 493869 h 601853"/>
              <a:gd name="connsiteX25" fmla="*/ 365626 w 602819"/>
              <a:gd name="connsiteY25" fmla="*/ 476140 h 601853"/>
              <a:gd name="connsiteX26" fmla="*/ 301050 w 602819"/>
              <a:gd name="connsiteY26" fmla="*/ 493869 h 601853"/>
              <a:gd name="connsiteX27" fmla="*/ 236475 w 602819"/>
              <a:gd name="connsiteY27" fmla="*/ 476140 h 601853"/>
              <a:gd name="connsiteX28" fmla="*/ 451911 w 602819"/>
              <a:gd name="connsiteY28" fmla="*/ 476129 h 601853"/>
              <a:gd name="connsiteX29" fmla="*/ 451911 w 602819"/>
              <a:gd name="connsiteY29" fmla="*/ 493860 h 601853"/>
              <a:gd name="connsiteX30" fmla="*/ 516471 w 602819"/>
              <a:gd name="connsiteY30" fmla="*/ 526096 h 601853"/>
              <a:gd name="connsiteX31" fmla="*/ 581030 w 602819"/>
              <a:gd name="connsiteY31" fmla="*/ 493860 h 601853"/>
              <a:gd name="connsiteX32" fmla="*/ 581030 w 602819"/>
              <a:gd name="connsiteY32" fmla="*/ 476129 h 601853"/>
              <a:gd name="connsiteX33" fmla="*/ 516471 w 602819"/>
              <a:gd name="connsiteY33" fmla="*/ 493860 h 601853"/>
              <a:gd name="connsiteX34" fmla="*/ 451911 w 602819"/>
              <a:gd name="connsiteY34" fmla="*/ 476129 h 601853"/>
              <a:gd name="connsiteX35" fmla="*/ 21793 w 602819"/>
              <a:gd name="connsiteY35" fmla="*/ 476093 h 601853"/>
              <a:gd name="connsiteX36" fmla="*/ 21793 w 602819"/>
              <a:gd name="connsiteY36" fmla="*/ 493828 h 601853"/>
              <a:gd name="connsiteX37" fmla="*/ 86363 w 602819"/>
              <a:gd name="connsiteY37" fmla="*/ 526075 h 601853"/>
              <a:gd name="connsiteX38" fmla="*/ 150934 w 602819"/>
              <a:gd name="connsiteY38" fmla="*/ 493828 h 601853"/>
              <a:gd name="connsiteX39" fmla="*/ 150934 w 602819"/>
              <a:gd name="connsiteY39" fmla="*/ 476093 h 601853"/>
              <a:gd name="connsiteX40" fmla="*/ 86363 w 602819"/>
              <a:gd name="connsiteY40" fmla="*/ 493828 h 601853"/>
              <a:gd name="connsiteX41" fmla="*/ 21793 w 602819"/>
              <a:gd name="connsiteY41" fmla="*/ 476093 h 601853"/>
              <a:gd name="connsiteX42" fmla="*/ 236475 w 602819"/>
              <a:gd name="connsiteY42" fmla="*/ 422148 h 601853"/>
              <a:gd name="connsiteX43" fmla="*/ 236475 w 602819"/>
              <a:gd name="connsiteY43" fmla="*/ 440683 h 601853"/>
              <a:gd name="connsiteX44" fmla="*/ 301050 w 602819"/>
              <a:gd name="connsiteY44" fmla="*/ 472917 h 601853"/>
              <a:gd name="connsiteX45" fmla="*/ 365626 w 602819"/>
              <a:gd name="connsiteY45" fmla="*/ 440683 h 601853"/>
              <a:gd name="connsiteX46" fmla="*/ 365626 w 602819"/>
              <a:gd name="connsiteY46" fmla="*/ 422148 h 601853"/>
              <a:gd name="connsiteX47" fmla="*/ 301050 w 602819"/>
              <a:gd name="connsiteY47" fmla="*/ 440683 h 601853"/>
              <a:gd name="connsiteX48" fmla="*/ 236475 w 602819"/>
              <a:gd name="connsiteY48" fmla="*/ 422148 h 601853"/>
              <a:gd name="connsiteX49" fmla="*/ 451911 w 602819"/>
              <a:gd name="connsiteY49" fmla="*/ 422132 h 601853"/>
              <a:gd name="connsiteX50" fmla="*/ 451911 w 602819"/>
              <a:gd name="connsiteY50" fmla="*/ 440669 h 601853"/>
              <a:gd name="connsiteX51" fmla="*/ 516471 w 602819"/>
              <a:gd name="connsiteY51" fmla="*/ 472906 h 601853"/>
              <a:gd name="connsiteX52" fmla="*/ 581030 w 602819"/>
              <a:gd name="connsiteY52" fmla="*/ 440669 h 601853"/>
              <a:gd name="connsiteX53" fmla="*/ 581030 w 602819"/>
              <a:gd name="connsiteY53" fmla="*/ 422132 h 601853"/>
              <a:gd name="connsiteX54" fmla="*/ 516471 w 602819"/>
              <a:gd name="connsiteY54" fmla="*/ 440669 h 601853"/>
              <a:gd name="connsiteX55" fmla="*/ 451911 w 602819"/>
              <a:gd name="connsiteY55" fmla="*/ 422132 h 601853"/>
              <a:gd name="connsiteX56" fmla="*/ 21793 w 602819"/>
              <a:gd name="connsiteY56" fmla="*/ 422081 h 601853"/>
              <a:gd name="connsiteX57" fmla="*/ 21793 w 602819"/>
              <a:gd name="connsiteY57" fmla="*/ 440622 h 601853"/>
              <a:gd name="connsiteX58" fmla="*/ 86363 w 602819"/>
              <a:gd name="connsiteY58" fmla="*/ 472868 h 601853"/>
              <a:gd name="connsiteX59" fmla="*/ 150934 w 602819"/>
              <a:gd name="connsiteY59" fmla="*/ 440622 h 601853"/>
              <a:gd name="connsiteX60" fmla="*/ 150934 w 602819"/>
              <a:gd name="connsiteY60" fmla="*/ 422081 h 601853"/>
              <a:gd name="connsiteX61" fmla="*/ 86363 w 602819"/>
              <a:gd name="connsiteY61" fmla="*/ 440622 h 601853"/>
              <a:gd name="connsiteX62" fmla="*/ 21793 w 602819"/>
              <a:gd name="connsiteY62" fmla="*/ 422081 h 601853"/>
              <a:gd name="connsiteX63" fmla="*/ 236475 w 602819"/>
              <a:gd name="connsiteY63" fmla="*/ 368962 h 601853"/>
              <a:gd name="connsiteX64" fmla="*/ 236475 w 602819"/>
              <a:gd name="connsiteY64" fmla="*/ 386691 h 601853"/>
              <a:gd name="connsiteX65" fmla="*/ 301050 w 602819"/>
              <a:gd name="connsiteY65" fmla="*/ 418925 h 601853"/>
              <a:gd name="connsiteX66" fmla="*/ 365626 w 602819"/>
              <a:gd name="connsiteY66" fmla="*/ 386691 h 601853"/>
              <a:gd name="connsiteX67" fmla="*/ 365626 w 602819"/>
              <a:gd name="connsiteY67" fmla="*/ 368962 h 601853"/>
              <a:gd name="connsiteX68" fmla="*/ 301050 w 602819"/>
              <a:gd name="connsiteY68" fmla="*/ 386691 h 601853"/>
              <a:gd name="connsiteX69" fmla="*/ 236475 w 602819"/>
              <a:gd name="connsiteY69" fmla="*/ 368962 h 601853"/>
              <a:gd name="connsiteX70" fmla="*/ 451911 w 602819"/>
              <a:gd name="connsiteY70" fmla="*/ 368942 h 601853"/>
              <a:gd name="connsiteX71" fmla="*/ 451911 w 602819"/>
              <a:gd name="connsiteY71" fmla="*/ 386672 h 601853"/>
              <a:gd name="connsiteX72" fmla="*/ 516471 w 602819"/>
              <a:gd name="connsiteY72" fmla="*/ 418909 h 601853"/>
              <a:gd name="connsiteX73" fmla="*/ 581030 w 602819"/>
              <a:gd name="connsiteY73" fmla="*/ 386672 h 601853"/>
              <a:gd name="connsiteX74" fmla="*/ 581030 w 602819"/>
              <a:gd name="connsiteY74" fmla="*/ 368942 h 601853"/>
              <a:gd name="connsiteX75" fmla="*/ 516471 w 602819"/>
              <a:gd name="connsiteY75" fmla="*/ 386672 h 601853"/>
              <a:gd name="connsiteX76" fmla="*/ 451911 w 602819"/>
              <a:gd name="connsiteY76" fmla="*/ 368942 h 601853"/>
              <a:gd name="connsiteX77" fmla="*/ 21793 w 602819"/>
              <a:gd name="connsiteY77" fmla="*/ 368874 h 601853"/>
              <a:gd name="connsiteX78" fmla="*/ 21793 w 602819"/>
              <a:gd name="connsiteY78" fmla="*/ 386610 h 601853"/>
              <a:gd name="connsiteX79" fmla="*/ 86363 w 602819"/>
              <a:gd name="connsiteY79" fmla="*/ 418856 h 601853"/>
              <a:gd name="connsiteX80" fmla="*/ 150934 w 602819"/>
              <a:gd name="connsiteY80" fmla="*/ 386610 h 601853"/>
              <a:gd name="connsiteX81" fmla="*/ 150934 w 602819"/>
              <a:gd name="connsiteY81" fmla="*/ 368874 h 601853"/>
              <a:gd name="connsiteX82" fmla="*/ 86363 w 602819"/>
              <a:gd name="connsiteY82" fmla="*/ 386610 h 601853"/>
              <a:gd name="connsiteX83" fmla="*/ 21793 w 602819"/>
              <a:gd name="connsiteY83" fmla="*/ 368874 h 601853"/>
              <a:gd name="connsiteX84" fmla="*/ 236475 w 602819"/>
              <a:gd name="connsiteY84" fmla="*/ 314970 h 601853"/>
              <a:gd name="connsiteX85" fmla="*/ 236475 w 602819"/>
              <a:gd name="connsiteY85" fmla="*/ 332699 h 601853"/>
              <a:gd name="connsiteX86" fmla="*/ 301050 w 602819"/>
              <a:gd name="connsiteY86" fmla="*/ 364933 h 601853"/>
              <a:gd name="connsiteX87" fmla="*/ 365626 w 602819"/>
              <a:gd name="connsiteY87" fmla="*/ 332699 h 601853"/>
              <a:gd name="connsiteX88" fmla="*/ 365626 w 602819"/>
              <a:gd name="connsiteY88" fmla="*/ 314970 h 601853"/>
              <a:gd name="connsiteX89" fmla="*/ 301050 w 602819"/>
              <a:gd name="connsiteY89" fmla="*/ 332699 h 601853"/>
              <a:gd name="connsiteX90" fmla="*/ 236475 w 602819"/>
              <a:gd name="connsiteY90" fmla="*/ 314970 h 601853"/>
              <a:gd name="connsiteX91" fmla="*/ 451911 w 602819"/>
              <a:gd name="connsiteY91" fmla="*/ 314945 h 601853"/>
              <a:gd name="connsiteX92" fmla="*/ 451911 w 602819"/>
              <a:gd name="connsiteY92" fmla="*/ 332675 h 601853"/>
              <a:gd name="connsiteX93" fmla="*/ 516471 w 602819"/>
              <a:gd name="connsiteY93" fmla="*/ 364912 h 601853"/>
              <a:gd name="connsiteX94" fmla="*/ 581030 w 602819"/>
              <a:gd name="connsiteY94" fmla="*/ 332675 h 601853"/>
              <a:gd name="connsiteX95" fmla="*/ 581030 w 602819"/>
              <a:gd name="connsiteY95" fmla="*/ 314945 h 601853"/>
              <a:gd name="connsiteX96" fmla="*/ 516471 w 602819"/>
              <a:gd name="connsiteY96" fmla="*/ 332675 h 601853"/>
              <a:gd name="connsiteX97" fmla="*/ 451911 w 602819"/>
              <a:gd name="connsiteY97" fmla="*/ 314945 h 601853"/>
              <a:gd name="connsiteX98" fmla="*/ 86363 w 602819"/>
              <a:gd name="connsiteY98" fmla="*/ 300351 h 601853"/>
              <a:gd name="connsiteX99" fmla="*/ 21793 w 602819"/>
              <a:gd name="connsiteY99" fmla="*/ 332597 h 601853"/>
              <a:gd name="connsiteX100" fmla="*/ 86363 w 602819"/>
              <a:gd name="connsiteY100" fmla="*/ 364844 h 601853"/>
              <a:gd name="connsiteX101" fmla="*/ 150934 w 602819"/>
              <a:gd name="connsiteY101" fmla="*/ 332597 h 601853"/>
              <a:gd name="connsiteX102" fmla="*/ 86363 w 602819"/>
              <a:gd name="connsiteY102" fmla="*/ 300351 h 601853"/>
              <a:gd name="connsiteX103" fmla="*/ 86363 w 602819"/>
              <a:gd name="connsiteY103" fmla="*/ 279391 h 601853"/>
              <a:gd name="connsiteX104" fmla="*/ 171919 w 602819"/>
              <a:gd name="connsiteY104" fmla="*/ 332597 h 601853"/>
              <a:gd name="connsiteX105" fmla="*/ 171919 w 602819"/>
              <a:gd name="connsiteY105" fmla="*/ 547841 h 601853"/>
              <a:gd name="connsiteX106" fmla="*/ 86363 w 602819"/>
              <a:gd name="connsiteY106" fmla="*/ 601853 h 601853"/>
              <a:gd name="connsiteX107" fmla="*/ 0 w 602819"/>
              <a:gd name="connsiteY107" fmla="*/ 547841 h 601853"/>
              <a:gd name="connsiteX108" fmla="*/ 0 w 602819"/>
              <a:gd name="connsiteY108" fmla="*/ 332597 h 601853"/>
              <a:gd name="connsiteX109" fmla="*/ 86363 w 602819"/>
              <a:gd name="connsiteY109" fmla="*/ 279391 h 601853"/>
              <a:gd name="connsiteX110" fmla="*/ 236475 w 602819"/>
              <a:gd name="connsiteY110" fmla="*/ 260978 h 601853"/>
              <a:gd name="connsiteX111" fmla="*/ 236475 w 602819"/>
              <a:gd name="connsiteY111" fmla="*/ 279513 h 601853"/>
              <a:gd name="connsiteX112" fmla="*/ 301050 w 602819"/>
              <a:gd name="connsiteY112" fmla="*/ 311747 h 601853"/>
              <a:gd name="connsiteX113" fmla="*/ 365626 w 602819"/>
              <a:gd name="connsiteY113" fmla="*/ 279513 h 601853"/>
              <a:gd name="connsiteX114" fmla="*/ 365626 w 602819"/>
              <a:gd name="connsiteY114" fmla="*/ 260978 h 601853"/>
              <a:gd name="connsiteX115" fmla="*/ 301050 w 602819"/>
              <a:gd name="connsiteY115" fmla="*/ 279513 h 601853"/>
              <a:gd name="connsiteX116" fmla="*/ 236475 w 602819"/>
              <a:gd name="connsiteY116" fmla="*/ 260978 h 601853"/>
              <a:gd name="connsiteX117" fmla="*/ 451911 w 602819"/>
              <a:gd name="connsiteY117" fmla="*/ 260948 h 601853"/>
              <a:gd name="connsiteX118" fmla="*/ 451911 w 602819"/>
              <a:gd name="connsiteY118" fmla="*/ 279484 h 601853"/>
              <a:gd name="connsiteX119" fmla="*/ 516471 w 602819"/>
              <a:gd name="connsiteY119" fmla="*/ 311721 h 601853"/>
              <a:gd name="connsiteX120" fmla="*/ 581030 w 602819"/>
              <a:gd name="connsiteY120" fmla="*/ 279484 h 601853"/>
              <a:gd name="connsiteX121" fmla="*/ 581030 w 602819"/>
              <a:gd name="connsiteY121" fmla="*/ 260948 h 601853"/>
              <a:gd name="connsiteX122" fmla="*/ 516471 w 602819"/>
              <a:gd name="connsiteY122" fmla="*/ 279484 h 601853"/>
              <a:gd name="connsiteX123" fmla="*/ 451911 w 602819"/>
              <a:gd name="connsiteY123" fmla="*/ 260948 h 601853"/>
              <a:gd name="connsiteX124" fmla="*/ 451911 w 602819"/>
              <a:gd name="connsiteY124" fmla="*/ 207757 h 601853"/>
              <a:gd name="connsiteX125" fmla="*/ 451911 w 602819"/>
              <a:gd name="connsiteY125" fmla="*/ 225487 h 601853"/>
              <a:gd name="connsiteX126" fmla="*/ 516471 w 602819"/>
              <a:gd name="connsiteY126" fmla="*/ 257724 h 601853"/>
              <a:gd name="connsiteX127" fmla="*/ 581030 w 602819"/>
              <a:gd name="connsiteY127" fmla="*/ 225487 h 601853"/>
              <a:gd name="connsiteX128" fmla="*/ 581030 w 602819"/>
              <a:gd name="connsiteY128" fmla="*/ 207757 h 601853"/>
              <a:gd name="connsiteX129" fmla="*/ 516471 w 602819"/>
              <a:gd name="connsiteY129" fmla="*/ 225487 h 601853"/>
              <a:gd name="connsiteX130" fmla="*/ 451911 w 602819"/>
              <a:gd name="connsiteY130" fmla="*/ 207757 h 601853"/>
              <a:gd name="connsiteX131" fmla="*/ 290557 w 602819"/>
              <a:gd name="connsiteY131" fmla="*/ 194092 h 601853"/>
              <a:gd name="connsiteX132" fmla="*/ 236475 w 602819"/>
              <a:gd name="connsiteY132" fmla="*/ 225521 h 601853"/>
              <a:gd name="connsiteX133" fmla="*/ 301050 w 602819"/>
              <a:gd name="connsiteY133" fmla="*/ 257755 h 601853"/>
              <a:gd name="connsiteX134" fmla="*/ 365626 w 602819"/>
              <a:gd name="connsiteY134" fmla="*/ 225521 h 601853"/>
              <a:gd name="connsiteX135" fmla="*/ 312351 w 602819"/>
              <a:gd name="connsiteY135" fmla="*/ 194092 h 601853"/>
              <a:gd name="connsiteX136" fmla="*/ 312351 w 602819"/>
              <a:gd name="connsiteY136" fmla="*/ 225521 h 601853"/>
              <a:gd name="connsiteX137" fmla="*/ 290557 w 602819"/>
              <a:gd name="connsiteY137" fmla="*/ 225521 h 601853"/>
              <a:gd name="connsiteX138" fmla="*/ 451911 w 602819"/>
              <a:gd name="connsiteY138" fmla="*/ 153760 h 601853"/>
              <a:gd name="connsiteX139" fmla="*/ 451911 w 602819"/>
              <a:gd name="connsiteY139" fmla="*/ 171491 h 601853"/>
              <a:gd name="connsiteX140" fmla="*/ 516471 w 602819"/>
              <a:gd name="connsiteY140" fmla="*/ 203727 h 601853"/>
              <a:gd name="connsiteX141" fmla="*/ 581030 w 602819"/>
              <a:gd name="connsiteY141" fmla="*/ 171491 h 601853"/>
              <a:gd name="connsiteX142" fmla="*/ 581030 w 602819"/>
              <a:gd name="connsiteY142" fmla="*/ 153760 h 601853"/>
              <a:gd name="connsiteX143" fmla="*/ 516471 w 602819"/>
              <a:gd name="connsiteY143" fmla="*/ 171491 h 601853"/>
              <a:gd name="connsiteX144" fmla="*/ 451911 w 602819"/>
              <a:gd name="connsiteY144" fmla="*/ 153760 h 601853"/>
              <a:gd name="connsiteX145" fmla="*/ 451911 w 602819"/>
              <a:gd name="connsiteY145" fmla="*/ 99764 h 601853"/>
              <a:gd name="connsiteX146" fmla="*/ 451911 w 602819"/>
              <a:gd name="connsiteY146" fmla="*/ 118300 h 601853"/>
              <a:gd name="connsiteX147" fmla="*/ 516471 w 602819"/>
              <a:gd name="connsiteY147" fmla="*/ 150537 h 601853"/>
              <a:gd name="connsiteX148" fmla="*/ 581030 w 602819"/>
              <a:gd name="connsiteY148" fmla="*/ 118300 h 601853"/>
              <a:gd name="connsiteX149" fmla="*/ 581030 w 602819"/>
              <a:gd name="connsiteY149" fmla="*/ 99764 h 601853"/>
              <a:gd name="connsiteX150" fmla="*/ 516471 w 602819"/>
              <a:gd name="connsiteY150" fmla="*/ 118300 h 601853"/>
              <a:gd name="connsiteX151" fmla="*/ 451911 w 602819"/>
              <a:gd name="connsiteY151" fmla="*/ 99764 h 601853"/>
              <a:gd name="connsiteX152" fmla="*/ 387420 w 602819"/>
              <a:gd name="connsiteY152" fmla="*/ 64350 h 601853"/>
              <a:gd name="connsiteX153" fmla="*/ 346253 w 602819"/>
              <a:gd name="connsiteY153" fmla="*/ 76438 h 601853"/>
              <a:gd name="connsiteX154" fmla="*/ 333338 w 602819"/>
              <a:gd name="connsiteY154" fmla="*/ 118342 h 601853"/>
              <a:gd name="connsiteX155" fmla="*/ 375313 w 602819"/>
              <a:gd name="connsiteY155" fmla="*/ 105449 h 601853"/>
              <a:gd name="connsiteX156" fmla="*/ 387420 w 602819"/>
              <a:gd name="connsiteY156" fmla="*/ 64350 h 601853"/>
              <a:gd name="connsiteX157" fmla="*/ 516471 w 602819"/>
              <a:gd name="connsiteY157" fmla="*/ 32066 h 601853"/>
              <a:gd name="connsiteX158" fmla="*/ 451911 w 602819"/>
              <a:gd name="connsiteY158" fmla="*/ 64303 h 601853"/>
              <a:gd name="connsiteX159" fmla="*/ 516471 w 602819"/>
              <a:gd name="connsiteY159" fmla="*/ 96540 h 601853"/>
              <a:gd name="connsiteX160" fmla="*/ 581030 w 602819"/>
              <a:gd name="connsiteY160" fmla="*/ 64303 h 601853"/>
              <a:gd name="connsiteX161" fmla="*/ 516471 w 602819"/>
              <a:gd name="connsiteY161" fmla="*/ 32066 h 601853"/>
              <a:gd name="connsiteX162" fmla="*/ 171899 w 602819"/>
              <a:gd name="connsiteY162" fmla="*/ 21640 h 601853"/>
              <a:gd name="connsiteX163" fmla="*/ 186428 w 602819"/>
              <a:gd name="connsiteY163" fmla="*/ 71603 h 601853"/>
              <a:gd name="connsiteX164" fmla="*/ 236475 w 602819"/>
              <a:gd name="connsiteY164" fmla="*/ 86108 h 601853"/>
              <a:gd name="connsiteX165" fmla="*/ 221945 w 602819"/>
              <a:gd name="connsiteY165" fmla="*/ 36145 h 601853"/>
              <a:gd name="connsiteX166" fmla="*/ 171899 w 602819"/>
              <a:gd name="connsiteY166" fmla="*/ 21640 h 601853"/>
              <a:gd name="connsiteX167" fmla="*/ 516471 w 602819"/>
              <a:gd name="connsiteY167" fmla="*/ 10306 h 601853"/>
              <a:gd name="connsiteX168" fmla="*/ 602819 w 602819"/>
              <a:gd name="connsiteY168" fmla="*/ 64303 h 601853"/>
              <a:gd name="connsiteX169" fmla="*/ 602819 w 602819"/>
              <a:gd name="connsiteY169" fmla="*/ 547856 h 601853"/>
              <a:gd name="connsiteX170" fmla="*/ 516471 w 602819"/>
              <a:gd name="connsiteY170" fmla="*/ 601853 h 601853"/>
              <a:gd name="connsiteX171" fmla="*/ 430122 w 602819"/>
              <a:gd name="connsiteY171" fmla="*/ 547856 h 601853"/>
              <a:gd name="connsiteX172" fmla="*/ 430122 w 602819"/>
              <a:gd name="connsiteY172" fmla="*/ 64303 h 601853"/>
              <a:gd name="connsiteX173" fmla="*/ 516471 w 602819"/>
              <a:gd name="connsiteY173" fmla="*/ 10306 h 601853"/>
              <a:gd name="connsiteX174" fmla="*/ 169856 w 602819"/>
              <a:gd name="connsiteY174" fmla="*/ 96 h 601853"/>
              <a:gd name="connsiteX175" fmla="*/ 237282 w 602819"/>
              <a:gd name="connsiteY175" fmla="*/ 20834 h 601853"/>
              <a:gd name="connsiteX176" fmla="*/ 258269 w 602819"/>
              <a:gd name="connsiteY176" fmla="*/ 86108 h 601853"/>
              <a:gd name="connsiteX177" fmla="*/ 258269 w 602819"/>
              <a:gd name="connsiteY177" fmla="*/ 123983 h 601853"/>
              <a:gd name="connsiteX178" fmla="*/ 290557 w 602819"/>
              <a:gd name="connsiteY178" fmla="*/ 156217 h 601853"/>
              <a:gd name="connsiteX179" fmla="*/ 290557 w 602819"/>
              <a:gd name="connsiteY179" fmla="*/ 150576 h 601853"/>
              <a:gd name="connsiteX180" fmla="*/ 293786 w 602819"/>
              <a:gd name="connsiteY180" fmla="*/ 142518 h 601853"/>
              <a:gd name="connsiteX181" fmla="*/ 312351 w 602819"/>
              <a:gd name="connsiteY181" fmla="*/ 123983 h 601853"/>
              <a:gd name="connsiteX182" fmla="*/ 330917 w 602819"/>
              <a:gd name="connsiteY182" fmla="*/ 61127 h 601853"/>
              <a:gd name="connsiteX183" fmla="*/ 398721 w 602819"/>
              <a:gd name="connsiteY183" fmla="*/ 43398 h 601853"/>
              <a:gd name="connsiteX184" fmla="*/ 408408 w 602819"/>
              <a:gd name="connsiteY184" fmla="*/ 53068 h 601853"/>
              <a:gd name="connsiteX185" fmla="*/ 390649 w 602819"/>
              <a:gd name="connsiteY185" fmla="*/ 120760 h 601853"/>
              <a:gd name="connsiteX186" fmla="*/ 335760 w 602819"/>
              <a:gd name="connsiteY186" fmla="*/ 139294 h 601853"/>
              <a:gd name="connsiteX187" fmla="*/ 327688 w 602819"/>
              <a:gd name="connsiteY187" fmla="*/ 139294 h 601853"/>
              <a:gd name="connsiteX188" fmla="*/ 312351 w 602819"/>
              <a:gd name="connsiteY188" fmla="*/ 154606 h 601853"/>
              <a:gd name="connsiteX189" fmla="*/ 312351 w 602819"/>
              <a:gd name="connsiteY189" fmla="*/ 172334 h 601853"/>
              <a:gd name="connsiteX190" fmla="*/ 387420 w 602819"/>
              <a:gd name="connsiteY190" fmla="*/ 225521 h 601853"/>
              <a:gd name="connsiteX191" fmla="*/ 387420 w 602819"/>
              <a:gd name="connsiteY191" fmla="*/ 547861 h 601853"/>
              <a:gd name="connsiteX192" fmla="*/ 301050 w 602819"/>
              <a:gd name="connsiteY192" fmla="*/ 601853 h 601853"/>
              <a:gd name="connsiteX193" fmla="*/ 215487 w 602819"/>
              <a:gd name="connsiteY193" fmla="*/ 547861 h 601853"/>
              <a:gd name="connsiteX194" fmla="*/ 215487 w 602819"/>
              <a:gd name="connsiteY194" fmla="*/ 225521 h 601853"/>
              <a:gd name="connsiteX195" fmla="*/ 277642 w 602819"/>
              <a:gd name="connsiteY195" fmla="*/ 173946 h 601853"/>
              <a:gd name="connsiteX196" fmla="*/ 239703 w 602819"/>
              <a:gd name="connsiteY196" fmla="*/ 136071 h 601853"/>
              <a:gd name="connsiteX197" fmla="*/ 236475 w 602819"/>
              <a:gd name="connsiteY197" fmla="*/ 128818 h 601853"/>
              <a:gd name="connsiteX198" fmla="*/ 236475 w 602819"/>
              <a:gd name="connsiteY198" fmla="*/ 107060 h 601853"/>
              <a:gd name="connsiteX199" fmla="*/ 233246 w 602819"/>
              <a:gd name="connsiteY199" fmla="*/ 107060 h 601853"/>
              <a:gd name="connsiteX200" fmla="*/ 171899 w 602819"/>
              <a:gd name="connsiteY200" fmla="*/ 86914 h 601853"/>
              <a:gd name="connsiteX201" fmla="*/ 151719 w 602819"/>
              <a:gd name="connsiteY201" fmla="*/ 9552 h 601853"/>
              <a:gd name="connsiteX202" fmla="*/ 160598 w 602819"/>
              <a:gd name="connsiteY202" fmla="*/ 688 h 601853"/>
              <a:gd name="connsiteX203" fmla="*/ 169856 w 602819"/>
              <a:gd name="connsiteY203" fmla="*/ 96 h 60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602819" h="601853">
                <a:moveTo>
                  <a:pt x="236475" y="530132"/>
                </a:moveTo>
                <a:lnTo>
                  <a:pt x="236475" y="547861"/>
                </a:lnTo>
                <a:cubicBezTo>
                  <a:pt x="236475" y="563172"/>
                  <a:pt x="263112" y="580095"/>
                  <a:pt x="301050" y="580095"/>
                </a:cubicBezTo>
                <a:cubicBezTo>
                  <a:pt x="338989" y="580095"/>
                  <a:pt x="365626" y="563172"/>
                  <a:pt x="365626" y="547861"/>
                </a:cubicBezTo>
                <a:lnTo>
                  <a:pt x="365626" y="530132"/>
                </a:lnTo>
                <a:cubicBezTo>
                  <a:pt x="350289" y="540608"/>
                  <a:pt x="327688" y="547861"/>
                  <a:pt x="301050" y="547861"/>
                </a:cubicBezTo>
                <a:cubicBezTo>
                  <a:pt x="275220" y="547861"/>
                  <a:pt x="252618" y="540608"/>
                  <a:pt x="236475" y="530132"/>
                </a:cubicBezTo>
                <a:close/>
                <a:moveTo>
                  <a:pt x="451911" y="530126"/>
                </a:moveTo>
                <a:lnTo>
                  <a:pt x="451911" y="547856"/>
                </a:lnTo>
                <a:cubicBezTo>
                  <a:pt x="451911" y="563169"/>
                  <a:pt x="478542" y="580093"/>
                  <a:pt x="516471" y="580093"/>
                </a:cubicBezTo>
                <a:cubicBezTo>
                  <a:pt x="554399" y="580093"/>
                  <a:pt x="581030" y="563169"/>
                  <a:pt x="581030" y="547856"/>
                </a:cubicBezTo>
                <a:lnTo>
                  <a:pt x="581030" y="530126"/>
                </a:lnTo>
                <a:cubicBezTo>
                  <a:pt x="565697" y="540603"/>
                  <a:pt x="542294" y="547856"/>
                  <a:pt x="516471" y="547856"/>
                </a:cubicBezTo>
                <a:cubicBezTo>
                  <a:pt x="490647" y="547856"/>
                  <a:pt x="467244" y="540603"/>
                  <a:pt x="451911" y="530126"/>
                </a:cubicBezTo>
                <a:close/>
                <a:moveTo>
                  <a:pt x="21793" y="530105"/>
                </a:moveTo>
                <a:lnTo>
                  <a:pt x="21793" y="547841"/>
                </a:lnTo>
                <a:cubicBezTo>
                  <a:pt x="21793" y="563158"/>
                  <a:pt x="48428" y="580087"/>
                  <a:pt x="86363" y="580087"/>
                </a:cubicBezTo>
                <a:cubicBezTo>
                  <a:pt x="124298" y="580087"/>
                  <a:pt x="150934" y="563158"/>
                  <a:pt x="150934" y="547841"/>
                </a:cubicBezTo>
                <a:lnTo>
                  <a:pt x="150934" y="530105"/>
                </a:lnTo>
                <a:cubicBezTo>
                  <a:pt x="134791" y="540585"/>
                  <a:pt x="112191" y="547841"/>
                  <a:pt x="86363" y="547841"/>
                </a:cubicBezTo>
                <a:cubicBezTo>
                  <a:pt x="59728" y="547841"/>
                  <a:pt x="37128" y="540585"/>
                  <a:pt x="21793" y="530105"/>
                </a:cubicBezTo>
                <a:close/>
                <a:moveTo>
                  <a:pt x="236475" y="476140"/>
                </a:moveTo>
                <a:lnTo>
                  <a:pt x="236475" y="493869"/>
                </a:lnTo>
                <a:cubicBezTo>
                  <a:pt x="236475" y="509180"/>
                  <a:pt x="263112" y="526103"/>
                  <a:pt x="301050" y="526103"/>
                </a:cubicBezTo>
                <a:cubicBezTo>
                  <a:pt x="338989" y="526103"/>
                  <a:pt x="365626" y="509180"/>
                  <a:pt x="365626" y="493869"/>
                </a:cubicBezTo>
                <a:lnTo>
                  <a:pt x="365626" y="476140"/>
                </a:lnTo>
                <a:cubicBezTo>
                  <a:pt x="350289" y="487422"/>
                  <a:pt x="327688" y="493869"/>
                  <a:pt x="301050" y="493869"/>
                </a:cubicBezTo>
                <a:cubicBezTo>
                  <a:pt x="275220" y="493869"/>
                  <a:pt x="252618" y="487422"/>
                  <a:pt x="236475" y="476140"/>
                </a:cubicBezTo>
                <a:close/>
                <a:moveTo>
                  <a:pt x="451911" y="476129"/>
                </a:moveTo>
                <a:lnTo>
                  <a:pt x="451911" y="493860"/>
                </a:lnTo>
                <a:cubicBezTo>
                  <a:pt x="451911" y="509172"/>
                  <a:pt x="478542" y="526096"/>
                  <a:pt x="516471" y="526096"/>
                </a:cubicBezTo>
                <a:cubicBezTo>
                  <a:pt x="554399" y="526096"/>
                  <a:pt x="581030" y="509172"/>
                  <a:pt x="581030" y="493860"/>
                </a:cubicBezTo>
                <a:lnTo>
                  <a:pt x="581030" y="476129"/>
                </a:lnTo>
                <a:cubicBezTo>
                  <a:pt x="565697" y="487412"/>
                  <a:pt x="542294" y="493860"/>
                  <a:pt x="516471" y="493860"/>
                </a:cubicBezTo>
                <a:cubicBezTo>
                  <a:pt x="490647" y="493860"/>
                  <a:pt x="467244" y="487412"/>
                  <a:pt x="451911" y="476129"/>
                </a:cubicBezTo>
                <a:close/>
                <a:moveTo>
                  <a:pt x="21793" y="476093"/>
                </a:moveTo>
                <a:lnTo>
                  <a:pt x="21793" y="493828"/>
                </a:lnTo>
                <a:cubicBezTo>
                  <a:pt x="21793" y="509145"/>
                  <a:pt x="48428" y="526075"/>
                  <a:pt x="86363" y="526075"/>
                </a:cubicBezTo>
                <a:cubicBezTo>
                  <a:pt x="124298" y="526075"/>
                  <a:pt x="150934" y="509145"/>
                  <a:pt x="150934" y="493828"/>
                </a:cubicBezTo>
                <a:lnTo>
                  <a:pt x="150934" y="476093"/>
                </a:lnTo>
                <a:cubicBezTo>
                  <a:pt x="134791" y="487379"/>
                  <a:pt x="112191" y="493828"/>
                  <a:pt x="86363" y="493828"/>
                </a:cubicBezTo>
                <a:cubicBezTo>
                  <a:pt x="59728" y="493828"/>
                  <a:pt x="37128" y="487379"/>
                  <a:pt x="21793" y="476093"/>
                </a:cubicBezTo>
                <a:close/>
                <a:moveTo>
                  <a:pt x="236475" y="422148"/>
                </a:moveTo>
                <a:lnTo>
                  <a:pt x="236475" y="440683"/>
                </a:lnTo>
                <a:cubicBezTo>
                  <a:pt x="236475" y="455994"/>
                  <a:pt x="263112" y="472917"/>
                  <a:pt x="301050" y="472917"/>
                </a:cubicBezTo>
                <a:cubicBezTo>
                  <a:pt x="338989" y="472917"/>
                  <a:pt x="365626" y="455994"/>
                  <a:pt x="365626" y="440683"/>
                </a:cubicBezTo>
                <a:lnTo>
                  <a:pt x="365626" y="422148"/>
                </a:lnTo>
                <a:cubicBezTo>
                  <a:pt x="350289" y="433430"/>
                  <a:pt x="327688" y="440683"/>
                  <a:pt x="301050" y="440683"/>
                </a:cubicBezTo>
                <a:cubicBezTo>
                  <a:pt x="275220" y="440683"/>
                  <a:pt x="252618" y="433430"/>
                  <a:pt x="236475" y="422148"/>
                </a:cubicBezTo>
                <a:close/>
                <a:moveTo>
                  <a:pt x="451911" y="422132"/>
                </a:moveTo>
                <a:lnTo>
                  <a:pt x="451911" y="440669"/>
                </a:lnTo>
                <a:cubicBezTo>
                  <a:pt x="451911" y="455981"/>
                  <a:pt x="478542" y="472906"/>
                  <a:pt x="516471" y="472906"/>
                </a:cubicBezTo>
                <a:cubicBezTo>
                  <a:pt x="554399" y="472906"/>
                  <a:pt x="581030" y="455981"/>
                  <a:pt x="581030" y="440669"/>
                </a:cubicBezTo>
                <a:lnTo>
                  <a:pt x="581030" y="422132"/>
                </a:lnTo>
                <a:cubicBezTo>
                  <a:pt x="565697" y="433415"/>
                  <a:pt x="542294" y="440669"/>
                  <a:pt x="516471" y="440669"/>
                </a:cubicBezTo>
                <a:cubicBezTo>
                  <a:pt x="490647" y="440669"/>
                  <a:pt x="467244" y="433415"/>
                  <a:pt x="451911" y="422132"/>
                </a:cubicBezTo>
                <a:close/>
                <a:moveTo>
                  <a:pt x="21793" y="422081"/>
                </a:moveTo>
                <a:lnTo>
                  <a:pt x="21793" y="440622"/>
                </a:lnTo>
                <a:cubicBezTo>
                  <a:pt x="21793" y="455939"/>
                  <a:pt x="48428" y="472868"/>
                  <a:pt x="86363" y="472868"/>
                </a:cubicBezTo>
                <a:cubicBezTo>
                  <a:pt x="124298" y="472868"/>
                  <a:pt x="150934" y="455939"/>
                  <a:pt x="150934" y="440622"/>
                </a:cubicBezTo>
                <a:lnTo>
                  <a:pt x="150934" y="422081"/>
                </a:lnTo>
                <a:cubicBezTo>
                  <a:pt x="134791" y="433367"/>
                  <a:pt x="112191" y="440622"/>
                  <a:pt x="86363" y="440622"/>
                </a:cubicBezTo>
                <a:cubicBezTo>
                  <a:pt x="59728" y="440622"/>
                  <a:pt x="37128" y="433367"/>
                  <a:pt x="21793" y="422081"/>
                </a:cubicBezTo>
                <a:close/>
                <a:moveTo>
                  <a:pt x="236475" y="368962"/>
                </a:moveTo>
                <a:lnTo>
                  <a:pt x="236475" y="386691"/>
                </a:lnTo>
                <a:cubicBezTo>
                  <a:pt x="236475" y="402002"/>
                  <a:pt x="263112" y="418925"/>
                  <a:pt x="301050" y="418925"/>
                </a:cubicBezTo>
                <a:cubicBezTo>
                  <a:pt x="338989" y="418925"/>
                  <a:pt x="365626" y="402002"/>
                  <a:pt x="365626" y="386691"/>
                </a:cubicBezTo>
                <a:lnTo>
                  <a:pt x="365626" y="368962"/>
                </a:lnTo>
                <a:cubicBezTo>
                  <a:pt x="350289" y="379438"/>
                  <a:pt x="327688" y="386691"/>
                  <a:pt x="301050" y="386691"/>
                </a:cubicBezTo>
                <a:cubicBezTo>
                  <a:pt x="275220" y="386691"/>
                  <a:pt x="252618" y="379438"/>
                  <a:pt x="236475" y="368962"/>
                </a:cubicBezTo>
                <a:close/>
                <a:moveTo>
                  <a:pt x="451911" y="368942"/>
                </a:moveTo>
                <a:lnTo>
                  <a:pt x="451911" y="386672"/>
                </a:lnTo>
                <a:cubicBezTo>
                  <a:pt x="451911" y="401984"/>
                  <a:pt x="478542" y="418909"/>
                  <a:pt x="516471" y="418909"/>
                </a:cubicBezTo>
                <a:cubicBezTo>
                  <a:pt x="554399" y="418909"/>
                  <a:pt x="581030" y="401984"/>
                  <a:pt x="581030" y="386672"/>
                </a:cubicBezTo>
                <a:lnTo>
                  <a:pt x="581030" y="368942"/>
                </a:lnTo>
                <a:cubicBezTo>
                  <a:pt x="565697" y="379419"/>
                  <a:pt x="542294" y="386672"/>
                  <a:pt x="516471" y="386672"/>
                </a:cubicBezTo>
                <a:cubicBezTo>
                  <a:pt x="490647" y="386672"/>
                  <a:pt x="467244" y="379419"/>
                  <a:pt x="451911" y="368942"/>
                </a:cubicBezTo>
                <a:close/>
                <a:moveTo>
                  <a:pt x="21793" y="368874"/>
                </a:moveTo>
                <a:lnTo>
                  <a:pt x="21793" y="386610"/>
                </a:lnTo>
                <a:cubicBezTo>
                  <a:pt x="21793" y="401927"/>
                  <a:pt x="48428" y="418856"/>
                  <a:pt x="86363" y="418856"/>
                </a:cubicBezTo>
                <a:cubicBezTo>
                  <a:pt x="124298" y="418856"/>
                  <a:pt x="150934" y="401927"/>
                  <a:pt x="150934" y="386610"/>
                </a:cubicBezTo>
                <a:lnTo>
                  <a:pt x="150934" y="368874"/>
                </a:lnTo>
                <a:cubicBezTo>
                  <a:pt x="134791" y="379354"/>
                  <a:pt x="112191" y="386610"/>
                  <a:pt x="86363" y="386610"/>
                </a:cubicBezTo>
                <a:cubicBezTo>
                  <a:pt x="59728" y="386610"/>
                  <a:pt x="37128" y="379354"/>
                  <a:pt x="21793" y="368874"/>
                </a:cubicBezTo>
                <a:close/>
                <a:moveTo>
                  <a:pt x="236475" y="314970"/>
                </a:moveTo>
                <a:lnTo>
                  <a:pt x="236475" y="332699"/>
                </a:lnTo>
                <a:cubicBezTo>
                  <a:pt x="236475" y="348010"/>
                  <a:pt x="263112" y="364933"/>
                  <a:pt x="301050" y="364933"/>
                </a:cubicBezTo>
                <a:cubicBezTo>
                  <a:pt x="338989" y="364933"/>
                  <a:pt x="365626" y="348010"/>
                  <a:pt x="365626" y="332699"/>
                </a:cubicBezTo>
                <a:lnTo>
                  <a:pt x="365626" y="314970"/>
                </a:lnTo>
                <a:cubicBezTo>
                  <a:pt x="350289" y="326252"/>
                  <a:pt x="327688" y="332699"/>
                  <a:pt x="301050" y="332699"/>
                </a:cubicBezTo>
                <a:cubicBezTo>
                  <a:pt x="275220" y="332699"/>
                  <a:pt x="252618" y="326252"/>
                  <a:pt x="236475" y="314970"/>
                </a:cubicBezTo>
                <a:close/>
                <a:moveTo>
                  <a:pt x="451911" y="314945"/>
                </a:moveTo>
                <a:lnTo>
                  <a:pt x="451911" y="332675"/>
                </a:lnTo>
                <a:cubicBezTo>
                  <a:pt x="451911" y="347988"/>
                  <a:pt x="478542" y="364912"/>
                  <a:pt x="516471" y="364912"/>
                </a:cubicBezTo>
                <a:cubicBezTo>
                  <a:pt x="554399" y="364912"/>
                  <a:pt x="581030" y="347988"/>
                  <a:pt x="581030" y="332675"/>
                </a:cubicBezTo>
                <a:lnTo>
                  <a:pt x="581030" y="314945"/>
                </a:lnTo>
                <a:cubicBezTo>
                  <a:pt x="565697" y="326228"/>
                  <a:pt x="542294" y="332675"/>
                  <a:pt x="516471" y="332675"/>
                </a:cubicBezTo>
                <a:cubicBezTo>
                  <a:pt x="490647" y="332675"/>
                  <a:pt x="467244" y="326228"/>
                  <a:pt x="451911" y="314945"/>
                </a:cubicBezTo>
                <a:close/>
                <a:moveTo>
                  <a:pt x="86363" y="300351"/>
                </a:moveTo>
                <a:cubicBezTo>
                  <a:pt x="48428" y="300351"/>
                  <a:pt x="21793" y="317280"/>
                  <a:pt x="21793" y="332597"/>
                </a:cubicBezTo>
                <a:cubicBezTo>
                  <a:pt x="21793" y="347914"/>
                  <a:pt x="48428" y="364844"/>
                  <a:pt x="86363" y="364844"/>
                </a:cubicBezTo>
                <a:cubicBezTo>
                  <a:pt x="124298" y="364844"/>
                  <a:pt x="150934" y="347914"/>
                  <a:pt x="150934" y="332597"/>
                </a:cubicBezTo>
                <a:cubicBezTo>
                  <a:pt x="150934" y="317280"/>
                  <a:pt x="124298" y="300351"/>
                  <a:pt x="86363" y="300351"/>
                </a:cubicBezTo>
                <a:close/>
                <a:moveTo>
                  <a:pt x="86363" y="279391"/>
                </a:moveTo>
                <a:cubicBezTo>
                  <a:pt x="133984" y="279391"/>
                  <a:pt x="171919" y="302770"/>
                  <a:pt x="171919" y="332597"/>
                </a:cubicBezTo>
                <a:lnTo>
                  <a:pt x="171919" y="547841"/>
                </a:lnTo>
                <a:cubicBezTo>
                  <a:pt x="171919" y="577668"/>
                  <a:pt x="133984" y="601853"/>
                  <a:pt x="86363" y="601853"/>
                </a:cubicBezTo>
                <a:cubicBezTo>
                  <a:pt x="37935" y="601853"/>
                  <a:pt x="0" y="577668"/>
                  <a:pt x="0" y="547841"/>
                </a:cubicBezTo>
                <a:lnTo>
                  <a:pt x="0" y="332597"/>
                </a:lnTo>
                <a:cubicBezTo>
                  <a:pt x="0" y="302770"/>
                  <a:pt x="37935" y="279391"/>
                  <a:pt x="86363" y="279391"/>
                </a:cubicBezTo>
                <a:close/>
                <a:moveTo>
                  <a:pt x="236475" y="260978"/>
                </a:moveTo>
                <a:lnTo>
                  <a:pt x="236475" y="279513"/>
                </a:lnTo>
                <a:cubicBezTo>
                  <a:pt x="236475" y="294824"/>
                  <a:pt x="263112" y="311747"/>
                  <a:pt x="301050" y="311747"/>
                </a:cubicBezTo>
                <a:cubicBezTo>
                  <a:pt x="338989" y="311747"/>
                  <a:pt x="365626" y="294824"/>
                  <a:pt x="365626" y="279513"/>
                </a:cubicBezTo>
                <a:lnTo>
                  <a:pt x="365626" y="260978"/>
                </a:lnTo>
                <a:cubicBezTo>
                  <a:pt x="350289" y="272260"/>
                  <a:pt x="327688" y="279513"/>
                  <a:pt x="301050" y="279513"/>
                </a:cubicBezTo>
                <a:cubicBezTo>
                  <a:pt x="275220" y="279513"/>
                  <a:pt x="252618" y="272260"/>
                  <a:pt x="236475" y="260978"/>
                </a:cubicBezTo>
                <a:close/>
                <a:moveTo>
                  <a:pt x="451911" y="260948"/>
                </a:moveTo>
                <a:lnTo>
                  <a:pt x="451911" y="279484"/>
                </a:lnTo>
                <a:cubicBezTo>
                  <a:pt x="451911" y="294797"/>
                  <a:pt x="478542" y="311721"/>
                  <a:pt x="516471" y="311721"/>
                </a:cubicBezTo>
                <a:cubicBezTo>
                  <a:pt x="554399" y="311721"/>
                  <a:pt x="581030" y="294797"/>
                  <a:pt x="581030" y="279484"/>
                </a:cubicBezTo>
                <a:lnTo>
                  <a:pt x="581030" y="260948"/>
                </a:lnTo>
                <a:cubicBezTo>
                  <a:pt x="565697" y="272231"/>
                  <a:pt x="542294" y="279484"/>
                  <a:pt x="516471" y="279484"/>
                </a:cubicBezTo>
                <a:cubicBezTo>
                  <a:pt x="490647" y="279484"/>
                  <a:pt x="467244" y="272231"/>
                  <a:pt x="451911" y="260948"/>
                </a:cubicBezTo>
                <a:close/>
                <a:moveTo>
                  <a:pt x="451911" y="207757"/>
                </a:moveTo>
                <a:lnTo>
                  <a:pt x="451911" y="225487"/>
                </a:lnTo>
                <a:cubicBezTo>
                  <a:pt x="451911" y="240800"/>
                  <a:pt x="478542" y="257724"/>
                  <a:pt x="516471" y="257724"/>
                </a:cubicBezTo>
                <a:cubicBezTo>
                  <a:pt x="554399" y="257724"/>
                  <a:pt x="581030" y="240800"/>
                  <a:pt x="581030" y="225487"/>
                </a:cubicBezTo>
                <a:lnTo>
                  <a:pt x="581030" y="207757"/>
                </a:lnTo>
                <a:cubicBezTo>
                  <a:pt x="565697" y="218234"/>
                  <a:pt x="542294" y="225487"/>
                  <a:pt x="516471" y="225487"/>
                </a:cubicBezTo>
                <a:cubicBezTo>
                  <a:pt x="490647" y="225487"/>
                  <a:pt x="467244" y="218234"/>
                  <a:pt x="451911" y="207757"/>
                </a:cubicBezTo>
                <a:close/>
                <a:moveTo>
                  <a:pt x="290557" y="194092"/>
                </a:moveTo>
                <a:cubicBezTo>
                  <a:pt x="258269" y="196510"/>
                  <a:pt x="236475" y="211821"/>
                  <a:pt x="236475" y="225521"/>
                </a:cubicBezTo>
                <a:cubicBezTo>
                  <a:pt x="236475" y="240832"/>
                  <a:pt x="263112" y="257755"/>
                  <a:pt x="301050" y="257755"/>
                </a:cubicBezTo>
                <a:cubicBezTo>
                  <a:pt x="338989" y="257755"/>
                  <a:pt x="365626" y="240832"/>
                  <a:pt x="365626" y="225521"/>
                </a:cubicBezTo>
                <a:cubicBezTo>
                  <a:pt x="365626" y="211821"/>
                  <a:pt x="344639" y="196510"/>
                  <a:pt x="312351" y="194092"/>
                </a:cubicBezTo>
                <a:lnTo>
                  <a:pt x="312351" y="225521"/>
                </a:lnTo>
                <a:lnTo>
                  <a:pt x="290557" y="225521"/>
                </a:lnTo>
                <a:close/>
                <a:moveTo>
                  <a:pt x="451911" y="153760"/>
                </a:moveTo>
                <a:lnTo>
                  <a:pt x="451911" y="171491"/>
                </a:lnTo>
                <a:cubicBezTo>
                  <a:pt x="451911" y="186803"/>
                  <a:pt x="478542" y="203727"/>
                  <a:pt x="516471" y="203727"/>
                </a:cubicBezTo>
                <a:cubicBezTo>
                  <a:pt x="554399" y="203727"/>
                  <a:pt x="581030" y="186803"/>
                  <a:pt x="581030" y="171491"/>
                </a:cubicBezTo>
                <a:lnTo>
                  <a:pt x="581030" y="153760"/>
                </a:lnTo>
                <a:cubicBezTo>
                  <a:pt x="565697" y="165043"/>
                  <a:pt x="542294" y="171491"/>
                  <a:pt x="516471" y="171491"/>
                </a:cubicBezTo>
                <a:cubicBezTo>
                  <a:pt x="490647" y="171491"/>
                  <a:pt x="467244" y="165043"/>
                  <a:pt x="451911" y="153760"/>
                </a:cubicBezTo>
                <a:close/>
                <a:moveTo>
                  <a:pt x="451911" y="99764"/>
                </a:moveTo>
                <a:lnTo>
                  <a:pt x="451911" y="118300"/>
                </a:lnTo>
                <a:cubicBezTo>
                  <a:pt x="451911" y="133612"/>
                  <a:pt x="478542" y="150537"/>
                  <a:pt x="516471" y="150537"/>
                </a:cubicBezTo>
                <a:cubicBezTo>
                  <a:pt x="554399" y="150537"/>
                  <a:pt x="581030" y="133612"/>
                  <a:pt x="581030" y="118300"/>
                </a:cubicBezTo>
                <a:lnTo>
                  <a:pt x="581030" y="99764"/>
                </a:lnTo>
                <a:cubicBezTo>
                  <a:pt x="565697" y="111046"/>
                  <a:pt x="542294" y="118300"/>
                  <a:pt x="516471" y="118300"/>
                </a:cubicBezTo>
                <a:cubicBezTo>
                  <a:pt x="490647" y="118300"/>
                  <a:pt x="467244" y="111046"/>
                  <a:pt x="451911" y="99764"/>
                </a:cubicBezTo>
                <a:close/>
                <a:moveTo>
                  <a:pt x="387420" y="64350"/>
                </a:moveTo>
                <a:cubicBezTo>
                  <a:pt x="376120" y="64350"/>
                  <a:pt x="356747" y="65156"/>
                  <a:pt x="346253" y="76438"/>
                </a:cubicBezTo>
                <a:cubicBezTo>
                  <a:pt x="334953" y="87720"/>
                  <a:pt x="333338" y="107060"/>
                  <a:pt x="333338" y="118342"/>
                </a:cubicBezTo>
                <a:cubicBezTo>
                  <a:pt x="344639" y="118342"/>
                  <a:pt x="364012" y="116731"/>
                  <a:pt x="375313" y="105449"/>
                </a:cubicBezTo>
                <a:cubicBezTo>
                  <a:pt x="386613" y="94973"/>
                  <a:pt x="387420" y="75632"/>
                  <a:pt x="387420" y="64350"/>
                </a:cubicBezTo>
                <a:close/>
                <a:moveTo>
                  <a:pt x="516471" y="32066"/>
                </a:moveTo>
                <a:cubicBezTo>
                  <a:pt x="478542" y="32066"/>
                  <a:pt x="451911" y="48990"/>
                  <a:pt x="451911" y="64303"/>
                </a:cubicBezTo>
                <a:cubicBezTo>
                  <a:pt x="451911" y="79615"/>
                  <a:pt x="478542" y="96540"/>
                  <a:pt x="516471" y="96540"/>
                </a:cubicBezTo>
                <a:cubicBezTo>
                  <a:pt x="554399" y="96540"/>
                  <a:pt x="581030" y="79615"/>
                  <a:pt x="581030" y="64303"/>
                </a:cubicBezTo>
                <a:cubicBezTo>
                  <a:pt x="581030" y="48990"/>
                  <a:pt x="554399" y="32066"/>
                  <a:pt x="516471" y="32066"/>
                </a:cubicBezTo>
                <a:close/>
                <a:moveTo>
                  <a:pt x="171899" y="21640"/>
                </a:moveTo>
                <a:cubicBezTo>
                  <a:pt x="171899" y="33728"/>
                  <a:pt x="172706" y="57903"/>
                  <a:pt x="186428" y="71603"/>
                </a:cubicBezTo>
                <a:cubicBezTo>
                  <a:pt x="200151" y="85302"/>
                  <a:pt x="224367" y="86108"/>
                  <a:pt x="236475" y="86108"/>
                </a:cubicBezTo>
                <a:cubicBezTo>
                  <a:pt x="237282" y="73215"/>
                  <a:pt x="235667" y="49845"/>
                  <a:pt x="221945" y="36145"/>
                </a:cubicBezTo>
                <a:cubicBezTo>
                  <a:pt x="208223" y="22446"/>
                  <a:pt x="184814" y="20834"/>
                  <a:pt x="171899" y="21640"/>
                </a:cubicBezTo>
                <a:close/>
                <a:moveTo>
                  <a:pt x="516471" y="10306"/>
                </a:moveTo>
                <a:cubicBezTo>
                  <a:pt x="564890" y="10306"/>
                  <a:pt x="602819" y="34484"/>
                  <a:pt x="602819" y="64303"/>
                </a:cubicBezTo>
                <a:lnTo>
                  <a:pt x="602819" y="547856"/>
                </a:lnTo>
                <a:cubicBezTo>
                  <a:pt x="602819" y="577675"/>
                  <a:pt x="564890" y="601853"/>
                  <a:pt x="516471" y="601853"/>
                </a:cubicBezTo>
                <a:cubicBezTo>
                  <a:pt x="468051" y="601853"/>
                  <a:pt x="430122" y="577675"/>
                  <a:pt x="430122" y="547856"/>
                </a:cubicBezTo>
                <a:lnTo>
                  <a:pt x="430122" y="64303"/>
                </a:lnTo>
                <a:cubicBezTo>
                  <a:pt x="430122" y="34484"/>
                  <a:pt x="468051" y="10306"/>
                  <a:pt x="516471" y="10306"/>
                </a:cubicBezTo>
                <a:close/>
                <a:moveTo>
                  <a:pt x="169856" y="96"/>
                </a:moveTo>
                <a:cubicBezTo>
                  <a:pt x="185520" y="-471"/>
                  <a:pt x="217304" y="889"/>
                  <a:pt x="237282" y="20834"/>
                </a:cubicBezTo>
                <a:cubicBezTo>
                  <a:pt x="256654" y="40175"/>
                  <a:pt x="258269" y="69991"/>
                  <a:pt x="258269" y="86108"/>
                </a:cubicBezTo>
                <a:lnTo>
                  <a:pt x="258269" y="123983"/>
                </a:lnTo>
                <a:lnTo>
                  <a:pt x="290557" y="156217"/>
                </a:lnTo>
                <a:lnTo>
                  <a:pt x="290557" y="150576"/>
                </a:lnTo>
                <a:cubicBezTo>
                  <a:pt x="290557" y="147353"/>
                  <a:pt x="291364" y="144935"/>
                  <a:pt x="293786" y="142518"/>
                </a:cubicBezTo>
                <a:lnTo>
                  <a:pt x="312351" y="123983"/>
                </a:lnTo>
                <a:cubicBezTo>
                  <a:pt x="311544" y="111895"/>
                  <a:pt x="311544" y="80467"/>
                  <a:pt x="330917" y="61127"/>
                </a:cubicBezTo>
                <a:cubicBezTo>
                  <a:pt x="354325" y="37757"/>
                  <a:pt x="397107" y="43398"/>
                  <a:pt x="398721" y="43398"/>
                </a:cubicBezTo>
                <a:cubicBezTo>
                  <a:pt x="403564" y="44204"/>
                  <a:pt x="407600" y="48233"/>
                  <a:pt x="408408" y="53068"/>
                </a:cubicBezTo>
                <a:cubicBezTo>
                  <a:pt x="408408" y="54680"/>
                  <a:pt x="414058" y="97390"/>
                  <a:pt x="390649" y="120760"/>
                </a:cubicBezTo>
                <a:cubicBezTo>
                  <a:pt x="374505" y="136877"/>
                  <a:pt x="350289" y="139294"/>
                  <a:pt x="335760" y="139294"/>
                </a:cubicBezTo>
                <a:cubicBezTo>
                  <a:pt x="332531" y="139294"/>
                  <a:pt x="330109" y="139294"/>
                  <a:pt x="327688" y="139294"/>
                </a:cubicBezTo>
                <a:lnTo>
                  <a:pt x="312351" y="154606"/>
                </a:lnTo>
                <a:lnTo>
                  <a:pt x="312351" y="172334"/>
                </a:lnTo>
                <a:cubicBezTo>
                  <a:pt x="355133" y="175558"/>
                  <a:pt x="387420" y="197316"/>
                  <a:pt x="387420" y="225521"/>
                </a:cubicBezTo>
                <a:lnTo>
                  <a:pt x="387420" y="547861"/>
                </a:lnTo>
                <a:cubicBezTo>
                  <a:pt x="387420" y="577678"/>
                  <a:pt x="349482" y="601853"/>
                  <a:pt x="301050" y="601853"/>
                </a:cubicBezTo>
                <a:cubicBezTo>
                  <a:pt x="253426" y="601853"/>
                  <a:pt x="215487" y="577678"/>
                  <a:pt x="215487" y="547861"/>
                </a:cubicBezTo>
                <a:lnTo>
                  <a:pt x="215487" y="225521"/>
                </a:lnTo>
                <a:cubicBezTo>
                  <a:pt x="215487" y="200539"/>
                  <a:pt x="241318" y="180393"/>
                  <a:pt x="277642" y="173946"/>
                </a:cubicBezTo>
                <a:lnTo>
                  <a:pt x="239703" y="136071"/>
                </a:lnTo>
                <a:cubicBezTo>
                  <a:pt x="238089" y="134459"/>
                  <a:pt x="236475" y="132042"/>
                  <a:pt x="236475" y="128818"/>
                </a:cubicBezTo>
                <a:lnTo>
                  <a:pt x="236475" y="107060"/>
                </a:lnTo>
                <a:cubicBezTo>
                  <a:pt x="235667" y="107060"/>
                  <a:pt x="234053" y="107060"/>
                  <a:pt x="233246" y="107060"/>
                </a:cubicBezTo>
                <a:cubicBezTo>
                  <a:pt x="216295" y="107060"/>
                  <a:pt x="188850" y="103837"/>
                  <a:pt x="171899" y="86914"/>
                </a:cubicBezTo>
                <a:cubicBezTo>
                  <a:pt x="144454" y="59515"/>
                  <a:pt x="150912" y="11970"/>
                  <a:pt x="151719" y="9552"/>
                </a:cubicBezTo>
                <a:cubicBezTo>
                  <a:pt x="152526" y="5523"/>
                  <a:pt x="155755" y="1494"/>
                  <a:pt x="160598" y="688"/>
                </a:cubicBezTo>
                <a:cubicBezTo>
                  <a:pt x="161204" y="688"/>
                  <a:pt x="164634" y="285"/>
                  <a:pt x="169856" y="9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out-of-basket-commercial-symbol_49779"/>
          <p:cNvSpPr>
            <a:spLocks noChangeAspect="1"/>
          </p:cNvSpPr>
          <p:nvPr/>
        </p:nvSpPr>
        <p:spPr bwMode="auto">
          <a:xfrm>
            <a:off x="2827908" y="2372470"/>
            <a:ext cx="416511" cy="439353"/>
          </a:xfrm>
          <a:custGeom>
            <a:avLst/>
            <a:gdLst>
              <a:gd name="T0" fmla="*/ 1801 w 3602"/>
              <a:gd name="T1" fmla="*/ 1492 h 3805"/>
              <a:gd name="T2" fmla="*/ 2547 w 3602"/>
              <a:gd name="T3" fmla="*/ 746 h 3805"/>
              <a:gd name="T4" fmla="*/ 1801 w 3602"/>
              <a:gd name="T5" fmla="*/ 0 h 3805"/>
              <a:gd name="T6" fmla="*/ 1188 w 3602"/>
              <a:gd name="T7" fmla="*/ 322 h 3805"/>
              <a:gd name="T8" fmla="*/ 1178 w 3602"/>
              <a:gd name="T9" fmla="*/ 337 h 3805"/>
              <a:gd name="T10" fmla="*/ 1056 w 3602"/>
              <a:gd name="T11" fmla="*/ 746 h 3805"/>
              <a:gd name="T12" fmla="*/ 1801 w 3602"/>
              <a:gd name="T13" fmla="*/ 1492 h 3805"/>
              <a:gd name="T14" fmla="*/ 1314 w 3602"/>
              <a:gd name="T15" fmla="*/ 612 h 3805"/>
              <a:gd name="T16" fmla="*/ 1801 w 3602"/>
              <a:gd name="T17" fmla="*/ 793 h 3805"/>
              <a:gd name="T18" fmla="*/ 2052 w 3602"/>
              <a:gd name="T19" fmla="*/ 750 h 3805"/>
              <a:gd name="T20" fmla="*/ 2125 w 3602"/>
              <a:gd name="T21" fmla="*/ 597 h 3805"/>
              <a:gd name="T22" fmla="*/ 1971 w 3602"/>
              <a:gd name="T23" fmla="*/ 524 h 3805"/>
              <a:gd name="T24" fmla="*/ 1801 w 3602"/>
              <a:gd name="T25" fmla="*/ 553 h 3805"/>
              <a:gd name="T26" fmla="*/ 1436 w 3602"/>
              <a:gd name="T27" fmla="*/ 397 h 3805"/>
              <a:gd name="T28" fmla="*/ 1801 w 3602"/>
              <a:gd name="T29" fmla="*/ 240 h 3805"/>
              <a:gd name="T30" fmla="*/ 2307 w 3602"/>
              <a:gd name="T31" fmla="*/ 746 h 3805"/>
              <a:gd name="T32" fmla="*/ 1801 w 3602"/>
              <a:gd name="T33" fmla="*/ 1252 h 3805"/>
              <a:gd name="T34" fmla="*/ 1296 w 3602"/>
              <a:gd name="T35" fmla="*/ 746 h 3805"/>
              <a:gd name="T36" fmla="*/ 1314 w 3602"/>
              <a:gd name="T37" fmla="*/ 612 h 3805"/>
              <a:gd name="T38" fmla="*/ 2544 w 3602"/>
              <a:gd name="T39" fmla="*/ 2806 h 3805"/>
              <a:gd name="T40" fmla="*/ 2544 w 3602"/>
              <a:gd name="T41" fmla="*/ 3669 h 3805"/>
              <a:gd name="T42" fmla="*/ 2544 w 3602"/>
              <a:gd name="T43" fmla="*/ 3669 h 3805"/>
              <a:gd name="T44" fmla="*/ 2424 w 3602"/>
              <a:gd name="T45" fmla="*/ 3789 h 3805"/>
              <a:gd name="T46" fmla="*/ 2422 w 3602"/>
              <a:gd name="T47" fmla="*/ 3789 h 3805"/>
              <a:gd name="T48" fmla="*/ 1181 w 3602"/>
              <a:gd name="T49" fmla="*/ 3789 h 3805"/>
              <a:gd name="T50" fmla="*/ 1106 w 3602"/>
              <a:gd name="T51" fmla="*/ 3764 h 3805"/>
              <a:gd name="T52" fmla="*/ 1059 w 3602"/>
              <a:gd name="T53" fmla="*/ 3669 h 3805"/>
              <a:gd name="T54" fmla="*/ 1059 w 3602"/>
              <a:gd name="T55" fmla="*/ 3666 h 3805"/>
              <a:gd name="T56" fmla="*/ 1059 w 3602"/>
              <a:gd name="T57" fmla="*/ 2806 h 3805"/>
              <a:gd name="T58" fmla="*/ 1179 w 3602"/>
              <a:gd name="T59" fmla="*/ 2686 h 3805"/>
              <a:gd name="T60" fmla="*/ 1299 w 3602"/>
              <a:gd name="T61" fmla="*/ 2806 h 3805"/>
              <a:gd name="T62" fmla="*/ 1299 w 3602"/>
              <a:gd name="T63" fmla="*/ 3549 h 3805"/>
              <a:gd name="T64" fmla="*/ 2304 w 3602"/>
              <a:gd name="T65" fmla="*/ 3549 h 3805"/>
              <a:gd name="T66" fmla="*/ 2304 w 3602"/>
              <a:gd name="T67" fmla="*/ 2806 h 3805"/>
              <a:gd name="T68" fmla="*/ 2424 w 3602"/>
              <a:gd name="T69" fmla="*/ 2686 h 3805"/>
              <a:gd name="T70" fmla="*/ 2544 w 3602"/>
              <a:gd name="T71" fmla="*/ 2806 h 3805"/>
              <a:gd name="T72" fmla="*/ 3514 w 3602"/>
              <a:gd name="T73" fmla="*/ 3779 h 3805"/>
              <a:gd name="T74" fmla="*/ 3466 w 3602"/>
              <a:gd name="T75" fmla="*/ 3789 h 3805"/>
              <a:gd name="T76" fmla="*/ 3356 w 3602"/>
              <a:gd name="T77" fmla="*/ 3716 h 3805"/>
              <a:gd name="T78" fmla="*/ 2971 w 3602"/>
              <a:gd name="T79" fmla="*/ 2825 h 3805"/>
              <a:gd name="T80" fmla="*/ 2057 w 3602"/>
              <a:gd name="T81" fmla="*/ 2063 h 3805"/>
              <a:gd name="T82" fmla="*/ 1546 w 3602"/>
              <a:gd name="T83" fmla="*/ 2063 h 3805"/>
              <a:gd name="T84" fmla="*/ 632 w 3602"/>
              <a:gd name="T85" fmla="*/ 2825 h 3805"/>
              <a:gd name="T86" fmla="*/ 247 w 3602"/>
              <a:gd name="T87" fmla="*/ 3716 h 3805"/>
              <a:gd name="T88" fmla="*/ 89 w 3602"/>
              <a:gd name="T89" fmla="*/ 3779 h 3805"/>
              <a:gd name="T90" fmla="*/ 27 w 3602"/>
              <a:gd name="T91" fmla="*/ 3621 h 3805"/>
              <a:gd name="T92" fmla="*/ 411 w 3602"/>
              <a:gd name="T93" fmla="*/ 2730 h 3805"/>
              <a:gd name="T94" fmla="*/ 810 w 3602"/>
              <a:gd name="T95" fmla="*/ 2111 h 3805"/>
              <a:gd name="T96" fmla="*/ 1546 w 3602"/>
              <a:gd name="T97" fmla="*/ 1823 h 3805"/>
              <a:gd name="T98" fmla="*/ 2057 w 3602"/>
              <a:gd name="T99" fmla="*/ 1823 h 3805"/>
              <a:gd name="T100" fmla="*/ 2793 w 3602"/>
              <a:gd name="T101" fmla="*/ 2111 h 3805"/>
              <a:gd name="T102" fmla="*/ 3191 w 3602"/>
              <a:gd name="T103" fmla="*/ 2730 h 3805"/>
              <a:gd name="T104" fmla="*/ 3576 w 3602"/>
              <a:gd name="T105" fmla="*/ 3621 h 3805"/>
              <a:gd name="T106" fmla="*/ 3514 w 3602"/>
              <a:gd name="T107" fmla="*/ 3779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02" h="3805">
                <a:moveTo>
                  <a:pt x="1801" y="1492"/>
                </a:moveTo>
                <a:cubicBezTo>
                  <a:pt x="2213" y="1492"/>
                  <a:pt x="2547" y="1157"/>
                  <a:pt x="2547" y="746"/>
                </a:cubicBezTo>
                <a:cubicBezTo>
                  <a:pt x="2547" y="335"/>
                  <a:pt x="2213" y="0"/>
                  <a:pt x="1801" y="0"/>
                </a:cubicBezTo>
                <a:cubicBezTo>
                  <a:pt x="1548" y="0"/>
                  <a:pt x="1323" y="127"/>
                  <a:pt x="1188" y="322"/>
                </a:cubicBezTo>
                <a:cubicBezTo>
                  <a:pt x="1184" y="327"/>
                  <a:pt x="1181" y="332"/>
                  <a:pt x="1178" y="337"/>
                </a:cubicBezTo>
                <a:cubicBezTo>
                  <a:pt x="1101" y="455"/>
                  <a:pt x="1056" y="595"/>
                  <a:pt x="1056" y="746"/>
                </a:cubicBezTo>
                <a:cubicBezTo>
                  <a:pt x="1056" y="1157"/>
                  <a:pt x="1390" y="1492"/>
                  <a:pt x="1801" y="1492"/>
                </a:cubicBezTo>
                <a:close/>
                <a:moveTo>
                  <a:pt x="1314" y="612"/>
                </a:moveTo>
                <a:cubicBezTo>
                  <a:pt x="1448" y="727"/>
                  <a:pt x="1620" y="793"/>
                  <a:pt x="1801" y="793"/>
                </a:cubicBezTo>
                <a:cubicBezTo>
                  <a:pt x="1887" y="793"/>
                  <a:pt x="1972" y="778"/>
                  <a:pt x="2052" y="750"/>
                </a:cubicBezTo>
                <a:cubicBezTo>
                  <a:pt x="2114" y="728"/>
                  <a:pt x="2147" y="659"/>
                  <a:pt x="2125" y="597"/>
                </a:cubicBezTo>
                <a:cubicBezTo>
                  <a:pt x="2102" y="534"/>
                  <a:pt x="2034" y="502"/>
                  <a:pt x="1971" y="524"/>
                </a:cubicBezTo>
                <a:cubicBezTo>
                  <a:pt x="1917" y="543"/>
                  <a:pt x="1860" y="553"/>
                  <a:pt x="1801" y="553"/>
                </a:cubicBezTo>
                <a:cubicBezTo>
                  <a:pt x="1662" y="553"/>
                  <a:pt x="1530" y="496"/>
                  <a:pt x="1436" y="397"/>
                </a:cubicBezTo>
                <a:cubicBezTo>
                  <a:pt x="1528" y="300"/>
                  <a:pt x="1658" y="240"/>
                  <a:pt x="1801" y="240"/>
                </a:cubicBezTo>
                <a:cubicBezTo>
                  <a:pt x="2080" y="240"/>
                  <a:pt x="2307" y="467"/>
                  <a:pt x="2307" y="746"/>
                </a:cubicBezTo>
                <a:cubicBezTo>
                  <a:pt x="2307" y="1025"/>
                  <a:pt x="2080" y="1252"/>
                  <a:pt x="1801" y="1252"/>
                </a:cubicBezTo>
                <a:cubicBezTo>
                  <a:pt x="1523" y="1252"/>
                  <a:pt x="1296" y="1025"/>
                  <a:pt x="1296" y="746"/>
                </a:cubicBezTo>
                <a:cubicBezTo>
                  <a:pt x="1296" y="699"/>
                  <a:pt x="1302" y="654"/>
                  <a:pt x="1314" y="612"/>
                </a:cubicBezTo>
                <a:close/>
                <a:moveTo>
                  <a:pt x="2544" y="2806"/>
                </a:moveTo>
                <a:lnTo>
                  <a:pt x="2544" y="3669"/>
                </a:lnTo>
                <a:lnTo>
                  <a:pt x="2544" y="3669"/>
                </a:lnTo>
                <a:cubicBezTo>
                  <a:pt x="2544" y="3735"/>
                  <a:pt x="2490" y="3789"/>
                  <a:pt x="2424" y="3789"/>
                </a:cubicBezTo>
                <a:cubicBezTo>
                  <a:pt x="2423" y="3789"/>
                  <a:pt x="2422" y="3789"/>
                  <a:pt x="2422" y="3789"/>
                </a:cubicBezTo>
                <a:lnTo>
                  <a:pt x="1181" y="3789"/>
                </a:lnTo>
                <a:cubicBezTo>
                  <a:pt x="1153" y="3789"/>
                  <a:pt x="1127" y="3780"/>
                  <a:pt x="1106" y="3764"/>
                </a:cubicBezTo>
                <a:cubicBezTo>
                  <a:pt x="1077" y="3742"/>
                  <a:pt x="1059" y="3708"/>
                  <a:pt x="1059" y="3669"/>
                </a:cubicBezTo>
                <a:cubicBezTo>
                  <a:pt x="1059" y="3668"/>
                  <a:pt x="1059" y="3667"/>
                  <a:pt x="1059" y="3666"/>
                </a:cubicBezTo>
                <a:lnTo>
                  <a:pt x="1059" y="2806"/>
                </a:lnTo>
                <a:cubicBezTo>
                  <a:pt x="1059" y="2740"/>
                  <a:pt x="1113" y="2686"/>
                  <a:pt x="1179" y="2686"/>
                </a:cubicBezTo>
                <a:cubicBezTo>
                  <a:pt x="1245" y="2686"/>
                  <a:pt x="1299" y="2740"/>
                  <a:pt x="1299" y="2806"/>
                </a:cubicBezTo>
                <a:lnTo>
                  <a:pt x="1299" y="3549"/>
                </a:lnTo>
                <a:lnTo>
                  <a:pt x="2304" y="3549"/>
                </a:lnTo>
                <a:lnTo>
                  <a:pt x="2304" y="2806"/>
                </a:lnTo>
                <a:cubicBezTo>
                  <a:pt x="2304" y="2740"/>
                  <a:pt x="2358" y="2686"/>
                  <a:pt x="2424" y="2686"/>
                </a:cubicBezTo>
                <a:cubicBezTo>
                  <a:pt x="2490" y="2686"/>
                  <a:pt x="2544" y="2740"/>
                  <a:pt x="2544" y="2806"/>
                </a:cubicBezTo>
                <a:close/>
                <a:moveTo>
                  <a:pt x="3514" y="3779"/>
                </a:moveTo>
                <a:cubicBezTo>
                  <a:pt x="3498" y="3786"/>
                  <a:pt x="3482" y="3789"/>
                  <a:pt x="3466" y="3789"/>
                </a:cubicBezTo>
                <a:cubicBezTo>
                  <a:pt x="3420" y="3789"/>
                  <a:pt x="3375" y="3762"/>
                  <a:pt x="3356" y="3716"/>
                </a:cubicBezTo>
                <a:lnTo>
                  <a:pt x="2971" y="2825"/>
                </a:lnTo>
                <a:cubicBezTo>
                  <a:pt x="2740" y="2291"/>
                  <a:pt x="2467" y="2063"/>
                  <a:pt x="2057" y="2063"/>
                </a:cubicBezTo>
                <a:lnTo>
                  <a:pt x="1546" y="2063"/>
                </a:lnTo>
                <a:cubicBezTo>
                  <a:pt x="1136" y="2063"/>
                  <a:pt x="862" y="2291"/>
                  <a:pt x="632" y="2825"/>
                </a:cubicBezTo>
                <a:lnTo>
                  <a:pt x="247" y="3716"/>
                </a:lnTo>
                <a:cubicBezTo>
                  <a:pt x="221" y="3777"/>
                  <a:pt x="150" y="3805"/>
                  <a:pt x="89" y="3779"/>
                </a:cubicBezTo>
                <a:cubicBezTo>
                  <a:pt x="28" y="3753"/>
                  <a:pt x="0" y="3682"/>
                  <a:pt x="27" y="3621"/>
                </a:cubicBezTo>
                <a:lnTo>
                  <a:pt x="411" y="2730"/>
                </a:lnTo>
                <a:cubicBezTo>
                  <a:pt x="531" y="2452"/>
                  <a:pt x="658" y="2255"/>
                  <a:pt x="810" y="2111"/>
                </a:cubicBezTo>
                <a:cubicBezTo>
                  <a:pt x="1011" y="1920"/>
                  <a:pt x="1258" y="1823"/>
                  <a:pt x="1546" y="1823"/>
                </a:cubicBezTo>
                <a:lnTo>
                  <a:pt x="2057" y="1823"/>
                </a:lnTo>
                <a:cubicBezTo>
                  <a:pt x="2344" y="1823"/>
                  <a:pt x="2592" y="1920"/>
                  <a:pt x="2793" y="2111"/>
                </a:cubicBezTo>
                <a:cubicBezTo>
                  <a:pt x="2945" y="2256"/>
                  <a:pt x="3071" y="2452"/>
                  <a:pt x="3191" y="2730"/>
                </a:cubicBezTo>
                <a:lnTo>
                  <a:pt x="3576" y="3621"/>
                </a:lnTo>
                <a:cubicBezTo>
                  <a:pt x="3602" y="3682"/>
                  <a:pt x="3574" y="3753"/>
                  <a:pt x="3514" y="37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out-of-basket-commercial-symbol_49779"/>
          <p:cNvSpPr>
            <a:spLocks noChangeAspect="1"/>
          </p:cNvSpPr>
          <p:nvPr/>
        </p:nvSpPr>
        <p:spPr bwMode="auto">
          <a:xfrm>
            <a:off x="3503296" y="2372470"/>
            <a:ext cx="378056" cy="439353"/>
          </a:xfrm>
          <a:custGeom>
            <a:avLst/>
            <a:gdLst>
              <a:gd name="connsiteX0" fmla="*/ 176656 w 521831"/>
              <a:gd name="connsiteY0" fmla="*/ 380983 h 606439"/>
              <a:gd name="connsiteX1" fmla="*/ 186943 w 521831"/>
              <a:gd name="connsiteY1" fmla="*/ 387521 h 606439"/>
              <a:gd name="connsiteX2" fmla="*/ 260916 w 521831"/>
              <a:gd name="connsiteY2" fmla="*/ 497073 h 606439"/>
              <a:gd name="connsiteX3" fmla="*/ 334888 w 521831"/>
              <a:gd name="connsiteY3" fmla="*/ 387521 h 606439"/>
              <a:gd name="connsiteX4" fmla="*/ 345082 w 521831"/>
              <a:gd name="connsiteY4" fmla="*/ 380983 h 606439"/>
              <a:gd name="connsiteX5" fmla="*/ 350786 w 521831"/>
              <a:gd name="connsiteY5" fmla="*/ 382571 h 606439"/>
              <a:gd name="connsiteX6" fmla="*/ 416530 w 521831"/>
              <a:gd name="connsiteY6" fmla="*/ 416286 h 606439"/>
              <a:gd name="connsiteX7" fmla="*/ 521831 w 521831"/>
              <a:gd name="connsiteY7" fmla="*/ 487267 h 606439"/>
              <a:gd name="connsiteX8" fmla="*/ 521831 w 521831"/>
              <a:gd name="connsiteY8" fmla="*/ 606439 h 606439"/>
              <a:gd name="connsiteX9" fmla="*/ 260916 w 521831"/>
              <a:gd name="connsiteY9" fmla="*/ 606439 h 606439"/>
              <a:gd name="connsiteX10" fmla="*/ 0 w 521831"/>
              <a:gd name="connsiteY10" fmla="*/ 606439 h 606439"/>
              <a:gd name="connsiteX11" fmla="*/ 0 w 521831"/>
              <a:gd name="connsiteY11" fmla="*/ 487267 h 606439"/>
              <a:gd name="connsiteX12" fmla="*/ 105301 w 521831"/>
              <a:gd name="connsiteY12" fmla="*/ 416286 h 606439"/>
              <a:gd name="connsiteX13" fmla="*/ 170951 w 521831"/>
              <a:gd name="connsiteY13" fmla="*/ 382571 h 606439"/>
              <a:gd name="connsiteX14" fmla="*/ 176656 w 521831"/>
              <a:gd name="connsiteY14" fmla="*/ 380983 h 606439"/>
              <a:gd name="connsiteX15" fmla="*/ 218033 w 521831"/>
              <a:gd name="connsiteY15" fmla="*/ 348240 h 606439"/>
              <a:gd name="connsiteX16" fmla="*/ 220372 w 521831"/>
              <a:gd name="connsiteY16" fmla="*/ 348427 h 606439"/>
              <a:gd name="connsiteX17" fmla="*/ 221027 w 521831"/>
              <a:gd name="connsiteY17" fmla="*/ 348520 h 606439"/>
              <a:gd name="connsiteX18" fmla="*/ 221120 w 521831"/>
              <a:gd name="connsiteY18" fmla="*/ 348613 h 606439"/>
              <a:gd name="connsiteX19" fmla="*/ 222336 w 521831"/>
              <a:gd name="connsiteY19" fmla="*/ 348893 h 606439"/>
              <a:gd name="connsiteX20" fmla="*/ 222898 w 521831"/>
              <a:gd name="connsiteY20" fmla="*/ 349080 h 606439"/>
              <a:gd name="connsiteX21" fmla="*/ 223553 w 521831"/>
              <a:gd name="connsiteY21" fmla="*/ 349266 h 606439"/>
              <a:gd name="connsiteX22" fmla="*/ 227575 w 521831"/>
              <a:gd name="connsiteY22" fmla="*/ 351693 h 606439"/>
              <a:gd name="connsiteX23" fmla="*/ 247783 w 521831"/>
              <a:gd name="connsiteY23" fmla="*/ 367836 h 606439"/>
              <a:gd name="connsiteX24" fmla="*/ 250309 w 521831"/>
              <a:gd name="connsiteY24" fmla="*/ 367929 h 606439"/>
              <a:gd name="connsiteX25" fmla="*/ 260880 w 521831"/>
              <a:gd name="connsiteY25" fmla="*/ 367836 h 606439"/>
              <a:gd name="connsiteX26" fmla="*/ 271358 w 521831"/>
              <a:gd name="connsiteY26" fmla="*/ 367929 h 606439"/>
              <a:gd name="connsiteX27" fmla="*/ 273978 w 521831"/>
              <a:gd name="connsiteY27" fmla="*/ 367836 h 606439"/>
              <a:gd name="connsiteX28" fmla="*/ 294186 w 521831"/>
              <a:gd name="connsiteY28" fmla="*/ 351693 h 606439"/>
              <a:gd name="connsiteX29" fmla="*/ 298208 w 521831"/>
              <a:gd name="connsiteY29" fmla="*/ 349266 h 606439"/>
              <a:gd name="connsiteX30" fmla="*/ 298863 w 521831"/>
              <a:gd name="connsiteY30" fmla="*/ 349080 h 606439"/>
              <a:gd name="connsiteX31" fmla="*/ 299331 w 521831"/>
              <a:gd name="connsiteY31" fmla="*/ 348893 h 606439"/>
              <a:gd name="connsiteX32" fmla="*/ 300547 w 521831"/>
              <a:gd name="connsiteY32" fmla="*/ 348613 h 606439"/>
              <a:gd name="connsiteX33" fmla="*/ 300734 w 521831"/>
              <a:gd name="connsiteY33" fmla="*/ 348520 h 606439"/>
              <a:gd name="connsiteX34" fmla="*/ 301296 w 521831"/>
              <a:gd name="connsiteY34" fmla="*/ 348427 h 606439"/>
              <a:gd name="connsiteX35" fmla="*/ 303728 w 521831"/>
              <a:gd name="connsiteY35" fmla="*/ 348240 h 606439"/>
              <a:gd name="connsiteX36" fmla="*/ 318603 w 521831"/>
              <a:gd name="connsiteY36" fmla="*/ 362330 h 606439"/>
              <a:gd name="connsiteX37" fmla="*/ 318603 w 521831"/>
              <a:gd name="connsiteY37" fmla="*/ 393404 h 606439"/>
              <a:gd name="connsiteX38" fmla="*/ 303728 w 521831"/>
              <a:gd name="connsiteY38" fmla="*/ 407868 h 606439"/>
              <a:gd name="connsiteX39" fmla="*/ 294747 w 521831"/>
              <a:gd name="connsiteY39" fmla="*/ 404882 h 606439"/>
              <a:gd name="connsiteX40" fmla="*/ 275475 w 521831"/>
              <a:gd name="connsiteY40" fmla="*/ 387619 h 606439"/>
              <a:gd name="connsiteX41" fmla="*/ 260880 w 521831"/>
              <a:gd name="connsiteY41" fmla="*/ 387712 h 606439"/>
              <a:gd name="connsiteX42" fmla="*/ 246193 w 521831"/>
              <a:gd name="connsiteY42" fmla="*/ 387619 h 606439"/>
              <a:gd name="connsiteX43" fmla="*/ 227014 w 521831"/>
              <a:gd name="connsiteY43" fmla="*/ 404882 h 606439"/>
              <a:gd name="connsiteX44" fmla="*/ 218033 w 521831"/>
              <a:gd name="connsiteY44" fmla="*/ 407868 h 606439"/>
              <a:gd name="connsiteX45" fmla="*/ 203158 w 521831"/>
              <a:gd name="connsiteY45" fmla="*/ 393404 h 606439"/>
              <a:gd name="connsiteX46" fmla="*/ 203158 w 521831"/>
              <a:gd name="connsiteY46" fmla="*/ 362330 h 606439"/>
              <a:gd name="connsiteX47" fmla="*/ 218033 w 521831"/>
              <a:gd name="connsiteY47" fmla="*/ 348240 h 606439"/>
              <a:gd name="connsiteX48" fmla="*/ 260891 w 521831"/>
              <a:gd name="connsiteY48" fmla="*/ 0 h 606439"/>
              <a:gd name="connsiteX49" fmla="*/ 433412 w 521831"/>
              <a:gd name="connsiteY49" fmla="*/ 57425 h 606439"/>
              <a:gd name="connsiteX50" fmla="*/ 400591 w 521831"/>
              <a:gd name="connsiteY50" fmla="*/ 80301 h 606439"/>
              <a:gd name="connsiteX51" fmla="*/ 389183 w 521831"/>
              <a:gd name="connsiteY51" fmla="*/ 96361 h 606439"/>
              <a:gd name="connsiteX52" fmla="*/ 378149 w 521831"/>
              <a:gd name="connsiteY52" fmla="*/ 134457 h 606439"/>
              <a:gd name="connsiteX53" fmla="*/ 378056 w 521831"/>
              <a:gd name="connsiteY53" fmla="*/ 135578 h 606439"/>
              <a:gd name="connsiteX54" fmla="*/ 370575 w 521831"/>
              <a:gd name="connsiteY54" fmla="*/ 186560 h 606439"/>
              <a:gd name="connsiteX55" fmla="*/ 381142 w 521831"/>
              <a:gd name="connsiteY55" fmla="*/ 210837 h 606439"/>
              <a:gd name="connsiteX56" fmla="*/ 353931 w 521831"/>
              <a:gd name="connsiteY56" fmla="*/ 260044 h 606439"/>
              <a:gd name="connsiteX57" fmla="*/ 296143 w 521831"/>
              <a:gd name="connsiteY57" fmla="*/ 330261 h 606439"/>
              <a:gd name="connsiteX58" fmla="*/ 260891 w 521831"/>
              <a:gd name="connsiteY58" fmla="*/ 338291 h 606439"/>
              <a:gd name="connsiteX59" fmla="*/ 225639 w 521831"/>
              <a:gd name="connsiteY59" fmla="*/ 330261 h 606439"/>
              <a:gd name="connsiteX60" fmla="*/ 167758 w 521831"/>
              <a:gd name="connsiteY60" fmla="*/ 260044 h 606439"/>
              <a:gd name="connsiteX61" fmla="*/ 140548 w 521831"/>
              <a:gd name="connsiteY61" fmla="*/ 210837 h 606439"/>
              <a:gd name="connsiteX62" fmla="*/ 151207 w 521831"/>
              <a:gd name="connsiteY62" fmla="*/ 186560 h 606439"/>
              <a:gd name="connsiteX63" fmla="*/ 143727 w 521831"/>
              <a:gd name="connsiteY63" fmla="*/ 135578 h 606439"/>
              <a:gd name="connsiteX64" fmla="*/ 143633 w 521831"/>
              <a:gd name="connsiteY64" fmla="*/ 134457 h 606439"/>
              <a:gd name="connsiteX65" fmla="*/ 132599 w 521831"/>
              <a:gd name="connsiteY65" fmla="*/ 96361 h 606439"/>
              <a:gd name="connsiteX66" fmla="*/ 121192 w 521831"/>
              <a:gd name="connsiteY66" fmla="*/ 80301 h 606439"/>
              <a:gd name="connsiteX67" fmla="*/ 88277 w 521831"/>
              <a:gd name="connsiteY67" fmla="*/ 57425 h 606439"/>
              <a:gd name="connsiteX68" fmla="*/ 260891 w 521831"/>
              <a:gd name="connsiteY68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21831" h="606439">
                <a:moveTo>
                  <a:pt x="176656" y="380983"/>
                </a:moveTo>
                <a:cubicBezTo>
                  <a:pt x="181238" y="380983"/>
                  <a:pt x="185072" y="383691"/>
                  <a:pt x="186943" y="387521"/>
                </a:cubicBezTo>
                <a:cubicBezTo>
                  <a:pt x="204711" y="417314"/>
                  <a:pt x="237817" y="495486"/>
                  <a:pt x="260916" y="497073"/>
                </a:cubicBezTo>
                <a:cubicBezTo>
                  <a:pt x="284014" y="495486"/>
                  <a:pt x="317026" y="417314"/>
                  <a:pt x="334888" y="387521"/>
                </a:cubicBezTo>
                <a:cubicBezTo>
                  <a:pt x="336665" y="383691"/>
                  <a:pt x="340593" y="380983"/>
                  <a:pt x="345082" y="380983"/>
                </a:cubicBezTo>
                <a:cubicBezTo>
                  <a:pt x="347233" y="380983"/>
                  <a:pt x="349103" y="381637"/>
                  <a:pt x="350786" y="382571"/>
                </a:cubicBezTo>
                <a:cubicBezTo>
                  <a:pt x="357239" y="386026"/>
                  <a:pt x="394927" y="408441"/>
                  <a:pt x="416530" y="416286"/>
                </a:cubicBezTo>
                <a:cubicBezTo>
                  <a:pt x="489193" y="442437"/>
                  <a:pt x="521831" y="469055"/>
                  <a:pt x="521831" y="487267"/>
                </a:cubicBezTo>
                <a:lnTo>
                  <a:pt x="521831" y="606439"/>
                </a:lnTo>
                <a:lnTo>
                  <a:pt x="260916" y="606439"/>
                </a:lnTo>
                <a:lnTo>
                  <a:pt x="0" y="606439"/>
                </a:lnTo>
                <a:lnTo>
                  <a:pt x="0" y="487267"/>
                </a:lnTo>
                <a:cubicBezTo>
                  <a:pt x="0" y="469055"/>
                  <a:pt x="32638" y="442437"/>
                  <a:pt x="105301" y="416286"/>
                </a:cubicBezTo>
                <a:cubicBezTo>
                  <a:pt x="126904" y="408441"/>
                  <a:pt x="164592" y="386026"/>
                  <a:pt x="170951" y="382571"/>
                </a:cubicBezTo>
                <a:cubicBezTo>
                  <a:pt x="172634" y="381637"/>
                  <a:pt x="174598" y="380983"/>
                  <a:pt x="176656" y="380983"/>
                </a:cubicBezTo>
                <a:close/>
                <a:moveTo>
                  <a:pt x="218033" y="348240"/>
                </a:moveTo>
                <a:cubicBezTo>
                  <a:pt x="218875" y="348240"/>
                  <a:pt x="219623" y="348333"/>
                  <a:pt x="220372" y="348427"/>
                </a:cubicBezTo>
                <a:cubicBezTo>
                  <a:pt x="220559" y="348520"/>
                  <a:pt x="220840" y="348520"/>
                  <a:pt x="221027" y="348520"/>
                </a:cubicBezTo>
                <a:cubicBezTo>
                  <a:pt x="221027" y="348520"/>
                  <a:pt x="221120" y="348613"/>
                  <a:pt x="221120" y="348613"/>
                </a:cubicBezTo>
                <a:cubicBezTo>
                  <a:pt x="221588" y="348707"/>
                  <a:pt x="221962" y="348800"/>
                  <a:pt x="222336" y="348893"/>
                </a:cubicBezTo>
                <a:cubicBezTo>
                  <a:pt x="222524" y="348893"/>
                  <a:pt x="222711" y="348987"/>
                  <a:pt x="222898" y="349080"/>
                </a:cubicBezTo>
                <a:cubicBezTo>
                  <a:pt x="223085" y="349173"/>
                  <a:pt x="223272" y="349173"/>
                  <a:pt x="223553" y="349266"/>
                </a:cubicBezTo>
                <a:cubicBezTo>
                  <a:pt x="224956" y="349920"/>
                  <a:pt x="226359" y="350666"/>
                  <a:pt x="227575" y="351693"/>
                </a:cubicBezTo>
                <a:cubicBezTo>
                  <a:pt x="234498" y="357105"/>
                  <a:pt x="238989" y="367183"/>
                  <a:pt x="247783" y="367836"/>
                </a:cubicBezTo>
                <a:cubicBezTo>
                  <a:pt x="248625" y="367929"/>
                  <a:pt x="249467" y="367929"/>
                  <a:pt x="250309" y="367929"/>
                </a:cubicBezTo>
                <a:cubicBezTo>
                  <a:pt x="251151" y="367929"/>
                  <a:pt x="256390" y="367836"/>
                  <a:pt x="260880" y="367836"/>
                </a:cubicBezTo>
                <a:cubicBezTo>
                  <a:pt x="265371" y="367836"/>
                  <a:pt x="270610" y="367929"/>
                  <a:pt x="271358" y="367929"/>
                </a:cubicBezTo>
                <a:cubicBezTo>
                  <a:pt x="272294" y="367929"/>
                  <a:pt x="273136" y="367929"/>
                  <a:pt x="273978" y="367836"/>
                </a:cubicBezTo>
                <a:cubicBezTo>
                  <a:pt x="282772" y="367183"/>
                  <a:pt x="287169" y="357105"/>
                  <a:pt x="294186" y="351693"/>
                </a:cubicBezTo>
                <a:cubicBezTo>
                  <a:pt x="295402" y="350666"/>
                  <a:pt x="296711" y="349920"/>
                  <a:pt x="298208" y="349266"/>
                </a:cubicBezTo>
                <a:cubicBezTo>
                  <a:pt x="298395" y="349173"/>
                  <a:pt x="298676" y="349173"/>
                  <a:pt x="298863" y="349080"/>
                </a:cubicBezTo>
                <a:cubicBezTo>
                  <a:pt x="299050" y="348987"/>
                  <a:pt x="299237" y="348893"/>
                  <a:pt x="299331" y="348893"/>
                </a:cubicBezTo>
                <a:cubicBezTo>
                  <a:pt x="299799" y="348800"/>
                  <a:pt x="300173" y="348707"/>
                  <a:pt x="300547" y="348613"/>
                </a:cubicBezTo>
                <a:cubicBezTo>
                  <a:pt x="300641" y="348613"/>
                  <a:pt x="300641" y="348520"/>
                  <a:pt x="300734" y="348520"/>
                </a:cubicBezTo>
                <a:cubicBezTo>
                  <a:pt x="300921" y="348520"/>
                  <a:pt x="301108" y="348520"/>
                  <a:pt x="301296" y="348427"/>
                </a:cubicBezTo>
                <a:cubicBezTo>
                  <a:pt x="302138" y="348333"/>
                  <a:pt x="302886" y="348240"/>
                  <a:pt x="303728" y="348240"/>
                </a:cubicBezTo>
                <a:cubicBezTo>
                  <a:pt x="311680" y="348240"/>
                  <a:pt x="318135" y="354492"/>
                  <a:pt x="318603" y="362330"/>
                </a:cubicBezTo>
                <a:lnTo>
                  <a:pt x="318603" y="393404"/>
                </a:lnTo>
                <a:cubicBezTo>
                  <a:pt x="318322" y="401429"/>
                  <a:pt x="311774" y="407868"/>
                  <a:pt x="303728" y="407868"/>
                </a:cubicBezTo>
                <a:cubicBezTo>
                  <a:pt x="300360" y="407868"/>
                  <a:pt x="297273" y="406748"/>
                  <a:pt x="294747" y="404882"/>
                </a:cubicBezTo>
                <a:cubicBezTo>
                  <a:pt x="286327" y="399376"/>
                  <a:pt x="280620" y="387899"/>
                  <a:pt x="275475" y="387619"/>
                </a:cubicBezTo>
                <a:lnTo>
                  <a:pt x="260880" y="387712"/>
                </a:lnTo>
                <a:lnTo>
                  <a:pt x="246193" y="387619"/>
                </a:lnTo>
                <a:cubicBezTo>
                  <a:pt x="241047" y="387899"/>
                  <a:pt x="235434" y="399376"/>
                  <a:pt x="227014" y="404882"/>
                </a:cubicBezTo>
                <a:cubicBezTo>
                  <a:pt x="224488" y="406748"/>
                  <a:pt x="221401" y="407868"/>
                  <a:pt x="218033" y="407868"/>
                </a:cubicBezTo>
                <a:cubicBezTo>
                  <a:pt x="209894" y="407868"/>
                  <a:pt x="203345" y="401429"/>
                  <a:pt x="203158" y="393404"/>
                </a:cubicBezTo>
                <a:lnTo>
                  <a:pt x="203158" y="362330"/>
                </a:lnTo>
                <a:cubicBezTo>
                  <a:pt x="203532" y="354492"/>
                  <a:pt x="210081" y="348240"/>
                  <a:pt x="218033" y="348240"/>
                </a:cubicBezTo>
                <a:close/>
                <a:moveTo>
                  <a:pt x="260891" y="0"/>
                </a:moveTo>
                <a:cubicBezTo>
                  <a:pt x="317557" y="0"/>
                  <a:pt x="433412" y="35949"/>
                  <a:pt x="433412" y="57425"/>
                </a:cubicBezTo>
                <a:cubicBezTo>
                  <a:pt x="433412" y="66015"/>
                  <a:pt x="421256" y="73858"/>
                  <a:pt x="400591" y="80301"/>
                </a:cubicBezTo>
                <a:cubicBezTo>
                  <a:pt x="399375" y="85997"/>
                  <a:pt x="395355" y="91412"/>
                  <a:pt x="389183" y="96361"/>
                </a:cubicBezTo>
                <a:cubicBezTo>
                  <a:pt x="388155" y="111394"/>
                  <a:pt x="384134" y="123906"/>
                  <a:pt x="378149" y="134457"/>
                </a:cubicBezTo>
                <a:cubicBezTo>
                  <a:pt x="378149" y="134831"/>
                  <a:pt x="378056" y="135204"/>
                  <a:pt x="378056" y="135578"/>
                </a:cubicBezTo>
                <a:cubicBezTo>
                  <a:pt x="375905" y="157801"/>
                  <a:pt x="370575" y="186560"/>
                  <a:pt x="370575" y="186560"/>
                </a:cubicBezTo>
                <a:cubicBezTo>
                  <a:pt x="370575" y="186560"/>
                  <a:pt x="381142" y="191415"/>
                  <a:pt x="381142" y="210837"/>
                </a:cubicBezTo>
                <a:cubicBezTo>
                  <a:pt x="377401" y="259764"/>
                  <a:pt x="357952" y="238662"/>
                  <a:pt x="353931" y="260044"/>
                </a:cubicBezTo>
                <a:cubicBezTo>
                  <a:pt x="347292" y="295713"/>
                  <a:pt x="315780" y="321390"/>
                  <a:pt x="296143" y="330261"/>
                </a:cubicBezTo>
                <a:cubicBezTo>
                  <a:pt x="284736" y="335396"/>
                  <a:pt x="273141" y="338011"/>
                  <a:pt x="260891" y="338291"/>
                </a:cubicBezTo>
                <a:cubicBezTo>
                  <a:pt x="248642" y="338011"/>
                  <a:pt x="236953" y="335396"/>
                  <a:pt x="225639" y="330261"/>
                </a:cubicBezTo>
                <a:cubicBezTo>
                  <a:pt x="206003" y="321390"/>
                  <a:pt x="174491" y="295713"/>
                  <a:pt x="167758" y="260044"/>
                </a:cubicBezTo>
                <a:cubicBezTo>
                  <a:pt x="163737" y="238662"/>
                  <a:pt x="144288" y="259764"/>
                  <a:pt x="140548" y="210837"/>
                </a:cubicBezTo>
                <a:cubicBezTo>
                  <a:pt x="140548" y="191415"/>
                  <a:pt x="151207" y="186560"/>
                  <a:pt x="151207" y="186560"/>
                </a:cubicBezTo>
                <a:cubicBezTo>
                  <a:pt x="151207" y="186560"/>
                  <a:pt x="145784" y="157801"/>
                  <a:pt x="143727" y="135578"/>
                </a:cubicBezTo>
                <a:cubicBezTo>
                  <a:pt x="143633" y="135204"/>
                  <a:pt x="143633" y="134831"/>
                  <a:pt x="143633" y="134457"/>
                </a:cubicBezTo>
                <a:cubicBezTo>
                  <a:pt x="137555" y="123906"/>
                  <a:pt x="133534" y="111394"/>
                  <a:pt x="132599" y="96361"/>
                </a:cubicBezTo>
                <a:cubicBezTo>
                  <a:pt x="126428" y="91412"/>
                  <a:pt x="122407" y="85997"/>
                  <a:pt x="121192" y="80301"/>
                </a:cubicBezTo>
                <a:cubicBezTo>
                  <a:pt x="100526" y="73858"/>
                  <a:pt x="88277" y="66015"/>
                  <a:pt x="88277" y="57425"/>
                </a:cubicBezTo>
                <a:cubicBezTo>
                  <a:pt x="88277" y="35949"/>
                  <a:pt x="204132" y="0"/>
                  <a:pt x="26089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out-of-basket-commercial-symbol_49779"/>
          <p:cNvSpPr>
            <a:spLocks noChangeAspect="1"/>
          </p:cNvSpPr>
          <p:nvPr/>
        </p:nvSpPr>
        <p:spPr bwMode="auto">
          <a:xfrm>
            <a:off x="4131651" y="2372470"/>
            <a:ext cx="433665" cy="439353"/>
          </a:xfrm>
          <a:custGeom>
            <a:avLst/>
            <a:gdLst>
              <a:gd name="connsiteX0" fmla="*/ 277279 w 597614"/>
              <a:gd name="connsiteY0" fmla="*/ 395446 h 605451"/>
              <a:gd name="connsiteX1" fmla="*/ 291401 w 597614"/>
              <a:gd name="connsiteY1" fmla="*/ 401365 h 605451"/>
              <a:gd name="connsiteX2" fmla="*/ 310014 w 597614"/>
              <a:gd name="connsiteY2" fmla="*/ 419846 h 605451"/>
              <a:gd name="connsiteX3" fmla="*/ 328527 w 597614"/>
              <a:gd name="connsiteY3" fmla="*/ 401365 h 605451"/>
              <a:gd name="connsiteX4" fmla="*/ 342687 w 597614"/>
              <a:gd name="connsiteY4" fmla="*/ 395446 h 605451"/>
              <a:gd name="connsiteX5" fmla="*/ 356847 w 597614"/>
              <a:gd name="connsiteY5" fmla="*/ 401365 h 605451"/>
              <a:gd name="connsiteX6" fmla="*/ 356847 w 597614"/>
              <a:gd name="connsiteY6" fmla="*/ 429536 h 605451"/>
              <a:gd name="connsiteX7" fmla="*/ 338234 w 597614"/>
              <a:gd name="connsiteY7" fmla="*/ 448116 h 605451"/>
              <a:gd name="connsiteX8" fmla="*/ 356847 w 597614"/>
              <a:gd name="connsiteY8" fmla="*/ 466597 h 605451"/>
              <a:gd name="connsiteX9" fmla="*/ 356847 w 597614"/>
              <a:gd name="connsiteY9" fmla="*/ 494868 h 605451"/>
              <a:gd name="connsiteX10" fmla="*/ 342637 w 597614"/>
              <a:gd name="connsiteY10" fmla="*/ 500662 h 605451"/>
              <a:gd name="connsiteX11" fmla="*/ 328527 w 597614"/>
              <a:gd name="connsiteY11" fmla="*/ 494868 h 605451"/>
              <a:gd name="connsiteX12" fmla="*/ 310014 w 597614"/>
              <a:gd name="connsiteY12" fmla="*/ 476387 h 605451"/>
              <a:gd name="connsiteX13" fmla="*/ 291401 w 597614"/>
              <a:gd name="connsiteY13" fmla="*/ 494868 h 605451"/>
              <a:gd name="connsiteX14" fmla="*/ 277291 w 597614"/>
              <a:gd name="connsiteY14" fmla="*/ 500662 h 605451"/>
              <a:gd name="connsiteX15" fmla="*/ 263081 w 597614"/>
              <a:gd name="connsiteY15" fmla="*/ 494868 h 605451"/>
              <a:gd name="connsiteX16" fmla="*/ 263081 w 597614"/>
              <a:gd name="connsiteY16" fmla="*/ 466597 h 605451"/>
              <a:gd name="connsiteX17" fmla="*/ 281694 w 597614"/>
              <a:gd name="connsiteY17" fmla="*/ 448116 h 605451"/>
              <a:gd name="connsiteX18" fmla="*/ 263081 w 597614"/>
              <a:gd name="connsiteY18" fmla="*/ 429536 h 605451"/>
              <a:gd name="connsiteX19" fmla="*/ 263081 w 597614"/>
              <a:gd name="connsiteY19" fmla="*/ 401365 h 605451"/>
              <a:gd name="connsiteX20" fmla="*/ 277279 w 597614"/>
              <a:gd name="connsiteY20" fmla="*/ 395446 h 605451"/>
              <a:gd name="connsiteX21" fmla="*/ 542845 w 597614"/>
              <a:gd name="connsiteY21" fmla="*/ 315373 h 605451"/>
              <a:gd name="connsiteX22" fmla="*/ 530139 w 597614"/>
              <a:gd name="connsiteY22" fmla="*/ 328059 h 605451"/>
              <a:gd name="connsiteX23" fmla="*/ 542845 w 597614"/>
              <a:gd name="connsiteY23" fmla="*/ 340745 h 605451"/>
              <a:gd name="connsiteX24" fmla="*/ 555452 w 597614"/>
              <a:gd name="connsiteY24" fmla="*/ 328059 h 605451"/>
              <a:gd name="connsiteX25" fmla="*/ 542845 w 597614"/>
              <a:gd name="connsiteY25" fmla="*/ 315373 h 605451"/>
              <a:gd name="connsiteX26" fmla="*/ 542845 w 597614"/>
              <a:gd name="connsiteY26" fmla="*/ 275417 h 605451"/>
              <a:gd name="connsiteX27" fmla="*/ 595472 w 597614"/>
              <a:gd name="connsiteY27" fmla="*/ 328059 h 605451"/>
              <a:gd name="connsiteX28" fmla="*/ 542845 w 597614"/>
              <a:gd name="connsiteY28" fmla="*/ 380701 h 605451"/>
              <a:gd name="connsiteX29" fmla="*/ 490118 w 597614"/>
              <a:gd name="connsiteY29" fmla="*/ 328059 h 605451"/>
              <a:gd name="connsiteX30" fmla="*/ 542845 w 597614"/>
              <a:gd name="connsiteY30" fmla="*/ 275417 h 605451"/>
              <a:gd name="connsiteX31" fmla="*/ 57923 w 597614"/>
              <a:gd name="connsiteY31" fmla="*/ 115586 h 605451"/>
              <a:gd name="connsiteX32" fmla="*/ 82033 w 597614"/>
              <a:gd name="connsiteY32" fmla="*/ 115586 h 605451"/>
              <a:gd name="connsiteX33" fmla="*/ 112045 w 597614"/>
              <a:gd name="connsiteY33" fmla="*/ 195499 h 605451"/>
              <a:gd name="connsiteX34" fmla="*/ 105642 w 597614"/>
              <a:gd name="connsiteY34" fmla="*/ 161536 h 605451"/>
              <a:gd name="connsiteX35" fmla="*/ 106743 w 597614"/>
              <a:gd name="connsiteY35" fmla="*/ 154743 h 605451"/>
              <a:gd name="connsiteX36" fmla="*/ 116547 w 597614"/>
              <a:gd name="connsiteY36" fmla="*/ 136963 h 605451"/>
              <a:gd name="connsiteX37" fmla="*/ 107843 w 597614"/>
              <a:gd name="connsiteY37" fmla="*/ 121180 h 605451"/>
              <a:gd name="connsiteX38" fmla="*/ 107943 w 597614"/>
              <a:gd name="connsiteY38" fmla="*/ 117584 h 605451"/>
              <a:gd name="connsiteX39" fmla="*/ 110944 w 597614"/>
              <a:gd name="connsiteY39" fmla="*/ 115586 h 605451"/>
              <a:gd name="connsiteX40" fmla="*/ 134754 w 597614"/>
              <a:gd name="connsiteY40" fmla="*/ 115586 h 605451"/>
              <a:gd name="connsiteX41" fmla="*/ 137855 w 597614"/>
              <a:gd name="connsiteY41" fmla="*/ 117584 h 605451"/>
              <a:gd name="connsiteX42" fmla="*/ 137955 w 597614"/>
              <a:gd name="connsiteY42" fmla="*/ 121180 h 605451"/>
              <a:gd name="connsiteX43" fmla="*/ 129252 w 597614"/>
              <a:gd name="connsiteY43" fmla="*/ 136863 h 605451"/>
              <a:gd name="connsiteX44" fmla="*/ 139055 w 597614"/>
              <a:gd name="connsiteY44" fmla="*/ 154643 h 605451"/>
              <a:gd name="connsiteX45" fmla="*/ 140056 w 597614"/>
              <a:gd name="connsiteY45" fmla="*/ 161636 h 605451"/>
              <a:gd name="connsiteX46" fmla="*/ 132853 w 597614"/>
              <a:gd name="connsiteY46" fmla="*/ 195499 h 605451"/>
              <a:gd name="connsiteX47" fmla="*/ 163765 w 597614"/>
              <a:gd name="connsiteY47" fmla="*/ 115586 h 605451"/>
              <a:gd name="connsiteX48" fmla="*/ 187375 w 597614"/>
              <a:gd name="connsiteY48" fmla="*/ 115586 h 605451"/>
              <a:gd name="connsiteX49" fmla="*/ 244397 w 597614"/>
              <a:gd name="connsiteY49" fmla="*/ 172224 h 605451"/>
              <a:gd name="connsiteX50" fmla="*/ 244598 w 597614"/>
              <a:gd name="connsiteY50" fmla="*/ 217175 h 605451"/>
              <a:gd name="connsiteX51" fmla="*/ 293417 w 597614"/>
              <a:gd name="connsiteY51" fmla="*/ 186908 h 605451"/>
              <a:gd name="connsiteX52" fmla="*/ 326530 w 597614"/>
              <a:gd name="connsiteY52" fmla="*/ 194700 h 605451"/>
              <a:gd name="connsiteX53" fmla="*/ 318827 w 597614"/>
              <a:gd name="connsiteY53" fmla="*/ 227764 h 605451"/>
              <a:gd name="connsiteX54" fmla="*/ 233493 w 597614"/>
              <a:gd name="connsiteY54" fmla="*/ 280706 h 605451"/>
              <a:gd name="connsiteX55" fmla="*/ 196678 w 597614"/>
              <a:gd name="connsiteY55" fmla="*/ 260328 h 605451"/>
              <a:gd name="connsiteX56" fmla="*/ 196278 w 597614"/>
              <a:gd name="connsiteY56" fmla="*/ 172424 h 605451"/>
              <a:gd name="connsiteX57" fmla="*/ 196278 w 597614"/>
              <a:gd name="connsiteY57" fmla="*/ 172324 h 605451"/>
              <a:gd name="connsiteX58" fmla="*/ 191176 w 597614"/>
              <a:gd name="connsiteY58" fmla="*/ 167330 h 605451"/>
              <a:gd name="connsiteX59" fmla="*/ 186174 w 597614"/>
              <a:gd name="connsiteY59" fmla="*/ 172324 h 605451"/>
              <a:gd name="connsiteX60" fmla="*/ 186674 w 597614"/>
              <a:gd name="connsiteY60" fmla="*/ 576682 h 605451"/>
              <a:gd name="connsiteX61" fmla="*/ 157763 w 597614"/>
              <a:gd name="connsiteY61" fmla="*/ 605451 h 605451"/>
              <a:gd name="connsiteX62" fmla="*/ 128851 w 597614"/>
              <a:gd name="connsiteY62" fmla="*/ 576682 h 605451"/>
              <a:gd name="connsiteX63" fmla="*/ 128851 w 597614"/>
              <a:gd name="connsiteY63" fmla="*/ 352228 h 605451"/>
              <a:gd name="connsiteX64" fmla="*/ 122649 w 597614"/>
              <a:gd name="connsiteY64" fmla="*/ 346034 h 605451"/>
              <a:gd name="connsiteX65" fmla="*/ 116446 w 597614"/>
              <a:gd name="connsiteY65" fmla="*/ 352228 h 605451"/>
              <a:gd name="connsiteX66" fmla="*/ 116446 w 597614"/>
              <a:gd name="connsiteY66" fmla="*/ 576682 h 605451"/>
              <a:gd name="connsiteX67" fmla="*/ 87535 w 597614"/>
              <a:gd name="connsiteY67" fmla="*/ 605451 h 605451"/>
              <a:gd name="connsiteX68" fmla="*/ 58623 w 597614"/>
              <a:gd name="connsiteY68" fmla="*/ 576682 h 605451"/>
              <a:gd name="connsiteX69" fmla="*/ 58623 w 597614"/>
              <a:gd name="connsiteY69" fmla="*/ 172424 h 605451"/>
              <a:gd name="connsiteX70" fmla="*/ 53822 w 597614"/>
              <a:gd name="connsiteY70" fmla="*/ 167729 h 605451"/>
              <a:gd name="connsiteX71" fmla="*/ 49020 w 597614"/>
              <a:gd name="connsiteY71" fmla="*/ 172424 h 605451"/>
              <a:gd name="connsiteX72" fmla="*/ 48119 w 597614"/>
              <a:gd name="connsiteY72" fmla="*/ 349131 h 605451"/>
              <a:gd name="connsiteX73" fmla="*/ 24110 w 597614"/>
              <a:gd name="connsiteY73" fmla="*/ 373005 h 605451"/>
              <a:gd name="connsiteX74" fmla="*/ 23910 w 597614"/>
              <a:gd name="connsiteY74" fmla="*/ 373005 h 605451"/>
              <a:gd name="connsiteX75" fmla="*/ 0 w 597614"/>
              <a:gd name="connsiteY75" fmla="*/ 348831 h 605451"/>
              <a:gd name="connsiteX76" fmla="*/ 900 w 597614"/>
              <a:gd name="connsiteY76" fmla="*/ 172224 h 605451"/>
              <a:gd name="connsiteX77" fmla="*/ 57923 w 597614"/>
              <a:gd name="connsiteY77" fmla="*/ 115586 h 605451"/>
              <a:gd name="connsiteX78" fmla="*/ 528034 w 597614"/>
              <a:gd name="connsiteY78" fmla="*/ 83451 h 605451"/>
              <a:gd name="connsiteX79" fmla="*/ 542140 w 597614"/>
              <a:gd name="connsiteY79" fmla="*/ 89295 h 605451"/>
              <a:gd name="connsiteX80" fmla="*/ 591762 w 597614"/>
              <a:gd name="connsiteY80" fmla="*/ 138844 h 605451"/>
              <a:gd name="connsiteX81" fmla="*/ 591762 w 597614"/>
              <a:gd name="connsiteY81" fmla="*/ 167115 h 605451"/>
              <a:gd name="connsiteX82" fmla="*/ 542140 w 597614"/>
              <a:gd name="connsiteY82" fmla="*/ 216564 h 605451"/>
              <a:gd name="connsiteX83" fmla="*/ 528034 w 597614"/>
              <a:gd name="connsiteY83" fmla="*/ 222458 h 605451"/>
              <a:gd name="connsiteX84" fmla="*/ 513928 w 597614"/>
              <a:gd name="connsiteY84" fmla="*/ 216564 h 605451"/>
              <a:gd name="connsiteX85" fmla="*/ 513928 w 597614"/>
              <a:gd name="connsiteY85" fmla="*/ 188293 h 605451"/>
              <a:gd name="connsiteX86" fmla="*/ 529134 w 597614"/>
              <a:gd name="connsiteY86" fmla="*/ 173009 h 605451"/>
              <a:gd name="connsiteX87" fmla="*/ 381970 w 597614"/>
              <a:gd name="connsiteY87" fmla="*/ 251328 h 605451"/>
              <a:gd name="connsiteX88" fmla="*/ 353958 w 597614"/>
              <a:gd name="connsiteY88" fmla="*/ 329747 h 605451"/>
              <a:gd name="connsiteX89" fmla="*/ 334049 w 597614"/>
              <a:gd name="connsiteY89" fmla="*/ 348028 h 605451"/>
              <a:gd name="connsiteX90" fmla="*/ 332348 w 597614"/>
              <a:gd name="connsiteY90" fmla="*/ 347928 h 605451"/>
              <a:gd name="connsiteX91" fmla="*/ 314140 w 597614"/>
              <a:gd name="connsiteY91" fmla="*/ 326350 h 605451"/>
              <a:gd name="connsiteX92" fmla="*/ 348055 w 597614"/>
              <a:gd name="connsiteY92" fmla="*/ 230250 h 605451"/>
              <a:gd name="connsiteX93" fmla="*/ 529434 w 597614"/>
              <a:gd name="connsiteY93" fmla="*/ 133050 h 605451"/>
              <a:gd name="connsiteX94" fmla="*/ 513928 w 597614"/>
              <a:gd name="connsiteY94" fmla="*/ 117566 h 605451"/>
              <a:gd name="connsiteX95" fmla="*/ 513928 w 597614"/>
              <a:gd name="connsiteY95" fmla="*/ 89295 h 605451"/>
              <a:gd name="connsiteX96" fmla="*/ 528034 w 597614"/>
              <a:gd name="connsiteY96" fmla="*/ 83451 h 605451"/>
              <a:gd name="connsiteX97" fmla="*/ 356698 w 597614"/>
              <a:gd name="connsiteY97" fmla="*/ 32291 h 605451"/>
              <a:gd name="connsiteX98" fmla="*/ 370858 w 597614"/>
              <a:gd name="connsiteY98" fmla="*/ 38135 h 605451"/>
              <a:gd name="connsiteX99" fmla="*/ 389371 w 597614"/>
              <a:gd name="connsiteY99" fmla="*/ 56616 h 605451"/>
              <a:gd name="connsiteX100" fmla="*/ 407984 w 597614"/>
              <a:gd name="connsiteY100" fmla="*/ 38135 h 605451"/>
              <a:gd name="connsiteX101" fmla="*/ 422144 w 597614"/>
              <a:gd name="connsiteY101" fmla="*/ 32291 h 605451"/>
              <a:gd name="connsiteX102" fmla="*/ 436304 w 597614"/>
              <a:gd name="connsiteY102" fmla="*/ 38135 h 605451"/>
              <a:gd name="connsiteX103" fmla="*/ 436304 w 597614"/>
              <a:gd name="connsiteY103" fmla="*/ 66406 h 605451"/>
              <a:gd name="connsiteX104" fmla="*/ 417691 w 597614"/>
              <a:gd name="connsiteY104" fmla="*/ 84887 h 605451"/>
              <a:gd name="connsiteX105" fmla="*/ 436304 w 597614"/>
              <a:gd name="connsiteY105" fmla="*/ 103367 h 605451"/>
              <a:gd name="connsiteX106" fmla="*/ 436304 w 597614"/>
              <a:gd name="connsiteY106" fmla="*/ 131638 h 605451"/>
              <a:gd name="connsiteX107" fmla="*/ 422094 w 597614"/>
              <a:gd name="connsiteY107" fmla="*/ 137532 h 605451"/>
              <a:gd name="connsiteX108" fmla="*/ 407984 w 597614"/>
              <a:gd name="connsiteY108" fmla="*/ 131638 h 605451"/>
              <a:gd name="connsiteX109" fmla="*/ 389371 w 597614"/>
              <a:gd name="connsiteY109" fmla="*/ 113157 h 605451"/>
              <a:gd name="connsiteX110" fmla="*/ 370858 w 597614"/>
              <a:gd name="connsiteY110" fmla="*/ 131638 h 605451"/>
              <a:gd name="connsiteX111" fmla="*/ 356748 w 597614"/>
              <a:gd name="connsiteY111" fmla="*/ 137532 h 605451"/>
              <a:gd name="connsiteX112" fmla="*/ 342538 w 597614"/>
              <a:gd name="connsiteY112" fmla="*/ 131638 h 605451"/>
              <a:gd name="connsiteX113" fmla="*/ 342538 w 597614"/>
              <a:gd name="connsiteY113" fmla="*/ 103367 h 605451"/>
              <a:gd name="connsiteX114" fmla="*/ 361151 w 597614"/>
              <a:gd name="connsiteY114" fmla="*/ 84887 h 605451"/>
              <a:gd name="connsiteX115" fmla="*/ 342538 w 597614"/>
              <a:gd name="connsiteY115" fmla="*/ 66406 h 605451"/>
              <a:gd name="connsiteX116" fmla="*/ 342538 w 597614"/>
              <a:gd name="connsiteY116" fmla="*/ 38135 h 605451"/>
              <a:gd name="connsiteX117" fmla="*/ 356698 w 597614"/>
              <a:gd name="connsiteY117" fmla="*/ 32291 h 605451"/>
              <a:gd name="connsiteX118" fmla="*/ 122649 w 597614"/>
              <a:gd name="connsiteY118" fmla="*/ 0 h 605451"/>
              <a:gd name="connsiteX119" fmla="*/ 172574 w 597614"/>
              <a:gd name="connsiteY119" fmla="*/ 49855 h 605451"/>
              <a:gd name="connsiteX120" fmla="*/ 122649 w 597614"/>
              <a:gd name="connsiteY120" fmla="*/ 99710 h 605451"/>
              <a:gd name="connsiteX121" fmla="*/ 72724 w 597614"/>
              <a:gd name="connsiteY121" fmla="*/ 49855 h 605451"/>
              <a:gd name="connsiteX122" fmla="*/ 122649 w 597614"/>
              <a:gd name="connsiteY122" fmla="*/ 0 h 6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97614" h="605451">
                <a:moveTo>
                  <a:pt x="277279" y="395446"/>
                </a:moveTo>
                <a:cubicBezTo>
                  <a:pt x="282395" y="395446"/>
                  <a:pt x="287498" y="397419"/>
                  <a:pt x="291401" y="401365"/>
                </a:cubicBezTo>
                <a:lnTo>
                  <a:pt x="310014" y="419846"/>
                </a:lnTo>
                <a:lnTo>
                  <a:pt x="328527" y="401365"/>
                </a:lnTo>
                <a:cubicBezTo>
                  <a:pt x="332430" y="397419"/>
                  <a:pt x="337558" y="395446"/>
                  <a:pt x="342687" y="395446"/>
                </a:cubicBezTo>
                <a:cubicBezTo>
                  <a:pt x="347815" y="395446"/>
                  <a:pt x="352944" y="397419"/>
                  <a:pt x="356847" y="401365"/>
                </a:cubicBezTo>
                <a:cubicBezTo>
                  <a:pt x="364652" y="409157"/>
                  <a:pt x="364652" y="421744"/>
                  <a:pt x="356847" y="429536"/>
                </a:cubicBezTo>
                <a:lnTo>
                  <a:pt x="338234" y="448116"/>
                </a:lnTo>
                <a:lnTo>
                  <a:pt x="356847" y="466597"/>
                </a:lnTo>
                <a:cubicBezTo>
                  <a:pt x="364652" y="474389"/>
                  <a:pt x="364652" y="487076"/>
                  <a:pt x="356847" y="494868"/>
                </a:cubicBezTo>
                <a:cubicBezTo>
                  <a:pt x="352944" y="498764"/>
                  <a:pt x="347740" y="500662"/>
                  <a:pt x="342637" y="500662"/>
                </a:cubicBezTo>
                <a:cubicBezTo>
                  <a:pt x="337533" y="500662"/>
                  <a:pt x="332430" y="498764"/>
                  <a:pt x="328527" y="494868"/>
                </a:cubicBezTo>
                <a:lnTo>
                  <a:pt x="310014" y="476387"/>
                </a:lnTo>
                <a:lnTo>
                  <a:pt x="291401" y="494868"/>
                </a:lnTo>
                <a:cubicBezTo>
                  <a:pt x="287498" y="498764"/>
                  <a:pt x="282395" y="500662"/>
                  <a:pt x="277291" y="500662"/>
                </a:cubicBezTo>
                <a:cubicBezTo>
                  <a:pt x="272188" y="500662"/>
                  <a:pt x="266984" y="498764"/>
                  <a:pt x="263081" y="494868"/>
                </a:cubicBezTo>
                <a:cubicBezTo>
                  <a:pt x="255276" y="487076"/>
                  <a:pt x="255276" y="474389"/>
                  <a:pt x="263081" y="466597"/>
                </a:cubicBezTo>
                <a:lnTo>
                  <a:pt x="281694" y="448116"/>
                </a:lnTo>
                <a:lnTo>
                  <a:pt x="263081" y="429536"/>
                </a:lnTo>
                <a:cubicBezTo>
                  <a:pt x="255276" y="421744"/>
                  <a:pt x="255276" y="409157"/>
                  <a:pt x="263081" y="401365"/>
                </a:cubicBezTo>
                <a:cubicBezTo>
                  <a:pt x="267034" y="397419"/>
                  <a:pt x="272163" y="395446"/>
                  <a:pt x="277279" y="395446"/>
                </a:cubicBezTo>
                <a:close/>
                <a:moveTo>
                  <a:pt x="542845" y="315373"/>
                </a:moveTo>
                <a:cubicBezTo>
                  <a:pt x="535841" y="315373"/>
                  <a:pt x="530139" y="321067"/>
                  <a:pt x="530139" y="328059"/>
                </a:cubicBezTo>
                <a:cubicBezTo>
                  <a:pt x="530139" y="335051"/>
                  <a:pt x="535841" y="340745"/>
                  <a:pt x="542845" y="340745"/>
                </a:cubicBezTo>
                <a:cubicBezTo>
                  <a:pt x="549849" y="340745"/>
                  <a:pt x="555452" y="335051"/>
                  <a:pt x="555452" y="328059"/>
                </a:cubicBezTo>
                <a:cubicBezTo>
                  <a:pt x="555452" y="321067"/>
                  <a:pt x="549849" y="315373"/>
                  <a:pt x="542845" y="315373"/>
                </a:cubicBezTo>
                <a:close/>
                <a:moveTo>
                  <a:pt x="542845" y="275417"/>
                </a:moveTo>
                <a:cubicBezTo>
                  <a:pt x="571860" y="275417"/>
                  <a:pt x="595472" y="299091"/>
                  <a:pt x="595472" y="328059"/>
                </a:cubicBezTo>
                <a:cubicBezTo>
                  <a:pt x="595472" y="357027"/>
                  <a:pt x="571860" y="380701"/>
                  <a:pt x="542845" y="380701"/>
                </a:cubicBezTo>
                <a:cubicBezTo>
                  <a:pt x="513730" y="380701"/>
                  <a:pt x="490118" y="357027"/>
                  <a:pt x="490118" y="328059"/>
                </a:cubicBezTo>
                <a:cubicBezTo>
                  <a:pt x="490118" y="299091"/>
                  <a:pt x="513730" y="275417"/>
                  <a:pt x="542845" y="275417"/>
                </a:cubicBezTo>
                <a:close/>
                <a:moveTo>
                  <a:pt x="57923" y="115586"/>
                </a:moveTo>
                <a:lnTo>
                  <a:pt x="82033" y="115586"/>
                </a:lnTo>
                <a:cubicBezTo>
                  <a:pt x="85234" y="123877"/>
                  <a:pt x="108643" y="186708"/>
                  <a:pt x="112045" y="195499"/>
                </a:cubicBezTo>
                <a:lnTo>
                  <a:pt x="105642" y="161536"/>
                </a:lnTo>
                <a:cubicBezTo>
                  <a:pt x="105242" y="159238"/>
                  <a:pt x="105642" y="156841"/>
                  <a:pt x="106743" y="154743"/>
                </a:cubicBezTo>
                <a:lnTo>
                  <a:pt x="116547" y="136963"/>
                </a:lnTo>
                <a:lnTo>
                  <a:pt x="107843" y="121180"/>
                </a:lnTo>
                <a:cubicBezTo>
                  <a:pt x="107243" y="120081"/>
                  <a:pt x="107243" y="118683"/>
                  <a:pt x="107943" y="117584"/>
                </a:cubicBezTo>
                <a:cubicBezTo>
                  <a:pt x="108543" y="116585"/>
                  <a:pt x="109644" y="115586"/>
                  <a:pt x="110944" y="115586"/>
                </a:cubicBezTo>
                <a:lnTo>
                  <a:pt x="134754" y="115586"/>
                </a:lnTo>
                <a:cubicBezTo>
                  <a:pt x="136054" y="115586"/>
                  <a:pt x="137255" y="116585"/>
                  <a:pt x="137855" y="117584"/>
                </a:cubicBezTo>
                <a:cubicBezTo>
                  <a:pt x="138455" y="118683"/>
                  <a:pt x="138555" y="120081"/>
                  <a:pt x="137955" y="121180"/>
                </a:cubicBezTo>
                <a:lnTo>
                  <a:pt x="129252" y="136863"/>
                </a:lnTo>
                <a:lnTo>
                  <a:pt x="139055" y="154643"/>
                </a:lnTo>
                <a:cubicBezTo>
                  <a:pt x="140156" y="156841"/>
                  <a:pt x="140556" y="159238"/>
                  <a:pt x="140056" y="161636"/>
                </a:cubicBezTo>
                <a:lnTo>
                  <a:pt x="132853" y="195499"/>
                </a:lnTo>
                <a:cubicBezTo>
                  <a:pt x="137355" y="183812"/>
                  <a:pt x="159264" y="127173"/>
                  <a:pt x="163765" y="115586"/>
                </a:cubicBezTo>
                <a:lnTo>
                  <a:pt x="187375" y="115586"/>
                </a:lnTo>
                <a:cubicBezTo>
                  <a:pt x="218687" y="115586"/>
                  <a:pt x="244197" y="140958"/>
                  <a:pt x="244397" y="172224"/>
                </a:cubicBezTo>
                <a:lnTo>
                  <a:pt x="244598" y="217175"/>
                </a:lnTo>
                <a:lnTo>
                  <a:pt x="293417" y="186908"/>
                </a:lnTo>
                <a:cubicBezTo>
                  <a:pt x="304721" y="179916"/>
                  <a:pt x="319527" y="183412"/>
                  <a:pt x="326530" y="194700"/>
                </a:cubicBezTo>
                <a:cubicBezTo>
                  <a:pt x="333533" y="205887"/>
                  <a:pt x="330132" y="220771"/>
                  <a:pt x="318827" y="227764"/>
                </a:cubicBezTo>
                <a:lnTo>
                  <a:pt x="233493" y="280706"/>
                </a:lnTo>
                <a:cubicBezTo>
                  <a:pt x="217587" y="290495"/>
                  <a:pt x="196779" y="279307"/>
                  <a:pt x="196678" y="260328"/>
                </a:cubicBezTo>
                <a:lnTo>
                  <a:pt x="196278" y="172424"/>
                </a:lnTo>
                <a:lnTo>
                  <a:pt x="196278" y="172324"/>
                </a:lnTo>
                <a:cubicBezTo>
                  <a:pt x="196278" y="169527"/>
                  <a:pt x="193977" y="167330"/>
                  <a:pt x="191176" y="167330"/>
                </a:cubicBezTo>
                <a:cubicBezTo>
                  <a:pt x="188375" y="167330"/>
                  <a:pt x="186174" y="169527"/>
                  <a:pt x="186174" y="172324"/>
                </a:cubicBezTo>
                <a:lnTo>
                  <a:pt x="186674" y="576682"/>
                </a:lnTo>
                <a:cubicBezTo>
                  <a:pt x="186674" y="592565"/>
                  <a:pt x="173769" y="605451"/>
                  <a:pt x="157763" y="605451"/>
                </a:cubicBezTo>
                <a:cubicBezTo>
                  <a:pt x="141857" y="605451"/>
                  <a:pt x="128851" y="592565"/>
                  <a:pt x="128851" y="576682"/>
                </a:cubicBezTo>
                <a:lnTo>
                  <a:pt x="128851" y="352228"/>
                </a:lnTo>
                <a:cubicBezTo>
                  <a:pt x="128851" y="348831"/>
                  <a:pt x="126050" y="346034"/>
                  <a:pt x="122649" y="346034"/>
                </a:cubicBezTo>
                <a:cubicBezTo>
                  <a:pt x="119248" y="346034"/>
                  <a:pt x="116446" y="348831"/>
                  <a:pt x="116446" y="352228"/>
                </a:cubicBezTo>
                <a:lnTo>
                  <a:pt x="116446" y="576682"/>
                </a:lnTo>
                <a:cubicBezTo>
                  <a:pt x="116446" y="592565"/>
                  <a:pt x="103441" y="605451"/>
                  <a:pt x="87535" y="605451"/>
                </a:cubicBezTo>
                <a:cubicBezTo>
                  <a:pt x="71529" y="605451"/>
                  <a:pt x="58623" y="592565"/>
                  <a:pt x="58623" y="576682"/>
                </a:cubicBezTo>
                <a:lnTo>
                  <a:pt x="58623" y="172424"/>
                </a:lnTo>
                <a:cubicBezTo>
                  <a:pt x="58623" y="169827"/>
                  <a:pt x="56523" y="167729"/>
                  <a:pt x="53822" y="167729"/>
                </a:cubicBezTo>
                <a:cubicBezTo>
                  <a:pt x="51220" y="167629"/>
                  <a:pt x="49020" y="169827"/>
                  <a:pt x="49020" y="172424"/>
                </a:cubicBezTo>
                <a:lnTo>
                  <a:pt x="48119" y="349131"/>
                </a:lnTo>
                <a:cubicBezTo>
                  <a:pt x="48119" y="362317"/>
                  <a:pt x="37315" y="373005"/>
                  <a:pt x="24110" y="373005"/>
                </a:cubicBezTo>
                <a:lnTo>
                  <a:pt x="23910" y="373005"/>
                </a:lnTo>
                <a:cubicBezTo>
                  <a:pt x="10704" y="372905"/>
                  <a:pt x="-100" y="362117"/>
                  <a:pt x="0" y="348831"/>
                </a:cubicBezTo>
                <a:lnTo>
                  <a:pt x="900" y="172224"/>
                </a:lnTo>
                <a:cubicBezTo>
                  <a:pt x="1000" y="140958"/>
                  <a:pt x="26611" y="115586"/>
                  <a:pt x="57923" y="115586"/>
                </a:cubicBezTo>
                <a:close/>
                <a:moveTo>
                  <a:pt x="528034" y="83451"/>
                </a:moveTo>
                <a:cubicBezTo>
                  <a:pt x="533136" y="83451"/>
                  <a:pt x="538238" y="85399"/>
                  <a:pt x="542140" y="89295"/>
                </a:cubicBezTo>
                <a:lnTo>
                  <a:pt x="591762" y="138844"/>
                </a:lnTo>
                <a:cubicBezTo>
                  <a:pt x="599565" y="146636"/>
                  <a:pt x="599565" y="159323"/>
                  <a:pt x="591762" y="167115"/>
                </a:cubicBezTo>
                <a:lnTo>
                  <a:pt x="542140" y="216564"/>
                </a:lnTo>
                <a:cubicBezTo>
                  <a:pt x="538238" y="220460"/>
                  <a:pt x="533136" y="222458"/>
                  <a:pt x="528034" y="222458"/>
                </a:cubicBezTo>
                <a:cubicBezTo>
                  <a:pt x="522932" y="222458"/>
                  <a:pt x="517829" y="220460"/>
                  <a:pt x="513928" y="216564"/>
                </a:cubicBezTo>
                <a:cubicBezTo>
                  <a:pt x="506024" y="208772"/>
                  <a:pt x="506024" y="196085"/>
                  <a:pt x="513928" y="188293"/>
                </a:cubicBezTo>
                <a:lnTo>
                  <a:pt x="529134" y="173009"/>
                </a:lnTo>
                <a:cubicBezTo>
                  <a:pt x="462605" y="175007"/>
                  <a:pt x="413084" y="201279"/>
                  <a:pt x="381970" y="251328"/>
                </a:cubicBezTo>
                <a:cubicBezTo>
                  <a:pt x="357659" y="290487"/>
                  <a:pt x="354058" y="329447"/>
                  <a:pt x="353958" y="329747"/>
                </a:cubicBezTo>
                <a:cubicBezTo>
                  <a:pt x="353057" y="340236"/>
                  <a:pt x="344354" y="348028"/>
                  <a:pt x="334049" y="348028"/>
                </a:cubicBezTo>
                <a:cubicBezTo>
                  <a:pt x="333549" y="348028"/>
                  <a:pt x="332949" y="348028"/>
                  <a:pt x="332348" y="347928"/>
                </a:cubicBezTo>
                <a:cubicBezTo>
                  <a:pt x="321344" y="347029"/>
                  <a:pt x="313140" y="337339"/>
                  <a:pt x="314140" y="326350"/>
                </a:cubicBezTo>
                <a:cubicBezTo>
                  <a:pt x="314341" y="324352"/>
                  <a:pt x="318642" y="277401"/>
                  <a:pt x="348055" y="230250"/>
                </a:cubicBezTo>
                <a:cubicBezTo>
                  <a:pt x="374867" y="186994"/>
                  <a:pt x="428090" y="135547"/>
                  <a:pt x="529434" y="133050"/>
                </a:cubicBezTo>
                <a:lnTo>
                  <a:pt x="513928" y="117566"/>
                </a:lnTo>
                <a:cubicBezTo>
                  <a:pt x="506024" y="109774"/>
                  <a:pt x="506024" y="97087"/>
                  <a:pt x="513928" y="89295"/>
                </a:cubicBezTo>
                <a:cubicBezTo>
                  <a:pt x="517829" y="85399"/>
                  <a:pt x="522932" y="83451"/>
                  <a:pt x="528034" y="83451"/>
                </a:cubicBezTo>
                <a:close/>
                <a:moveTo>
                  <a:pt x="356698" y="32291"/>
                </a:moveTo>
                <a:cubicBezTo>
                  <a:pt x="361827" y="32291"/>
                  <a:pt x="366955" y="34239"/>
                  <a:pt x="370858" y="38135"/>
                </a:cubicBezTo>
                <a:lnTo>
                  <a:pt x="389371" y="56616"/>
                </a:lnTo>
                <a:lnTo>
                  <a:pt x="407984" y="38135"/>
                </a:lnTo>
                <a:cubicBezTo>
                  <a:pt x="411887" y="34239"/>
                  <a:pt x="417015" y="32291"/>
                  <a:pt x="422144" y="32291"/>
                </a:cubicBezTo>
                <a:cubicBezTo>
                  <a:pt x="427272" y="32291"/>
                  <a:pt x="432401" y="34239"/>
                  <a:pt x="436304" y="38135"/>
                </a:cubicBezTo>
                <a:cubicBezTo>
                  <a:pt x="444109" y="45927"/>
                  <a:pt x="444109" y="58614"/>
                  <a:pt x="436304" y="66406"/>
                </a:cubicBezTo>
                <a:lnTo>
                  <a:pt x="417691" y="84887"/>
                </a:lnTo>
                <a:lnTo>
                  <a:pt x="436304" y="103367"/>
                </a:lnTo>
                <a:cubicBezTo>
                  <a:pt x="444109" y="111159"/>
                  <a:pt x="444109" y="123846"/>
                  <a:pt x="436304" y="131638"/>
                </a:cubicBezTo>
                <a:cubicBezTo>
                  <a:pt x="432401" y="135534"/>
                  <a:pt x="427197" y="137532"/>
                  <a:pt x="422094" y="137532"/>
                </a:cubicBezTo>
                <a:cubicBezTo>
                  <a:pt x="416990" y="137532"/>
                  <a:pt x="411887" y="135534"/>
                  <a:pt x="407984" y="131638"/>
                </a:cubicBezTo>
                <a:lnTo>
                  <a:pt x="389371" y="113157"/>
                </a:lnTo>
                <a:lnTo>
                  <a:pt x="370858" y="131638"/>
                </a:lnTo>
                <a:cubicBezTo>
                  <a:pt x="366955" y="135534"/>
                  <a:pt x="361852" y="137532"/>
                  <a:pt x="356748" y="137532"/>
                </a:cubicBezTo>
                <a:cubicBezTo>
                  <a:pt x="351645" y="137532"/>
                  <a:pt x="346441" y="135534"/>
                  <a:pt x="342538" y="131638"/>
                </a:cubicBezTo>
                <a:cubicBezTo>
                  <a:pt x="334733" y="123846"/>
                  <a:pt x="334733" y="111159"/>
                  <a:pt x="342538" y="103367"/>
                </a:cubicBezTo>
                <a:lnTo>
                  <a:pt x="361151" y="84887"/>
                </a:lnTo>
                <a:lnTo>
                  <a:pt x="342538" y="66406"/>
                </a:lnTo>
                <a:cubicBezTo>
                  <a:pt x="334733" y="58614"/>
                  <a:pt x="334733" y="45927"/>
                  <a:pt x="342538" y="38135"/>
                </a:cubicBezTo>
                <a:cubicBezTo>
                  <a:pt x="346441" y="34239"/>
                  <a:pt x="351570" y="32291"/>
                  <a:pt x="356698" y="32291"/>
                </a:cubicBezTo>
                <a:close/>
                <a:moveTo>
                  <a:pt x="122649" y="0"/>
                </a:moveTo>
                <a:cubicBezTo>
                  <a:pt x="150222" y="0"/>
                  <a:pt x="172574" y="22321"/>
                  <a:pt x="172574" y="49855"/>
                </a:cubicBezTo>
                <a:cubicBezTo>
                  <a:pt x="172574" y="77389"/>
                  <a:pt x="150222" y="99710"/>
                  <a:pt x="122649" y="99710"/>
                </a:cubicBezTo>
                <a:cubicBezTo>
                  <a:pt x="95076" y="99710"/>
                  <a:pt x="72724" y="77389"/>
                  <a:pt x="72724" y="49855"/>
                </a:cubicBezTo>
                <a:cubicBezTo>
                  <a:pt x="72724" y="22321"/>
                  <a:pt x="95076" y="0"/>
                  <a:pt x="12264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out-of-basket-commercial-symbol_49779"/>
          <p:cNvSpPr>
            <a:spLocks noChangeAspect="1"/>
          </p:cNvSpPr>
          <p:nvPr/>
        </p:nvSpPr>
        <p:spPr bwMode="auto">
          <a:xfrm>
            <a:off x="4770453" y="2390768"/>
            <a:ext cx="439353" cy="402757"/>
          </a:xfrm>
          <a:custGeom>
            <a:avLst/>
            <a:gdLst>
              <a:gd name="connsiteX0" fmla="*/ 117897 w 606580"/>
              <a:gd name="connsiteY0" fmla="*/ 394223 h 556055"/>
              <a:gd name="connsiteX1" fmla="*/ 120775 w 606580"/>
              <a:gd name="connsiteY1" fmla="*/ 395057 h 556055"/>
              <a:gd name="connsiteX2" fmla="*/ 121610 w 606580"/>
              <a:gd name="connsiteY2" fmla="*/ 397930 h 556055"/>
              <a:gd name="connsiteX3" fmla="*/ 86984 w 606580"/>
              <a:gd name="connsiteY3" fmla="*/ 553645 h 556055"/>
              <a:gd name="connsiteX4" fmla="*/ 84013 w 606580"/>
              <a:gd name="connsiteY4" fmla="*/ 556055 h 556055"/>
              <a:gd name="connsiteX5" fmla="*/ 21816 w 606580"/>
              <a:gd name="connsiteY5" fmla="*/ 556055 h 556055"/>
              <a:gd name="connsiteX6" fmla="*/ 0 w 606580"/>
              <a:gd name="connsiteY6" fmla="*/ 534274 h 556055"/>
              <a:gd name="connsiteX7" fmla="*/ 0 w 606580"/>
              <a:gd name="connsiteY7" fmla="*/ 422863 h 556055"/>
              <a:gd name="connsiteX8" fmla="*/ 2414 w 606580"/>
              <a:gd name="connsiteY8" fmla="*/ 419897 h 556055"/>
              <a:gd name="connsiteX9" fmla="*/ 259498 w 606580"/>
              <a:gd name="connsiteY9" fmla="*/ 364395 h 556055"/>
              <a:gd name="connsiteX10" fmla="*/ 262470 w 606580"/>
              <a:gd name="connsiteY10" fmla="*/ 365322 h 556055"/>
              <a:gd name="connsiteX11" fmla="*/ 263120 w 606580"/>
              <a:gd name="connsiteY11" fmla="*/ 368473 h 556055"/>
              <a:gd name="connsiteX12" fmla="*/ 195051 w 606580"/>
              <a:gd name="connsiteY12" fmla="*/ 554016 h 556055"/>
              <a:gd name="connsiteX13" fmla="*/ 192172 w 606580"/>
              <a:gd name="connsiteY13" fmla="*/ 556055 h 556055"/>
              <a:gd name="connsiteX14" fmla="*/ 122060 w 606580"/>
              <a:gd name="connsiteY14" fmla="*/ 556055 h 556055"/>
              <a:gd name="connsiteX15" fmla="*/ 119646 w 606580"/>
              <a:gd name="connsiteY15" fmla="*/ 554943 h 556055"/>
              <a:gd name="connsiteX16" fmla="*/ 119089 w 606580"/>
              <a:gd name="connsiteY16" fmla="*/ 552348 h 556055"/>
              <a:gd name="connsiteX17" fmla="*/ 155305 w 606580"/>
              <a:gd name="connsiteY17" fmla="*/ 389326 h 556055"/>
              <a:gd name="connsiteX18" fmla="*/ 157627 w 606580"/>
              <a:gd name="connsiteY18" fmla="*/ 387009 h 556055"/>
              <a:gd name="connsiteX19" fmla="*/ 496162 w 606580"/>
              <a:gd name="connsiteY19" fmla="*/ 321280 h 556055"/>
              <a:gd name="connsiteX20" fmla="*/ 498762 w 606580"/>
              <a:gd name="connsiteY20" fmla="*/ 321744 h 556055"/>
              <a:gd name="connsiteX21" fmla="*/ 605373 w 606580"/>
              <a:gd name="connsiteY21" fmla="*/ 398210 h 556055"/>
              <a:gd name="connsiteX22" fmla="*/ 606580 w 606580"/>
              <a:gd name="connsiteY22" fmla="*/ 400713 h 556055"/>
              <a:gd name="connsiteX23" fmla="*/ 606580 w 606580"/>
              <a:gd name="connsiteY23" fmla="*/ 534274 h 556055"/>
              <a:gd name="connsiteX24" fmla="*/ 584756 w 606580"/>
              <a:gd name="connsiteY24" fmla="*/ 556055 h 556055"/>
              <a:gd name="connsiteX25" fmla="*/ 391408 w 606580"/>
              <a:gd name="connsiteY25" fmla="*/ 556055 h 556055"/>
              <a:gd name="connsiteX26" fmla="*/ 388808 w 606580"/>
              <a:gd name="connsiteY26" fmla="*/ 554665 h 556055"/>
              <a:gd name="connsiteX27" fmla="*/ 388622 w 606580"/>
              <a:gd name="connsiteY27" fmla="*/ 551699 h 556055"/>
              <a:gd name="connsiteX28" fmla="*/ 494212 w 606580"/>
              <a:gd name="connsiteY28" fmla="*/ 322949 h 556055"/>
              <a:gd name="connsiteX29" fmla="*/ 496162 w 606580"/>
              <a:gd name="connsiteY29" fmla="*/ 321280 h 556055"/>
              <a:gd name="connsiteX30" fmla="*/ 455882 w 606580"/>
              <a:gd name="connsiteY30" fmla="*/ 319233 h 556055"/>
              <a:gd name="connsiteX31" fmla="*/ 458946 w 606580"/>
              <a:gd name="connsiteY31" fmla="*/ 320346 h 556055"/>
              <a:gd name="connsiteX32" fmla="*/ 459411 w 606580"/>
              <a:gd name="connsiteY32" fmla="*/ 323497 h 556055"/>
              <a:gd name="connsiteX33" fmla="*/ 352909 w 606580"/>
              <a:gd name="connsiteY33" fmla="*/ 554294 h 556055"/>
              <a:gd name="connsiteX34" fmla="*/ 350124 w 606580"/>
              <a:gd name="connsiteY34" fmla="*/ 556055 h 556055"/>
              <a:gd name="connsiteX35" fmla="*/ 233223 w 606580"/>
              <a:gd name="connsiteY35" fmla="*/ 556055 h 556055"/>
              <a:gd name="connsiteX36" fmla="*/ 230716 w 606580"/>
              <a:gd name="connsiteY36" fmla="*/ 554758 h 556055"/>
              <a:gd name="connsiteX37" fmla="*/ 230344 w 606580"/>
              <a:gd name="connsiteY37" fmla="*/ 551977 h 556055"/>
              <a:gd name="connsiteX38" fmla="*/ 302583 w 606580"/>
              <a:gd name="connsiteY38" fmla="*/ 354733 h 556055"/>
              <a:gd name="connsiteX39" fmla="*/ 304812 w 606580"/>
              <a:gd name="connsiteY39" fmla="*/ 352787 h 556055"/>
              <a:gd name="connsiteX40" fmla="*/ 455882 w 606580"/>
              <a:gd name="connsiteY40" fmla="*/ 319233 h 556055"/>
              <a:gd name="connsiteX41" fmla="*/ 568322 w 606580"/>
              <a:gd name="connsiteY41" fmla="*/ 166534 h 556055"/>
              <a:gd name="connsiteX42" fmla="*/ 584758 w 606580"/>
              <a:gd name="connsiteY42" fmla="*/ 166534 h 556055"/>
              <a:gd name="connsiteX43" fmla="*/ 606580 w 606580"/>
              <a:gd name="connsiteY43" fmla="*/ 188318 h 556055"/>
              <a:gd name="connsiteX44" fmla="*/ 606580 w 606580"/>
              <a:gd name="connsiteY44" fmla="*/ 334314 h 556055"/>
              <a:gd name="connsiteX45" fmla="*/ 605094 w 606580"/>
              <a:gd name="connsiteY45" fmla="*/ 336910 h 556055"/>
              <a:gd name="connsiteX46" fmla="*/ 603516 w 606580"/>
              <a:gd name="connsiteY46" fmla="*/ 337373 h 556055"/>
              <a:gd name="connsiteX47" fmla="*/ 602123 w 606580"/>
              <a:gd name="connsiteY47" fmla="*/ 337002 h 556055"/>
              <a:gd name="connsiteX48" fmla="*/ 512513 w 606580"/>
              <a:gd name="connsiteY48" fmla="*/ 290098 h 556055"/>
              <a:gd name="connsiteX49" fmla="*/ 511120 w 606580"/>
              <a:gd name="connsiteY49" fmla="*/ 286112 h 556055"/>
              <a:gd name="connsiteX50" fmla="*/ 565536 w 606580"/>
              <a:gd name="connsiteY50" fmla="*/ 168295 h 556055"/>
              <a:gd name="connsiteX51" fmla="*/ 568322 w 606580"/>
              <a:gd name="connsiteY51" fmla="*/ 166534 h 556055"/>
              <a:gd name="connsiteX52" fmla="*/ 252606 w 606580"/>
              <a:gd name="connsiteY52" fmla="*/ 166534 h 556055"/>
              <a:gd name="connsiteX53" fmla="*/ 333114 w 606580"/>
              <a:gd name="connsiteY53" fmla="*/ 166534 h 556055"/>
              <a:gd name="connsiteX54" fmla="*/ 335714 w 606580"/>
              <a:gd name="connsiteY54" fmla="*/ 168110 h 556055"/>
              <a:gd name="connsiteX55" fmla="*/ 389850 w 606580"/>
              <a:gd name="connsiteY55" fmla="*/ 253961 h 556055"/>
              <a:gd name="connsiteX56" fmla="*/ 443893 w 606580"/>
              <a:gd name="connsiteY56" fmla="*/ 168110 h 556055"/>
              <a:gd name="connsiteX57" fmla="*/ 446586 w 606580"/>
              <a:gd name="connsiteY57" fmla="*/ 166534 h 556055"/>
              <a:gd name="connsiteX58" fmla="*/ 527001 w 606580"/>
              <a:gd name="connsiteY58" fmla="*/ 166534 h 556055"/>
              <a:gd name="connsiteX59" fmla="*/ 529601 w 606580"/>
              <a:gd name="connsiteY59" fmla="*/ 167925 h 556055"/>
              <a:gd name="connsiteX60" fmla="*/ 529787 w 606580"/>
              <a:gd name="connsiteY60" fmla="*/ 170892 h 556055"/>
              <a:gd name="connsiteX61" fmla="*/ 479086 w 606580"/>
              <a:gd name="connsiteY61" fmla="*/ 280754 h 556055"/>
              <a:gd name="connsiteX62" fmla="*/ 476950 w 606580"/>
              <a:gd name="connsiteY62" fmla="*/ 282423 h 556055"/>
              <a:gd name="connsiteX63" fmla="*/ 296156 w 606580"/>
              <a:gd name="connsiteY63" fmla="*/ 322567 h 556055"/>
              <a:gd name="connsiteX64" fmla="*/ 291328 w 606580"/>
              <a:gd name="connsiteY64" fmla="*/ 320249 h 556055"/>
              <a:gd name="connsiteX65" fmla="*/ 249728 w 606580"/>
              <a:gd name="connsiteY65" fmla="*/ 170428 h 556055"/>
              <a:gd name="connsiteX66" fmla="*/ 250192 w 606580"/>
              <a:gd name="connsiteY66" fmla="*/ 167739 h 556055"/>
              <a:gd name="connsiteX67" fmla="*/ 252606 w 606580"/>
              <a:gd name="connsiteY67" fmla="*/ 166534 h 556055"/>
              <a:gd name="connsiteX68" fmla="*/ 104357 w 606580"/>
              <a:gd name="connsiteY68" fmla="*/ 166534 h 556055"/>
              <a:gd name="connsiteX69" fmla="*/ 190330 w 606580"/>
              <a:gd name="connsiteY69" fmla="*/ 166534 h 556055"/>
              <a:gd name="connsiteX70" fmla="*/ 193115 w 606580"/>
              <a:gd name="connsiteY70" fmla="*/ 168389 h 556055"/>
              <a:gd name="connsiteX71" fmla="*/ 257828 w 606580"/>
              <a:gd name="connsiteY71" fmla="*/ 326007 h 556055"/>
              <a:gd name="connsiteX72" fmla="*/ 257828 w 606580"/>
              <a:gd name="connsiteY72" fmla="*/ 328603 h 556055"/>
              <a:gd name="connsiteX73" fmla="*/ 255414 w 606580"/>
              <a:gd name="connsiteY73" fmla="*/ 330272 h 556055"/>
              <a:gd name="connsiteX74" fmla="*/ 4271 w 606580"/>
              <a:gd name="connsiteY74" fmla="*/ 387385 h 556055"/>
              <a:gd name="connsiteX75" fmla="*/ 1114 w 606580"/>
              <a:gd name="connsiteY75" fmla="*/ 386922 h 556055"/>
              <a:gd name="connsiteX76" fmla="*/ 0 w 606580"/>
              <a:gd name="connsiteY76" fmla="*/ 384326 h 556055"/>
              <a:gd name="connsiteX77" fmla="*/ 0 w 606580"/>
              <a:gd name="connsiteY77" fmla="*/ 260642 h 556055"/>
              <a:gd name="connsiteX78" fmla="*/ 1207 w 606580"/>
              <a:gd name="connsiteY78" fmla="*/ 258231 h 556055"/>
              <a:gd name="connsiteX79" fmla="*/ 3992 w 606580"/>
              <a:gd name="connsiteY79" fmla="*/ 257767 h 556055"/>
              <a:gd name="connsiteX80" fmla="*/ 27203 w 606580"/>
              <a:gd name="connsiteY80" fmla="*/ 261198 h 556055"/>
              <a:gd name="connsiteX81" fmla="*/ 73254 w 606580"/>
              <a:gd name="connsiteY81" fmla="*/ 245714 h 556055"/>
              <a:gd name="connsiteX82" fmla="*/ 101293 w 606580"/>
              <a:gd name="connsiteY82" fmla="*/ 170150 h 556055"/>
              <a:gd name="connsiteX83" fmla="*/ 102035 w 606580"/>
              <a:gd name="connsiteY83" fmla="*/ 167647 h 556055"/>
              <a:gd name="connsiteX84" fmla="*/ 104357 w 606580"/>
              <a:gd name="connsiteY84" fmla="*/ 166534 h 556055"/>
              <a:gd name="connsiteX85" fmla="*/ 21810 w 606580"/>
              <a:gd name="connsiteY85" fmla="*/ 166534 h 556055"/>
              <a:gd name="connsiteX86" fmla="*/ 65801 w 606580"/>
              <a:gd name="connsiteY86" fmla="*/ 166534 h 556055"/>
              <a:gd name="connsiteX87" fmla="*/ 68678 w 606580"/>
              <a:gd name="connsiteY87" fmla="*/ 168668 h 556055"/>
              <a:gd name="connsiteX88" fmla="*/ 54014 w 606580"/>
              <a:gd name="connsiteY88" fmla="*/ 220903 h 556055"/>
              <a:gd name="connsiteX89" fmla="*/ 27193 w 606580"/>
              <a:gd name="connsiteY89" fmla="*/ 229902 h 556055"/>
              <a:gd name="connsiteX90" fmla="*/ 1485 w 606580"/>
              <a:gd name="connsiteY90" fmla="*/ 222758 h 556055"/>
              <a:gd name="connsiteX91" fmla="*/ 0 w 606580"/>
              <a:gd name="connsiteY91" fmla="*/ 220160 h 556055"/>
              <a:gd name="connsiteX92" fmla="*/ 0 w 606580"/>
              <a:gd name="connsiteY92" fmla="*/ 188337 h 556055"/>
              <a:gd name="connsiteX93" fmla="*/ 21810 w 606580"/>
              <a:gd name="connsiteY93" fmla="*/ 166534 h 556055"/>
              <a:gd name="connsiteX94" fmla="*/ 389849 w 606580"/>
              <a:gd name="connsiteY94" fmla="*/ 33830 h 556055"/>
              <a:gd name="connsiteX95" fmla="*/ 355043 w 606580"/>
              <a:gd name="connsiteY95" fmla="*/ 68586 h 556055"/>
              <a:gd name="connsiteX96" fmla="*/ 389849 w 606580"/>
              <a:gd name="connsiteY96" fmla="*/ 103343 h 556055"/>
              <a:gd name="connsiteX97" fmla="*/ 424655 w 606580"/>
              <a:gd name="connsiteY97" fmla="*/ 68586 h 556055"/>
              <a:gd name="connsiteX98" fmla="*/ 389849 w 606580"/>
              <a:gd name="connsiteY98" fmla="*/ 33830 h 556055"/>
              <a:gd name="connsiteX99" fmla="*/ 389849 w 606580"/>
              <a:gd name="connsiteY99" fmla="*/ 0 h 556055"/>
              <a:gd name="connsiteX100" fmla="*/ 458533 w 606580"/>
              <a:gd name="connsiteY100" fmla="*/ 68679 h 556055"/>
              <a:gd name="connsiteX101" fmla="*/ 392355 w 606580"/>
              <a:gd name="connsiteY101" fmla="*/ 205389 h 556055"/>
              <a:gd name="connsiteX102" fmla="*/ 389849 w 606580"/>
              <a:gd name="connsiteY102" fmla="*/ 206686 h 556055"/>
              <a:gd name="connsiteX103" fmla="*/ 387250 w 606580"/>
              <a:gd name="connsiteY103" fmla="*/ 205389 h 556055"/>
              <a:gd name="connsiteX104" fmla="*/ 321072 w 606580"/>
              <a:gd name="connsiteY104" fmla="*/ 68679 h 556055"/>
              <a:gd name="connsiteX105" fmla="*/ 389849 w 606580"/>
              <a:gd name="connsiteY105" fmla="*/ 0 h 55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06580" h="556055">
                <a:moveTo>
                  <a:pt x="117897" y="394223"/>
                </a:moveTo>
                <a:cubicBezTo>
                  <a:pt x="118918" y="394037"/>
                  <a:pt x="120032" y="394315"/>
                  <a:pt x="120775" y="395057"/>
                </a:cubicBezTo>
                <a:cubicBezTo>
                  <a:pt x="121518" y="395798"/>
                  <a:pt x="121796" y="396911"/>
                  <a:pt x="121610" y="397930"/>
                </a:cubicBezTo>
                <a:lnTo>
                  <a:pt x="86984" y="553645"/>
                </a:lnTo>
                <a:cubicBezTo>
                  <a:pt x="86705" y="555036"/>
                  <a:pt x="85499" y="556055"/>
                  <a:pt x="84013" y="556055"/>
                </a:cubicBezTo>
                <a:lnTo>
                  <a:pt x="21816" y="556055"/>
                </a:lnTo>
                <a:cubicBezTo>
                  <a:pt x="9747" y="556055"/>
                  <a:pt x="0" y="546323"/>
                  <a:pt x="0" y="534274"/>
                </a:cubicBezTo>
                <a:lnTo>
                  <a:pt x="0" y="422863"/>
                </a:lnTo>
                <a:cubicBezTo>
                  <a:pt x="0" y="421473"/>
                  <a:pt x="1021" y="420175"/>
                  <a:pt x="2414" y="419897"/>
                </a:cubicBezTo>
                <a:close/>
                <a:moveTo>
                  <a:pt x="259498" y="364395"/>
                </a:moveTo>
                <a:cubicBezTo>
                  <a:pt x="260612" y="364117"/>
                  <a:pt x="261727" y="364488"/>
                  <a:pt x="262470" y="365322"/>
                </a:cubicBezTo>
                <a:cubicBezTo>
                  <a:pt x="263212" y="366156"/>
                  <a:pt x="263491" y="367361"/>
                  <a:pt x="263120" y="368473"/>
                </a:cubicBezTo>
                <a:lnTo>
                  <a:pt x="195051" y="554016"/>
                </a:lnTo>
                <a:cubicBezTo>
                  <a:pt x="194587" y="555221"/>
                  <a:pt x="193472" y="556055"/>
                  <a:pt x="192172" y="556055"/>
                </a:cubicBezTo>
                <a:lnTo>
                  <a:pt x="122060" y="556055"/>
                </a:lnTo>
                <a:cubicBezTo>
                  <a:pt x="121132" y="556055"/>
                  <a:pt x="120296" y="555685"/>
                  <a:pt x="119646" y="554943"/>
                </a:cubicBezTo>
                <a:cubicBezTo>
                  <a:pt x="119089" y="554202"/>
                  <a:pt x="118903" y="553275"/>
                  <a:pt x="119089" y="552348"/>
                </a:cubicBezTo>
                <a:lnTo>
                  <a:pt x="155305" y="389326"/>
                </a:lnTo>
                <a:cubicBezTo>
                  <a:pt x="155491" y="388121"/>
                  <a:pt x="156420" y="387194"/>
                  <a:pt x="157627" y="387009"/>
                </a:cubicBezTo>
                <a:close/>
                <a:moveTo>
                  <a:pt x="496162" y="321280"/>
                </a:moveTo>
                <a:cubicBezTo>
                  <a:pt x="497090" y="321002"/>
                  <a:pt x="498019" y="321188"/>
                  <a:pt x="498762" y="321744"/>
                </a:cubicBezTo>
                <a:cubicBezTo>
                  <a:pt x="525415" y="340837"/>
                  <a:pt x="605373" y="398210"/>
                  <a:pt x="605373" y="398210"/>
                </a:cubicBezTo>
                <a:cubicBezTo>
                  <a:pt x="606116" y="398859"/>
                  <a:pt x="606580" y="399786"/>
                  <a:pt x="606580" y="400713"/>
                </a:cubicBezTo>
                <a:lnTo>
                  <a:pt x="606580" y="534274"/>
                </a:lnTo>
                <a:cubicBezTo>
                  <a:pt x="606580" y="546323"/>
                  <a:pt x="596829" y="556055"/>
                  <a:pt x="584756" y="556055"/>
                </a:cubicBezTo>
                <a:lnTo>
                  <a:pt x="391408" y="556055"/>
                </a:lnTo>
                <a:cubicBezTo>
                  <a:pt x="390387" y="556055"/>
                  <a:pt x="389458" y="555499"/>
                  <a:pt x="388808" y="554665"/>
                </a:cubicBezTo>
                <a:cubicBezTo>
                  <a:pt x="388251" y="553831"/>
                  <a:pt x="388251" y="552719"/>
                  <a:pt x="388622" y="551699"/>
                </a:cubicBezTo>
                <a:lnTo>
                  <a:pt x="494212" y="322949"/>
                </a:lnTo>
                <a:cubicBezTo>
                  <a:pt x="494583" y="322114"/>
                  <a:pt x="495326" y="321466"/>
                  <a:pt x="496162" y="321280"/>
                </a:cubicBezTo>
                <a:close/>
                <a:moveTo>
                  <a:pt x="455882" y="319233"/>
                </a:moveTo>
                <a:cubicBezTo>
                  <a:pt x="457089" y="318955"/>
                  <a:pt x="458204" y="319419"/>
                  <a:pt x="458946" y="320346"/>
                </a:cubicBezTo>
                <a:cubicBezTo>
                  <a:pt x="459689" y="321180"/>
                  <a:pt x="459875" y="322477"/>
                  <a:pt x="459411" y="323497"/>
                </a:cubicBezTo>
                <a:cubicBezTo>
                  <a:pt x="459411" y="323497"/>
                  <a:pt x="379558" y="496641"/>
                  <a:pt x="352909" y="554294"/>
                </a:cubicBezTo>
                <a:cubicBezTo>
                  <a:pt x="352445" y="555406"/>
                  <a:pt x="351331" y="556055"/>
                  <a:pt x="350124" y="556055"/>
                </a:cubicBezTo>
                <a:lnTo>
                  <a:pt x="233223" y="556055"/>
                </a:lnTo>
                <a:cubicBezTo>
                  <a:pt x="232201" y="556055"/>
                  <a:pt x="231273" y="555592"/>
                  <a:pt x="230716" y="554758"/>
                </a:cubicBezTo>
                <a:cubicBezTo>
                  <a:pt x="230159" y="553923"/>
                  <a:pt x="229973" y="552904"/>
                  <a:pt x="230344" y="551977"/>
                </a:cubicBezTo>
                <a:cubicBezTo>
                  <a:pt x="230344" y="551977"/>
                  <a:pt x="284477" y="404044"/>
                  <a:pt x="302583" y="354733"/>
                </a:cubicBezTo>
                <a:cubicBezTo>
                  <a:pt x="302955" y="353714"/>
                  <a:pt x="303790" y="352972"/>
                  <a:pt x="304812" y="352787"/>
                </a:cubicBezTo>
                <a:cubicBezTo>
                  <a:pt x="342603" y="344445"/>
                  <a:pt x="455882" y="319233"/>
                  <a:pt x="455882" y="319233"/>
                </a:cubicBezTo>
                <a:close/>
                <a:moveTo>
                  <a:pt x="568322" y="166534"/>
                </a:moveTo>
                <a:lnTo>
                  <a:pt x="584758" y="166534"/>
                </a:lnTo>
                <a:cubicBezTo>
                  <a:pt x="596830" y="166534"/>
                  <a:pt x="606580" y="176267"/>
                  <a:pt x="606580" y="188318"/>
                </a:cubicBezTo>
                <a:lnTo>
                  <a:pt x="606580" y="334314"/>
                </a:lnTo>
                <a:cubicBezTo>
                  <a:pt x="606580" y="335427"/>
                  <a:pt x="606023" y="336354"/>
                  <a:pt x="605094" y="336910"/>
                </a:cubicBezTo>
                <a:cubicBezTo>
                  <a:pt x="604630" y="337188"/>
                  <a:pt x="604073" y="337373"/>
                  <a:pt x="603516" y="337373"/>
                </a:cubicBezTo>
                <a:cubicBezTo>
                  <a:pt x="603051" y="337373"/>
                  <a:pt x="602587" y="337281"/>
                  <a:pt x="602123" y="337002"/>
                </a:cubicBezTo>
                <a:lnTo>
                  <a:pt x="512513" y="290098"/>
                </a:lnTo>
                <a:cubicBezTo>
                  <a:pt x="511027" y="289357"/>
                  <a:pt x="510470" y="287595"/>
                  <a:pt x="511120" y="286112"/>
                </a:cubicBezTo>
                <a:lnTo>
                  <a:pt x="565536" y="168295"/>
                </a:lnTo>
                <a:cubicBezTo>
                  <a:pt x="566000" y="167183"/>
                  <a:pt x="567115" y="166534"/>
                  <a:pt x="568322" y="166534"/>
                </a:cubicBezTo>
                <a:close/>
                <a:moveTo>
                  <a:pt x="252606" y="166534"/>
                </a:moveTo>
                <a:lnTo>
                  <a:pt x="333114" y="166534"/>
                </a:lnTo>
                <a:cubicBezTo>
                  <a:pt x="334228" y="166534"/>
                  <a:pt x="335157" y="167091"/>
                  <a:pt x="335714" y="168110"/>
                </a:cubicBezTo>
                <a:cubicBezTo>
                  <a:pt x="353914" y="198334"/>
                  <a:pt x="389850" y="253961"/>
                  <a:pt x="389850" y="253961"/>
                </a:cubicBezTo>
                <a:cubicBezTo>
                  <a:pt x="389850" y="253961"/>
                  <a:pt x="425414" y="198798"/>
                  <a:pt x="443893" y="168110"/>
                </a:cubicBezTo>
                <a:cubicBezTo>
                  <a:pt x="444450" y="167091"/>
                  <a:pt x="445472" y="166534"/>
                  <a:pt x="446586" y="166534"/>
                </a:cubicBezTo>
                <a:lnTo>
                  <a:pt x="527001" y="166534"/>
                </a:lnTo>
                <a:cubicBezTo>
                  <a:pt x="528022" y="166534"/>
                  <a:pt x="529044" y="167091"/>
                  <a:pt x="529601" y="167925"/>
                </a:cubicBezTo>
                <a:cubicBezTo>
                  <a:pt x="530158" y="168759"/>
                  <a:pt x="530158" y="169872"/>
                  <a:pt x="529787" y="170892"/>
                </a:cubicBezTo>
                <a:cubicBezTo>
                  <a:pt x="517065" y="198334"/>
                  <a:pt x="479086" y="280754"/>
                  <a:pt x="479086" y="280754"/>
                </a:cubicBezTo>
                <a:cubicBezTo>
                  <a:pt x="478715" y="281589"/>
                  <a:pt x="477879" y="282238"/>
                  <a:pt x="476950" y="282423"/>
                </a:cubicBezTo>
                <a:lnTo>
                  <a:pt x="296156" y="322567"/>
                </a:lnTo>
                <a:cubicBezTo>
                  <a:pt x="294671" y="322938"/>
                  <a:pt x="292256" y="323401"/>
                  <a:pt x="291328" y="320249"/>
                </a:cubicBezTo>
                <a:lnTo>
                  <a:pt x="249728" y="170428"/>
                </a:lnTo>
                <a:cubicBezTo>
                  <a:pt x="249449" y="169501"/>
                  <a:pt x="249635" y="168481"/>
                  <a:pt x="250192" y="167739"/>
                </a:cubicBezTo>
                <a:cubicBezTo>
                  <a:pt x="250749" y="166998"/>
                  <a:pt x="251678" y="166534"/>
                  <a:pt x="252606" y="166534"/>
                </a:cubicBezTo>
                <a:close/>
                <a:moveTo>
                  <a:pt x="104357" y="166534"/>
                </a:moveTo>
                <a:lnTo>
                  <a:pt x="190330" y="166534"/>
                </a:lnTo>
                <a:cubicBezTo>
                  <a:pt x="191537" y="166534"/>
                  <a:pt x="192651" y="167276"/>
                  <a:pt x="193115" y="168389"/>
                </a:cubicBezTo>
                <a:lnTo>
                  <a:pt x="257828" y="326007"/>
                </a:lnTo>
                <a:cubicBezTo>
                  <a:pt x="258199" y="326841"/>
                  <a:pt x="258199" y="327769"/>
                  <a:pt x="257828" y="328603"/>
                </a:cubicBezTo>
                <a:cubicBezTo>
                  <a:pt x="257549" y="329345"/>
                  <a:pt x="256806" y="329901"/>
                  <a:pt x="255414" y="330272"/>
                </a:cubicBezTo>
                <a:lnTo>
                  <a:pt x="4271" y="387385"/>
                </a:lnTo>
                <a:cubicBezTo>
                  <a:pt x="2692" y="387756"/>
                  <a:pt x="1764" y="387478"/>
                  <a:pt x="1114" y="386922"/>
                </a:cubicBezTo>
                <a:cubicBezTo>
                  <a:pt x="464" y="386365"/>
                  <a:pt x="0" y="385438"/>
                  <a:pt x="0" y="384326"/>
                </a:cubicBezTo>
                <a:lnTo>
                  <a:pt x="0" y="260642"/>
                </a:lnTo>
                <a:cubicBezTo>
                  <a:pt x="0" y="259715"/>
                  <a:pt x="464" y="258787"/>
                  <a:pt x="1207" y="258231"/>
                </a:cubicBezTo>
                <a:cubicBezTo>
                  <a:pt x="2043" y="257675"/>
                  <a:pt x="3064" y="257489"/>
                  <a:pt x="3992" y="257767"/>
                </a:cubicBezTo>
                <a:cubicBezTo>
                  <a:pt x="11605" y="259993"/>
                  <a:pt x="19404" y="261198"/>
                  <a:pt x="27203" y="261198"/>
                </a:cubicBezTo>
                <a:cubicBezTo>
                  <a:pt x="44101" y="261198"/>
                  <a:pt x="60070" y="255820"/>
                  <a:pt x="73254" y="245714"/>
                </a:cubicBezTo>
                <a:cubicBezTo>
                  <a:pt x="95722" y="228376"/>
                  <a:pt x="106492" y="199449"/>
                  <a:pt x="101293" y="170150"/>
                </a:cubicBezTo>
                <a:cubicBezTo>
                  <a:pt x="101200" y="169223"/>
                  <a:pt x="101386" y="168296"/>
                  <a:pt x="102035" y="167647"/>
                </a:cubicBezTo>
                <a:cubicBezTo>
                  <a:pt x="102593" y="166905"/>
                  <a:pt x="103428" y="166534"/>
                  <a:pt x="104357" y="166534"/>
                </a:cubicBezTo>
                <a:close/>
                <a:moveTo>
                  <a:pt x="21810" y="166534"/>
                </a:moveTo>
                <a:lnTo>
                  <a:pt x="65801" y="166534"/>
                </a:lnTo>
                <a:cubicBezTo>
                  <a:pt x="67100" y="166534"/>
                  <a:pt x="68307" y="167369"/>
                  <a:pt x="68678" y="168668"/>
                </a:cubicBezTo>
                <a:cubicBezTo>
                  <a:pt x="75082" y="188616"/>
                  <a:pt x="69328" y="209120"/>
                  <a:pt x="54014" y="220903"/>
                </a:cubicBezTo>
                <a:cubicBezTo>
                  <a:pt x="46404" y="226748"/>
                  <a:pt x="37123" y="229902"/>
                  <a:pt x="27193" y="229902"/>
                </a:cubicBezTo>
                <a:cubicBezTo>
                  <a:pt x="18376" y="229902"/>
                  <a:pt x="9466" y="227397"/>
                  <a:pt x="1485" y="222758"/>
                </a:cubicBezTo>
                <a:cubicBezTo>
                  <a:pt x="557" y="222202"/>
                  <a:pt x="0" y="221181"/>
                  <a:pt x="0" y="220160"/>
                </a:cubicBezTo>
                <a:lnTo>
                  <a:pt x="0" y="188337"/>
                </a:lnTo>
                <a:cubicBezTo>
                  <a:pt x="0" y="176276"/>
                  <a:pt x="9745" y="166534"/>
                  <a:pt x="21810" y="166534"/>
                </a:cubicBezTo>
                <a:close/>
                <a:moveTo>
                  <a:pt x="389849" y="33830"/>
                </a:moveTo>
                <a:cubicBezTo>
                  <a:pt x="370636" y="33830"/>
                  <a:pt x="355043" y="49400"/>
                  <a:pt x="355043" y="68586"/>
                </a:cubicBezTo>
                <a:cubicBezTo>
                  <a:pt x="355043" y="87772"/>
                  <a:pt x="370636" y="103343"/>
                  <a:pt x="389849" y="103343"/>
                </a:cubicBezTo>
                <a:cubicBezTo>
                  <a:pt x="408969" y="103343"/>
                  <a:pt x="424655" y="87772"/>
                  <a:pt x="424655" y="68586"/>
                </a:cubicBezTo>
                <a:cubicBezTo>
                  <a:pt x="424655" y="49400"/>
                  <a:pt x="408969" y="33830"/>
                  <a:pt x="389849" y="33830"/>
                </a:cubicBezTo>
                <a:close/>
                <a:moveTo>
                  <a:pt x="389849" y="0"/>
                </a:moveTo>
                <a:cubicBezTo>
                  <a:pt x="427718" y="0"/>
                  <a:pt x="458533" y="30771"/>
                  <a:pt x="458533" y="68679"/>
                </a:cubicBezTo>
                <a:cubicBezTo>
                  <a:pt x="458533" y="105382"/>
                  <a:pt x="395047" y="201311"/>
                  <a:pt x="392355" y="205389"/>
                </a:cubicBezTo>
                <a:cubicBezTo>
                  <a:pt x="391798" y="206223"/>
                  <a:pt x="390870" y="206686"/>
                  <a:pt x="389849" y="206686"/>
                </a:cubicBezTo>
                <a:cubicBezTo>
                  <a:pt x="388828" y="206686"/>
                  <a:pt x="387807" y="206223"/>
                  <a:pt x="387250" y="205389"/>
                </a:cubicBezTo>
                <a:cubicBezTo>
                  <a:pt x="384558" y="201311"/>
                  <a:pt x="321072" y="105382"/>
                  <a:pt x="321072" y="68679"/>
                </a:cubicBezTo>
                <a:cubicBezTo>
                  <a:pt x="321072" y="30771"/>
                  <a:pt x="351887" y="0"/>
                  <a:pt x="38984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out-of-basket-commercial-symbol_49779"/>
          <p:cNvSpPr>
            <a:spLocks noChangeAspect="1"/>
          </p:cNvSpPr>
          <p:nvPr/>
        </p:nvSpPr>
        <p:spPr bwMode="auto">
          <a:xfrm>
            <a:off x="5484130" y="2372470"/>
            <a:ext cx="295291" cy="439353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84" h="6533">
                <a:moveTo>
                  <a:pt x="157" y="3805"/>
                </a:moveTo>
                <a:cubicBezTo>
                  <a:pt x="0" y="6343"/>
                  <a:pt x="1869" y="6518"/>
                  <a:pt x="2088" y="6532"/>
                </a:cubicBezTo>
                <a:cubicBezTo>
                  <a:pt x="2102" y="6533"/>
                  <a:pt x="2123" y="6533"/>
                  <a:pt x="2148" y="6531"/>
                </a:cubicBezTo>
                <a:cubicBezTo>
                  <a:pt x="1618" y="5115"/>
                  <a:pt x="1725" y="3313"/>
                  <a:pt x="1725" y="3313"/>
                </a:cubicBezTo>
                <a:cubicBezTo>
                  <a:pt x="1747" y="4243"/>
                  <a:pt x="2523" y="5597"/>
                  <a:pt x="2985" y="6323"/>
                </a:cubicBezTo>
                <a:cubicBezTo>
                  <a:pt x="3564" y="6082"/>
                  <a:pt x="4212" y="5579"/>
                  <a:pt x="4275" y="4559"/>
                </a:cubicBezTo>
                <a:cubicBezTo>
                  <a:pt x="4384" y="2797"/>
                  <a:pt x="2243" y="2525"/>
                  <a:pt x="2932" y="0"/>
                </a:cubicBezTo>
                <a:cubicBezTo>
                  <a:pt x="2932" y="0"/>
                  <a:pt x="313" y="1267"/>
                  <a:pt x="157" y="380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out-of-basket-commercial-symbol_49779"/>
          <p:cNvSpPr>
            <a:spLocks noChangeAspect="1"/>
          </p:cNvSpPr>
          <p:nvPr/>
        </p:nvSpPr>
        <p:spPr bwMode="auto">
          <a:xfrm>
            <a:off x="6053745" y="2460884"/>
            <a:ext cx="439353" cy="262526"/>
          </a:xfrm>
          <a:custGeom>
            <a:avLst/>
            <a:gdLst>
              <a:gd name="connsiteX0" fmla="*/ 518518 w 605239"/>
              <a:gd name="connsiteY0" fmla="*/ 251685 h 361648"/>
              <a:gd name="connsiteX1" fmla="*/ 513876 w 605239"/>
              <a:gd name="connsiteY1" fmla="*/ 252137 h 361648"/>
              <a:gd name="connsiteX2" fmla="*/ 525424 w 605239"/>
              <a:gd name="connsiteY2" fmla="*/ 270897 h 361648"/>
              <a:gd name="connsiteX3" fmla="*/ 522706 w 605239"/>
              <a:gd name="connsiteY3" fmla="*/ 282086 h 361648"/>
              <a:gd name="connsiteX4" fmla="*/ 518518 w 605239"/>
              <a:gd name="connsiteY4" fmla="*/ 283216 h 361648"/>
              <a:gd name="connsiteX5" fmla="*/ 511612 w 605239"/>
              <a:gd name="connsiteY5" fmla="*/ 279373 h 361648"/>
              <a:gd name="connsiteX6" fmla="*/ 500177 w 605239"/>
              <a:gd name="connsiteY6" fmla="*/ 260726 h 361648"/>
              <a:gd name="connsiteX7" fmla="*/ 494969 w 605239"/>
              <a:gd name="connsiteY7" fmla="*/ 275192 h 361648"/>
              <a:gd name="connsiteX8" fmla="*/ 518518 w 605239"/>
              <a:gd name="connsiteY8" fmla="*/ 298586 h 361648"/>
              <a:gd name="connsiteX9" fmla="*/ 541953 w 605239"/>
              <a:gd name="connsiteY9" fmla="*/ 275192 h 361648"/>
              <a:gd name="connsiteX10" fmla="*/ 518518 w 605239"/>
              <a:gd name="connsiteY10" fmla="*/ 251685 h 361648"/>
              <a:gd name="connsiteX11" fmla="*/ 86721 w 605239"/>
              <a:gd name="connsiteY11" fmla="*/ 251685 h 361648"/>
              <a:gd name="connsiteX12" fmla="*/ 63173 w 605239"/>
              <a:gd name="connsiteY12" fmla="*/ 275192 h 361648"/>
              <a:gd name="connsiteX13" fmla="*/ 86721 w 605239"/>
              <a:gd name="connsiteY13" fmla="*/ 298586 h 361648"/>
              <a:gd name="connsiteX14" fmla="*/ 110157 w 605239"/>
              <a:gd name="connsiteY14" fmla="*/ 275192 h 361648"/>
              <a:gd name="connsiteX15" fmla="*/ 105062 w 605239"/>
              <a:gd name="connsiteY15" fmla="*/ 260726 h 361648"/>
              <a:gd name="connsiteX16" fmla="*/ 93628 w 605239"/>
              <a:gd name="connsiteY16" fmla="*/ 279373 h 361648"/>
              <a:gd name="connsiteX17" fmla="*/ 86608 w 605239"/>
              <a:gd name="connsiteY17" fmla="*/ 283216 h 361648"/>
              <a:gd name="connsiteX18" fmla="*/ 82419 w 605239"/>
              <a:gd name="connsiteY18" fmla="*/ 282086 h 361648"/>
              <a:gd name="connsiteX19" fmla="*/ 79702 w 605239"/>
              <a:gd name="connsiteY19" fmla="*/ 270897 h 361648"/>
              <a:gd name="connsiteX20" fmla="*/ 91250 w 605239"/>
              <a:gd name="connsiteY20" fmla="*/ 252137 h 361648"/>
              <a:gd name="connsiteX21" fmla="*/ 86721 w 605239"/>
              <a:gd name="connsiteY21" fmla="*/ 251685 h 361648"/>
              <a:gd name="connsiteX22" fmla="*/ 129295 w 605239"/>
              <a:gd name="connsiteY22" fmla="*/ 82703 h 361648"/>
              <a:gd name="connsiteX23" fmla="*/ 169048 w 605239"/>
              <a:gd name="connsiteY23" fmla="*/ 82703 h 361648"/>
              <a:gd name="connsiteX24" fmla="*/ 176183 w 605239"/>
              <a:gd name="connsiteY24" fmla="*/ 86886 h 361648"/>
              <a:gd name="connsiteX25" fmla="*/ 175956 w 605239"/>
              <a:gd name="connsiteY25" fmla="*/ 95025 h 361648"/>
              <a:gd name="connsiteX26" fmla="*/ 136203 w 605239"/>
              <a:gd name="connsiteY26" fmla="*/ 159234 h 361648"/>
              <a:gd name="connsiteX27" fmla="*/ 129295 w 605239"/>
              <a:gd name="connsiteY27" fmla="*/ 163077 h 361648"/>
              <a:gd name="connsiteX28" fmla="*/ 128162 w 605239"/>
              <a:gd name="connsiteY28" fmla="*/ 163077 h 361648"/>
              <a:gd name="connsiteX29" fmla="*/ 121480 w 605239"/>
              <a:gd name="connsiteY29" fmla="*/ 157312 h 361648"/>
              <a:gd name="connsiteX30" fmla="*/ 121706 w 605239"/>
              <a:gd name="connsiteY30" fmla="*/ 87790 h 361648"/>
              <a:gd name="connsiteX31" fmla="*/ 129295 w 605239"/>
              <a:gd name="connsiteY31" fmla="*/ 82703 h 361648"/>
              <a:gd name="connsiteX32" fmla="*/ 517725 w 605239"/>
              <a:gd name="connsiteY32" fmla="*/ 0 h 361648"/>
              <a:gd name="connsiteX33" fmla="*/ 567652 w 605239"/>
              <a:gd name="connsiteY33" fmla="*/ 14466 h 361648"/>
              <a:gd name="connsiteX34" fmla="*/ 571388 w 605239"/>
              <a:gd name="connsiteY34" fmla="*/ 21247 h 361648"/>
              <a:gd name="connsiteX35" fmla="*/ 571388 w 605239"/>
              <a:gd name="connsiteY35" fmla="*/ 141721 h 361648"/>
              <a:gd name="connsiteX36" fmla="*/ 567199 w 605239"/>
              <a:gd name="connsiteY36" fmla="*/ 148841 h 361648"/>
              <a:gd name="connsiteX37" fmla="*/ 558935 w 605239"/>
              <a:gd name="connsiteY37" fmla="*/ 148615 h 361648"/>
              <a:gd name="connsiteX38" fmla="*/ 517612 w 605239"/>
              <a:gd name="connsiteY38" fmla="*/ 136635 h 361648"/>
              <a:gd name="connsiteX39" fmla="*/ 457835 w 605239"/>
              <a:gd name="connsiteY39" fmla="*/ 149519 h 361648"/>
              <a:gd name="connsiteX40" fmla="*/ 393077 w 605239"/>
              <a:gd name="connsiteY40" fmla="*/ 163081 h 361648"/>
              <a:gd name="connsiteX41" fmla="*/ 343037 w 605239"/>
              <a:gd name="connsiteY41" fmla="*/ 148615 h 361648"/>
              <a:gd name="connsiteX42" fmla="*/ 339301 w 605239"/>
              <a:gd name="connsiteY42" fmla="*/ 141721 h 361648"/>
              <a:gd name="connsiteX43" fmla="*/ 339301 w 605239"/>
              <a:gd name="connsiteY43" fmla="*/ 98888 h 361648"/>
              <a:gd name="connsiteX44" fmla="*/ 252692 w 605239"/>
              <a:gd name="connsiteY44" fmla="*/ 98888 h 361648"/>
              <a:gd name="connsiteX45" fmla="*/ 239107 w 605239"/>
              <a:gd name="connsiteY45" fmla="*/ 120700 h 361648"/>
              <a:gd name="connsiteX46" fmla="*/ 322658 w 605239"/>
              <a:gd name="connsiteY46" fmla="*/ 163985 h 361648"/>
              <a:gd name="connsiteX47" fmla="*/ 389115 w 605239"/>
              <a:gd name="connsiteY47" fmla="*/ 183198 h 361648"/>
              <a:gd name="connsiteX48" fmla="*/ 442891 w 605239"/>
              <a:gd name="connsiteY48" fmla="*/ 168393 h 361648"/>
              <a:gd name="connsiteX49" fmla="*/ 443117 w 605239"/>
              <a:gd name="connsiteY49" fmla="*/ 168167 h 361648"/>
              <a:gd name="connsiteX50" fmla="*/ 501422 w 605239"/>
              <a:gd name="connsiteY50" fmla="*/ 149293 h 361648"/>
              <a:gd name="connsiteX51" fmla="*/ 512178 w 605239"/>
              <a:gd name="connsiteY51" fmla="*/ 150084 h 361648"/>
              <a:gd name="connsiteX52" fmla="*/ 518518 w 605239"/>
              <a:gd name="connsiteY52" fmla="*/ 146920 h 361648"/>
              <a:gd name="connsiteX53" fmla="*/ 537990 w 605239"/>
              <a:gd name="connsiteY53" fmla="*/ 146920 h 361648"/>
              <a:gd name="connsiteX54" fmla="*/ 546142 w 605239"/>
              <a:gd name="connsiteY54" fmla="*/ 154944 h 361648"/>
              <a:gd name="connsiteX55" fmla="*/ 546142 w 605239"/>
              <a:gd name="connsiteY55" fmla="*/ 166923 h 361648"/>
              <a:gd name="connsiteX56" fmla="*/ 557576 w 605239"/>
              <a:gd name="connsiteY56" fmla="*/ 179468 h 361648"/>
              <a:gd name="connsiteX57" fmla="*/ 560406 w 605239"/>
              <a:gd name="connsiteY57" fmla="*/ 185458 h 361648"/>
              <a:gd name="connsiteX58" fmla="*/ 552142 w 605239"/>
              <a:gd name="connsiteY58" fmla="*/ 193595 h 361648"/>
              <a:gd name="connsiteX59" fmla="*/ 550783 w 605239"/>
              <a:gd name="connsiteY59" fmla="*/ 193482 h 361648"/>
              <a:gd name="connsiteX60" fmla="*/ 545349 w 605239"/>
              <a:gd name="connsiteY60" fmla="*/ 192917 h 361648"/>
              <a:gd name="connsiteX61" fmla="*/ 605239 w 605239"/>
              <a:gd name="connsiteY61" fmla="*/ 275192 h 361648"/>
              <a:gd name="connsiteX62" fmla="*/ 518518 w 605239"/>
              <a:gd name="connsiteY62" fmla="*/ 361648 h 361648"/>
              <a:gd name="connsiteX63" fmla="*/ 431909 w 605239"/>
              <a:gd name="connsiteY63" fmla="*/ 275192 h 361648"/>
              <a:gd name="connsiteX64" fmla="*/ 432022 w 605239"/>
              <a:gd name="connsiteY64" fmla="*/ 273271 h 361648"/>
              <a:gd name="connsiteX65" fmla="*/ 422286 w 605239"/>
              <a:gd name="connsiteY65" fmla="*/ 290901 h 361648"/>
              <a:gd name="connsiteX66" fmla="*/ 373604 w 605239"/>
              <a:gd name="connsiteY66" fmla="*/ 332829 h 361648"/>
              <a:gd name="connsiteX67" fmla="*/ 368736 w 605239"/>
              <a:gd name="connsiteY67" fmla="*/ 332490 h 361648"/>
              <a:gd name="connsiteX68" fmla="*/ 293449 w 605239"/>
              <a:gd name="connsiteY68" fmla="*/ 332151 h 361648"/>
              <a:gd name="connsiteX69" fmla="*/ 226993 w 605239"/>
              <a:gd name="connsiteY69" fmla="*/ 300055 h 361648"/>
              <a:gd name="connsiteX70" fmla="*/ 226653 w 605239"/>
              <a:gd name="connsiteY70" fmla="*/ 299264 h 361648"/>
              <a:gd name="connsiteX71" fmla="*/ 173669 w 605239"/>
              <a:gd name="connsiteY71" fmla="*/ 149067 h 361648"/>
              <a:gd name="connsiteX72" fmla="*/ 138686 w 605239"/>
              <a:gd name="connsiteY72" fmla="*/ 206027 h 361648"/>
              <a:gd name="connsiteX73" fmla="*/ 173330 w 605239"/>
              <a:gd name="connsiteY73" fmla="*/ 275079 h 361648"/>
              <a:gd name="connsiteX74" fmla="*/ 86721 w 605239"/>
              <a:gd name="connsiteY74" fmla="*/ 361648 h 361648"/>
              <a:gd name="connsiteX75" fmla="*/ 0 w 605239"/>
              <a:gd name="connsiteY75" fmla="*/ 275192 h 361648"/>
              <a:gd name="connsiteX76" fmla="*/ 86721 w 605239"/>
              <a:gd name="connsiteY76" fmla="*/ 188622 h 361648"/>
              <a:gd name="connsiteX77" fmla="*/ 124761 w 605239"/>
              <a:gd name="connsiteY77" fmla="*/ 197550 h 361648"/>
              <a:gd name="connsiteX78" fmla="*/ 227446 w 605239"/>
              <a:gd name="connsiteY78" fmla="*/ 30514 h 361648"/>
              <a:gd name="connsiteX79" fmla="*/ 228012 w 605239"/>
              <a:gd name="connsiteY79" fmla="*/ 29836 h 361648"/>
              <a:gd name="connsiteX80" fmla="*/ 229144 w 605239"/>
              <a:gd name="connsiteY80" fmla="*/ 28706 h 361648"/>
              <a:gd name="connsiteX81" fmla="*/ 230389 w 605239"/>
              <a:gd name="connsiteY81" fmla="*/ 27801 h 361648"/>
              <a:gd name="connsiteX82" fmla="*/ 231748 w 605239"/>
              <a:gd name="connsiteY82" fmla="*/ 27236 h 361648"/>
              <a:gd name="connsiteX83" fmla="*/ 233446 w 605239"/>
              <a:gd name="connsiteY83" fmla="*/ 26897 h 361648"/>
              <a:gd name="connsiteX84" fmla="*/ 234352 w 605239"/>
              <a:gd name="connsiteY84" fmla="*/ 26671 h 361648"/>
              <a:gd name="connsiteX85" fmla="*/ 286317 w 605239"/>
              <a:gd name="connsiteY85" fmla="*/ 26671 h 361648"/>
              <a:gd name="connsiteX86" fmla="*/ 294468 w 605239"/>
              <a:gd name="connsiteY86" fmla="*/ 34808 h 361648"/>
              <a:gd name="connsiteX87" fmla="*/ 286317 w 605239"/>
              <a:gd name="connsiteY87" fmla="*/ 42945 h 361648"/>
              <a:gd name="connsiteX88" fmla="*/ 238880 w 605239"/>
              <a:gd name="connsiteY88" fmla="*/ 42945 h 361648"/>
              <a:gd name="connsiteX89" fmla="*/ 188727 w 605239"/>
              <a:gd name="connsiteY89" fmla="*/ 124543 h 361648"/>
              <a:gd name="connsiteX90" fmla="*/ 220879 w 605239"/>
              <a:gd name="connsiteY90" fmla="*/ 119909 h 361648"/>
              <a:gd name="connsiteX91" fmla="*/ 221332 w 605239"/>
              <a:gd name="connsiteY91" fmla="*/ 118666 h 361648"/>
              <a:gd name="connsiteX92" fmla="*/ 261976 w 605239"/>
              <a:gd name="connsiteY92" fmla="*/ 53230 h 361648"/>
              <a:gd name="connsiteX93" fmla="*/ 262542 w 605239"/>
              <a:gd name="connsiteY93" fmla="*/ 52552 h 361648"/>
              <a:gd name="connsiteX94" fmla="*/ 263674 w 605239"/>
              <a:gd name="connsiteY94" fmla="*/ 51422 h 361648"/>
              <a:gd name="connsiteX95" fmla="*/ 265033 w 605239"/>
              <a:gd name="connsiteY95" fmla="*/ 50517 h 361648"/>
              <a:gd name="connsiteX96" fmla="*/ 266391 w 605239"/>
              <a:gd name="connsiteY96" fmla="*/ 49952 h 361648"/>
              <a:gd name="connsiteX97" fmla="*/ 267976 w 605239"/>
              <a:gd name="connsiteY97" fmla="*/ 49613 h 361648"/>
              <a:gd name="connsiteX98" fmla="*/ 268882 w 605239"/>
              <a:gd name="connsiteY98" fmla="*/ 49387 h 361648"/>
              <a:gd name="connsiteX99" fmla="*/ 306922 w 605239"/>
              <a:gd name="connsiteY99" fmla="*/ 49387 h 361648"/>
              <a:gd name="connsiteX100" fmla="*/ 314960 w 605239"/>
              <a:gd name="connsiteY100" fmla="*/ 57524 h 361648"/>
              <a:gd name="connsiteX101" fmla="*/ 306922 w 605239"/>
              <a:gd name="connsiteY101" fmla="*/ 65661 h 361648"/>
              <a:gd name="connsiteX102" fmla="*/ 273410 w 605239"/>
              <a:gd name="connsiteY102" fmla="*/ 65661 h 361648"/>
              <a:gd name="connsiteX103" fmla="*/ 262768 w 605239"/>
              <a:gd name="connsiteY103" fmla="*/ 82727 h 361648"/>
              <a:gd name="connsiteX104" fmla="*/ 339301 w 605239"/>
              <a:gd name="connsiteY104" fmla="*/ 82727 h 361648"/>
              <a:gd name="connsiteX105" fmla="*/ 339301 w 605239"/>
              <a:gd name="connsiteY105" fmla="*/ 21247 h 361648"/>
              <a:gd name="connsiteX106" fmla="*/ 343603 w 605239"/>
              <a:gd name="connsiteY106" fmla="*/ 14127 h 361648"/>
              <a:gd name="connsiteX107" fmla="*/ 351867 w 605239"/>
              <a:gd name="connsiteY107" fmla="*/ 14466 h 361648"/>
              <a:gd name="connsiteX108" fmla="*/ 393077 w 605239"/>
              <a:gd name="connsiteY108" fmla="*/ 26445 h 361648"/>
              <a:gd name="connsiteX109" fmla="*/ 452854 w 605239"/>
              <a:gd name="connsiteY109" fmla="*/ 13562 h 361648"/>
              <a:gd name="connsiteX110" fmla="*/ 517725 w 605239"/>
              <a:gd name="connsiteY110" fmla="*/ 0 h 36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05239" h="361648">
                <a:moveTo>
                  <a:pt x="518518" y="251685"/>
                </a:moveTo>
                <a:cubicBezTo>
                  <a:pt x="516933" y="251685"/>
                  <a:pt x="515348" y="251911"/>
                  <a:pt x="513876" y="252137"/>
                </a:cubicBezTo>
                <a:lnTo>
                  <a:pt x="525424" y="270897"/>
                </a:lnTo>
                <a:cubicBezTo>
                  <a:pt x="527801" y="274740"/>
                  <a:pt x="526556" y="279712"/>
                  <a:pt x="522706" y="282086"/>
                </a:cubicBezTo>
                <a:cubicBezTo>
                  <a:pt x="521461" y="282877"/>
                  <a:pt x="519989" y="283216"/>
                  <a:pt x="518518" y="283216"/>
                </a:cubicBezTo>
                <a:cubicBezTo>
                  <a:pt x="515800" y="283216"/>
                  <a:pt x="513083" y="281860"/>
                  <a:pt x="511612" y="279373"/>
                </a:cubicBezTo>
                <a:lnTo>
                  <a:pt x="500177" y="260726"/>
                </a:lnTo>
                <a:cubicBezTo>
                  <a:pt x="497007" y="264681"/>
                  <a:pt x="494969" y="269654"/>
                  <a:pt x="494969" y="275192"/>
                </a:cubicBezTo>
                <a:cubicBezTo>
                  <a:pt x="494969" y="288075"/>
                  <a:pt x="505611" y="298586"/>
                  <a:pt x="518518" y="298586"/>
                </a:cubicBezTo>
                <a:cubicBezTo>
                  <a:pt x="531424" y="298586"/>
                  <a:pt x="541953" y="288075"/>
                  <a:pt x="541953" y="275192"/>
                </a:cubicBezTo>
                <a:cubicBezTo>
                  <a:pt x="541953" y="262195"/>
                  <a:pt x="531537" y="251685"/>
                  <a:pt x="518518" y="251685"/>
                </a:cubicBezTo>
                <a:close/>
                <a:moveTo>
                  <a:pt x="86721" y="251685"/>
                </a:moveTo>
                <a:cubicBezTo>
                  <a:pt x="73702" y="251685"/>
                  <a:pt x="63173" y="262195"/>
                  <a:pt x="63173" y="275192"/>
                </a:cubicBezTo>
                <a:cubicBezTo>
                  <a:pt x="63173" y="288075"/>
                  <a:pt x="73702" y="298586"/>
                  <a:pt x="86721" y="298586"/>
                </a:cubicBezTo>
                <a:cubicBezTo>
                  <a:pt x="99628" y="298586"/>
                  <a:pt x="110157" y="288075"/>
                  <a:pt x="110157" y="275192"/>
                </a:cubicBezTo>
                <a:cubicBezTo>
                  <a:pt x="110157" y="269654"/>
                  <a:pt x="108232" y="264681"/>
                  <a:pt x="105062" y="260726"/>
                </a:cubicBezTo>
                <a:lnTo>
                  <a:pt x="93628" y="279373"/>
                </a:lnTo>
                <a:cubicBezTo>
                  <a:pt x="92043" y="281860"/>
                  <a:pt x="89439" y="283216"/>
                  <a:pt x="86608" y="283216"/>
                </a:cubicBezTo>
                <a:cubicBezTo>
                  <a:pt x="85250" y="283216"/>
                  <a:pt x="83778" y="282877"/>
                  <a:pt x="82419" y="282086"/>
                </a:cubicBezTo>
                <a:cubicBezTo>
                  <a:pt x="78570" y="279712"/>
                  <a:pt x="77438" y="274740"/>
                  <a:pt x="79702" y="270897"/>
                </a:cubicBezTo>
                <a:lnTo>
                  <a:pt x="91250" y="252137"/>
                </a:lnTo>
                <a:cubicBezTo>
                  <a:pt x="89778" y="251911"/>
                  <a:pt x="88306" y="251685"/>
                  <a:pt x="86721" y="251685"/>
                </a:cubicBezTo>
                <a:close/>
                <a:moveTo>
                  <a:pt x="129295" y="82703"/>
                </a:moveTo>
                <a:lnTo>
                  <a:pt x="169048" y="82703"/>
                </a:lnTo>
                <a:cubicBezTo>
                  <a:pt x="171992" y="82703"/>
                  <a:pt x="174711" y="84286"/>
                  <a:pt x="176183" y="86886"/>
                </a:cubicBezTo>
                <a:cubicBezTo>
                  <a:pt x="177542" y="89486"/>
                  <a:pt x="177542" y="92538"/>
                  <a:pt x="175956" y="95025"/>
                </a:cubicBezTo>
                <a:lnTo>
                  <a:pt x="136203" y="159234"/>
                </a:lnTo>
                <a:cubicBezTo>
                  <a:pt x="134618" y="161608"/>
                  <a:pt x="132013" y="163077"/>
                  <a:pt x="129295" y="163077"/>
                </a:cubicBezTo>
                <a:cubicBezTo>
                  <a:pt x="128955" y="163077"/>
                  <a:pt x="128615" y="163077"/>
                  <a:pt x="128162" y="163077"/>
                </a:cubicBezTo>
                <a:cubicBezTo>
                  <a:pt x="125104" y="162625"/>
                  <a:pt x="122386" y="160364"/>
                  <a:pt x="121480" y="157312"/>
                </a:cubicBezTo>
                <a:cubicBezTo>
                  <a:pt x="121027" y="155729"/>
                  <a:pt x="109588" y="117634"/>
                  <a:pt x="121706" y="87790"/>
                </a:cubicBezTo>
                <a:cubicBezTo>
                  <a:pt x="122952" y="84738"/>
                  <a:pt x="126010" y="82703"/>
                  <a:pt x="129295" y="82703"/>
                </a:cubicBezTo>
                <a:close/>
                <a:moveTo>
                  <a:pt x="517725" y="0"/>
                </a:moveTo>
                <a:cubicBezTo>
                  <a:pt x="535952" y="0"/>
                  <a:pt x="552255" y="4746"/>
                  <a:pt x="567652" y="14466"/>
                </a:cubicBezTo>
                <a:cubicBezTo>
                  <a:pt x="569916" y="15935"/>
                  <a:pt x="571388" y="18534"/>
                  <a:pt x="571388" y="21247"/>
                </a:cubicBezTo>
                <a:lnTo>
                  <a:pt x="571388" y="141721"/>
                </a:lnTo>
                <a:cubicBezTo>
                  <a:pt x="571388" y="144772"/>
                  <a:pt x="569803" y="147485"/>
                  <a:pt x="567199" y="148841"/>
                </a:cubicBezTo>
                <a:cubicBezTo>
                  <a:pt x="564595" y="150310"/>
                  <a:pt x="561425" y="150197"/>
                  <a:pt x="558935" y="148615"/>
                </a:cubicBezTo>
                <a:cubicBezTo>
                  <a:pt x="546255" y="140591"/>
                  <a:pt x="532782" y="136635"/>
                  <a:pt x="517612" y="136635"/>
                </a:cubicBezTo>
                <a:cubicBezTo>
                  <a:pt x="498139" y="136635"/>
                  <a:pt x="478553" y="142851"/>
                  <a:pt x="457835" y="149519"/>
                </a:cubicBezTo>
                <a:cubicBezTo>
                  <a:pt x="436777" y="156187"/>
                  <a:pt x="415040" y="163081"/>
                  <a:pt x="393077" y="163081"/>
                </a:cubicBezTo>
                <a:cubicBezTo>
                  <a:pt x="374736" y="163081"/>
                  <a:pt x="358434" y="158334"/>
                  <a:pt x="343037" y="148615"/>
                </a:cubicBezTo>
                <a:cubicBezTo>
                  <a:pt x="340772" y="147146"/>
                  <a:pt x="339301" y="144546"/>
                  <a:pt x="339301" y="141721"/>
                </a:cubicBezTo>
                <a:lnTo>
                  <a:pt x="339301" y="98888"/>
                </a:lnTo>
                <a:lnTo>
                  <a:pt x="252692" y="98888"/>
                </a:lnTo>
                <a:lnTo>
                  <a:pt x="239107" y="120700"/>
                </a:lnTo>
                <a:cubicBezTo>
                  <a:pt x="263334" y="123639"/>
                  <a:pt x="293789" y="134149"/>
                  <a:pt x="322658" y="163985"/>
                </a:cubicBezTo>
                <a:cubicBezTo>
                  <a:pt x="327187" y="166810"/>
                  <a:pt x="354584" y="183198"/>
                  <a:pt x="389115" y="183198"/>
                </a:cubicBezTo>
                <a:cubicBezTo>
                  <a:pt x="408248" y="183198"/>
                  <a:pt x="426249" y="178225"/>
                  <a:pt x="442891" y="168393"/>
                </a:cubicBezTo>
                <a:cubicBezTo>
                  <a:pt x="443004" y="168280"/>
                  <a:pt x="443004" y="168280"/>
                  <a:pt x="443117" y="168167"/>
                </a:cubicBezTo>
                <a:cubicBezTo>
                  <a:pt x="464402" y="155622"/>
                  <a:pt x="483987" y="149293"/>
                  <a:pt x="501422" y="149293"/>
                </a:cubicBezTo>
                <a:cubicBezTo>
                  <a:pt x="505272" y="149293"/>
                  <a:pt x="508781" y="149519"/>
                  <a:pt x="512178" y="150084"/>
                </a:cubicBezTo>
                <a:cubicBezTo>
                  <a:pt x="513649" y="148163"/>
                  <a:pt x="515914" y="146920"/>
                  <a:pt x="518518" y="146920"/>
                </a:cubicBezTo>
                <a:lnTo>
                  <a:pt x="537990" y="146920"/>
                </a:lnTo>
                <a:cubicBezTo>
                  <a:pt x="542519" y="146920"/>
                  <a:pt x="546142" y="150536"/>
                  <a:pt x="546142" y="154944"/>
                </a:cubicBezTo>
                <a:lnTo>
                  <a:pt x="546142" y="166923"/>
                </a:lnTo>
                <a:cubicBezTo>
                  <a:pt x="551010" y="171331"/>
                  <a:pt x="554746" y="175852"/>
                  <a:pt x="557576" y="179468"/>
                </a:cubicBezTo>
                <a:cubicBezTo>
                  <a:pt x="559274" y="180937"/>
                  <a:pt x="560406" y="183085"/>
                  <a:pt x="560406" y="185458"/>
                </a:cubicBezTo>
                <a:cubicBezTo>
                  <a:pt x="560406" y="190091"/>
                  <a:pt x="556670" y="194047"/>
                  <a:pt x="552142" y="193595"/>
                </a:cubicBezTo>
                <a:cubicBezTo>
                  <a:pt x="551689" y="193595"/>
                  <a:pt x="551236" y="193595"/>
                  <a:pt x="550783" y="193482"/>
                </a:cubicBezTo>
                <a:cubicBezTo>
                  <a:pt x="550783" y="193482"/>
                  <a:pt x="548746" y="193143"/>
                  <a:pt x="545349" y="192917"/>
                </a:cubicBezTo>
                <a:cubicBezTo>
                  <a:pt x="580106" y="204218"/>
                  <a:pt x="605239" y="236767"/>
                  <a:pt x="605239" y="275192"/>
                </a:cubicBezTo>
                <a:cubicBezTo>
                  <a:pt x="605239" y="322884"/>
                  <a:pt x="566294" y="361648"/>
                  <a:pt x="518518" y="361648"/>
                </a:cubicBezTo>
                <a:cubicBezTo>
                  <a:pt x="470741" y="361648"/>
                  <a:pt x="431909" y="322884"/>
                  <a:pt x="431909" y="275192"/>
                </a:cubicBezTo>
                <a:cubicBezTo>
                  <a:pt x="431909" y="274514"/>
                  <a:pt x="431909" y="273949"/>
                  <a:pt x="432022" y="273271"/>
                </a:cubicBezTo>
                <a:lnTo>
                  <a:pt x="422286" y="290901"/>
                </a:lnTo>
                <a:cubicBezTo>
                  <a:pt x="406549" y="327970"/>
                  <a:pt x="384246" y="332829"/>
                  <a:pt x="373604" y="332829"/>
                </a:cubicBezTo>
                <a:cubicBezTo>
                  <a:pt x="371453" y="332829"/>
                  <a:pt x="369755" y="332603"/>
                  <a:pt x="368736" y="332490"/>
                </a:cubicBezTo>
                <a:lnTo>
                  <a:pt x="293449" y="332151"/>
                </a:lnTo>
                <a:cubicBezTo>
                  <a:pt x="245447" y="336672"/>
                  <a:pt x="227785" y="301524"/>
                  <a:pt x="226993" y="300055"/>
                </a:cubicBezTo>
                <a:cubicBezTo>
                  <a:pt x="226880" y="299829"/>
                  <a:pt x="226766" y="299490"/>
                  <a:pt x="226653" y="299264"/>
                </a:cubicBezTo>
                <a:lnTo>
                  <a:pt x="173669" y="149067"/>
                </a:lnTo>
                <a:lnTo>
                  <a:pt x="138686" y="206027"/>
                </a:lnTo>
                <a:cubicBezTo>
                  <a:pt x="159631" y="221849"/>
                  <a:pt x="173330" y="246938"/>
                  <a:pt x="173330" y="275079"/>
                </a:cubicBezTo>
                <a:cubicBezTo>
                  <a:pt x="173330" y="322884"/>
                  <a:pt x="134498" y="361648"/>
                  <a:pt x="86721" y="361648"/>
                </a:cubicBezTo>
                <a:cubicBezTo>
                  <a:pt x="38832" y="361648"/>
                  <a:pt x="0" y="322884"/>
                  <a:pt x="0" y="275192"/>
                </a:cubicBezTo>
                <a:cubicBezTo>
                  <a:pt x="0" y="227499"/>
                  <a:pt x="38832" y="188622"/>
                  <a:pt x="86721" y="188622"/>
                </a:cubicBezTo>
                <a:cubicBezTo>
                  <a:pt x="100420" y="188622"/>
                  <a:pt x="113327" y="191900"/>
                  <a:pt x="124761" y="197550"/>
                </a:cubicBezTo>
                <a:lnTo>
                  <a:pt x="227446" y="30514"/>
                </a:lnTo>
                <a:cubicBezTo>
                  <a:pt x="227559" y="30288"/>
                  <a:pt x="227785" y="30175"/>
                  <a:pt x="228012" y="29836"/>
                </a:cubicBezTo>
                <a:cubicBezTo>
                  <a:pt x="228351" y="29497"/>
                  <a:pt x="228691" y="29045"/>
                  <a:pt x="229144" y="28706"/>
                </a:cubicBezTo>
                <a:cubicBezTo>
                  <a:pt x="229597" y="28367"/>
                  <a:pt x="229936" y="28027"/>
                  <a:pt x="230389" y="27801"/>
                </a:cubicBezTo>
                <a:cubicBezTo>
                  <a:pt x="230842" y="27575"/>
                  <a:pt x="231295" y="27349"/>
                  <a:pt x="231748" y="27236"/>
                </a:cubicBezTo>
                <a:cubicBezTo>
                  <a:pt x="232314" y="27010"/>
                  <a:pt x="232880" y="26897"/>
                  <a:pt x="233446" y="26897"/>
                </a:cubicBezTo>
                <a:cubicBezTo>
                  <a:pt x="233786" y="26897"/>
                  <a:pt x="234012" y="26671"/>
                  <a:pt x="234352" y="26671"/>
                </a:cubicBezTo>
                <a:lnTo>
                  <a:pt x="286317" y="26671"/>
                </a:lnTo>
                <a:cubicBezTo>
                  <a:pt x="290845" y="26671"/>
                  <a:pt x="294468" y="30288"/>
                  <a:pt x="294468" y="34808"/>
                </a:cubicBezTo>
                <a:cubicBezTo>
                  <a:pt x="294468" y="39329"/>
                  <a:pt x="290845" y="42945"/>
                  <a:pt x="286317" y="42945"/>
                </a:cubicBezTo>
                <a:lnTo>
                  <a:pt x="238880" y="42945"/>
                </a:lnTo>
                <a:lnTo>
                  <a:pt x="188727" y="124543"/>
                </a:lnTo>
                <a:cubicBezTo>
                  <a:pt x="196991" y="122282"/>
                  <a:pt x="208086" y="120248"/>
                  <a:pt x="220879" y="119909"/>
                </a:cubicBezTo>
                <a:cubicBezTo>
                  <a:pt x="221106" y="119457"/>
                  <a:pt x="221106" y="119005"/>
                  <a:pt x="221332" y="118666"/>
                </a:cubicBezTo>
                <a:lnTo>
                  <a:pt x="261976" y="53230"/>
                </a:lnTo>
                <a:cubicBezTo>
                  <a:pt x="262089" y="53004"/>
                  <a:pt x="262429" y="52778"/>
                  <a:pt x="262542" y="52552"/>
                </a:cubicBezTo>
                <a:cubicBezTo>
                  <a:pt x="262882" y="52100"/>
                  <a:pt x="263334" y="51761"/>
                  <a:pt x="263674" y="51422"/>
                </a:cubicBezTo>
                <a:cubicBezTo>
                  <a:pt x="264127" y="51083"/>
                  <a:pt x="264580" y="50743"/>
                  <a:pt x="265033" y="50517"/>
                </a:cubicBezTo>
                <a:cubicBezTo>
                  <a:pt x="265486" y="50291"/>
                  <a:pt x="265825" y="50065"/>
                  <a:pt x="266391" y="49952"/>
                </a:cubicBezTo>
                <a:cubicBezTo>
                  <a:pt x="266957" y="49726"/>
                  <a:pt x="267410" y="49613"/>
                  <a:pt x="267976" y="49613"/>
                </a:cubicBezTo>
                <a:cubicBezTo>
                  <a:pt x="268316" y="49500"/>
                  <a:pt x="268542" y="49387"/>
                  <a:pt x="268882" y="49387"/>
                </a:cubicBezTo>
                <a:lnTo>
                  <a:pt x="306922" y="49387"/>
                </a:lnTo>
                <a:cubicBezTo>
                  <a:pt x="311337" y="49387"/>
                  <a:pt x="314960" y="53004"/>
                  <a:pt x="314960" y="57524"/>
                </a:cubicBezTo>
                <a:cubicBezTo>
                  <a:pt x="314960" y="61932"/>
                  <a:pt x="311337" y="65661"/>
                  <a:pt x="306922" y="65661"/>
                </a:cubicBezTo>
                <a:lnTo>
                  <a:pt x="273410" y="65661"/>
                </a:lnTo>
                <a:lnTo>
                  <a:pt x="262768" y="82727"/>
                </a:lnTo>
                <a:lnTo>
                  <a:pt x="339301" y="82727"/>
                </a:lnTo>
                <a:lnTo>
                  <a:pt x="339301" y="21247"/>
                </a:lnTo>
                <a:cubicBezTo>
                  <a:pt x="339301" y="18308"/>
                  <a:pt x="340999" y="15596"/>
                  <a:pt x="343603" y="14127"/>
                </a:cubicBezTo>
                <a:cubicBezTo>
                  <a:pt x="346207" y="12770"/>
                  <a:pt x="349377" y="12883"/>
                  <a:pt x="351867" y="14466"/>
                </a:cubicBezTo>
                <a:cubicBezTo>
                  <a:pt x="364434" y="22490"/>
                  <a:pt x="378020" y="26445"/>
                  <a:pt x="393077" y="26445"/>
                </a:cubicBezTo>
                <a:cubicBezTo>
                  <a:pt x="412550" y="26445"/>
                  <a:pt x="432136" y="20116"/>
                  <a:pt x="452854" y="13562"/>
                </a:cubicBezTo>
                <a:cubicBezTo>
                  <a:pt x="473911" y="6894"/>
                  <a:pt x="495648" y="0"/>
                  <a:pt x="51772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out-of-basket-commercial-symbol_49779"/>
          <p:cNvSpPr>
            <a:spLocks noChangeAspect="1"/>
          </p:cNvSpPr>
          <p:nvPr/>
        </p:nvSpPr>
        <p:spPr bwMode="auto">
          <a:xfrm>
            <a:off x="6695391" y="2372803"/>
            <a:ext cx="439353" cy="438687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600116 w 606244"/>
              <a:gd name="T19" fmla="*/ 600116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600116 w 606244"/>
              <a:gd name="T37" fmla="*/ 600116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600116 w 606244"/>
              <a:gd name="T51" fmla="*/ 600116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600116 w 606244"/>
              <a:gd name="T69" fmla="*/ 600116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455839 w 606244"/>
              <a:gd name="T83" fmla="*/ 455839 w 606244"/>
              <a:gd name="T84" fmla="*/ 600116 w 606244"/>
              <a:gd name="T85" fmla="*/ 600116 w 606244"/>
              <a:gd name="T86" fmla="*/ 600116 w 606244"/>
              <a:gd name="T87" fmla="*/ 600116 w 606244"/>
              <a:gd name="T88" fmla="*/ 600116 w 606244"/>
              <a:gd name="T89" fmla="*/ 600116 w 606244"/>
              <a:gd name="T90" fmla="*/ 600116 w 606244"/>
              <a:gd name="T91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80" h="4880">
                <a:moveTo>
                  <a:pt x="3116" y="4880"/>
                </a:moveTo>
                <a:lnTo>
                  <a:pt x="1764" y="4880"/>
                </a:lnTo>
                <a:lnTo>
                  <a:pt x="1764" y="4197"/>
                </a:lnTo>
                <a:cubicBezTo>
                  <a:pt x="1733" y="4186"/>
                  <a:pt x="1704" y="4174"/>
                  <a:pt x="1675" y="4161"/>
                </a:cubicBezTo>
                <a:lnTo>
                  <a:pt x="1193" y="4643"/>
                </a:lnTo>
                <a:lnTo>
                  <a:pt x="236" y="3687"/>
                </a:lnTo>
                <a:lnTo>
                  <a:pt x="719" y="3205"/>
                </a:lnTo>
                <a:cubicBezTo>
                  <a:pt x="706" y="3176"/>
                  <a:pt x="694" y="3146"/>
                  <a:pt x="682" y="3116"/>
                </a:cubicBezTo>
                <a:lnTo>
                  <a:pt x="0" y="3116"/>
                </a:lnTo>
                <a:lnTo>
                  <a:pt x="0" y="1764"/>
                </a:lnTo>
                <a:lnTo>
                  <a:pt x="682" y="1764"/>
                </a:lnTo>
                <a:cubicBezTo>
                  <a:pt x="694" y="1733"/>
                  <a:pt x="706" y="1704"/>
                  <a:pt x="719" y="1675"/>
                </a:cubicBezTo>
                <a:lnTo>
                  <a:pt x="236" y="1193"/>
                </a:lnTo>
                <a:lnTo>
                  <a:pt x="1193" y="236"/>
                </a:lnTo>
                <a:lnTo>
                  <a:pt x="1675" y="719"/>
                </a:lnTo>
                <a:cubicBezTo>
                  <a:pt x="1704" y="706"/>
                  <a:pt x="1733" y="694"/>
                  <a:pt x="1764" y="682"/>
                </a:cubicBezTo>
                <a:lnTo>
                  <a:pt x="1764" y="0"/>
                </a:lnTo>
                <a:lnTo>
                  <a:pt x="3116" y="0"/>
                </a:lnTo>
                <a:lnTo>
                  <a:pt x="3116" y="682"/>
                </a:lnTo>
                <a:cubicBezTo>
                  <a:pt x="3146" y="694"/>
                  <a:pt x="3176" y="706"/>
                  <a:pt x="3205" y="719"/>
                </a:cubicBezTo>
                <a:lnTo>
                  <a:pt x="3687" y="237"/>
                </a:lnTo>
                <a:lnTo>
                  <a:pt x="4643" y="1193"/>
                </a:lnTo>
                <a:lnTo>
                  <a:pt x="4161" y="1675"/>
                </a:lnTo>
                <a:cubicBezTo>
                  <a:pt x="4174" y="1704"/>
                  <a:pt x="4186" y="1733"/>
                  <a:pt x="4197" y="1764"/>
                </a:cubicBezTo>
                <a:lnTo>
                  <a:pt x="4880" y="1764"/>
                </a:lnTo>
                <a:lnTo>
                  <a:pt x="4880" y="3116"/>
                </a:lnTo>
                <a:lnTo>
                  <a:pt x="4197" y="3116"/>
                </a:lnTo>
                <a:cubicBezTo>
                  <a:pt x="4186" y="3146"/>
                  <a:pt x="4174" y="3176"/>
                  <a:pt x="4161" y="3205"/>
                </a:cubicBezTo>
                <a:lnTo>
                  <a:pt x="4643" y="3687"/>
                </a:lnTo>
                <a:lnTo>
                  <a:pt x="3687" y="4643"/>
                </a:lnTo>
                <a:lnTo>
                  <a:pt x="3205" y="4161"/>
                </a:lnTo>
                <a:cubicBezTo>
                  <a:pt x="3176" y="4174"/>
                  <a:pt x="3146" y="4186"/>
                  <a:pt x="3116" y="4197"/>
                </a:cubicBezTo>
                <a:lnTo>
                  <a:pt x="3116" y="4880"/>
                </a:lnTo>
                <a:lnTo>
                  <a:pt x="3116" y="4880"/>
                </a:lnTo>
                <a:close/>
                <a:moveTo>
                  <a:pt x="1923" y="4721"/>
                </a:moveTo>
                <a:lnTo>
                  <a:pt x="2957" y="4721"/>
                </a:lnTo>
                <a:lnTo>
                  <a:pt x="2957" y="4085"/>
                </a:lnTo>
                <a:lnTo>
                  <a:pt x="3010" y="4067"/>
                </a:lnTo>
                <a:cubicBezTo>
                  <a:pt x="3072" y="4045"/>
                  <a:pt x="3132" y="4020"/>
                  <a:pt x="3187" y="3994"/>
                </a:cubicBezTo>
                <a:lnTo>
                  <a:pt x="3238" y="3969"/>
                </a:lnTo>
                <a:lnTo>
                  <a:pt x="3687" y="4418"/>
                </a:lnTo>
                <a:lnTo>
                  <a:pt x="4418" y="3687"/>
                </a:lnTo>
                <a:lnTo>
                  <a:pt x="3969" y="3238"/>
                </a:lnTo>
                <a:lnTo>
                  <a:pt x="3994" y="3187"/>
                </a:lnTo>
                <a:cubicBezTo>
                  <a:pt x="4020" y="3132"/>
                  <a:pt x="4045" y="3073"/>
                  <a:pt x="4067" y="3010"/>
                </a:cubicBezTo>
                <a:lnTo>
                  <a:pt x="4085" y="2957"/>
                </a:lnTo>
                <a:lnTo>
                  <a:pt x="4720" y="2957"/>
                </a:lnTo>
                <a:lnTo>
                  <a:pt x="4720" y="1923"/>
                </a:lnTo>
                <a:lnTo>
                  <a:pt x="4085" y="1923"/>
                </a:lnTo>
                <a:lnTo>
                  <a:pt x="4067" y="1870"/>
                </a:lnTo>
                <a:cubicBezTo>
                  <a:pt x="4045" y="1807"/>
                  <a:pt x="4020" y="1748"/>
                  <a:pt x="3994" y="1693"/>
                </a:cubicBezTo>
                <a:lnTo>
                  <a:pt x="3969" y="1642"/>
                </a:lnTo>
                <a:lnTo>
                  <a:pt x="4418" y="1193"/>
                </a:lnTo>
                <a:lnTo>
                  <a:pt x="3687" y="462"/>
                </a:lnTo>
                <a:lnTo>
                  <a:pt x="3238" y="910"/>
                </a:lnTo>
                <a:lnTo>
                  <a:pt x="3187" y="886"/>
                </a:lnTo>
                <a:cubicBezTo>
                  <a:pt x="3132" y="859"/>
                  <a:pt x="3073" y="835"/>
                  <a:pt x="3010" y="813"/>
                </a:cubicBezTo>
                <a:lnTo>
                  <a:pt x="2957" y="794"/>
                </a:lnTo>
                <a:lnTo>
                  <a:pt x="2957" y="159"/>
                </a:lnTo>
                <a:lnTo>
                  <a:pt x="1923" y="159"/>
                </a:lnTo>
                <a:lnTo>
                  <a:pt x="1923" y="794"/>
                </a:lnTo>
                <a:lnTo>
                  <a:pt x="1869" y="813"/>
                </a:lnTo>
                <a:cubicBezTo>
                  <a:pt x="1807" y="835"/>
                  <a:pt x="1747" y="860"/>
                  <a:pt x="1693" y="886"/>
                </a:cubicBezTo>
                <a:lnTo>
                  <a:pt x="1642" y="911"/>
                </a:lnTo>
                <a:lnTo>
                  <a:pt x="1193" y="462"/>
                </a:lnTo>
                <a:lnTo>
                  <a:pt x="461" y="1193"/>
                </a:lnTo>
                <a:lnTo>
                  <a:pt x="910" y="1642"/>
                </a:lnTo>
                <a:lnTo>
                  <a:pt x="886" y="1693"/>
                </a:lnTo>
                <a:cubicBezTo>
                  <a:pt x="859" y="1747"/>
                  <a:pt x="835" y="1807"/>
                  <a:pt x="813" y="1870"/>
                </a:cubicBezTo>
                <a:lnTo>
                  <a:pt x="794" y="1923"/>
                </a:lnTo>
                <a:lnTo>
                  <a:pt x="159" y="1923"/>
                </a:lnTo>
                <a:lnTo>
                  <a:pt x="159" y="2957"/>
                </a:lnTo>
                <a:lnTo>
                  <a:pt x="794" y="2957"/>
                </a:lnTo>
                <a:lnTo>
                  <a:pt x="813" y="3010"/>
                </a:lnTo>
                <a:cubicBezTo>
                  <a:pt x="835" y="3073"/>
                  <a:pt x="859" y="3132"/>
                  <a:pt x="886" y="3187"/>
                </a:cubicBezTo>
                <a:lnTo>
                  <a:pt x="910" y="3238"/>
                </a:lnTo>
                <a:lnTo>
                  <a:pt x="461" y="3687"/>
                </a:lnTo>
                <a:lnTo>
                  <a:pt x="1193" y="4418"/>
                </a:lnTo>
                <a:lnTo>
                  <a:pt x="1642" y="3969"/>
                </a:lnTo>
                <a:lnTo>
                  <a:pt x="1693" y="3994"/>
                </a:lnTo>
                <a:cubicBezTo>
                  <a:pt x="1748" y="4020"/>
                  <a:pt x="1807" y="4045"/>
                  <a:pt x="1869" y="4067"/>
                </a:cubicBezTo>
                <a:lnTo>
                  <a:pt x="1923" y="4085"/>
                </a:lnTo>
                <a:lnTo>
                  <a:pt x="1923" y="4721"/>
                </a:lnTo>
                <a:close/>
                <a:moveTo>
                  <a:pt x="2440" y="3116"/>
                </a:moveTo>
                <a:cubicBezTo>
                  <a:pt x="2067" y="3116"/>
                  <a:pt x="1764" y="2813"/>
                  <a:pt x="1764" y="2440"/>
                </a:cubicBezTo>
                <a:cubicBezTo>
                  <a:pt x="1764" y="2067"/>
                  <a:pt x="2067" y="1764"/>
                  <a:pt x="2440" y="1764"/>
                </a:cubicBezTo>
                <a:cubicBezTo>
                  <a:pt x="2813" y="1764"/>
                  <a:pt x="3116" y="2067"/>
                  <a:pt x="3116" y="2440"/>
                </a:cubicBezTo>
                <a:cubicBezTo>
                  <a:pt x="3116" y="2813"/>
                  <a:pt x="2813" y="3116"/>
                  <a:pt x="2440" y="3116"/>
                </a:cubicBezTo>
                <a:close/>
                <a:moveTo>
                  <a:pt x="2440" y="1923"/>
                </a:moveTo>
                <a:cubicBezTo>
                  <a:pt x="2155" y="1923"/>
                  <a:pt x="1923" y="2155"/>
                  <a:pt x="1923" y="2440"/>
                </a:cubicBezTo>
                <a:cubicBezTo>
                  <a:pt x="1923" y="2725"/>
                  <a:pt x="2155" y="2957"/>
                  <a:pt x="2440" y="2957"/>
                </a:cubicBezTo>
                <a:cubicBezTo>
                  <a:pt x="2725" y="2957"/>
                  <a:pt x="2957" y="2725"/>
                  <a:pt x="2957" y="2440"/>
                </a:cubicBezTo>
                <a:cubicBezTo>
                  <a:pt x="2957" y="2155"/>
                  <a:pt x="2725" y="1923"/>
                  <a:pt x="2440" y="192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out-of-basket-commercial-symbol_49779"/>
          <p:cNvSpPr>
            <a:spLocks noChangeAspect="1"/>
          </p:cNvSpPr>
          <p:nvPr/>
        </p:nvSpPr>
        <p:spPr bwMode="auto">
          <a:xfrm>
            <a:off x="7340393" y="2372470"/>
            <a:ext cx="432641" cy="439353"/>
          </a:xfrm>
          <a:custGeom>
            <a:avLst/>
            <a:gdLst>
              <a:gd name="T0" fmla="*/ 6457 w 6468"/>
              <a:gd name="T1" fmla="*/ 1588 h 6579"/>
              <a:gd name="T2" fmla="*/ 6374 w 6468"/>
              <a:gd name="T3" fmla="*/ 1496 h 6579"/>
              <a:gd name="T4" fmla="*/ 6025 w 6468"/>
              <a:gd name="T5" fmla="*/ 1358 h 6579"/>
              <a:gd name="T6" fmla="*/ 5922 w 6468"/>
              <a:gd name="T7" fmla="*/ 1247 h 6579"/>
              <a:gd name="T8" fmla="*/ 5943 w 6468"/>
              <a:gd name="T9" fmla="*/ 1098 h 6579"/>
              <a:gd name="T10" fmla="*/ 5961 w 6468"/>
              <a:gd name="T11" fmla="*/ 967 h 6579"/>
              <a:gd name="T12" fmla="*/ 5871 w 6468"/>
              <a:gd name="T13" fmla="*/ 871 h 6579"/>
              <a:gd name="T14" fmla="*/ 5249 w 6468"/>
              <a:gd name="T15" fmla="*/ 625 h 6579"/>
              <a:gd name="T16" fmla="*/ 4886 w 6468"/>
              <a:gd name="T17" fmla="*/ 23 h 6579"/>
              <a:gd name="T18" fmla="*/ 4824 w 6468"/>
              <a:gd name="T19" fmla="*/ 7 h 6579"/>
              <a:gd name="T20" fmla="*/ 4781 w 6468"/>
              <a:gd name="T21" fmla="*/ 56 h 6579"/>
              <a:gd name="T22" fmla="*/ 4668 w 6468"/>
              <a:gd name="T23" fmla="*/ 721 h 6579"/>
              <a:gd name="T24" fmla="*/ 4674 w 6468"/>
              <a:gd name="T25" fmla="*/ 721 h 6579"/>
              <a:gd name="T26" fmla="*/ 4545 w 6468"/>
              <a:gd name="T27" fmla="*/ 877 h 6579"/>
              <a:gd name="T28" fmla="*/ 4523 w 6468"/>
              <a:gd name="T29" fmla="*/ 910 h 6579"/>
              <a:gd name="T30" fmla="*/ 3909 w 6468"/>
              <a:gd name="T31" fmla="*/ 2200 h 6579"/>
              <a:gd name="T32" fmla="*/ 1268 w 6468"/>
              <a:gd name="T33" fmla="*/ 2617 h 6579"/>
              <a:gd name="T34" fmla="*/ 897 w 6468"/>
              <a:gd name="T35" fmla="*/ 2757 h 6579"/>
              <a:gd name="T36" fmla="*/ 460 w 6468"/>
              <a:gd name="T37" fmla="*/ 2762 h 6579"/>
              <a:gd name="T38" fmla="*/ 176 w 6468"/>
              <a:gd name="T39" fmla="*/ 2592 h 6579"/>
              <a:gd name="T40" fmla="*/ 37 w 6468"/>
              <a:gd name="T41" fmla="*/ 2617 h 6579"/>
              <a:gd name="T42" fmla="*/ 54 w 6468"/>
              <a:gd name="T43" fmla="*/ 2769 h 6579"/>
              <a:gd name="T44" fmla="*/ 476 w 6468"/>
              <a:gd name="T45" fmla="*/ 3104 h 6579"/>
              <a:gd name="T46" fmla="*/ 504 w 6468"/>
              <a:gd name="T47" fmla="*/ 3215 h 6579"/>
              <a:gd name="T48" fmla="*/ 504 w 6468"/>
              <a:gd name="T49" fmla="*/ 3215 h 6579"/>
              <a:gd name="T50" fmla="*/ 435 w 6468"/>
              <a:gd name="T51" fmla="*/ 3498 h 6579"/>
              <a:gd name="T52" fmla="*/ 544 w 6468"/>
              <a:gd name="T53" fmla="*/ 4336 h 6579"/>
              <a:gd name="T54" fmla="*/ 413 w 6468"/>
              <a:gd name="T55" fmla="*/ 5131 h 6579"/>
              <a:gd name="T56" fmla="*/ 207 w 6468"/>
              <a:gd name="T57" fmla="*/ 5385 h 6579"/>
              <a:gd name="T58" fmla="*/ 104 w 6468"/>
              <a:gd name="T59" fmla="*/ 6405 h 6579"/>
              <a:gd name="T60" fmla="*/ 206 w 6468"/>
              <a:gd name="T61" fmla="*/ 6553 h 6579"/>
              <a:gd name="T62" fmla="*/ 395 w 6468"/>
              <a:gd name="T63" fmla="*/ 6458 h 6579"/>
              <a:gd name="T64" fmla="*/ 626 w 6468"/>
              <a:gd name="T65" fmla="*/ 5758 h 6579"/>
              <a:gd name="T66" fmla="*/ 1244 w 6468"/>
              <a:gd name="T67" fmla="*/ 5349 h 6579"/>
              <a:gd name="T68" fmla="*/ 1288 w 6468"/>
              <a:gd name="T69" fmla="*/ 5297 h 6579"/>
              <a:gd name="T70" fmla="*/ 1480 w 6468"/>
              <a:gd name="T71" fmla="*/ 4575 h 6579"/>
              <a:gd name="T72" fmla="*/ 1698 w 6468"/>
              <a:gd name="T73" fmla="*/ 4386 h 6579"/>
              <a:gd name="T74" fmla="*/ 3123 w 6468"/>
              <a:gd name="T75" fmla="*/ 4386 h 6579"/>
              <a:gd name="T76" fmla="*/ 3393 w 6468"/>
              <a:gd name="T77" fmla="*/ 4626 h 6579"/>
              <a:gd name="T78" fmla="*/ 3634 w 6468"/>
              <a:gd name="T79" fmla="*/ 6432 h 6579"/>
              <a:gd name="T80" fmla="*/ 3741 w 6468"/>
              <a:gd name="T81" fmla="*/ 6538 h 6579"/>
              <a:gd name="T82" fmla="*/ 3880 w 6468"/>
              <a:gd name="T83" fmla="*/ 6432 h 6579"/>
              <a:gd name="T84" fmla="*/ 4113 w 6468"/>
              <a:gd name="T85" fmla="*/ 4692 h 6579"/>
              <a:gd name="T86" fmla="*/ 4793 w 6468"/>
              <a:gd name="T87" fmla="*/ 3532 h 6579"/>
              <a:gd name="T88" fmla="*/ 4771 w 6468"/>
              <a:gd name="T89" fmla="*/ 3278 h 6579"/>
              <a:gd name="T90" fmla="*/ 5055 w 6468"/>
              <a:gd name="T91" fmla="*/ 2327 h 6579"/>
              <a:gd name="T92" fmla="*/ 5198 w 6468"/>
              <a:gd name="T93" fmla="*/ 2159 h 6579"/>
              <a:gd name="T94" fmla="*/ 5418 w 6468"/>
              <a:gd name="T95" fmla="*/ 2151 h 6579"/>
              <a:gd name="T96" fmla="*/ 5532 w 6468"/>
              <a:gd name="T97" fmla="*/ 2196 h 6579"/>
              <a:gd name="T98" fmla="*/ 6186 w 6468"/>
              <a:gd name="T99" fmla="*/ 2020 h 6579"/>
              <a:gd name="T100" fmla="*/ 6432 w 6468"/>
              <a:gd name="T101" fmla="*/ 1709 h 6579"/>
              <a:gd name="T102" fmla="*/ 6457 w 6468"/>
              <a:gd name="T103" fmla="*/ 1588 h 6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68" h="6579">
                <a:moveTo>
                  <a:pt x="6457" y="1588"/>
                </a:moveTo>
                <a:cubicBezTo>
                  <a:pt x="6445" y="1546"/>
                  <a:pt x="6415" y="1512"/>
                  <a:pt x="6374" y="1496"/>
                </a:cubicBezTo>
                <a:lnTo>
                  <a:pt x="6025" y="1358"/>
                </a:lnTo>
                <a:cubicBezTo>
                  <a:pt x="5976" y="1339"/>
                  <a:pt x="5938" y="1298"/>
                  <a:pt x="5922" y="1247"/>
                </a:cubicBezTo>
                <a:cubicBezTo>
                  <a:pt x="5906" y="1197"/>
                  <a:pt x="5913" y="1142"/>
                  <a:pt x="5943" y="1098"/>
                </a:cubicBezTo>
                <a:cubicBezTo>
                  <a:pt x="5968" y="1059"/>
                  <a:pt x="5975" y="1011"/>
                  <a:pt x="5961" y="967"/>
                </a:cubicBezTo>
                <a:cubicBezTo>
                  <a:pt x="5947" y="923"/>
                  <a:pt x="5914" y="888"/>
                  <a:pt x="5871" y="871"/>
                </a:cubicBezTo>
                <a:lnTo>
                  <a:pt x="5249" y="625"/>
                </a:lnTo>
                <a:cubicBezTo>
                  <a:pt x="5181" y="357"/>
                  <a:pt x="4997" y="135"/>
                  <a:pt x="4886" y="23"/>
                </a:cubicBezTo>
                <a:cubicBezTo>
                  <a:pt x="4870" y="6"/>
                  <a:pt x="4846" y="0"/>
                  <a:pt x="4824" y="7"/>
                </a:cubicBezTo>
                <a:cubicBezTo>
                  <a:pt x="4801" y="14"/>
                  <a:pt x="4785" y="33"/>
                  <a:pt x="4781" y="56"/>
                </a:cubicBezTo>
                <a:lnTo>
                  <a:pt x="4668" y="721"/>
                </a:lnTo>
                <a:lnTo>
                  <a:pt x="4674" y="721"/>
                </a:lnTo>
                <a:cubicBezTo>
                  <a:pt x="4623" y="764"/>
                  <a:pt x="4579" y="816"/>
                  <a:pt x="4545" y="877"/>
                </a:cubicBezTo>
                <a:cubicBezTo>
                  <a:pt x="4537" y="887"/>
                  <a:pt x="4528" y="897"/>
                  <a:pt x="4523" y="910"/>
                </a:cubicBezTo>
                <a:lnTo>
                  <a:pt x="3909" y="2200"/>
                </a:lnTo>
                <a:lnTo>
                  <a:pt x="1268" y="2617"/>
                </a:lnTo>
                <a:cubicBezTo>
                  <a:pt x="1135" y="2638"/>
                  <a:pt x="1009" y="2686"/>
                  <a:pt x="897" y="2757"/>
                </a:cubicBezTo>
                <a:cubicBezTo>
                  <a:pt x="764" y="2841"/>
                  <a:pt x="595" y="2843"/>
                  <a:pt x="460" y="2762"/>
                </a:cubicBezTo>
                <a:lnTo>
                  <a:pt x="176" y="2592"/>
                </a:lnTo>
                <a:cubicBezTo>
                  <a:pt x="131" y="2565"/>
                  <a:pt x="71" y="2575"/>
                  <a:pt x="37" y="2617"/>
                </a:cubicBezTo>
                <a:cubicBezTo>
                  <a:pt x="0" y="2664"/>
                  <a:pt x="7" y="2732"/>
                  <a:pt x="54" y="2769"/>
                </a:cubicBezTo>
                <a:lnTo>
                  <a:pt x="476" y="3104"/>
                </a:lnTo>
                <a:cubicBezTo>
                  <a:pt x="509" y="3130"/>
                  <a:pt x="521" y="3176"/>
                  <a:pt x="504" y="3215"/>
                </a:cubicBezTo>
                <a:cubicBezTo>
                  <a:pt x="504" y="3215"/>
                  <a:pt x="504" y="3215"/>
                  <a:pt x="504" y="3215"/>
                </a:cubicBezTo>
                <a:cubicBezTo>
                  <a:pt x="458" y="3300"/>
                  <a:pt x="434" y="3397"/>
                  <a:pt x="435" y="3498"/>
                </a:cubicBezTo>
                <a:cubicBezTo>
                  <a:pt x="412" y="3704"/>
                  <a:pt x="430" y="3733"/>
                  <a:pt x="544" y="4336"/>
                </a:cubicBezTo>
                <a:cubicBezTo>
                  <a:pt x="546" y="4346"/>
                  <a:pt x="722" y="4928"/>
                  <a:pt x="413" y="5131"/>
                </a:cubicBezTo>
                <a:cubicBezTo>
                  <a:pt x="340" y="5200"/>
                  <a:pt x="246" y="5290"/>
                  <a:pt x="207" y="5385"/>
                </a:cubicBezTo>
                <a:cubicBezTo>
                  <a:pt x="122" y="5569"/>
                  <a:pt x="138" y="5526"/>
                  <a:pt x="104" y="6405"/>
                </a:cubicBezTo>
                <a:cubicBezTo>
                  <a:pt x="101" y="6470"/>
                  <a:pt x="142" y="6532"/>
                  <a:pt x="206" y="6553"/>
                </a:cubicBezTo>
                <a:cubicBezTo>
                  <a:pt x="284" y="6579"/>
                  <a:pt x="369" y="6536"/>
                  <a:pt x="395" y="6458"/>
                </a:cubicBezTo>
                <a:cubicBezTo>
                  <a:pt x="401" y="6439"/>
                  <a:pt x="626" y="5758"/>
                  <a:pt x="626" y="5758"/>
                </a:cubicBezTo>
                <a:cubicBezTo>
                  <a:pt x="673" y="5608"/>
                  <a:pt x="1036" y="5590"/>
                  <a:pt x="1244" y="5349"/>
                </a:cubicBezTo>
                <a:lnTo>
                  <a:pt x="1288" y="5297"/>
                </a:lnTo>
                <a:cubicBezTo>
                  <a:pt x="1366" y="5206"/>
                  <a:pt x="1440" y="4968"/>
                  <a:pt x="1480" y="4575"/>
                </a:cubicBezTo>
                <a:cubicBezTo>
                  <a:pt x="1491" y="4465"/>
                  <a:pt x="1588" y="4386"/>
                  <a:pt x="1698" y="4386"/>
                </a:cubicBezTo>
                <a:lnTo>
                  <a:pt x="3123" y="4386"/>
                </a:lnTo>
                <a:cubicBezTo>
                  <a:pt x="3201" y="4484"/>
                  <a:pt x="3293" y="4565"/>
                  <a:pt x="3393" y="4626"/>
                </a:cubicBezTo>
                <a:lnTo>
                  <a:pt x="3634" y="6432"/>
                </a:lnTo>
                <a:cubicBezTo>
                  <a:pt x="3642" y="6486"/>
                  <a:pt x="3684" y="6531"/>
                  <a:pt x="3741" y="6538"/>
                </a:cubicBezTo>
                <a:cubicBezTo>
                  <a:pt x="3809" y="6547"/>
                  <a:pt x="3871" y="6500"/>
                  <a:pt x="3880" y="6432"/>
                </a:cubicBezTo>
                <a:lnTo>
                  <a:pt x="4113" y="4692"/>
                </a:lnTo>
                <a:cubicBezTo>
                  <a:pt x="4507" y="4536"/>
                  <a:pt x="4793" y="4075"/>
                  <a:pt x="4793" y="3532"/>
                </a:cubicBezTo>
                <a:cubicBezTo>
                  <a:pt x="4793" y="3445"/>
                  <a:pt x="4785" y="3360"/>
                  <a:pt x="4771" y="3278"/>
                </a:cubicBezTo>
                <a:lnTo>
                  <a:pt x="5055" y="2327"/>
                </a:lnTo>
                <a:cubicBezTo>
                  <a:pt x="5077" y="2254"/>
                  <a:pt x="5129" y="2193"/>
                  <a:pt x="5198" y="2159"/>
                </a:cubicBezTo>
                <a:cubicBezTo>
                  <a:pt x="5267" y="2126"/>
                  <a:pt x="5347" y="2123"/>
                  <a:pt x="5418" y="2151"/>
                </a:cubicBezTo>
                <a:lnTo>
                  <a:pt x="5532" y="2196"/>
                </a:lnTo>
                <a:cubicBezTo>
                  <a:pt x="5765" y="2288"/>
                  <a:pt x="6031" y="2216"/>
                  <a:pt x="6186" y="2020"/>
                </a:cubicBezTo>
                <a:lnTo>
                  <a:pt x="6432" y="1709"/>
                </a:lnTo>
                <a:cubicBezTo>
                  <a:pt x="6459" y="1675"/>
                  <a:pt x="6468" y="1630"/>
                  <a:pt x="6457" y="158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out-of-basket-commercial-symbol_49779"/>
          <p:cNvSpPr>
            <a:spLocks noChangeAspect="1"/>
          </p:cNvSpPr>
          <p:nvPr/>
        </p:nvSpPr>
        <p:spPr bwMode="auto">
          <a:xfrm>
            <a:off x="7978683" y="2394463"/>
            <a:ext cx="439353" cy="395367"/>
          </a:xfrm>
          <a:custGeom>
            <a:avLst/>
            <a:gdLst>
              <a:gd name="T0" fmla="*/ 397 w 424"/>
              <a:gd name="T1" fmla="*/ 130 h 382"/>
              <a:gd name="T2" fmla="*/ 377 w 424"/>
              <a:gd name="T3" fmla="*/ 176 h 382"/>
              <a:gd name="T4" fmla="*/ 360 w 424"/>
              <a:gd name="T5" fmla="*/ 195 h 382"/>
              <a:gd name="T6" fmla="*/ 308 w 424"/>
              <a:gd name="T7" fmla="*/ 211 h 382"/>
              <a:gd name="T8" fmla="*/ 274 w 424"/>
              <a:gd name="T9" fmla="*/ 175 h 382"/>
              <a:gd name="T10" fmla="*/ 274 w 424"/>
              <a:gd name="T11" fmla="*/ 141 h 382"/>
              <a:gd name="T12" fmla="*/ 287 w 424"/>
              <a:gd name="T13" fmla="*/ 121 h 382"/>
              <a:gd name="T14" fmla="*/ 287 w 424"/>
              <a:gd name="T15" fmla="*/ 66 h 382"/>
              <a:gd name="T16" fmla="*/ 265 w 424"/>
              <a:gd name="T17" fmla="*/ 109 h 382"/>
              <a:gd name="T18" fmla="*/ 252 w 424"/>
              <a:gd name="T19" fmla="*/ 131 h 382"/>
              <a:gd name="T20" fmla="*/ 197 w 424"/>
              <a:gd name="T21" fmla="*/ 147 h 382"/>
              <a:gd name="T22" fmla="*/ 160 w 424"/>
              <a:gd name="T23" fmla="*/ 110 h 382"/>
              <a:gd name="T24" fmla="*/ 162 w 424"/>
              <a:gd name="T25" fmla="*/ 74 h 382"/>
              <a:gd name="T26" fmla="*/ 199 w 424"/>
              <a:gd name="T27" fmla="*/ 27 h 382"/>
              <a:gd name="T28" fmla="*/ 145 w 424"/>
              <a:gd name="T29" fmla="*/ 27 h 382"/>
              <a:gd name="T30" fmla="*/ 140 w 424"/>
              <a:gd name="T31" fmla="*/ 64 h 382"/>
              <a:gd name="T32" fmla="*/ 115 w 424"/>
              <a:gd name="T33" fmla="*/ 81 h 382"/>
              <a:gd name="T34" fmla="*/ 59 w 424"/>
              <a:gd name="T35" fmla="*/ 66 h 382"/>
              <a:gd name="T36" fmla="*/ 59 w 424"/>
              <a:gd name="T37" fmla="*/ 121 h 382"/>
              <a:gd name="T38" fmla="*/ 118 w 424"/>
              <a:gd name="T39" fmla="*/ 106 h 382"/>
              <a:gd name="T40" fmla="*/ 150 w 424"/>
              <a:gd name="T41" fmla="*/ 141 h 382"/>
              <a:gd name="T42" fmla="*/ 151 w 424"/>
              <a:gd name="T43" fmla="*/ 175 h 382"/>
              <a:gd name="T44" fmla="*/ 116 w 424"/>
              <a:gd name="T45" fmla="*/ 211 h 382"/>
              <a:gd name="T46" fmla="*/ 59 w 424"/>
              <a:gd name="T47" fmla="*/ 195 h 382"/>
              <a:gd name="T48" fmla="*/ 38 w 424"/>
              <a:gd name="T49" fmla="*/ 240 h 382"/>
              <a:gd name="T50" fmla="*/ 0 w 424"/>
              <a:gd name="T51" fmla="*/ 288 h 382"/>
              <a:gd name="T52" fmla="*/ 55 w 424"/>
              <a:gd name="T53" fmla="*/ 288 h 382"/>
              <a:gd name="T54" fmla="*/ 60 w 424"/>
              <a:gd name="T55" fmla="*/ 250 h 382"/>
              <a:gd name="T56" fmla="*/ 117 w 424"/>
              <a:gd name="T57" fmla="*/ 236 h 382"/>
              <a:gd name="T58" fmla="*/ 150 w 424"/>
              <a:gd name="T59" fmla="*/ 271 h 382"/>
              <a:gd name="T60" fmla="*/ 151 w 424"/>
              <a:gd name="T61" fmla="*/ 306 h 382"/>
              <a:gd name="T62" fmla="*/ 113 w 424"/>
              <a:gd name="T63" fmla="*/ 355 h 382"/>
              <a:gd name="T64" fmla="*/ 168 w 424"/>
              <a:gd name="T65" fmla="*/ 355 h 382"/>
              <a:gd name="T66" fmla="*/ 167 w 424"/>
              <a:gd name="T67" fmla="*/ 325 h 382"/>
              <a:gd name="T68" fmla="*/ 173 w 424"/>
              <a:gd name="T69" fmla="*/ 315 h 382"/>
              <a:gd name="T70" fmla="*/ 228 w 424"/>
              <a:gd name="T71" fmla="*/ 300 h 382"/>
              <a:gd name="T72" fmla="*/ 263 w 424"/>
              <a:gd name="T73" fmla="*/ 336 h 382"/>
              <a:gd name="T74" fmla="*/ 283 w 424"/>
              <a:gd name="T75" fmla="*/ 382 h 382"/>
              <a:gd name="T76" fmla="*/ 286 w 424"/>
              <a:gd name="T77" fmla="*/ 328 h 382"/>
              <a:gd name="T78" fmla="*/ 280 w 424"/>
              <a:gd name="T79" fmla="*/ 288 h 382"/>
              <a:gd name="T80" fmla="*/ 287 w 424"/>
              <a:gd name="T81" fmla="*/ 249 h 382"/>
              <a:gd name="T82" fmla="*/ 336 w 424"/>
              <a:gd name="T83" fmla="*/ 236 h 382"/>
              <a:gd name="T84" fmla="*/ 387 w 424"/>
              <a:gd name="T85" fmla="*/ 222 h 382"/>
              <a:gd name="T86" fmla="*/ 400 w 424"/>
              <a:gd name="T87" fmla="*/ 185 h 382"/>
              <a:gd name="T88" fmla="*/ 252 w 424"/>
              <a:gd name="T89" fmla="*/ 261 h 382"/>
              <a:gd name="T90" fmla="*/ 197 w 424"/>
              <a:gd name="T91" fmla="*/ 277 h 382"/>
              <a:gd name="T92" fmla="*/ 171 w 424"/>
              <a:gd name="T93" fmla="*/ 260 h 382"/>
              <a:gd name="T94" fmla="*/ 168 w 424"/>
              <a:gd name="T95" fmla="*/ 222 h 382"/>
              <a:gd name="T96" fmla="*/ 172 w 424"/>
              <a:gd name="T97" fmla="*/ 185 h 382"/>
              <a:gd name="T98" fmla="*/ 196 w 424"/>
              <a:gd name="T99" fmla="*/ 170 h 382"/>
              <a:gd name="T100" fmla="*/ 251 w 424"/>
              <a:gd name="T101" fmla="*/ 185 h 382"/>
              <a:gd name="T102" fmla="*/ 256 w 424"/>
              <a:gd name="T103" fmla="*/ 222 h 382"/>
              <a:gd name="T104" fmla="*/ 252 w 424"/>
              <a:gd name="T105" fmla="*/ 261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24" h="382">
                <a:moveTo>
                  <a:pt x="424" y="158"/>
                </a:moveTo>
                <a:cubicBezTo>
                  <a:pt x="424" y="143"/>
                  <a:pt x="412" y="130"/>
                  <a:pt x="397" y="130"/>
                </a:cubicBezTo>
                <a:cubicBezTo>
                  <a:pt x="382" y="130"/>
                  <a:pt x="370" y="143"/>
                  <a:pt x="370" y="158"/>
                </a:cubicBezTo>
                <a:cubicBezTo>
                  <a:pt x="370" y="165"/>
                  <a:pt x="372" y="171"/>
                  <a:pt x="377" y="176"/>
                </a:cubicBezTo>
                <a:lnTo>
                  <a:pt x="366" y="196"/>
                </a:lnTo>
                <a:cubicBezTo>
                  <a:pt x="364" y="195"/>
                  <a:pt x="362" y="195"/>
                  <a:pt x="360" y="195"/>
                </a:cubicBezTo>
                <a:cubicBezTo>
                  <a:pt x="349" y="195"/>
                  <a:pt x="339" y="202"/>
                  <a:pt x="335" y="211"/>
                </a:cubicBezTo>
                <a:lnTo>
                  <a:pt x="308" y="211"/>
                </a:lnTo>
                <a:cubicBezTo>
                  <a:pt x="304" y="202"/>
                  <a:pt x="295" y="196"/>
                  <a:pt x="285" y="195"/>
                </a:cubicBezTo>
                <a:lnTo>
                  <a:pt x="274" y="175"/>
                </a:lnTo>
                <a:cubicBezTo>
                  <a:pt x="277" y="170"/>
                  <a:pt x="280" y="164"/>
                  <a:pt x="280" y="158"/>
                </a:cubicBezTo>
                <a:cubicBezTo>
                  <a:pt x="280" y="152"/>
                  <a:pt x="278" y="146"/>
                  <a:pt x="274" y="141"/>
                </a:cubicBezTo>
                <a:lnTo>
                  <a:pt x="286" y="121"/>
                </a:lnTo>
                <a:cubicBezTo>
                  <a:pt x="286" y="121"/>
                  <a:pt x="287" y="121"/>
                  <a:pt x="287" y="121"/>
                </a:cubicBezTo>
                <a:cubicBezTo>
                  <a:pt x="302" y="121"/>
                  <a:pt x="314" y="109"/>
                  <a:pt x="314" y="94"/>
                </a:cubicBezTo>
                <a:cubicBezTo>
                  <a:pt x="314" y="78"/>
                  <a:pt x="302" y="66"/>
                  <a:pt x="287" y="66"/>
                </a:cubicBezTo>
                <a:cubicBezTo>
                  <a:pt x="272" y="66"/>
                  <a:pt x="260" y="78"/>
                  <a:pt x="260" y="94"/>
                </a:cubicBezTo>
                <a:cubicBezTo>
                  <a:pt x="260" y="99"/>
                  <a:pt x="262" y="105"/>
                  <a:pt x="265" y="109"/>
                </a:cubicBezTo>
                <a:lnTo>
                  <a:pt x="253" y="131"/>
                </a:lnTo>
                <a:lnTo>
                  <a:pt x="252" y="131"/>
                </a:lnTo>
                <a:cubicBezTo>
                  <a:pt x="241" y="131"/>
                  <a:pt x="232" y="137"/>
                  <a:pt x="227" y="147"/>
                </a:cubicBezTo>
                <a:lnTo>
                  <a:pt x="197" y="147"/>
                </a:lnTo>
                <a:cubicBezTo>
                  <a:pt x="193" y="137"/>
                  <a:pt x="183" y="131"/>
                  <a:pt x="172" y="131"/>
                </a:cubicBezTo>
                <a:lnTo>
                  <a:pt x="160" y="110"/>
                </a:lnTo>
                <a:cubicBezTo>
                  <a:pt x="165" y="105"/>
                  <a:pt x="168" y="98"/>
                  <a:pt x="168" y="91"/>
                </a:cubicBezTo>
                <a:cubicBezTo>
                  <a:pt x="168" y="85"/>
                  <a:pt x="166" y="79"/>
                  <a:pt x="162" y="74"/>
                </a:cubicBezTo>
                <a:lnTo>
                  <a:pt x="173" y="55"/>
                </a:lnTo>
                <a:cubicBezTo>
                  <a:pt x="188" y="54"/>
                  <a:pt x="199" y="42"/>
                  <a:pt x="199" y="27"/>
                </a:cubicBezTo>
                <a:cubicBezTo>
                  <a:pt x="199" y="12"/>
                  <a:pt x="187" y="0"/>
                  <a:pt x="172" y="0"/>
                </a:cubicBezTo>
                <a:cubicBezTo>
                  <a:pt x="157" y="0"/>
                  <a:pt x="145" y="12"/>
                  <a:pt x="145" y="27"/>
                </a:cubicBezTo>
                <a:cubicBezTo>
                  <a:pt x="145" y="34"/>
                  <a:pt x="147" y="40"/>
                  <a:pt x="151" y="45"/>
                </a:cubicBezTo>
                <a:lnTo>
                  <a:pt x="140" y="64"/>
                </a:lnTo>
                <a:lnTo>
                  <a:pt x="140" y="64"/>
                </a:lnTo>
                <a:cubicBezTo>
                  <a:pt x="129" y="64"/>
                  <a:pt x="119" y="71"/>
                  <a:pt x="115" y="81"/>
                </a:cubicBezTo>
                <a:lnTo>
                  <a:pt x="84" y="81"/>
                </a:lnTo>
                <a:cubicBezTo>
                  <a:pt x="79" y="72"/>
                  <a:pt x="70" y="66"/>
                  <a:pt x="59" y="66"/>
                </a:cubicBezTo>
                <a:cubicBezTo>
                  <a:pt x="44" y="66"/>
                  <a:pt x="32" y="78"/>
                  <a:pt x="32" y="94"/>
                </a:cubicBezTo>
                <a:cubicBezTo>
                  <a:pt x="32" y="109"/>
                  <a:pt x="44" y="121"/>
                  <a:pt x="59" y="121"/>
                </a:cubicBezTo>
                <a:cubicBezTo>
                  <a:pt x="70" y="121"/>
                  <a:pt x="79" y="115"/>
                  <a:pt x="83" y="106"/>
                </a:cubicBezTo>
                <a:lnTo>
                  <a:pt x="118" y="106"/>
                </a:lnTo>
                <a:cubicBezTo>
                  <a:pt x="122" y="112"/>
                  <a:pt x="129" y="117"/>
                  <a:pt x="137" y="118"/>
                </a:cubicBezTo>
                <a:lnTo>
                  <a:pt x="150" y="141"/>
                </a:lnTo>
                <a:cubicBezTo>
                  <a:pt x="147" y="146"/>
                  <a:pt x="145" y="152"/>
                  <a:pt x="145" y="158"/>
                </a:cubicBezTo>
                <a:cubicBezTo>
                  <a:pt x="145" y="164"/>
                  <a:pt x="147" y="170"/>
                  <a:pt x="151" y="175"/>
                </a:cubicBezTo>
                <a:lnTo>
                  <a:pt x="139" y="195"/>
                </a:lnTo>
                <a:cubicBezTo>
                  <a:pt x="129" y="196"/>
                  <a:pt x="120" y="202"/>
                  <a:pt x="116" y="211"/>
                </a:cubicBezTo>
                <a:lnTo>
                  <a:pt x="84" y="211"/>
                </a:lnTo>
                <a:cubicBezTo>
                  <a:pt x="80" y="202"/>
                  <a:pt x="70" y="195"/>
                  <a:pt x="59" y="195"/>
                </a:cubicBezTo>
                <a:cubicBezTo>
                  <a:pt x="44" y="195"/>
                  <a:pt x="32" y="207"/>
                  <a:pt x="32" y="222"/>
                </a:cubicBezTo>
                <a:cubicBezTo>
                  <a:pt x="32" y="229"/>
                  <a:pt x="34" y="235"/>
                  <a:pt x="38" y="240"/>
                </a:cubicBezTo>
                <a:lnTo>
                  <a:pt x="26" y="261"/>
                </a:lnTo>
                <a:cubicBezTo>
                  <a:pt x="12" y="261"/>
                  <a:pt x="0" y="273"/>
                  <a:pt x="0" y="288"/>
                </a:cubicBezTo>
                <a:cubicBezTo>
                  <a:pt x="0" y="303"/>
                  <a:pt x="12" y="315"/>
                  <a:pt x="27" y="315"/>
                </a:cubicBezTo>
                <a:cubicBezTo>
                  <a:pt x="42" y="315"/>
                  <a:pt x="55" y="303"/>
                  <a:pt x="55" y="288"/>
                </a:cubicBezTo>
                <a:cubicBezTo>
                  <a:pt x="55" y="281"/>
                  <a:pt x="52" y="275"/>
                  <a:pt x="48" y="270"/>
                </a:cubicBezTo>
                <a:lnTo>
                  <a:pt x="60" y="250"/>
                </a:lnTo>
                <a:cubicBezTo>
                  <a:pt x="70" y="249"/>
                  <a:pt x="78" y="244"/>
                  <a:pt x="83" y="236"/>
                </a:cubicBezTo>
                <a:lnTo>
                  <a:pt x="117" y="236"/>
                </a:lnTo>
                <a:cubicBezTo>
                  <a:pt x="121" y="243"/>
                  <a:pt x="129" y="248"/>
                  <a:pt x="137" y="249"/>
                </a:cubicBezTo>
                <a:lnTo>
                  <a:pt x="150" y="271"/>
                </a:lnTo>
                <a:cubicBezTo>
                  <a:pt x="147" y="276"/>
                  <a:pt x="145" y="282"/>
                  <a:pt x="145" y="288"/>
                </a:cubicBezTo>
                <a:cubicBezTo>
                  <a:pt x="145" y="295"/>
                  <a:pt x="147" y="301"/>
                  <a:pt x="151" y="306"/>
                </a:cubicBezTo>
                <a:lnTo>
                  <a:pt x="139" y="327"/>
                </a:lnTo>
                <a:cubicBezTo>
                  <a:pt x="124" y="328"/>
                  <a:pt x="113" y="340"/>
                  <a:pt x="113" y="355"/>
                </a:cubicBezTo>
                <a:cubicBezTo>
                  <a:pt x="113" y="370"/>
                  <a:pt x="125" y="382"/>
                  <a:pt x="140" y="382"/>
                </a:cubicBezTo>
                <a:cubicBezTo>
                  <a:pt x="156" y="382"/>
                  <a:pt x="168" y="370"/>
                  <a:pt x="168" y="355"/>
                </a:cubicBezTo>
                <a:cubicBezTo>
                  <a:pt x="168" y="348"/>
                  <a:pt x="165" y="341"/>
                  <a:pt x="161" y="336"/>
                </a:cubicBezTo>
                <a:lnTo>
                  <a:pt x="167" y="325"/>
                </a:lnTo>
                <a:cubicBezTo>
                  <a:pt x="167" y="325"/>
                  <a:pt x="167" y="325"/>
                  <a:pt x="167" y="325"/>
                </a:cubicBezTo>
                <a:lnTo>
                  <a:pt x="173" y="315"/>
                </a:lnTo>
                <a:cubicBezTo>
                  <a:pt x="183" y="315"/>
                  <a:pt x="192" y="309"/>
                  <a:pt x="196" y="300"/>
                </a:cubicBezTo>
                <a:lnTo>
                  <a:pt x="228" y="300"/>
                </a:lnTo>
                <a:cubicBezTo>
                  <a:pt x="232" y="309"/>
                  <a:pt x="241" y="315"/>
                  <a:pt x="251" y="315"/>
                </a:cubicBezTo>
                <a:lnTo>
                  <a:pt x="263" y="336"/>
                </a:lnTo>
                <a:cubicBezTo>
                  <a:pt x="259" y="341"/>
                  <a:pt x="256" y="347"/>
                  <a:pt x="256" y="355"/>
                </a:cubicBezTo>
                <a:cubicBezTo>
                  <a:pt x="256" y="370"/>
                  <a:pt x="268" y="382"/>
                  <a:pt x="283" y="382"/>
                </a:cubicBezTo>
                <a:cubicBezTo>
                  <a:pt x="298" y="382"/>
                  <a:pt x="310" y="370"/>
                  <a:pt x="310" y="355"/>
                </a:cubicBezTo>
                <a:cubicBezTo>
                  <a:pt x="310" y="341"/>
                  <a:pt x="300" y="329"/>
                  <a:pt x="286" y="328"/>
                </a:cubicBezTo>
                <a:lnTo>
                  <a:pt x="273" y="306"/>
                </a:lnTo>
                <a:cubicBezTo>
                  <a:pt x="277" y="301"/>
                  <a:pt x="280" y="295"/>
                  <a:pt x="280" y="288"/>
                </a:cubicBezTo>
                <a:cubicBezTo>
                  <a:pt x="280" y="282"/>
                  <a:pt x="278" y="276"/>
                  <a:pt x="274" y="271"/>
                </a:cubicBezTo>
                <a:lnTo>
                  <a:pt x="287" y="249"/>
                </a:lnTo>
                <a:cubicBezTo>
                  <a:pt x="295" y="248"/>
                  <a:pt x="302" y="243"/>
                  <a:pt x="306" y="236"/>
                </a:cubicBezTo>
                <a:lnTo>
                  <a:pt x="336" y="236"/>
                </a:lnTo>
                <a:cubicBezTo>
                  <a:pt x="341" y="244"/>
                  <a:pt x="350" y="250"/>
                  <a:pt x="360" y="250"/>
                </a:cubicBezTo>
                <a:cubicBezTo>
                  <a:pt x="375" y="250"/>
                  <a:pt x="387" y="237"/>
                  <a:pt x="387" y="222"/>
                </a:cubicBezTo>
                <a:cubicBezTo>
                  <a:pt x="387" y="218"/>
                  <a:pt x="386" y="215"/>
                  <a:pt x="385" y="211"/>
                </a:cubicBezTo>
                <a:lnTo>
                  <a:pt x="400" y="185"/>
                </a:lnTo>
                <a:cubicBezTo>
                  <a:pt x="413" y="184"/>
                  <a:pt x="424" y="172"/>
                  <a:pt x="424" y="158"/>
                </a:cubicBezTo>
                <a:close/>
                <a:moveTo>
                  <a:pt x="252" y="261"/>
                </a:moveTo>
                <a:cubicBezTo>
                  <a:pt x="241" y="261"/>
                  <a:pt x="231" y="267"/>
                  <a:pt x="227" y="277"/>
                </a:cubicBezTo>
                <a:lnTo>
                  <a:pt x="197" y="277"/>
                </a:lnTo>
                <a:cubicBezTo>
                  <a:pt x="193" y="267"/>
                  <a:pt x="183" y="260"/>
                  <a:pt x="172" y="260"/>
                </a:cubicBezTo>
                <a:cubicBezTo>
                  <a:pt x="172" y="260"/>
                  <a:pt x="171" y="260"/>
                  <a:pt x="171" y="260"/>
                </a:cubicBezTo>
                <a:lnTo>
                  <a:pt x="160" y="241"/>
                </a:lnTo>
                <a:cubicBezTo>
                  <a:pt x="165" y="236"/>
                  <a:pt x="168" y="230"/>
                  <a:pt x="168" y="222"/>
                </a:cubicBezTo>
                <a:cubicBezTo>
                  <a:pt x="168" y="215"/>
                  <a:pt x="165" y="209"/>
                  <a:pt x="161" y="204"/>
                </a:cubicBezTo>
                <a:lnTo>
                  <a:pt x="172" y="185"/>
                </a:lnTo>
                <a:cubicBezTo>
                  <a:pt x="172" y="185"/>
                  <a:pt x="172" y="185"/>
                  <a:pt x="172" y="185"/>
                </a:cubicBezTo>
                <a:cubicBezTo>
                  <a:pt x="183" y="185"/>
                  <a:pt x="192" y="179"/>
                  <a:pt x="196" y="170"/>
                </a:cubicBezTo>
                <a:lnTo>
                  <a:pt x="228" y="170"/>
                </a:lnTo>
                <a:cubicBezTo>
                  <a:pt x="232" y="179"/>
                  <a:pt x="241" y="185"/>
                  <a:pt x="251" y="185"/>
                </a:cubicBezTo>
                <a:lnTo>
                  <a:pt x="262" y="204"/>
                </a:lnTo>
                <a:cubicBezTo>
                  <a:pt x="258" y="209"/>
                  <a:pt x="256" y="215"/>
                  <a:pt x="256" y="222"/>
                </a:cubicBezTo>
                <a:cubicBezTo>
                  <a:pt x="256" y="230"/>
                  <a:pt x="259" y="237"/>
                  <a:pt x="263" y="242"/>
                </a:cubicBezTo>
                <a:lnTo>
                  <a:pt x="252" y="261"/>
                </a:lnTo>
                <a:cubicBezTo>
                  <a:pt x="252" y="261"/>
                  <a:pt x="252" y="261"/>
                  <a:pt x="252" y="2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out-of-basket-commercial-symbol_49779"/>
          <p:cNvSpPr>
            <a:spLocks noChangeAspect="1"/>
          </p:cNvSpPr>
          <p:nvPr/>
        </p:nvSpPr>
        <p:spPr bwMode="auto">
          <a:xfrm>
            <a:off x="8620329" y="2394914"/>
            <a:ext cx="439353" cy="394465"/>
          </a:xfrm>
          <a:custGeom>
            <a:avLst/>
            <a:gdLst>
              <a:gd name="T0" fmla="*/ 6113 w 6561"/>
              <a:gd name="T1" fmla="*/ 5006 h 5901"/>
              <a:gd name="T2" fmla="*/ 5890 w 6561"/>
              <a:gd name="T3" fmla="*/ 5006 h 5901"/>
              <a:gd name="T4" fmla="*/ 5890 w 6561"/>
              <a:gd name="T5" fmla="*/ 349 h 5901"/>
              <a:gd name="T6" fmla="*/ 5540 w 6561"/>
              <a:gd name="T7" fmla="*/ 0 h 5901"/>
              <a:gd name="T8" fmla="*/ 4804 w 6561"/>
              <a:gd name="T9" fmla="*/ 0 h 5901"/>
              <a:gd name="T10" fmla="*/ 4454 w 6561"/>
              <a:gd name="T11" fmla="*/ 349 h 5901"/>
              <a:gd name="T12" fmla="*/ 4454 w 6561"/>
              <a:gd name="T13" fmla="*/ 5006 h 5901"/>
              <a:gd name="T14" fmla="*/ 4008 w 6561"/>
              <a:gd name="T15" fmla="*/ 5006 h 5901"/>
              <a:gd name="T16" fmla="*/ 4008 w 6561"/>
              <a:gd name="T17" fmla="*/ 1580 h 5901"/>
              <a:gd name="T18" fmla="*/ 3658 w 6561"/>
              <a:gd name="T19" fmla="*/ 1230 h 5901"/>
              <a:gd name="T20" fmla="*/ 2923 w 6561"/>
              <a:gd name="T21" fmla="*/ 1230 h 5901"/>
              <a:gd name="T22" fmla="*/ 2573 w 6561"/>
              <a:gd name="T23" fmla="*/ 1580 h 5901"/>
              <a:gd name="T24" fmla="*/ 2573 w 6561"/>
              <a:gd name="T25" fmla="*/ 5006 h 5901"/>
              <a:gd name="T26" fmla="*/ 2236 w 6561"/>
              <a:gd name="T27" fmla="*/ 5006 h 5901"/>
              <a:gd name="T28" fmla="*/ 2236 w 6561"/>
              <a:gd name="T29" fmla="*/ 3502 h 5901"/>
              <a:gd name="T30" fmla="*/ 1887 w 6561"/>
              <a:gd name="T31" fmla="*/ 3152 h 5901"/>
              <a:gd name="T32" fmla="*/ 1151 w 6561"/>
              <a:gd name="T33" fmla="*/ 3152 h 5901"/>
              <a:gd name="T34" fmla="*/ 801 w 6561"/>
              <a:gd name="T35" fmla="*/ 3502 h 5901"/>
              <a:gd name="T36" fmla="*/ 801 w 6561"/>
              <a:gd name="T37" fmla="*/ 5006 h 5901"/>
              <a:gd name="T38" fmla="*/ 448 w 6561"/>
              <a:gd name="T39" fmla="*/ 5006 h 5901"/>
              <a:gd name="T40" fmla="*/ 0 w 6561"/>
              <a:gd name="T41" fmla="*/ 5454 h 5901"/>
              <a:gd name="T42" fmla="*/ 448 w 6561"/>
              <a:gd name="T43" fmla="*/ 5901 h 5901"/>
              <a:gd name="T44" fmla="*/ 6113 w 6561"/>
              <a:gd name="T45" fmla="*/ 5901 h 5901"/>
              <a:gd name="T46" fmla="*/ 6561 w 6561"/>
              <a:gd name="T47" fmla="*/ 5454 h 5901"/>
              <a:gd name="T48" fmla="*/ 6113 w 6561"/>
              <a:gd name="T49" fmla="*/ 5006 h 5901"/>
              <a:gd name="T50" fmla="*/ 3021 w 6561"/>
              <a:gd name="T51" fmla="*/ 1678 h 5901"/>
              <a:gd name="T52" fmla="*/ 3561 w 6561"/>
              <a:gd name="T53" fmla="*/ 1678 h 5901"/>
              <a:gd name="T54" fmla="*/ 3561 w 6561"/>
              <a:gd name="T55" fmla="*/ 5006 h 5901"/>
              <a:gd name="T56" fmla="*/ 3021 w 6561"/>
              <a:gd name="T57" fmla="*/ 5006 h 5901"/>
              <a:gd name="T58" fmla="*/ 3021 w 6561"/>
              <a:gd name="T59" fmla="*/ 1678 h 5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61" h="5901">
                <a:moveTo>
                  <a:pt x="6113" y="5006"/>
                </a:moveTo>
                <a:lnTo>
                  <a:pt x="5890" y="5006"/>
                </a:lnTo>
                <a:lnTo>
                  <a:pt x="5890" y="349"/>
                </a:lnTo>
                <a:cubicBezTo>
                  <a:pt x="5890" y="156"/>
                  <a:pt x="5733" y="0"/>
                  <a:pt x="5540" y="0"/>
                </a:cubicBezTo>
                <a:lnTo>
                  <a:pt x="4804" y="0"/>
                </a:lnTo>
                <a:cubicBezTo>
                  <a:pt x="4611" y="0"/>
                  <a:pt x="4454" y="156"/>
                  <a:pt x="4454" y="349"/>
                </a:cubicBezTo>
                <a:lnTo>
                  <a:pt x="4454" y="5006"/>
                </a:lnTo>
                <a:lnTo>
                  <a:pt x="4008" y="5006"/>
                </a:lnTo>
                <a:lnTo>
                  <a:pt x="4008" y="1580"/>
                </a:lnTo>
                <a:cubicBezTo>
                  <a:pt x="4008" y="1387"/>
                  <a:pt x="3852" y="1230"/>
                  <a:pt x="3658" y="1230"/>
                </a:cubicBezTo>
                <a:lnTo>
                  <a:pt x="2923" y="1230"/>
                </a:lnTo>
                <a:cubicBezTo>
                  <a:pt x="2730" y="1230"/>
                  <a:pt x="2573" y="1387"/>
                  <a:pt x="2573" y="1580"/>
                </a:cubicBezTo>
                <a:lnTo>
                  <a:pt x="2573" y="5006"/>
                </a:lnTo>
                <a:lnTo>
                  <a:pt x="2236" y="5006"/>
                </a:lnTo>
                <a:lnTo>
                  <a:pt x="2236" y="3502"/>
                </a:lnTo>
                <a:cubicBezTo>
                  <a:pt x="2236" y="3309"/>
                  <a:pt x="2080" y="3152"/>
                  <a:pt x="1887" y="3152"/>
                </a:cubicBezTo>
                <a:lnTo>
                  <a:pt x="1151" y="3152"/>
                </a:lnTo>
                <a:cubicBezTo>
                  <a:pt x="958" y="3152"/>
                  <a:pt x="801" y="3309"/>
                  <a:pt x="801" y="3502"/>
                </a:cubicBezTo>
                <a:lnTo>
                  <a:pt x="801" y="5006"/>
                </a:lnTo>
                <a:lnTo>
                  <a:pt x="448" y="5006"/>
                </a:lnTo>
                <a:cubicBezTo>
                  <a:pt x="200" y="5006"/>
                  <a:pt x="0" y="5207"/>
                  <a:pt x="0" y="5454"/>
                </a:cubicBezTo>
                <a:cubicBezTo>
                  <a:pt x="0" y="5701"/>
                  <a:pt x="200" y="5901"/>
                  <a:pt x="448" y="5901"/>
                </a:cubicBezTo>
                <a:lnTo>
                  <a:pt x="6113" y="5901"/>
                </a:lnTo>
                <a:cubicBezTo>
                  <a:pt x="6360" y="5901"/>
                  <a:pt x="6561" y="5701"/>
                  <a:pt x="6561" y="5454"/>
                </a:cubicBezTo>
                <a:cubicBezTo>
                  <a:pt x="6561" y="5207"/>
                  <a:pt x="6360" y="5006"/>
                  <a:pt x="6113" y="5006"/>
                </a:cubicBezTo>
                <a:close/>
                <a:moveTo>
                  <a:pt x="3021" y="1678"/>
                </a:moveTo>
                <a:lnTo>
                  <a:pt x="3561" y="1678"/>
                </a:lnTo>
                <a:lnTo>
                  <a:pt x="3561" y="5006"/>
                </a:lnTo>
                <a:lnTo>
                  <a:pt x="3021" y="5006"/>
                </a:lnTo>
                <a:lnTo>
                  <a:pt x="3021" y="167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out-of-basket-commercial-symbol_49779"/>
          <p:cNvSpPr>
            <a:spLocks noChangeAspect="1"/>
          </p:cNvSpPr>
          <p:nvPr/>
        </p:nvSpPr>
        <p:spPr bwMode="auto">
          <a:xfrm>
            <a:off x="9261975" y="2383558"/>
            <a:ext cx="439353" cy="417178"/>
          </a:xfrm>
          <a:custGeom>
            <a:avLst/>
            <a:gdLst>
              <a:gd name="T0" fmla="*/ 4799 w 6135"/>
              <a:gd name="T1" fmla="*/ 5819 h 5834"/>
              <a:gd name="T2" fmla="*/ 4654 w 6135"/>
              <a:gd name="T3" fmla="*/ 5772 h 5834"/>
              <a:gd name="T4" fmla="*/ 3067 w 6135"/>
              <a:gd name="T5" fmla="*/ 4619 h 5834"/>
              <a:gd name="T6" fmla="*/ 1480 w 6135"/>
              <a:gd name="T7" fmla="*/ 5772 h 5834"/>
              <a:gd name="T8" fmla="*/ 1192 w 6135"/>
              <a:gd name="T9" fmla="*/ 5772 h 5834"/>
              <a:gd name="T10" fmla="*/ 1103 w 6135"/>
              <a:gd name="T11" fmla="*/ 5498 h 5834"/>
              <a:gd name="T12" fmla="*/ 1709 w 6135"/>
              <a:gd name="T13" fmla="*/ 3632 h 5834"/>
              <a:gd name="T14" fmla="*/ 122 w 6135"/>
              <a:gd name="T15" fmla="*/ 2479 h 5834"/>
              <a:gd name="T16" fmla="*/ 33 w 6135"/>
              <a:gd name="T17" fmla="*/ 2205 h 5834"/>
              <a:gd name="T18" fmla="*/ 266 w 6135"/>
              <a:gd name="T19" fmla="*/ 2035 h 5834"/>
              <a:gd name="T20" fmla="*/ 2228 w 6135"/>
              <a:gd name="T21" fmla="*/ 2035 h 5834"/>
              <a:gd name="T22" fmla="*/ 2834 w 6135"/>
              <a:gd name="T23" fmla="*/ 170 h 5834"/>
              <a:gd name="T24" fmla="*/ 3067 w 6135"/>
              <a:gd name="T25" fmla="*/ 0 h 5834"/>
              <a:gd name="T26" fmla="*/ 3301 w 6135"/>
              <a:gd name="T27" fmla="*/ 170 h 5834"/>
              <a:gd name="T28" fmla="*/ 3907 w 6135"/>
              <a:gd name="T29" fmla="*/ 2035 h 5834"/>
              <a:gd name="T30" fmla="*/ 5868 w 6135"/>
              <a:gd name="T31" fmla="*/ 2035 h 5834"/>
              <a:gd name="T32" fmla="*/ 6102 w 6135"/>
              <a:gd name="T33" fmla="*/ 2205 h 5834"/>
              <a:gd name="T34" fmla="*/ 6013 w 6135"/>
              <a:gd name="T35" fmla="*/ 2479 h 5834"/>
              <a:gd name="T36" fmla="*/ 4426 w 6135"/>
              <a:gd name="T37" fmla="*/ 3632 h 5834"/>
              <a:gd name="T38" fmla="*/ 5032 w 6135"/>
              <a:gd name="T39" fmla="*/ 5498 h 5834"/>
              <a:gd name="T40" fmla="*/ 4943 w 6135"/>
              <a:gd name="T41" fmla="*/ 5772 h 5834"/>
              <a:gd name="T42" fmla="*/ 4799 w 6135"/>
              <a:gd name="T43" fmla="*/ 5819 h 5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35" h="5834">
                <a:moveTo>
                  <a:pt x="4799" y="5819"/>
                </a:moveTo>
                <a:cubicBezTo>
                  <a:pt x="4748" y="5819"/>
                  <a:pt x="4697" y="5803"/>
                  <a:pt x="4654" y="5772"/>
                </a:cubicBezTo>
                <a:lnTo>
                  <a:pt x="3067" y="4619"/>
                </a:lnTo>
                <a:lnTo>
                  <a:pt x="1480" y="5772"/>
                </a:lnTo>
                <a:cubicBezTo>
                  <a:pt x="1394" y="5834"/>
                  <a:pt x="1278" y="5834"/>
                  <a:pt x="1192" y="5772"/>
                </a:cubicBezTo>
                <a:cubicBezTo>
                  <a:pt x="1106" y="5709"/>
                  <a:pt x="1070" y="5599"/>
                  <a:pt x="1103" y="5498"/>
                </a:cubicBezTo>
                <a:lnTo>
                  <a:pt x="1709" y="3632"/>
                </a:lnTo>
                <a:lnTo>
                  <a:pt x="122" y="2479"/>
                </a:lnTo>
                <a:cubicBezTo>
                  <a:pt x="36" y="2416"/>
                  <a:pt x="0" y="2306"/>
                  <a:pt x="33" y="2205"/>
                </a:cubicBezTo>
                <a:cubicBezTo>
                  <a:pt x="66" y="2104"/>
                  <a:pt x="160" y="2035"/>
                  <a:pt x="266" y="2035"/>
                </a:cubicBezTo>
                <a:lnTo>
                  <a:pt x="2228" y="2035"/>
                </a:lnTo>
                <a:lnTo>
                  <a:pt x="2834" y="170"/>
                </a:lnTo>
                <a:cubicBezTo>
                  <a:pt x="2867" y="68"/>
                  <a:pt x="2961" y="0"/>
                  <a:pt x="3067" y="0"/>
                </a:cubicBezTo>
                <a:cubicBezTo>
                  <a:pt x="3173" y="0"/>
                  <a:pt x="3268" y="68"/>
                  <a:pt x="3301" y="170"/>
                </a:cubicBezTo>
                <a:lnTo>
                  <a:pt x="3907" y="2035"/>
                </a:lnTo>
                <a:lnTo>
                  <a:pt x="5868" y="2035"/>
                </a:lnTo>
                <a:cubicBezTo>
                  <a:pt x="5975" y="2035"/>
                  <a:pt x="6069" y="2104"/>
                  <a:pt x="6102" y="2205"/>
                </a:cubicBezTo>
                <a:cubicBezTo>
                  <a:pt x="6135" y="2306"/>
                  <a:pt x="6099" y="2416"/>
                  <a:pt x="6013" y="2479"/>
                </a:cubicBezTo>
                <a:lnTo>
                  <a:pt x="4426" y="3632"/>
                </a:lnTo>
                <a:lnTo>
                  <a:pt x="5032" y="5498"/>
                </a:lnTo>
                <a:cubicBezTo>
                  <a:pt x="5065" y="5599"/>
                  <a:pt x="5029" y="5709"/>
                  <a:pt x="4943" y="5772"/>
                </a:cubicBezTo>
                <a:cubicBezTo>
                  <a:pt x="4900" y="5803"/>
                  <a:pt x="4849" y="5819"/>
                  <a:pt x="4799" y="581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out-of-basket-commercial-symbol_49779"/>
          <p:cNvSpPr>
            <a:spLocks noChangeAspect="1"/>
          </p:cNvSpPr>
          <p:nvPr/>
        </p:nvSpPr>
        <p:spPr bwMode="auto">
          <a:xfrm>
            <a:off x="9903621" y="2375724"/>
            <a:ext cx="439353" cy="43284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5028" h="596066">
                <a:moveTo>
                  <a:pt x="470081" y="563078"/>
                </a:moveTo>
                <a:lnTo>
                  <a:pt x="470081" y="565346"/>
                </a:lnTo>
                <a:cubicBezTo>
                  <a:pt x="470081" y="570912"/>
                  <a:pt x="474624" y="575448"/>
                  <a:pt x="480199" y="575448"/>
                </a:cubicBezTo>
                <a:lnTo>
                  <a:pt x="574260" y="575448"/>
                </a:lnTo>
                <a:cubicBezTo>
                  <a:pt x="579835" y="575448"/>
                  <a:pt x="584378" y="570912"/>
                  <a:pt x="584378" y="565346"/>
                </a:cubicBezTo>
                <a:lnTo>
                  <a:pt x="584378" y="563078"/>
                </a:lnTo>
                <a:close/>
                <a:moveTo>
                  <a:pt x="245405" y="563078"/>
                </a:moveTo>
                <a:lnTo>
                  <a:pt x="245405" y="565346"/>
                </a:lnTo>
                <a:cubicBezTo>
                  <a:pt x="245405" y="570912"/>
                  <a:pt x="249949" y="575448"/>
                  <a:pt x="255526" y="575448"/>
                </a:cubicBezTo>
                <a:lnTo>
                  <a:pt x="349502" y="575448"/>
                </a:lnTo>
                <a:cubicBezTo>
                  <a:pt x="355079" y="575448"/>
                  <a:pt x="359623" y="570912"/>
                  <a:pt x="359623" y="565346"/>
                </a:cubicBezTo>
                <a:lnTo>
                  <a:pt x="359623" y="563078"/>
                </a:lnTo>
                <a:close/>
                <a:moveTo>
                  <a:pt x="20650" y="563078"/>
                </a:moveTo>
                <a:lnTo>
                  <a:pt x="20650" y="565346"/>
                </a:lnTo>
                <a:cubicBezTo>
                  <a:pt x="20650" y="570912"/>
                  <a:pt x="25193" y="575448"/>
                  <a:pt x="30768" y="575448"/>
                </a:cubicBezTo>
                <a:lnTo>
                  <a:pt x="124829" y="575448"/>
                </a:lnTo>
                <a:cubicBezTo>
                  <a:pt x="130404" y="575448"/>
                  <a:pt x="134947" y="570912"/>
                  <a:pt x="134947" y="565346"/>
                </a:cubicBezTo>
                <a:lnTo>
                  <a:pt x="134947" y="563078"/>
                </a:lnTo>
                <a:close/>
                <a:moveTo>
                  <a:pt x="480199" y="389887"/>
                </a:moveTo>
                <a:cubicBezTo>
                  <a:pt x="474624" y="389887"/>
                  <a:pt x="470081" y="394423"/>
                  <a:pt x="470081" y="399990"/>
                </a:cubicBezTo>
                <a:lnTo>
                  <a:pt x="470081" y="542460"/>
                </a:lnTo>
                <a:lnTo>
                  <a:pt x="584378" y="542460"/>
                </a:lnTo>
                <a:lnTo>
                  <a:pt x="584378" y="399990"/>
                </a:lnTo>
                <a:cubicBezTo>
                  <a:pt x="584378" y="394423"/>
                  <a:pt x="579835" y="389887"/>
                  <a:pt x="574260" y="389887"/>
                </a:cubicBezTo>
                <a:close/>
                <a:moveTo>
                  <a:pt x="255526" y="389887"/>
                </a:moveTo>
                <a:cubicBezTo>
                  <a:pt x="249949" y="389887"/>
                  <a:pt x="245405" y="394423"/>
                  <a:pt x="245405" y="399990"/>
                </a:cubicBezTo>
                <a:lnTo>
                  <a:pt x="245405" y="542460"/>
                </a:lnTo>
                <a:lnTo>
                  <a:pt x="359623" y="542460"/>
                </a:lnTo>
                <a:lnTo>
                  <a:pt x="359623" y="399990"/>
                </a:lnTo>
                <a:cubicBezTo>
                  <a:pt x="359623" y="394423"/>
                  <a:pt x="355079" y="389887"/>
                  <a:pt x="349502" y="389887"/>
                </a:cubicBezTo>
                <a:close/>
                <a:moveTo>
                  <a:pt x="30768" y="389887"/>
                </a:moveTo>
                <a:cubicBezTo>
                  <a:pt x="25193" y="389887"/>
                  <a:pt x="20650" y="394423"/>
                  <a:pt x="20650" y="399990"/>
                </a:cubicBezTo>
                <a:lnTo>
                  <a:pt x="20650" y="542460"/>
                </a:lnTo>
                <a:lnTo>
                  <a:pt x="134947" y="542460"/>
                </a:lnTo>
                <a:lnTo>
                  <a:pt x="134947" y="399990"/>
                </a:lnTo>
                <a:cubicBezTo>
                  <a:pt x="134947" y="394423"/>
                  <a:pt x="130404" y="389887"/>
                  <a:pt x="124829" y="389887"/>
                </a:cubicBezTo>
                <a:close/>
                <a:moveTo>
                  <a:pt x="480199" y="369269"/>
                </a:moveTo>
                <a:lnTo>
                  <a:pt x="574260" y="369269"/>
                </a:lnTo>
                <a:cubicBezTo>
                  <a:pt x="591193" y="369269"/>
                  <a:pt x="605028" y="383083"/>
                  <a:pt x="605028" y="399990"/>
                </a:cubicBezTo>
                <a:lnTo>
                  <a:pt x="605028" y="565346"/>
                </a:lnTo>
                <a:cubicBezTo>
                  <a:pt x="605028" y="582355"/>
                  <a:pt x="591193" y="596066"/>
                  <a:pt x="574260" y="596066"/>
                </a:cubicBezTo>
                <a:lnTo>
                  <a:pt x="480199" y="596066"/>
                </a:lnTo>
                <a:cubicBezTo>
                  <a:pt x="463266" y="596066"/>
                  <a:pt x="449431" y="582355"/>
                  <a:pt x="449431" y="565346"/>
                </a:cubicBezTo>
                <a:lnTo>
                  <a:pt x="449431" y="399990"/>
                </a:lnTo>
                <a:cubicBezTo>
                  <a:pt x="449431" y="383083"/>
                  <a:pt x="463266" y="369269"/>
                  <a:pt x="480199" y="369269"/>
                </a:cubicBezTo>
                <a:close/>
                <a:moveTo>
                  <a:pt x="255526" y="369269"/>
                </a:moveTo>
                <a:lnTo>
                  <a:pt x="349502" y="369269"/>
                </a:lnTo>
                <a:cubicBezTo>
                  <a:pt x="366439" y="369269"/>
                  <a:pt x="380277" y="383083"/>
                  <a:pt x="380277" y="399990"/>
                </a:cubicBezTo>
                <a:lnTo>
                  <a:pt x="380277" y="565346"/>
                </a:lnTo>
                <a:cubicBezTo>
                  <a:pt x="380277" y="582355"/>
                  <a:pt x="366439" y="596066"/>
                  <a:pt x="349502" y="596066"/>
                </a:cubicBezTo>
                <a:lnTo>
                  <a:pt x="255526" y="596066"/>
                </a:lnTo>
                <a:cubicBezTo>
                  <a:pt x="238486" y="596066"/>
                  <a:pt x="224751" y="582355"/>
                  <a:pt x="224751" y="565346"/>
                </a:cubicBezTo>
                <a:lnTo>
                  <a:pt x="224751" y="399990"/>
                </a:lnTo>
                <a:cubicBezTo>
                  <a:pt x="224751" y="383083"/>
                  <a:pt x="238486" y="369269"/>
                  <a:pt x="255526" y="369269"/>
                </a:cubicBezTo>
                <a:close/>
                <a:moveTo>
                  <a:pt x="30768" y="369269"/>
                </a:moveTo>
                <a:lnTo>
                  <a:pt x="124829" y="369269"/>
                </a:lnTo>
                <a:cubicBezTo>
                  <a:pt x="141762" y="369269"/>
                  <a:pt x="155597" y="383083"/>
                  <a:pt x="155597" y="399990"/>
                </a:cubicBezTo>
                <a:lnTo>
                  <a:pt x="155597" y="565346"/>
                </a:lnTo>
                <a:cubicBezTo>
                  <a:pt x="155597" y="582355"/>
                  <a:pt x="141762" y="596066"/>
                  <a:pt x="124829" y="596066"/>
                </a:cubicBezTo>
                <a:lnTo>
                  <a:pt x="30768" y="596066"/>
                </a:lnTo>
                <a:cubicBezTo>
                  <a:pt x="13835" y="596066"/>
                  <a:pt x="0" y="582355"/>
                  <a:pt x="0" y="565346"/>
                </a:cubicBezTo>
                <a:lnTo>
                  <a:pt x="0" y="399990"/>
                </a:lnTo>
                <a:cubicBezTo>
                  <a:pt x="0" y="383083"/>
                  <a:pt x="13835" y="369269"/>
                  <a:pt x="30768" y="369269"/>
                </a:cubicBezTo>
                <a:close/>
                <a:moveTo>
                  <a:pt x="302495" y="234842"/>
                </a:moveTo>
                <a:cubicBezTo>
                  <a:pt x="308174" y="234842"/>
                  <a:pt x="312820" y="239482"/>
                  <a:pt x="312820" y="245153"/>
                </a:cubicBezTo>
                <a:lnTo>
                  <a:pt x="312820" y="292586"/>
                </a:lnTo>
                <a:lnTo>
                  <a:pt x="527172" y="292586"/>
                </a:lnTo>
                <a:cubicBezTo>
                  <a:pt x="532954" y="292586"/>
                  <a:pt x="537497" y="297226"/>
                  <a:pt x="537497" y="302898"/>
                </a:cubicBezTo>
                <a:lnTo>
                  <a:pt x="537497" y="340328"/>
                </a:lnTo>
                <a:cubicBezTo>
                  <a:pt x="537497" y="346000"/>
                  <a:pt x="532954" y="350640"/>
                  <a:pt x="527172" y="350640"/>
                </a:cubicBezTo>
                <a:cubicBezTo>
                  <a:pt x="521493" y="350640"/>
                  <a:pt x="516847" y="346000"/>
                  <a:pt x="516847" y="340328"/>
                </a:cubicBezTo>
                <a:lnTo>
                  <a:pt x="516847" y="313209"/>
                </a:lnTo>
                <a:lnTo>
                  <a:pt x="312820" y="313209"/>
                </a:lnTo>
                <a:lnTo>
                  <a:pt x="312820" y="340328"/>
                </a:lnTo>
                <a:cubicBezTo>
                  <a:pt x="312820" y="346000"/>
                  <a:pt x="308174" y="350640"/>
                  <a:pt x="302495" y="350640"/>
                </a:cubicBezTo>
                <a:cubicBezTo>
                  <a:pt x="296816" y="350640"/>
                  <a:pt x="292170" y="346000"/>
                  <a:pt x="292170" y="340328"/>
                </a:cubicBezTo>
                <a:lnTo>
                  <a:pt x="292170" y="313209"/>
                </a:lnTo>
                <a:lnTo>
                  <a:pt x="88040" y="313209"/>
                </a:lnTo>
                <a:lnTo>
                  <a:pt x="88040" y="340328"/>
                </a:lnTo>
                <a:cubicBezTo>
                  <a:pt x="88040" y="346000"/>
                  <a:pt x="83497" y="350640"/>
                  <a:pt x="77715" y="350640"/>
                </a:cubicBezTo>
                <a:cubicBezTo>
                  <a:pt x="72036" y="350640"/>
                  <a:pt x="67390" y="346000"/>
                  <a:pt x="67390" y="340328"/>
                </a:cubicBezTo>
                <a:lnTo>
                  <a:pt x="67390" y="302898"/>
                </a:lnTo>
                <a:cubicBezTo>
                  <a:pt x="67390" y="297226"/>
                  <a:pt x="72036" y="292586"/>
                  <a:pt x="77715" y="292586"/>
                </a:cubicBezTo>
                <a:lnTo>
                  <a:pt x="292170" y="292586"/>
                </a:lnTo>
                <a:lnTo>
                  <a:pt x="292170" y="245153"/>
                </a:lnTo>
                <a:cubicBezTo>
                  <a:pt x="292170" y="239482"/>
                  <a:pt x="296816" y="234842"/>
                  <a:pt x="302495" y="234842"/>
                </a:cubicBezTo>
                <a:close/>
                <a:moveTo>
                  <a:pt x="191705" y="153212"/>
                </a:moveTo>
                <a:lnTo>
                  <a:pt x="191705" y="160326"/>
                </a:lnTo>
                <a:cubicBezTo>
                  <a:pt x="191705" y="165894"/>
                  <a:pt x="196146" y="170431"/>
                  <a:pt x="201722" y="170431"/>
                </a:cubicBezTo>
                <a:lnTo>
                  <a:pt x="403307" y="170431"/>
                </a:lnTo>
                <a:cubicBezTo>
                  <a:pt x="408780" y="170431"/>
                  <a:pt x="413324" y="165894"/>
                  <a:pt x="413324" y="160326"/>
                </a:cubicBezTo>
                <a:lnTo>
                  <a:pt x="413324" y="153212"/>
                </a:lnTo>
                <a:close/>
                <a:moveTo>
                  <a:pt x="201722" y="20621"/>
                </a:moveTo>
                <a:cubicBezTo>
                  <a:pt x="196146" y="20621"/>
                  <a:pt x="191705" y="25054"/>
                  <a:pt x="191705" y="30622"/>
                </a:cubicBezTo>
                <a:lnTo>
                  <a:pt x="191705" y="132592"/>
                </a:lnTo>
                <a:lnTo>
                  <a:pt x="413324" y="132592"/>
                </a:lnTo>
                <a:lnTo>
                  <a:pt x="413324" y="30622"/>
                </a:lnTo>
                <a:cubicBezTo>
                  <a:pt x="413324" y="25054"/>
                  <a:pt x="408780" y="20621"/>
                  <a:pt x="403307" y="20621"/>
                </a:cubicBezTo>
                <a:close/>
                <a:moveTo>
                  <a:pt x="201722" y="0"/>
                </a:moveTo>
                <a:lnTo>
                  <a:pt x="403307" y="0"/>
                </a:lnTo>
                <a:cubicBezTo>
                  <a:pt x="420243" y="0"/>
                  <a:pt x="433978" y="13713"/>
                  <a:pt x="433978" y="30622"/>
                </a:cubicBezTo>
                <a:lnTo>
                  <a:pt x="433978" y="160326"/>
                </a:lnTo>
                <a:cubicBezTo>
                  <a:pt x="433978" y="177236"/>
                  <a:pt x="420243" y="191051"/>
                  <a:pt x="403307" y="191051"/>
                </a:cubicBezTo>
                <a:lnTo>
                  <a:pt x="312842" y="191051"/>
                </a:lnTo>
                <a:lnTo>
                  <a:pt x="312842" y="203424"/>
                </a:lnTo>
                <a:lnTo>
                  <a:pt x="378212" y="203424"/>
                </a:lnTo>
                <a:cubicBezTo>
                  <a:pt x="383892" y="203424"/>
                  <a:pt x="388539" y="208064"/>
                  <a:pt x="388539" y="213734"/>
                </a:cubicBezTo>
                <a:cubicBezTo>
                  <a:pt x="388539" y="219405"/>
                  <a:pt x="383892" y="224045"/>
                  <a:pt x="378212" y="224045"/>
                </a:cubicBezTo>
                <a:lnTo>
                  <a:pt x="226817" y="224045"/>
                </a:lnTo>
                <a:cubicBezTo>
                  <a:pt x="221034" y="224045"/>
                  <a:pt x="216490" y="219405"/>
                  <a:pt x="216490" y="213734"/>
                </a:cubicBezTo>
                <a:cubicBezTo>
                  <a:pt x="216490" y="208064"/>
                  <a:pt x="221034" y="203424"/>
                  <a:pt x="226817" y="203424"/>
                </a:cubicBezTo>
                <a:lnTo>
                  <a:pt x="292187" y="203424"/>
                </a:lnTo>
                <a:lnTo>
                  <a:pt x="292187" y="191051"/>
                </a:lnTo>
                <a:lnTo>
                  <a:pt x="201722" y="191051"/>
                </a:lnTo>
                <a:cubicBezTo>
                  <a:pt x="184786" y="191051"/>
                  <a:pt x="171051" y="177236"/>
                  <a:pt x="171051" y="160326"/>
                </a:cubicBezTo>
                <a:lnTo>
                  <a:pt x="171051" y="30622"/>
                </a:lnTo>
                <a:cubicBezTo>
                  <a:pt x="171051" y="13713"/>
                  <a:pt x="184786" y="0"/>
                  <a:pt x="20172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out-of-basket-commercial-symbol_49779"/>
          <p:cNvSpPr>
            <a:spLocks noChangeAspect="1"/>
          </p:cNvSpPr>
          <p:nvPr/>
        </p:nvSpPr>
        <p:spPr bwMode="auto">
          <a:xfrm>
            <a:off x="10546629" y="2372470"/>
            <a:ext cx="436629" cy="439353"/>
          </a:xfrm>
          <a:custGeom>
            <a:avLst/>
            <a:gdLst>
              <a:gd name="connsiteX0" fmla="*/ 0 w 596445"/>
              <a:gd name="connsiteY0" fmla="*/ 460757 h 600166"/>
              <a:gd name="connsiteX1" fmla="*/ 162584 w 596445"/>
              <a:gd name="connsiteY1" fmla="*/ 515661 h 600166"/>
              <a:gd name="connsiteX2" fmla="*/ 325168 w 596445"/>
              <a:gd name="connsiteY2" fmla="*/ 460757 h 600166"/>
              <a:gd name="connsiteX3" fmla="*/ 325168 w 596445"/>
              <a:gd name="connsiteY3" fmla="*/ 540965 h 600166"/>
              <a:gd name="connsiteX4" fmla="*/ 162584 w 596445"/>
              <a:gd name="connsiteY4" fmla="*/ 600166 h 600166"/>
              <a:gd name="connsiteX5" fmla="*/ 0 w 596445"/>
              <a:gd name="connsiteY5" fmla="*/ 540965 h 600166"/>
              <a:gd name="connsiteX6" fmla="*/ 596251 w 596445"/>
              <a:gd name="connsiteY6" fmla="*/ 369557 h 600166"/>
              <a:gd name="connsiteX7" fmla="*/ 596251 w 596445"/>
              <a:gd name="connsiteY7" fmla="*/ 449765 h 600166"/>
              <a:gd name="connsiteX8" fmla="*/ 433673 w 596445"/>
              <a:gd name="connsiteY8" fmla="*/ 508966 h 600166"/>
              <a:gd name="connsiteX9" fmla="*/ 347602 w 596445"/>
              <a:gd name="connsiteY9" fmla="*/ 499895 h 600166"/>
              <a:gd name="connsiteX10" fmla="*/ 347602 w 596445"/>
              <a:gd name="connsiteY10" fmla="*/ 415390 h 600166"/>
              <a:gd name="connsiteX11" fmla="*/ 433673 w 596445"/>
              <a:gd name="connsiteY11" fmla="*/ 424461 h 600166"/>
              <a:gd name="connsiteX12" fmla="*/ 596251 w 596445"/>
              <a:gd name="connsiteY12" fmla="*/ 369557 h 600166"/>
              <a:gd name="connsiteX13" fmla="*/ 0 w 596445"/>
              <a:gd name="connsiteY13" fmla="*/ 346681 h 600166"/>
              <a:gd name="connsiteX14" fmla="*/ 162584 w 596445"/>
              <a:gd name="connsiteY14" fmla="*/ 401108 h 600166"/>
              <a:gd name="connsiteX15" fmla="*/ 325168 w 596445"/>
              <a:gd name="connsiteY15" fmla="*/ 346681 h 600166"/>
              <a:gd name="connsiteX16" fmla="*/ 325168 w 596445"/>
              <a:gd name="connsiteY16" fmla="*/ 426889 h 600166"/>
              <a:gd name="connsiteX17" fmla="*/ 162584 w 596445"/>
              <a:gd name="connsiteY17" fmla="*/ 486090 h 600166"/>
              <a:gd name="connsiteX18" fmla="*/ 0 w 596445"/>
              <a:gd name="connsiteY18" fmla="*/ 426889 h 600166"/>
              <a:gd name="connsiteX19" fmla="*/ 0 w 596445"/>
              <a:gd name="connsiteY19" fmla="*/ 346681 h 600166"/>
              <a:gd name="connsiteX20" fmla="*/ 596233 w 596445"/>
              <a:gd name="connsiteY20" fmla="*/ 254944 h 600166"/>
              <a:gd name="connsiteX21" fmla="*/ 596233 w 596445"/>
              <a:gd name="connsiteY21" fmla="*/ 335664 h 600166"/>
              <a:gd name="connsiteX22" fmla="*/ 433667 w 596445"/>
              <a:gd name="connsiteY22" fmla="*/ 394891 h 600166"/>
              <a:gd name="connsiteX23" fmla="*/ 347602 w 596445"/>
              <a:gd name="connsiteY23" fmla="*/ 385816 h 600166"/>
              <a:gd name="connsiteX24" fmla="*/ 347602 w 596445"/>
              <a:gd name="connsiteY24" fmla="*/ 301275 h 600166"/>
              <a:gd name="connsiteX25" fmla="*/ 433667 w 596445"/>
              <a:gd name="connsiteY25" fmla="*/ 309872 h 600166"/>
              <a:gd name="connsiteX26" fmla="*/ 596233 w 596445"/>
              <a:gd name="connsiteY26" fmla="*/ 254944 h 600166"/>
              <a:gd name="connsiteX27" fmla="*/ 162555 w 596445"/>
              <a:gd name="connsiteY27" fmla="*/ 205813 h 600166"/>
              <a:gd name="connsiteX28" fmla="*/ 325109 w 596445"/>
              <a:gd name="connsiteY28" fmla="*/ 265022 h 600166"/>
              <a:gd name="connsiteX29" fmla="*/ 325109 w 596445"/>
              <a:gd name="connsiteY29" fmla="*/ 313726 h 600166"/>
              <a:gd name="connsiteX30" fmla="*/ 162555 w 596445"/>
              <a:gd name="connsiteY30" fmla="*/ 372935 h 600166"/>
              <a:gd name="connsiteX31" fmla="*/ 0 w 596445"/>
              <a:gd name="connsiteY31" fmla="*/ 313726 h 600166"/>
              <a:gd name="connsiteX32" fmla="*/ 0 w 596445"/>
              <a:gd name="connsiteY32" fmla="*/ 265022 h 600166"/>
              <a:gd name="connsiteX33" fmla="*/ 162555 w 596445"/>
              <a:gd name="connsiteY33" fmla="*/ 205813 h 600166"/>
              <a:gd name="connsiteX34" fmla="*/ 67402 w 596445"/>
              <a:gd name="connsiteY34" fmla="*/ 140407 h 600166"/>
              <a:gd name="connsiteX35" fmla="*/ 139640 w 596445"/>
              <a:gd name="connsiteY35" fmla="*/ 185286 h 600166"/>
              <a:gd name="connsiteX36" fmla="*/ 67402 w 596445"/>
              <a:gd name="connsiteY36" fmla="*/ 194835 h 600166"/>
              <a:gd name="connsiteX37" fmla="*/ 433697 w 596445"/>
              <a:gd name="connsiteY37" fmla="*/ 114613 h 600166"/>
              <a:gd name="connsiteX38" fmla="*/ 596251 w 596445"/>
              <a:gd name="connsiteY38" fmla="*/ 173822 h 600166"/>
              <a:gd name="connsiteX39" fmla="*/ 596251 w 596445"/>
              <a:gd name="connsiteY39" fmla="*/ 222526 h 600166"/>
              <a:gd name="connsiteX40" fmla="*/ 433697 w 596445"/>
              <a:gd name="connsiteY40" fmla="*/ 281735 h 600166"/>
              <a:gd name="connsiteX41" fmla="*/ 347638 w 596445"/>
              <a:gd name="connsiteY41" fmla="*/ 272663 h 600166"/>
              <a:gd name="connsiteX42" fmla="*/ 347638 w 596445"/>
              <a:gd name="connsiteY42" fmla="*/ 269320 h 600166"/>
              <a:gd name="connsiteX43" fmla="*/ 322299 w 596445"/>
              <a:gd name="connsiteY43" fmla="*/ 223959 h 600166"/>
              <a:gd name="connsiteX44" fmla="*/ 321343 w 596445"/>
              <a:gd name="connsiteY44" fmla="*/ 223481 h 600166"/>
              <a:gd name="connsiteX45" fmla="*/ 271142 w 596445"/>
              <a:gd name="connsiteY45" fmla="*/ 199606 h 600166"/>
              <a:gd name="connsiteX46" fmla="*/ 271142 w 596445"/>
              <a:gd name="connsiteY46" fmla="*/ 173822 h 600166"/>
              <a:gd name="connsiteX47" fmla="*/ 433697 w 596445"/>
              <a:gd name="connsiteY47" fmla="*/ 114613 h 600166"/>
              <a:gd name="connsiteX48" fmla="*/ 229995 w 596445"/>
              <a:gd name="connsiteY48" fmla="*/ 0 h 600166"/>
              <a:gd name="connsiteX49" fmla="*/ 392588 w 596445"/>
              <a:gd name="connsiteY49" fmla="*/ 59209 h 600166"/>
              <a:gd name="connsiteX50" fmla="*/ 392588 w 596445"/>
              <a:gd name="connsiteY50" fmla="*/ 93588 h 600166"/>
              <a:gd name="connsiteX51" fmla="*/ 248167 w 596445"/>
              <a:gd name="connsiteY51" fmla="*/ 166645 h 600166"/>
              <a:gd name="connsiteX52" fmla="*/ 229995 w 596445"/>
              <a:gd name="connsiteY52" fmla="*/ 167122 h 600166"/>
              <a:gd name="connsiteX53" fmla="*/ 67402 w 596445"/>
              <a:gd name="connsiteY53" fmla="*/ 107913 h 600166"/>
              <a:gd name="connsiteX54" fmla="*/ 67402 w 596445"/>
              <a:gd name="connsiteY54" fmla="*/ 59209 h 600166"/>
              <a:gd name="connsiteX55" fmla="*/ 229995 w 596445"/>
              <a:gd name="connsiteY55" fmla="*/ 0 h 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6445" h="600166">
                <a:moveTo>
                  <a:pt x="0" y="460757"/>
                </a:moveTo>
                <a:cubicBezTo>
                  <a:pt x="6217" y="491312"/>
                  <a:pt x="76989" y="515661"/>
                  <a:pt x="162584" y="515661"/>
                </a:cubicBezTo>
                <a:cubicBezTo>
                  <a:pt x="248658" y="515661"/>
                  <a:pt x="318952" y="491312"/>
                  <a:pt x="325168" y="460757"/>
                </a:cubicBezTo>
                <a:cubicBezTo>
                  <a:pt x="325646" y="462189"/>
                  <a:pt x="325168" y="540965"/>
                  <a:pt x="325168" y="540965"/>
                </a:cubicBezTo>
                <a:cubicBezTo>
                  <a:pt x="325168" y="573907"/>
                  <a:pt x="252483" y="600166"/>
                  <a:pt x="162584" y="600166"/>
                </a:cubicBezTo>
                <a:cubicBezTo>
                  <a:pt x="72685" y="600166"/>
                  <a:pt x="0" y="573907"/>
                  <a:pt x="0" y="540965"/>
                </a:cubicBezTo>
                <a:close/>
                <a:moveTo>
                  <a:pt x="596251" y="369557"/>
                </a:moveTo>
                <a:cubicBezTo>
                  <a:pt x="596251" y="370989"/>
                  <a:pt x="596251" y="449765"/>
                  <a:pt x="596251" y="449765"/>
                </a:cubicBezTo>
                <a:cubicBezTo>
                  <a:pt x="596251" y="482230"/>
                  <a:pt x="523569" y="508966"/>
                  <a:pt x="433673" y="508966"/>
                </a:cubicBezTo>
                <a:cubicBezTo>
                  <a:pt x="402114" y="508966"/>
                  <a:pt x="372467" y="505624"/>
                  <a:pt x="347602" y="499895"/>
                </a:cubicBezTo>
                <a:lnTo>
                  <a:pt x="347602" y="415390"/>
                </a:lnTo>
                <a:cubicBezTo>
                  <a:pt x="372467" y="421119"/>
                  <a:pt x="402114" y="424461"/>
                  <a:pt x="433673" y="424461"/>
                </a:cubicBezTo>
                <a:cubicBezTo>
                  <a:pt x="519266" y="424461"/>
                  <a:pt x="590035" y="400112"/>
                  <a:pt x="596251" y="369557"/>
                </a:cubicBezTo>
                <a:close/>
                <a:moveTo>
                  <a:pt x="0" y="346681"/>
                </a:moveTo>
                <a:cubicBezTo>
                  <a:pt x="6217" y="377236"/>
                  <a:pt x="76989" y="401108"/>
                  <a:pt x="162584" y="401108"/>
                </a:cubicBezTo>
                <a:cubicBezTo>
                  <a:pt x="248658" y="401108"/>
                  <a:pt x="318952" y="377236"/>
                  <a:pt x="325168" y="346681"/>
                </a:cubicBezTo>
                <a:cubicBezTo>
                  <a:pt x="325646" y="348113"/>
                  <a:pt x="325168" y="426889"/>
                  <a:pt x="325168" y="426889"/>
                </a:cubicBezTo>
                <a:cubicBezTo>
                  <a:pt x="325168" y="459354"/>
                  <a:pt x="252483" y="486090"/>
                  <a:pt x="162584" y="486090"/>
                </a:cubicBezTo>
                <a:cubicBezTo>
                  <a:pt x="72685" y="486090"/>
                  <a:pt x="0" y="459354"/>
                  <a:pt x="0" y="426889"/>
                </a:cubicBezTo>
                <a:cubicBezTo>
                  <a:pt x="0" y="426889"/>
                  <a:pt x="0" y="348113"/>
                  <a:pt x="0" y="346681"/>
                </a:cubicBezTo>
                <a:close/>
                <a:moveTo>
                  <a:pt x="596233" y="254944"/>
                </a:moveTo>
                <a:cubicBezTo>
                  <a:pt x="596711" y="256855"/>
                  <a:pt x="596233" y="335664"/>
                  <a:pt x="596233" y="335664"/>
                </a:cubicBezTo>
                <a:cubicBezTo>
                  <a:pt x="596233" y="368143"/>
                  <a:pt x="523556" y="394891"/>
                  <a:pt x="433667" y="394891"/>
                </a:cubicBezTo>
                <a:cubicBezTo>
                  <a:pt x="402110" y="394891"/>
                  <a:pt x="372465" y="391548"/>
                  <a:pt x="347602" y="385816"/>
                </a:cubicBezTo>
                <a:lnTo>
                  <a:pt x="347602" y="301275"/>
                </a:lnTo>
                <a:cubicBezTo>
                  <a:pt x="372465" y="306529"/>
                  <a:pt x="402110" y="309872"/>
                  <a:pt x="433667" y="309872"/>
                </a:cubicBezTo>
                <a:cubicBezTo>
                  <a:pt x="519253" y="309872"/>
                  <a:pt x="590017" y="285990"/>
                  <a:pt x="596233" y="254944"/>
                </a:cubicBezTo>
                <a:close/>
                <a:moveTo>
                  <a:pt x="162555" y="205813"/>
                </a:moveTo>
                <a:cubicBezTo>
                  <a:pt x="252438" y="205813"/>
                  <a:pt x="325109" y="232553"/>
                  <a:pt x="325109" y="265022"/>
                </a:cubicBezTo>
                <a:lnTo>
                  <a:pt x="325109" y="313726"/>
                </a:lnTo>
                <a:cubicBezTo>
                  <a:pt x="325109" y="346673"/>
                  <a:pt x="252438" y="372935"/>
                  <a:pt x="162555" y="372935"/>
                </a:cubicBezTo>
                <a:cubicBezTo>
                  <a:pt x="72672" y="372935"/>
                  <a:pt x="0" y="346673"/>
                  <a:pt x="0" y="313726"/>
                </a:cubicBezTo>
                <a:lnTo>
                  <a:pt x="0" y="265022"/>
                </a:lnTo>
                <a:cubicBezTo>
                  <a:pt x="0" y="232553"/>
                  <a:pt x="72672" y="205813"/>
                  <a:pt x="162555" y="205813"/>
                </a:cubicBezTo>
                <a:close/>
                <a:moveTo>
                  <a:pt x="67402" y="140407"/>
                </a:moveTo>
                <a:cubicBezTo>
                  <a:pt x="71229" y="159027"/>
                  <a:pt x="99455" y="175260"/>
                  <a:pt x="139640" y="185286"/>
                </a:cubicBezTo>
                <a:cubicBezTo>
                  <a:pt x="114764" y="186241"/>
                  <a:pt x="90365" y="189583"/>
                  <a:pt x="67402" y="194835"/>
                </a:cubicBezTo>
                <a:close/>
                <a:moveTo>
                  <a:pt x="433697" y="114613"/>
                </a:moveTo>
                <a:cubicBezTo>
                  <a:pt x="523580" y="114613"/>
                  <a:pt x="596251" y="141353"/>
                  <a:pt x="596251" y="173822"/>
                </a:cubicBezTo>
                <a:lnTo>
                  <a:pt x="596251" y="222526"/>
                </a:lnTo>
                <a:cubicBezTo>
                  <a:pt x="596251" y="255473"/>
                  <a:pt x="523580" y="281735"/>
                  <a:pt x="433697" y="281735"/>
                </a:cubicBezTo>
                <a:cubicBezTo>
                  <a:pt x="402142" y="281735"/>
                  <a:pt x="372500" y="278393"/>
                  <a:pt x="347638" y="272663"/>
                </a:cubicBezTo>
                <a:lnTo>
                  <a:pt x="347638" y="269320"/>
                </a:lnTo>
                <a:cubicBezTo>
                  <a:pt x="347638" y="251176"/>
                  <a:pt x="338076" y="236373"/>
                  <a:pt x="322299" y="223959"/>
                </a:cubicBezTo>
                <a:lnTo>
                  <a:pt x="321343" y="223481"/>
                </a:lnTo>
                <a:cubicBezTo>
                  <a:pt x="308434" y="213454"/>
                  <a:pt x="290744" y="205814"/>
                  <a:pt x="271142" y="199606"/>
                </a:cubicBezTo>
                <a:lnTo>
                  <a:pt x="271142" y="173822"/>
                </a:lnTo>
                <a:cubicBezTo>
                  <a:pt x="271142" y="141353"/>
                  <a:pt x="343814" y="114613"/>
                  <a:pt x="433697" y="114613"/>
                </a:cubicBezTo>
                <a:close/>
                <a:moveTo>
                  <a:pt x="229995" y="0"/>
                </a:moveTo>
                <a:cubicBezTo>
                  <a:pt x="319900" y="0"/>
                  <a:pt x="392588" y="26262"/>
                  <a:pt x="392588" y="59209"/>
                </a:cubicBezTo>
                <a:lnTo>
                  <a:pt x="392588" y="93588"/>
                </a:lnTo>
                <a:cubicBezTo>
                  <a:pt x="317987" y="99318"/>
                  <a:pt x="251515" y="124625"/>
                  <a:pt x="248167" y="166645"/>
                </a:cubicBezTo>
                <a:cubicBezTo>
                  <a:pt x="242429" y="167122"/>
                  <a:pt x="236212" y="167122"/>
                  <a:pt x="229995" y="167122"/>
                </a:cubicBezTo>
                <a:cubicBezTo>
                  <a:pt x="140569" y="167122"/>
                  <a:pt x="67402" y="140382"/>
                  <a:pt x="67402" y="107913"/>
                </a:cubicBezTo>
                <a:lnTo>
                  <a:pt x="67402" y="59209"/>
                </a:lnTo>
                <a:cubicBezTo>
                  <a:pt x="67402" y="26740"/>
                  <a:pt x="140569" y="0"/>
                  <a:pt x="22999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out-of-basket-commercial-symbol_49779"/>
          <p:cNvSpPr>
            <a:spLocks noChangeAspect="1"/>
          </p:cNvSpPr>
          <p:nvPr/>
        </p:nvSpPr>
        <p:spPr bwMode="auto">
          <a:xfrm>
            <a:off x="264417" y="2912249"/>
            <a:ext cx="439353" cy="438689"/>
          </a:xfrm>
          <a:custGeom>
            <a:avLst/>
            <a:gdLst>
              <a:gd name="connsiteX0" fmla="*/ 458469 w 607639"/>
              <a:gd name="connsiteY0" fmla="*/ 278254 h 606722"/>
              <a:gd name="connsiteX1" fmla="*/ 433280 w 607639"/>
              <a:gd name="connsiteY1" fmla="*/ 303317 h 606722"/>
              <a:gd name="connsiteX2" fmla="*/ 458469 w 607639"/>
              <a:gd name="connsiteY2" fmla="*/ 328469 h 606722"/>
              <a:gd name="connsiteX3" fmla="*/ 483657 w 607639"/>
              <a:gd name="connsiteY3" fmla="*/ 303317 h 606722"/>
              <a:gd name="connsiteX4" fmla="*/ 458469 w 607639"/>
              <a:gd name="connsiteY4" fmla="*/ 278254 h 606722"/>
              <a:gd name="connsiteX5" fmla="*/ 149172 w 607639"/>
              <a:gd name="connsiteY5" fmla="*/ 278254 h 606722"/>
              <a:gd name="connsiteX6" fmla="*/ 123983 w 607639"/>
              <a:gd name="connsiteY6" fmla="*/ 303317 h 606722"/>
              <a:gd name="connsiteX7" fmla="*/ 149172 w 607639"/>
              <a:gd name="connsiteY7" fmla="*/ 328469 h 606722"/>
              <a:gd name="connsiteX8" fmla="*/ 174360 w 607639"/>
              <a:gd name="connsiteY8" fmla="*/ 303317 h 606722"/>
              <a:gd name="connsiteX9" fmla="*/ 149172 w 607639"/>
              <a:gd name="connsiteY9" fmla="*/ 278254 h 606722"/>
              <a:gd name="connsiteX10" fmla="*/ 315524 w 607639"/>
              <a:gd name="connsiteY10" fmla="*/ 178356 h 606722"/>
              <a:gd name="connsiteX11" fmla="*/ 225895 w 607639"/>
              <a:gd name="connsiteY11" fmla="*/ 251679 h 606722"/>
              <a:gd name="connsiteX12" fmla="*/ 196434 w 607639"/>
              <a:gd name="connsiteY12" fmla="*/ 251679 h 606722"/>
              <a:gd name="connsiteX13" fmla="*/ 196434 w 607639"/>
              <a:gd name="connsiteY13" fmla="*/ 287764 h 606722"/>
              <a:gd name="connsiteX14" fmla="*/ 224115 w 607639"/>
              <a:gd name="connsiteY14" fmla="*/ 287764 h 606722"/>
              <a:gd name="connsiteX15" fmla="*/ 224115 w 607639"/>
              <a:gd name="connsiteY15" fmla="*/ 318959 h 606722"/>
              <a:gd name="connsiteX16" fmla="*/ 196434 w 607639"/>
              <a:gd name="connsiteY16" fmla="*/ 318959 h 606722"/>
              <a:gd name="connsiteX17" fmla="*/ 196434 w 607639"/>
              <a:gd name="connsiteY17" fmla="*/ 355044 h 606722"/>
              <a:gd name="connsiteX18" fmla="*/ 225895 w 607639"/>
              <a:gd name="connsiteY18" fmla="*/ 355044 h 606722"/>
              <a:gd name="connsiteX19" fmla="*/ 315524 w 607639"/>
              <a:gd name="connsiteY19" fmla="*/ 428279 h 606722"/>
              <a:gd name="connsiteX20" fmla="*/ 385928 w 607639"/>
              <a:gd name="connsiteY20" fmla="*/ 428279 h 606722"/>
              <a:gd name="connsiteX21" fmla="*/ 385928 w 607639"/>
              <a:gd name="connsiteY21" fmla="*/ 392283 h 606722"/>
              <a:gd name="connsiteX22" fmla="*/ 315524 w 607639"/>
              <a:gd name="connsiteY22" fmla="*/ 392283 h 606722"/>
              <a:gd name="connsiteX23" fmla="*/ 263189 w 607639"/>
              <a:gd name="connsiteY23" fmla="*/ 355044 h 606722"/>
              <a:gd name="connsiteX24" fmla="*/ 351572 w 607639"/>
              <a:gd name="connsiteY24" fmla="*/ 355044 h 606722"/>
              <a:gd name="connsiteX25" fmla="*/ 351572 w 607639"/>
              <a:gd name="connsiteY25" fmla="*/ 318959 h 606722"/>
              <a:gd name="connsiteX26" fmla="*/ 260162 w 607639"/>
              <a:gd name="connsiteY26" fmla="*/ 318959 h 606722"/>
              <a:gd name="connsiteX27" fmla="*/ 260162 w 607639"/>
              <a:gd name="connsiteY27" fmla="*/ 287764 h 606722"/>
              <a:gd name="connsiteX28" fmla="*/ 351572 w 607639"/>
              <a:gd name="connsiteY28" fmla="*/ 287764 h 606722"/>
              <a:gd name="connsiteX29" fmla="*/ 351572 w 607639"/>
              <a:gd name="connsiteY29" fmla="*/ 251679 h 606722"/>
              <a:gd name="connsiteX30" fmla="*/ 263189 w 607639"/>
              <a:gd name="connsiteY30" fmla="*/ 251679 h 606722"/>
              <a:gd name="connsiteX31" fmla="*/ 315524 w 607639"/>
              <a:gd name="connsiteY31" fmla="*/ 214440 h 606722"/>
              <a:gd name="connsiteX32" fmla="*/ 385928 w 607639"/>
              <a:gd name="connsiteY32" fmla="*/ 214440 h 606722"/>
              <a:gd name="connsiteX33" fmla="*/ 385928 w 607639"/>
              <a:gd name="connsiteY33" fmla="*/ 178356 h 606722"/>
              <a:gd name="connsiteX34" fmla="*/ 303776 w 607639"/>
              <a:gd name="connsiteY34" fmla="*/ 84679 h 606722"/>
              <a:gd name="connsiteX35" fmla="*/ 522820 w 607639"/>
              <a:gd name="connsiteY35" fmla="*/ 303317 h 606722"/>
              <a:gd name="connsiteX36" fmla="*/ 303776 w 607639"/>
              <a:gd name="connsiteY36" fmla="*/ 522044 h 606722"/>
              <a:gd name="connsiteX37" fmla="*/ 84820 w 607639"/>
              <a:gd name="connsiteY37" fmla="*/ 303317 h 606722"/>
              <a:gd name="connsiteX38" fmla="*/ 303776 w 607639"/>
              <a:gd name="connsiteY38" fmla="*/ 84679 h 606722"/>
              <a:gd name="connsiteX39" fmla="*/ 303775 w 607639"/>
              <a:gd name="connsiteY39" fmla="*/ 48612 h 606722"/>
              <a:gd name="connsiteX40" fmla="*/ 48686 w 607639"/>
              <a:gd name="connsiteY40" fmla="*/ 303317 h 606722"/>
              <a:gd name="connsiteX41" fmla="*/ 303775 w 607639"/>
              <a:gd name="connsiteY41" fmla="*/ 558021 h 606722"/>
              <a:gd name="connsiteX42" fmla="*/ 558864 w 607639"/>
              <a:gd name="connsiteY42" fmla="*/ 303317 h 606722"/>
              <a:gd name="connsiteX43" fmla="*/ 303775 w 607639"/>
              <a:gd name="connsiteY43" fmla="*/ 48612 h 606722"/>
              <a:gd name="connsiteX44" fmla="*/ 303775 w 607639"/>
              <a:gd name="connsiteY44" fmla="*/ 0 h 606722"/>
              <a:gd name="connsiteX45" fmla="*/ 518634 w 607639"/>
              <a:gd name="connsiteY45" fmla="*/ 88871 h 606722"/>
              <a:gd name="connsiteX46" fmla="*/ 607639 w 607639"/>
              <a:gd name="connsiteY46" fmla="*/ 303317 h 606722"/>
              <a:gd name="connsiteX47" fmla="*/ 518634 w 607639"/>
              <a:gd name="connsiteY47" fmla="*/ 517851 h 606722"/>
              <a:gd name="connsiteX48" fmla="*/ 303775 w 607639"/>
              <a:gd name="connsiteY48" fmla="*/ 606722 h 606722"/>
              <a:gd name="connsiteX49" fmla="*/ 89005 w 607639"/>
              <a:gd name="connsiteY49" fmla="*/ 517851 h 606722"/>
              <a:gd name="connsiteX50" fmla="*/ 0 w 607639"/>
              <a:gd name="connsiteY50" fmla="*/ 303317 h 606722"/>
              <a:gd name="connsiteX51" fmla="*/ 89005 w 607639"/>
              <a:gd name="connsiteY51" fmla="*/ 88871 h 606722"/>
              <a:gd name="connsiteX52" fmla="*/ 303775 w 607639"/>
              <a:gd name="connsiteY52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7639" h="606722">
                <a:moveTo>
                  <a:pt x="458469" y="278254"/>
                </a:moveTo>
                <a:cubicBezTo>
                  <a:pt x="444584" y="278254"/>
                  <a:pt x="433280" y="289452"/>
                  <a:pt x="433280" y="303317"/>
                </a:cubicBezTo>
                <a:cubicBezTo>
                  <a:pt x="433280" y="317182"/>
                  <a:pt x="444584" y="328469"/>
                  <a:pt x="458469" y="328469"/>
                </a:cubicBezTo>
                <a:cubicBezTo>
                  <a:pt x="472354" y="328469"/>
                  <a:pt x="483657" y="317182"/>
                  <a:pt x="483657" y="303317"/>
                </a:cubicBezTo>
                <a:cubicBezTo>
                  <a:pt x="483657" y="289452"/>
                  <a:pt x="472354" y="278254"/>
                  <a:pt x="458469" y="278254"/>
                </a:cubicBezTo>
                <a:close/>
                <a:moveTo>
                  <a:pt x="149172" y="278254"/>
                </a:moveTo>
                <a:cubicBezTo>
                  <a:pt x="135287" y="278254"/>
                  <a:pt x="123983" y="289452"/>
                  <a:pt x="123983" y="303317"/>
                </a:cubicBezTo>
                <a:cubicBezTo>
                  <a:pt x="123983" y="317182"/>
                  <a:pt x="135287" y="328469"/>
                  <a:pt x="149172" y="328469"/>
                </a:cubicBezTo>
                <a:cubicBezTo>
                  <a:pt x="163057" y="328469"/>
                  <a:pt x="174360" y="317182"/>
                  <a:pt x="174360" y="303317"/>
                </a:cubicBezTo>
                <a:cubicBezTo>
                  <a:pt x="174360" y="289452"/>
                  <a:pt x="163057" y="278254"/>
                  <a:pt x="149172" y="278254"/>
                </a:cubicBezTo>
                <a:close/>
                <a:moveTo>
                  <a:pt x="315524" y="178356"/>
                </a:moveTo>
                <a:cubicBezTo>
                  <a:pt x="271288" y="178356"/>
                  <a:pt x="234262" y="209907"/>
                  <a:pt x="225895" y="251679"/>
                </a:cubicBezTo>
                <a:lnTo>
                  <a:pt x="196434" y="251679"/>
                </a:lnTo>
                <a:lnTo>
                  <a:pt x="196434" y="287764"/>
                </a:lnTo>
                <a:lnTo>
                  <a:pt x="224115" y="287764"/>
                </a:lnTo>
                <a:lnTo>
                  <a:pt x="224115" y="318959"/>
                </a:lnTo>
                <a:lnTo>
                  <a:pt x="196434" y="318959"/>
                </a:lnTo>
                <a:lnTo>
                  <a:pt x="196434" y="355044"/>
                </a:lnTo>
                <a:lnTo>
                  <a:pt x="225895" y="355044"/>
                </a:lnTo>
                <a:cubicBezTo>
                  <a:pt x="234262" y="396727"/>
                  <a:pt x="271288" y="428279"/>
                  <a:pt x="315524" y="428279"/>
                </a:cubicBezTo>
                <a:lnTo>
                  <a:pt x="385928" y="428279"/>
                </a:lnTo>
                <a:lnTo>
                  <a:pt x="385928" y="392283"/>
                </a:lnTo>
                <a:lnTo>
                  <a:pt x="315524" y="392283"/>
                </a:lnTo>
                <a:cubicBezTo>
                  <a:pt x="291315" y="392283"/>
                  <a:pt x="270754" y="376641"/>
                  <a:pt x="263189" y="355044"/>
                </a:cubicBezTo>
                <a:lnTo>
                  <a:pt x="351572" y="355044"/>
                </a:lnTo>
                <a:lnTo>
                  <a:pt x="351572" y="318959"/>
                </a:lnTo>
                <a:lnTo>
                  <a:pt x="260162" y="318959"/>
                </a:lnTo>
                <a:lnTo>
                  <a:pt x="260162" y="287764"/>
                </a:lnTo>
                <a:lnTo>
                  <a:pt x="351572" y="287764"/>
                </a:lnTo>
                <a:lnTo>
                  <a:pt x="351572" y="251679"/>
                </a:lnTo>
                <a:lnTo>
                  <a:pt x="263189" y="251679"/>
                </a:lnTo>
                <a:cubicBezTo>
                  <a:pt x="270754" y="230082"/>
                  <a:pt x="291315" y="214440"/>
                  <a:pt x="315524" y="214440"/>
                </a:cubicBezTo>
                <a:lnTo>
                  <a:pt x="385928" y="214440"/>
                </a:lnTo>
                <a:lnTo>
                  <a:pt x="385928" y="178356"/>
                </a:lnTo>
                <a:close/>
                <a:moveTo>
                  <a:pt x="303776" y="84679"/>
                </a:moveTo>
                <a:cubicBezTo>
                  <a:pt x="424557" y="84679"/>
                  <a:pt x="522820" y="182799"/>
                  <a:pt x="522820" y="303317"/>
                </a:cubicBezTo>
                <a:cubicBezTo>
                  <a:pt x="522820" y="423923"/>
                  <a:pt x="424557" y="522044"/>
                  <a:pt x="303776" y="522044"/>
                </a:cubicBezTo>
                <a:cubicBezTo>
                  <a:pt x="183083" y="522044"/>
                  <a:pt x="84820" y="423923"/>
                  <a:pt x="84820" y="303317"/>
                </a:cubicBezTo>
                <a:cubicBezTo>
                  <a:pt x="84820" y="182799"/>
                  <a:pt x="183083" y="84679"/>
                  <a:pt x="303776" y="84679"/>
                </a:cubicBezTo>
                <a:close/>
                <a:moveTo>
                  <a:pt x="303775" y="48612"/>
                </a:moveTo>
                <a:cubicBezTo>
                  <a:pt x="163147" y="48612"/>
                  <a:pt x="48686" y="162900"/>
                  <a:pt x="48686" y="303317"/>
                </a:cubicBezTo>
                <a:cubicBezTo>
                  <a:pt x="48686" y="443822"/>
                  <a:pt x="163147" y="558021"/>
                  <a:pt x="303775" y="558021"/>
                </a:cubicBezTo>
                <a:cubicBezTo>
                  <a:pt x="444492" y="558021"/>
                  <a:pt x="558864" y="443822"/>
                  <a:pt x="558864" y="303317"/>
                </a:cubicBezTo>
                <a:cubicBezTo>
                  <a:pt x="558864" y="162900"/>
                  <a:pt x="444492" y="48612"/>
                  <a:pt x="303775" y="48612"/>
                </a:cubicBezTo>
                <a:close/>
                <a:moveTo>
                  <a:pt x="303775" y="0"/>
                </a:moveTo>
                <a:cubicBezTo>
                  <a:pt x="384948" y="0"/>
                  <a:pt x="461225" y="31549"/>
                  <a:pt x="518634" y="88871"/>
                </a:cubicBezTo>
                <a:cubicBezTo>
                  <a:pt x="576042" y="146104"/>
                  <a:pt x="607639" y="222355"/>
                  <a:pt x="607639" y="303317"/>
                </a:cubicBezTo>
                <a:cubicBezTo>
                  <a:pt x="607639" y="384367"/>
                  <a:pt x="576042" y="460529"/>
                  <a:pt x="518634" y="517851"/>
                </a:cubicBezTo>
                <a:cubicBezTo>
                  <a:pt x="461225" y="575173"/>
                  <a:pt x="384948" y="606722"/>
                  <a:pt x="303775" y="606722"/>
                </a:cubicBezTo>
                <a:cubicBezTo>
                  <a:pt x="222691" y="606722"/>
                  <a:pt x="146325" y="575173"/>
                  <a:pt x="89005" y="517851"/>
                </a:cubicBezTo>
                <a:cubicBezTo>
                  <a:pt x="31597" y="460529"/>
                  <a:pt x="0" y="384367"/>
                  <a:pt x="0" y="303317"/>
                </a:cubicBezTo>
                <a:cubicBezTo>
                  <a:pt x="0" y="222355"/>
                  <a:pt x="31597" y="146104"/>
                  <a:pt x="89005" y="88871"/>
                </a:cubicBezTo>
                <a:cubicBezTo>
                  <a:pt x="146325" y="31549"/>
                  <a:pt x="222691" y="0"/>
                  <a:pt x="30377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out-of-basket-commercial-symbol_49779"/>
          <p:cNvSpPr>
            <a:spLocks noChangeAspect="1"/>
          </p:cNvSpPr>
          <p:nvPr/>
        </p:nvSpPr>
        <p:spPr bwMode="auto">
          <a:xfrm>
            <a:off x="975254" y="2911917"/>
            <a:ext cx="329999" cy="439353"/>
          </a:xfrm>
          <a:custGeom>
            <a:avLst/>
            <a:gdLst>
              <a:gd name="T0" fmla="*/ 5120 w 5120"/>
              <a:gd name="T1" fmla="*/ 284 h 6827"/>
              <a:gd name="T2" fmla="*/ 5104 w 5120"/>
              <a:gd name="T3" fmla="*/ 190 h 6827"/>
              <a:gd name="T4" fmla="*/ 4836 w 5120"/>
              <a:gd name="T5" fmla="*/ 0 h 6827"/>
              <a:gd name="T6" fmla="*/ 285 w 5120"/>
              <a:gd name="T7" fmla="*/ 0 h 6827"/>
              <a:gd name="T8" fmla="*/ 16 w 5120"/>
              <a:gd name="T9" fmla="*/ 190 h 6827"/>
              <a:gd name="T10" fmla="*/ 0 w 5120"/>
              <a:gd name="T11" fmla="*/ 284 h 6827"/>
              <a:gd name="T12" fmla="*/ 0 w 5120"/>
              <a:gd name="T13" fmla="*/ 284 h 6827"/>
              <a:gd name="T14" fmla="*/ 0 w 5120"/>
              <a:gd name="T15" fmla="*/ 2558 h 6827"/>
              <a:gd name="T16" fmla="*/ 0 w 5120"/>
              <a:gd name="T17" fmla="*/ 2560 h 6827"/>
              <a:gd name="T18" fmla="*/ 0 w 5120"/>
              <a:gd name="T19" fmla="*/ 6542 h 6827"/>
              <a:gd name="T20" fmla="*/ 285 w 5120"/>
              <a:gd name="T21" fmla="*/ 6827 h 6827"/>
              <a:gd name="T22" fmla="*/ 4836 w 5120"/>
              <a:gd name="T23" fmla="*/ 6827 h 6827"/>
              <a:gd name="T24" fmla="*/ 5120 w 5120"/>
              <a:gd name="T25" fmla="*/ 6542 h 6827"/>
              <a:gd name="T26" fmla="*/ 5120 w 5120"/>
              <a:gd name="T27" fmla="*/ 2560 h 6827"/>
              <a:gd name="T28" fmla="*/ 5120 w 5120"/>
              <a:gd name="T29" fmla="*/ 2560 h 6827"/>
              <a:gd name="T30" fmla="*/ 5120 w 5120"/>
              <a:gd name="T31" fmla="*/ 284 h 6827"/>
              <a:gd name="T32" fmla="*/ 5120 w 5120"/>
              <a:gd name="T33" fmla="*/ 284 h 6827"/>
              <a:gd name="T34" fmla="*/ 569 w 5120"/>
              <a:gd name="T35" fmla="*/ 876 h 6827"/>
              <a:gd name="T36" fmla="*/ 1252 w 5120"/>
              <a:gd name="T37" fmla="*/ 1422 h 6827"/>
              <a:gd name="T38" fmla="*/ 569 w 5120"/>
              <a:gd name="T39" fmla="*/ 1968 h 6827"/>
              <a:gd name="T40" fmla="*/ 569 w 5120"/>
              <a:gd name="T41" fmla="*/ 876 h 6827"/>
              <a:gd name="T42" fmla="*/ 4552 w 5120"/>
              <a:gd name="T43" fmla="*/ 1968 h 6827"/>
              <a:gd name="T44" fmla="*/ 3869 w 5120"/>
              <a:gd name="T45" fmla="*/ 1422 h 6827"/>
              <a:gd name="T46" fmla="*/ 4552 w 5120"/>
              <a:gd name="T47" fmla="*/ 876 h 6827"/>
              <a:gd name="T48" fmla="*/ 4552 w 5120"/>
              <a:gd name="T49" fmla="*/ 1968 h 6827"/>
              <a:gd name="T50" fmla="*/ 4025 w 5120"/>
              <a:gd name="T51" fmla="*/ 569 h 6827"/>
              <a:gd name="T52" fmla="*/ 3236 w 5120"/>
              <a:gd name="T53" fmla="*/ 1200 h 6827"/>
              <a:gd name="T54" fmla="*/ 3129 w 5120"/>
              <a:gd name="T55" fmla="*/ 1422 h 6827"/>
              <a:gd name="T56" fmla="*/ 3236 w 5120"/>
              <a:gd name="T57" fmla="*/ 1644 h 6827"/>
              <a:gd name="T58" fmla="*/ 4025 w 5120"/>
              <a:gd name="T59" fmla="*/ 2276 h 6827"/>
              <a:gd name="T60" fmla="*/ 1096 w 5120"/>
              <a:gd name="T61" fmla="*/ 2276 h 6827"/>
              <a:gd name="T62" fmla="*/ 1885 w 5120"/>
              <a:gd name="T63" fmla="*/ 1644 h 6827"/>
              <a:gd name="T64" fmla="*/ 1991 w 5120"/>
              <a:gd name="T65" fmla="*/ 1422 h 6827"/>
              <a:gd name="T66" fmla="*/ 1885 w 5120"/>
              <a:gd name="T67" fmla="*/ 1200 h 6827"/>
              <a:gd name="T68" fmla="*/ 1096 w 5120"/>
              <a:gd name="T69" fmla="*/ 569 h 6827"/>
              <a:gd name="T70" fmla="*/ 4025 w 5120"/>
              <a:gd name="T71" fmla="*/ 569 h 6827"/>
              <a:gd name="T72" fmla="*/ 3983 w 5120"/>
              <a:gd name="T73" fmla="*/ 4267 h 6827"/>
              <a:gd name="T74" fmla="*/ 2560 w 5120"/>
              <a:gd name="T75" fmla="*/ 5689 h 6827"/>
              <a:gd name="T76" fmla="*/ 1138 w 5120"/>
              <a:gd name="T77" fmla="*/ 4267 h 6827"/>
              <a:gd name="T78" fmla="*/ 1138 w 5120"/>
              <a:gd name="T79" fmla="*/ 3698 h 6827"/>
              <a:gd name="T80" fmla="*/ 1423 w 5120"/>
              <a:gd name="T81" fmla="*/ 3413 h 6827"/>
              <a:gd name="T82" fmla="*/ 1707 w 5120"/>
              <a:gd name="T83" fmla="*/ 3698 h 6827"/>
              <a:gd name="T84" fmla="*/ 1707 w 5120"/>
              <a:gd name="T85" fmla="*/ 4267 h 6827"/>
              <a:gd name="T86" fmla="*/ 2560 w 5120"/>
              <a:gd name="T87" fmla="*/ 5120 h 6827"/>
              <a:gd name="T88" fmla="*/ 3414 w 5120"/>
              <a:gd name="T89" fmla="*/ 4267 h 6827"/>
              <a:gd name="T90" fmla="*/ 3414 w 5120"/>
              <a:gd name="T91" fmla="*/ 3698 h 6827"/>
              <a:gd name="T92" fmla="*/ 3698 w 5120"/>
              <a:gd name="T93" fmla="*/ 3413 h 6827"/>
              <a:gd name="T94" fmla="*/ 3983 w 5120"/>
              <a:gd name="T95" fmla="*/ 3698 h 6827"/>
              <a:gd name="T96" fmla="*/ 3983 w 5120"/>
              <a:gd name="T97" fmla="*/ 4267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20" h="6827">
                <a:moveTo>
                  <a:pt x="5120" y="284"/>
                </a:moveTo>
                <a:cubicBezTo>
                  <a:pt x="5120" y="253"/>
                  <a:pt x="5115" y="221"/>
                  <a:pt x="5104" y="190"/>
                </a:cubicBezTo>
                <a:cubicBezTo>
                  <a:pt x="5064" y="77"/>
                  <a:pt x="4957" y="0"/>
                  <a:pt x="4836" y="0"/>
                </a:cubicBezTo>
                <a:lnTo>
                  <a:pt x="285" y="0"/>
                </a:lnTo>
                <a:cubicBezTo>
                  <a:pt x="164" y="0"/>
                  <a:pt x="56" y="77"/>
                  <a:pt x="16" y="190"/>
                </a:cubicBezTo>
                <a:cubicBezTo>
                  <a:pt x="6" y="221"/>
                  <a:pt x="0" y="253"/>
                  <a:pt x="0" y="284"/>
                </a:cubicBezTo>
                <a:lnTo>
                  <a:pt x="0" y="284"/>
                </a:lnTo>
                <a:lnTo>
                  <a:pt x="0" y="2558"/>
                </a:lnTo>
                <a:cubicBezTo>
                  <a:pt x="0" y="2559"/>
                  <a:pt x="0" y="2559"/>
                  <a:pt x="0" y="2560"/>
                </a:cubicBezTo>
                <a:lnTo>
                  <a:pt x="0" y="6542"/>
                </a:lnTo>
                <a:cubicBezTo>
                  <a:pt x="0" y="6700"/>
                  <a:pt x="127" y="6827"/>
                  <a:pt x="285" y="6827"/>
                </a:cubicBezTo>
                <a:lnTo>
                  <a:pt x="4836" y="6827"/>
                </a:lnTo>
                <a:cubicBezTo>
                  <a:pt x="4993" y="6827"/>
                  <a:pt x="5120" y="6700"/>
                  <a:pt x="5120" y="6542"/>
                </a:cubicBezTo>
                <a:lnTo>
                  <a:pt x="5120" y="2560"/>
                </a:lnTo>
                <a:lnTo>
                  <a:pt x="5120" y="2560"/>
                </a:lnTo>
                <a:lnTo>
                  <a:pt x="5120" y="284"/>
                </a:lnTo>
                <a:lnTo>
                  <a:pt x="5120" y="284"/>
                </a:lnTo>
                <a:close/>
                <a:moveTo>
                  <a:pt x="569" y="876"/>
                </a:moveTo>
                <a:lnTo>
                  <a:pt x="1252" y="1422"/>
                </a:lnTo>
                <a:lnTo>
                  <a:pt x="569" y="1968"/>
                </a:lnTo>
                <a:lnTo>
                  <a:pt x="569" y="876"/>
                </a:lnTo>
                <a:close/>
                <a:moveTo>
                  <a:pt x="4552" y="1968"/>
                </a:moveTo>
                <a:lnTo>
                  <a:pt x="3869" y="1422"/>
                </a:lnTo>
                <a:lnTo>
                  <a:pt x="4552" y="876"/>
                </a:lnTo>
                <a:lnTo>
                  <a:pt x="4552" y="1968"/>
                </a:lnTo>
                <a:close/>
                <a:moveTo>
                  <a:pt x="4025" y="569"/>
                </a:moveTo>
                <a:lnTo>
                  <a:pt x="3236" y="1200"/>
                </a:lnTo>
                <a:cubicBezTo>
                  <a:pt x="3168" y="1254"/>
                  <a:pt x="3129" y="1336"/>
                  <a:pt x="3129" y="1422"/>
                </a:cubicBezTo>
                <a:cubicBezTo>
                  <a:pt x="3129" y="1509"/>
                  <a:pt x="3168" y="1590"/>
                  <a:pt x="3236" y="1644"/>
                </a:cubicBezTo>
                <a:lnTo>
                  <a:pt x="4025" y="2276"/>
                </a:lnTo>
                <a:lnTo>
                  <a:pt x="1096" y="2276"/>
                </a:lnTo>
                <a:lnTo>
                  <a:pt x="1885" y="1644"/>
                </a:lnTo>
                <a:cubicBezTo>
                  <a:pt x="1952" y="1590"/>
                  <a:pt x="1991" y="1509"/>
                  <a:pt x="1991" y="1422"/>
                </a:cubicBezTo>
                <a:cubicBezTo>
                  <a:pt x="1991" y="1336"/>
                  <a:pt x="1952" y="1254"/>
                  <a:pt x="1885" y="1200"/>
                </a:cubicBezTo>
                <a:lnTo>
                  <a:pt x="1096" y="569"/>
                </a:lnTo>
                <a:lnTo>
                  <a:pt x="4025" y="569"/>
                </a:lnTo>
                <a:close/>
                <a:moveTo>
                  <a:pt x="3983" y="4267"/>
                </a:moveTo>
                <a:cubicBezTo>
                  <a:pt x="3983" y="5051"/>
                  <a:pt x="3345" y="5689"/>
                  <a:pt x="2560" y="5689"/>
                </a:cubicBezTo>
                <a:cubicBezTo>
                  <a:pt x="1776" y="5689"/>
                  <a:pt x="1138" y="5051"/>
                  <a:pt x="1138" y="4267"/>
                </a:cubicBezTo>
                <a:lnTo>
                  <a:pt x="1138" y="3698"/>
                </a:lnTo>
                <a:cubicBezTo>
                  <a:pt x="1138" y="3540"/>
                  <a:pt x="1265" y="3413"/>
                  <a:pt x="1423" y="3413"/>
                </a:cubicBezTo>
                <a:cubicBezTo>
                  <a:pt x="1580" y="3413"/>
                  <a:pt x="1707" y="3540"/>
                  <a:pt x="1707" y="3698"/>
                </a:cubicBezTo>
                <a:lnTo>
                  <a:pt x="1707" y="4267"/>
                </a:lnTo>
                <a:cubicBezTo>
                  <a:pt x="1707" y="4737"/>
                  <a:pt x="2090" y="5120"/>
                  <a:pt x="2560" y="5120"/>
                </a:cubicBezTo>
                <a:cubicBezTo>
                  <a:pt x="3031" y="5120"/>
                  <a:pt x="3414" y="4737"/>
                  <a:pt x="3414" y="4267"/>
                </a:cubicBezTo>
                <a:lnTo>
                  <a:pt x="3414" y="3698"/>
                </a:lnTo>
                <a:cubicBezTo>
                  <a:pt x="3414" y="3540"/>
                  <a:pt x="3541" y="3413"/>
                  <a:pt x="3698" y="3413"/>
                </a:cubicBezTo>
                <a:cubicBezTo>
                  <a:pt x="3855" y="3413"/>
                  <a:pt x="3983" y="3540"/>
                  <a:pt x="3983" y="3698"/>
                </a:cubicBezTo>
                <a:lnTo>
                  <a:pt x="3983" y="426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out-of-basket-commercial-symbol_49779"/>
          <p:cNvSpPr>
            <a:spLocks noChangeAspect="1"/>
          </p:cNvSpPr>
          <p:nvPr/>
        </p:nvSpPr>
        <p:spPr bwMode="auto">
          <a:xfrm>
            <a:off x="1576737" y="2912255"/>
            <a:ext cx="439353" cy="438678"/>
          </a:xfrm>
          <a:custGeom>
            <a:avLst/>
            <a:gdLst>
              <a:gd name="connsiteX0" fmla="*/ 333891 w 578320"/>
              <a:gd name="connsiteY0" fmla="*/ 314976 h 577432"/>
              <a:gd name="connsiteX1" fmla="*/ 398475 w 578320"/>
              <a:gd name="connsiteY1" fmla="*/ 314976 h 577432"/>
              <a:gd name="connsiteX2" fmla="*/ 424308 w 578320"/>
              <a:gd name="connsiteY2" fmla="*/ 340761 h 577432"/>
              <a:gd name="connsiteX3" fmla="*/ 424308 w 578320"/>
              <a:gd name="connsiteY3" fmla="*/ 550726 h 577432"/>
              <a:gd name="connsiteX4" fmla="*/ 398475 w 578320"/>
              <a:gd name="connsiteY4" fmla="*/ 577432 h 577432"/>
              <a:gd name="connsiteX5" fmla="*/ 333891 w 578320"/>
              <a:gd name="connsiteY5" fmla="*/ 577432 h 577432"/>
              <a:gd name="connsiteX6" fmla="*/ 307135 w 578320"/>
              <a:gd name="connsiteY6" fmla="*/ 550726 h 577432"/>
              <a:gd name="connsiteX7" fmla="*/ 307135 w 578320"/>
              <a:gd name="connsiteY7" fmla="*/ 340761 h 577432"/>
              <a:gd name="connsiteX8" fmla="*/ 333891 w 578320"/>
              <a:gd name="connsiteY8" fmla="*/ 314976 h 577432"/>
              <a:gd name="connsiteX9" fmla="*/ 179853 w 578320"/>
              <a:gd name="connsiteY9" fmla="*/ 314976 h 577432"/>
              <a:gd name="connsiteX10" fmla="*/ 244456 w 578320"/>
              <a:gd name="connsiteY10" fmla="*/ 314976 h 577432"/>
              <a:gd name="connsiteX11" fmla="*/ 270297 w 578320"/>
              <a:gd name="connsiteY11" fmla="*/ 340761 h 577432"/>
              <a:gd name="connsiteX12" fmla="*/ 270297 w 578320"/>
              <a:gd name="connsiteY12" fmla="*/ 550726 h 577432"/>
              <a:gd name="connsiteX13" fmla="*/ 244456 w 578320"/>
              <a:gd name="connsiteY13" fmla="*/ 577432 h 577432"/>
              <a:gd name="connsiteX14" fmla="*/ 179853 w 578320"/>
              <a:gd name="connsiteY14" fmla="*/ 577432 h 577432"/>
              <a:gd name="connsiteX15" fmla="*/ 154012 w 578320"/>
              <a:gd name="connsiteY15" fmla="*/ 550726 h 577432"/>
              <a:gd name="connsiteX16" fmla="*/ 154012 w 578320"/>
              <a:gd name="connsiteY16" fmla="*/ 340761 h 577432"/>
              <a:gd name="connsiteX17" fmla="*/ 179853 w 578320"/>
              <a:gd name="connsiteY17" fmla="*/ 314976 h 577432"/>
              <a:gd name="connsiteX18" fmla="*/ 486980 w 578320"/>
              <a:gd name="connsiteY18" fmla="*/ 235677 h 577432"/>
              <a:gd name="connsiteX19" fmla="*/ 551564 w 578320"/>
              <a:gd name="connsiteY19" fmla="*/ 235677 h 577432"/>
              <a:gd name="connsiteX20" fmla="*/ 578320 w 578320"/>
              <a:gd name="connsiteY20" fmla="*/ 262391 h 577432"/>
              <a:gd name="connsiteX21" fmla="*/ 578320 w 578320"/>
              <a:gd name="connsiteY21" fmla="*/ 550718 h 577432"/>
              <a:gd name="connsiteX22" fmla="*/ 551564 w 578320"/>
              <a:gd name="connsiteY22" fmla="*/ 577432 h 577432"/>
              <a:gd name="connsiteX23" fmla="*/ 486980 w 578320"/>
              <a:gd name="connsiteY23" fmla="*/ 577432 h 577432"/>
              <a:gd name="connsiteX24" fmla="*/ 461147 w 578320"/>
              <a:gd name="connsiteY24" fmla="*/ 550718 h 577432"/>
              <a:gd name="connsiteX25" fmla="*/ 461147 w 578320"/>
              <a:gd name="connsiteY25" fmla="*/ 262391 h 577432"/>
              <a:gd name="connsiteX26" fmla="*/ 486980 w 578320"/>
              <a:gd name="connsiteY26" fmla="*/ 235677 h 577432"/>
              <a:gd name="connsiteX27" fmla="*/ 25833 w 578320"/>
              <a:gd name="connsiteY27" fmla="*/ 235677 h 577432"/>
              <a:gd name="connsiteX28" fmla="*/ 90417 w 578320"/>
              <a:gd name="connsiteY28" fmla="*/ 235677 h 577432"/>
              <a:gd name="connsiteX29" fmla="*/ 117173 w 578320"/>
              <a:gd name="connsiteY29" fmla="*/ 262391 h 577432"/>
              <a:gd name="connsiteX30" fmla="*/ 117173 w 578320"/>
              <a:gd name="connsiteY30" fmla="*/ 550718 h 577432"/>
              <a:gd name="connsiteX31" fmla="*/ 90417 w 578320"/>
              <a:gd name="connsiteY31" fmla="*/ 577432 h 577432"/>
              <a:gd name="connsiteX32" fmla="*/ 25833 w 578320"/>
              <a:gd name="connsiteY32" fmla="*/ 577432 h 577432"/>
              <a:gd name="connsiteX33" fmla="*/ 0 w 578320"/>
              <a:gd name="connsiteY33" fmla="*/ 550718 h 577432"/>
              <a:gd name="connsiteX34" fmla="*/ 0 w 578320"/>
              <a:gd name="connsiteY34" fmla="*/ 262391 h 577432"/>
              <a:gd name="connsiteX35" fmla="*/ 25833 w 578320"/>
              <a:gd name="connsiteY35" fmla="*/ 235677 h 577432"/>
              <a:gd name="connsiteX36" fmla="*/ 297075 w 578320"/>
              <a:gd name="connsiteY36" fmla="*/ 158450 h 577432"/>
              <a:gd name="connsiteX37" fmla="*/ 326516 w 578320"/>
              <a:gd name="connsiteY37" fmla="*/ 181440 h 577432"/>
              <a:gd name="connsiteX38" fmla="*/ 297075 w 578320"/>
              <a:gd name="connsiteY38" fmla="*/ 205349 h 577432"/>
              <a:gd name="connsiteX39" fmla="*/ 282280 w 578320"/>
              <a:gd name="connsiteY39" fmla="*/ 81074 h 577432"/>
              <a:gd name="connsiteX40" fmla="*/ 282280 w 578320"/>
              <a:gd name="connsiteY40" fmla="*/ 124274 h 577432"/>
              <a:gd name="connsiteX41" fmla="*/ 255502 w 578320"/>
              <a:gd name="connsiteY41" fmla="*/ 101295 h 577432"/>
              <a:gd name="connsiteX42" fmla="*/ 282280 w 578320"/>
              <a:gd name="connsiteY42" fmla="*/ 81074 h 577432"/>
              <a:gd name="connsiteX43" fmla="*/ 289621 w 578320"/>
              <a:gd name="connsiteY43" fmla="*/ 35910 h 577432"/>
              <a:gd name="connsiteX44" fmla="*/ 282244 w 578320"/>
              <a:gd name="connsiteY44" fmla="*/ 44197 h 577432"/>
              <a:gd name="connsiteX45" fmla="*/ 282244 w 578320"/>
              <a:gd name="connsiteY45" fmla="*/ 57087 h 577432"/>
              <a:gd name="connsiteX46" fmla="*/ 225069 w 578320"/>
              <a:gd name="connsiteY46" fmla="*/ 106808 h 577432"/>
              <a:gd name="connsiteX47" fmla="*/ 282244 w 578320"/>
              <a:gd name="connsiteY47" fmla="*/ 155609 h 577432"/>
              <a:gd name="connsiteX48" fmla="*/ 282244 w 578320"/>
              <a:gd name="connsiteY48" fmla="*/ 205330 h 577432"/>
              <a:gd name="connsiteX49" fmla="*/ 237057 w 578320"/>
              <a:gd name="connsiteY49" fmla="*/ 170341 h 577432"/>
              <a:gd name="connsiteX50" fmla="*/ 222302 w 578320"/>
              <a:gd name="connsiteY50" fmla="*/ 185994 h 577432"/>
              <a:gd name="connsiteX51" fmla="*/ 282244 w 578320"/>
              <a:gd name="connsiteY51" fmla="*/ 229269 h 577432"/>
              <a:gd name="connsiteX52" fmla="*/ 282244 w 578320"/>
              <a:gd name="connsiteY52" fmla="*/ 244002 h 577432"/>
              <a:gd name="connsiteX53" fmla="*/ 289621 w 578320"/>
              <a:gd name="connsiteY53" fmla="*/ 252288 h 577432"/>
              <a:gd name="connsiteX54" fmla="*/ 296999 w 578320"/>
              <a:gd name="connsiteY54" fmla="*/ 244002 h 577432"/>
              <a:gd name="connsiteX55" fmla="*/ 296999 w 578320"/>
              <a:gd name="connsiteY55" fmla="*/ 229269 h 577432"/>
              <a:gd name="connsiteX56" fmla="*/ 356018 w 578320"/>
              <a:gd name="connsiteY56" fmla="*/ 179548 h 577432"/>
              <a:gd name="connsiteX57" fmla="*/ 296999 w 578320"/>
              <a:gd name="connsiteY57" fmla="*/ 126144 h 577432"/>
              <a:gd name="connsiteX58" fmla="*/ 296999 w 578320"/>
              <a:gd name="connsiteY58" fmla="*/ 81027 h 577432"/>
              <a:gd name="connsiteX59" fmla="*/ 338497 w 578320"/>
              <a:gd name="connsiteY59" fmla="*/ 106808 h 577432"/>
              <a:gd name="connsiteX60" fmla="*/ 353252 w 578320"/>
              <a:gd name="connsiteY60" fmla="*/ 92076 h 577432"/>
              <a:gd name="connsiteX61" fmla="*/ 296999 w 578320"/>
              <a:gd name="connsiteY61" fmla="*/ 57087 h 577432"/>
              <a:gd name="connsiteX62" fmla="*/ 296999 w 578320"/>
              <a:gd name="connsiteY62" fmla="*/ 44197 h 577432"/>
              <a:gd name="connsiteX63" fmla="*/ 289621 w 578320"/>
              <a:gd name="connsiteY63" fmla="*/ 35910 h 577432"/>
              <a:gd name="connsiteX64" fmla="*/ 288699 w 578320"/>
              <a:gd name="connsiteY64" fmla="*/ 0 h 577432"/>
              <a:gd name="connsiteX65" fmla="*/ 433481 w 578320"/>
              <a:gd name="connsiteY65" fmla="*/ 144559 h 577432"/>
              <a:gd name="connsiteX66" fmla="*/ 288699 w 578320"/>
              <a:gd name="connsiteY66" fmla="*/ 288198 h 577432"/>
              <a:gd name="connsiteX67" fmla="*/ 144839 w 578320"/>
              <a:gd name="connsiteY67" fmla="*/ 144559 h 577432"/>
              <a:gd name="connsiteX68" fmla="*/ 288699 w 578320"/>
              <a:gd name="connsiteY68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78320" h="577432">
                <a:moveTo>
                  <a:pt x="333891" y="314976"/>
                </a:moveTo>
                <a:lnTo>
                  <a:pt x="398475" y="314976"/>
                </a:lnTo>
                <a:cubicBezTo>
                  <a:pt x="412314" y="314976"/>
                  <a:pt x="424308" y="326948"/>
                  <a:pt x="424308" y="340761"/>
                </a:cubicBezTo>
                <a:lnTo>
                  <a:pt x="424308" y="550726"/>
                </a:lnTo>
                <a:cubicBezTo>
                  <a:pt x="424308" y="565460"/>
                  <a:pt x="412314" y="577432"/>
                  <a:pt x="398475" y="577432"/>
                </a:cubicBezTo>
                <a:lnTo>
                  <a:pt x="333891" y="577432"/>
                </a:lnTo>
                <a:cubicBezTo>
                  <a:pt x="319129" y="577432"/>
                  <a:pt x="307135" y="565460"/>
                  <a:pt x="307135" y="550726"/>
                </a:cubicBezTo>
                <a:lnTo>
                  <a:pt x="307135" y="340761"/>
                </a:lnTo>
                <a:cubicBezTo>
                  <a:pt x="307135" y="326948"/>
                  <a:pt x="319129" y="314976"/>
                  <a:pt x="333891" y="314976"/>
                </a:cubicBezTo>
                <a:close/>
                <a:moveTo>
                  <a:pt x="179853" y="314976"/>
                </a:moveTo>
                <a:lnTo>
                  <a:pt x="244456" y="314976"/>
                </a:lnTo>
                <a:cubicBezTo>
                  <a:pt x="259222" y="314976"/>
                  <a:pt x="270297" y="326948"/>
                  <a:pt x="270297" y="340761"/>
                </a:cubicBezTo>
                <a:lnTo>
                  <a:pt x="270297" y="550726"/>
                </a:lnTo>
                <a:cubicBezTo>
                  <a:pt x="270297" y="565460"/>
                  <a:pt x="259222" y="577432"/>
                  <a:pt x="244456" y="577432"/>
                </a:cubicBezTo>
                <a:lnTo>
                  <a:pt x="179853" y="577432"/>
                </a:lnTo>
                <a:cubicBezTo>
                  <a:pt x="165087" y="577432"/>
                  <a:pt x="154012" y="565460"/>
                  <a:pt x="154012" y="550726"/>
                </a:cubicBezTo>
                <a:lnTo>
                  <a:pt x="154012" y="340761"/>
                </a:lnTo>
                <a:cubicBezTo>
                  <a:pt x="154012" y="326948"/>
                  <a:pt x="165087" y="314976"/>
                  <a:pt x="179853" y="314976"/>
                </a:cubicBezTo>
                <a:close/>
                <a:moveTo>
                  <a:pt x="486980" y="235677"/>
                </a:moveTo>
                <a:lnTo>
                  <a:pt x="551564" y="235677"/>
                </a:lnTo>
                <a:cubicBezTo>
                  <a:pt x="566326" y="235677"/>
                  <a:pt x="578320" y="247652"/>
                  <a:pt x="578320" y="262391"/>
                </a:cubicBezTo>
                <a:lnTo>
                  <a:pt x="578320" y="550718"/>
                </a:lnTo>
                <a:cubicBezTo>
                  <a:pt x="578320" y="565457"/>
                  <a:pt x="566326" y="577432"/>
                  <a:pt x="551564" y="577432"/>
                </a:cubicBezTo>
                <a:lnTo>
                  <a:pt x="486980" y="577432"/>
                </a:lnTo>
                <a:cubicBezTo>
                  <a:pt x="473141" y="577432"/>
                  <a:pt x="461147" y="565457"/>
                  <a:pt x="461147" y="550718"/>
                </a:cubicBezTo>
                <a:lnTo>
                  <a:pt x="461147" y="262391"/>
                </a:lnTo>
                <a:cubicBezTo>
                  <a:pt x="461147" y="247652"/>
                  <a:pt x="473141" y="235677"/>
                  <a:pt x="486980" y="235677"/>
                </a:cubicBezTo>
                <a:close/>
                <a:moveTo>
                  <a:pt x="25833" y="235677"/>
                </a:moveTo>
                <a:lnTo>
                  <a:pt x="90417" y="235677"/>
                </a:lnTo>
                <a:cubicBezTo>
                  <a:pt x="105179" y="235677"/>
                  <a:pt x="117173" y="247652"/>
                  <a:pt x="117173" y="262391"/>
                </a:cubicBezTo>
                <a:lnTo>
                  <a:pt x="117173" y="550718"/>
                </a:lnTo>
                <a:cubicBezTo>
                  <a:pt x="117173" y="565457"/>
                  <a:pt x="105179" y="577432"/>
                  <a:pt x="90417" y="577432"/>
                </a:cubicBezTo>
                <a:lnTo>
                  <a:pt x="25833" y="577432"/>
                </a:lnTo>
                <a:cubicBezTo>
                  <a:pt x="11994" y="577432"/>
                  <a:pt x="0" y="565457"/>
                  <a:pt x="0" y="550718"/>
                </a:cubicBezTo>
                <a:lnTo>
                  <a:pt x="0" y="262391"/>
                </a:lnTo>
                <a:cubicBezTo>
                  <a:pt x="0" y="247652"/>
                  <a:pt x="11994" y="235677"/>
                  <a:pt x="25833" y="235677"/>
                </a:cubicBezTo>
                <a:close/>
                <a:moveTo>
                  <a:pt x="297075" y="158450"/>
                </a:moveTo>
                <a:cubicBezTo>
                  <a:pt x="309956" y="161209"/>
                  <a:pt x="326516" y="165807"/>
                  <a:pt x="326516" y="181440"/>
                </a:cubicBezTo>
                <a:cubicBezTo>
                  <a:pt x="326516" y="197992"/>
                  <a:pt x="310876" y="204429"/>
                  <a:pt x="297075" y="205349"/>
                </a:cubicBezTo>
                <a:close/>
                <a:moveTo>
                  <a:pt x="282280" y="81074"/>
                </a:moveTo>
                <a:lnTo>
                  <a:pt x="282280" y="124274"/>
                </a:lnTo>
                <a:cubicBezTo>
                  <a:pt x="264736" y="120597"/>
                  <a:pt x="255502" y="113244"/>
                  <a:pt x="255502" y="101295"/>
                </a:cubicBezTo>
                <a:cubicBezTo>
                  <a:pt x="255502" y="91185"/>
                  <a:pt x="265659" y="81993"/>
                  <a:pt x="282280" y="81074"/>
                </a:cubicBezTo>
                <a:close/>
                <a:moveTo>
                  <a:pt x="289621" y="35910"/>
                </a:moveTo>
                <a:cubicBezTo>
                  <a:pt x="285010" y="35910"/>
                  <a:pt x="282244" y="40513"/>
                  <a:pt x="282244" y="44197"/>
                </a:cubicBezTo>
                <a:lnTo>
                  <a:pt x="282244" y="57087"/>
                </a:lnTo>
                <a:cubicBezTo>
                  <a:pt x="252734" y="58008"/>
                  <a:pt x="225069" y="74582"/>
                  <a:pt x="225069" y="106808"/>
                </a:cubicBezTo>
                <a:cubicBezTo>
                  <a:pt x="225069" y="133510"/>
                  <a:pt x="247201" y="149163"/>
                  <a:pt x="282244" y="155609"/>
                </a:cubicBezTo>
                <a:lnTo>
                  <a:pt x="282244" y="205330"/>
                </a:lnTo>
                <a:cubicBezTo>
                  <a:pt x="242590" y="203488"/>
                  <a:pt x="263800" y="170341"/>
                  <a:pt x="237057" y="170341"/>
                </a:cubicBezTo>
                <a:cubicBezTo>
                  <a:pt x="227835" y="170341"/>
                  <a:pt x="222302" y="175865"/>
                  <a:pt x="222302" y="185994"/>
                </a:cubicBezTo>
                <a:cubicBezTo>
                  <a:pt x="222302" y="204409"/>
                  <a:pt x="241668" y="228349"/>
                  <a:pt x="282244" y="229269"/>
                </a:cubicBezTo>
                <a:lnTo>
                  <a:pt x="282244" y="244002"/>
                </a:lnTo>
                <a:cubicBezTo>
                  <a:pt x="282244" y="248605"/>
                  <a:pt x="285010" y="252288"/>
                  <a:pt x="289621" y="252288"/>
                </a:cubicBezTo>
                <a:cubicBezTo>
                  <a:pt x="293310" y="252288"/>
                  <a:pt x="296999" y="248605"/>
                  <a:pt x="296999" y="244002"/>
                </a:cubicBezTo>
                <a:lnTo>
                  <a:pt x="296999" y="229269"/>
                </a:lnTo>
                <a:cubicBezTo>
                  <a:pt x="332041" y="227428"/>
                  <a:pt x="356018" y="210854"/>
                  <a:pt x="356018" y="179548"/>
                </a:cubicBezTo>
                <a:cubicBezTo>
                  <a:pt x="356018" y="142718"/>
                  <a:pt x="328353" y="133510"/>
                  <a:pt x="296999" y="126144"/>
                </a:cubicBezTo>
                <a:lnTo>
                  <a:pt x="296999" y="81027"/>
                </a:lnTo>
                <a:cubicBezTo>
                  <a:pt x="322820" y="81948"/>
                  <a:pt x="322820" y="106808"/>
                  <a:pt x="338497" y="106808"/>
                </a:cubicBezTo>
                <a:cubicBezTo>
                  <a:pt x="346796" y="106808"/>
                  <a:pt x="353252" y="101284"/>
                  <a:pt x="353252" y="92076"/>
                </a:cubicBezTo>
                <a:cubicBezTo>
                  <a:pt x="353252" y="69057"/>
                  <a:pt x="315442" y="57087"/>
                  <a:pt x="296999" y="57087"/>
                </a:cubicBezTo>
                <a:lnTo>
                  <a:pt x="296999" y="44197"/>
                </a:lnTo>
                <a:cubicBezTo>
                  <a:pt x="296999" y="40513"/>
                  <a:pt x="293310" y="35910"/>
                  <a:pt x="289621" y="35910"/>
                </a:cubicBezTo>
                <a:close/>
                <a:moveTo>
                  <a:pt x="288699" y="0"/>
                </a:moveTo>
                <a:cubicBezTo>
                  <a:pt x="368929" y="0"/>
                  <a:pt x="433481" y="64453"/>
                  <a:pt x="433481" y="144559"/>
                </a:cubicBezTo>
                <a:cubicBezTo>
                  <a:pt x="433481" y="223745"/>
                  <a:pt x="368929" y="288198"/>
                  <a:pt x="288699" y="288198"/>
                </a:cubicBezTo>
                <a:cubicBezTo>
                  <a:pt x="209392" y="288198"/>
                  <a:pt x="144839" y="223745"/>
                  <a:pt x="144839" y="144559"/>
                </a:cubicBezTo>
                <a:cubicBezTo>
                  <a:pt x="144839" y="64453"/>
                  <a:pt x="209392" y="0"/>
                  <a:pt x="2886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out-of-basket-commercial-symbol_49779"/>
          <p:cNvSpPr>
            <a:spLocks noChangeAspect="1"/>
          </p:cNvSpPr>
          <p:nvPr/>
        </p:nvSpPr>
        <p:spPr bwMode="auto">
          <a:xfrm>
            <a:off x="2160328" y="2912231"/>
            <a:ext cx="439352" cy="438726"/>
          </a:xfrm>
          <a:custGeom>
            <a:avLst/>
            <a:gdLst>
              <a:gd name="connsiteX0" fmla="*/ 136107 w 581460"/>
              <a:gd name="connsiteY0" fmla="*/ 184884 h 580631"/>
              <a:gd name="connsiteX1" fmla="*/ 117759 w 581460"/>
              <a:gd name="connsiteY1" fmla="*/ 202735 h 580631"/>
              <a:gd name="connsiteX2" fmla="*/ 136107 w 581460"/>
              <a:gd name="connsiteY2" fmla="*/ 220587 h 580631"/>
              <a:gd name="connsiteX3" fmla="*/ 154366 w 581460"/>
              <a:gd name="connsiteY3" fmla="*/ 202735 h 580631"/>
              <a:gd name="connsiteX4" fmla="*/ 136107 w 581460"/>
              <a:gd name="connsiteY4" fmla="*/ 184884 h 580631"/>
              <a:gd name="connsiteX5" fmla="*/ 136107 w 581460"/>
              <a:gd name="connsiteY5" fmla="*/ 158773 h 580631"/>
              <a:gd name="connsiteX6" fmla="*/ 180730 w 581460"/>
              <a:gd name="connsiteY6" fmla="*/ 202735 h 580631"/>
              <a:gd name="connsiteX7" fmla="*/ 136107 w 581460"/>
              <a:gd name="connsiteY7" fmla="*/ 246698 h 580631"/>
              <a:gd name="connsiteX8" fmla="*/ 91394 w 581460"/>
              <a:gd name="connsiteY8" fmla="*/ 202735 h 580631"/>
              <a:gd name="connsiteX9" fmla="*/ 136107 w 581460"/>
              <a:gd name="connsiteY9" fmla="*/ 158773 h 580631"/>
              <a:gd name="connsiteX10" fmla="*/ 84908 w 581460"/>
              <a:gd name="connsiteY10" fmla="*/ 116959 h 580631"/>
              <a:gd name="connsiteX11" fmla="*/ 27146 w 581460"/>
              <a:gd name="connsiteY11" fmla="*/ 223070 h 580631"/>
              <a:gd name="connsiteX12" fmla="*/ 215831 w 581460"/>
              <a:gd name="connsiteY12" fmla="*/ 542203 h 580631"/>
              <a:gd name="connsiteX13" fmla="*/ 269944 w 581460"/>
              <a:gd name="connsiteY13" fmla="*/ 443290 h 580631"/>
              <a:gd name="connsiteX14" fmla="*/ 281158 w 581460"/>
              <a:gd name="connsiteY14" fmla="*/ 437069 h 580631"/>
              <a:gd name="connsiteX15" fmla="*/ 395704 w 581460"/>
              <a:gd name="connsiteY15" fmla="*/ 440891 h 580631"/>
              <a:gd name="connsiteX16" fmla="*/ 207020 w 581460"/>
              <a:gd name="connsiteY16" fmla="*/ 120514 h 580631"/>
              <a:gd name="connsiteX17" fmla="*/ 181654 w 581460"/>
              <a:gd name="connsiteY17" fmla="*/ 25245 h 580631"/>
              <a:gd name="connsiteX18" fmla="*/ 109117 w 581460"/>
              <a:gd name="connsiteY18" fmla="*/ 92875 h 580631"/>
              <a:gd name="connsiteX19" fmla="*/ 215653 w 581460"/>
              <a:gd name="connsiteY19" fmla="*/ 95719 h 580631"/>
              <a:gd name="connsiteX20" fmla="*/ 225799 w 581460"/>
              <a:gd name="connsiteY20" fmla="*/ 101851 h 580631"/>
              <a:gd name="connsiteX21" fmla="*/ 328330 w 581460"/>
              <a:gd name="connsiteY21" fmla="*/ 276392 h 580631"/>
              <a:gd name="connsiteX22" fmla="*/ 490047 w 581460"/>
              <a:gd name="connsiteY22" fmla="*/ 319583 h 580631"/>
              <a:gd name="connsiteX23" fmla="*/ 457294 w 581460"/>
              <a:gd name="connsiteY23" fmla="*/ 211961 h 580631"/>
              <a:gd name="connsiteX24" fmla="*/ 461121 w 581460"/>
              <a:gd name="connsiteY24" fmla="*/ 199608 h 580631"/>
              <a:gd name="connsiteX25" fmla="*/ 543893 w 581460"/>
              <a:gd name="connsiteY25" fmla="*/ 121669 h 580631"/>
              <a:gd name="connsiteX26" fmla="*/ 179251 w 581460"/>
              <a:gd name="connsiteY26" fmla="*/ 450 h 580631"/>
              <a:gd name="connsiteX27" fmla="*/ 570505 w 581460"/>
              <a:gd name="connsiteY27" fmla="*/ 103095 h 580631"/>
              <a:gd name="connsiteX28" fmla="*/ 578070 w 581460"/>
              <a:gd name="connsiteY28" fmla="*/ 124158 h 580631"/>
              <a:gd name="connsiteX29" fmla="*/ 483728 w 581460"/>
              <a:gd name="connsiteY29" fmla="*/ 211961 h 580631"/>
              <a:gd name="connsiteX30" fmla="*/ 521465 w 581460"/>
              <a:gd name="connsiteY30" fmla="*/ 334513 h 580631"/>
              <a:gd name="connsiteX31" fmla="*/ 505088 w 581460"/>
              <a:gd name="connsiteY31" fmla="*/ 349266 h 580631"/>
              <a:gd name="connsiteX32" fmla="*/ 346575 w 581460"/>
              <a:gd name="connsiteY32" fmla="*/ 307674 h 580631"/>
              <a:gd name="connsiteX33" fmla="*/ 428368 w 581460"/>
              <a:gd name="connsiteY33" fmla="*/ 446934 h 580631"/>
              <a:gd name="connsiteX34" fmla="*/ 417065 w 581460"/>
              <a:gd name="connsiteY34" fmla="*/ 465508 h 580631"/>
              <a:gd name="connsiteX35" fmla="*/ 287478 w 581460"/>
              <a:gd name="connsiteY35" fmla="*/ 461864 h 580631"/>
              <a:gd name="connsiteX36" fmla="*/ 227045 w 581460"/>
              <a:gd name="connsiteY36" fmla="*/ 574463 h 580631"/>
              <a:gd name="connsiteX37" fmla="*/ 204439 w 581460"/>
              <a:gd name="connsiteY37" fmla="*/ 574463 h 580631"/>
              <a:gd name="connsiteX38" fmla="*/ 1869 w 581460"/>
              <a:gd name="connsiteY38" fmla="*/ 229291 h 580631"/>
              <a:gd name="connsiteX39" fmla="*/ 1869 w 581460"/>
              <a:gd name="connsiteY39" fmla="*/ 216938 h 580631"/>
              <a:gd name="connsiteX40" fmla="*/ 68532 w 581460"/>
              <a:gd name="connsiteY40" fmla="*/ 95719 h 580631"/>
              <a:gd name="connsiteX41" fmla="*/ 167948 w 581460"/>
              <a:gd name="connsiteY41" fmla="*/ 2939 h 580631"/>
              <a:gd name="connsiteX42" fmla="*/ 179251 w 581460"/>
              <a:gd name="connsiteY42" fmla="*/ 450 h 58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81460" h="580631">
                <a:moveTo>
                  <a:pt x="136107" y="184884"/>
                </a:moveTo>
                <a:cubicBezTo>
                  <a:pt x="125953" y="184884"/>
                  <a:pt x="117759" y="192877"/>
                  <a:pt x="117759" y="202735"/>
                </a:cubicBezTo>
                <a:cubicBezTo>
                  <a:pt x="117759" y="212594"/>
                  <a:pt x="125953" y="220587"/>
                  <a:pt x="136107" y="220587"/>
                </a:cubicBezTo>
                <a:cubicBezTo>
                  <a:pt x="146172" y="220587"/>
                  <a:pt x="154366" y="212594"/>
                  <a:pt x="154366" y="202735"/>
                </a:cubicBezTo>
                <a:cubicBezTo>
                  <a:pt x="154366" y="192877"/>
                  <a:pt x="146172" y="184884"/>
                  <a:pt x="136107" y="184884"/>
                </a:cubicBezTo>
                <a:close/>
                <a:moveTo>
                  <a:pt x="136107" y="158773"/>
                </a:moveTo>
                <a:cubicBezTo>
                  <a:pt x="160779" y="158773"/>
                  <a:pt x="180730" y="178490"/>
                  <a:pt x="180730" y="202735"/>
                </a:cubicBezTo>
                <a:cubicBezTo>
                  <a:pt x="180730" y="226981"/>
                  <a:pt x="160690" y="246698"/>
                  <a:pt x="136107" y="246698"/>
                </a:cubicBezTo>
                <a:cubicBezTo>
                  <a:pt x="111524" y="246698"/>
                  <a:pt x="91394" y="226981"/>
                  <a:pt x="91394" y="202735"/>
                </a:cubicBezTo>
                <a:cubicBezTo>
                  <a:pt x="91394" y="178490"/>
                  <a:pt x="111346" y="158773"/>
                  <a:pt x="136107" y="158773"/>
                </a:cubicBezTo>
                <a:close/>
                <a:moveTo>
                  <a:pt x="84908" y="116959"/>
                </a:moveTo>
                <a:lnTo>
                  <a:pt x="27146" y="223070"/>
                </a:lnTo>
                <a:lnTo>
                  <a:pt x="215831" y="542203"/>
                </a:lnTo>
                <a:lnTo>
                  <a:pt x="269944" y="443290"/>
                </a:lnTo>
                <a:cubicBezTo>
                  <a:pt x="272436" y="439558"/>
                  <a:pt x="276174" y="437069"/>
                  <a:pt x="281158" y="437069"/>
                </a:cubicBezTo>
                <a:lnTo>
                  <a:pt x="395704" y="440891"/>
                </a:lnTo>
                <a:lnTo>
                  <a:pt x="207020" y="120514"/>
                </a:lnTo>
                <a:close/>
                <a:moveTo>
                  <a:pt x="181654" y="25245"/>
                </a:moveTo>
                <a:lnTo>
                  <a:pt x="109117" y="92875"/>
                </a:lnTo>
                <a:lnTo>
                  <a:pt x="215653" y="95719"/>
                </a:lnTo>
                <a:cubicBezTo>
                  <a:pt x="219480" y="95719"/>
                  <a:pt x="224464" y="98207"/>
                  <a:pt x="225799" y="101851"/>
                </a:cubicBezTo>
                <a:lnTo>
                  <a:pt x="328330" y="276392"/>
                </a:lnTo>
                <a:lnTo>
                  <a:pt x="490047" y="319583"/>
                </a:lnTo>
                <a:lnTo>
                  <a:pt x="457294" y="211961"/>
                </a:lnTo>
                <a:cubicBezTo>
                  <a:pt x="456137" y="207073"/>
                  <a:pt x="457294" y="202097"/>
                  <a:pt x="461121" y="199608"/>
                </a:cubicBezTo>
                <a:lnTo>
                  <a:pt x="543893" y="121669"/>
                </a:lnTo>
                <a:close/>
                <a:moveTo>
                  <a:pt x="179251" y="450"/>
                </a:moveTo>
                <a:lnTo>
                  <a:pt x="570505" y="103095"/>
                </a:lnTo>
                <a:cubicBezTo>
                  <a:pt x="583232" y="106739"/>
                  <a:pt x="583588" y="119270"/>
                  <a:pt x="578070" y="124158"/>
                </a:cubicBezTo>
                <a:lnTo>
                  <a:pt x="483728" y="211961"/>
                </a:lnTo>
                <a:lnTo>
                  <a:pt x="521465" y="334513"/>
                </a:lnTo>
                <a:cubicBezTo>
                  <a:pt x="524847" y="343933"/>
                  <a:pt x="514611" y="352021"/>
                  <a:pt x="505088" y="349266"/>
                </a:cubicBezTo>
                <a:lnTo>
                  <a:pt x="346575" y="307674"/>
                </a:lnTo>
                <a:lnTo>
                  <a:pt x="428368" y="446934"/>
                </a:lnTo>
                <a:cubicBezTo>
                  <a:pt x="433886" y="455199"/>
                  <a:pt x="428190" y="465508"/>
                  <a:pt x="417065" y="465508"/>
                </a:cubicBezTo>
                <a:lnTo>
                  <a:pt x="287478" y="461864"/>
                </a:lnTo>
                <a:lnTo>
                  <a:pt x="227045" y="574463"/>
                </a:lnTo>
                <a:cubicBezTo>
                  <a:pt x="222595" y="582283"/>
                  <a:pt x="209423" y="583083"/>
                  <a:pt x="204439" y="574463"/>
                </a:cubicBezTo>
                <a:lnTo>
                  <a:pt x="1869" y="229291"/>
                </a:lnTo>
                <a:cubicBezTo>
                  <a:pt x="-623" y="225558"/>
                  <a:pt x="-623" y="220582"/>
                  <a:pt x="1869" y="216938"/>
                </a:cubicBezTo>
                <a:cubicBezTo>
                  <a:pt x="1869" y="216938"/>
                  <a:pt x="67909" y="96697"/>
                  <a:pt x="68532" y="95719"/>
                </a:cubicBezTo>
                <a:lnTo>
                  <a:pt x="167948" y="2939"/>
                </a:lnTo>
                <a:cubicBezTo>
                  <a:pt x="171686" y="450"/>
                  <a:pt x="175424" y="-705"/>
                  <a:pt x="179251" y="45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out-of-basket-commercial-symbol_49779"/>
          <p:cNvSpPr>
            <a:spLocks noChangeAspect="1"/>
          </p:cNvSpPr>
          <p:nvPr/>
        </p:nvSpPr>
        <p:spPr bwMode="auto">
          <a:xfrm>
            <a:off x="2816487" y="2942828"/>
            <a:ext cx="439353" cy="377531"/>
          </a:xfrm>
          <a:custGeom>
            <a:avLst/>
            <a:gdLst>
              <a:gd name="connsiteX0" fmla="*/ 547830 w 607589"/>
              <a:gd name="connsiteY0" fmla="*/ 205510 h 522095"/>
              <a:gd name="connsiteX1" fmla="*/ 558422 w 607589"/>
              <a:gd name="connsiteY1" fmla="*/ 275353 h 522095"/>
              <a:gd name="connsiteX2" fmla="*/ 569636 w 607589"/>
              <a:gd name="connsiteY2" fmla="*/ 222482 h 522095"/>
              <a:gd name="connsiteX3" fmla="*/ 518783 w 607589"/>
              <a:gd name="connsiteY3" fmla="*/ 140998 h 522095"/>
              <a:gd name="connsiteX4" fmla="*/ 529229 w 607589"/>
              <a:gd name="connsiteY4" fmla="*/ 145263 h 522095"/>
              <a:gd name="connsiteX5" fmla="*/ 600698 w 607589"/>
              <a:gd name="connsiteY5" fmla="*/ 201067 h 522095"/>
              <a:gd name="connsiteX6" fmla="*/ 607195 w 607589"/>
              <a:gd name="connsiteY6" fmla="*/ 218927 h 522095"/>
              <a:gd name="connsiteX7" fmla="*/ 587525 w 607589"/>
              <a:gd name="connsiteY7" fmla="*/ 312141 h 522095"/>
              <a:gd name="connsiteX8" fmla="*/ 569903 w 607589"/>
              <a:gd name="connsiteY8" fmla="*/ 326447 h 522095"/>
              <a:gd name="connsiteX9" fmla="*/ 554061 w 607589"/>
              <a:gd name="connsiteY9" fmla="*/ 317117 h 522095"/>
              <a:gd name="connsiteX10" fmla="*/ 543825 w 607589"/>
              <a:gd name="connsiteY10" fmla="*/ 399578 h 522095"/>
              <a:gd name="connsiteX11" fmla="*/ 572395 w 607589"/>
              <a:gd name="connsiteY11" fmla="*/ 492524 h 522095"/>
              <a:gd name="connsiteX12" fmla="*/ 557176 w 607589"/>
              <a:gd name="connsiteY12" fmla="*/ 521048 h 522095"/>
              <a:gd name="connsiteX13" fmla="*/ 528606 w 607589"/>
              <a:gd name="connsiteY13" fmla="*/ 505942 h 522095"/>
              <a:gd name="connsiteX14" fmla="*/ 498612 w 607589"/>
              <a:gd name="connsiteY14" fmla="*/ 408286 h 522095"/>
              <a:gd name="connsiteX15" fmla="*/ 497811 w 607589"/>
              <a:gd name="connsiteY15" fmla="*/ 398778 h 522095"/>
              <a:gd name="connsiteX16" fmla="*/ 507156 w 607589"/>
              <a:gd name="connsiteY16" fmla="*/ 323603 h 522095"/>
              <a:gd name="connsiteX17" fmla="*/ 504931 w 607589"/>
              <a:gd name="connsiteY17" fmla="*/ 323959 h 522095"/>
              <a:gd name="connsiteX18" fmla="*/ 475739 w 607589"/>
              <a:gd name="connsiteY18" fmla="*/ 400466 h 522095"/>
              <a:gd name="connsiteX19" fmla="*/ 481079 w 607589"/>
              <a:gd name="connsiteY19" fmla="*/ 497945 h 522095"/>
              <a:gd name="connsiteX20" fmla="*/ 459451 w 607589"/>
              <a:gd name="connsiteY20" fmla="*/ 522026 h 522095"/>
              <a:gd name="connsiteX21" fmla="*/ 435332 w 607589"/>
              <a:gd name="connsiteY21" fmla="*/ 500433 h 522095"/>
              <a:gd name="connsiteX22" fmla="*/ 429814 w 607589"/>
              <a:gd name="connsiteY22" fmla="*/ 398067 h 522095"/>
              <a:gd name="connsiteX23" fmla="*/ 431238 w 607589"/>
              <a:gd name="connsiteY23" fmla="*/ 388737 h 522095"/>
              <a:gd name="connsiteX24" fmla="*/ 467906 w 607589"/>
              <a:gd name="connsiteY24" fmla="*/ 293214 h 522095"/>
              <a:gd name="connsiteX25" fmla="*/ 463278 w 607589"/>
              <a:gd name="connsiteY25" fmla="*/ 262824 h 522095"/>
              <a:gd name="connsiteX26" fmla="*/ 508046 w 607589"/>
              <a:gd name="connsiteY26" fmla="*/ 193691 h 522095"/>
              <a:gd name="connsiteX27" fmla="*/ 457493 w 607589"/>
              <a:gd name="connsiteY27" fmla="*/ 242653 h 522095"/>
              <a:gd name="connsiteX28" fmla="*/ 438892 w 607589"/>
              <a:gd name="connsiteY28" fmla="*/ 246651 h 522095"/>
              <a:gd name="connsiteX29" fmla="*/ 349088 w 607589"/>
              <a:gd name="connsiteY29" fmla="*/ 214396 h 522095"/>
              <a:gd name="connsiteX30" fmla="*/ 337340 w 607589"/>
              <a:gd name="connsiteY30" fmla="*/ 199912 h 522095"/>
              <a:gd name="connsiteX31" fmla="*/ 327906 w 607589"/>
              <a:gd name="connsiteY31" fmla="*/ 201600 h 522095"/>
              <a:gd name="connsiteX32" fmla="*/ 324702 w 607589"/>
              <a:gd name="connsiteY32" fmla="*/ 191026 h 522095"/>
              <a:gd name="connsiteX33" fmla="*/ 327995 w 607589"/>
              <a:gd name="connsiteY33" fmla="*/ 185072 h 522095"/>
              <a:gd name="connsiteX34" fmla="*/ 321409 w 607589"/>
              <a:gd name="connsiteY34" fmla="*/ 184805 h 522095"/>
              <a:gd name="connsiteX35" fmla="*/ 294975 w 607589"/>
              <a:gd name="connsiteY35" fmla="*/ 183473 h 522095"/>
              <a:gd name="connsiteX36" fmla="*/ 290792 w 607589"/>
              <a:gd name="connsiteY36" fmla="*/ 179119 h 522095"/>
              <a:gd name="connsiteX37" fmla="*/ 290792 w 607589"/>
              <a:gd name="connsiteY37" fmla="*/ 170766 h 522095"/>
              <a:gd name="connsiteX38" fmla="*/ 294975 w 607589"/>
              <a:gd name="connsiteY38" fmla="*/ 166412 h 522095"/>
              <a:gd name="connsiteX39" fmla="*/ 336450 w 607589"/>
              <a:gd name="connsiteY39" fmla="*/ 164457 h 522095"/>
              <a:gd name="connsiteX40" fmla="*/ 336450 w 607589"/>
              <a:gd name="connsiteY40" fmla="*/ 155571 h 522095"/>
              <a:gd name="connsiteX41" fmla="*/ 340811 w 607589"/>
              <a:gd name="connsiteY41" fmla="*/ 151217 h 522095"/>
              <a:gd name="connsiteX42" fmla="*/ 350156 w 607589"/>
              <a:gd name="connsiteY42" fmla="*/ 151217 h 522095"/>
              <a:gd name="connsiteX43" fmla="*/ 354518 w 607589"/>
              <a:gd name="connsiteY43" fmla="*/ 155571 h 522095"/>
              <a:gd name="connsiteX44" fmla="*/ 354518 w 607589"/>
              <a:gd name="connsiteY44" fmla="*/ 163568 h 522095"/>
              <a:gd name="connsiteX45" fmla="*/ 354696 w 607589"/>
              <a:gd name="connsiteY45" fmla="*/ 163568 h 522095"/>
              <a:gd name="connsiteX46" fmla="*/ 357722 w 607589"/>
              <a:gd name="connsiteY46" fmla="*/ 163746 h 522095"/>
              <a:gd name="connsiteX47" fmla="*/ 370360 w 607589"/>
              <a:gd name="connsiteY47" fmla="*/ 183739 h 522095"/>
              <a:gd name="connsiteX48" fmla="*/ 440494 w 607589"/>
              <a:gd name="connsiteY48" fmla="*/ 208975 h 522095"/>
              <a:gd name="connsiteX49" fmla="*/ 483037 w 607589"/>
              <a:gd name="connsiteY49" fmla="*/ 167833 h 522095"/>
              <a:gd name="connsiteX50" fmla="*/ 451708 w 607589"/>
              <a:gd name="connsiteY50" fmla="*/ 185694 h 522095"/>
              <a:gd name="connsiteX51" fmla="*/ 450907 w 607589"/>
              <a:gd name="connsiteY51" fmla="*/ 180363 h 522095"/>
              <a:gd name="connsiteX52" fmla="*/ 473692 w 607589"/>
              <a:gd name="connsiteY52" fmla="*/ 147307 h 522095"/>
              <a:gd name="connsiteX53" fmla="*/ 509204 w 607589"/>
              <a:gd name="connsiteY53" fmla="*/ 141265 h 522095"/>
              <a:gd name="connsiteX54" fmla="*/ 518783 w 607589"/>
              <a:gd name="connsiteY54" fmla="*/ 140998 h 522095"/>
              <a:gd name="connsiteX55" fmla="*/ 238092 w 607589"/>
              <a:gd name="connsiteY55" fmla="*/ 73373 h 522095"/>
              <a:gd name="connsiteX56" fmla="*/ 237736 w 607589"/>
              <a:gd name="connsiteY56" fmla="*/ 87490 h 522095"/>
              <a:gd name="connsiteX57" fmla="*/ 196092 w 607589"/>
              <a:gd name="connsiteY57" fmla="*/ 121851 h 522095"/>
              <a:gd name="connsiteX58" fmla="*/ 153825 w 607589"/>
              <a:gd name="connsiteY58" fmla="*/ 84205 h 522095"/>
              <a:gd name="connsiteX59" fmla="*/ 498839 w 607589"/>
              <a:gd name="connsiteY59" fmla="*/ 8037 h 522095"/>
              <a:gd name="connsiteX60" fmla="*/ 506047 w 607589"/>
              <a:gd name="connsiteY60" fmla="*/ 10969 h 522095"/>
              <a:gd name="connsiteX61" fmla="*/ 520462 w 607589"/>
              <a:gd name="connsiteY61" fmla="*/ 44109 h 522095"/>
              <a:gd name="connsiteX62" fmla="*/ 529805 w 607589"/>
              <a:gd name="connsiteY62" fmla="*/ 39934 h 522095"/>
              <a:gd name="connsiteX63" fmla="*/ 549737 w 607589"/>
              <a:gd name="connsiteY63" fmla="*/ 46953 h 522095"/>
              <a:gd name="connsiteX64" fmla="*/ 542707 w 607589"/>
              <a:gd name="connsiteY64" fmla="*/ 66855 h 522095"/>
              <a:gd name="connsiteX65" fmla="*/ 524110 w 607589"/>
              <a:gd name="connsiteY65" fmla="*/ 74585 h 522095"/>
              <a:gd name="connsiteX66" fmla="*/ 525267 w 607589"/>
              <a:gd name="connsiteY66" fmla="*/ 79827 h 522095"/>
              <a:gd name="connsiteX67" fmla="*/ 491365 w 607589"/>
              <a:gd name="connsiteY67" fmla="*/ 125673 h 522095"/>
              <a:gd name="connsiteX68" fmla="*/ 445361 w 607589"/>
              <a:gd name="connsiteY68" fmla="*/ 91821 h 522095"/>
              <a:gd name="connsiteX69" fmla="*/ 444916 w 607589"/>
              <a:gd name="connsiteY69" fmla="*/ 86313 h 522095"/>
              <a:gd name="connsiteX70" fmla="*/ 425162 w 607589"/>
              <a:gd name="connsiteY70" fmla="*/ 84269 h 522095"/>
              <a:gd name="connsiteX71" fmla="*/ 412705 w 607589"/>
              <a:gd name="connsiteY71" fmla="*/ 67388 h 522095"/>
              <a:gd name="connsiteX72" fmla="*/ 429611 w 607589"/>
              <a:gd name="connsiteY72" fmla="*/ 54860 h 522095"/>
              <a:gd name="connsiteX73" fmla="*/ 439844 w 607589"/>
              <a:gd name="connsiteY73" fmla="*/ 56104 h 522095"/>
              <a:gd name="connsiteX74" fmla="*/ 443937 w 607589"/>
              <a:gd name="connsiteY74" fmla="*/ 20209 h 522095"/>
              <a:gd name="connsiteX75" fmla="*/ 449988 w 607589"/>
              <a:gd name="connsiteY75" fmla="*/ 15323 h 522095"/>
              <a:gd name="connsiteX76" fmla="*/ 467696 w 607589"/>
              <a:gd name="connsiteY76" fmla="*/ 16744 h 522095"/>
              <a:gd name="connsiteX77" fmla="*/ 482289 w 607589"/>
              <a:gd name="connsiteY77" fmla="*/ 14523 h 522095"/>
              <a:gd name="connsiteX78" fmla="*/ 161374 w 607589"/>
              <a:gd name="connsiteY78" fmla="*/ 1106 h 522095"/>
              <a:gd name="connsiteX79" fmla="*/ 163866 w 607589"/>
              <a:gd name="connsiteY79" fmla="*/ 1995 h 522095"/>
              <a:gd name="connsiteX80" fmla="*/ 166803 w 607589"/>
              <a:gd name="connsiteY80" fmla="*/ 41465 h 522095"/>
              <a:gd name="connsiteX81" fmla="*/ 164489 w 607589"/>
              <a:gd name="connsiteY81" fmla="*/ 51066 h 522095"/>
              <a:gd name="connsiteX82" fmla="*/ 195992 w 607589"/>
              <a:gd name="connsiteY82" fmla="*/ 37109 h 522095"/>
              <a:gd name="connsiteX83" fmla="*/ 204001 w 607589"/>
              <a:gd name="connsiteY83" fmla="*/ 37909 h 522095"/>
              <a:gd name="connsiteX84" fmla="*/ 229542 w 607589"/>
              <a:gd name="connsiteY84" fmla="*/ 53466 h 522095"/>
              <a:gd name="connsiteX85" fmla="*/ 149449 w 607589"/>
              <a:gd name="connsiteY85" fmla="*/ 63423 h 522095"/>
              <a:gd name="connsiteX86" fmla="*/ 141707 w 607589"/>
              <a:gd name="connsiteY86" fmla="*/ 61645 h 522095"/>
              <a:gd name="connsiteX87" fmla="*/ 121951 w 607589"/>
              <a:gd name="connsiteY87" fmla="*/ 34442 h 522095"/>
              <a:gd name="connsiteX88" fmla="*/ 123553 w 607589"/>
              <a:gd name="connsiteY88" fmla="*/ 33287 h 522095"/>
              <a:gd name="connsiteX89" fmla="*/ 147225 w 607589"/>
              <a:gd name="connsiteY89" fmla="*/ 47155 h 522095"/>
              <a:gd name="connsiteX90" fmla="*/ 146246 w 607589"/>
              <a:gd name="connsiteY90" fmla="*/ 42621 h 522095"/>
              <a:gd name="connsiteX91" fmla="*/ 161374 w 607589"/>
              <a:gd name="connsiteY91" fmla="*/ 1106 h 522095"/>
              <a:gd name="connsiteX92" fmla="*/ 28835 w 607589"/>
              <a:gd name="connsiteY92" fmla="*/ 3 h 522095"/>
              <a:gd name="connsiteX93" fmla="*/ 44411 w 607589"/>
              <a:gd name="connsiteY93" fmla="*/ 358 h 522095"/>
              <a:gd name="connsiteX94" fmla="*/ 48416 w 607589"/>
              <a:gd name="connsiteY94" fmla="*/ 4624 h 522095"/>
              <a:gd name="connsiteX95" fmla="*/ 48327 w 607589"/>
              <a:gd name="connsiteY95" fmla="*/ 9068 h 522095"/>
              <a:gd name="connsiteX96" fmla="*/ 65239 w 607589"/>
              <a:gd name="connsiteY96" fmla="*/ 5335 h 522095"/>
              <a:gd name="connsiteX97" fmla="*/ 64171 w 607589"/>
              <a:gd name="connsiteY97" fmla="*/ 52260 h 522095"/>
              <a:gd name="connsiteX98" fmla="*/ 47437 w 607589"/>
              <a:gd name="connsiteY98" fmla="*/ 48172 h 522095"/>
              <a:gd name="connsiteX99" fmla="*/ 46280 w 607589"/>
              <a:gd name="connsiteY99" fmla="*/ 94830 h 522095"/>
              <a:gd name="connsiteX100" fmla="*/ 92831 w 607589"/>
              <a:gd name="connsiteY100" fmla="*/ 131978 h 522095"/>
              <a:gd name="connsiteX101" fmla="*/ 131817 w 607589"/>
              <a:gd name="connsiteY101" fmla="*/ 134022 h 522095"/>
              <a:gd name="connsiteX102" fmla="*/ 152823 w 607589"/>
              <a:gd name="connsiteY102" fmla="*/ 129934 h 522095"/>
              <a:gd name="connsiteX103" fmla="*/ 203023 w 607589"/>
              <a:gd name="connsiteY103" fmla="*/ 139621 h 522095"/>
              <a:gd name="connsiteX104" fmla="*/ 225809 w 607589"/>
              <a:gd name="connsiteY104" fmla="*/ 173127 h 522095"/>
              <a:gd name="connsiteX105" fmla="*/ 221448 w 607589"/>
              <a:gd name="connsiteY105" fmla="*/ 195967 h 522095"/>
              <a:gd name="connsiteX106" fmla="*/ 187091 w 607589"/>
              <a:gd name="connsiteY106" fmla="*/ 156330 h 522095"/>
              <a:gd name="connsiteX107" fmla="*/ 219401 w 607589"/>
              <a:gd name="connsiteY107" fmla="*/ 221829 h 522095"/>
              <a:gd name="connsiteX108" fmla="*/ 285444 w 607589"/>
              <a:gd name="connsiteY108" fmla="*/ 230272 h 522095"/>
              <a:gd name="connsiteX109" fmla="*/ 302089 w 607589"/>
              <a:gd name="connsiteY109" fmla="*/ 251779 h 522095"/>
              <a:gd name="connsiteX110" fmla="*/ 280549 w 607589"/>
              <a:gd name="connsiteY110" fmla="*/ 268398 h 522095"/>
              <a:gd name="connsiteX111" fmla="*/ 204269 w 607589"/>
              <a:gd name="connsiteY111" fmla="*/ 258622 h 522095"/>
              <a:gd name="connsiteX112" fmla="*/ 189494 w 607589"/>
              <a:gd name="connsiteY112" fmla="*/ 248046 h 522095"/>
              <a:gd name="connsiteX113" fmla="*/ 153713 w 607589"/>
              <a:gd name="connsiteY113" fmla="*/ 175704 h 522095"/>
              <a:gd name="connsiteX114" fmla="*/ 171514 w 607589"/>
              <a:gd name="connsiteY114" fmla="*/ 252223 h 522095"/>
              <a:gd name="connsiteX115" fmla="*/ 201955 w 607589"/>
              <a:gd name="connsiteY115" fmla="*/ 276930 h 522095"/>
              <a:gd name="connsiteX116" fmla="*/ 205782 w 607589"/>
              <a:gd name="connsiteY116" fmla="*/ 277374 h 522095"/>
              <a:gd name="connsiteX117" fmla="*/ 199908 w 607589"/>
              <a:gd name="connsiteY117" fmla="*/ 308124 h 522095"/>
              <a:gd name="connsiteX118" fmla="*/ 229993 w 607589"/>
              <a:gd name="connsiteY118" fmla="*/ 374601 h 522095"/>
              <a:gd name="connsiteX119" fmla="*/ 231417 w 607589"/>
              <a:gd name="connsiteY119" fmla="*/ 378956 h 522095"/>
              <a:gd name="connsiteX120" fmla="*/ 257585 w 607589"/>
              <a:gd name="connsiteY120" fmla="*/ 493957 h 522095"/>
              <a:gd name="connsiteX121" fmla="*/ 240228 w 607589"/>
              <a:gd name="connsiteY121" fmla="*/ 521507 h 522095"/>
              <a:gd name="connsiteX122" fmla="*/ 212636 w 607589"/>
              <a:gd name="connsiteY122" fmla="*/ 504177 h 522095"/>
              <a:gd name="connsiteX123" fmla="*/ 186913 w 607589"/>
              <a:gd name="connsiteY123" fmla="*/ 391398 h 522095"/>
              <a:gd name="connsiteX124" fmla="*/ 149173 w 607589"/>
              <a:gd name="connsiteY124" fmla="*/ 308035 h 522095"/>
              <a:gd name="connsiteX125" fmla="*/ 137424 w 607589"/>
              <a:gd name="connsiteY125" fmla="*/ 305814 h 522095"/>
              <a:gd name="connsiteX126" fmla="*/ 151043 w 607589"/>
              <a:gd name="connsiteY126" fmla="*/ 392375 h 522095"/>
              <a:gd name="connsiteX127" fmla="*/ 149796 w 607589"/>
              <a:gd name="connsiteY127" fmla="*/ 404107 h 522095"/>
              <a:gd name="connsiteX128" fmla="*/ 110900 w 607589"/>
              <a:gd name="connsiteY128" fmla="*/ 507199 h 522095"/>
              <a:gd name="connsiteX129" fmla="*/ 81171 w 607589"/>
              <a:gd name="connsiteY129" fmla="*/ 520619 h 522095"/>
              <a:gd name="connsiteX130" fmla="*/ 67642 w 607589"/>
              <a:gd name="connsiteY130" fmla="*/ 490935 h 522095"/>
              <a:gd name="connsiteX131" fmla="*/ 104491 w 607589"/>
              <a:gd name="connsiteY131" fmla="*/ 393531 h 522095"/>
              <a:gd name="connsiteX132" fmla="*/ 91941 w 607589"/>
              <a:gd name="connsiteY132" fmla="*/ 314345 h 522095"/>
              <a:gd name="connsiteX133" fmla="*/ 92208 w 607589"/>
              <a:gd name="connsiteY133" fmla="*/ 293816 h 522095"/>
              <a:gd name="connsiteX134" fmla="*/ 115617 w 607589"/>
              <a:gd name="connsiteY134" fmla="*/ 171616 h 522095"/>
              <a:gd name="connsiteX135" fmla="*/ 84643 w 607589"/>
              <a:gd name="connsiteY135" fmla="*/ 169927 h 522095"/>
              <a:gd name="connsiteX136" fmla="*/ 73606 w 607589"/>
              <a:gd name="connsiteY136" fmla="*/ 165750 h 522095"/>
              <a:gd name="connsiteX137" fmla="*/ 7206 w 607589"/>
              <a:gd name="connsiteY137" fmla="*/ 112693 h 522095"/>
              <a:gd name="connsiteX138" fmla="*/ 4180 w 607589"/>
              <a:gd name="connsiteY138" fmla="*/ 85765 h 522095"/>
              <a:gd name="connsiteX139" fmla="*/ 22782 w 607589"/>
              <a:gd name="connsiteY139" fmla="*/ 78921 h 522095"/>
              <a:gd name="connsiteX140" fmla="*/ 23583 w 607589"/>
              <a:gd name="connsiteY140" fmla="*/ 42217 h 522095"/>
              <a:gd name="connsiteX141" fmla="*/ 13614 w 607589"/>
              <a:gd name="connsiteY141" fmla="*/ 39729 h 522095"/>
              <a:gd name="connsiteX142" fmla="*/ 10410 w 607589"/>
              <a:gd name="connsiteY142" fmla="*/ 35552 h 522095"/>
              <a:gd name="connsiteX143" fmla="*/ 10766 w 607589"/>
              <a:gd name="connsiteY143" fmla="*/ 20621 h 522095"/>
              <a:gd name="connsiteX144" fmla="*/ 14059 w 607589"/>
              <a:gd name="connsiteY144" fmla="*/ 16622 h 522095"/>
              <a:gd name="connsiteX145" fmla="*/ 24295 w 607589"/>
              <a:gd name="connsiteY145" fmla="*/ 14400 h 522095"/>
              <a:gd name="connsiteX146" fmla="*/ 24562 w 607589"/>
              <a:gd name="connsiteY146" fmla="*/ 4091 h 522095"/>
              <a:gd name="connsiteX147" fmla="*/ 28835 w 607589"/>
              <a:gd name="connsiteY147" fmla="*/ 3 h 52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89" h="522095">
                <a:moveTo>
                  <a:pt x="547830" y="205510"/>
                </a:moveTo>
                <a:lnTo>
                  <a:pt x="558422" y="275353"/>
                </a:lnTo>
                <a:lnTo>
                  <a:pt x="569636" y="222482"/>
                </a:lnTo>
                <a:close/>
                <a:moveTo>
                  <a:pt x="518783" y="140998"/>
                </a:moveTo>
                <a:cubicBezTo>
                  <a:pt x="522198" y="141487"/>
                  <a:pt x="525758" y="142731"/>
                  <a:pt x="529229" y="145263"/>
                </a:cubicBezTo>
                <a:lnTo>
                  <a:pt x="600698" y="201067"/>
                </a:lnTo>
                <a:cubicBezTo>
                  <a:pt x="606127" y="205332"/>
                  <a:pt x="608619" y="212263"/>
                  <a:pt x="607195" y="218927"/>
                </a:cubicBezTo>
                <a:lnTo>
                  <a:pt x="587525" y="312141"/>
                </a:lnTo>
                <a:cubicBezTo>
                  <a:pt x="585745" y="320582"/>
                  <a:pt x="578269" y="326447"/>
                  <a:pt x="569903" y="326447"/>
                </a:cubicBezTo>
                <a:cubicBezTo>
                  <a:pt x="563495" y="326447"/>
                  <a:pt x="557354" y="323070"/>
                  <a:pt x="554061" y="317117"/>
                </a:cubicBezTo>
                <a:lnTo>
                  <a:pt x="543825" y="399578"/>
                </a:lnTo>
                <a:lnTo>
                  <a:pt x="572395" y="492524"/>
                </a:lnTo>
                <a:cubicBezTo>
                  <a:pt x="576044" y="504609"/>
                  <a:pt x="569280" y="517405"/>
                  <a:pt x="557176" y="521048"/>
                </a:cubicBezTo>
                <a:cubicBezTo>
                  <a:pt x="545071" y="524780"/>
                  <a:pt x="532255" y="517938"/>
                  <a:pt x="528606" y="505942"/>
                </a:cubicBezTo>
                <a:lnTo>
                  <a:pt x="498612" y="408286"/>
                </a:lnTo>
                <a:cubicBezTo>
                  <a:pt x="497722" y="405176"/>
                  <a:pt x="497455" y="401977"/>
                  <a:pt x="497811" y="398778"/>
                </a:cubicBezTo>
                <a:lnTo>
                  <a:pt x="507156" y="323603"/>
                </a:lnTo>
                <a:lnTo>
                  <a:pt x="504931" y="323959"/>
                </a:lnTo>
                <a:lnTo>
                  <a:pt x="475739" y="400466"/>
                </a:lnTo>
                <a:lnTo>
                  <a:pt x="481079" y="497945"/>
                </a:lnTo>
                <a:cubicBezTo>
                  <a:pt x="481791" y="510563"/>
                  <a:pt x="472090" y="521315"/>
                  <a:pt x="459451" y="522026"/>
                </a:cubicBezTo>
                <a:cubicBezTo>
                  <a:pt x="446991" y="522736"/>
                  <a:pt x="436044" y="513140"/>
                  <a:pt x="435332" y="500433"/>
                </a:cubicBezTo>
                <a:lnTo>
                  <a:pt x="429814" y="398067"/>
                </a:lnTo>
                <a:cubicBezTo>
                  <a:pt x="429636" y="394957"/>
                  <a:pt x="430080" y="391758"/>
                  <a:pt x="431238" y="388737"/>
                </a:cubicBezTo>
                <a:cubicBezTo>
                  <a:pt x="458027" y="318627"/>
                  <a:pt x="467906" y="293214"/>
                  <a:pt x="467906" y="293214"/>
                </a:cubicBezTo>
                <a:lnTo>
                  <a:pt x="463278" y="262824"/>
                </a:lnTo>
                <a:lnTo>
                  <a:pt x="508046" y="193691"/>
                </a:lnTo>
                <a:lnTo>
                  <a:pt x="457493" y="242653"/>
                </a:lnTo>
                <a:cubicBezTo>
                  <a:pt x="452509" y="247451"/>
                  <a:pt x="445300" y="248962"/>
                  <a:pt x="438892" y="246651"/>
                </a:cubicBezTo>
                <a:lnTo>
                  <a:pt x="349088" y="214396"/>
                </a:lnTo>
                <a:cubicBezTo>
                  <a:pt x="342591" y="212085"/>
                  <a:pt x="338230" y="206309"/>
                  <a:pt x="337340" y="199912"/>
                </a:cubicBezTo>
                <a:cubicBezTo>
                  <a:pt x="334937" y="202577"/>
                  <a:pt x="331021" y="203288"/>
                  <a:pt x="327906" y="201600"/>
                </a:cubicBezTo>
                <a:cubicBezTo>
                  <a:pt x="324079" y="199556"/>
                  <a:pt x="322655" y="194847"/>
                  <a:pt x="324702" y="191026"/>
                </a:cubicBezTo>
                <a:lnTo>
                  <a:pt x="327995" y="185072"/>
                </a:lnTo>
                <a:cubicBezTo>
                  <a:pt x="325770" y="184983"/>
                  <a:pt x="323545" y="184894"/>
                  <a:pt x="321409" y="184805"/>
                </a:cubicBezTo>
                <a:cubicBezTo>
                  <a:pt x="310105" y="184272"/>
                  <a:pt x="300315" y="183739"/>
                  <a:pt x="294975" y="183473"/>
                </a:cubicBezTo>
                <a:cubicBezTo>
                  <a:pt x="292661" y="183384"/>
                  <a:pt x="290792" y="181518"/>
                  <a:pt x="290792" y="179119"/>
                </a:cubicBezTo>
                <a:lnTo>
                  <a:pt x="290792" y="170766"/>
                </a:lnTo>
                <a:cubicBezTo>
                  <a:pt x="290792" y="168455"/>
                  <a:pt x="292661" y="166501"/>
                  <a:pt x="294975" y="166412"/>
                </a:cubicBezTo>
                <a:cubicBezTo>
                  <a:pt x="302540" y="166056"/>
                  <a:pt x="319273" y="165257"/>
                  <a:pt x="336450" y="164457"/>
                </a:cubicBezTo>
                <a:lnTo>
                  <a:pt x="336450" y="155571"/>
                </a:lnTo>
                <a:cubicBezTo>
                  <a:pt x="336450" y="153172"/>
                  <a:pt x="338408" y="151217"/>
                  <a:pt x="340811" y="151217"/>
                </a:cubicBezTo>
                <a:lnTo>
                  <a:pt x="350156" y="151217"/>
                </a:lnTo>
                <a:cubicBezTo>
                  <a:pt x="352560" y="151217"/>
                  <a:pt x="354518" y="153172"/>
                  <a:pt x="354518" y="155571"/>
                </a:cubicBezTo>
                <a:lnTo>
                  <a:pt x="354518" y="163568"/>
                </a:lnTo>
                <a:cubicBezTo>
                  <a:pt x="354607" y="163568"/>
                  <a:pt x="354696" y="163568"/>
                  <a:pt x="354696" y="163568"/>
                </a:cubicBezTo>
                <a:cubicBezTo>
                  <a:pt x="354696" y="163568"/>
                  <a:pt x="356476" y="163568"/>
                  <a:pt x="357722" y="163746"/>
                </a:cubicBezTo>
                <a:cubicBezTo>
                  <a:pt x="367067" y="165257"/>
                  <a:pt x="373030" y="174587"/>
                  <a:pt x="370360" y="183739"/>
                </a:cubicBezTo>
                <a:lnTo>
                  <a:pt x="440494" y="208975"/>
                </a:lnTo>
                <a:lnTo>
                  <a:pt x="483037" y="167833"/>
                </a:lnTo>
                <a:lnTo>
                  <a:pt x="451708" y="185694"/>
                </a:lnTo>
                <a:lnTo>
                  <a:pt x="450907" y="180363"/>
                </a:lnTo>
                <a:cubicBezTo>
                  <a:pt x="448504" y="164368"/>
                  <a:pt x="458650" y="149528"/>
                  <a:pt x="473692" y="147307"/>
                </a:cubicBezTo>
                <a:lnTo>
                  <a:pt x="509204" y="141265"/>
                </a:lnTo>
                <a:cubicBezTo>
                  <a:pt x="512096" y="140776"/>
                  <a:pt x="515367" y="140509"/>
                  <a:pt x="518783" y="140998"/>
                </a:cubicBezTo>
                <a:close/>
                <a:moveTo>
                  <a:pt x="238092" y="73373"/>
                </a:moveTo>
                <a:cubicBezTo>
                  <a:pt x="238715" y="77990"/>
                  <a:pt x="238626" y="82695"/>
                  <a:pt x="237736" y="87490"/>
                </a:cubicBezTo>
                <a:cubicBezTo>
                  <a:pt x="233821" y="107822"/>
                  <a:pt x="216024" y="121851"/>
                  <a:pt x="196092" y="121851"/>
                </a:cubicBezTo>
                <a:cubicBezTo>
                  <a:pt x="174024" y="121851"/>
                  <a:pt x="156139" y="105247"/>
                  <a:pt x="153825" y="84205"/>
                </a:cubicBezTo>
                <a:close/>
                <a:moveTo>
                  <a:pt x="498839" y="8037"/>
                </a:moveTo>
                <a:cubicBezTo>
                  <a:pt x="501687" y="6971"/>
                  <a:pt x="504890" y="8215"/>
                  <a:pt x="506047" y="10969"/>
                </a:cubicBezTo>
                <a:lnTo>
                  <a:pt x="520462" y="44109"/>
                </a:lnTo>
                <a:cubicBezTo>
                  <a:pt x="523576" y="42777"/>
                  <a:pt x="526779" y="41444"/>
                  <a:pt x="529805" y="39934"/>
                </a:cubicBezTo>
                <a:cubicBezTo>
                  <a:pt x="537279" y="36468"/>
                  <a:pt x="546177" y="39578"/>
                  <a:pt x="549737" y="46953"/>
                </a:cubicBezTo>
                <a:cubicBezTo>
                  <a:pt x="553296" y="54416"/>
                  <a:pt x="550093" y="63301"/>
                  <a:pt x="542707" y="66855"/>
                </a:cubicBezTo>
                <a:cubicBezTo>
                  <a:pt x="536567" y="69698"/>
                  <a:pt x="530428" y="72274"/>
                  <a:pt x="524110" y="74585"/>
                </a:cubicBezTo>
                <a:cubicBezTo>
                  <a:pt x="524555" y="76273"/>
                  <a:pt x="525000" y="78050"/>
                  <a:pt x="525267" y="79827"/>
                </a:cubicBezTo>
                <a:cubicBezTo>
                  <a:pt x="528559" y="101861"/>
                  <a:pt x="513343" y="122385"/>
                  <a:pt x="491365" y="125673"/>
                </a:cubicBezTo>
                <a:cubicBezTo>
                  <a:pt x="469297" y="129049"/>
                  <a:pt x="448742" y="113856"/>
                  <a:pt x="445361" y="91821"/>
                </a:cubicBezTo>
                <a:cubicBezTo>
                  <a:pt x="445094" y="89955"/>
                  <a:pt x="445005" y="88090"/>
                  <a:pt x="444916" y="86313"/>
                </a:cubicBezTo>
                <a:cubicBezTo>
                  <a:pt x="438332" y="85957"/>
                  <a:pt x="431747" y="85335"/>
                  <a:pt x="425162" y="84269"/>
                </a:cubicBezTo>
                <a:cubicBezTo>
                  <a:pt x="417065" y="83025"/>
                  <a:pt x="411459" y="75473"/>
                  <a:pt x="412705" y="67388"/>
                </a:cubicBezTo>
                <a:cubicBezTo>
                  <a:pt x="413950" y="59214"/>
                  <a:pt x="421514" y="53616"/>
                  <a:pt x="429611" y="54860"/>
                </a:cubicBezTo>
                <a:cubicBezTo>
                  <a:pt x="433082" y="55393"/>
                  <a:pt x="436463" y="55749"/>
                  <a:pt x="439844" y="56104"/>
                </a:cubicBezTo>
                <a:lnTo>
                  <a:pt x="443937" y="20209"/>
                </a:lnTo>
                <a:cubicBezTo>
                  <a:pt x="444293" y="17277"/>
                  <a:pt x="446963" y="15056"/>
                  <a:pt x="449988" y="15323"/>
                </a:cubicBezTo>
                <a:lnTo>
                  <a:pt x="467696" y="16744"/>
                </a:lnTo>
                <a:cubicBezTo>
                  <a:pt x="472678" y="17099"/>
                  <a:pt x="477661" y="16389"/>
                  <a:pt x="482289" y="14523"/>
                </a:cubicBezTo>
                <a:close/>
                <a:moveTo>
                  <a:pt x="161374" y="1106"/>
                </a:moveTo>
                <a:cubicBezTo>
                  <a:pt x="162264" y="-227"/>
                  <a:pt x="163955" y="484"/>
                  <a:pt x="163866" y="1995"/>
                </a:cubicBezTo>
                <a:cubicBezTo>
                  <a:pt x="161819" y="13285"/>
                  <a:pt x="166091" y="33909"/>
                  <a:pt x="166803" y="41465"/>
                </a:cubicBezTo>
                <a:cubicBezTo>
                  <a:pt x="166892" y="44043"/>
                  <a:pt x="165824" y="47599"/>
                  <a:pt x="164489" y="51066"/>
                </a:cubicBezTo>
                <a:cubicBezTo>
                  <a:pt x="172409" y="42354"/>
                  <a:pt x="183800" y="37109"/>
                  <a:pt x="195992" y="37109"/>
                </a:cubicBezTo>
                <a:cubicBezTo>
                  <a:pt x="198662" y="37109"/>
                  <a:pt x="201332" y="37376"/>
                  <a:pt x="204001" y="37909"/>
                </a:cubicBezTo>
                <a:cubicBezTo>
                  <a:pt x="214591" y="39865"/>
                  <a:pt x="223402" y="45643"/>
                  <a:pt x="229542" y="53466"/>
                </a:cubicBezTo>
                <a:cubicBezTo>
                  <a:pt x="229542" y="53466"/>
                  <a:pt x="152297" y="63423"/>
                  <a:pt x="149449" y="63423"/>
                </a:cubicBezTo>
                <a:cubicBezTo>
                  <a:pt x="146602" y="63423"/>
                  <a:pt x="143754" y="62978"/>
                  <a:pt x="141707" y="61645"/>
                </a:cubicBezTo>
                <a:cubicBezTo>
                  <a:pt x="136546" y="59422"/>
                  <a:pt x="124176" y="42621"/>
                  <a:pt x="121951" y="34442"/>
                </a:cubicBezTo>
                <a:cubicBezTo>
                  <a:pt x="121506" y="33287"/>
                  <a:pt x="122663" y="32487"/>
                  <a:pt x="123553" y="33287"/>
                </a:cubicBezTo>
                <a:cubicBezTo>
                  <a:pt x="128803" y="38443"/>
                  <a:pt x="141262" y="44488"/>
                  <a:pt x="147225" y="47155"/>
                </a:cubicBezTo>
                <a:cubicBezTo>
                  <a:pt x="146691" y="45643"/>
                  <a:pt x="146335" y="44132"/>
                  <a:pt x="146246" y="42621"/>
                </a:cubicBezTo>
                <a:cubicBezTo>
                  <a:pt x="144911" y="35331"/>
                  <a:pt x="154077" y="9640"/>
                  <a:pt x="161374" y="1106"/>
                </a:cubicBezTo>
                <a:close/>
                <a:moveTo>
                  <a:pt x="28835" y="3"/>
                </a:moveTo>
                <a:lnTo>
                  <a:pt x="44411" y="358"/>
                </a:lnTo>
                <a:cubicBezTo>
                  <a:pt x="46725" y="447"/>
                  <a:pt x="48505" y="2313"/>
                  <a:pt x="48416" y="4624"/>
                </a:cubicBezTo>
                <a:lnTo>
                  <a:pt x="48327" y="9068"/>
                </a:lnTo>
                <a:lnTo>
                  <a:pt x="65239" y="5335"/>
                </a:lnTo>
                <a:cubicBezTo>
                  <a:pt x="80637" y="18666"/>
                  <a:pt x="80192" y="39640"/>
                  <a:pt x="64171" y="52260"/>
                </a:cubicBezTo>
                <a:lnTo>
                  <a:pt x="47437" y="48172"/>
                </a:lnTo>
                <a:lnTo>
                  <a:pt x="46280" y="94830"/>
                </a:lnTo>
                <a:lnTo>
                  <a:pt x="92831" y="131978"/>
                </a:lnTo>
                <a:lnTo>
                  <a:pt x="131817" y="134022"/>
                </a:lnTo>
                <a:cubicBezTo>
                  <a:pt x="137780" y="130201"/>
                  <a:pt x="145257" y="128512"/>
                  <a:pt x="152823" y="129934"/>
                </a:cubicBezTo>
                <a:cubicBezTo>
                  <a:pt x="160744" y="131534"/>
                  <a:pt x="197594" y="138555"/>
                  <a:pt x="203023" y="139621"/>
                </a:cubicBezTo>
                <a:cubicBezTo>
                  <a:pt x="218600" y="142555"/>
                  <a:pt x="228835" y="157574"/>
                  <a:pt x="225809" y="173127"/>
                </a:cubicBezTo>
                <a:lnTo>
                  <a:pt x="221448" y="195967"/>
                </a:lnTo>
                <a:lnTo>
                  <a:pt x="187091" y="156330"/>
                </a:lnTo>
                <a:lnTo>
                  <a:pt x="219401" y="221829"/>
                </a:lnTo>
                <a:lnTo>
                  <a:pt x="285444" y="230272"/>
                </a:lnTo>
                <a:cubicBezTo>
                  <a:pt x="295947" y="231605"/>
                  <a:pt x="303424" y="241292"/>
                  <a:pt x="302089" y="251779"/>
                </a:cubicBezTo>
                <a:cubicBezTo>
                  <a:pt x="300932" y="260933"/>
                  <a:pt x="293099" y="269376"/>
                  <a:pt x="280549" y="268398"/>
                </a:cubicBezTo>
                <a:lnTo>
                  <a:pt x="204269" y="258622"/>
                </a:lnTo>
                <a:cubicBezTo>
                  <a:pt x="198128" y="257822"/>
                  <a:pt x="192342" y="253823"/>
                  <a:pt x="189494" y="248046"/>
                </a:cubicBezTo>
                <a:lnTo>
                  <a:pt x="153713" y="175704"/>
                </a:lnTo>
                <a:lnTo>
                  <a:pt x="171514" y="252223"/>
                </a:lnTo>
                <a:cubicBezTo>
                  <a:pt x="173384" y="260311"/>
                  <a:pt x="183797" y="274530"/>
                  <a:pt x="201955" y="276930"/>
                </a:cubicBezTo>
                <a:lnTo>
                  <a:pt x="205782" y="277374"/>
                </a:lnTo>
                <a:lnTo>
                  <a:pt x="199908" y="308124"/>
                </a:lnTo>
                <a:lnTo>
                  <a:pt x="229993" y="374601"/>
                </a:lnTo>
                <a:cubicBezTo>
                  <a:pt x="230616" y="375934"/>
                  <a:pt x="231061" y="377445"/>
                  <a:pt x="231417" y="378956"/>
                </a:cubicBezTo>
                <a:lnTo>
                  <a:pt x="257585" y="493957"/>
                </a:lnTo>
                <a:cubicBezTo>
                  <a:pt x="260433" y="506310"/>
                  <a:pt x="252690" y="518663"/>
                  <a:pt x="240228" y="521507"/>
                </a:cubicBezTo>
                <a:cubicBezTo>
                  <a:pt x="227856" y="524351"/>
                  <a:pt x="215395" y="516619"/>
                  <a:pt x="212636" y="504177"/>
                </a:cubicBezTo>
                <a:lnTo>
                  <a:pt x="186913" y="391398"/>
                </a:lnTo>
                <a:lnTo>
                  <a:pt x="149173" y="308035"/>
                </a:lnTo>
                <a:lnTo>
                  <a:pt x="137424" y="305814"/>
                </a:lnTo>
                <a:lnTo>
                  <a:pt x="151043" y="392375"/>
                </a:lnTo>
                <a:cubicBezTo>
                  <a:pt x="151666" y="396286"/>
                  <a:pt x="151221" y="400374"/>
                  <a:pt x="149796" y="404107"/>
                </a:cubicBezTo>
                <a:lnTo>
                  <a:pt x="110900" y="507199"/>
                </a:lnTo>
                <a:cubicBezTo>
                  <a:pt x="106361" y="519108"/>
                  <a:pt x="93009" y="525062"/>
                  <a:pt x="81171" y="520619"/>
                </a:cubicBezTo>
                <a:cubicBezTo>
                  <a:pt x="69155" y="516086"/>
                  <a:pt x="63192" y="502844"/>
                  <a:pt x="67642" y="490935"/>
                </a:cubicBezTo>
                <a:lnTo>
                  <a:pt x="104491" y="393531"/>
                </a:lnTo>
                <a:lnTo>
                  <a:pt x="91941" y="314345"/>
                </a:lnTo>
                <a:cubicBezTo>
                  <a:pt x="90784" y="307502"/>
                  <a:pt x="90962" y="300570"/>
                  <a:pt x="92208" y="293816"/>
                </a:cubicBezTo>
                <a:lnTo>
                  <a:pt x="115617" y="171616"/>
                </a:lnTo>
                <a:lnTo>
                  <a:pt x="84643" y="169927"/>
                </a:lnTo>
                <a:cubicBezTo>
                  <a:pt x="80637" y="169750"/>
                  <a:pt x="76810" y="168239"/>
                  <a:pt x="73606" y="165750"/>
                </a:cubicBezTo>
                <a:lnTo>
                  <a:pt x="7206" y="112693"/>
                </a:lnTo>
                <a:cubicBezTo>
                  <a:pt x="-1072" y="106116"/>
                  <a:pt x="-2407" y="94030"/>
                  <a:pt x="4180" y="85765"/>
                </a:cubicBezTo>
                <a:cubicBezTo>
                  <a:pt x="8808" y="80077"/>
                  <a:pt x="16018" y="77677"/>
                  <a:pt x="22782" y="78921"/>
                </a:cubicBezTo>
                <a:lnTo>
                  <a:pt x="23583" y="42217"/>
                </a:lnTo>
                <a:lnTo>
                  <a:pt x="13614" y="39729"/>
                </a:lnTo>
                <a:cubicBezTo>
                  <a:pt x="11656" y="39284"/>
                  <a:pt x="10321" y="37507"/>
                  <a:pt x="10410" y="35552"/>
                </a:cubicBezTo>
                <a:lnTo>
                  <a:pt x="10766" y="20621"/>
                </a:lnTo>
                <a:cubicBezTo>
                  <a:pt x="10855" y="18666"/>
                  <a:pt x="12190" y="17066"/>
                  <a:pt x="14059" y="16622"/>
                </a:cubicBezTo>
                <a:lnTo>
                  <a:pt x="24295" y="14400"/>
                </a:lnTo>
                <a:lnTo>
                  <a:pt x="24562" y="4091"/>
                </a:lnTo>
                <a:cubicBezTo>
                  <a:pt x="24562" y="1780"/>
                  <a:pt x="26521" y="-86"/>
                  <a:pt x="28835" y="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out-of-basket-commercial-symbol_49779"/>
          <p:cNvSpPr>
            <a:spLocks noChangeAspect="1"/>
          </p:cNvSpPr>
          <p:nvPr/>
        </p:nvSpPr>
        <p:spPr bwMode="auto">
          <a:xfrm>
            <a:off x="3516351" y="2911917"/>
            <a:ext cx="351945" cy="439353"/>
          </a:xfrm>
          <a:custGeom>
            <a:avLst/>
            <a:gdLst>
              <a:gd name="connsiteX0" fmla="*/ 366647 w 465893"/>
              <a:gd name="connsiteY0" fmla="*/ 166907 h 581600"/>
              <a:gd name="connsiteX1" fmla="*/ 329900 w 465893"/>
              <a:gd name="connsiteY1" fmla="*/ 167628 h 581600"/>
              <a:gd name="connsiteX2" fmla="*/ 282541 w 465893"/>
              <a:gd name="connsiteY2" fmla="*/ 176960 h 581600"/>
              <a:gd name="connsiteX3" fmla="*/ 285410 w 465893"/>
              <a:gd name="connsiteY3" fmla="*/ 181257 h 581600"/>
              <a:gd name="connsiteX4" fmla="*/ 289714 w 465893"/>
              <a:gd name="connsiteY4" fmla="*/ 187703 h 581600"/>
              <a:gd name="connsiteX5" fmla="*/ 378648 w 465893"/>
              <a:gd name="connsiteY5" fmla="*/ 242132 h 581600"/>
              <a:gd name="connsiteX6" fmla="*/ 363586 w 465893"/>
              <a:gd name="connsiteY6" fmla="*/ 296562 h 581600"/>
              <a:gd name="connsiteX7" fmla="*/ 290431 w 465893"/>
              <a:gd name="connsiteY7" fmla="*/ 267198 h 581600"/>
              <a:gd name="connsiteX8" fmla="*/ 289714 w 465893"/>
              <a:gd name="connsiteY8" fmla="*/ 315182 h 581600"/>
              <a:gd name="connsiteX9" fmla="*/ 291865 w 465893"/>
              <a:gd name="connsiteY9" fmla="*/ 312318 h 581600"/>
              <a:gd name="connsiteX10" fmla="*/ 291865 w 465893"/>
              <a:gd name="connsiteY10" fmla="*/ 311601 h 581600"/>
              <a:gd name="connsiteX11" fmla="*/ 291865 w 465893"/>
              <a:gd name="connsiteY11" fmla="*/ 307304 h 581600"/>
              <a:gd name="connsiteX12" fmla="*/ 305492 w 465893"/>
              <a:gd name="connsiteY12" fmla="*/ 307304 h 581600"/>
              <a:gd name="connsiteX13" fmla="*/ 306927 w 465893"/>
              <a:gd name="connsiteY13" fmla="*/ 309453 h 581600"/>
              <a:gd name="connsiteX14" fmla="*/ 306209 w 465893"/>
              <a:gd name="connsiteY14" fmla="*/ 315182 h 581600"/>
              <a:gd name="connsiteX15" fmla="*/ 321988 w 465893"/>
              <a:gd name="connsiteY15" fmla="*/ 336668 h 581600"/>
              <a:gd name="connsiteX16" fmla="*/ 352111 w 465893"/>
              <a:gd name="connsiteY16" fmla="*/ 328074 h 581600"/>
              <a:gd name="connsiteX17" fmla="*/ 360000 w 465893"/>
              <a:gd name="connsiteY17" fmla="*/ 338100 h 581600"/>
              <a:gd name="connsiteX18" fmla="*/ 363586 w 465893"/>
              <a:gd name="connsiteY18" fmla="*/ 396827 h 581600"/>
              <a:gd name="connsiteX19" fmla="*/ 447500 w 465893"/>
              <a:gd name="connsiteY19" fmla="*/ 224228 h 581600"/>
              <a:gd name="connsiteX20" fmla="*/ 366647 w 465893"/>
              <a:gd name="connsiteY20" fmla="*/ 166907 h 581600"/>
              <a:gd name="connsiteX21" fmla="*/ 133787 w 465893"/>
              <a:gd name="connsiteY21" fmla="*/ 165043 h 581600"/>
              <a:gd name="connsiteX22" fmla="*/ 18607 w 465893"/>
              <a:gd name="connsiteY22" fmla="*/ 226376 h 581600"/>
              <a:gd name="connsiteX23" fmla="*/ 103955 w 465893"/>
              <a:gd name="connsiteY23" fmla="*/ 394678 h 581600"/>
              <a:gd name="connsiteX24" fmla="*/ 106824 w 465893"/>
              <a:gd name="connsiteY24" fmla="*/ 335951 h 581600"/>
              <a:gd name="connsiteX25" fmla="*/ 115431 w 465893"/>
              <a:gd name="connsiteY25" fmla="*/ 325209 h 581600"/>
              <a:gd name="connsiteX26" fmla="*/ 145554 w 465893"/>
              <a:gd name="connsiteY26" fmla="*/ 334519 h 581600"/>
              <a:gd name="connsiteX27" fmla="*/ 161332 w 465893"/>
              <a:gd name="connsiteY27" fmla="*/ 313750 h 581600"/>
              <a:gd name="connsiteX28" fmla="*/ 160615 w 465893"/>
              <a:gd name="connsiteY28" fmla="*/ 311601 h 581600"/>
              <a:gd name="connsiteX29" fmla="*/ 161332 w 465893"/>
              <a:gd name="connsiteY29" fmla="*/ 305156 h 581600"/>
              <a:gd name="connsiteX30" fmla="*/ 168505 w 465893"/>
              <a:gd name="connsiteY30" fmla="*/ 297994 h 581600"/>
              <a:gd name="connsiteX31" fmla="*/ 169222 w 465893"/>
              <a:gd name="connsiteY31" fmla="*/ 265050 h 581600"/>
              <a:gd name="connsiteX32" fmla="*/ 97501 w 465893"/>
              <a:gd name="connsiteY32" fmla="*/ 293697 h 581600"/>
              <a:gd name="connsiteX33" fmla="*/ 82439 w 465893"/>
              <a:gd name="connsiteY33" fmla="*/ 239268 h 581600"/>
              <a:gd name="connsiteX34" fmla="*/ 171373 w 465893"/>
              <a:gd name="connsiteY34" fmla="*/ 184838 h 581600"/>
              <a:gd name="connsiteX35" fmla="*/ 179263 w 465893"/>
              <a:gd name="connsiteY35" fmla="*/ 175528 h 581600"/>
              <a:gd name="connsiteX36" fmla="*/ 181414 w 465893"/>
              <a:gd name="connsiteY36" fmla="*/ 173379 h 581600"/>
              <a:gd name="connsiteX37" fmla="*/ 133787 w 465893"/>
              <a:gd name="connsiteY37" fmla="*/ 165043 h 581600"/>
              <a:gd name="connsiteX38" fmla="*/ 101365 w 465893"/>
              <a:gd name="connsiteY38" fmla="*/ 150597 h 581600"/>
              <a:gd name="connsiteX39" fmla="*/ 142685 w 465893"/>
              <a:gd name="connsiteY39" fmla="*/ 151659 h 581600"/>
              <a:gd name="connsiteX40" fmla="*/ 195759 w 465893"/>
              <a:gd name="connsiteY40" fmla="*/ 162637 h 581600"/>
              <a:gd name="connsiteX41" fmla="*/ 237357 w 465893"/>
              <a:gd name="connsiteY41" fmla="*/ 154043 h 581600"/>
              <a:gd name="connsiteX42" fmla="*/ 271066 w 465893"/>
              <a:gd name="connsiteY42" fmla="*/ 165501 h 581600"/>
              <a:gd name="connsiteX43" fmla="*/ 461127 w 465893"/>
              <a:gd name="connsiteY43" fmla="*/ 220647 h 581600"/>
              <a:gd name="connsiteX44" fmla="*/ 365021 w 465893"/>
              <a:gd name="connsiteY44" fmla="*/ 413299 h 581600"/>
              <a:gd name="connsiteX45" fmla="*/ 355697 w 465893"/>
              <a:gd name="connsiteY45" fmla="*/ 411150 h 581600"/>
              <a:gd name="connsiteX46" fmla="*/ 341353 w 465893"/>
              <a:gd name="connsiteY46" fmla="*/ 346694 h 581600"/>
              <a:gd name="connsiteX47" fmla="*/ 296886 w 465893"/>
              <a:gd name="connsiteY47" fmla="*/ 332371 h 581600"/>
              <a:gd name="connsiteX48" fmla="*/ 289714 w 465893"/>
              <a:gd name="connsiteY48" fmla="*/ 340965 h 581600"/>
              <a:gd name="connsiteX49" fmla="*/ 288996 w 465893"/>
              <a:gd name="connsiteY49" fmla="*/ 361734 h 581600"/>
              <a:gd name="connsiteX50" fmla="*/ 288996 w 465893"/>
              <a:gd name="connsiteY50" fmla="*/ 363166 h 581600"/>
              <a:gd name="connsiteX51" fmla="*/ 288996 w 465893"/>
              <a:gd name="connsiteY51" fmla="*/ 376774 h 581600"/>
              <a:gd name="connsiteX52" fmla="*/ 288996 w 465893"/>
              <a:gd name="connsiteY52" fmla="*/ 458418 h 581600"/>
              <a:gd name="connsiteX53" fmla="*/ 292582 w 465893"/>
              <a:gd name="connsiteY53" fmla="*/ 561547 h 581600"/>
              <a:gd name="connsiteX54" fmla="*/ 267480 w 465893"/>
              <a:gd name="connsiteY54" fmla="*/ 580884 h 581600"/>
              <a:gd name="connsiteX55" fmla="*/ 243812 w 465893"/>
              <a:gd name="connsiteY55" fmla="*/ 565128 h 581600"/>
              <a:gd name="connsiteX56" fmla="*/ 241660 w 465893"/>
              <a:gd name="connsiteY56" fmla="*/ 556534 h 581600"/>
              <a:gd name="connsiteX57" fmla="*/ 237357 w 465893"/>
              <a:gd name="connsiteY57" fmla="*/ 487065 h 581600"/>
              <a:gd name="connsiteX58" fmla="*/ 230185 w 465893"/>
              <a:gd name="connsiteY58" fmla="*/ 407569 h 581600"/>
              <a:gd name="connsiteX59" fmla="*/ 224447 w 465893"/>
              <a:gd name="connsiteY59" fmla="*/ 406853 h 581600"/>
              <a:gd name="connsiteX60" fmla="*/ 221578 w 465893"/>
              <a:gd name="connsiteY60" fmla="*/ 426906 h 581600"/>
              <a:gd name="connsiteX61" fmla="*/ 207234 w 465893"/>
              <a:gd name="connsiteY61" fmla="*/ 562263 h 581600"/>
              <a:gd name="connsiteX62" fmla="*/ 182132 w 465893"/>
              <a:gd name="connsiteY62" fmla="*/ 581600 h 581600"/>
              <a:gd name="connsiteX63" fmla="*/ 158464 w 465893"/>
              <a:gd name="connsiteY63" fmla="*/ 561547 h 581600"/>
              <a:gd name="connsiteX64" fmla="*/ 157029 w 465893"/>
              <a:gd name="connsiteY64" fmla="*/ 553669 h 581600"/>
              <a:gd name="connsiteX65" fmla="*/ 164201 w 465893"/>
              <a:gd name="connsiteY65" fmla="*/ 451256 h 581600"/>
              <a:gd name="connsiteX66" fmla="*/ 167787 w 465893"/>
              <a:gd name="connsiteY66" fmla="*/ 369612 h 581600"/>
              <a:gd name="connsiteX67" fmla="*/ 167787 w 465893"/>
              <a:gd name="connsiteY67" fmla="*/ 353856 h 581600"/>
              <a:gd name="connsiteX68" fmla="*/ 167787 w 465893"/>
              <a:gd name="connsiteY68" fmla="*/ 351707 h 581600"/>
              <a:gd name="connsiteX69" fmla="*/ 167787 w 465893"/>
              <a:gd name="connsiteY69" fmla="*/ 335235 h 581600"/>
              <a:gd name="connsiteX70" fmla="*/ 126189 w 465893"/>
              <a:gd name="connsiteY70" fmla="*/ 343829 h 581600"/>
              <a:gd name="connsiteX71" fmla="*/ 111845 w 465893"/>
              <a:gd name="connsiteY71" fmla="*/ 409002 h 581600"/>
              <a:gd name="connsiteX72" fmla="*/ 101804 w 465893"/>
              <a:gd name="connsiteY72" fmla="*/ 411150 h 581600"/>
              <a:gd name="connsiteX73" fmla="*/ 7132 w 465893"/>
              <a:gd name="connsiteY73" fmla="*/ 214201 h 581600"/>
              <a:gd name="connsiteX74" fmla="*/ 101365 w 465893"/>
              <a:gd name="connsiteY74" fmla="*/ 150597 h 581600"/>
              <a:gd name="connsiteX75" fmla="*/ 229853 w 465893"/>
              <a:gd name="connsiteY75" fmla="*/ 45810 h 581600"/>
              <a:gd name="connsiteX76" fmla="*/ 277562 w 465893"/>
              <a:gd name="connsiteY76" fmla="*/ 93462 h 581600"/>
              <a:gd name="connsiteX77" fmla="*/ 229853 w 465893"/>
              <a:gd name="connsiteY77" fmla="*/ 141114 h 581600"/>
              <a:gd name="connsiteX78" fmla="*/ 182144 w 465893"/>
              <a:gd name="connsiteY78" fmla="*/ 93462 h 581600"/>
              <a:gd name="connsiteX79" fmla="*/ 229853 w 465893"/>
              <a:gd name="connsiteY79" fmla="*/ 45810 h 581600"/>
              <a:gd name="connsiteX80" fmla="*/ 230947 w 465893"/>
              <a:gd name="connsiteY80" fmla="*/ 11470 h 581600"/>
              <a:gd name="connsiteX81" fmla="*/ 190054 w 465893"/>
              <a:gd name="connsiteY81" fmla="*/ 20789 h 581600"/>
              <a:gd name="connsiteX82" fmla="*/ 230947 w 465893"/>
              <a:gd name="connsiteY82" fmla="*/ 29391 h 581600"/>
              <a:gd name="connsiteX83" fmla="*/ 271839 w 465893"/>
              <a:gd name="connsiteY83" fmla="*/ 20072 h 581600"/>
              <a:gd name="connsiteX84" fmla="*/ 230947 w 465893"/>
              <a:gd name="connsiteY84" fmla="*/ 11470 h 581600"/>
              <a:gd name="connsiteX85" fmla="*/ 230947 w 465893"/>
              <a:gd name="connsiteY85" fmla="*/ 0 h 581600"/>
              <a:gd name="connsiteX86" fmla="*/ 283317 w 465893"/>
              <a:gd name="connsiteY86" fmla="*/ 20072 h 581600"/>
              <a:gd name="connsiteX87" fmla="*/ 230947 w 465893"/>
              <a:gd name="connsiteY87" fmla="*/ 40860 h 581600"/>
              <a:gd name="connsiteX88" fmla="*/ 178576 w 465893"/>
              <a:gd name="connsiteY88" fmla="*/ 20072 h 581600"/>
              <a:gd name="connsiteX89" fmla="*/ 230947 w 465893"/>
              <a:gd name="connsiteY89" fmla="*/ 0 h 5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65893" h="581600">
                <a:moveTo>
                  <a:pt x="366647" y="166907"/>
                </a:moveTo>
                <a:cubicBezTo>
                  <a:pt x="354656" y="165920"/>
                  <a:pt x="342221" y="166302"/>
                  <a:pt x="329900" y="167628"/>
                </a:cubicBezTo>
                <a:cubicBezTo>
                  <a:pt x="313471" y="169396"/>
                  <a:pt x="297244" y="172842"/>
                  <a:pt x="282541" y="176960"/>
                </a:cubicBezTo>
                <a:cubicBezTo>
                  <a:pt x="283259" y="178393"/>
                  <a:pt x="284693" y="179825"/>
                  <a:pt x="285410" y="181257"/>
                </a:cubicBezTo>
                <a:cubicBezTo>
                  <a:pt x="286845" y="183406"/>
                  <a:pt x="288279" y="184838"/>
                  <a:pt x="289714" y="187703"/>
                </a:cubicBezTo>
                <a:cubicBezTo>
                  <a:pt x="310513" y="219215"/>
                  <a:pt x="342070" y="235687"/>
                  <a:pt x="378648" y="242132"/>
                </a:cubicBezTo>
                <a:cubicBezTo>
                  <a:pt x="414509" y="248578"/>
                  <a:pt x="399447" y="303007"/>
                  <a:pt x="363586" y="296562"/>
                </a:cubicBezTo>
                <a:cubicBezTo>
                  <a:pt x="337050" y="291549"/>
                  <a:pt x="311947" y="282238"/>
                  <a:pt x="290431" y="267198"/>
                </a:cubicBezTo>
                <a:cubicBezTo>
                  <a:pt x="290431" y="282954"/>
                  <a:pt x="290431" y="299426"/>
                  <a:pt x="289714" y="315182"/>
                </a:cubicBezTo>
                <a:cubicBezTo>
                  <a:pt x="290431" y="313750"/>
                  <a:pt x="291148" y="313034"/>
                  <a:pt x="291865" y="312318"/>
                </a:cubicBezTo>
                <a:cubicBezTo>
                  <a:pt x="291865" y="312318"/>
                  <a:pt x="291865" y="312318"/>
                  <a:pt x="291865" y="311601"/>
                </a:cubicBezTo>
                <a:cubicBezTo>
                  <a:pt x="291865" y="310169"/>
                  <a:pt x="291865" y="308737"/>
                  <a:pt x="291865" y="307304"/>
                </a:cubicBezTo>
                <a:cubicBezTo>
                  <a:pt x="291865" y="297994"/>
                  <a:pt x="305492" y="297994"/>
                  <a:pt x="305492" y="307304"/>
                </a:cubicBezTo>
                <a:cubicBezTo>
                  <a:pt x="305492" y="304440"/>
                  <a:pt x="305492" y="305156"/>
                  <a:pt x="306927" y="309453"/>
                </a:cubicBezTo>
                <a:cubicBezTo>
                  <a:pt x="306927" y="311601"/>
                  <a:pt x="306927" y="313034"/>
                  <a:pt x="306209" y="315182"/>
                </a:cubicBezTo>
                <a:cubicBezTo>
                  <a:pt x="306927" y="325925"/>
                  <a:pt x="309078" y="338100"/>
                  <a:pt x="321988" y="336668"/>
                </a:cubicBezTo>
                <a:cubicBezTo>
                  <a:pt x="332746" y="335951"/>
                  <a:pt x="342070" y="331654"/>
                  <a:pt x="352111" y="328074"/>
                </a:cubicBezTo>
                <a:cubicBezTo>
                  <a:pt x="358566" y="325209"/>
                  <a:pt x="362869" y="333087"/>
                  <a:pt x="360000" y="338100"/>
                </a:cubicBezTo>
                <a:cubicBezTo>
                  <a:pt x="348525" y="358153"/>
                  <a:pt x="352828" y="378206"/>
                  <a:pt x="363586" y="396827"/>
                </a:cubicBezTo>
                <a:cubicBezTo>
                  <a:pt x="413791" y="358869"/>
                  <a:pt x="470451" y="290832"/>
                  <a:pt x="447500" y="224228"/>
                </a:cubicBezTo>
                <a:cubicBezTo>
                  <a:pt x="434591" y="185152"/>
                  <a:pt x="402619" y="169868"/>
                  <a:pt x="366647" y="166907"/>
                </a:cubicBezTo>
                <a:close/>
                <a:moveTo>
                  <a:pt x="133787" y="165043"/>
                </a:moveTo>
                <a:cubicBezTo>
                  <a:pt x="83694" y="160712"/>
                  <a:pt x="30979" y="171589"/>
                  <a:pt x="18607" y="226376"/>
                </a:cubicBezTo>
                <a:cubicBezTo>
                  <a:pt x="2828" y="293697"/>
                  <a:pt x="53033" y="356004"/>
                  <a:pt x="103955" y="394678"/>
                </a:cubicBezTo>
                <a:cubicBezTo>
                  <a:pt x="113996" y="376057"/>
                  <a:pt x="119017" y="356004"/>
                  <a:pt x="106824" y="335951"/>
                </a:cubicBezTo>
                <a:cubicBezTo>
                  <a:pt x="103955" y="330938"/>
                  <a:pt x="108976" y="323060"/>
                  <a:pt x="115431" y="325209"/>
                </a:cubicBezTo>
                <a:cubicBezTo>
                  <a:pt x="124037" y="328790"/>
                  <a:pt x="135513" y="334519"/>
                  <a:pt x="145554" y="334519"/>
                </a:cubicBezTo>
                <a:cubicBezTo>
                  <a:pt x="158464" y="333803"/>
                  <a:pt x="160615" y="323776"/>
                  <a:pt x="161332" y="313750"/>
                </a:cubicBezTo>
                <a:cubicBezTo>
                  <a:pt x="161332" y="313034"/>
                  <a:pt x="160615" y="312318"/>
                  <a:pt x="160615" y="311601"/>
                </a:cubicBezTo>
                <a:cubicBezTo>
                  <a:pt x="159898" y="309453"/>
                  <a:pt x="161332" y="298710"/>
                  <a:pt x="161332" y="305156"/>
                </a:cubicBezTo>
                <a:cubicBezTo>
                  <a:pt x="162050" y="300143"/>
                  <a:pt x="165636" y="297994"/>
                  <a:pt x="168505" y="297994"/>
                </a:cubicBezTo>
                <a:cubicBezTo>
                  <a:pt x="169222" y="287251"/>
                  <a:pt x="169222" y="276509"/>
                  <a:pt x="169222" y="265050"/>
                </a:cubicBezTo>
                <a:cubicBezTo>
                  <a:pt x="148423" y="279373"/>
                  <a:pt x="124037" y="289400"/>
                  <a:pt x="97501" y="293697"/>
                </a:cubicBezTo>
                <a:cubicBezTo>
                  <a:pt x="62357" y="300143"/>
                  <a:pt x="46578" y="245713"/>
                  <a:pt x="82439" y="239268"/>
                </a:cubicBezTo>
                <a:cubicBezTo>
                  <a:pt x="119017" y="232822"/>
                  <a:pt x="151291" y="217066"/>
                  <a:pt x="171373" y="184838"/>
                </a:cubicBezTo>
                <a:cubicBezTo>
                  <a:pt x="173525" y="180541"/>
                  <a:pt x="176394" y="177676"/>
                  <a:pt x="179263" y="175528"/>
                </a:cubicBezTo>
                <a:cubicBezTo>
                  <a:pt x="179980" y="174812"/>
                  <a:pt x="180697" y="174095"/>
                  <a:pt x="181414" y="173379"/>
                </a:cubicBezTo>
                <a:cubicBezTo>
                  <a:pt x="166891" y="169619"/>
                  <a:pt x="150485" y="166486"/>
                  <a:pt x="133787" y="165043"/>
                </a:cubicBezTo>
                <a:close/>
                <a:moveTo>
                  <a:pt x="101365" y="150597"/>
                </a:moveTo>
                <a:cubicBezTo>
                  <a:pt x="114899" y="149563"/>
                  <a:pt x="128867" y="150073"/>
                  <a:pt x="142685" y="151659"/>
                </a:cubicBezTo>
                <a:cubicBezTo>
                  <a:pt x="161108" y="153774"/>
                  <a:pt x="179263" y="157803"/>
                  <a:pt x="195759" y="162637"/>
                </a:cubicBezTo>
                <a:cubicBezTo>
                  <a:pt x="207951" y="156191"/>
                  <a:pt x="223730" y="152610"/>
                  <a:pt x="237357" y="154043"/>
                </a:cubicBezTo>
                <a:cubicBezTo>
                  <a:pt x="250984" y="154759"/>
                  <a:pt x="262459" y="159056"/>
                  <a:pt x="271066" y="165501"/>
                </a:cubicBezTo>
                <a:cubicBezTo>
                  <a:pt x="335615" y="146165"/>
                  <a:pt x="438177" y="138287"/>
                  <a:pt x="461127" y="220647"/>
                </a:cubicBezTo>
                <a:cubicBezTo>
                  <a:pt x="483361" y="297994"/>
                  <a:pt x="423832" y="371044"/>
                  <a:pt x="365021" y="413299"/>
                </a:cubicBezTo>
                <a:cubicBezTo>
                  <a:pt x="362152" y="416163"/>
                  <a:pt x="357849" y="414015"/>
                  <a:pt x="355697" y="411150"/>
                </a:cubicBezTo>
                <a:cubicBezTo>
                  <a:pt x="342787" y="390381"/>
                  <a:pt x="334898" y="368179"/>
                  <a:pt x="341353" y="346694"/>
                </a:cubicBezTo>
                <a:cubicBezTo>
                  <a:pt x="319837" y="352424"/>
                  <a:pt x="304058" y="348843"/>
                  <a:pt x="296886" y="332371"/>
                </a:cubicBezTo>
                <a:cubicBezTo>
                  <a:pt x="294017" y="335235"/>
                  <a:pt x="291865" y="338100"/>
                  <a:pt x="289714" y="340965"/>
                </a:cubicBezTo>
                <a:cubicBezTo>
                  <a:pt x="288996" y="348126"/>
                  <a:pt x="288996" y="355288"/>
                  <a:pt x="288996" y="361734"/>
                </a:cubicBezTo>
                <a:cubicBezTo>
                  <a:pt x="288996" y="362450"/>
                  <a:pt x="288996" y="362450"/>
                  <a:pt x="288996" y="363166"/>
                </a:cubicBezTo>
                <a:lnTo>
                  <a:pt x="288996" y="376774"/>
                </a:lnTo>
                <a:lnTo>
                  <a:pt x="288996" y="458418"/>
                </a:lnTo>
                <a:lnTo>
                  <a:pt x="292582" y="561547"/>
                </a:lnTo>
                <a:cubicBezTo>
                  <a:pt x="291865" y="572290"/>
                  <a:pt x="281107" y="580884"/>
                  <a:pt x="267480" y="580884"/>
                </a:cubicBezTo>
                <a:cubicBezTo>
                  <a:pt x="256005" y="580884"/>
                  <a:pt x="246681" y="573722"/>
                  <a:pt x="243812" y="565128"/>
                </a:cubicBezTo>
                <a:cubicBezTo>
                  <a:pt x="242378" y="562980"/>
                  <a:pt x="241660" y="560115"/>
                  <a:pt x="241660" y="556534"/>
                </a:cubicBezTo>
                <a:lnTo>
                  <a:pt x="237357" y="487065"/>
                </a:lnTo>
                <a:lnTo>
                  <a:pt x="230185" y="407569"/>
                </a:lnTo>
                <a:lnTo>
                  <a:pt x="224447" y="406853"/>
                </a:lnTo>
                <a:lnTo>
                  <a:pt x="221578" y="426906"/>
                </a:lnTo>
                <a:lnTo>
                  <a:pt x="207234" y="562263"/>
                </a:lnTo>
                <a:cubicBezTo>
                  <a:pt x="207234" y="573006"/>
                  <a:pt x="195759" y="581600"/>
                  <a:pt x="182132" y="581600"/>
                </a:cubicBezTo>
                <a:cubicBezTo>
                  <a:pt x="169222" y="581600"/>
                  <a:pt x="157746" y="572290"/>
                  <a:pt x="158464" y="561547"/>
                </a:cubicBezTo>
                <a:cubicBezTo>
                  <a:pt x="157029" y="558683"/>
                  <a:pt x="157029" y="556534"/>
                  <a:pt x="157029" y="553669"/>
                </a:cubicBezTo>
                <a:lnTo>
                  <a:pt x="164201" y="451256"/>
                </a:lnTo>
                <a:lnTo>
                  <a:pt x="167787" y="369612"/>
                </a:lnTo>
                <a:lnTo>
                  <a:pt x="167787" y="353856"/>
                </a:lnTo>
                <a:cubicBezTo>
                  <a:pt x="167787" y="353140"/>
                  <a:pt x="167787" y="352424"/>
                  <a:pt x="167787" y="351707"/>
                </a:cubicBezTo>
                <a:cubicBezTo>
                  <a:pt x="167787" y="345978"/>
                  <a:pt x="167787" y="340249"/>
                  <a:pt x="167787" y="335235"/>
                </a:cubicBezTo>
                <a:cubicBezTo>
                  <a:pt x="159898" y="347410"/>
                  <a:pt x="145554" y="349559"/>
                  <a:pt x="126189" y="343829"/>
                </a:cubicBezTo>
                <a:cubicBezTo>
                  <a:pt x="131927" y="366031"/>
                  <a:pt x="124755" y="388232"/>
                  <a:pt x="111845" y="409002"/>
                </a:cubicBezTo>
                <a:cubicBezTo>
                  <a:pt x="109693" y="411866"/>
                  <a:pt x="105390" y="413299"/>
                  <a:pt x="101804" y="411150"/>
                </a:cubicBezTo>
                <a:cubicBezTo>
                  <a:pt x="45144" y="370328"/>
                  <a:pt x="-22274" y="290116"/>
                  <a:pt x="7132" y="214201"/>
                </a:cubicBezTo>
                <a:cubicBezTo>
                  <a:pt x="24076" y="170694"/>
                  <a:pt x="60763" y="153699"/>
                  <a:pt x="101365" y="150597"/>
                </a:cubicBezTo>
                <a:close/>
                <a:moveTo>
                  <a:pt x="229853" y="45810"/>
                </a:moveTo>
                <a:cubicBezTo>
                  <a:pt x="256202" y="45810"/>
                  <a:pt x="277562" y="67145"/>
                  <a:pt x="277562" y="93462"/>
                </a:cubicBezTo>
                <a:cubicBezTo>
                  <a:pt x="277562" y="119779"/>
                  <a:pt x="256202" y="141114"/>
                  <a:pt x="229853" y="141114"/>
                </a:cubicBezTo>
                <a:cubicBezTo>
                  <a:pt x="203504" y="141114"/>
                  <a:pt x="182144" y="119779"/>
                  <a:pt x="182144" y="93462"/>
                </a:cubicBezTo>
                <a:cubicBezTo>
                  <a:pt x="182144" y="67145"/>
                  <a:pt x="203504" y="45810"/>
                  <a:pt x="229853" y="45810"/>
                </a:cubicBezTo>
                <a:close/>
                <a:moveTo>
                  <a:pt x="230947" y="11470"/>
                </a:moveTo>
                <a:cubicBezTo>
                  <a:pt x="205120" y="11470"/>
                  <a:pt x="190772" y="17921"/>
                  <a:pt x="190054" y="20789"/>
                </a:cubicBezTo>
                <a:cubicBezTo>
                  <a:pt x="190772" y="22939"/>
                  <a:pt x="205120" y="29391"/>
                  <a:pt x="230947" y="29391"/>
                </a:cubicBezTo>
                <a:cubicBezTo>
                  <a:pt x="257490" y="29391"/>
                  <a:pt x="271121" y="22939"/>
                  <a:pt x="271839" y="20072"/>
                </a:cubicBezTo>
                <a:cubicBezTo>
                  <a:pt x="271121" y="17921"/>
                  <a:pt x="257490" y="11470"/>
                  <a:pt x="230947" y="11470"/>
                </a:cubicBezTo>
                <a:close/>
                <a:moveTo>
                  <a:pt x="230947" y="0"/>
                </a:moveTo>
                <a:cubicBezTo>
                  <a:pt x="256773" y="0"/>
                  <a:pt x="283317" y="6452"/>
                  <a:pt x="283317" y="20072"/>
                </a:cubicBezTo>
                <a:cubicBezTo>
                  <a:pt x="283317" y="34409"/>
                  <a:pt x="256773" y="40860"/>
                  <a:pt x="230947" y="40860"/>
                </a:cubicBezTo>
                <a:cubicBezTo>
                  <a:pt x="205120" y="40860"/>
                  <a:pt x="178576" y="34409"/>
                  <a:pt x="178576" y="20072"/>
                </a:cubicBezTo>
                <a:cubicBezTo>
                  <a:pt x="178576" y="6452"/>
                  <a:pt x="205120" y="0"/>
                  <a:pt x="2309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out-of-basket-commercial-symbol_49779"/>
          <p:cNvSpPr>
            <a:spLocks noChangeAspect="1"/>
          </p:cNvSpPr>
          <p:nvPr/>
        </p:nvSpPr>
        <p:spPr bwMode="auto">
          <a:xfrm>
            <a:off x="4130029" y="2911917"/>
            <a:ext cx="436908" cy="439353"/>
          </a:xfrm>
          <a:custGeom>
            <a:avLst/>
            <a:gdLst>
              <a:gd name="connsiteX0" fmla="*/ 170938 w 605381"/>
              <a:gd name="connsiteY0" fmla="*/ 494523 h 608768"/>
              <a:gd name="connsiteX1" fmla="*/ 301811 w 605381"/>
              <a:gd name="connsiteY1" fmla="*/ 494523 h 608768"/>
              <a:gd name="connsiteX2" fmla="*/ 359243 w 605381"/>
              <a:gd name="connsiteY2" fmla="*/ 546952 h 608768"/>
              <a:gd name="connsiteX3" fmla="*/ 416575 w 605381"/>
              <a:gd name="connsiteY3" fmla="*/ 495022 h 608768"/>
              <a:gd name="connsiteX4" fmla="*/ 547449 w 605381"/>
              <a:gd name="connsiteY4" fmla="*/ 495022 h 608768"/>
              <a:gd name="connsiteX5" fmla="*/ 605181 w 605381"/>
              <a:gd name="connsiteY5" fmla="*/ 552345 h 608768"/>
              <a:gd name="connsiteX6" fmla="*/ 605381 w 605381"/>
              <a:gd name="connsiteY6" fmla="*/ 608768 h 608768"/>
              <a:gd name="connsiteX7" fmla="*/ 556654 w 605381"/>
              <a:gd name="connsiteY7" fmla="*/ 608768 h 608768"/>
              <a:gd name="connsiteX8" fmla="*/ 556354 w 605381"/>
              <a:gd name="connsiteY8" fmla="*/ 552544 h 608768"/>
              <a:gd name="connsiteX9" fmla="*/ 551051 w 605381"/>
              <a:gd name="connsiteY9" fmla="*/ 547951 h 608768"/>
              <a:gd name="connsiteX10" fmla="*/ 546148 w 605381"/>
              <a:gd name="connsiteY10" fmla="*/ 553044 h 608768"/>
              <a:gd name="connsiteX11" fmla="*/ 546148 w 605381"/>
              <a:gd name="connsiteY11" fmla="*/ 608768 h 608768"/>
              <a:gd name="connsiteX12" fmla="*/ 417075 w 605381"/>
              <a:gd name="connsiteY12" fmla="*/ 608768 h 608768"/>
              <a:gd name="connsiteX13" fmla="*/ 417075 w 605381"/>
              <a:gd name="connsiteY13" fmla="*/ 552644 h 608768"/>
              <a:gd name="connsiteX14" fmla="*/ 412373 w 605381"/>
              <a:gd name="connsiteY14" fmla="*/ 547951 h 608768"/>
              <a:gd name="connsiteX15" fmla="*/ 407670 w 605381"/>
              <a:gd name="connsiteY15" fmla="*/ 552544 h 608768"/>
              <a:gd name="connsiteX16" fmla="*/ 407370 w 605381"/>
              <a:gd name="connsiteY16" fmla="*/ 608768 h 608768"/>
              <a:gd name="connsiteX17" fmla="*/ 311016 w 605381"/>
              <a:gd name="connsiteY17" fmla="*/ 608768 h 608768"/>
              <a:gd name="connsiteX18" fmla="*/ 310716 w 605381"/>
              <a:gd name="connsiteY18" fmla="*/ 552045 h 608768"/>
              <a:gd name="connsiteX19" fmla="*/ 310716 w 605381"/>
              <a:gd name="connsiteY19" fmla="*/ 551945 h 608768"/>
              <a:gd name="connsiteX20" fmla="*/ 305613 w 605381"/>
              <a:gd name="connsiteY20" fmla="*/ 546852 h 608768"/>
              <a:gd name="connsiteX21" fmla="*/ 300510 w 605381"/>
              <a:gd name="connsiteY21" fmla="*/ 551945 h 608768"/>
              <a:gd name="connsiteX22" fmla="*/ 300510 w 605381"/>
              <a:gd name="connsiteY22" fmla="*/ 608768 h 608768"/>
              <a:gd name="connsiteX23" fmla="*/ 171438 w 605381"/>
              <a:gd name="connsiteY23" fmla="*/ 608768 h 608768"/>
              <a:gd name="connsiteX24" fmla="*/ 171438 w 605381"/>
              <a:gd name="connsiteY24" fmla="*/ 552045 h 608768"/>
              <a:gd name="connsiteX25" fmla="*/ 166735 w 605381"/>
              <a:gd name="connsiteY25" fmla="*/ 547351 h 608768"/>
              <a:gd name="connsiteX26" fmla="*/ 162033 w 605381"/>
              <a:gd name="connsiteY26" fmla="*/ 552045 h 608768"/>
              <a:gd name="connsiteX27" fmla="*/ 161732 w 605381"/>
              <a:gd name="connsiteY27" fmla="*/ 608768 h 608768"/>
              <a:gd name="connsiteX28" fmla="*/ 112905 w 605381"/>
              <a:gd name="connsiteY28" fmla="*/ 608768 h 608768"/>
              <a:gd name="connsiteX29" fmla="*/ 113205 w 605381"/>
              <a:gd name="connsiteY29" fmla="*/ 551745 h 608768"/>
              <a:gd name="connsiteX30" fmla="*/ 170938 w 605381"/>
              <a:gd name="connsiteY30" fmla="*/ 494523 h 608768"/>
              <a:gd name="connsiteX31" fmla="*/ 482174 w 605381"/>
              <a:gd name="connsiteY31" fmla="*/ 378090 h 608768"/>
              <a:gd name="connsiteX32" fmla="*/ 532699 w 605381"/>
              <a:gd name="connsiteY32" fmla="*/ 428509 h 608768"/>
              <a:gd name="connsiteX33" fmla="*/ 482174 w 605381"/>
              <a:gd name="connsiteY33" fmla="*/ 478928 h 608768"/>
              <a:gd name="connsiteX34" fmla="*/ 431649 w 605381"/>
              <a:gd name="connsiteY34" fmla="*/ 428509 h 608768"/>
              <a:gd name="connsiteX35" fmla="*/ 482174 w 605381"/>
              <a:gd name="connsiteY35" fmla="*/ 378090 h 608768"/>
              <a:gd name="connsiteX36" fmla="*/ 236588 w 605381"/>
              <a:gd name="connsiteY36" fmla="*/ 377525 h 608768"/>
              <a:gd name="connsiteX37" fmla="*/ 287040 w 605381"/>
              <a:gd name="connsiteY37" fmla="*/ 425382 h 608768"/>
              <a:gd name="connsiteX38" fmla="*/ 236588 w 605381"/>
              <a:gd name="connsiteY38" fmla="*/ 478434 h 608768"/>
              <a:gd name="connsiteX39" fmla="*/ 205655 w 605381"/>
              <a:gd name="connsiteY39" fmla="*/ 467844 h 608768"/>
              <a:gd name="connsiteX40" fmla="*/ 186135 w 605381"/>
              <a:gd name="connsiteY40" fmla="*/ 425382 h 608768"/>
              <a:gd name="connsiteX41" fmla="*/ 236588 w 605381"/>
              <a:gd name="connsiteY41" fmla="*/ 377525 h 608768"/>
              <a:gd name="connsiteX42" fmla="*/ 459791 w 605381"/>
              <a:gd name="connsiteY42" fmla="*/ 161735 h 608768"/>
              <a:gd name="connsiteX43" fmla="*/ 474096 w 605381"/>
              <a:gd name="connsiteY43" fmla="*/ 163034 h 608768"/>
              <a:gd name="connsiteX44" fmla="*/ 538921 w 605381"/>
              <a:gd name="connsiteY44" fmla="*/ 213599 h 608768"/>
              <a:gd name="connsiteX45" fmla="*/ 541222 w 605381"/>
              <a:gd name="connsiteY45" fmla="*/ 232286 h 608768"/>
              <a:gd name="connsiteX46" fmla="*/ 530718 w 605381"/>
              <a:gd name="connsiteY46" fmla="*/ 237382 h 608768"/>
              <a:gd name="connsiteX47" fmla="*/ 522515 w 605381"/>
              <a:gd name="connsiteY47" fmla="*/ 234584 h 608768"/>
              <a:gd name="connsiteX48" fmla="*/ 464393 w 605381"/>
              <a:gd name="connsiteY48" fmla="*/ 189316 h 608768"/>
              <a:gd name="connsiteX49" fmla="*/ 406671 w 605381"/>
              <a:gd name="connsiteY49" fmla="*/ 219195 h 608768"/>
              <a:gd name="connsiteX50" fmla="*/ 395966 w 605381"/>
              <a:gd name="connsiteY50" fmla="*/ 219894 h 608768"/>
              <a:gd name="connsiteX51" fmla="*/ 388163 w 605381"/>
              <a:gd name="connsiteY51" fmla="*/ 212500 h 608768"/>
              <a:gd name="connsiteX52" fmla="*/ 379360 w 605381"/>
              <a:gd name="connsiteY52" fmla="*/ 191314 h 608768"/>
              <a:gd name="connsiteX53" fmla="*/ 401168 w 605381"/>
              <a:gd name="connsiteY53" fmla="*/ 174127 h 608768"/>
              <a:gd name="connsiteX54" fmla="*/ 407271 w 605381"/>
              <a:gd name="connsiteY54" fmla="*/ 188816 h 608768"/>
              <a:gd name="connsiteX55" fmla="*/ 402088 w 605381"/>
              <a:gd name="connsiteY55" fmla="*/ 117313 h 608768"/>
              <a:gd name="connsiteX56" fmla="*/ 410957 w 605381"/>
              <a:gd name="connsiteY56" fmla="*/ 122303 h 608768"/>
              <a:gd name="connsiteX57" fmla="*/ 408755 w 605381"/>
              <a:gd name="connsiteY57" fmla="*/ 140968 h 608768"/>
              <a:gd name="connsiteX58" fmla="*/ 349916 w 605381"/>
              <a:gd name="connsiteY58" fmla="*/ 187281 h 608768"/>
              <a:gd name="connsiteX59" fmla="*/ 347014 w 605381"/>
              <a:gd name="connsiteY59" fmla="*/ 181991 h 608768"/>
              <a:gd name="connsiteX60" fmla="*/ 332504 w 605381"/>
              <a:gd name="connsiteY60" fmla="*/ 167119 h 608768"/>
              <a:gd name="connsiteX61" fmla="*/ 392244 w 605381"/>
              <a:gd name="connsiteY61" fmla="*/ 120107 h 608768"/>
              <a:gd name="connsiteX62" fmla="*/ 402088 w 605381"/>
              <a:gd name="connsiteY62" fmla="*/ 117313 h 608768"/>
              <a:gd name="connsiteX63" fmla="*/ 57923 w 605381"/>
              <a:gd name="connsiteY63" fmla="*/ 115586 h 608768"/>
              <a:gd name="connsiteX64" fmla="*/ 82133 w 605381"/>
              <a:gd name="connsiteY64" fmla="*/ 115586 h 608768"/>
              <a:gd name="connsiteX65" fmla="*/ 100640 w 605381"/>
              <a:gd name="connsiteY65" fmla="*/ 163634 h 608768"/>
              <a:gd name="connsiteX66" fmla="*/ 112045 w 605381"/>
              <a:gd name="connsiteY66" fmla="*/ 195599 h 608768"/>
              <a:gd name="connsiteX67" fmla="*/ 105742 w 605381"/>
              <a:gd name="connsiteY67" fmla="*/ 161536 h 608768"/>
              <a:gd name="connsiteX68" fmla="*/ 106743 w 605381"/>
              <a:gd name="connsiteY68" fmla="*/ 154743 h 608768"/>
              <a:gd name="connsiteX69" fmla="*/ 116647 w 605381"/>
              <a:gd name="connsiteY69" fmla="*/ 136963 h 608768"/>
              <a:gd name="connsiteX70" fmla="*/ 107643 w 605381"/>
              <a:gd name="connsiteY70" fmla="*/ 120780 h 608768"/>
              <a:gd name="connsiteX71" fmla="*/ 107743 w 605381"/>
              <a:gd name="connsiteY71" fmla="*/ 117284 h 608768"/>
              <a:gd name="connsiteX72" fmla="*/ 110744 w 605381"/>
              <a:gd name="connsiteY72" fmla="*/ 115586 h 608768"/>
              <a:gd name="connsiteX73" fmla="*/ 134654 w 605381"/>
              <a:gd name="connsiteY73" fmla="*/ 115586 h 608768"/>
              <a:gd name="connsiteX74" fmla="*/ 137655 w 605381"/>
              <a:gd name="connsiteY74" fmla="*/ 117284 h 608768"/>
              <a:gd name="connsiteX75" fmla="*/ 137755 w 605381"/>
              <a:gd name="connsiteY75" fmla="*/ 120780 h 608768"/>
              <a:gd name="connsiteX76" fmla="*/ 129252 w 605381"/>
              <a:gd name="connsiteY76" fmla="*/ 136863 h 608768"/>
              <a:gd name="connsiteX77" fmla="*/ 139055 w 605381"/>
              <a:gd name="connsiteY77" fmla="*/ 154643 h 608768"/>
              <a:gd name="connsiteX78" fmla="*/ 140056 w 605381"/>
              <a:gd name="connsiteY78" fmla="*/ 161636 h 608768"/>
              <a:gd name="connsiteX79" fmla="*/ 132853 w 605381"/>
              <a:gd name="connsiteY79" fmla="*/ 195599 h 608768"/>
              <a:gd name="connsiteX80" fmla="*/ 145158 w 605381"/>
              <a:gd name="connsiteY80" fmla="*/ 163634 h 608768"/>
              <a:gd name="connsiteX81" fmla="*/ 163265 w 605381"/>
              <a:gd name="connsiteY81" fmla="*/ 115586 h 608768"/>
              <a:gd name="connsiteX82" fmla="*/ 187475 w 605381"/>
              <a:gd name="connsiteY82" fmla="*/ 115586 h 608768"/>
              <a:gd name="connsiteX83" fmla="*/ 244497 w 605381"/>
              <a:gd name="connsiteY83" fmla="*/ 172224 h 608768"/>
              <a:gd name="connsiteX84" fmla="*/ 244698 w 605381"/>
              <a:gd name="connsiteY84" fmla="*/ 217175 h 608768"/>
              <a:gd name="connsiteX85" fmla="*/ 293417 w 605381"/>
              <a:gd name="connsiteY85" fmla="*/ 186908 h 608768"/>
              <a:gd name="connsiteX86" fmla="*/ 326630 w 605381"/>
              <a:gd name="connsiteY86" fmla="*/ 194700 h 608768"/>
              <a:gd name="connsiteX87" fmla="*/ 318827 w 605381"/>
              <a:gd name="connsiteY87" fmla="*/ 227764 h 608768"/>
              <a:gd name="connsiteX88" fmla="*/ 233493 w 605381"/>
              <a:gd name="connsiteY88" fmla="*/ 280706 h 608768"/>
              <a:gd name="connsiteX89" fmla="*/ 209183 w 605381"/>
              <a:gd name="connsiteY89" fmla="*/ 281305 h 608768"/>
              <a:gd name="connsiteX90" fmla="*/ 196778 w 605381"/>
              <a:gd name="connsiteY90" fmla="*/ 260328 h 608768"/>
              <a:gd name="connsiteX91" fmla="*/ 196278 w 605381"/>
              <a:gd name="connsiteY91" fmla="*/ 172424 h 608768"/>
              <a:gd name="connsiteX92" fmla="*/ 191176 w 605381"/>
              <a:gd name="connsiteY92" fmla="*/ 167529 h 608768"/>
              <a:gd name="connsiteX93" fmla="*/ 186174 w 605381"/>
              <a:gd name="connsiteY93" fmla="*/ 172524 h 608768"/>
              <a:gd name="connsiteX94" fmla="*/ 186774 w 605381"/>
              <a:gd name="connsiteY94" fmla="*/ 369209 h 608768"/>
              <a:gd name="connsiteX95" fmla="*/ 159364 w 605381"/>
              <a:gd name="connsiteY95" fmla="*/ 427945 h 608768"/>
              <a:gd name="connsiteX96" fmla="*/ 170568 w 605381"/>
              <a:gd name="connsiteY96" fmla="*/ 467801 h 608768"/>
              <a:gd name="connsiteX97" fmla="*/ 128951 w 605381"/>
              <a:gd name="connsiteY97" fmla="*/ 479089 h 608768"/>
              <a:gd name="connsiteX98" fmla="*/ 128951 w 605381"/>
              <a:gd name="connsiteY98" fmla="*/ 352228 h 608768"/>
              <a:gd name="connsiteX99" fmla="*/ 122749 w 605381"/>
              <a:gd name="connsiteY99" fmla="*/ 346034 h 608768"/>
              <a:gd name="connsiteX100" fmla="*/ 116446 w 605381"/>
              <a:gd name="connsiteY100" fmla="*/ 352228 h 608768"/>
              <a:gd name="connsiteX101" fmla="*/ 116446 w 605381"/>
              <a:gd name="connsiteY101" fmla="*/ 487879 h 608768"/>
              <a:gd name="connsiteX102" fmla="*/ 86635 w 605381"/>
              <a:gd name="connsiteY102" fmla="*/ 551610 h 608768"/>
              <a:gd name="connsiteX103" fmla="*/ 86334 w 605381"/>
              <a:gd name="connsiteY103" fmla="*/ 605451 h 608768"/>
              <a:gd name="connsiteX104" fmla="*/ 58623 w 605381"/>
              <a:gd name="connsiteY104" fmla="*/ 576682 h 608768"/>
              <a:gd name="connsiteX105" fmla="*/ 58623 w 605381"/>
              <a:gd name="connsiteY105" fmla="*/ 172424 h 608768"/>
              <a:gd name="connsiteX106" fmla="*/ 53921 w 605381"/>
              <a:gd name="connsiteY106" fmla="*/ 167729 h 608768"/>
              <a:gd name="connsiteX107" fmla="*/ 49120 w 605381"/>
              <a:gd name="connsiteY107" fmla="*/ 172424 h 608768"/>
              <a:gd name="connsiteX108" fmla="*/ 48219 w 605381"/>
              <a:gd name="connsiteY108" fmla="*/ 349131 h 608768"/>
              <a:gd name="connsiteX109" fmla="*/ 24110 w 605381"/>
              <a:gd name="connsiteY109" fmla="*/ 373005 h 608768"/>
              <a:gd name="connsiteX110" fmla="*/ 24010 w 605381"/>
              <a:gd name="connsiteY110" fmla="*/ 373005 h 608768"/>
              <a:gd name="connsiteX111" fmla="*/ 0 w 605381"/>
              <a:gd name="connsiteY111" fmla="*/ 348831 h 608768"/>
              <a:gd name="connsiteX112" fmla="*/ 900 w 605381"/>
              <a:gd name="connsiteY112" fmla="*/ 172224 h 608768"/>
              <a:gd name="connsiteX113" fmla="*/ 57923 w 605381"/>
              <a:gd name="connsiteY113" fmla="*/ 115586 h 608768"/>
              <a:gd name="connsiteX114" fmla="*/ 284734 w 605381"/>
              <a:gd name="connsiteY114" fmla="*/ 69633 h 608768"/>
              <a:gd name="connsiteX115" fmla="*/ 293115 w 605381"/>
              <a:gd name="connsiteY115" fmla="*/ 75551 h 608768"/>
              <a:gd name="connsiteX116" fmla="*/ 312629 w 605381"/>
              <a:gd name="connsiteY116" fmla="*/ 106411 h 608768"/>
              <a:gd name="connsiteX117" fmla="*/ 358062 w 605381"/>
              <a:gd name="connsiteY117" fmla="*/ 97922 h 608768"/>
              <a:gd name="connsiteX118" fmla="*/ 372872 w 605381"/>
              <a:gd name="connsiteY118" fmla="*/ 105912 h 608768"/>
              <a:gd name="connsiteX119" fmla="*/ 373573 w 605381"/>
              <a:gd name="connsiteY119" fmla="*/ 107709 h 608768"/>
              <a:gd name="connsiteX120" fmla="*/ 349456 w 605381"/>
              <a:gd name="connsiteY120" fmla="*/ 126685 h 608768"/>
              <a:gd name="connsiteX121" fmla="*/ 308626 w 605381"/>
              <a:gd name="connsiteY121" fmla="*/ 134275 h 608768"/>
              <a:gd name="connsiteX122" fmla="*/ 294916 w 605381"/>
              <a:gd name="connsiteY122" fmla="*/ 128283 h 608768"/>
              <a:gd name="connsiteX123" fmla="*/ 270499 w 605381"/>
              <a:gd name="connsiteY123" fmla="*/ 89732 h 608768"/>
              <a:gd name="connsiteX124" fmla="*/ 274702 w 605381"/>
              <a:gd name="connsiteY124" fmla="*/ 71356 h 608768"/>
              <a:gd name="connsiteX125" fmla="*/ 284734 w 605381"/>
              <a:gd name="connsiteY125" fmla="*/ 69633 h 608768"/>
              <a:gd name="connsiteX126" fmla="*/ 240625 w 605381"/>
              <a:gd name="connsiteY126" fmla="*/ 25192 h 608768"/>
              <a:gd name="connsiteX127" fmla="*/ 580828 w 605381"/>
              <a:gd name="connsiteY127" fmla="*/ 25192 h 608768"/>
              <a:gd name="connsiteX128" fmla="*/ 594232 w 605381"/>
              <a:gd name="connsiteY128" fmla="*/ 38579 h 608768"/>
              <a:gd name="connsiteX129" fmla="*/ 594232 w 605381"/>
              <a:gd name="connsiteY129" fmla="*/ 290427 h 608768"/>
              <a:gd name="connsiteX130" fmla="*/ 580828 w 605381"/>
              <a:gd name="connsiteY130" fmla="*/ 303714 h 608768"/>
              <a:gd name="connsiteX131" fmla="*/ 241425 w 605381"/>
              <a:gd name="connsiteY131" fmla="*/ 303714 h 608768"/>
              <a:gd name="connsiteX132" fmla="*/ 285038 w 605381"/>
              <a:gd name="connsiteY132" fmla="*/ 277041 h 608768"/>
              <a:gd name="connsiteX133" fmla="*/ 567524 w 605381"/>
              <a:gd name="connsiteY133" fmla="*/ 277041 h 608768"/>
              <a:gd name="connsiteX134" fmla="*/ 567524 w 605381"/>
              <a:gd name="connsiteY134" fmla="*/ 51865 h 608768"/>
              <a:gd name="connsiteX135" fmla="*/ 253929 w 605381"/>
              <a:gd name="connsiteY135" fmla="*/ 51865 h 608768"/>
              <a:gd name="connsiteX136" fmla="*/ 253929 w 605381"/>
              <a:gd name="connsiteY136" fmla="*/ 137180 h 608768"/>
              <a:gd name="connsiteX137" fmla="*/ 227221 w 605381"/>
              <a:gd name="connsiteY137" fmla="*/ 104912 h 608768"/>
              <a:gd name="connsiteX138" fmla="*/ 227221 w 605381"/>
              <a:gd name="connsiteY138" fmla="*/ 38579 h 608768"/>
              <a:gd name="connsiteX139" fmla="*/ 240625 w 605381"/>
              <a:gd name="connsiteY139" fmla="*/ 25192 h 608768"/>
              <a:gd name="connsiteX140" fmla="*/ 122679 w 605381"/>
              <a:gd name="connsiteY140" fmla="*/ 0 h 608768"/>
              <a:gd name="connsiteX141" fmla="*/ 172534 w 605381"/>
              <a:gd name="connsiteY141" fmla="*/ 49855 h 608768"/>
              <a:gd name="connsiteX142" fmla="*/ 122679 w 605381"/>
              <a:gd name="connsiteY142" fmla="*/ 99710 h 608768"/>
              <a:gd name="connsiteX143" fmla="*/ 72824 w 605381"/>
              <a:gd name="connsiteY143" fmla="*/ 49855 h 608768"/>
              <a:gd name="connsiteX144" fmla="*/ 122679 w 605381"/>
              <a:gd name="connsiteY144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05381" h="608768">
                <a:moveTo>
                  <a:pt x="170938" y="494523"/>
                </a:moveTo>
                <a:lnTo>
                  <a:pt x="301811" y="494523"/>
                </a:lnTo>
                <a:cubicBezTo>
                  <a:pt x="331427" y="494523"/>
                  <a:pt x="356542" y="517292"/>
                  <a:pt x="359243" y="546952"/>
                </a:cubicBezTo>
                <a:cubicBezTo>
                  <a:pt x="362145" y="517891"/>
                  <a:pt x="386758" y="495022"/>
                  <a:pt x="416575" y="495022"/>
                </a:cubicBezTo>
                <a:lnTo>
                  <a:pt x="547449" y="495022"/>
                </a:lnTo>
                <a:cubicBezTo>
                  <a:pt x="579066" y="495022"/>
                  <a:pt x="604981" y="520787"/>
                  <a:pt x="605181" y="552345"/>
                </a:cubicBezTo>
                <a:lnTo>
                  <a:pt x="605381" y="608768"/>
                </a:lnTo>
                <a:lnTo>
                  <a:pt x="556654" y="608768"/>
                </a:lnTo>
                <a:lnTo>
                  <a:pt x="556354" y="552544"/>
                </a:lnTo>
                <a:cubicBezTo>
                  <a:pt x="556153" y="549848"/>
                  <a:pt x="553752" y="547851"/>
                  <a:pt x="551051" y="547951"/>
                </a:cubicBezTo>
                <a:cubicBezTo>
                  <a:pt x="548349" y="548150"/>
                  <a:pt x="546148" y="550347"/>
                  <a:pt x="546148" y="553044"/>
                </a:cubicBezTo>
                <a:lnTo>
                  <a:pt x="546148" y="608768"/>
                </a:lnTo>
                <a:lnTo>
                  <a:pt x="417075" y="608768"/>
                </a:lnTo>
                <a:lnTo>
                  <a:pt x="417075" y="552644"/>
                </a:lnTo>
                <a:cubicBezTo>
                  <a:pt x="417075" y="550048"/>
                  <a:pt x="414974" y="547951"/>
                  <a:pt x="412373" y="547951"/>
                </a:cubicBezTo>
                <a:cubicBezTo>
                  <a:pt x="409771" y="547951"/>
                  <a:pt x="407670" y="549948"/>
                  <a:pt x="407670" y="552544"/>
                </a:cubicBezTo>
                <a:lnTo>
                  <a:pt x="407370" y="608768"/>
                </a:lnTo>
                <a:lnTo>
                  <a:pt x="311016" y="608768"/>
                </a:lnTo>
                <a:lnTo>
                  <a:pt x="310716" y="552045"/>
                </a:lnTo>
                <a:cubicBezTo>
                  <a:pt x="310716" y="551945"/>
                  <a:pt x="310716" y="551945"/>
                  <a:pt x="310716" y="551945"/>
                </a:cubicBezTo>
                <a:cubicBezTo>
                  <a:pt x="310716" y="549149"/>
                  <a:pt x="308415" y="546852"/>
                  <a:pt x="305613" y="546852"/>
                </a:cubicBezTo>
                <a:cubicBezTo>
                  <a:pt x="302811" y="546852"/>
                  <a:pt x="300510" y="549149"/>
                  <a:pt x="300510" y="551945"/>
                </a:cubicBezTo>
                <a:lnTo>
                  <a:pt x="300510" y="608768"/>
                </a:lnTo>
                <a:lnTo>
                  <a:pt x="171438" y="608768"/>
                </a:lnTo>
                <a:lnTo>
                  <a:pt x="171438" y="552045"/>
                </a:lnTo>
                <a:cubicBezTo>
                  <a:pt x="171438" y="549449"/>
                  <a:pt x="169337" y="547351"/>
                  <a:pt x="166735" y="547351"/>
                </a:cubicBezTo>
                <a:cubicBezTo>
                  <a:pt x="164134" y="547351"/>
                  <a:pt x="162033" y="549449"/>
                  <a:pt x="162033" y="552045"/>
                </a:cubicBezTo>
                <a:lnTo>
                  <a:pt x="161732" y="608768"/>
                </a:lnTo>
                <a:lnTo>
                  <a:pt x="112905" y="608768"/>
                </a:lnTo>
                <a:lnTo>
                  <a:pt x="113205" y="551745"/>
                </a:lnTo>
                <a:cubicBezTo>
                  <a:pt x="113405" y="520188"/>
                  <a:pt x="139320" y="494523"/>
                  <a:pt x="170938" y="494523"/>
                </a:cubicBezTo>
                <a:close/>
                <a:moveTo>
                  <a:pt x="482174" y="378090"/>
                </a:moveTo>
                <a:cubicBezTo>
                  <a:pt x="510078" y="378090"/>
                  <a:pt x="532699" y="400663"/>
                  <a:pt x="532699" y="428509"/>
                </a:cubicBezTo>
                <a:cubicBezTo>
                  <a:pt x="532699" y="456355"/>
                  <a:pt x="510078" y="478928"/>
                  <a:pt x="482174" y="478928"/>
                </a:cubicBezTo>
                <a:cubicBezTo>
                  <a:pt x="454270" y="478928"/>
                  <a:pt x="431649" y="456355"/>
                  <a:pt x="431649" y="428509"/>
                </a:cubicBezTo>
                <a:cubicBezTo>
                  <a:pt x="431649" y="400663"/>
                  <a:pt x="454270" y="378090"/>
                  <a:pt x="482174" y="378090"/>
                </a:cubicBezTo>
                <a:close/>
                <a:moveTo>
                  <a:pt x="236588" y="377525"/>
                </a:moveTo>
                <a:cubicBezTo>
                  <a:pt x="263616" y="377525"/>
                  <a:pt x="285739" y="398706"/>
                  <a:pt x="287040" y="425382"/>
                </a:cubicBezTo>
                <a:cubicBezTo>
                  <a:pt x="288542" y="454456"/>
                  <a:pt x="265318" y="478434"/>
                  <a:pt x="236588" y="478434"/>
                </a:cubicBezTo>
                <a:cubicBezTo>
                  <a:pt x="224875" y="478434"/>
                  <a:pt x="214164" y="474438"/>
                  <a:pt x="205655" y="467844"/>
                </a:cubicBezTo>
                <a:cubicBezTo>
                  <a:pt x="192141" y="457453"/>
                  <a:pt x="185234" y="441567"/>
                  <a:pt x="186135" y="425382"/>
                </a:cubicBezTo>
                <a:cubicBezTo>
                  <a:pt x="187436" y="398806"/>
                  <a:pt x="209459" y="377525"/>
                  <a:pt x="236588" y="377525"/>
                </a:cubicBezTo>
                <a:close/>
                <a:moveTo>
                  <a:pt x="459791" y="161735"/>
                </a:moveTo>
                <a:cubicBezTo>
                  <a:pt x="464393" y="159337"/>
                  <a:pt x="469995" y="159837"/>
                  <a:pt x="474096" y="163034"/>
                </a:cubicBezTo>
                <a:lnTo>
                  <a:pt x="538921" y="213599"/>
                </a:lnTo>
                <a:cubicBezTo>
                  <a:pt x="544724" y="218096"/>
                  <a:pt x="545824" y="226490"/>
                  <a:pt x="541222" y="232286"/>
                </a:cubicBezTo>
                <a:cubicBezTo>
                  <a:pt x="538621" y="235683"/>
                  <a:pt x="534720" y="237382"/>
                  <a:pt x="530718" y="237382"/>
                </a:cubicBezTo>
                <a:cubicBezTo>
                  <a:pt x="527817" y="237382"/>
                  <a:pt x="525016" y="236483"/>
                  <a:pt x="522515" y="234584"/>
                </a:cubicBezTo>
                <a:lnTo>
                  <a:pt x="464393" y="189316"/>
                </a:lnTo>
                <a:lnTo>
                  <a:pt x="406671" y="219195"/>
                </a:lnTo>
                <a:cubicBezTo>
                  <a:pt x="403369" y="220894"/>
                  <a:pt x="399468" y="221193"/>
                  <a:pt x="395966" y="219894"/>
                </a:cubicBezTo>
                <a:cubicBezTo>
                  <a:pt x="392465" y="218595"/>
                  <a:pt x="389664" y="215897"/>
                  <a:pt x="388163" y="212500"/>
                </a:cubicBezTo>
                <a:lnTo>
                  <a:pt x="379360" y="191314"/>
                </a:lnTo>
                <a:lnTo>
                  <a:pt x="401168" y="174127"/>
                </a:lnTo>
                <a:lnTo>
                  <a:pt x="407271" y="188816"/>
                </a:lnTo>
                <a:close/>
                <a:moveTo>
                  <a:pt x="402088" y="117313"/>
                </a:moveTo>
                <a:cubicBezTo>
                  <a:pt x="405478" y="117712"/>
                  <a:pt x="408705" y="119409"/>
                  <a:pt x="410957" y="122303"/>
                </a:cubicBezTo>
                <a:cubicBezTo>
                  <a:pt x="415560" y="128092"/>
                  <a:pt x="414559" y="136477"/>
                  <a:pt x="408755" y="140968"/>
                </a:cubicBezTo>
                <a:lnTo>
                  <a:pt x="349916" y="187281"/>
                </a:lnTo>
                <a:cubicBezTo>
                  <a:pt x="349115" y="185484"/>
                  <a:pt x="348115" y="183688"/>
                  <a:pt x="347014" y="181991"/>
                </a:cubicBezTo>
                <a:cubicBezTo>
                  <a:pt x="343211" y="175803"/>
                  <a:pt x="338208" y="170812"/>
                  <a:pt x="332504" y="167119"/>
                </a:cubicBezTo>
                <a:lnTo>
                  <a:pt x="392244" y="120107"/>
                </a:lnTo>
                <a:cubicBezTo>
                  <a:pt x="395146" y="117812"/>
                  <a:pt x="398699" y="116913"/>
                  <a:pt x="402088" y="117313"/>
                </a:cubicBezTo>
                <a:close/>
                <a:moveTo>
                  <a:pt x="57923" y="115586"/>
                </a:moveTo>
                <a:lnTo>
                  <a:pt x="82133" y="115586"/>
                </a:lnTo>
                <a:lnTo>
                  <a:pt x="100640" y="163634"/>
                </a:lnTo>
                <a:lnTo>
                  <a:pt x="112045" y="195599"/>
                </a:lnTo>
                <a:lnTo>
                  <a:pt x="105742" y="161536"/>
                </a:lnTo>
                <a:cubicBezTo>
                  <a:pt x="105242" y="159238"/>
                  <a:pt x="105642" y="156841"/>
                  <a:pt x="106743" y="154743"/>
                </a:cubicBezTo>
                <a:lnTo>
                  <a:pt x="116647" y="136963"/>
                </a:lnTo>
                <a:lnTo>
                  <a:pt x="107643" y="120780"/>
                </a:lnTo>
                <a:cubicBezTo>
                  <a:pt x="107043" y="119682"/>
                  <a:pt x="107043" y="118383"/>
                  <a:pt x="107743" y="117284"/>
                </a:cubicBezTo>
                <a:cubicBezTo>
                  <a:pt x="108343" y="116185"/>
                  <a:pt x="109544" y="115586"/>
                  <a:pt x="110744" y="115586"/>
                </a:cubicBezTo>
                <a:lnTo>
                  <a:pt x="134654" y="115586"/>
                </a:lnTo>
                <a:cubicBezTo>
                  <a:pt x="135854" y="115586"/>
                  <a:pt x="137055" y="116185"/>
                  <a:pt x="137655" y="117284"/>
                </a:cubicBezTo>
                <a:cubicBezTo>
                  <a:pt x="138355" y="118383"/>
                  <a:pt x="138355" y="119682"/>
                  <a:pt x="137755" y="120780"/>
                </a:cubicBezTo>
                <a:lnTo>
                  <a:pt x="129252" y="136863"/>
                </a:lnTo>
                <a:lnTo>
                  <a:pt x="139055" y="154643"/>
                </a:lnTo>
                <a:cubicBezTo>
                  <a:pt x="140256" y="156841"/>
                  <a:pt x="140556" y="159238"/>
                  <a:pt x="140056" y="161636"/>
                </a:cubicBezTo>
                <a:lnTo>
                  <a:pt x="132853" y="195599"/>
                </a:lnTo>
                <a:lnTo>
                  <a:pt x="145158" y="163634"/>
                </a:lnTo>
                <a:lnTo>
                  <a:pt x="163265" y="115586"/>
                </a:lnTo>
                <a:lnTo>
                  <a:pt x="187475" y="115586"/>
                </a:lnTo>
                <a:cubicBezTo>
                  <a:pt x="218687" y="115586"/>
                  <a:pt x="244297" y="140958"/>
                  <a:pt x="244497" y="172224"/>
                </a:cubicBezTo>
                <a:cubicBezTo>
                  <a:pt x="244497" y="188706"/>
                  <a:pt x="244597" y="201292"/>
                  <a:pt x="244698" y="217175"/>
                </a:cubicBezTo>
                <a:lnTo>
                  <a:pt x="293417" y="186908"/>
                </a:lnTo>
                <a:cubicBezTo>
                  <a:pt x="304721" y="179916"/>
                  <a:pt x="319627" y="183412"/>
                  <a:pt x="326630" y="194700"/>
                </a:cubicBezTo>
                <a:cubicBezTo>
                  <a:pt x="333633" y="205887"/>
                  <a:pt x="330132" y="220771"/>
                  <a:pt x="318827" y="227764"/>
                </a:cubicBezTo>
                <a:lnTo>
                  <a:pt x="233493" y="280706"/>
                </a:lnTo>
                <a:cubicBezTo>
                  <a:pt x="226090" y="285301"/>
                  <a:pt x="216786" y="285500"/>
                  <a:pt x="209183" y="281305"/>
                </a:cubicBezTo>
                <a:cubicBezTo>
                  <a:pt x="201580" y="277110"/>
                  <a:pt x="196778" y="269118"/>
                  <a:pt x="196778" y="260328"/>
                </a:cubicBezTo>
                <a:cubicBezTo>
                  <a:pt x="196678" y="245944"/>
                  <a:pt x="196378" y="195599"/>
                  <a:pt x="196278" y="172424"/>
                </a:cubicBezTo>
                <a:cubicBezTo>
                  <a:pt x="196178" y="169627"/>
                  <a:pt x="193977" y="167529"/>
                  <a:pt x="191176" y="167529"/>
                </a:cubicBezTo>
                <a:cubicBezTo>
                  <a:pt x="188475" y="167529"/>
                  <a:pt x="186174" y="169827"/>
                  <a:pt x="186174" y="172524"/>
                </a:cubicBezTo>
                <a:cubicBezTo>
                  <a:pt x="186274" y="353127"/>
                  <a:pt x="186774" y="369209"/>
                  <a:pt x="186774" y="369209"/>
                </a:cubicBezTo>
                <a:cubicBezTo>
                  <a:pt x="170068" y="383294"/>
                  <a:pt x="159364" y="404371"/>
                  <a:pt x="159364" y="427945"/>
                </a:cubicBezTo>
                <a:cubicBezTo>
                  <a:pt x="159364" y="442529"/>
                  <a:pt x="163465" y="456214"/>
                  <a:pt x="170568" y="467801"/>
                </a:cubicBezTo>
                <a:cubicBezTo>
                  <a:pt x="155462" y="467901"/>
                  <a:pt x="141256" y="471997"/>
                  <a:pt x="128951" y="479089"/>
                </a:cubicBezTo>
                <a:lnTo>
                  <a:pt x="128951" y="352228"/>
                </a:lnTo>
                <a:cubicBezTo>
                  <a:pt x="128951" y="348831"/>
                  <a:pt x="126150" y="346034"/>
                  <a:pt x="122749" y="346034"/>
                </a:cubicBezTo>
                <a:cubicBezTo>
                  <a:pt x="119248" y="346034"/>
                  <a:pt x="116446" y="348831"/>
                  <a:pt x="116446" y="352228"/>
                </a:cubicBezTo>
                <a:lnTo>
                  <a:pt x="116446" y="487879"/>
                </a:lnTo>
                <a:cubicBezTo>
                  <a:pt x="98339" y="503263"/>
                  <a:pt x="86735" y="526138"/>
                  <a:pt x="86635" y="551610"/>
                </a:cubicBezTo>
                <a:lnTo>
                  <a:pt x="86334" y="605451"/>
                </a:lnTo>
                <a:cubicBezTo>
                  <a:pt x="70928" y="604852"/>
                  <a:pt x="58623" y="592166"/>
                  <a:pt x="58623" y="576682"/>
                </a:cubicBezTo>
                <a:lnTo>
                  <a:pt x="58623" y="172424"/>
                </a:lnTo>
                <a:cubicBezTo>
                  <a:pt x="58623" y="169827"/>
                  <a:pt x="56523" y="167729"/>
                  <a:pt x="53921" y="167729"/>
                </a:cubicBezTo>
                <a:cubicBezTo>
                  <a:pt x="51220" y="167629"/>
                  <a:pt x="49120" y="169827"/>
                  <a:pt x="49120" y="172424"/>
                </a:cubicBezTo>
                <a:lnTo>
                  <a:pt x="48219" y="349131"/>
                </a:lnTo>
                <a:cubicBezTo>
                  <a:pt x="48119" y="362317"/>
                  <a:pt x="37415" y="373005"/>
                  <a:pt x="24110" y="373005"/>
                </a:cubicBezTo>
                <a:lnTo>
                  <a:pt x="24010" y="373005"/>
                </a:lnTo>
                <a:cubicBezTo>
                  <a:pt x="10704" y="372905"/>
                  <a:pt x="0" y="362117"/>
                  <a:pt x="0" y="348831"/>
                </a:cubicBezTo>
                <a:lnTo>
                  <a:pt x="900" y="172224"/>
                </a:lnTo>
                <a:cubicBezTo>
                  <a:pt x="1100" y="140958"/>
                  <a:pt x="26611" y="115586"/>
                  <a:pt x="57923" y="115586"/>
                </a:cubicBezTo>
                <a:close/>
                <a:moveTo>
                  <a:pt x="284734" y="69633"/>
                </a:moveTo>
                <a:cubicBezTo>
                  <a:pt x="288061" y="70382"/>
                  <a:pt x="291114" y="72405"/>
                  <a:pt x="293115" y="75551"/>
                </a:cubicBezTo>
                <a:lnTo>
                  <a:pt x="312629" y="106411"/>
                </a:lnTo>
                <a:lnTo>
                  <a:pt x="358062" y="97922"/>
                </a:lnTo>
                <a:cubicBezTo>
                  <a:pt x="364266" y="96823"/>
                  <a:pt x="370471" y="100119"/>
                  <a:pt x="372872" y="105912"/>
                </a:cubicBezTo>
                <a:lnTo>
                  <a:pt x="373573" y="107709"/>
                </a:lnTo>
                <a:lnTo>
                  <a:pt x="349456" y="126685"/>
                </a:lnTo>
                <a:lnTo>
                  <a:pt x="308626" y="134275"/>
                </a:lnTo>
                <a:cubicBezTo>
                  <a:pt x="303222" y="135274"/>
                  <a:pt x="297818" y="132877"/>
                  <a:pt x="294916" y="128283"/>
                </a:cubicBezTo>
                <a:lnTo>
                  <a:pt x="270499" y="89732"/>
                </a:lnTo>
                <a:cubicBezTo>
                  <a:pt x="266596" y="83441"/>
                  <a:pt x="268497" y="75251"/>
                  <a:pt x="274702" y="71356"/>
                </a:cubicBezTo>
                <a:cubicBezTo>
                  <a:pt x="277804" y="69409"/>
                  <a:pt x="281407" y="68884"/>
                  <a:pt x="284734" y="69633"/>
                </a:cubicBezTo>
                <a:close/>
                <a:moveTo>
                  <a:pt x="240625" y="25192"/>
                </a:moveTo>
                <a:lnTo>
                  <a:pt x="580828" y="25192"/>
                </a:lnTo>
                <a:cubicBezTo>
                  <a:pt x="588230" y="25192"/>
                  <a:pt x="594232" y="31186"/>
                  <a:pt x="594232" y="38579"/>
                </a:cubicBezTo>
                <a:lnTo>
                  <a:pt x="594232" y="290427"/>
                </a:lnTo>
                <a:cubicBezTo>
                  <a:pt x="594232" y="297720"/>
                  <a:pt x="588230" y="303714"/>
                  <a:pt x="580828" y="303714"/>
                </a:cubicBezTo>
                <a:lnTo>
                  <a:pt x="241425" y="303714"/>
                </a:lnTo>
                <a:cubicBezTo>
                  <a:pt x="245126" y="302016"/>
                  <a:pt x="242126" y="303714"/>
                  <a:pt x="285038" y="277041"/>
                </a:cubicBezTo>
                <a:lnTo>
                  <a:pt x="567524" y="277041"/>
                </a:lnTo>
                <a:lnTo>
                  <a:pt x="567524" y="51865"/>
                </a:lnTo>
                <a:lnTo>
                  <a:pt x="253929" y="51865"/>
                </a:lnTo>
                <a:lnTo>
                  <a:pt x="253929" y="137180"/>
                </a:lnTo>
                <a:cubicBezTo>
                  <a:pt x="251128" y="117600"/>
                  <a:pt x="227221" y="104912"/>
                  <a:pt x="227221" y="104912"/>
                </a:cubicBezTo>
                <a:lnTo>
                  <a:pt x="227221" y="38579"/>
                </a:lnTo>
                <a:cubicBezTo>
                  <a:pt x="227221" y="31186"/>
                  <a:pt x="233223" y="25192"/>
                  <a:pt x="240625" y="25192"/>
                </a:cubicBezTo>
                <a:close/>
                <a:moveTo>
                  <a:pt x="122679" y="0"/>
                </a:moveTo>
                <a:cubicBezTo>
                  <a:pt x="150213" y="0"/>
                  <a:pt x="172534" y="22321"/>
                  <a:pt x="172534" y="49855"/>
                </a:cubicBezTo>
                <a:cubicBezTo>
                  <a:pt x="172534" y="77389"/>
                  <a:pt x="150213" y="99710"/>
                  <a:pt x="122679" y="99710"/>
                </a:cubicBezTo>
                <a:cubicBezTo>
                  <a:pt x="95145" y="99710"/>
                  <a:pt x="72824" y="77389"/>
                  <a:pt x="72824" y="49855"/>
                </a:cubicBezTo>
                <a:cubicBezTo>
                  <a:pt x="72824" y="22321"/>
                  <a:pt x="95145" y="0"/>
                  <a:pt x="1226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out-of-basket-commercial-symbol_49779"/>
          <p:cNvSpPr>
            <a:spLocks noChangeAspect="1"/>
          </p:cNvSpPr>
          <p:nvPr/>
        </p:nvSpPr>
        <p:spPr bwMode="auto">
          <a:xfrm>
            <a:off x="4786499" y="2911917"/>
            <a:ext cx="407261" cy="439353"/>
          </a:xfrm>
          <a:custGeom>
            <a:avLst/>
            <a:gdLst>
              <a:gd name="connsiteX0" fmla="*/ 349496 w 560236"/>
              <a:gd name="connsiteY0" fmla="*/ 79746 h 604381"/>
              <a:gd name="connsiteX1" fmla="*/ 381665 w 560236"/>
              <a:gd name="connsiteY1" fmla="*/ 81285 h 604381"/>
              <a:gd name="connsiteX2" fmla="*/ 537116 w 560236"/>
              <a:gd name="connsiteY2" fmla="*/ 119941 h 604381"/>
              <a:gd name="connsiteX3" fmla="*/ 552334 w 560236"/>
              <a:gd name="connsiteY3" fmla="*/ 148019 h 604381"/>
              <a:gd name="connsiteX4" fmla="*/ 345836 w 560236"/>
              <a:gd name="connsiteY4" fmla="*/ 299181 h 604381"/>
              <a:gd name="connsiteX5" fmla="*/ 331581 w 560236"/>
              <a:gd name="connsiteY5" fmla="*/ 301681 h 604381"/>
              <a:gd name="connsiteX6" fmla="*/ 317134 w 560236"/>
              <a:gd name="connsiteY6" fmla="*/ 258410 h 604381"/>
              <a:gd name="connsiteX7" fmla="*/ 317134 w 560236"/>
              <a:gd name="connsiteY7" fmla="*/ 121864 h 604381"/>
              <a:gd name="connsiteX8" fmla="*/ 349496 w 560236"/>
              <a:gd name="connsiteY8" fmla="*/ 79746 h 604381"/>
              <a:gd name="connsiteX9" fmla="*/ 79403 w 560236"/>
              <a:gd name="connsiteY9" fmla="*/ 34888 h 604381"/>
              <a:gd name="connsiteX10" fmla="*/ 76129 w 560236"/>
              <a:gd name="connsiteY10" fmla="*/ 37773 h 604381"/>
              <a:gd name="connsiteX11" fmla="*/ 76129 w 560236"/>
              <a:gd name="connsiteY11" fmla="*/ 265148 h 604381"/>
              <a:gd name="connsiteX12" fmla="*/ 79596 w 560236"/>
              <a:gd name="connsiteY12" fmla="*/ 307275 h 604381"/>
              <a:gd name="connsiteX13" fmla="*/ 81907 w 560236"/>
              <a:gd name="connsiteY13" fmla="*/ 304582 h 604381"/>
              <a:gd name="connsiteX14" fmla="*/ 101361 w 560236"/>
              <a:gd name="connsiteY14" fmla="*/ 77400 h 604381"/>
              <a:gd name="connsiteX15" fmla="*/ 79403 w 560236"/>
              <a:gd name="connsiteY15" fmla="*/ 34888 h 604381"/>
              <a:gd name="connsiteX16" fmla="*/ 112246 w 560236"/>
              <a:gd name="connsiteY16" fmla="*/ 641 h 604381"/>
              <a:gd name="connsiteX17" fmla="*/ 260651 w 560236"/>
              <a:gd name="connsiteY17" fmla="*/ 17575 h 604381"/>
              <a:gd name="connsiteX18" fmla="*/ 267970 w 560236"/>
              <a:gd name="connsiteY18" fmla="*/ 19114 h 604381"/>
              <a:gd name="connsiteX19" fmla="*/ 275289 w 560236"/>
              <a:gd name="connsiteY19" fmla="*/ 63165 h 604381"/>
              <a:gd name="connsiteX20" fmla="*/ 275289 w 560236"/>
              <a:gd name="connsiteY20" fmla="*/ 229176 h 604381"/>
              <a:gd name="connsiteX21" fmla="*/ 269126 w 560236"/>
              <a:gd name="connsiteY21" fmla="*/ 271496 h 604381"/>
              <a:gd name="connsiteX22" fmla="*/ 263155 w 560236"/>
              <a:gd name="connsiteY22" fmla="*/ 272457 h 604381"/>
              <a:gd name="connsiteX23" fmla="*/ 84218 w 560236"/>
              <a:gd name="connsiteY23" fmla="*/ 340939 h 604381"/>
              <a:gd name="connsiteX24" fmla="*/ 79788 w 560236"/>
              <a:gd name="connsiteY24" fmla="*/ 343824 h 604381"/>
              <a:gd name="connsiteX25" fmla="*/ 76129 w 560236"/>
              <a:gd name="connsiteY25" fmla="*/ 389415 h 604381"/>
              <a:gd name="connsiteX26" fmla="*/ 76129 w 560236"/>
              <a:gd name="connsiteY26" fmla="*/ 533880 h 604381"/>
              <a:gd name="connsiteX27" fmla="*/ 55904 w 560236"/>
              <a:gd name="connsiteY27" fmla="*/ 596014 h 604381"/>
              <a:gd name="connsiteX28" fmla="*/ 17960 w 560236"/>
              <a:gd name="connsiteY28" fmla="*/ 596014 h 604381"/>
              <a:gd name="connsiteX29" fmla="*/ 240 w 560236"/>
              <a:gd name="connsiteY29" fmla="*/ 533880 h 604381"/>
              <a:gd name="connsiteX30" fmla="*/ 240 w 560236"/>
              <a:gd name="connsiteY30" fmla="*/ 77208 h 604381"/>
              <a:gd name="connsiteX31" fmla="*/ 10255 w 560236"/>
              <a:gd name="connsiteY31" fmla="*/ 8919 h 604381"/>
              <a:gd name="connsiteX32" fmla="*/ 38184 w 560236"/>
              <a:gd name="connsiteY32" fmla="*/ 1032 h 604381"/>
              <a:gd name="connsiteX33" fmla="*/ 79018 w 560236"/>
              <a:gd name="connsiteY33" fmla="*/ 647 h 604381"/>
              <a:gd name="connsiteX34" fmla="*/ 112246 w 560236"/>
              <a:gd name="connsiteY34" fmla="*/ 641 h 60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60236" h="604381">
                <a:moveTo>
                  <a:pt x="349496" y="79746"/>
                </a:moveTo>
                <a:cubicBezTo>
                  <a:pt x="362402" y="79554"/>
                  <a:pt x="374923" y="79746"/>
                  <a:pt x="381665" y="81285"/>
                </a:cubicBezTo>
                <a:cubicBezTo>
                  <a:pt x="418457" y="90324"/>
                  <a:pt x="483373" y="117248"/>
                  <a:pt x="537116" y="119941"/>
                </a:cubicBezTo>
                <a:cubicBezTo>
                  <a:pt x="560232" y="120902"/>
                  <a:pt x="567359" y="130518"/>
                  <a:pt x="552334" y="148019"/>
                </a:cubicBezTo>
                <a:cubicBezTo>
                  <a:pt x="514001" y="193021"/>
                  <a:pt x="436757" y="271295"/>
                  <a:pt x="345836" y="299181"/>
                </a:cubicBezTo>
                <a:cubicBezTo>
                  <a:pt x="340827" y="300719"/>
                  <a:pt x="336012" y="301489"/>
                  <a:pt x="331581" y="301681"/>
                </a:cubicBezTo>
                <a:cubicBezTo>
                  <a:pt x="323491" y="302258"/>
                  <a:pt x="317134" y="281488"/>
                  <a:pt x="317134" y="258410"/>
                </a:cubicBezTo>
                <a:lnTo>
                  <a:pt x="317134" y="121864"/>
                </a:lnTo>
                <a:cubicBezTo>
                  <a:pt x="317134" y="98786"/>
                  <a:pt x="331581" y="79939"/>
                  <a:pt x="349496" y="79746"/>
                </a:cubicBezTo>
                <a:close/>
                <a:moveTo>
                  <a:pt x="79403" y="34888"/>
                </a:moveTo>
                <a:cubicBezTo>
                  <a:pt x="77092" y="32002"/>
                  <a:pt x="76129" y="37004"/>
                  <a:pt x="76129" y="37773"/>
                </a:cubicBezTo>
                <a:lnTo>
                  <a:pt x="76129" y="265148"/>
                </a:lnTo>
                <a:cubicBezTo>
                  <a:pt x="76129" y="288231"/>
                  <a:pt x="77862" y="308045"/>
                  <a:pt x="79596" y="307275"/>
                </a:cubicBezTo>
                <a:cubicBezTo>
                  <a:pt x="80559" y="306891"/>
                  <a:pt x="81329" y="306121"/>
                  <a:pt x="81907" y="304582"/>
                </a:cubicBezTo>
                <a:cubicBezTo>
                  <a:pt x="113495" y="229176"/>
                  <a:pt x="130445" y="150306"/>
                  <a:pt x="101361" y="77400"/>
                </a:cubicBezTo>
                <a:cubicBezTo>
                  <a:pt x="92693" y="56048"/>
                  <a:pt x="81522" y="37581"/>
                  <a:pt x="79403" y="34888"/>
                </a:cubicBezTo>
                <a:close/>
                <a:moveTo>
                  <a:pt x="112246" y="641"/>
                </a:moveTo>
                <a:cubicBezTo>
                  <a:pt x="154510" y="3039"/>
                  <a:pt x="218902" y="11660"/>
                  <a:pt x="260651" y="17575"/>
                </a:cubicBezTo>
                <a:cubicBezTo>
                  <a:pt x="263155" y="17960"/>
                  <a:pt x="265658" y="18537"/>
                  <a:pt x="267970" y="19114"/>
                </a:cubicBezTo>
                <a:cubicBezTo>
                  <a:pt x="272015" y="20268"/>
                  <a:pt x="275289" y="40082"/>
                  <a:pt x="275289" y="63165"/>
                </a:cubicBezTo>
                <a:lnTo>
                  <a:pt x="275289" y="229176"/>
                </a:lnTo>
                <a:cubicBezTo>
                  <a:pt x="275289" y="252452"/>
                  <a:pt x="272400" y="271111"/>
                  <a:pt x="269126" y="271496"/>
                </a:cubicBezTo>
                <a:cubicBezTo>
                  <a:pt x="267199" y="271688"/>
                  <a:pt x="265273" y="271880"/>
                  <a:pt x="263155" y="272457"/>
                </a:cubicBezTo>
                <a:cubicBezTo>
                  <a:pt x="200363" y="286692"/>
                  <a:pt x="105213" y="329782"/>
                  <a:pt x="84218" y="340939"/>
                </a:cubicBezTo>
                <a:cubicBezTo>
                  <a:pt x="82485" y="341708"/>
                  <a:pt x="80944" y="342863"/>
                  <a:pt x="79788" y="343824"/>
                </a:cubicBezTo>
                <a:cubicBezTo>
                  <a:pt x="77477" y="345556"/>
                  <a:pt x="76129" y="366331"/>
                  <a:pt x="76129" y="389415"/>
                </a:cubicBezTo>
                <a:lnTo>
                  <a:pt x="76129" y="533880"/>
                </a:lnTo>
                <a:cubicBezTo>
                  <a:pt x="76129" y="557156"/>
                  <a:pt x="67076" y="584857"/>
                  <a:pt x="55904" y="596014"/>
                </a:cubicBezTo>
                <a:cubicBezTo>
                  <a:pt x="44733" y="607171"/>
                  <a:pt x="27783" y="607171"/>
                  <a:pt x="17960" y="596014"/>
                </a:cubicBezTo>
                <a:cubicBezTo>
                  <a:pt x="8137" y="584857"/>
                  <a:pt x="240" y="557156"/>
                  <a:pt x="240" y="533880"/>
                </a:cubicBezTo>
                <a:lnTo>
                  <a:pt x="240" y="77208"/>
                </a:lnTo>
                <a:cubicBezTo>
                  <a:pt x="240" y="54124"/>
                  <a:pt x="-2457" y="19114"/>
                  <a:pt x="10255" y="8919"/>
                </a:cubicBezTo>
                <a:cubicBezTo>
                  <a:pt x="15841" y="4302"/>
                  <a:pt x="24701" y="1032"/>
                  <a:pt x="38184" y="1032"/>
                </a:cubicBezTo>
                <a:cubicBezTo>
                  <a:pt x="46659" y="1032"/>
                  <a:pt x="77477" y="839"/>
                  <a:pt x="79018" y="647"/>
                </a:cubicBezTo>
                <a:cubicBezTo>
                  <a:pt x="86530" y="-267"/>
                  <a:pt x="98159" y="-159"/>
                  <a:pt x="112246" y="64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out-of-basket-commercial-symbol_49779"/>
          <p:cNvSpPr>
            <a:spLocks noChangeAspect="1"/>
          </p:cNvSpPr>
          <p:nvPr/>
        </p:nvSpPr>
        <p:spPr bwMode="auto">
          <a:xfrm>
            <a:off x="5412099" y="2960564"/>
            <a:ext cx="439353" cy="342059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10" h="6011">
                <a:moveTo>
                  <a:pt x="4243" y="1482"/>
                </a:moveTo>
                <a:cubicBezTo>
                  <a:pt x="3078" y="2397"/>
                  <a:pt x="3341" y="3284"/>
                  <a:pt x="3554" y="3683"/>
                </a:cubicBezTo>
                <a:cubicBezTo>
                  <a:pt x="3378" y="4002"/>
                  <a:pt x="3248" y="4290"/>
                  <a:pt x="3153" y="4543"/>
                </a:cubicBezTo>
                <a:cubicBezTo>
                  <a:pt x="3095" y="3565"/>
                  <a:pt x="2922" y="2871"/>
                  <a:pt x="2755" y="2408"/>
                </a:cubicBezTo>
                <a:cubicBezTo>
                  <a:pt x="2919" y="2124"/>
                  <a:pt x="3086" y="1555"/>
                  <a:pt x="2379" y="893"/>
                </a:cubicBezTo>
                <a:cubicBezTo>
                  <a:pt x="1426" y="0"/>
                  <a:pt x="0" y="450"/>
                  <a:pt x="0" y="450"/>
                </a:cubicBezTo>
                <a:cubicBezTo>
                  <a:pt x="1148" y="1151"/>
                  <a:pt x="444" y="2007"/>
                  <a:pt x="1106" y="2627"/>
                </a:cubicBezTo>
                <a:cubicBezTo>
                  <a:pt x="1489" y="2986"/>
                  <a:pt x="1909" y="2946"/>
                  <a:pt x="2210" y="2832"/>
                </a:cubicBezTo>
                <a:cubicBezTo>
                  <a:pt x="2127" y="2397"/>
                  <a:pt x="1939" y="1618"/>
                  <a:pt x="1620" y="1263"/>
                </a:cubicBezTo>
                <a:cubicBezTo>
                  <a:pt x="1620" y="1263"/>
                  <a:pt x="2095" y="1711"/>
                  <a:pt x="2427" y="2279"/>
                </a:cubicBezTo>
                <a:cubicBezTo>
                  <a:pt x="2650" y="2809"/>
                  <a:pt x="2924" y="3815"/>
                  <a:pt x="2902" y="5444"/>
                </a:cubicBezTo>
                <a:cubicBezTo>
                  <a:pt x="2904" y="5746"/>
                  <a:pt x="2903" y="5889"/>
                  <a:pt x="2905" y="5905"/>
                </a:cubicBezTo>
                <a:cubicBezTo>
                  <a:pt x="2916" y="5966"/>
                  <a:pt x="2969" y="6011"/>
                  <a:pt x="3031" y="6011"/>
                </a:cubicBezTo>
                <a:cubicBezTo>
                  <a:pt x="3033" y="6011"/>
                  <a:pt x="3036" y="6011"/>
                  <a:pt x="3039" y="6011"/>
                </a:cubicBezTo>
                <a:cubicBezTo>
                  <a:pt x="3104" y="6007"/>
                  <a:pt x="3155" y="5955"/>
                  <a:pt x="3158" y="5889"/>
                </a:cubicBezTo>
                <a:cubicBezTo>
                  <a:pt x="3165" y="5741"/>
                  <a:pt x="3169" y="5598"/>
                  <a:pt x="3172" y="5459"/>
                </a:cubicBezTo>
                <a:cubicBezTo>
                  <a:pt x="3216" y="5133"/>
                  <a:pt x="3349" y="4615"/>
                  <a:pt x="3715" y="3921"/>
                </a:cubicBezTo>
                <a:cubicBezTo>
                  <a:pt x="3716" y="3922"/>
                  <a:pt x="3716" y="3922"/>
                  <a:pt x="3717" y="3923"/>
                </a:cubicBezTo>
                <a:cubicBezTo>
                  <a:pt x="4239" y="2933"/>
                  <a:pt x="5286" y="2106"/>
                  <a:pt x="5286" y="2106"/>
                </a:cubicBezTo>
                <a:cubicBezTo>
                  <a:pt x="4784" y="2576"/>
                  <a:pt x="4418" y="3670"/>
                  <a:pt x="4243" y="4283"/>
                </a:cubicBezTo>
                <a:cubicBezTo>
                  <a:pt x="4661" y="4483"/>
                  <a:pt x="5258" y="4594"/>
                  <a:pt x="5852" y="4127"/>
                </a:cubicBezTo>
                <a:cubicBezTo>
                  <a:pt x="6879" y="3321"/>
                  <a:pt x="5976" y="2004"/>
                  <a:pt x="7710" y="1143"/>
                </a:cubicBezTo>
                <a:cubicBezTo>
                  <a:pt x="7709" y="1143"/>
                  <a:pt x="5722" y="320"/>
                  <a:pt x="4243" y="14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out-of-basket-commercial-symbol_49779"/>
          <p:cNvSpPr>
            <a:spLocks noChangeAspect="1"/>
          </p:cNvSpPr>
          <p:nvPr/>
        </p:nvSpPr>
        <p:spPr bwMode="auto">
          <a:xfrm>
            <a:off x="6071758" y="2911917"/>
            <a:ext cx="403327" cy="439353"/>
          </a:xfrm>
          <a:custGeom>
            <a:avLst/>
            <a:gdLst>
              <a:gd name="T0" fmla="*/ 4919 w 6258"/>
              <a:gd name="T1" fmla="*/ 83 h 6827"/>
              <a:gd name="T2" fmla="*/ 2046 w 6258"/>
              <a:gd name="T3" fmla="*/ 790 h 6827"/>
              <a:gd name="T4" fmla="*/ 285 w 6258"/>
              <a:gd name="T5" fmla="*/ 0 h 6827"/>
              <a:gd name="T6" fmla="*/ 1020 w 6258"/>
              <a:gd name="T7" fmla="*/ 569 h 6827"/>
              <a:gd name="T8" fmla="*/ 2276 w 6258"/>
              <a:gd name="T9" fmla="*/ 2560 h 6827"/>
              <a:gd name="T10" fmla="*/ 918 w 6258"/>
              <a:gd name="T11" fmla="*/ 5035 h 6827"/>
              <a:gd name="T12" fmla="*/ 3129 w 6258"/>
              <a:gd name="T13" fmla="*/ 6827 h 6827"/>
              <a:gd name="T14" fmla="*/ 5341 w 6258"/>
              <a:gd name="T15" fmla="*/ 5035 h 6827"/>
              <a:gd name="T16" fmla="*/ 3983 w 6258"/>
              <a:gd name="T17" fmla="*/ 2560 h 6827"/>
              <a:gd name="T18" fmla="*/ 5238 w 6258"/>
              <a:gd name="T19" fmla="*/ 569 h 6827"/>
              <a:gd name="T20" fmla="*/ 5974 w 6258"/>
              <a:gd name="T21" fmla="*/ 0 h 6827"/>
              <a:gd name="T22" fmla="*/ 3264 w 6258"/>
              <a:gd name="T23" fmla="*/ 3137 h 6827"/>
              <a:gd name="T24" fmla="*/ 3180 w 6258"/>
              <a:gd name="T25" fmla="*/ 3130 h 6827"/>
              <a:gd name="T26" fmla="*/ 3064 w 6258"/>
              <a:gd name="T27" fmla="*/ 3131 h 6827"/>
              <a:gd name="T28" fmla="*/ 2978 w 6258"/>
              <a:gd name="T29" fmla="*/ 3139 h 6827"/>
              <a:gd name="T30" fmla="*/ 2978 w 6258"/>
              <a:gd name="T31" fmla="*/ 2265 h 6827"/>
              <a:gd name="T32" fmla="*/ 3064 w 6258"/>
              <a:gd name="T33" fmla="*/ 2274 h 6827"/>
              <a:gd name="T34" fmla="*/ 3180 w 6258"/>
              <a:gd name="T35" fmla="*/ 2274 h 6827"/>
              <a:gd name="T36" fmla="*/ 3264 w 6258"/>
              <a:gd name="T37" fmla="*/ 2267 h 6827"/>
              <a:gd name="T38" fmla="*/ 3414 w 6258"/>
              <a:gd name="T39" fmla="*/ 3165 h 6827"/>
              <a:gd name="T40" fmla="*/ 3535 w 6258"/>
              <a:gd name="T41" fmla="*/ 1537 h 6827"/>
              <a:gd name="T42" fmla="*/ 3178 w 6258"/>
              <a:gd name="T43" fmla="*/ 1705 h 6827"/>
              <a:gd name="T44" fmla="*/ 3102 w 6258"/>
              <a:gd name="T45" fmla="*/ 1706 h 6827"/>
              <a:gd name="T46" fmla="*/ 2751 w 6258"/>
              <a:gd name="T47" fmla="*/ 1558 h 6827"/>
              <a:gd name="T48" fmla="*/ 3129 w 6258"/>
              <a:gd name="T49" fmla="*/ 569 h 6827"/>
              <a:gd name="T50" fmla="*/ 1484 w 6258"/>
              <a:gd name="T51" fmla="*/ 5092 h 6827"/>
              <a:gd name="T52" fmla="*/ 2276 w 6258"/>
              <a:gd name="T53" fmla="*/ 3129 h 6827"/>
              <a:gd name="T54" fmla="*/ 2010 w 6258"/>
              <a:gd name="T55" fmla="*/ 4061 h 6827"/>
              <a:gd name="T56" fmla="*/ 1997 w 6258"/>
              <a:gd name="T57" fmla="*/ 4158 h 6827"/>
              <a:gd name="T58" fmla="*/ 1992 w 6258"/>
              <a:gd name="T59" fmla="*/ 4267 h 6827"/>
              <a:gd name="T60" fmla="*/ 3129 w 6258"/>
              <a:gd name="T61" fmla="*/ 6258 h 6827"/>
              <a:gd name="T62" fmla="*/ 2561 w 6258"/>
              <a:gd name="T63" fmla="*/ 4249 h 6827"/>
              <a:gd name="T64" fmla="*/ 2751 w 6258"/>
              <a:gd name="T65" fmla="*/ 3846 h 6827"/>
              <a:gd name="T66" fmla="*/ 3081 w 6258"/>
              <a:gd name="T67" fmla="*/ 3700 h 6827"/>
              <a:gd name="T68" fmla="*/ 3157 w 6258"/>
              <a:gd name="T69" fmla="*/ 3698 h 6827"/>
              <a:gd name="T70" fmla="*/ 3508 w 6258"/>
              <a:gd name="T71" fmla="*/ 3846 h 6827"/>
              <a:gd name="T72" fmla="*/ 3697 w 6258"/>
              <a:gd name="T73" fmla="*/ 4237 h 6827"/>
              <a:gd name="T74" fmla="*/ 3698 w 6258"/>
              <a:gd name="T75" fmla="*/ 5689 h 6827"/>
              <a:gd name="T76" fmla="*/ 4775 w 6258"/>
              <a:gd name="T77" fmla="*/ 5092 h 6827"/>
              <a:gd name="T78" fmla="*/ 4267 w 6258"/>
              <a:gd name="T79" fmla="*/ 4267 h 6827"/>
              <a:gd name="T80" fmla="*/ 4262 w 6258"/>
              <a:gd name="T81" fmla="*/ 4158 h 6827"/>
              <a:gd name="T82" fmla="*/ 4248 w 6258"/>
              <a:gd name="T83" fmla="*/ 4061 h 6827"/>
              <a:gd name="T84" fmla="*/ 3983 w 6258"/>
              <a:gd name="T85" fmla="*/ 3129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58" h="6827">
                <a:moveTo>
                  <a:pt x="5974" y="0"/>
                </a:moveTo>
                <a:lnTo>
                  <a:pt x="5120" y="0"/>
                </a:lnTo>
                <a:cubicBezTo>
                  <a:pt x="5045" y="0"/>
                  <a:pt x="4973" y="30"/>
                  <a:pt x="4919" y="83"/>
                </a:cubicBezTo>
                <a:lnTo>
                  <a:pt x="4213" y="790"/>
                </a:lnTo>
                <a:cubicBezTo>
                  <a:pt x="4066" y="332"/>
                  <a:pt x="3636" y="0"/>
                  <a:pt x="3129" y="0"/>
                </a:cubicBezTo>
                <a:cubicBezTo>
                  <a:pt x="2622" y="0"/>
                  <a:pt x="2193" y="332"/>
                  <a:pt x="2046" y="790"/>
                </a:cubicBezTo>
                <a:lnTo>
                  <a:pt x="1339" y="83"/>
                </a:lnTo>
                <a:cubicBezTo>
                  <a:pt x="1286" y="30"/>
                  <a:pt x="1214" y="0"/>
                  <a:pt x="1138" y="0"/>
                </a:cubicBezTo>
                <a:lnTo>
                  <a:pt x="285" y="0"/>
                </a:lnTo>
                <a:cubicBezTo>
                  <a:pt x="128" y="0"/>
                  <a:pt x="0" y="127"/>
                  <a:pt x="0" y="284"/>
                </a:cubicBezTo>
                <a:cubicBezTo>
                  <a:pt x="0" y="442"/>
                  <a:pt x="128" y="569"/>
                  <a:pt x="285" y="569"/>
                </a:cubicBezTo>
                <a:lnTo>
                  <a:pt x="1020" y="569"/>
                </a:lnTo>
                <a:lnTo>
                  <a:pt x="2126" y="1674"/>
                </a:lnTo>
                <a:cubicBezTo>
                  <a:pt x="2168" y="1752"/>
                  <a:pt x="2218" y="1824"/>
                  <a:pt x="2276" y="1890"/>
                </a:cubicBezTo>
                <a:lnTo>
                  <a:pt x="2276" y="2560"/>
                </a:lnTo>
                <a:lnTo>
                  <a:pt x="1938" y="2560"/>
                </a:lnTo>
                <a:cubicBezTo>
                  <a:pt x="1499" y="2560"/>
                  <a:pt x="1132" y="2892"/>
                  <a:pt x="1088" y="3329"/>
                </a:cubicBezTo>
                <a:lnTo>
                  <a:pt x="918" y="5035"/>
                </a:lnTo>
                <a:cubicBezTo>
                  <a:pt x="867" y="5537"/>
                  <a:pt x="1262" y="5973"/>
                  <a:pt x="1767" y="5973"/>
                </a:cubicBezTo>
                <a:lnTo>
                  <a:pt x="2027" y="5973"/>
                </a:lnTo>
                <a:cubicBezTo>
                  <a:pt x="2154" y="6464"/>
                  <a:pt x="2599" y="6827"/>
                  <a:pt x="3129" y="6827"/>
                </a:cubicBezTo>
                <a:cubicBezTo>
                  <a:pt x="3660" y="6827"/>
                  <a:pt x="4105" y="6464"/>
                  <a:pt x="4231" y="5973"/>
                </a:cubicBezTo>
                <a:lnTo>
                  <a:pt x="4492" y="5973"/>
                </a:lnTo>
                <a:cubicBezTo>
                  <a:pt x="4997" y="5973"/>
                  <a:pt x="5391" y="5537"/>
                  <a:pt x="5341" y="5035"/>
                </a:cubicBezTo>
                <a:lnTo>
                  <a:pt x="5170" y="3328"/>
                </a:lnTo>
                <a:cubicBezTo>
                  <a:pt x="5127" y="2892"/>
                  <a:pt x="4760" y="2560"/>
                  <a:pt x="4321" y="2560"/>
                </a:cubicBezTo>
                <a:lnTo>
                  <a:pt x="3983" y="2560"/>
                </a:lnTo>
                <a:lnTo>
                  <a:pt x="3983" y="1890"/>
                </a:lnTo>
                <a:cubicBezTo>
                  <a:pt x="4041" y="1824"/>
                  <a:pt x="4091" y="1752"/>
                  <a:pt x="4133" y="1674"/>
                </a:cubicBezTo>
                <a:lnTo>
                  <a:pt x="5238" y="569"/>
                </a:lnTo>
                <a:lnTo>
                  <a:pt x="5974" y="569"/>
                </a:lnTo>
                <a:cubicBezTo>
                  <a:pt x="6131" y="569"/>
                  <a:pt x="6258" y="442"/>
                  <a:pt x="6258" y="284"/>
                </a:cubicBezTo>
                <a:cubicBezTo>
                  <a:pt x="6258" y="127"/>
                  <a:pt x="6131" y="0"/>
                  <a:pt x="5974" y="0"/>
                </a:cubicBezTo>
                <a:close/>
                <a:moveTo>
                  <a:pt x="3414" y="3165"/>
                </a:moveTo>
                <a:cubicBezTo>
                  <a:pt x="3370" y="3154"/>
                  <a:pt x="3326" y="3145"/>
                  <a:pt x="3281" y="3139"/>
                </a:cubicBezTo>
                <a:cubicBezTo>
                  <a:pt x="3275" y="3138"/>
                  <a:pt x="3270" y="3138"/>
                  <a:pt x="3264" y="3137"/>
                </a:cubicBezTo>
                <a:cubicBezTo>
                  <a:pt x="3256" y="3136"/>
                  <a:pt x="3247" y="3135"/>
                  <a:pt x="3239" y="3134"/>
                </a:cubicBezTo>
                <a:cubicBezTo>
                  <a:pt x="3224" y="3133"/>
                  <a:pt x="3209" y="3132"/>
                  <a:pt x="3194" y="3131"/>
                </a:cubicBezTo>
                <a:cubicBezTo>
                  <a:pt x="3190" y="3131"/>
                  <a:pt x="3185" y="3130"/>
                  <a:pt x="3180" y="3130"/>
                </a:cubicBezTo>
                <a:cubicBezTo>
                  <a:pt x="3163" y="3129"/>
                  <a:pt x="3146" y="3129"/>
                  <a:pt x="3129" y="3129"/>
                </a:cubicBezTo>
                <a:cubicBezTo>
                  <a:pt x="3112" y="3129"/>
                  <a:pt x="3095" y="3129"/>
                  <a:pt x="3079" y="3130"/>
                </a:cubicBezTo>
                <a:cubicBezTo>
                  <a:pt x="3074" y="3130"/>
                  <a:pt x="3069" y="3131"/>
                  <a:pt x="3064" y="3131"/>
                </a:cubicBezTo>
                <a:cubicBezTo>
                  <a:pt x="3049" y="3132"/>
                  <a:pt x="3035" y="3133"/>
                  <a:pt x="3020" y="3134"/>
                </a:cubicBezTo>
                <a:cubicBezTo>
                  <a:pt x="3011" y="3135"/>
                  <a:pt x="3003" y="3136"/>
                  <a:pt x="2995" y="3137"/>
                </a:cubicBezTo>
                <a:cubicBezTo>
                  <a:pt x="2989" y="3138"/>
                  <a:pt x="2984" y="3138"/>
                  <a:pt x="2978" y="3139"/>
                </a:cubicBezTo>
                <a:cubicBezTo>
                  <a:pt x="2933" y="3145"/>
                  <a:pt x="2888" y="3154"/>
                  <a:pt x="2845" y="3165"/>
                </a:cubicBezTo>
                <a:lnTo>
                  <a:pt x="2845" y="2240"/>
                </a:lnTo>
                <a:cubicBezTo>
                  <a:pt x="2888" y="2251"/>
                  <a:pt x="2933" y="2259"/>
                  <a:pt x="2978" y="2265"/>
                </a:cubicBezTo>
                <a:cubicBezTo>
                  <a:pt x="2984" y="2266"/>
                  <a:pt x="2989" y="2267"/>
                  <a:pt x="2995" y="2267"/>
                </a:cubicBezTo>
                <a:cubicBezTo>
                  <a:pt x="3003" y="2268"/>
                  <a:pt x="3011" y="2269"/>
                  <a:pt x="3020" y="2270"/>
                </a:cubicBezTo>
                <a:cubicBezTo>
                  <a:pt x="3035" y="2272"/>
                  <a:pt x="3049" y="2273"/>
                  <a:pt x="3064" y="2274"/>
                </a:cubicBezTo>
                <a:cubicBezTo>
                  <a:pt x="3069" y="2274"/>
                  <a:pt x="3074" y="2274"/>
                  <a:pt x="3079" y="2274"/>
                </a:cubicBezTo>
                <a:cubicBezTo>
                  <a:pt x="3095" y="2275"/>
                  <a:pt x="3112" y="2276"/>
                  <a:pt x="3129" y="2276"/>
                </a:cubicBezTo>
                <a:cubicBezTo>
                  <a:pt x="3146" y="2276"/>
                  <a:pt x="3163" y="2275"/>
                  <a:pt x="3180" y="2274"/>
                </a:cubicBezTo>
                <a:cubicBezTo>
                  <a:pt x="3185" y="2274"/>
                  <a:pt x="3190" y="2274"/>
                  <a:pt x="3194" y="2274"/>
                </a:cubicBezTo>
                <a:cubicBezTo>
                  <a:pt x="3209" y="2273"/>
                  <a:pt x="3224" y="2272"/>
                  <a:pt x="3239" y="2270"/>
                </a:cubicBezTo>
                <a:cubicBezTo>
                  <a:pt x="3247" y="2269"/>
                  <a:pt x="3256" y="2268"/>
                  <a:pt x="3264" y="2267"/>
                </a:cubicBezTo>
                <a:cubicBezTo>
                  <a:pt x="3270" y="2267"/>
                  <a:pt x="3275" y="2266"/>
                  <a:pt x="3281" y="2265"/>
                </a:cubicBezTo>
                <a:cubicBezTo>
                  <a:pt x="3326" y="2259"/>
                  <a:pt x="3370" y="2251"/>
                  <a:pt x="3414" y="2240"/>
                </a:cubicBezTo>
                <a:lnTo>
                  <a:pt x="3414" y="3165"/>
                </a:lnTo>
                <a:close/>
                <a:moveTo>
                  <a:pt x="3129" y="569"/>
                </a:moveTo>
                <a:cubicBezTo>
                  <a:pt x="3444" y="569"/>
                  <a:pt x="3698" y="824"/>
                  <a:pt x="3698" y="1138"/>
                </a:cubicBezTo>
                <a:cubicBezTo>
                  <a:pt x="3698" y="1293"/>
                  <a:pt x="3636" y="1434"/>
                  <a:pt x="3535" y="1537"/>
                </a:cubicBezTo>
                <a:cubicBezTo>
                  <a:pt x="3526" y="1543"/>
                  <a:pt x="3517" y="1550"/>
                  <a:pt x="3508" y="1558"/>
                </a:cubicBezTo>
                <a:cubicBezTo>
                  <a:pt x="3415" y="1642"/>
                  <a:pt x="3302" y="1693"/>
                  <a:pt x="3182" y="1704"/>
                </a:cubicBezTo>
                <a:cubicBezTo>
                  <a:pt x="3181" y="1704"/>
                  <a:pt x="3179" y="1704"/>
                  <a:pt x="3178" y="1705"/>
                </a:cubicBezTo>
                <a:cubicBezTo>
                  <a:pt x="3171" y="1705"/>
                  <a:pt x="3164" y="1706"/>
                  <a:pt x="3157" y="1706"/>
                </a:cubicBezTo>
                <a:cubicBezTo>
                  <a:pt x="3148" y="1706"/>
                  <a:pt x="3138" y="1707"/>
                  <a:pt x="3129" y="1707"/>
                </a:cubicBezTo>
                <a:cubicBezTo>
                  <a:pt x="3120" y="1707"/>
                  <a:pt x="3111" y="1706"/>
                  <a:pt x="3102" y="1706"/>
                </a:cubicBezTo>
                <a:cubicBezTo>
                  <a:pt x="3095" y="1706"/>
                  <a:pt x="3088" y="1705"/>
                  <a:pt x="3081" y="1705"/>
                </a:cubicBezTo>
                <a:cubicBezTo>
                  <a:pt x="3080" y="1704"/>
                  <a:pt x="3078" y="1704"/>
                  <a:pt x="3077" y="1704"/>
                </a:cubicBezTo>
                <a:cubicBezTo>
                  <a:pt x="2956" y="1693"/>
                  <a:pt x="2844" y="1642"/>
                  <a:pt x="2751" y="1558"/>
                </a:cubicBezTo>
                <a:cubicBezTo>
                  <a:pt x="2742" y="1550"/>
                  <a:pt x="2733" y="1543"/>
                  <a:pt x="2724" y="1537"/>
                </a:cubicBezTo>
                <a:cubicBezTo>
                  <a:pt x="2623" y="1434"/>
                  <a:pt x="2560" y="1293"/>
                  <a:pt x="2560" y="1138"/>
                </a:cubicBezTo>
                <a:cubicBezTo>
                  <a:pt x="2560" y="824"/>
                  <a:pt x="2815" y="569"/>
                  <a:pt x="3129" y="569"/>
                </a:cubicBezTo>
                <a:close/>
                <a:moveTo>
                  <a:pt x="1992" y="5404"/>
                </a:moveTo>
                <a:lnTo>
                  <a:pt x="1767" y="5404"/>
                </a:lnTo>
                <a:cubicBezTo>
                  <a:pt x="1599" y="5404"/>
                  <a:pt x="1467" y="5259"/>
                  <a:pt x="1484" y="5092"/>
                </a:cubicBezTo>
                <a:lnTo>
                  <a:pt x="1655" y="3385"/>
                </a:lnTo>
                <a:cubicBezTo>
                  <a:pt x="1669" y="3240"/>
                  <a:pt x="1792" y="3129"/>
                  <a:pt x="1938" y="3129"/>
                </a:cubicBezTo>
                <a:lnTo>
                  <a:pt x="2276" y="3129"/>
                </a:lnTo>
                <a:lnTo>
                  <a:pt x="2276" y="3515"/>
                </a:lnTo>
                <a:cubicBezTo>
                  <a:pt x="2142" y="3666"/>
                  <a:pt x="2049" y="3853"/>
                  <a:pt x="2011" y="4060"/>
                </a:cubicBezTo>
                <a:cubicBezTo>
                  <a:pt x="2011" y="4060"/>
                  <a:pt x="2010" y="4061"/>
                  <a:pt x="2010" y="4061"/>
                </a:cubicBezTo>
                <a:cubicBezTo>
                  <a:pt x="2008" y="4077"/>
                  <a:pt x="2005" y="4092"/>
                  <a:pt x="2003" y="4108"/>
                </a:cubicBezTo>
                <a:cubicBezTo>
                  <a:pt x="2002" y="4113"/>
                  <a:pt x="2002" y="4118"/>
                  <a:pt x="2001" y="4123"/>
                </a:cubicBezTo>
                <a:cubicBezTo>
                  <a:pt x="1999" y="4134"/>
                  <a:pt x="1998" y="4146"/>
                  <a:pt x="1997" y="4158"/>
                </a:cubicBezTo>
                <a:cubicBezTo>
                  <a:pt x="1996" y="4168"/>
                  <a:pt x="1995" y="4178"/>
                  <a:pt x="1995" y="4189"/>
                </a:cubicBezTo>
                <a:cubicBezTo>
                  <a:pt x="1994" y="4196"/>
                  <a:pt x="1993" y="4204"/>
                  <a:pt x="1993" y="4211"/>
                </a:cubicBezTo>
                <a:cubicBezTo>
                  <a:pt x="1992" y="4230"/>
                  <a:pt x="1992" y="4248"/>
                  <a:pt x="1992" y="4267"/>
                </a:cubicBezTo>
                <a:lnTo>
                  <a:pt x="1992" y="5404"/>
                </a:lnTo>
                <a:close/>
                <a:moveTo>
                  <a:pt x="3698" y="5689"/>
                </a:moveTo>
                <a:cubicBezTo>
                  <a:pt x="3698" y="6003"/>
                  <a:pt x="3444" y="6258"/>
                  <a:pt x="3129" y="6258"/>
                </a:cubicBezTo>
                <a:cubicBezTo>
                  <a:pt x="2815" y="6258"/>
                  <a:pt x="2560" y="6003"/>
                  <a:pt x="2560" y="5689"/>
                </a:cubicBezTo>
                <a:lnTo>
                  <a:pt x="2560" y="4267"/>
                </a:lnTo>
                <a:cubicBezTo>
                  <a:pt x="2560" y="4261"/>
                  <a:pt x="2561" y="4255"/>
                  <a:pt x="2561" y="4249"/>
                </a:cubicBezTo>
                <a:cubicBezTo>
                  <a:pt x="2561" y="4245"/>
                  <a:pt x="2561" y="4241"/>
                  <a:pt x="2561" y="4237"/>
                </a:cubicBezTo>
                <a:cubicBezTo>
                  <a:pt x="2561" y="4235"/>
                  <a:pt x="2562" y="4234"/>
                  <a:pt x="2562" y="4232"/>
                </a:cubicBezTo>
                <a:cubicBezTo>
                  <a:pt x="2571" y="4084"/>
                  <a:pt x="2638" y="3948"/>
                  <a:pt x="2751" y="3846"/>
                </a:cubicBezTo>
                <a:cubicBezTo>
                  <a:pt x="2751" y="3846"/>
                  <a:pt x="2751" y="3846"/>
                  <a:pt x="2751" y="3846"/>
                </a:cubicBezTo>
                <a:cubicBezTo>
                  <a:pt x="2844" y="3763"/>
                  <a:pt x="2956" y="3712"/>
                  <a:pt x="3077" y="3700"/>
                </a:cubicBezTo>
                <a:cubicBezTo>
                  <a:pt x="3078" y="3700"/>
                  <a:pt x="3080" y="3700"/>
                  <a:pt x="3081" y="3700"/>
                </a:cubicBezTo>
                <a:cubicBezTo>
                  <a:pt x="3088" y="3699"/>
                  <a:pt x="3095" y="3699"/>
                  <a:pt x="3102" y="3698"/>
                </a:cubicBezTo>
                <a:cubicBezTo>
                  <a:pt x="3111" y="3698"/>
                  <a:pt x="3120" y="3698"/>
                  <a:pt x="3129" y="3698"/>
                </a:cubicBezTo>
                <a:cubicBezTo>
                  <a:pt x="3138" y="3698"/>
                  <a:pt x="3148" y="3698"/>
                  <a:pt x="3157" y="3698"/>
                </a:cubicBezTo>
                <a:cubicBezTo>
                  <a:pt x="3164" y="3699"/>
                  <a:pt x="3171" y="3699"/>
                  <a:pt x="3178" y="3700"/>
                </a:cubicBezTo>
                <a:cubicBezTo>
                  <a:pt x="3179" y="3700"/>
                  <a:pt x="3181" y="3700"/>
                  <a:pt x="3182" y="3700"/>
                </a:cubicBezTo>
                <a:cubicBezTo>
                  <a:pt x="3302" y="3712"/>
                  <a:pt x="3415" y="3763"/>
                  <a:pt x="3508" y="3846"/>
                </a:cubicBezTo>
                <a:cubicBezTo>
                  <a:pt x="3508" y="3846"/>
                  <a:pt x="3508" y="3846"/>
                  <a:pt x="3508" y="3846"/>
                </a:cubicBezTo>
                <a:cubicBezTo>
                  <a:pt x="3620" y="3948"/>
                  <a:pt x="3688" y="4084"/>
                  <a:pt x="3697" y="4232"/>
                </a:cubicBezTo>
                <a:cubicBezTo>
                  <a:pt x="3697" y="4234"/>
                  <a:pt x="3697" y="4235"/>
                  <a:pt x="3697" y="4237"/>
                </a:cubicBezTo>
                <a:cubicBezTo>
                  <a:pt x="3698" y="4241"/>
                  <a:pt x="3698" y="4245"/>
                  <a:pt x="3698" y="4249"/>
                </a:cubicBezTo>
                <a:cubicBezTo>
                  <a:pt x="3698" y="4255"/>
                  <a:pt x="3698" y="4261"/>
                  <a:pt x="3698" y="4267"/>
                </a:cubicBezTo>
                <a:lnTo>
                  <a:pt x="3698" y="5689"/>
                </a:lnTo>
                <a:close/>
                <a:moveTo>
                  <a:pt x="4321" y="3129"/>
                </a:moveTo>
                <a:cubicBezTo>
                  <a:pt x="4467" y="3129"/>
                  <a:pt x="4590" y="3240"/>
                  <a:pt x="4604" y="3385"/>
                </a:cubicBezTo>
                <a:lnTo>
                  <a:pt x="4775" y="5092"/>
                </a:lnTo>
                <a:cubicBezTo>
                  <a:pt x="4792" y="5259"/>
                  <a:pt x="4660" y="5404"/>
                  <a:pt x="4492" y="5404"/>
                </a:cubicBezTo>
                <a:lnTo>
                  <a:pt x="4267" y="5404"/>
                </a:lnTo>
                <a:lnTo>
                  <a:pt x="4267" y="4267"/>
                </a:lnTo>
                <a:cubicBezTo>
                  <a:pt x="4267" y="4248"/>
                  <a:pt x="4267" y="4230"/>
                  <a:pt x="4266" y="4211"/>
                </a:cubicBezTo>
                <a:cubicBezTo>
                  <a:pt x="4265" y="4204"/>
                  <a:pt x="4265" y="4196"/>
                  <a:pt x="4264" y="4189"/>
                </a:cubicBezTo>
                <a:cubicBezTo>
                  <a:pt x="4263" y="4178"/>
                  <a:pt x="4263" y="4168"/>
                  <a:pt x="4262" y="4158"/>
                </a:cubicBezTo>
                <a:cubicBezTo>
                  <a:pt x="4261" y="4146"/>
                  <a:pt x="4259" y="4134"/>
                  <a:pt x="4258" y="4123"/>
                </a:cubicBezTo>
                <a:cubicBezTo>
                  <a:pt x="4257" y="4118"/>
                  <a:pt x="4257" y="4113"/>
                  <a:pt x="4256" y="4108"/>
                </a:cubicBezTo>
                <a:cubicBezTo>
                  <a:pt x="4254" y="4092"/>
                  <a:pt x="4251" y="4077"/>
                  <a:pt x="4248" y="4061"/>
                </a:cubicBezTo>
                <a:cubicBezTo>
                  <a:pt x="4248" y="4061"/>
                  <a:pt x="4248" y="4060"/>
                  <a:pt x="4248" y="4060"/>
                </a:cubicBezTo>
                <a:cubicBezTo>
                  <a:pt x="4210" y="3853"/>
                  <a:pt x="4116" y="3666"/>
                  <a:pt x="3983" y="3515"/>
                </a:cubicBezTo>
                <a:lnTo>
                  <a:pt x="3983" y="3129"/>
                </a:lnTo>
                <a:lnTo>
                  <a:pt x="4321" y="31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out-of-basket-commercial-symbol_49779"/>
          <p:cNvSpPr>
            <a:spLocks noChangeAspect="1"/>
          </p:cNvSpPr>
          <p:nvPr/>
        </p:nvSpPr>
        <p:spPr bwMode="auto">
          <a:xfrm>
            <a:off x="6695391" y="2943602"/>
            <a:ext cx="439353" cy="375983"/>
          </a:xfrm>
          <a:custGeom>
            <a:avLst/>
            <a:gdLst>
              <a:gd name="T0" fmla="*/ 504639 w 517976"/>
              <a:gd name="T1" fmla="*/ 504639 w 517976"/>
              <a:gd name="T2" fmla="*/ 504639 w 517976"/>
              <a:gd name="T3" fmla="*/ 504639 w 517976"/>
              <a:gd name="T4" fmla="*/ 504639 w 517976"/>
              <a:gd name="T5" fmla="*/ 504639 w 517976"/>
              <a:gd name="T6" fmla="*/ 504639 w 517976"/>
              <a:gd name="T7" fmla="*/ 504639 w 517976"/>
              <a:gd name="T8" fmla="*/ 504639 w 517976"/>
              <a:gd name="T9" fmla="*/ 504639 w 517976"/>
              <a:gd name="T10" fmla="*/ 504639 w 517976"/>
              <a:gd name="T11" fmla="*/ 504639 w 517976"/>
              <a:gd name="T12" fmla="*/ 504639 w 517976"/>
              <a:gd name="T13" fmla="*/ 504639 w 517976"/>
              <a:gd name="T14" fmla="*/ 504639 w 517976"/>
              <a:gd name="T15" fmla="*/ 504639 w 517976"/>
              <a:gd name="T16" fmla="*/ 504639 w 517976"/>
              <a:gd name="T17" fmla="*/ 504639 w 517976"/>
              <a:gd name="T18" fmla="*/ 504639 w 517976"/>
              <a:gd name="T19" fmla="*/ 504639 w 517976"/>
              <a:gd name="T20" fmla="*/ 504639 w 517976"/>
              <a:gd name="T21" fmla="*/ 504639 w 517976"/>
              <a:gd name="T22" fmla="*/ 504639 w 517976"/>
              <a:gd name="T23" fmla="*/ 504639 w 517976"/>
              <a:gd name="T24" fmla="*/ 504639 w 517976"/>
              <a:gd name="T25" fmla="*/ 504639 w 517976"/>
              <a:gd name="T26" fmla="*/ 504639 w 517976"/>
              <a:gd name="T27" fmla="*/ 504639 w 517976"/>
              <a:gd name="T28" fmla="*/ 504639 w 517976"/>
              <a:gd name="T29" fmla="*/ 504639 w 517976"/>
              <a:gd name="T30" fmla="*/ 504639 w 517976"/>
              <a:gd name="T31" fmla="*/ 504639 w 517976"/>
              <a:gd name="T32" fmla="*/ 504639 w 517976"/>
              <a:gd name="T33" fmla="*/ 504639 w 517976"/>
              <a:gd name="T34" fmla="*/ 504639 w 517976"/>
              <a:gd name="T35" fmla="*/ 504639 w 517976"/>
              <a:gd name="T36" fmla="*/ 504639 w 517976"/>
              <a:gd name="T37" fmla="*/ 504639 w 517976"/>
              <a:gd name="T38" fmla="*/ 504639 w 517976"/>
              <a:gd name="T39" fmla="*/ 504639 w 517976"/>
              <a:gd name="T40" fmla="*/ 504639 w 517976"/>
              <a:gd name="T41" fmla="*/ 504639 w 517976"/>
              <a:gd name="T42" fmla="*/ 504639 w 517976"/>
              <a:gd name="T43" fmla="*/ 504639 w 517976"/>
              <a:gd name="T44" fmla="*/ 504639 w 517976"/>
              <a:gd name="T45" fmla="*/ 504639 w 517976"/>
              <a:gd name="T46" fmla="*/ 504639 w 517976"/>
              <a:gd name="T47" fmla="*/ 504639 w 517976"/>
              <a:gd name="T48" fmla="*/ 504639 w 517976"/>
              <a:gd name="T49" fmla="*/ 504639 w 517976"/>
              <a:gd name="T50" fmla="*/ 504639 w 517976"/>
              <a:gd name="T51" fmla="*/ 504639 w 517976"/>
              <a:gd name="T52" fmla="*/ 504639 w 517976"/>
              <a:gd name="T53" fmla="*/ 504639 w 517976"/>
              <a:gd name="T54" fmla="*/ 504639 w 517976"/>
              <a:gd name="T55" fmla="*/ 504639 w 517976"/>
              <a:gd name="T56" fmla="*/ 504639 w 517976"/>
              <a:gd name="T57" fmla="*/ 504639 w 517976"/>
              <a:gd name="T58" fmla="*/ 504639 w 517976"/>
              <a:gd name="T59" fmla="*/ 504639 w 517976"/>
              <a:gd name="T60" fmla="*/ 504639 w 517976"/>
              <a:gd name="T61" fmla="*/ 504639 w 517976"/>
              <a:gd name="T62" fmla="*/ 504639 w 517976"/>
              <a:gd name="T63" fmla="*/ 504639 w 517976"/>
              <a:gd name="T64" fmla="*/ 504639 w 517976"/>
              <a:gd name="T65" fmla="*/ 504639 w 517976"/>
              <a:gd name="T66" fmla="*/ 504639 w 517976"/>
              <a:gd name="T67" fmla="*/ 504639 w 517976"/>
              <a:gd name="T68" fmla="*/ 504639 w 517976"/>
              <a:gd name="T69" fmla="*/ 504639 w 517976"/>
              <a:gd name="T70" fmla="*/ 504639 w 517976"/>
              <a:gd name="T71" fmla="*/ 504639 w 517976"/>
              <a:gd name="T72" fmla="*/ 504639 w 517976"/>
              <a:gd name="T73" fmla="*/ 504639 w 517976"/>
              <a:gd name="T74" fmla="*/ 504639 w 517976"/>
              <a:gd name="T75" fmla="*/ 504639 w 517976"/>
              <a:gd name="T76" fmla="*/ 504639 w 517976"/>
              <a:gd name="T77" fmla="*/ 504639 w 517976"/>
              <a:gd name="T78" fmla="*/ 504639 w 517976"/>
              <a:gd name="T79" fmla="*/ 504639 w 517976"/>
              <a:gd name="T80" fmla="*/ 504639 w 517976"/>
              <a:gd name="T81" fmla="*/ 504639 w 517976"/>
              <a:gd name="T82" fmla="*/ 504639 w 517976"/>
              <a:gd name="T83" fmla="*/ 504639 w 517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827" h="5851">
                <a:moveTo>
                  <a:pt x="6705" y="609"/>
                </a:moveTo>
                <a:lnTo>
                  <a:pt x="6583" y="609"/>
                </a:lnTo>
                <a:lnTo>
                  <a:pt x="6583" y="122"/>
                </a:lnTo>
                <a:cubicBezTo>
                  <a:pt x="6583" y="54"/>
                  <a:pt x="6528" y="0"/>
                  <a:pt x="6461" y="0"/>
                </a:cubicBezTo>
                <a:lnTo>
                  <a:pt x="366" y="0"/>
                </a:lnTo>
                <a:cubicBezTo>
                  <a:pt x="298" y="0"/>
                  <a:pt x="244" y="54"/>
                  <a:pt x="244" y="122"/>
                </a:cubicBezTo>
                <a:lnTo>
                  <a:pt x="244" y="609"/>
                </a:lnTo>
                <a:lnTo>
                  <a:pt x="122" y="609"/>
                </a:lnTo>
                <a:cubicBezTo>
                  <a:pt x="55" y="609"/>
                  <a:pt x="0" y="664"/>
                  <a:pt x="0" y="731"/>
                </a:cubicBezTo>
                <a:lnTo>
                  <a:pt x="0" y="1341"/>
                </a:lnTo>
                <a:cubicBezTo>
                  <a:pt x="0" y="1408"/>
                  <a:pt x="55" y="1462"/>
                  <a:pt x="122" y="1462"/>
                </a:cubicBezTo>
                <a:lnTo>
                  <a:pt x="244" y="1462"/>
                </a:lnTo>
                <a:lnTo>
                  <a:pt x="244" y="5729"/>
                </a:lnTo>
                <a:cubicBezTo>
                  <a:pt x="244" y="5796"/>
                  <a:pt x="298" y="5851"/>
                  <a:pt x="366" y="5851"/>
                </a:cubicBezTo>
                <a:lnTo>
                  <a:pt x="2560" y="5851"/>
                </a:lnTo>
                <a:cubicBezTo>
                  <a:pt x="2627" y="5851"/>
                  <a:pt x="2682" y="5796"/>
                  <a:pt x="2682" y="5729"/>
                </a:cubicBezTo>
                <a:lnTo>
                  <a:pt x="2682" y="3047"/>
                </a:lnTo>
                <a:cubicBezTo>
                  <a:pt x="2682" y="2711"/>
                  <a:pt x="2955" y="2438"/>
                  <a:pt x="3291" y="2438"/>
                </a:cubicBezTo>
                <a:lnTo>
                  <a:pt x="3535" y="2438"/>
                </a:lnTo>
                <a:cubicBezTo>
                  <a:pt x="3871" y="2438"/>
                  <a:pt x="4145" y="2711"/>
                  <a:pt x="4145" y="3047"/>
                </a:cubicBezTo>
                <a:lnTo>
                  <a:pt x="4145" y="5729"/>
                </a:lnTo>
                <a:cubicBezTo>
                  <a:pt x="4145" y="5796"/>
                  <a:pt x="4199" y="5851"/>
                  <a:pt x="4267" y="5851"/>
                </a:cubicBezTo>
                <a:lnTo>
                  <a:pt x="6461" y="5851"/>
                </a:lnTo>
                <a:cubicBezTo>
                  <a:pt x="6528" y="5851"/>
                  <a:pt x="6583" y="5796"/>
                  <a:pt x="6583" y="5729"/>
                </a:cubicBezTo>
                <a:lnTo>
                  <a:pt x="6583" y="1462"/>
                </a:lnTo>
                <a:lnTo>
                  <a:pt x="6705" y="1462"/>
                </a:lnTo>
                <a:cubicBezTo>
                  <a:pt x="6772" y="1462"/>
                  <a:pt x="6827" y="1408"/>
                  <a:pt x="6827" y="1341"/>
                </a:cubicBezTo>
                <a:lnTo>
                  <a:pt x="6827" y="731"/>
                </a:lnTo>
                <a:cubicBezTo>
                  <a:pt x="6827" y="664"/>
                  <a:pt x="6772" y="609"/>
                  <a:pt x="6705" y="609"/>
                </a:cubicBezTo>
                <a:close/>
                <a:moveTo>
                  <a:pt x="488" y="243"/>
                </a:moveTo>
                <a:lnTo>
                  <a:pt x="6339" y="243"/>
                </a:lnTo>
                <a:lnTo>
                  <a:pt x="6339" y="609"/>
                </a:lnTo>
                <a:lnTo>
                  <a:pt x="488" y="609"/>
                </a:lnTo>
                <a:lnTo>
                  <a:pt x="488" y="243"/>
                </a:lnTo>
                <a:close/>
                <a:moveTo>
                  <a:pt x="6339" y="5607"/>
                </a:moveTo>
                <a:lnTo>
                  <a:pt x="6095" y="5607"/>
                </a:lnTo>
                <a:lnTo>
                  <a:pt x="6095" y="5242"/>
                </a:lnTo>
                <a:cubicBezTo>
                  <a:pt x="6095" y="5174"/>
                  <a:pt x="6041" y="5120"/>
                  <a:pt x="5973" y="5120"/>
                </a:cubicBezTo>
                <a:cubicBezTo>
                  <a:pt x="5906" y="5120"/>
                  <a:pt x="5851" y="5174"/>
                  <a:pt x="5851" y="5242"/>
                </a:cubicBezTo>
                <a:lnTo>
                  <a:pt x="5851" y="5607"/>
                </a:lnTo>
                <a:lnTo>
                  <a:pt x="5486" y="5607"/>
                </a:lnTo>
                <a:lnTo>
                  <a:pt x="5486" y="5242"/>
                </a:lnTo>
                <a:cubicBezTo>
                  <a:pt x="5486" y="5174"/>
                  <a:pt x="5431" y="5120"/>
                  <a:pt x="5364" y="5120"/>
                </a:cubicBezTo>
                <a:cubicBezTo>
                  <a:pt x="5296" y="5120"/>
                  <a:pt x="5242" y="5174"/>
                  <a:pt x="5242" y="5242"/>
                </a:cubicBezTo>
                <a:lnTo>
                  <a:pt x="5242" y="5607"/>
                </a:lnTo>
                <a:lnTo>
                  <a:pt x="4876" y="5607"/>
                </a:lnTo>
                <a:lnTo>
                  <a:pt x="4876" y="5242"/>
                </a:lnTo>
                <a:cubicBezTo>
                  <a:pt x="4876" y="5174"/>
                  <a:pt x="4822" y="5120"/>
                  <a:pt x="4754" y="5120"/>
                </a:cubicBezTo>
                <a:cubicBezTo>
                  <a:pt x="4687" y="5120"/>
                  <a:pt x="4632" y="5174"/>
                  <a:pt x="4632" y="5242"/>
                </a:cubicBezTo>
                <a:lnTo>
                  <a:pt x="4632" y="5607"/>
                </a:lnTo>
                <a:lnTo>
                  <a:pt x="4389" y="5607"/>
                </a:lnTo>
                <a:lnTo>
                  <a:pt x="4389" y="3047"/>
                </a:lnTo>
                <a:cubicBezTo>
                  <a:pt x="4389" y="2576"/>
                  <a:pt x="4006" y="2194"/>
                  <a:pt x="3535" y="2194"/>
                </a:cubicBezTo>
                <a:lnTo>
                  <a:pt x="3291" y="2194"/>
                </a:lnTo>
                <a:cubicBezTo>
                  <a:pt x="2821" y="2194"/>
                  <a:pt x="2438" y="2576"/>
                  <a:pt x="2438" y="3047"/>
                </a:cubicBezTo>
                <a:lnTo>
                  <a:pt x="2438" y="5607"/>
                </a:lnTo>
                <a:lnTo>
                  <a:pt x="2194" y="5607"/>
                </a:lnTo>
                <a:lnTo>
                  <a:pt x="2194" y="5242"/>
                </a:lnTo>
                <a:cubicBezTo>
                  <a:pt x="2194" y="5174"/>
                  <a:pt x="2140" y="5120"/>
                  <a:pt x="2072" y="5120"/>
                </a:cubicBezTo>
                <a:cubicBezTo>
                  <a:pt x="2005" y="5120"/>
                  <a:pt x="1950" y="5174"/>
                  <a:pt x="1950" y="5242"/>
                </a:cubicBezTo>
                <a:lnTo>
                  <a:pt x="1950" y="5607"/>
                </a:lnTo>
                <a:lnTo>
                  <a:pt x="1585" y="5607"/>
                </a:lnTo>
                <a:lnTo>
                  <a:pt x="1585" y="5242"/>
                </a:lnTo>
                <a:cubicBezTo>
                  <a:pt x="1585" y="5174"/>
                  <a:pt x="1530" y="5120"/>
                  <a:pt x="1463" y="5120"/>
                </a:cubicBezTo>
                <a:cubicBezTo>
                  <a:pt x="1396" y="5120"/>
                  <a:pt x="1341" y="5174"/>
                  <a:pt x="1341" y="5242"/>
                </a:cubicBezTo>
                <a:lnTo>
                  <a:pt x="1341" y="5607"/>
                </a:lnTo>
                <a:lnTo>
                  <a:pt x="975" y="5607"/>
                </a:lnTo>
                <a:lnTo>
                  <a:pt x="975" y="5242"/>
                </a:lnTo>
                <a:cubicBezTo>
                  <a:pt x="975" y="5174"/>
                  <a:pt x="921" y="5120"/>
                  <a:pt x="853" y="5120"/>
                </a:cubicBezTo>
                <a:cubicBezTo>
                  <a:pt x="786" y="5120"/>
                  <a:pt x="731" y="5174"/>
                  <a:pt x="731" y="5242"/>
                </a:cubicBezTo>
                <a:lnTo>
                  <a:pt x="731" y="5607"/>
                </a:lnTo>
                <a:lnTo>
                  <a:pt x="488" y="5607"/>
                </a:lnTo>
                <a:lnTo>
                  <a:pt x="488" y="1462"/>
                </a:lnTo>
                <a:lnTo>
                  <a:pt x="6339" y="1462"/>
                </a:lnTo>
                <a:lnTo>
                  <a:pt x="6339" y="5607"/>
                </a:lnTo>
                <a:close/>
                <a:moveTo>
                  <a:pt x="6583" y="1219"/>
                </a:moveTo>
                <a:lnTo>
                  <a:pt x="6461" y="1219"/>
                </a:lnTo>
                <a:lnTo>
                  <a:pt x="366" y="1219"/>
                </a:lnTo>
                <a:lnTo>
                  <a:pt x="244" y="1219"/>
                </a:lnTo>
                <a:lnTo>
                  <a:pt x="244" y="853"/>
                </a:lnTo>
                <a:lnTo>
                  <a:pt x="366" y="853"/>
                </a:lnTo>
                <a:lnTo>
                  <a:pt x="6461" y="853"/>
                </a:lnTo>
                <a:lnTo>
                  <a:pt x="6583" y="853"/>
                </a:lnTo>
                <a:lnTo>
                  <a:pt x="6583" y="121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out-of-basket-commercial-symbol_49779"/>
          <p:cNvSpPr>
            <a:spLocks noChangeAspect="1"/>
          </p:cNvSpPr>
          <p:nvPr/>
        </p:nvSpPr>
        <p:spPr bwMode="auto">
          <a:xfrm>
            <a:off x="7337037" y="2916393"/>
            <a:ext cx="439353" cy="430401"/>
          </a:xfrm>
          <a:custGeom>
            <a:avLst/>
            <a:gdLst>
              <a:gd name="T0" fmla="*/ 1618 w 1958"/>
              <a:gd name="T1" fmla="*/ 1377 h 1921"/>
              <a:gd name="T2" fmla="*/ 1220 w 1958"/>
              <a:gd name="T3" fmla="*/ 979 h 1921"/>
              <a:gd name="T4" fmla="*/ 1543 w 1958"/>
              <a:gd name="T5" fmla="*/ 657 h 1921"/>
              <a:gd name="T6" fmla="*/ 1844 w 1958"/>
              <a:gd name="T7" fmla="*/ 571 h 1921"/>
              <a:gd name="T8" fmla="*/ 1920 w 1958"/>
              <a:gd name="T9" fmla="*/ 240 h 1921"/>
              <a:gd name="T10" fmla="*/ 1768 w 1958"/>
              <a:gd name="T11" fmla="*/ 392 h 1921"/>
              <a:gd name="T12" fmla="*/ 1570 w 1958"/>
              <a:gd name="T13" fmla="*/ 388 h 1921"/>
              <a:gd name="T14" fmla="*/ 1566 w 1958"/>
              <a:gd name="T15" fmla="*/ 190 h 1921"/>
              <a:gd name="T16" fmla="*/ 1718 w 1958"/>
              <a:gd name="T17" fmla="*/ 38 h 1921"/>
              <a:gd name="T18" fmla="*/ 1387 w 1958"/>
              <a:gd name="T19" fmla="*/ 115 h 1921"/>
              <a:gd name="T20" fmla="*/ 1302 w 1958"/>
              <a:gd name="T21" fmla="*/ 416 h 1921"/>
              <a:gd name="T22" fmla="*/ 979 w 1958"/>
              <a:gd name="T23" fmla="*/ 739 h 1921"/>
              <a:gd name="T24" fmla="*/ 656 w 1958"/>
              <a:gd name="T25" fmla="*/ 416 h 1921"/>
              <a:gd name="T26" fmla="*/ 571 w 1958"/>
              <a:gd name="T27" fmla="*/ 115 h 1921"/>
              <a:gd name="T28" fmla="*/ 240 w 1958"/>
              <a:gd name="T29" fmla="*/ 38 h 1921"/>
              <a:gd name="T30" fmla="*/ 392 w 1958"/>
              <a:gd name="T31" fmla="*/ 190 h 1921"/>
              <a:gd name="T32" fmla="*/ 388 w 1958"/>
              <a:gd name="T33" fmla="*/ 389 h 1921"/>
              <a:gd name="T34" fmla="*/ 190 w 1958"/>
              <a:gd name="T35" fmla="*/ 392 h 1921"/>
              <a:gd name="T36" fmla="*/ 38 w 1958"/>
              <a:gd name="T37" fmla="*/ 240 h 1921"/>
              <a:gd name="T38" fmla="*/ 115 w 1958"/>
              <a:gd name="T39" fmla="*/ 571 h 1921"/>
              <a:gd name="T40" fmla="*/ 416 w 1958"/>
              <a:gd name="T41" fmla="*/ 656 h 1921"/>
              <a:gd name="T42" fmla="*/ 739 w 1958"/>
              <a:gd name="T43" fmla="*/ 979 h 1921"/>
              <a:gd name="T44" fmla="*/ 341 w 1958"/>
              <a:gd name="T45" fmla="*/ 1377 h 1921"/>
              <a:gd name="T46" fmla="*/ 139 w 1958"/>
              <a:gd name="T47" fmla="*/ 1451 h 1921"/>
              <a:gd name="T48" fmla="*/ 139 w 1958"/>
              <a:gd name="T49" fmla="*/ 1819 h 1921"/>
              <a:gd name="T50" fmla="*/ 507 w 1958"/>
              <a:gd name="T51" fmla="*/ 1819 h 1921"/>
              <a:gd name="T52" fmla="*/ 582 w 1958"/>
              <a:gd name="T53" fmla="*/ 1617 h 1921"/>
              <a:gd name="T54" fmla="*/ 979 w 1958"/>
              <a:gd name="T55" fmla="*/ 1220 h 1921"/>
              <a:gd name="T56" fmla="*/ 1377 w 1958"/>
              <a:gd name="T57" fmla="*/ 1618 h 1921"/>
              <a:gd name="T58" fmla="*/ 1452 w 1958"/>
              <a:gd name="T59" fmla="*/ 1819 h 1921"/>
              <a:gd name="T60" fmla="*/ 1819 w 1958"/>
              <a:gd name="T61" fmla="*/ 1819 h 1921"/>
              <a:gd name="T62" fmla="*/ 1819 w 1958"/>
              <a:gd name="T63" fmla="*/ 1452 h 1921"/>
              <a:gd name="T64" fmla="*/ 1618 w 1958"/>
              <a:gd name="T65" fmla="*/ 1377 h 1921"/>
              <a:gd name="T66" fmla="*/ 358 w 1958"/>
              <a:gd name="T67" fmla="*/ 1767 h 1921"/>
              <a:gd name="T68" fmla="*/ 226 w 1958"/>
              <a:gd name="T69" fmla="*/ 1732 h 1921"/>
              <a:gd name="T70" fmla="*/ 191 w 1958"/>
              <a:gd name="T71" fmla="*/ 1600 h 1921"/>
              <a:gd name="T72" fmla="*/ 288 w 1958"/>
              <a:gd name="T73" fmla="*/ 1503 h 1921"/>
              <a:gd name="T74" fmla="*/ 420 w 1958"/>
              <a:gd name="T75" fmla="*/ 1538 h 1921"/>
              <a:gd name="T76" fmla="*/ 455 w 1958"/>
              <a:gd name="T77" fmla="*/ 1671 h 1921"/>
              <a:gd name="T78" fmla="*/ 358 w 1958"/>
              <a:gd name="T79" fmla="*/ 1767 h 1921"/>
              <a:gd name="T80" fmla="*/ 1732 w 1958"/>
              <a:gd name="T81" fmla="*/ 1732 h 1921"/>
              <a:gd name="T82" fmla="*/ 1600 w 1958"/>
              <a:gd name="T83" fmla="*/ 1768 h 1921"/>
              <a:gd name="T84" fmla="*/ 1503 w 1958"/>
              <a:gd name="T85" fmla="*/ 1671 h 1921"/>
              <a:gd name="T86" fmla="*/ 1538 w 1958"/>
              <a:gd name="T87" fmla="*/ 1539 h 1921"/>
              <a:gd name="T88" fmla="*/ 1671 w 1958"/>
              <a:gd name="T89" fmla="*/ 1503 h 1921"/>
              <a:gd name="T90" fmla="*/ 1768 w 1958"/>
              <a:gd name="T91" fmla="*/ 1600 h 1921"/>
              <a:gd name="T92" fmla="*/ 1732 w 1958"/>
              <a:gd name="T93" fmla="*/ 1732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58" h="1921">
                <a:moveTo>
                  <a:pt x="1618" y="1377"/>
                </a:moveTo>
                <a:lnTo>
                  <a:pt x="1220" y="979"/>
                </a:lnTo>
                <a:lnTo>
                  <a:pt x="1543" y="657"/>
                </a:lnTo>
                <a:cubicBezTo>
                  <a:pt x="1647" y="681"/>
                  <a:pt x="1762" y="653"/>
                  <a:pt x="1844" y="571"/>
                </a:cubicBezTo>
                <a:cubicBezTo>
                  <a:pt x="1934" y="482"/>
                  <a:pt x="1958" y="353"/>
                  <a:pt x="1920" y="240"/>
                </a:cubicBezTo>
                <a:lnTo>
                  <a:pt x="1768" y="392"/>
                </a:lnTo>
                <a:cubicBezTo>
                  <a:pt x="1715" y="446"/>
                  <a:pt x="1626" y="444"/>
                  <a:pt x="1570" y="388"/>
                </a:cubicBezTo>
                <a:cubicBezTo>
                  <a:pt x="1514" y="333"/>
                  <a:pt x="1512" y="244"/>
                  <a:pt x="1566" y="190"/>
                </a:cubicBezTo>
                <a:lnTo>
                  <a:pt x="1718" y="38"/>
                </a:lnTo>
                <a:cubicBezTo>
                  <a:pt x="1606" y="0"/>
                  <a:pt x="1477" y="25"/>
                  <a:pt x="1387" y="115"/>
                </a:cubicBezTo>
                <a:cubicBezTo>
                  <a:pt x="1306" y="196"/>
                  <a:pt x="1278" y="311"/>
                  <a:pt x="1302" y="416"/>
                </a:cubicBezTo>
                <a:lnTo>
                  <a:pt x="979" y="739"/>
                </a:lnTo>
                <a:lnTo>
                  <a:pt x="656" y="416"/>
                </a:lnTo>
                <a:cubicBezTo>
                  <a:pt x="681" y="311"/>
                  <a:pt x="653" y="196"/>
                  <a:pt x="571" y="115"/>
                </a:cubicBezTo>
                <a:cubicBezTo>
                  <a:pt x="482" y="25"/>
                  <a:pt x="353" y="0"/>
                  <a:pt x="240" y="38"/>
                </a:cubicBezTo>
                <a:lnTo>
                  <a:pt x="392" y="190"/>
                </a:lnTo>
                <a:cubicBezTo>
                  <a:pt x="446" y="244"/>
                  <a:pt x="445" y="333"/>
                  <a:pt x="388" y="389"/>
                </a:cubicBezTo>
                <a:cubicBezTo>
                  <a:pt x="333" y="444"/>
                  <a:pt x="244" y="446"/>
                  <a:pt x="190" y="392"/>
                </a:cubicBezTo>
                <a:lnTo>
                  <a:pt x="38" y="240"/>
                </a:lnTo>
                <a:cubicBezTo>
                  <a:pt x="0" y="353"/>
                  <a:pt x="25" y="482"/>
                  <a:pt x="115" y="571"/>
                </a:cubicBezTo>
                <a:cubicBezTo>
                  <a:pt x="196" y="653"/>
                  <a:pt x="311" y="681"/>
                  <a:pt x="416" y="656"/>
                </a:cubicBezTo>
                <a:lnTo>
                  <a:pt x="739" y="979"/>
                </a:lnTo>
                <a:lnTo>
                  <a:pt x="341" y="1377"/>
                </a:lnTo>
                <a:cubicBezTo>
                  <a:pt x="269" y="1372"/>
                  <a:pt x="195" y="1396"/>
                  <a:pt x="139" y="1451"/>
                </a:cubicBezTo>
                <a:cubicBezTo>
                  <a:pt x="38" y="1553"/>
                  <a:pt x="38" y="1718"/>
                  <a:pt x="139" y="1819"/>
                </a:cubicBezTo>
                <a:cubicBezTo>
                  <a:pt x="241" y="1921"/>
                  <a:pt x="406" y="1921"/>
                  <a:pt x="507" y="1819"/>
                </a:cubicBezTo>
                <a:cubicBezTo>
                  <a:pt x="562" y="1764"/>
                  <a:pt x="586" y="1690"/>
                  <a:pt x="582" y="1617"/>
                </a:cubicBezTo>
                <a:lnTo>
                  <a:pt x="979" y="1220"/>
                </a:lnTo>
                <a:lnTo>
                  <a:pt x="1377" y="1618"/>
                </a:lnTo>
                <a:cubicBezTo>
                  <a:pt x="1372" y="1690"/>
                  <a:pt x="1396" y="1764"/>
                  <a:pt x="1452" y="1819"/>
                </a:cubicBezTo>
                <a:cubicBezTo>
                  <a:pt x="1553" y="1921"/>
                  <a:pt x="1718" y="1921"/>
                  <a:pt x="1819" y="1819"/>
                </a:cubicBezTo>
                <a:cubicBezTo>
                  <a:pt x="1921" y="1718"/>
                  <a:pt x="1921" y="1553"/>
                  <a:pt x="1819" y="1452"/>
                </a:cubicBezTo>
                <a:cubicBezTo>
                  <a:pt x="1764" y="1396"/>
                  <a:pt x="1690" y="1372"/>
                  <a:pt x="1618" y="1377"/>
                </a:cubicBezTo>
                <a:close/>
                <a:moveTo>
                  <a:pt x="358" y="1767"/>
                </a:moveTo>
                <a:lnTo>
                  <a:pt x="226" y="1732"/>
                </a:lnTo>
                <a:lnTo>
                  <a:pt x="191" y="1600"/>
                </a:lnTo>
                <a:lnTo>
                  <a:pt x="288" y="1503"/>
                </a:lnTo>
                <a:lnTo>
                  <a:pt x="420" y="1538"/>
                </a:lnTo>
                <a:lnTo>
                  <a:pt x="455" y="1671"/>
                </a:lnTo>
                <a:lnTo>
                  <a:pt x="358" y="1767"/>
                </a:lnTo>
                <a:close/>
                <a:moveTo>
                  <a:pt x="1732" y="1732"/>
                </a:moveTo>
                <a:lnTo>
                  <a:pt x="1600" y="1768"/>
                </a:lnTo>
                <a:lnTo>
                  <a:pt x="1503" y="1671"/>
                </a:lnTo>
                <a:lnTo>
                  <a:pt x="1538" y="1539"/>
                </a:lnTo>
                <a:lnTo>
                  <a:pt x="1671" y="1503"/>
                </a:lnTo>
                <a:lnTo>
                  <a:pt x="1768" y="1600"/>
                </a:lnTo>
                <a:lnTo>
                  <a:pt x="1732" y="173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out-of-basket-commercial-symbol_49779"/>
          <p:cNvSpPr>
            <a:spLocks noChangeAspect="1"/>
          </p:cNvSpPr>
          <p:nvPr/>
        </p:nvSpPr>
        <p:spPr bwMode="auto">
          <a:xfrm>
            <a:off x="7978683" y="2948806"/>
            <a:ext cx="439353" cy="365574"/>
          </a:xfrm>
          <a:custGeom>
            <a:avLst/>
            <a:gdLst>
              <a:gd name="T0" fmla="*/ 6460 w 6827"/>
              <a:gd name="T1" fmla="*/ 0 h 5689"/>
              <a:gd name="T2" fmla="*/ 367 w 6827"/>
              <a:gd name="T3" fmla="*/ 0 h 5689"/>
              <a:gd name="T4" fmla="*/ 0 w 6827"/>
              <a:gd name="T5" fmla="*/ 367 h 5689"/>
              <a:gd name="T6" fmla="*/ 0 w 6827"/>
              <a:gd name="T7" fmla="*/ 5322 h 5689"/>
              <a:gd name="T8" fmla="*/ 367 w 6827"/>
              <a:gd name="T9" fmla="*/ 5689 h 5689"/>
              <a:gd name="T10" fmla="*/ 6460 w 6827"/>
              <a:gd name="T11" fmla="*/ 5689 h 5689"/>
              <a:gd name="T12" fmla="*/ 6827 w 6827"/>
              <a:gd name="T13" fmla="*/ 5322 h 5689"/>
              <a:gd name="T14" fmla="*/ 6827 w 6827"/>
              <a:gd name="T15" fmla="*/ 367 h 5689"/>
              <a:gd name="T16" fmla="*/ 6460 w 6827"/>
              <a:gd name="T17" fmla="*/ 0 h 5689"/>
              <a:gd name="T18" fmla="*/ 6542 w 6827"/>
              <a:gd name="T19" fmla="*/ 5322 h 5689"/>
              <a:gd name="T20" fmla="*/ 6460 w 6827"/>
              <a:gd name="T21" fmla="*/ 5404 h 5689"/>
              <a:gd name="T22" fmla="*/ 367 w 6827"/>
              <a:gd name="T23" fmla="*/ 5404 h 5689"/>
              <a:gd name="T24" fmla="*/ 284 w 6827"/>
              <a:gd name="T25" fmla="*/ 5322 h 5689"/>
              <a:gd name="T26" fmla="*/ 284 w 6827"/>
              <a:gd name="T27" fmla="*/ 2987 h 5689"/>
              <a:gd name="T28" fmla="*/ 1305 w 6827"/>
              <a:gd name="T29" fmla="*/ 2987 h 5689"/>
              <a:gd name="T30" fmla="*/ 1402 w 6827"/>
              <a:gd name="T31" fmla="*/ 2948 h 5689"/>
              <a:gd name="T32" fmla="*/ 1791 w 6827"/>
              <a:gd name="T33" fmla="*/ 2580 h 5689"/>
              <a:gd name="T34" fmla="*/ 2125 w 6827"/>
              <a:gd name="T35" fmla="*/ 3492 h 5689"/>
              <a:gd name="T36" fmla="*/ 2308 w 6827"/>
              <a:gd name="T37" fmla="*/ 3577 h 5689"/>
              <a:gd name="T38" fmla="*/ 2397 w 6827"/>
              <a:gd name="T39" fmla="*/ 3478 h 5689"/>
              <a:gd name="T40" fmla="*/ 2859 w 6827"/>
              <a:gd name="T41" fmla="*/ 1623 h 5689"/>
              <a:gd name="T42" fmla="*/ 3071 w 6827"/>
              <a:gd name="T43" fmla="*/ 4839 h 5689"/>
              <a:gd name="T44" fmla="*/ 3195 w 6827"/>
              <a:gd name="T45" fmla="*/ 4970 h 5689"/>
              <a:gd name="T46" fmla="*/ 3213 w 6827"/>
              <a:gd name="T47" fmla="*/ 4971 h 5689"/>
              <a:gd name="T48" fmla="*/ 3348 w 6827"/>
              <a:gd name="T49" fmla="*/ 4874 h 5689"/>
              <a:gd name="T50" fmla="*/ 4059 w 6827"/>
              <a:gd name="T51" fmla="*/ 2726 h 5689"/>
              <a:gd name="T52" fmla="*/ 4450 w 6827"/>
              <a:gd name="T53" fmla="*/ 3490 h 5689"/>
              <a:gd name="T54" fmla="*/ 4579 w 6827"/>
              <a:gd name="T55" fmla="*/ 3568 h 5689"/>
              <a:gd name="T56" fmla="*/ 4705 w 6827"/>
              <a:gd name="T57" fmla="*/ 3486 h 5689"/>
              <a:gd name="T58" fmla="*/ 4939 w 6827"/>
              <a:gd name="T59" fmla="*/ 2987 h 5689"/>
              <a:gd name="T60" fmla="*/ 5477 w 6827"/>
              <a:gd name="T61" fmla="*/ 2987 h 5689"/>
              <a:gd name="T62" fmla="*/ 5760 w 6827"/>
              <a:gd name="T63" fmla="*/ 3129 h 5689"/>
              <a:gd name="T64" fmla="*/ 6116 w 6827"/>
              <a:gd name="T65" fmla="*/ 2773 h 5689"/>
              <a:gd name="T66" fmla="*/ 5760 w 6827"/>
              <a:gd name="T67" fmla="*/ 2417 h 5689"/>
              <a:gd name="T68" fmla="*/ 5412 w 6827"/>
              <a:gd name="T69" fmla="*/ 2702 h 5689"/>
              <a:gd name="T70" fmla="*/ 4848 w 6827"/>
              <a:gd name="T71" fmla="*/ 2702 h 5689"/>
              <a:gd name="T72" fmla="*/ 4720 w 6827"/>
              <a:gd name="T73" fmla="*/ 2784 h 5689"/>
              <a:gd name="T74" fmla="*/ 4570 w 6827"/>
              <a:gd name="T75" fmla="*/ 3103 h 5689"/>
              <a:gd name="T76" fmla="*/ 4158 w 6827"/>
              <a:gd name="T77" fmla="*/ 2294 h 5689"/>
              <a:gd name="T78" fmla="*/ 3966 w 6827"/>
              <a:gd name="T79" fmla="*/ 2232 h 5689"/>
              <a:gd name="T80" fmla="*/ 3896 w 6827"/>
              <a:gd name="T81" fmla="*/ 2314 h 5689"/>
              <a:gd name="T82" fmla="*/ 3307 w 6827"/>
              <a:gd name="T83" fmla="*/ 4093 h 5689"/>
              <a:gd name="T84" fmla="*/ 3082 w 6827"/>
              <a:gd name="T85" fmla="*/ 695 h 5689"/>
              <a:gd name="T86" fmla="*/ 2933 w 6827"/>
              <a:gd name="T87" fmla="*/ 561 h 5689"/>
              <a:gd name="T88" fmla="*/ 2802 w 6827"/>
              <a:gd name="T89" fmla="*/ 670 h 5689"/>
              <a:gd name="T90" fmla="*/ 2233 w 6827"/>
              <a:gd name="T91" fmla="*/ 2959 h 5689"/>
              <a:gd name="T92" fmla="*/ 1984 w 6827"/>
              <a:gd name="T93" fmla="*/ 2279 h 5689"/>
              <a:gd name="T94" fmla="*/ 1801 w 6827"/>
              <a:gd name="T95" fmla="*/ 2195 h 5689"/>
              <a:gd name="T96" fmla="*/ 1752 w 6827"/>
              <a:gd name="T97" fmla="*/ 2225 h 5689"/>
              <a:gd name="T98" fmla="*/ 1248 w 6827"/>
              <a:gd name="T99" fmla="*/ 2702 h 5689"/>
              <a:gd name="T100" fmla="*/ 284 w 6827"/>
              <a:gd name="T101" fmla="*/ 2702 h 5689"/>
              <a:gd name="T102" fmla="*/ 284 w 6827"/>
              <a:gd name="T103" fmla="*/ 367 h 5689"/>
              <a:gd name="T104" fmla="*/ 367 w 6827"/>
              <a:gd name="T105" fmla="*/ 284 h 5689"/>
              <a:gd name="T106" fmla="*/ 6460 w 6827"/>
              <a:gd name="T107" fmla="*/ 284 h 5689"/>
              <a:gd name="T108" fmla="*/ 6542 w 6827"/>
              <a:gd name="T109" fmla="*/ 367 h 5689"/>
              <a:gd name="T110" fmla="*/ 6542 w 6827"/>
              <a:gd name="T111" fmla="*/ 5322 h 5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27" h="5689">
                <a:moveTo>
                  <a:pt x="6460" y="0"/>
                </a:moveTo>
                <a:lnTo>
                  <a:pt x="367" y="0"/>
                </a:lnTo>
                <a:cubicBezTo>
                  <a:pt x="164" y="0"/>
                  <a:pt x="0" y="164"/>
                  <a:pt x="0" y="367"/>
                </a:cubicBezTo>
                <a:lnTo>
                  <a:pt x="0" y="5322"/>
                </a:lnTo>
                <a:cubicBezTo>
                  <a:pt x="0" y="5525"/>
                  <a:pt x="164" y="5689"/>
                  <a:pt x="367" y="5689"/>
                </a:cubicBezTo>
                <a:lnTo>
                  <a:pt x="6460" y="5689"/>
                </a:lnTo>
                <a:cubicBezTo>
                  <a:pt x="6662" y="5689"/>
                  <a:pt x="6827" y="5525"/>
                  <a:pt x="6827" y="5322"/>
                </a:cubicBezTo>
                <a:lnTo>
                  <a:pt x="6827" y="367"/>
                </a:lnTo>
                <a:cubicBezTo>
                  <a:pt x="6827" y="164"/>
                  <a:pt x="6662" y="0"/>
                  <a:pt x="6460" y="0"/>
                </a:cubicBezTo>
                <a:close/>
                <a:moveTo>
                  <a:pt x="6542" y="5322"/>
                </a:moveTo>
                <a:cubicBezTo>
                  <a:pt x="6542" y="5368"/>
                  <a:pt x="6505" y="5404"/>
                  <a:pt x="6460" y="5404"/>
                </a:cubicBezTo>
                <a:lnTo>
                  <a:pt x="367" y="5404"/>
                </a:lnTo>
                <a:cubicBezTo>
                  <a:pt x="321" y="5404"/>
                  <a:pt x="284" y="5368"/>
                  <a:pt x="284" y="5322"/>
                </a:cubicBezTo>
                <a:lnTo>
                  <a:pt x="284" y="2987"/>
                </a:lnTo>
                <a:lnTo>
                  <a:pt x="1305" y="2987"/>
                </a:lnTo>
                <a:cubicBezTo>
                  <a:pt x="1341" y="2987"/>
                  <a:pt x="1376" y="2973"/>
                  <a:pt x="1402" y="2948"/>
                </a:cubicBezTo>
                <a:lnTo>
                  <a:pt x="1791" y="2580"/>
                </a:lnTo>
                <a:lnTo>
                  <a:pt x="2125" y="3492"/>
                </a:lnTo>
                <a:cubicBezTo>
                  <a:pt x="2152" y="3566"/>
                  <a:pt x="2234" y="3604"/>
                  <a:pt x="2308" y="3577"/>
                </a:cubicBezTo>
                <a:cubicBezTo>
                  <a:pt x="2352" y="3561"/>
                  <a:pt x="2385" y="3524"/>
                  <a:pt x="2397" y="3478"/>
                </a:cubicBezTo>
                <a:lnTo>
                  <a:pt x="2859" y="1623"/>
                </a:lnTo>
                <a:lnTo>
                  <a:pt x="3071" y="4839"/>
                </a:lnTo>
                <a:cubicBezTo>
                  <a:pt x="3075" y="4906"/>
                  <a:pt x="3127" y="4962"/>
                  <a:pt x="3195" y="4970"/>
                </a:cubicBezTo>
                <a:cubicBezTo>
                  <a:pt x="3201" y="4971"/>
                  <a:pt x="3207" y="4971"/>
                  <a:pt x="3213" y="4971"/>
                </a:cubicBezTo>
                <a:cubicBezTo>
                  <a:pt x="3274" y="4971"/>
                  <a:pt x="3329" y="4932"/>
                  <a:pt x="3348" y="4874"/>
                </a:cubicBezTo>
                <a:lnTo>
                  <a:pt x="4059" y="2726"/>
                </a:lnTo>
                <a:lnTo>
                  <a:pt x="4450" y="3490"/>
                </a:lnTo>
                <a:cubicBezTo>
                  <a:pt x="4474" y="3538"/>
                  <a:pt x="4518" y="3565"/>
                  <a:pt x="4579" y="3568"/>
                </a:cubicBezTo>
                <a:cubicBezTo>
                  <a:pt x="4633" y="3567"/>
                  <a:pt x="4682" y="3535"/>
                  <a:pt x="4705" y="3486"/>
                </a:cubicBezTo>
                <a:lnTo>
                  <a:pt x="4939" y="2987"/>
                </a:lnTo>
                <a:lnTo>
                  <a:pt x="5477" y="2987"/>
                </a:lnTo>
                <a:cubicBezTo>
                  <a:pt x="5544" y="3076"/>
                  <a:pt x="5649" y="3129"/>
                  <a:pt x="5760" y="3129"/>
                </a:cubicBezTo>
                <a:cubicBezTo>
                  <a:pt x="6009" y="3129"/>
                  <a:pt x="6116" y="3023"/>
                  <a:pt x="6116" y="2773"/>
                </a:cubicBezTo>
                <a:cubicBezTo>
                  <a:pt x="6116" y="2577"/>
                  <a:pt x="5957" y="2417"/>
                  <a:pt x="5760" y="2417"/>
                </a:cubicBezTo>
                <a:cubicBezTo>
                  <a:pt x="5591" y="2417"/>
                  <a:pt x="5445" y="2536"/>
                  <a:pt x="5412" y="2702"/>
                </a:cubicBezTo>
                <a:lnTo>
                  <a:pt x="4848" y="2702"/>
                </a:lnTo>
                <a:cubicBezTo>
                  <a:pt x="4793" y="2702"/>
                  <a:pt x="4743" y="2734"/>
                  <a:pt x="4720" y="2784"/>
                </a:cubicBezTo>
                <a:lnTo>
                  <a:pt x="4570" y="3103"/>
                </a:lnTo>
                <a:lnTo>
                  <a:pt x="4158" y="2294"/>
                </a:lnTo>
                <a:cubicBezTo>
                  <a:pt x="4122" y="2224"/>
                  <a:pt x="4036" y="2197"/>
                  <a:pt x="3966" y="2232"/>
                </a:cubicBezTo>
                <a:cubicBezTo>
                  <a:pt x="3933" y="2249"/>
                  <a:pt x="3908" y="2279"/>
                  <a:pt x="3896" y="2314"/>
                </a:cubicBezTo>
                <a:lnTo>
                  <a:pt x="3307" y="4093"/>
                </a:lnTo>
                <a:lnTo>
                  <a:pt x="3082" y="695"/>
                </a:lnTo>
                <a:cubicBezTo>
                  <a:pt x="3078" y="617"/>
                  <a:pt x="3011" y="557"/>
                  <a:pt x="2933" y="561"/>
                </a:cubicBezTo>
                <a:cubicBezTo>
                  <a:pt x="2870" y="564"/>
                  <a:pt x="2816" y="609"/>
                  <a:pt x="2802" y="670"/>
                </a:cubicBezTo>
                <a:lnTo>
                  <a:pt x="2233" y="2959"/>
                </a:lnTo>
                <a:lnTo>
                  <a:pt x="1984" y="2279"/>
                </a:lnTo>
                <a:cubicBezTo>
                  <a:pt x="1957" y="2205"/>
                  <a:pt x="1875" y="2168"/>
                  <a:pt x="1801" y="2195"/>
                </a:cubicBezTo>
                <a:cubicBezTo>
                  <a:pt x="1783" y="2201"/>
                  <a:pt x="1766" y="2212"/>
                  <a:pt x="1752" y="2225"/>
                </a:cubicBezTo>
                <a:lnTo>
                  <a:pt x="1248" y="2702"/>
                </a:lnTo>
                <a:lnTo>
                  <a:pt x="284" y="2702"/>
                </a:lnTo>
                <a:lnTo>
                  <a:pt x="284" y="367"/>
                </a:lnTo>
                <a:cubicBezTo>
                  <a:pt x="284" y="321"/>
                  <a:pt x="321" y="284"/>
                  <a:pt x="367" y="284"/>
                </a:cubicBezTo>
                <a:lnTo>
                  <a:pt x="6460" y="284"/>
                </a:lnTo>
                <a:cubicBezTo>
                  <a:pt x="6505" y="284"/>
                  <a:pt x="6542" y="321"/>
                  <a:pt x="6542" y="367"/>
                </a:cubicBezTo>
                <a:lnTo>
                  <a:pt x="6542" y="532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out-of-basket-commercial-symbol_49779"/>
          <p:cNvSpPr>
            <a:spLocks noChangeAspect="1"/>
          </p:cNvSpPr>
          <p:nvPr/>
        </p:nvSpPr>
        <p:spPr bwMode="auto">
          <a:xfrm>
            <a:off x="8620329" y="2955545"/>
            <a:ext cx="439353" cy="352097"/>
          </a:xfrm>
          <a:custGeom>
            <a:avLst/>
            <a:gdLst>
              <a:gd name="T0" fmla="*/ 428 w 2533"/>
              <a:gd name="T1" fmla="*/ 599 h 2033"/>
              <a:gd name="T2" fmla="*/ 381 w 2533"/>
              <a:gd name="T3" fmla="*/ 485 h 2033"/>
              <a:gd name="T4" fmla="*/ 589 w 2533"/>
              <a:gd name="T5" fmla="*/ 371 h 2033"/>
              <a:gd name="T6" fmla="*/ 476 w 2533"/>
              <a:gd name="T7" fmla="*/ 579 h 2033"/>
              <a:gd name="T8" fmla="*/ 448 w 2533"/>
              <a:gd name="T9" fmla="*/ 717 h 2033"/>
              <a:gd name="T10" fmla="*/ 495 w 2533"/>
              <a:gd name="T11" fmla="*/ 831 h 2033"/>
              <a:gd name="T12" fmla="*/ 865 w 2533"/>
              <a:gd name="T13" fmla="*/ 489 h 2033"/>
              <a:gd name="T14" fmla="*/ 771 w 2533"/>
              <a:gd name="T15" fmla="*/ 395 h 2033"/>
              <a:gd name="T16" fmla="*/ 2533 w 2533"/>
              <a:gd name="T17" fmla="*/ 1803 h 2033"/>
              <a:gd name="T18" fmla="*/ 230 w 2533"/>
              <a:gd name="T19" fmla="*/ 2033 h 2033"/>
              <a:gd name="T20" fmla="*/ 0 w 2533"/>
              <a:gd name="T21" fmla="*/ 230 h 2033"/>
              <a:gd name="T22" fmla="*/ 2304 w 2533"/>
              <a:gd name="T23" fmla="*/ 0 h 2033"/>
              <a:gd name="T24" fmla="*/ 1704 w 2533"/>
              <a:gd name="T25" fmla="*/ 1581 h 2033"/>
              <a:gd name="T26" fmla="*/ 2152 w 2533"/>
              <a:gd name="T27" fmla="*/ 1657 h 2033"/>
              <a:gd name="T28" fmla="*/ 2152 w 2533"/>
              <a:gd name="T29" fmla="*/ 1504 h 2033"/>
              <a:gd name="T30" fmla="*/ 1704 w 2533"/>
              <a:gd name="T31" fmla="*/ 1581 h 2033"/>
              <a:gd name="T32" fmla="*/ 1706 w 2533"/>
              <a:gd name="T33" fmla="*/ 689 h 2033"/>
              <a:gd name="T34" fmla="*/ 1757 w 2533"/>
              <a:gd name="T35" fmla="*/ 1186 h 2033"/>
              <a:gd name="T36" fmla="*/ 2227 w 2533"/>
              <a:gd name="T37" fmla="*/ 1135 h 2033"/>
              <a:gd name="T38" fmla="*/ 2176 w 2533"/>
              <a:gd name="T39" fmla="*/ 638 h 2033"/>
              <a:gd name="T40" fmla="*/ 2234 w 2533"/>
              <a:gd name="T41" fmla="*/ 352 h 2033"/>
              <a:gd name="T42" fmla="*/ 1750 w 2533"/>
              <a:gd name="T43" fmla="*/ 303 h 2033"/>
              <a:gd name="T44" fmla="*/ 1750 w 2533"/>
              <a:gd name="T45" fmla="*/ 401 h 2033"/>
              <a:gd name="T46" fmla="*/ 2234 w 2533"/>
              <a:gd name="T47" fmla="*/ 352 h 2033"/>
              <a:gd name="T48" fmla="*/ 367 w 2533"/>
              <a:gd name="T49" fmla="*/ 1660 h 2033"/>
              <a:gd name="T50" fmla="*/ 1446 w 2533"/>
              <a:gd name="T51" fmla="*/ 1581 h 2033"/>
              <a:gd name="T52" fmla="*/ 367 w 2533"/>
              <a:gd name="T53" fmla="*/ 1502 h 2033"/>
              <a:gd name="T54" fmla="*/ 1457 w 2533"/>
              <a:gd name="T55" fmla="*/ 343 h 2033"/>
              <a:gd name="T56" fmla="*/ 354 w 2533"/>
              <a:gd name="T57" fmla="*/ 273 h 2033"/>
              <a:gd name="T58" fmla="*/ 284 w 2533"/>
              <a:gd name="T59" fmla="*/ 1125 h 2033"/>
              <a:gd name="T60" fmla="*/ 1387 w 2533"/>
              <a:gd name="T61" fmla="*/ 1194 h 2033"/>
              <a:gd name="T62" fmla="*/ 1457 w 2533"/>
              <a:gd name="T63" fmla="*/ 343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33" h="2033">
                <a:moveTo>
                  <a:pt x="476" y="579"/>
                </a:moveTo>
                <a:cubicBezTo>
                  <a:pt x="462" y="592"/>
                  <a:pt x="445" y="599"/>
                  <a:pt x="428" y="599"/>
                </a:cubicBezTo>
                <a:cubicBezTo>
                  <a:pt x="411" y="599"/>
                  <a:pt x="394" y="592"/>
                  <a:pt x="381" y="579"/>
                </a:cubicBezTo>
                <a:cubicBezTo>
                  <a:pt x="355" y="553"/>
                  <a:pt x="355" y="511"/>
                  <a:pt x="381" y="485"/>
                </a:cubicBezTo>
                <a:lnTo>
                  <a:pt x="495" y="371"/>
                </a:lnTo>
                <a:cubicBezTo>
                  <a:pt x="521" y="345"/>
                  <a:pt x="563" y="345"/>
                  <a:pt x="589" y="371"/>
                </a:cubicBezTo>
                <a:cubicBezTo>
                  <a:pt x="615" y="397"/>
                  <a:pt x="615" y="439"/>
                  <a:pt x="589" y="465"/>
                </a:cubicBezTo>
                <a:lnTo>
                  <a:pt x="476" y="579"/>
                </a:lnTo>
                <a:close/>
                <a:moveTo>
                  <a:pt x="771" y="395"/>
                </a:moveTo>
                <a:lnTo>
                  <a:pt x="448" y="717"/>
                </a:lnTo>
                <a:cubicBezTo>
                  <a:pt x="422" y="743"/>
                  <a:pt x="422" y="785"/>
                  <a:pt x="448" y="811"/>
                </a:cubicBezTo>
                <a:cubicBezTo>
                  <a:pt x="461" y="824"/>
                  <a:pt x="478" y="831"/>
                  <a:pt x="495" y="831"/>
                </a:cubicBezTo>
                <a:cubicBezTo>
                  <a:pt x="512" y="831"/>
                  <a:pt x="530" y="824"/>
                  <a:pt x="543" y="811"/>
                </a:cubicBezTo>
                <a:lnTo>
                  <a:pt x="865" y="489"/>
                </a:lnTo>
                <a:cubicBezTo>
                  <a:pt x="891" y="463"/>
                  <a:pt x="891" y="421"/>
                  <a:pt x="865" y="395"/>
                </a:cubicBezTo>
                <a:cubicBezTo>
                  <a:pt x="839" y="369"/>
                  <a:pt x="797" y="369"/>
                  <a:pt x="771" y="395"/>
                </a:cubicBezTo>
                <a:close/>
                <a:moveTo>
                  <a:pt x="2533" y="230"/>
                </a:moveTo>
                <a:lnTo>
                  <a:pt x="2533" y="1803"/>
                </a:lnTo>
                <a:cubicBezTo>
                  <a:pt x="2533" y="1930"/>
                  <a:pt x="2430" y="2033"/>
                  <a:pt x="2304" y="2033"/>
                </a:cubicBezTo>
                <a:lnTo>
                  <a:pt x="230" y="2033"/>
                </a:lnTo>
                <a:cubicBezTo>
                  <a:pt x="103" y="2033"/>
                  <a:pt x="0" y="1930"/>
                  <a:pt x="0" y="1803"/>
                </a:cubicBezTo>
                <a:lnTo>
                  <a:pt x="0" y="230"/>
                </a:lnTo>
                <a:cubicBezTo>
                  <a:pt x="0" y="103"/>
                  <a:pt x="103" y="0"/>
                  <a:pt x="230" y="0"/>
                </a:cubicBezTo>
                <a:lnTo>
                  <a:pt x="2304" y="0"/>
                </a:lnTo>
                <a:cubicBezTo>
                  <a:pt x="2430" y="0"/>
                  <a:pt x="2533" y="103"/>
                  <a:pt x="2533" y="230"/>
                </a:cubicBezTo>
                <a:close/>
                <a:moveTo>
                  <a:pt x="1704" y="1581"/>
                </a:moveTo>
                <a:cubicBezTo>
                  <a:pt x="1704" y="1623"/>
                  <a:pt x="1739" y="1657"/>
                  <a:pt x="1781" y="1657"/>
                </a:cubicBezTo>
                <a:lnTo>
                  <a:pt x="2152" y="1657"/>
                </a:lnTo>
                <a:cubicBezTo>
                  <a:pt x="2194" y="1657"/>
                  <a:pt x="2229" y="1623"/>
                  <a:pt x="2229" y="1581"/>
                </a:cubicBezTo>
                <a:cubicBezTo>
                  <a:pt x="2229" y="1538"/>
                  <a:pt x="2194" y="1504"/>
                  <a:pt x="2152" y="1504"/>
                </a:cubicBezTo>
                <a:lnTo>
                  <a:pt x="1781" y="1504"/>
                </a:lnTo>
                <a:cubicBezTo>
                  <a:pt x="1739" y="1504"/>
                  <a:pt x="1704" y="1538"/>
                  <a:pt x="1704" y="1581"/>
                </a:cubicBezTo>
                <a:close/>
                <a:moveTo>
                  <a:pt x="1757" y="638"/>
                </a:moveTo>
                <a:cubicBezTo>
                  <a:pt x="1729" y="638"/>
                  <a:pt x="1706" y="661"/>
                  <a:pt x="1706" y="689"/>
                </a:cubicBezTo>
                <a:lnTo>
                  <a:pt x="1706" y="1135"/>
                </a:lnTo>
                <a:cubicBezTo>
                  <a:pt x="1706" y="1163"/>
                  <a:pt x="1729" y="1186"/>
                  <a:pt x="1757" y="1186"/>
                </a:cubicBezTo>
                <a:lnTo>
                  <a:pt x="2176" y="1186"/>
                </a:lnTo>
                <a:cubicBezTo>
                  <a:pt x="2204" y="1186"/>
                  <a:pt x="2227" y="1163"/>
                  <a:pt x="2227" y="1135"/>
                </a:cubicBezTo>
                <a:lnTo>
                  <a:pt x="2227" y="689"/>
                </a:lnTo>
                <a:cubicBezTo>
                  <a:pt x="2227" y="661"/>
                  <a:pt x="2204" y="638"/>
                  <a:pt x="2176" y="638"/>
                </a:cubicBezTo>
                <a:lnTo>
                  <a:pt x="1757" y="638"/>
                </a:lnTo>
                <a:close/>
                <a:moveTo>
                  <a:pt x="2234" y="352"/>
                </a:moveTo>
                <a:cubicBezTo>
                  <a:pt x="2234" y="325"/>
                  <a:pt x="2213" y="303"/>
                  <a:pt x="2186" y="303"/>
                </a:cubicBezTo>
                <a:lnTo>
                  <a:pt x="1750" y="303"/>
                </a:lnTo>
                <a:cubicBezTo>
                  <a:pt x="1723" y="303"/>
                  <a:pt x="1701" y="325"/>
                  <a:pt x="1701" y="352"/>
                </a:cubicBezTo>
                <a:cubicBezTo>
                  <a:pt x="1701" y="379"/>
                  <a:pt x="1723" y="401"/>
                  <a:pt x="1750" y="401"/>
                </a:cubicBezTo>
                <a:lnTo>
                  <a:pt x="2186" y="401"/>
                </a:lnTo>
                <a:cubicBezTo>
                  <a:pt x="2213" y="401"/>
                  <a:pt x="2234" y="379"/>
                  <a:pt x="2234" y="352"/>
                </a:cubicBezTo>
                <a:close/>
                <a:moveTo>
                  <a:pt x="288" y="1580"/>
                </a:moveTo>
                <a:cubicBezTo>
                  <a:pt x="288" y="1624"/>
                  <a:pt x="324" y="1660"/>
                  <a:pt x="367" y="1660"/>
                </a:cubicBezTo>
                <a:lnTo>
                  <a:pt x="1367" y="1660"/>
                </a:lnTo>
                <a:cubicBezTo>
                  <a:pt x="1411" y="1660"/>
                  <a:pt x="1446" y="1624"/>
                  <a:pt x="1446" y="1581"/>
                </a:cubicBezTo>
                <a:cubicBezTo>
                  <a:pt x="1446" y="1537"/>
                  <a:pt x="1411" y="1502"/>
                  <a:pt x="1367" y="1502"/>
                </a:cubicBezTo>
                <a:lnTo>
                  <a:pt x="367" y="1502"/>
                </a:lnTo>
                <a:cubicBezTo>
                  <a:pt x="324" y="1502"/>
                  <a:pt x="288" y="1537"/>
                  <a:pt x="288" y="1580"/>
                </a:cubicBezTo>
                <a:close/>
                <a:moveTo>
                  <a:pt x="1457" y="343"/>
                </a:moveTo>
                <a:cubicBezTo>
                  <a:pt x="1457" y="305"/>
                  <a:pt x="1426" y="273"/>
                  <a:pt x="1387" y="273"/>
                </a:cubicBezTo>
                <a:lnTo>
                  <a:pt x="354" y="273"/>
                </a:lnTo>
                <a:cubicBezTo>
                  <a:pt x="315" y="273"/>
                  <a:pt x="284" y="305"/>
                  <a:pt x="284" y="343"/>
                </a:cubicBezTo>
                <a:lnTo>
                  <a:pt x="284" y="1125"/>
                </a:lnTo>
                <a:cubicBezTo>
                  <a:pt x="284" y="1163"/>
                  <a:pt x="315" y="1194"/>
                  <a:pt x="354" y="1194"/>
                </a:cubicBezTo>
                <a:lnTo>
                  <a:pt x="1387" y="1194"/>
                </a:lnTo>
                <a:cubicBezTo>
                  <a:pt x="1426" y="1194"/>
                  <a:pt x="1457" y="1163"/>
                  <a:pt x="1457" y="1125"/>
                </a:cubicBezTo>
                <a:lnTo>
                  <a:pt x="1457" y="34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out-of-basket-commercial-symbol_49779"/>
          <p:cNvSpPr>
            <a:spLocks noChangeAspect="1"/>
          </p:cNvSpPr>
          <p:nvPr/>
        </p:nvSpPr>
        <p:spPr bwMode="auto">
          <a:xfrm>
            <a:off x="9261975" y="2926433"/>
            <a:ext cx="439353" cy="410321"/>
          </a:xfrm>
          <a:custGeom>
            <a:avLst/>
            <a:gdLst>
              <a:gd name="connsiteX0" fmla="*/ 420884 w 608697"/>
              <a:gd name="connsiteY0" fmla="*/ 485137 h 568475"/>
              <a:gd name="connsiteX1" fmla="*/ 589080 w 608697"/>
              <a:gd name="connsiteY1" fmla="*/ 485137 h 568475"/>
              <a:gd name="connsiteX2" fmla="*/ 608697 w 608697"/>
              <a:gd name="connsiteY2" fmla="*/ 504650 h 568475"/>
              <a:gd name="connsiteX3" fmla="*/ 608697 w 608697"/>
              <a:gd name="connsiteY3" fmla="*/ 511203 h 568475"/>
              <a:gd name="connsiteX4" fmla="*/ 589080 w 608697"/>
              <a:gd name="connsiteY4" fmla="*/ 530716 h 568475"/>
              <a:gd name="connsiteX5" fmla="*/ 418721 w 608697"/>
              <a:gd name="connsiteY5" fmla="*/ 530716 h 568475"/>
              <a:gd name="connsiteX6" fmla="*/ 330483 w 608697"/>
              <a:gd name="connsiteY6" fmla="*/ 564900 h 568475"/>
              <a:gd name="connsiteX7" fmla="*/ 320861 w 608697"/>
              <a:gd name="connsiteY7" fmla="*/ 568475 h 568475"/>
              <a:gd name="connsiteX8" fmla="*/ 320861 w 608697"/>
              <a:gd name="connsiteY8" fmla="*/ 526992 h 568475"/>
              <a:gd name="connsiteX9" fmla="*/ 328096 w 608697"/>
              <a:gd name="connsiteY9" fmla="*/ 513438 h 568475"/>
              <a:gd name="connsiteX10" fmla="*/ 420884 w 608697"/>
              <a:gd name="connsiteY10" fmla="*/ 485137 h 568475"/>
              <a:gd name="connsiteX11" fmla="*/ 19622 w 608697"/>
              <a:gd name="connsiteY11" fmla="*/ 485137 h 568475"/>
              <a:gd name="connsiteX12" fmla="*/ 187860 w 608697"/>
              <a:gd name="connsiteY12" fmla="*/ 485137 h 568475"/>
              <a:gd name="connsiteX13" fmla="*/ 280670 w 608697"/>
              <a:gd name="connsiteY13" fmla="*/ 513438 h 568475"/>
              <a:gd name="connsiteX14" fmla="*/ 287907 w 608697"/>
              <a:gd name="connsiteY14" fmla="*/ 526992 h 568475"/>
              <a:gd name="connsiteX15" fmla="*/ 287907 w 608697"/>
              <a:gd name="connsiteY15" fmla="*/ 568475 h 568475"/>
              <a:gd name="connsiteX16" fmla="*/ 278134 w 608697"/>
              <a:gd name="connsiteY16" fmla="*/ 564826 h 568475"/>
              <a:gd name="connsiteX17" fmla="*/ 187860 w 608697"/>
              <a:gd name="connsiteY17" fmla="*/ 530716 h 568475"/>
              <a:gd name="connsiteX18" fmla="*/ 19622 w 608697"/>
              <a:gd name="connsiteY18" fmla="*/ 530716 h 568475"/>
              <a:gd name="connsiteX19" fmla="*/ 0 w 608697"/>
              <a:gd name="connsiteY19" fmla="*/ 511203 h 568475"/>
              <a:gd name="connsiteX20" fmla="*/ 0 w 608697"/>
              <a:gd name="connsiteY20" fmla="*/ 504650 h 568475"/>
              <a:gd name="connsiteX21" fmla="*/ 19622 w 608697"/>
              <a:gd name="connsiteY21" fmla="*/ 485137 h 568475"/>
              <a:gd name="connsiteX22" fmla="*/ 420884 w 608697"/>
              <a:gd name="connsiteY22" fmla="*/ 29920 h 568475"/>
              <a:gd name="connsiteX23" fmla="*/ 438710 w 608697"/>
              <a:gd name="connsiteY23" fmla="*/ 29920 h 568475"/>
              <a:gd name="connsiteX24" fmla="*/ 438710 w 608697"/>
              <a:gd name="connsiteY24" fmla="*/ 162804 h 568475"/>
              <a:gd name="connsiteX25" fmla="*/ 450421 w 608697"/>
              <a:gd name="connsiteY25" fmla="*/ 193343 h 568475"/>
              <a:gd name="connsiteX26" fmla="*/ 473469 w 608697"/>
              <a:gd name="connsiteY26" fmla="*/ 218817 h 568475"/>
              <a:gd name="connsiteX27" fmla="*/ 500097 w 608697"/>
              <a:gd name="connsiteY27" fmla="*/ 230661 h 568475"/>
              <a:gd name="connsiteX28" fmla="*/ 526799 w 608697"/>
              <a:gd name="connsiteY28" fmla="*/ 218817 h 568475"/>
              <a:gd name="connsiteX29" fmla="*/ 549772 w 608697"/>
              <a:gd name="connsiteY29" fmla="*/ 193343 h 568475"/>
              <a:gd name="connsiteX30" fmla="*/ 561557 w 608697"/>
              <a:gd name="connsiteY30" fmla="*/ 162804 h 568475"/>
              <a:gd name="connsiteX31" fmla="*/ 561557 w 608697"/>
              <a:gd name="connsiteY31" fmla="*/ 29920 h 568475"/>
              <a:gd name="connsiteX32" fmla="*/ 589080 w 608697"/>
              <a:gd name="connsiteY32" fmla="*/ 29920 h 568475"/>
              <a:gd name="connsiteX33" fmla="*/ 608697 w 608697"/>
              <a:gd name="connsiteY33" fmla="*/ 49435 h 568475"/>
              <a:gd name="connsiteX34" fmla="*/ 608697 w 608697"/>
              <a:gd name="connsiteY34" fmla="*/ 440489 h 568475"/>
              <a:gd name="connsiteX35" fmla="*/ 589080 w 608697"/>
              <a:gd name="connsiteY35" fmla="*/ 460004 h 568475"/>
              <a:gd name="connsiteX36" fmla="*/ 420884 w 608697"/>
              <a:gd name="connsiteY36" fmla="*/ 460004 h 568475"/>
              <a:gd name="connsiteX37" fmla="*/ 320861 w 608697"/>
              <a:gd name="connsiteY37" fmla="*/ 497769 h 568475"/>
              <a:gd name="connsiteX38" fmla="*/ 320861 w 608697"/>
              <a:gd name="connsiteY38" fmla="*/ 67610 h 568475"/>
              <a:gd name="connsiteX39" fmla="*/ 420884 w 608697"/>
              <a:gd name="connsiteY39" fmla="*/ 29920 h 568475"/>
              <a:gd name="connsiteX40" fmla="*/ 19622 w 608697"/>
              <a:gd name="connsiteY40" fmla="*/ 29920 h 568475"/>
              <a:gd name="connsiteX41" fmla="*/ 187860 w 608697"/>
              <a:gd name="connsiteY41" fmla="*/ 29920 h 568475"/>
              <a:gd name="connsiteX42" fmla="*/ 287907 w 608697"/>
              <a:gd name="connsiteY42" fmla="*/ 67610 h 568475"/>
              <a:gd name="connsiteX43" fmla="*/ 287907 w 608697"/>
              <a:gd name="connsiteY43" fmla="*/ 497769 h 568475"/>
              <a:gd name="connsiteX44" fmla="*/ 187860 w 608697"/>
              <a:gd name="connsiteY44" fmla="*/ 460004 h 568475"/>
              <a:gd name="connsiteX45" fmla="*/ 19622 w 608697"/>
              <a:gd name="connsiteY45" fmla="*/ 460004 h 568475"/>
              <a:gd name="connsiteX46" fmla="*/ 0 w 608697"/>
              <a:gd name="connsiteY46" fmla="*/ 440489 h 568475"/>
              <a:gd name="connsiteX47" fmla="*/ 0 w 608697"/>
              <a:gd name="connsiteY47" fmla="*/ 49435 h 568475"/>
              <a:gd name="connsiteX48" fmla="*/ 19622 w 608697"/>
              <a:gd name="connsiteY48" fmla="*/ 29920 h 568475"/>
              <a:gd name="connsiteX49" fmla="*/ 484356 w 608697"/>
              <a:gd name="connsiteY49" fmla="*/ 0 h 568475"/>
              <a:gd name="connsiteX50" fmla="*/ 515833 w 608697"/>
              <a:gd name="connsiteY50" fmla="*/ 0 h 568475"/>
              <a:gd name="connsiteX51" fmla="*/ 535450 w 608697"/>
              <a:gd name="connsiteY51" fmla="*/ 19586 h 568475"/>
              <a:gd name="connsiteX52" fmla="*/ 535450 w 608697"/>
              <a:gd name="connsiteY52" fmla="*/ 29937 h 568475"/>
              <a:gd name="connsiteX53" fmla="*/ 535450 w 608697"/>
              <a:gd name="connsiteY53" fmla="*/ 162791 h 568475"/>
              <a:gd name="connsiteX54" fmla="*/ 530378 w 608697"/>
              <a:gd name="connsiteY54" fmla="*/ 175898 h 568475"/>
              <a:gd name="connsiteX55" fmla="*/ 507404 w 608697"/>
              <a:gd name="connsiteY55" fmla="*/ 201367 h 568475"/>
              <a:gd name="connsiteX56" fmla="*/ 500095 w 608697"/>
              <a:gd name="connsiteY56" fmla="*/ 204569 h 568475"/>
              <a:gd name="connsiteX57" fmla="*/ 492860 w 608697"/>
              <a:gd name="connsiteY57" fmla="*/ 201367 h 568475"/>
              <a:gd name="connsiteX58" fmla="*/ 469811 w 608697"/>
              <a:gd name="connsiteY58" fmla="*/ 175898 h 568475"/>
              <a:gd name="connsiteX59" fmla="*/ 464814 w 608697"/>
              <a:gd name="connsiteY59" fmla="*/ 162791 h 568475"/>
              <a:gd name="connsiteX60" fmla="*/ 464814 w 608697"/>
              <a:gd name="connsiteY60" fmla="*/ 29937 h 568475"/>
              <a:gd name="connsiteX61" fmla="*/ 464814 w 608697"/>
              <a:gd name="connsiteY61" fmla="*/ 19586 h 568475"/>
              <a:gd name="connsiteX62" fmla="*/ 484356 w 608697"/>
              <a:gd name="connsiteY62" fmla="*/ 0 h 56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08697" h="568475">
                <a:moveTo>
                  <a:pt x="420884" y="485137"/>
                </a:moveTo>
                <a:lnTo>
                  <a:pt x="589080" y="485137"/>
                </a:lnTo>
                <a:cubicBezTo>
                  <a:pt x="599896" y="485137"/>
                  <a:pt x="608697" y="493851"/>
                  <a:pt x="608697" y="504650"/>
                </a:cubicBezTo>
                <a:lnTo>
                  <a:pt x="608697" y="511203"/>
                </a:lnTo>
                <a:cubicBezTo>
                  <a:pt x="608697" y="522002"/>
                  <a:pt x="599896" y="530716"/>
                  <a:pt x="589080" y="530716"/>
                </a:cubicBezTo>
                <a:lnTo>
                  <a:pt x="418721" y="530716"/>
                </a:lnTo>
                <a:cubicBezTo>
                  <a:pt x="386051" y="530716"/>
                  <a:pt x="355172" y="543526"/>
                  <a:pt x="330483" y="564900"/>
                </a:cubicBezTo>
                <a:cubicBezTo>
                  <a:pt x="327723" y="567283"/>
                  <a:pt x="324292" y="568475"/>
                  <a:pt x="320861" y="568475"/>
                </a:cubicBezTo>
                <a:lnTo>
                  <a:pt x="320861" y="526992"/>
                </a:lnTo>
                <a:cubicBezTo>
                  <a:pt x="320861" y="521556"/>
                  <a:pt x="323621" y="516491"/>
                  <a:pt x="328096" y="513438"/>
                </a:cubicBezTo>
                <a:cubicBezTo>
                  <a:pt x="355395" y="495042"/>
                  <a:pt x="387617" y="485137"/>
                  <a:pt x="420884" y="485137"/>
                </a:cubicBezTo>
                <a:close/>
                <a:moveTo>
                  <a:pt x="19622" y="485137"/>
                </a:moveTo>
                <a:lnTo>
                  <a:pt x="187860" y="485137"/>
                </a:lnTo>
                <a:cubicBezTo>
                  <a:pt x="221134" y="485137"/>
                  <a:pt x="253364" y="495042"/>
                  <a:pt x="280670" y="513438"/>
                </a:cubicBezTo>
                <a:cubicBezTo>
                  <a:pt x="285147" y="516491"/>
                  <a:pt x="287907" y="521556"/>
                  <a:pt x="287907" y="526992"/>
                </a:cubicBezTo>
                <a:lnTo>
                  <a:pt x="287907" y="568475"/>
                </a:lnTo>
                <a:cubicBezTo>
                  <a:pt x="284400" y="568475"/>
                  <a:pt x="280969" y="567283"/>
                  <a:pt x="278134" y="564826"/>
                </a:cubicBezTo>
                <a:cubicBezTo>
                  <a:pt x="253215" y="542856"/>
                  <a:pt x="221134" y="530716"/>
                  <a:pt x="187860" y="530716"/>
                </a:cubicBezTo>
                <a:lnTo>
                  <a:pt x="19622" y="530716"/>
                </a:lnTo>
                <a:cubicBezTo>
                  <a:pt x="8804" y="530716"/>
                  <a:pt x="0" y="522002"/>
                  <a:pt x="0" y="511203"/>
                </a:cubicBezTo>
                <a:lnTo>
                  <a:pt x="0" y="504650"/>
                </a:lnTo>
                <a:cubicBezTo>
                  <a:pt x="0" y="493851"/>
                  <a:pt x="8804" y="485137"/>
                  <a:pt x="19622" y="485137"/>
                </a:cubicBezTo>
                <a:close/>
                <a:moveTo>
                  <a:pt x="420884" y="29920"/>
                </a:moveTo>
                <a:lnTo>
                  <a:pt x="438710" y="29920"/>
                </a:lnTo>
                <a:lnTo>
                  <a:pt x="438710" y="162804"/>
                </a:lnTo>
                <a:cubicBezTo>
                  <a:pt x="438710" y="174126"/>
                  <a:pt x="442887" y="184926"/>
                  <a:pt x="450421" y="193343"/>
                </a:cubicBezTo>
                <a:lnTo>
                  <a:pt x="473469" y="218817"/>
                </a:lnTo>
                <a:cubicBezTo>
                  <a:pt x="480256" y="226341"/>
                  <a:pt x="489953" y="230661"/>
                  <a:pt x="500097" y="230661"/>
                </a:cubicBezTo>
                <a:cubicBezTo>
                  <a:pt x="510241" y="230661"/>
                  <a:pt x="520012" y="226341"/>
                  <a:pt x="526799" y="218817"/>
                </a:cubicBezTo>
                <a:lnTo>
                  <a:pt x="549772" y="193343"/>
                </a:lnTo>
                <a:cubicBezTo>
                  <a:pt x="557380" y="184926"/>
                  <a:pt x="561557" y="174126"/>
                  <a:pt x="561557" y="162804"/>
                </a:cubicBezTo>
                <a:lnTo>
                  <a:pt x="561557" y="29920"/>
                </a:lnTo>
                <a:lnTo>
                  <a:pt x="589080" y="29920"/>
                </a:lnTo>
                <a:cubicBezTo>
                  <a:pt x="599896" y="29920"/>
                  <a:pt x="608697" y="38635"/>
                  <a:pt x="608697" y="49435"/>
                </a:cubicBezTo>
                <a:lnTo>
                  <a:pt x="608697" y="440489"/>
                </a:lnTo>
                <a:cubicBezTo>
                  <a:pt x="608697" y="451289"/>
                  <a:pt x="599896" y="460004"/>
                  <a:pt x="589080" y="460004"/>
                </a:cubicBezTo>
                <a:lnTo>
                  <a:pt x="420884" y="460004"/>
                </a:lnTo>
                <a:cubicBezTo>
                  <a:pt x="384037" y="460004"/>
                  <a:pt x="348533" y="473412"/>
                  <a:pt x="320861" y="497769"/>
                </a:cubicBezTo>
                <a:lnTo>
                  <a:pt x="320861" y="67610"/>
                </a:lnTo>
                <a:cubicBezTo>
                  <a:pt x="348533" y="43327"/>
                  <a:pt x="384037" y="29920"/>
                  <a:pt x="420884" y="29920"/>
                </a:cubicBezTo>
                <a:close/>
                <a:moveTo>
                  <a:pt x="19622" y="29920"/>
                </a:moveTo>
                <a:lnTo>
                  <a:pt x="187860" y="29920"/>
                </a:lnTo>
                <a:cubicBezTo>
                  <a:pt x="224715" y="29920"/>
                  <a:pt x="260228" y="43327"/>
                  <a:pt x="287907" y="67610"/>
                </a:cubicBezTo>
                <a:lnTo>
                  <a:pt x="287907" y="497769"/>
                </a:lnTo>
                <a:cubicBezTo>
                  <a:pt x="260228" y="473412"/>
                  <a:pt x="224715" y="460004"/>
                  <a:pt x="187860" y="460004"/>
                </a:cubicBezTo>
                <a:lnTo>
                  <a:pt x="19622" y="460004"/>
                </a:lnTo>
                <a:cubicBezTo>
                  <a:pt x="8804" y="460004"/>
                  <a:pt x="0" y="451289"/>
                  <a:pt x="0" y="440489"/>
                </a:cubicBezTo>
                <a:lnTo>
                  <a:pt x="0" y="49435"/>
                </a:lnTo>
                <a:cubicBezTo>
                  <a:pt x="0" y="38635"/>
                  <a:pt x="8804" y="29920"/>
                  <a:pt x="19622" y="29920"/>
                </a:cubicBezTo>
                <a:close/>
                <a:moveTo>
                  <a:pt x="484356" y="0"/>
                </a:moveTo>
                <a:lnTo>
                  <a:pt x="515833" y="0"/>
                </a:lnTo>
                <a:cubicBezTo>
                  <a:pt x="526648" y="0"/>
                  <a:pt x="535450" y="8787"/>
                  <a:pt x="535450" y="19586"/>
                </a:cubicBezTo>
                <a:lnTo>
                  <a:pt x="535450" y="29937"/>
                </a:lnTo>
                <a:lnTo>
                  <a:pt x="535450" y="162791"/>
                </a:lnTo>
                <a:cubicBezTo>
                  <a:pt x="535450" y="167632"/>
                  <a:pt x="533660" y="172249"/>
                  <a:pt x="530378" y="175898"/>
                </a:cubicBezTo>
                <a:lnTo>
                  <a:pt x="507404" y="201367"/>
                </a:lnTo>
                <a:cubicBezTo>
                  <a:pt x="505465" y="203526"/>
                  <a:pt x="502780" y="204569"/>
                  <a:pt x="500095" y="204569"/>
                </a:cubicBezTo>
                <a:cubicBezTo>
                  <a:pt x="497409" y="204569"/>
                  <a:pt x="494799" y="203526"/>
                  <a:pt x="492860" y="201367"/>
                </a:cubicBezTo>
                <a:lnTo>
                  <a:pt x="469811" y="175898"/>
                </a:lnTo>
                <a:cubicBezTo>
                  <a:pt x="466604" y="172249"/>
                  <a:pt x="464814" y="167632"/>
                  <a:pt x="464814" y="162791"/>
                </a:cubicBezTo>
                <a:lnTo>
                  <a:pt x="464814" y="29937"/>
                </a:lnTo>
                <a:lnTo>
                  <a:pt x="464814" y="19586"/>
                </a:lnTo>
                <a:cubicBezTo>
                  <a:pt x="464814" y="8787"/>
                  <a:pt x="473541" y="0"/>
                  <a:pt x="48435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out-of-basket-commercial-symbol_49779"/>
          <p:cNvSpPr>
            <a:spLocks noChangeAspect="1"/>
          </p:cNvSpPr>
          <p:nvPr/>
        </p:nvSpPr>
        <p:spPr bwMode="auto">
          <a:xfrm>
            <a:off x="9903622" y="2929515"/>
            <a:ext cx="439352" cy="404158"/>
          </a:xfrm>
          <a:custGeom>
            <a:avLst/>
            <a:gdLst>
              <a:gd name="T0" fmla="*/ 1063 w 1485"/>
              <a:gd name="T1" fmla="*/ 120 h 1368"/>
              <a:gd name="T2" fmla="*/ 1131 w 1485"/>
              <a:gd name="T3" fmla="*/ 88 h 1368"/>
              <a:gd name="T4" fmla="*/ 1154 w 1485"/>
              <a:gd name="T5" fmla="*/ 171 h 1368"/>
              <a:gd name="T6" fmla="*/ 1281 w 1485"/>
              <a:gd name="T7" fmla="*/ 424 h 1368"/>
              <a:gd name="T8" fmla="*/ 1281 w 1485"/>
              <a:gd name="T9" fmla="*/ 522 h 1368"/>
              <a:gd name="T10" fmla="*/ 1299 w 1485"/>
              <a:gd name="T11" fmla="*/ 519 h 1368"/>
              <a:gd name="T12" fmla="*/ 1299 w 1485"/>
              <a:gd name="T13" fmla="*/ 619 h 1368"/>
              <a:gd name="T14" fmla="*/ 1244 w 1485"/>
              <a:gd name="T15" fmla="*/ 670 h 1368"/>
              <a:gd name="T16" fmla="*/ 1153 w 1485"/>
              <a:gd name="T17" fmla="*/ 871 h 1368"/>
              <a:gd name="T18" fmla="*/ 1485 w 1485"/>
              <a:gd name="T19" fmla="*/ 1328 h 1368"/>
              <a:gd name="T20" fmla="*/ 1353 w 1485"/>
              <a:gd name="T21" fmla="*/ 1328 h 1368"/>
              <a:gd name="T22" fmla="*/ 1018 w 1485"/>
              <a:gd name="T23" fmla="*/ 845 h 1368"/>
              <a:gd name="T24" fmla="*/ 1083 w 1485"/>
              <a:gd name="T25" fmla="*/ 682 h 1368"/>
              <a:gd name="T26" fmla="*/ 1148 w 1485"/>
              <a:gd name="T27" fmla="*/ 598 h 1368"/>
              <a:gd name="T28" fmla="*/ 1129 w 1485"/>
              <a:gd name="T29" fmla="*/ 436 h 1368"/>
              <a:gd name="T30" fmla="*/ 1129 w 1485"/>
              <a:gd name="T31" fmla="*/ 373 h 1368"/>
              <a:gd name="T32" fmla="*/ 1063 w 1485"/>
              <a:gd name="T33" fmla="*/ 120 h 1368"/>
              <a:gd name="T34" fmla="*/ 465 w 1485"/>
              <a:gd name="T35" fmla="*/ 846 h 1368"/>
              <a:gd name="T36" fmla="*/ 405 w 1485"/>
              <a:gd name="T37" fmla="*/ 682 h 1368"/>
              <a:gd name="T38" fmla="*/ 334 w 1485"/>
              <a:gd name="T39" fmla="*/ 596 h 1368"/>
              <a:gd name="T40" fmla="*/ 358 w 1485"/>
              <a:gd name="T41" fmla="*/ 436 h 1368"/>
              <a:gd name="T42" fmla="*/ 358 w 1485"/>
              <a:gd name="T43" fmla="*/ 372 h 1368"/>
              <a:gd name="T44" fmla="*/ 357 w 1485"/>
              <a:gd name="T45" fmla="*/ 316 h 1368"/>
              <a:gd name="T46" fmla="*/ 372 w 1485"/>
              <a:gd name="T47" fmla="*/ 161 h 1368"/>
              <a:gd name="T48" fmla="*/ 206 w 1485"/>
              <a:gd name="T49" fmla="*/ 424 h 1368"/>
              <a:gd name="T50" fmla="*/ 206 w 1485"/>
              <a:gd name="T51" fmla="*/ 522 h 1368"/>
              <a:gd name="T52" fmla="*/ 188 w 1485"/>
              <a:gd name="T53" fmla="*/ 519 h 1368"/>
              <a:gd name="T54" fmla="*/ 183 w 1485"/>
              <a:gd name="T55" fmla="*/ 617 h 1368"/>
              <a:gd name="T56" fmla="*/ 243 w 1485"/>
              <a:gd name="T57" fmla="*/ 670 h 1368"/>
              <a:gd name="T58" fmla="*/ 329 w 1485"/>
              <a:gd name="T59" fmla="*/ 872 h 1368"/>
              <a:gd name="T60" fmla="*/ 0 w 1485"/>
              <a:gd name="T61" fmla="*/ 1328 h 1368"/>
              <a:gd name="T62" fmla="*/ 132 w 1485"/>
              <a:gd name="T63" fmla="*/ 1328 h 1368"/>
              <a:gd name="T64" fmla="*/ 465 w 1485"/>
              <a:gd name="T65" fmla="*/ 846 h 1368"/>
              <a:gd name="T66" fmla="*/ 941 w 1485"/>
              <a:gd name="T67" fmla="*/ 864 h 1368"/>
              <a:gd name="T68" fmla="*/ 1041 w 1485"/>
              <a:gd name="T69" fmla="*/ 642 h 1368"/>
              <a:gd name="T70" fmla="*/ 1102 w 1485"/>
              <a:gd name="T71" fmla="*/ 586 h 1368"/>
              <a:gd name="T72" fmla="*/ 1102 w 1485"/>
              <a:gd name="T73" fmla="*/ 476 h 1368"/>
              <a:gd name="T74" fmla="*/ 1081 w 1485"/>
              <a:gd name="T75" fmla="*/ 479 h 1368"/>
              <a:gd name="T76" fmla="*/ 1081 w 1485"/>
              <a:gd name="T77" fmla="*/ 372 h 1368"/>
              <a:gd name="T78" fmla="*/ 941 w 1485"/>
              <a:gd name="T79" fmla="*/ 92 h 1368"/>
              <a:gd name="T80" fmla="*/ 916 w 1485"/>
              <a:gd name="T81" fmla="*/ 0 h 1368"/>
              <a:gd name="T82" fmla="*/ 640 w 1485"/>
              <a:gd name="T83" fmla="*/ 73 h 1368"/>
              <a:gd name="T84" fmla="*/ 643 w 1485"/>
              <a:gd name="T85" fmla="*/ 74 h 1368"/>
              <a:gd name="T86" fmla="*/ 406 w 1485"/>
              <a:gd name="T87" fmla="*/ 372 h 1368"/>
              <a:gd name="T88" fmla="*/ 406 w 1485"/>
              <a:gd name="T89" fmla="*/ 479 h 1368"/>
              <a:gd name="T90" fmla="*/ 386 w 1485"/>
              <a:gd name="T91" fmla="*/ 476 h 1368"/>
              <a:gd name="T92" fmla="*/ 380 w 1485"/>
              <a:gd name="T93" fmla="*/ 584 h 1368"/>
              <a:gd name="T94" fmla="*/ 446 w 1485"/>
              <a:gd name="T95" fmla="*/ 642 h 1368"/>
              <a:gd name="T96" fmla="*/ 541 w 1485"/>
              <a:gd name="T97" fmla="*/ 865 h 1368"/>
              <a:gd name="T98" fmla="*/ 178 w 1485"/>
              <a:gd name="T99" fmla="*/ 1368 h 1368"/>
              <a:gd name="T100" fmla="*/ 1307 w 1485"/>
              <a:gd name="T101" fmla="*/ 1368 h 1368"/>
              <a:gd name="T102" fmla="*/ 941 w 1485"/>
              <a:gd name="T103" fmla="*/ 864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5" h="1368">
                <a:moveTo>
                  <a:pt x="1063" y="120"/>
                </a:moveTo>
                <a:cubicBezTo>
                  <a:pt x="1092" y="111"/>
                  <a:pt x="1117" y="101"/>
                  <a:pt x="1131" y="88"/>
                </a:cubicBezTo>
                <a:cubicBezTo>
                  <a:pt x="1131" y="88"/>
                  <a:pt x="1132" y="127"/>
                  <a:pt x="1154" y="171"/>
                </a:cubicBezTo>
                <a:cubicBezTo>
                  <a:pt x="1269" y="215"/>
                  <a:pt x="1284" y="318"/>
                  <a:pt x="1281" y="424"/>
                </a:cubicBezTo>
                <a:lnTo>
                  <a:pt x="1281" y="522"/>
                </a:lnTo>
                <a:cubicBezTo>
                  <a:pt x="1287" y="519"/>
                  <a:pt x="1293" y="518"/>
                  <a:pt x="1299" y="519"/>
                </a:cubicBezTo>
                <a:cubicBezTo>
                  <a:pt x="1319" y="525"/>
                  <a:pt x="1308" y="584"/>
                  <a:pt x="1299" y="619"/>
                </a:cubicBezTo>
                <a:cubicBezTo>
                  <a:pt x="1290" y="653"/>
                  <a:pt x="1264" y="674"/>
                  <a:pt x="1244" y="670"/>
                </a:cubicBezTo>
                <a:cubicBezTo>
                  <a:pt x="1230" y="762"/>
                  <a:pt x="1198" y="828"/>
                  <a:pt x="1153" y="871"/>
                </a:cubicBezTo>
                <a:cubicBezTo>
                  <a:pt x="1347" y="941"/>
                  <a:pt x="1485" y="1119"/>
                  <a:pt x="1485" y="1328"/>
                </a:cubicBezTo>
                <a:lnTo>
                  <a:pt x="1353" y="1328"/>
                </a:lnTo>
                <a:cubicBezTo>
                  <a:pt x="1338" y="1123"/>
                  <a:pt x="1209" y="938"/>
                  <a:pt x="1018" y="845"/>
                </a:cubicBezTo>
                <a:cubicBezTo>
                  <a:pt x="1047" y="800"/>
                  <a:pt x="1069" y="746"/>
                  <a:pt x="1083" y="682"/>
                </a:cubicBezTo>
                <a:cubicBezTo>
                  <a:pt x="1113" y="668"/>
                  <a:pt x="1137" y="638"/>
                  <a:pt x="1148" y="598"/>
                </a:cubicBezTo>
                <a:cubicBezTo>
                  <a:pt x="1157" y="564"/>
                  <a:pt x="1182" y="466"/>
                  <a:pt x="1129" y="436"/>
                </a:cubicBezTo>
                <a:lnTo>
                  <a:pt x="1129" y="373"/>
                </a:lnTo>
                <a:cubicBezTo>
                  <a:pt x="1131" y="316"/>
                  <a:pt x="1134" y="203"/>
                  <a:pt x="1063" y="120"/>
                </a:cubicBezTo>
                <a:close/>
                <a:moveTo>
                  <a:pt x="465" y="846"/>
                </a:moveTo>
                <a:cubicBezTo>
                  <a:pt x="438" y="802"/>
                  <a:pt x="418" y="748"/>
                  <a:pt x="405" y="682"/>
                </a:cubicBezTo>
                <a:cubicBezTo>
                  <a:pt x="372" y="668"/>
                  <a:pt x="344" y="635"/>
                  <a:pt x="334" y="596"/>
                </a:cubicBezTo>
                <a:cubicBezTo>
                  <a:pt x="324" y="556"/>
                  <a:pt x="306" y="465"/>
                  <a:pt x="358" y="436"/>
                </a:cubicBezTo>
                <a:lnTo>
                  <a:pt x="358" y="372"/>
                </a:lnTo>
                <a:cubicBezTo>
                  <a:pt x="358" y="352"/>
                  <a:pt x="357" y="334"/>
                  <a:pt x="357" y="316"/>
                </a:cubicBezTo>
                <a:cubicBezTo>
                  <a:pt x="355" y="256"/>
                  <a:pt x="356" y="204"/>
                  <a:pt x="372" y="161"/>
                </a:cubicBezTo>
                <a:cubicBezTo>
                  <a:pt x="175" y="193"/>
                  <a:pt x="206" y="281"/>
                  <a:pt x="206" y="424"/>
                </a:cubicBezTo>
                <a:lnTo>
                  <a:pt x="206" y="522"/>
                </a:lnTo>
                <a:cubicBezTo>
                  <a:pt x="200" y="519"/>
                  <a:pt x="194" y="518"/>
                  <a:pt x="188" y="519"/>
                </a:cubicBezTo>
                <a:cubicBezTo>
                  <a:pt x="168" y="525"/>
                  <a:pt x="174" y="582"/>
                  <a:pt x="183" y="617"/>
                </a:cubicBezTo>
                <a:cubicBezTo>
                  <a:pt x="192" y="651"/>
                  <a:pt x="223" y="674"/>
                  <a:pt x="243" y="670"/>
                </a:cubicBezTo>
                <a:cubicBezTo>
                  <a:pt x="258" y="766"/>
                  <a:pt x="288" y="830"/>
                  <a:pt x="329" y="872"/>
                </a:cubicBezTo>
                <a:cubicBezTo>
                  <a:pt x="137" y="943"/>
                  <a:pt x="0" y="1120"/>
                  <a:pt x="0" y="1328"/>
                </a:cubicBezTo>
                <a:lnTo>
                  <a:pt x="132" y="1328"/>
                </a:lnTo>
                <a:cubicBezTo>
                  <a:pt x="147" y="1124"/>
                  <a:pt x="275" y="939"/>
                  <a:pt x="465" y="846"/>
                </a:cubicBezTo>
                <a:close/>
                <a:moveTo>
                  <a:pt x="941" y="864"/>
                </a:moveTo>
                <a:cubicBezTo>
                  <a:pt x="990" y="816"/>
                  <a:pt x="1025" y="743"/>
                  <a:pt x="1041" y="642"/>
                </a:cubicBezTo>
                <a:cubicBezTo>
                  <a:pt x="1063" y="646"/>
                  <a:pt x="1092" y="624"/>
                  <a:pt x="1102" y="586"/>
                </a:cubicBezTo>
                <a:cubicBezTo>
                  <a:pt x="1112" y="547"/>
                  <a:pt x="1124" y="482"/>
                  <a:pt x="1102" y="476"/>
                </a:cubicBezTo>
                <a:cubicBezTo>
                  <a:pt x="1095" y="475"/>
                  <a:pt x="1088" y="476"/>
                  <a:pt x="1081" y="479"/>
                </a:cubicBezTo>
                <a:lnTo>
                  <a:pt x="1081" y="372"/>
                </a:lnTo>
                <a:cubicBezTo>
                  <a:pt x="1085" y="254"/>
                  <a:pt x="1069" y="141"/>
                  <a:pt x="941" y="92"/>
                </a:cubicBezTo>
                <a:cubicBezTo>
                  <a:pt x="918" y="44"/>
                  <a:pt x="916" y="0"/>
                  <a:pt x="916" y="0"/>
                </a:cubicBezTo>
                <a:cubicBezTo>
                  <a:pt x="859" y="52"/>
                  <a:pt x="640" y="73"/>
                  <a:pt x="640" y="73"/>
                </a:cubicBezTo>
                <a:lnTo>
                  <a:pt x="643" y="74"/>
                </a:lnTo>
                <a:cubicBezTo>
                  <a:pt x="366" y="102"/>
                  <a:pt x="406" y="202"/>
                  <a:pt x="406" y="372"/>
                </a:cubicBezTo>
                <a:lnTo>
                  <a:pt x="406" y="479"/>
                </a:lnTo>
                <a:cubicBezTo>
                  <a:pt x="399" y="476"/>
                  <a:pt x="392" y="475"/>
                  <a:pt x="386" y="476"/>
                </a:cubicBezTo>
                <a:cubicBezTo>
                  <a:pt x="363" y="482"/>
                  <a:pt x="370" y="545"/>
                  <a:pt x="380" y="584"/>
                </a:cubicBezTo>
                <a:cubicBezTo>
                  <a:pt x="390" y="622"/>
                  <a:pt x="424" y="647"/>
                  <a:pt x="446" y="642"/>
                </a:cubicBezTo>
                <a:cubicBezTo>
                  <a:pt x="463" y="749"/>
                  <a:pt x="496" y="819"/>
                  <a:pt x="541" y="865"/>
                </a:cubicBezTo>
                <a:cubicBezTo>
                  <a:pt x="329" y="943"/>
                  <a:pt x="178" y="1139"/>
                  <a:pt x="178" y="1368"/>
                </a:cubicBezTo>
                <a:lnTo>
                  <a:pt x="1307" y="1368"/>
                </a:lnTo>
                <a:cubicBezTo>
                  <a:pt x="1306" y="1137"/>
                  <a:pt x="1154" y="941"/>
                  <a:pt x="941" y="86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out-of-basket-commercial-symbol_49779"/>
          <p:cNvSpPr>
            <a:spLocks noChangeAspect="1"/>
          </p:cNvSpPr>
          <p:nvPr/>
        </p:nvSpPr>
        <p:spPr bwMode="auto">
          <a:xfrm>
            <a:off x="10583474" y="2911917"/>
            <a:ext cx="362940" cy="439353"/>
          </a:xfrm>
          <a:custGeom>
            <a:avLst/>
            <a:gdLst>
              <a:gd name="T0" fmla="*/ 405 w 810"/>
              <a:gd name="T1" fmla="*/ 0 h 982"/>
              <a:gd name="T2" fmla="*/ 208 w 810"/>
              <a:gd name="T3" fmla="*/ 189 h 982"/>
              <a:gd name="T4" fmla="*/ 31 w 810"/>
              <a:gd name="T5" fmla="*/ 189 h 982"/>
              <a:gd name="T6" fmla="*/ 0 w 810"/>
              <a:gd name="T7" fmla="*/ 982 h 982"/>
              <a:gd name="T8" fmla="*/ 810 w 810"/>
              <a:gd name="T9" fmla="*/ 982 h 982"/>
              <a:gd name="T10" fmla="*/ 779 w 810"/>
              <a:gd name="T11" fmla="*/ 189 h 982"/>
              <a:gd name="T12" fmla="*/ 603 w 810"/>
              <a:gd name="T13" fmla="*/ 189 h 982"/>
              <a:gd name="T14" fmla="*/ 405 w 810"/>
              <a:gd name="T15" fmla="*/ 0 h 982"/>
              <a:gd name="T16" fmla="*/ 405 w 810"/>
              <a:gd name="T17" fmla="*/ 31 h 982"/>
              <a:gd name="T18" fmla="*/ 571 w 810"/>
              <a:gd name="T19" fmla="*/ 189 h 982"/>
              <a:gd name="T20" fmla="*/ 239 w 810"/>
              <a:gd name="T21" fmla="*/ 189 h 982"/>
              <a:gd name="T22" fmla="*/ 405 w 810"/>
              <a:gd name="T23" fmla="*/ 31 h 982"/>
              <a:gd name="T24" fmla="*/ 565 w 810"/>
              <a:gd name="T25" fmla="*/ 496 h 982"/>
              <a:gd name="T26" fmla="*/ 565 w 810"/>
              <a:gd name="T27" fmla="*/ 539 h 982"/>
              <a:gd name="T28" fmla="*/ 484 w 810"/>
              <a:gd name="T29" fmla="*/ 539 h 982"/>
              <a:gd name="T30" fmla="*/ 443 w 810"/>
              <a:gd name="T31" fmla="*/ 608 h 982"/>
              <a:gd name="T32" fmla="*/ 554 w 810"/>
              <a:gd name="T33" fmla="*/ 608 h 982"/>
              <a:gd name="T34" fmla="*/ 554 w 810"/>
              <a:gd name="T35" fmla="*/ 652 h 982"/>
              <a:gd name="T36" fmla="*/ 435 w 810"/>
              <a:gd name="T37" fmla="*/ 652 h 982"/>
              <a:gd name="T38" fmla="*/ 435 w 810"/>
              <a:gd name="T39" fmla="*/ 802 h 982"/>
              <a:gd name="T40" fmla="*/ 375 w 810"/>
              <a:gd name="T41" fmla="*/ 802 h 982"/>
              <a:gd name="T42" fmla="*/ 375 w 810"/>
              <a:gd name="T43" fmla="*/ 652 h 982"/>
              <a:gd name="T44" fmla="*/ 259 w 810"/>
              <a:gd name="T45" fmla="*/ 652 h 982"/>
              <a:gd name="T46" fmla="*/ 259 w 810"/>
              <a:gd name="T47" fmla="*/ 608 h 982"/>
              <a:gd name="T48" fmla="*/ 367 w 810"/>
              <a:gd name="T49" fmla="*/ 608 h 982"/>
              <a:gd name="T50" fmla="*/ 326 w 810"/>
              <a:gd name="T51" fmla="*/ 539 h 982"/>
              <a:gd name="T52" fmla="*/ 244 w 810"/>
              <a:gd name="T53" fmla="*/ 539 h 982"/>
              <a:gd name="T54" fmla="*/ 244 w 810"/>
              <a:gd name="T55" fmla="*/ 496 h 982"/>
              <a:gd name="T56" fmla="*/ 301 w 810"/>
              <a:gd name="T57" fmla="*/ 496 h 982"/>
              <a:gd name="T58" fmla="*/ 217 w 810"/>
              <a:gd name="T59" fmla="*/ 354 h 982"/>
              <a:gd name="T60" fmla="*/ 288 w 810"/>
              <a:gd name="T61" fmla="*/ 354 h 982"/>
              <a:gd name="T62" fmla="*/ 405 w 810"/>
              <a:gd name="T63" fmla="*/ 569 h 982"/>
              <a:gd name="T64" fmla="*/ 522 w 810"/>
              <a:gd name="T65" fmla="*/ 354 h 982"/>
              <a:gd name="T66" fmla="*/ 593 w 810"/>
              <a:gd name="T67" fmla="*/ 354 h 982"/>
              <a:gd name="T68" fmla="*/ 509 w 810"/>
              <a:gd name="T69" fmla="*/ 496 h 982"/>
              <a:gd name="T70" fmla="*/ 565 w 810"/>
              <a:gd name="T71" fmla="*/ 496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10" h="982">
                <a:moveTo>
                  <a:pt x="405" y="0"/>
                </a:moveTo>
                <a:cubicBezTo>
                  <a:pt x="299" y="0"/>
                  <a:pt x="213" y="84"/>
                  <a:pt x="208" y="189"/>
                </a:cubicBezTo>
                <a:lnTo>
                  <a:pt x="31" y="189"/>
                </a:lnTo>
                <a:lnTo>
                  <a:pt x="0" y="982"/>
                </a:lnTo>
                <a:lnTo>
                  <a:pt x="810" y="982"/>
                </a:lnTo>
                <a:lnTo>
                  <a:pt x="779" y="189"/>
                </a:lnTo>
                <a:lnTo>
                  <a:pt x="603" y="189"/>
                </a:lnTo>
                <a:cubicBezTo>
                  <a:pt x="598" y="84"/>
                  <a:pt x="511" y="0"/>
                  <a:pt x="405" y="0"/>
                </a:cubicBezTo>
                <a:close/>
                <a:moveTo>
                  <a:pt x="405" y="31"/>
                </a:moveTo>
                <a:cubicBezTo>
                  <a:pt x="494" y="31"/>
                  <a:pt x="566" y="101"/>
                  <a:pt x="571" y="189"/>
                </a:cubicBezTo>
                <a:lnTo>
                  <a:pt x="239" y="189"/>
                </a:lnTo>
                <a:cubicBezTo>
                  <a:pt x="244" y="101"/>
                  <a:pt x="316" y="31"/>
                  <a:pt x="405" y="31"/>
                </a:cubicBezTo>
                <a:close/>
                <a:moveTo>
                  <a:pt x="565" y="496"/>
                </a:moveTo>
                <a:lnTo>
                  <a:pt x="565" y="539"/>
                </a:lnTo>
                <a:lnTo>
                  <a:pt x="484" y="539"/>
                </a:lnTo>
                <a:lnTo>
                  <a:pt x="443" y="608"/>
                </a:lnTo>
                <a:lnTo>
                  <a:pt x="554" y="608"/>
                </a:lnTo>
                <a:lnTo>
                  <a:pt x="554" y="652"/>
                </a:lnTo>
                <a:lnTo>
                  <a:pt x="435" y="652"/>
                </a:lnTo>
                <a:lnTo>
                  <a:pt x="435" y="802"/>
                </a:lnTo>
                <a:lnTo>
                  <a:pt x="375" y="802"/>
                </a:lnTo>
                <a:lnTo>
                  <a:pt x="375" y="652"/>
                </a:lnTo>
                <a:lnTo>
                  <a:pt x="259" y="652"/>
                </a:lnTo>
                <a:lnTo>
                  <a:pt x="259" y="608"/>
                </a:lnTo>
                <a:lnTo>
                  <a:pt x="367" y="608"/>
                </a:lnTo>
                <a:lnTo>
                  <a:pt x="326" y="539"/>
                </a:lnTo>
                <a:lnTo>
                  <a:pt x="244" y="539"/>
                </a:lnTo>
                <a:lnTo>
                  <a:pt x="244" y="496"/>
                </a:lnTo>
                <a:lnTo>
                  <a:pt x="301" y="496"/>
                </a:lnTo>
                <a:lnTo>
                  <a:pt x="217" y="354"/>
                </a:lnTo>
                <a:lnTo>
                  <a:pt x="288" y="354"/>
                </a:lnTo>
                <a:lnTo>
                  <a:pt x="405" y="569"/>
                </a:lnTo>
                <a:lnTo>
                  <a:pt x="522" y="354"/>
                </a:lnTo>
                <a:lnTo>
                  <a:pt x="593" y="354"/>
                </a:lnTo>
                <a:lnTo>
                  <a:pt x="509" y="496"/>
                </a:lnTo>
                <a:lnTo>
                  <a:pt x="565" y="4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out-of-basket-commercial-symbol_49779"/>
          <p:cNvSpPr>
            <a:spLocks noChangeAspect="1"/>
          </p:cNvSpPr>
          <p:nvPr/>
        </p:nvSpPr>
        <p:spPr bwMode="auto">
          <a:xfrm>
            <a:off x="264417" y="3518042"/>
            <a:ext cx="439353" cy="305995"/>
          </a:xfrm>
          <a:custGeom>
            <a:avLst/>
            <a:gdLst>
              <a:gd name="T0" fmla="*/ 6851 w 6935"/>
              <a:gd name="T1" fmla="*/ 4510 h 4837"/>
              <a:gd name="T2" fmla="*/ 5693 w 6935"/>
              <a:gd name="T3" fmla="*/ 2503 h 4837"/>
              <a:gd name="T4" fmla="*/ 6284 w 6935"/>
              <a:gd name="T5" fmla="*/ 1374 h 4837"/>
              <a:gd name="T6" fmla="*/ 4910 w 6935"/>
              <a:gd name="T7" fmla="*/ 0 h 4837"/>
              <a:gd name="T8" fmla="*/ 3536 w 6935"/>
              <a:gd name="T9" fmla="*/ 1374 h 4837"/>
              <a:gd name="T10" fmla="*/ 4127 w 6935"/>
              <a:gd name="T11" fmla="*/ 2504 h 4837"/>
              <a:gd name="T12" fmla="*/ 3467 w 6935"/>
              <a:gd name="T13" fmla="*/ 3646 h 4837"/>
              <a:gd name="T14" fmla="*/ 2807 w 6935"/>
              <a:gd name="T15" fmla="*/ 2503 h 4837"/>
              <a:gd name="T16" fmla="*/ 3399 w 6935"/>
              <a:gd name="T17" fmla="*/ 1374 h 4837"/>
              <a:gd name="T18" fmla="*/ 2025 w 6935"/>
              <a:gd name="T19" fmla="*/ 0 h 4837"/>
              <a:gd name="T20" fmla="*/ 650 w 6935"/>
              <a:gd name="T21" fmla="*/ 1374 h 4837"/>
              <a:gd name="T22" fmla="*/ 1242 w 6935"/>
              <a:gd name="T23" fmla="*/ 2503 h 4837"/>
              <a:gd name="T24" fmla="*/ 83 w 6935"/>
              <a:gd name="T25" fmla="*/ 4510 h 4837"/>
              <a:gd name="T26" fmla="*/ 272 w 6935"/>
              <a:gd name="T27" fmla="*/ 4837 h 4837"/>
              <a:gd name="T28" fmla="*/ 6663 w 6935"/>
              <a:gd name="T29" fmla="*/ 4837 h 4837"/>
              <a:gd name="T30" fmla="*/ 6851 w 6935"/>
              <a:gd name="T31" fmla="*/ 4510 h 4837"/>
              <a:gd name="T32" fmla="*/ 1086 w 6935"/>
              <a:gd name="T33" fmla="*/ 1374 h 4837"/>
              <a:gd name="T34" fmla="*/ 2025 w 6935"/>
              <a:gd name="T35" fmla="*/ 436 h 4837"/>
              <a:gd name="T36" fmla="*/ 2963 w 6935"/>
              <a:gd name="T37" fmla="*/ 1374 h 4837"/>
              <a:gd name="T38" fmla="*/ 2025 w 6935"/>
              <a:gd name="T39" fmla="*/ 2313 h 4837"/>
              <a:gd name="T40" fmla="*/ 1086 w 6935"/>
              <a:gd name="T41" fmla="*/ 1374 h 4837"/>
              <a:gd name="T42" fmla="*/ 649 w 6935"/>
              <a:gd name="T43" fmla="*/ 4401 h 4837"/>
              <a:gd name="T44" fmla="*/ 1137 w 6935"/>
              <a:gd name="T45" fmla="*/ 3557 h 4837"/>
              <a:gd name="T46" fmla="*/ 1505 w 6935"/>
              <a:gd name="T47" fmla="*/ 4401 h 4837"/>
              <a:gd name="T48" fmla="*/ 649 w 6935"/>
              <a:gd name="T49" fmla="*/ 4401 h 4837"/>
              <a:gd name="T50" fmla="*/ 2253 w 6935"/>
              <a:gd name="T51" fmla="*/ 3615 h 4837"/>
              <a:gd name="T52" fmla="*/ 2371 w 6935"/>
              <a:gd name="T53" fmla="*/ 3411 h 4837"/>
              <a:gd name="T54" fmla="*/ 2182 w 6935"/>
              <a:gd name="T55" fmla="*/ 3085 h 4837"/>
              <a:gd name="T56" fmla="*/ 1867 w 6935"/>
              <a:gd name="T57" fmla="*/ 3085 h 4837"/>
              <a:gd name="T58" fmla="*/ 1678 w 6935"/>
              <a:gd name="T59" fmla="*/ 3411 h 4837"/>
              <a:gd name="T60" fmla="*/ 1796 w 6935"/>
              <a:gd name="T61" fmla="*/ 3615 h 4837"/>
              <a:gd name="T62" fmla="*/ 1750 w 6935"/>
              <a:gd name="T63" fmla="*/ 3873 h 4837"/>
              <a:gd name="T64" fmla="*/ 1407 w 6935"/>
              <a:gd name="T65" fmla="*/ 3088 h 4837"/>
              <a:gd name="T66" fmla="*/ 1636 w 6935"/>
              <a:gd name="T67" fmla="*/ 2693 h 4837"/>
              <a:gd name="T68" fmla="*/ 2414 w 6935"/>
              <a:gd name="T69" fmla="*/ 2693 h 4837"/>
              <a:gd name="T70" fmla="*/ 2642 w 6935"/>
              <a:gd name="T71" fmla="*/ 3088 h 4837"/>
              <a:gd name="T72" fmla="*/ 2299 w 6935"/>
              <a:gd name="T73" fmla="*/ 3873 h 4837"/>
              <a:gd name="T74" fmla="*/ 2253 w 6935"/>
              <a:gd name="T75" fmla="*/ 3615 h 4837"/>
              <a:gd name="T76" fmla="*/ 2544 w 6935"/>
              <a:gd name="T77" fmla="*/ 4401 h 4837"/>
              <a:gd name="T78" fmla="*/ 2913 w 6935"/>
              <a:gd name="T79" fmla="*/ 3557 h 4837"/>
              <a:gd name="T80" fmla="*/ 3400 w 6935"/>
              <a:gd name="T81" fmla="*/ 4401 h 4837"/>
              <a:gd name="T82" fmla="*/ 2544 w 6935"/>
              <a:gd name="T83" fmla="*/ 4401 h 4837"/>
              <a:gd name="T84" fmla="*/ 4207 w 6935"/>
              <a:gd name="T85" fmla="*/ 4401 h 4837"/>
              <a:gd name="T86" fmla="*/ 3903 w 6935"/>
              <a:gd name="T87" fmla="*/ 4401 h 4837"/>
              <a:gd name="T88" fmla="*/ 3719 w 6935"/>
              <a:gd name="T89" fmla="*/ 4082 h 4837"/>
              <a:gd name="T90" fmla="*/ 4207 w 6935"/>
              <a:gd name="T91" fmla="*/ 3237 h 4837"/>
              <a:gd name="T92" fmla="*/ 4207 w 6935"/>
              <a:gd name="T93" fmla="*/ 4401 h 4837"/>
              <a:gd name="T94" fmla="*/ 5178 w 6935"/>
              <a:gd name="T95" fmla="*/ 4401 h 4837"/>
              <a:gd name="T96" fmla="*/ 4643 w 6935"/>
              <a:gd name="T97" fmla="*/ 4401 h 4837"/>
              <a:gd name="T98" fmla="*/ 4643 w 6935"/>
              <a:gd name="T99" fmla="*/ 2723 h 4837"/>
              <a:gd name="T100" fmla="*/ 5178 w 6935"/>
              <a:gd name="T101" fmla="*/ 2723 h 4837"/>
              <a:gd name="T102" fmla="*/ 5178 w 6935"/>
              <a:gd name="T103" fmla="*/ 4401 h 4837"/>
              <a:gd name="T104" fmla="*/ 4910 w 6935"/>
              <a:gd name="T105" fmla="*/ 2313 h 4837"/>
              <a:gd name="T106" fmla="*/ 3972 w 6935"/>
              <a:gd name="T107" fmla="*/ 1374 h 4837"/>
              <a:gd name="T108" fmla="*/ 4910 w 6935"/>
              <a:gd name="T109" fmla="*/ 436 h 4837"/>
              <a:gd name="T110" fmla="*/ 5849 w 6935"/>
              <a:gd name="T111" fmla="*/ 1374 h 4837"/>
              <a:gd name="T112" fmla="*/ 4910 w 6935"/>
              <a:gd name="T113" fmla="*/ 2313 h 4837"/>
              <a:gd name="T114" fmla="*/ 5613 w 6935"/>
              <a:gd name="T115" fmla="*/ 4401 h 4837"/>
              <a:gd name="T116" fmla="*/ 5613 w 6935"/>
              <a:gd name="T117" fmla="*/ 3237 h 4837"/>
              <a:gd name="T118" fmla="*/ 6285 w 6935"/>
              <a:gd name="T119" fmla="*/ 4401 h 4837"/>
              <a:gd name="T120" fmla="*/ 5613 w 6935"/>
              <a:gd name="T121" fmla="*/ 4401 h 4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935" h="4837">
                <a:moveTo>
                  <a:pt x="6851" y="4510"/>
                </a:moveTo>
                <a:lnTo>
                  <a:pt x="5693" y="2503"/>
                </a:lnTo>
                <a:cubicBezTo>
                  <a:pt x="6058" y="2250"/>
                  <a:pt x="6284" y="1828"/>
                  <a:pt x="6284" y="1374"/>
                </a:cubicBezTo>
                <a:cubicBezTo>
                  <a:pt x="6284" y="617"/>
                  <a:pt x="5668" y="0"/>
                  <a:pt x="4910" y="0"/>
                </a:cubicBezTo>
                <a:cubicBezTo>
                  <a:pt x="4152" y="0"/>
                  <a:pt x="3536" y="617"/>
                  <a:pt x="3536" y="1374"/>
                </a:cubicBezTo>
                <a:cubicBezTo>
                  <a:pt x="3536" y="1828"/>
                  <a:pt x="3762" y="2250"/>
                  <a:pt x="4127" y="2504"/>
                </a:cubicBezTo>
                <a:lnTo>
                  <a:pt x="3467" y="3646"/>
                </a:lnTo>
                <a:lnTo>
                  <a:pt x="2807" y="2503"/>
                </a:lnTo>
                <a:cubicBezTo>
                  <a:pt x="3173" y="2249"/>
                  <a:pt x="3399" y="1828"/>
                  <a:pt x="3399" y="1374"/>
                </a:cubicBezTo>
                <a:cubicBezTo>
                  <a:pt x="3399" y="617"/>
                  <a:pt x="2782" y="0"/>
                  <a:pt x="2025" y="0"/>
                </a:cubicBezTo>
                <a:cubicBezTo>
                  <a:pt x="1267" y="0"/>
                  <a:pt x="650" y="617"/>
                  <a:pt x="650" y="1374"/>
                </a:cubicBezTo>
                <a:cubicBezTo>
                  <a:pt x="650" y="1828"/>
                  <a:pt x="877" y="2250"/>
                  <a:pt x="1242" y="2503"/>
                </a:cubicBezTo>
                <a:lnTo>
                  <a:pt x="83" y="4510"/>
                </a:lnTo>
                <a:cubicBezTo>
                  <a:pt x="0" y="4655"/>
                  <a:pt x="105" y="4837"/>
                  <a:pt x="272" y="4837"/>
                </a:cubicBezTo>
                <a:lnTo>
                  <a:pt x="6663" y="4837"/>
                </a:lnTo>
                <a:cubicBezTo>
                  <a:pt x="6830" y="4837"/>
                  <a:pt x="6935" y="4655"/>
                  <a:pt x="6851" y="4510"/>
                </a:cubicBezTo>
                <a:close/>
                <a:moveTo>
                  <a:pt x="1086" y="1374"/>
                </a:moveTo>
                <a:cubicBezTo>
                  <a:pt x="1086" y="857"/>
                  <a:pt x="1507" y="436"/>
                  <a:pt x="2025" y="436"/>
                </a:cubicBezTo>
                <a:cubicBezTo>
                  <a:pt x="2542" y="436"/>
                  <a:pt x="2963" y="857"/>
                  <a:pt x="2963" y="1374"/>
                </a:cubicBezTo>
                <a:cubicBezTo>
                  <a:pt x="2963" y="1892"/>
                  <a:pt x="2542" y="2313"/>
                  <a:pt x="2025" y="2313"/>
                </a:cubicBezTo>
                <a:cubicBezTo>
                  <a:pt x="1506" y="2313"/>
                  <a:pt x="1086" y="1891"/>
                  <a:pt x="1086" y="1374"/>
                </a:cubicBezTo>
                <a:close/>
                <a:moveTo>
                  <a:pt x="649" y="4401"/>
                </a:moveTo>
                <a:lnTo>
                  <a:pt x="1137" y="3557"/>
                </a:lnTo>
                <a:lnTo>
                  <a:pt x="1505" y="4401"/>
                </a:lnTo>
                <a:lnTo>
                  <a:pt x="649" y="4401"/>
                </a:lnTo>
                <a:close/>
                <a:moveTo>
                  <a:pt x="2253" y="3615"/>
                </a:moveTo>
                <a:lnTo>
                  <a:pt x="2371" y="3411"/>
                </a:lnTo>
                <a:cubicBezTo>
                  <a:pt x="2455" y="3266"/>
                  <a:pt x="2349" y="3085"/>
                  <a:pt x="2182" y="3085"/>
                </a:cubicBezTo>
                <a:lnTo>
                  <a:pt x="1867" y="3085"/>
                </a:lnTo>
                <a:cubicBezTo>
                  <a:pt x="1700" y="3085"/>
                  <a:pt x="1595" y="3266"/>
                  <a:pt x="1678" y="3411"/>
                </a:cubicBezTo>
                <a:lnTo>
                  <a:pt x="1796" y="3615"/>
                </a:lnTo>
                <a:lnTo>
                  <a:pt x="1750" y="3873"/>
                </a:lnTo>
                <a:lnTo>
                  <a:pt x="1407" y="3088"/>
                </a:lnTo>
                <a:lnTo>
                  <a:pt x="1636" y="2693"/>
                </a:lnTo>
                <a:cubicBezTo>
                  <a:pt x="1886" y="2767"/>
                  <a:pt x="2163" y="2767"/>
                  <a:pt x="2414" y="2693"/>
                </a:cubicBezTo>
                <a:lnTo>
                  <a:pt x="2642" y="3088"/>
                </a:lnTo>
                <a:lnTo>
                  <a:pt x="2299" y="3873"/>
                </a:lnTo>
                <a:lnTo>
                  <a:pt x="2253" y="3615"/>
                </a:lnTo>
                <a:close/>
                <a:moveTo>
                  <a:pt x="2544" y="4401"/>
                </a:moveTo>
                <a:lnTo>
                  <a:pt x="2913" y="3557"/>
                </a:lnTo>
                <a:cubicBezTo>
                  <a:pt x="3007" y="3720"/>
                  <a:pt x="3306" y="4238"/>
                  <a:pt x="3400" y="4401"/>
                </a:cubicBezTo>
                <a:lnTo>
                  <a:pt x="2544" y="4401"/>
                </a:lnTo>
                <a:close/>
                <a:moveTo>
                  <a:pt x="4207" y="4401"/>
                </a:moveTo>
                <a:lnTo>
                  <a:pt x="3903" y="4401"/>
                </a:lnTo>
                <a:lnTo>
                  <a:pt x="3719" y="4082"/>
                </a:lnTo>
                <a:lnTo>
                  <a:pt x="4207" y="3237"/>
                </a:lnTo>
                <a:lnTo>
                  <a:pt x="4207" y="4401"/>
                </a:lnTo>
                <a:close/>
                <a:moveTo>
                  <a:pt x="5178" y="4401"/>
                </a:moveTo>
                <a:lnTo>
                  <a:pt x="4643" y="4401"/>
                </a:lnTo>
                <a:lnTo>
                  <a:pt x="4643" y="2723"/>
                </a:lnTo>
                <a:cubicBezTo>
                  <a:pt x="4822" y="2758"/>
                  <a:pt x="5007" y="2756"/>
                  <a:pt x="5178" y="2723"/>
                </a:cubicBezTo>
                <a:lnTo>
                  <a:pt x="5178" y="4401"/>
                </a:lnTo>
                <a:close/>
                <a:moveTo>
                  <a:pt x="4910" y="2313"/>
                </a:moveTo>
                <a:cubicBezTo>
                  <a:pt x="4385" y="2313"/>
                  <a:pt x="3972" y="1884"/>
                  <a:pt x="3972" y="1374"/>
                </a:cubicBezTo>
                <a:cubicBezTo>
                  <a:pt x="3972" y="857"/>
                  <a:pt x="4393" y="436"/>
                  <a:pt x="4910" y="436"/>
                </a:cubicBezTo>
                <a:cubicBezTo>
                  <a:pt x="5428" y="436"/>
                  <a:pt x="5849" y="857"/>
                  <a:pt x="5849" y="1374"/>
                </a:cubicBezTo>
                <a:cubicBezTo>
                  <a:pt x="5849" y="1891"/>
                  <a:pt x="5428" y="2313"/>
                  <a:pt x="4910" y="2313"/>
                </a:cubicBezTo>
                <a:close/>
                <a:moveTo>
                  <a:pt x="5613" y="4401"/>
                </a:moveTo>
                <a:lnTo>
                  <a:pt x="5613" y="3237"/>
                </a:lnTo>
                <a:lnTo>
                  <a:pt x="6285" y="4401"/>
                </a:lnTo>
                <a:lnTo>
                  <a:pt x="5613" y="44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" name="out-of-basket-commercial-symbol_49779"/>
          <p:cNvSpPr>
            <a:spLocks noChangeAspect="1"/>
          </p:cNvSpPr>
          <p:nvPr/>
        </p:nvSpPr>
        <p:spPr bwMode="auto">
          <a:xfrm>
            <a:off x="920577" y="3451694"/>
            <a:ext cx="439353" cy="438691"/>
          </a:xfrm>
          <a:custGeom>
            <a:avLst/>
            <a:gdLst>
              <a:gd name="T0" fmla="*/ 9608 w 10667"/>
              <a:gd name="T1" fmla="*/ 4056 h 10667"/>
              <a:gd name="T2" fmla="*/ 9642 w 10667"/>
              <a:gd name="T3" fmla="*/ 4561 h 10667"/>
              <a:gd name="T4" fmla="*/ 9398 w 10667"/>
              <a:gd name="T5" fmla="*/ 5365 h 10667"/>
              <a:gd name="T6" fmla="*/ 9237 w 10667"/>
              <a:gd name="T7" fmla="*/ 4433 h 10667"/>
              <a:gd name="T8" fmla="*/ 8869 w 10667"/>
              <a:gd name="T9" fmla="*/ 4582 h 10667"/>
              <a:gd name="T10" fmla="*/ 8709 w 10667"/>
              <a:gd name="T11" fmla="*/ 5514 h 10667"/>
              <a:gd name="T12" fmla="*/ 8952 w 10667"/>
              <a:gd name="T13" fmla="*/ 5395 h 10667"/>
              <a:gd name="T14" fmla="*/ 8998 w 10667"/>
              <a:gd name="T15" fmla="*/ 6944 h 10667"/>
              <a:gd name="T16" fmla="*/ 9239 w 10667"/>
              <a:gd name="T17" fmla="*/ 5720 h 10667"/>
              <a:gd name="T18" fmla="*/ 9377 w 10667"/>
              <a:gd name="T19" fmla="*/ 6807 h 10667"/>
              <a:gd name="T20" fmla="*/ 9687 w 10667"/>
              <a:gd name="T21" fmla="*/ 6787 h 10667"/>
              <a:gd name="T22" fmla="*/ 9559 w 10667"/>
              <a:gd name="T23" fmla="*/ 4821 h 10667"/>
              <a:gd name="T24" fmla="*/ 9939 w 10667"/>
              <a:gd name="T25" fmla="*/ 5391 h 10667"/>
              <a:gd name="T26" fmla="*/ 6566 w 10667"/>
              <a:gd name="T27" fmla="*/ 1130 h 10667"/>
              <a:gd name="T28" fmla="*/ 5448 w 10667"/>
              <a:gd name="T29" fmla="*/ 2261 h 10667"/>
              <a:gd name="T30" fmla="*/ 7197 w 10667"/>
              <a:gd name="T31" fmla="*/ 8282 h 10667"/>
              <a:gd name="T32" fmla="*/ 6553 w 10667"/>
              <a:gd name="T33" fmla="*/ 5860 h 10667"/>
              <a:gd name="T34" fmla="*/ 6867 w 10667"/>
              <a:gd name="T35" fmla="*/ 5540 h 10667"/>
              <a:gd name="T36" fmla="*/ 6677 w 10667"/>
              <a:gd name="T37" fmla="*/ 2794 h 10667"/>
              <a:gd name="T38" fmla="*/ 5875 w 10667"/>
              <a:gd name="T39" fmla="*/ 5440 h 10667"/>
              <a:gd name="T40" fmla="*/ 5344 w 10667"/>
              <a:gd name="T41" fmla="*/ 2372 h 10667"/>
              <a:gd name="T42" fmla="*/ 4134 w 10667"/>
              <a:gd name="T43" fmla="*/ 2863 h 10667"/>
              <a:gd name="T44" fmla="*/ 3606 w 10667"/>
              <a:gd name="T45" fmla="*/ 5931 h 10667"/>
              <a:gd name="T46" fmla="*/ 4406 w 10667"/>
              <a:gd name="T47" fmla="*/ 5536 h 10667"/>
              <a:gd name="T48" fmla="*/ 3036 w 10667"/>
              <a:gd name="T49" fmla="*/ 8836 h 10667"/>
              <a:gd name="T50" fmla="*/ 1301 w 10667"/>
              <a:gd name="T51" fmla="*/ 9187 h 10667"/>
              <a:gd name="T52" fmla="*/ 3942 w 10667"/>
              <a:gd name="T53" fmla="*/ 10566 h 10667"/>
              <a:gd name="T54" fmla="*/ 8368 w 10667"/>
              <a:gd name="T55" fmla="*/ 10227 h 10667"/>
              <a:gd name="T56" fmla="*/ 5409 w 10667"/>
              <a:gd name="T57" fmla="*/ 9687 h 10667"/>
              <a:gd name="T58" fmla="*/ 5462 w 10667"/>
              <a:gd name="T59" fmla="*/ 6588 h 10667"/>
              <a:gd name="T60" fmla="*/ 5409 w 10667"/>
              <a:gd name="T61" fmla="*/ 9687 h 10667"/>
              <a:gd name="T62" fmla="*/ 9674 w 10667"/>
              <a:gd name="T63" fmla="*/ 7185 h 10667"/>
              <a:gd name="T64" fmla="*/ 9255 w 10667"/>
              <a:gd name="T65" fmla="*/ 7228 h 10667"/>
              <a:gd name="T66" fmla="*/ 8691 w 10667"/>
              <a:gd name="T67" fmla="*/ 6602 h 10667"/>
              <a:gd name="T68" fmla="*/ 10667 w 10667"/>
              <a:gd name="T69" fmla="*/ 7058 h 10667"/>
              <a:gd name="T70" fmla="*/ 1068 w 10667"/>
              <a:gd name="T71" fmla="*/ 4056 h 10667"/>
              <a:gd name="T72" fmla="*/ 1407 w 10667"/>
              <a:gd name="T73" fmla="*/ 4399 h 10667"/>
              <a:gd name="T74" fmla="*/ 1620 w 10667"/>
              <a:gd name="T75" fmla="*/ 4469 h 10667"/>
              <a:gd name="T76" fmla="*/ 1410 w 10667"/>
              <a:gd name="T77" fmla="*/ 5515 h 10667"/>
              <a:gd name="T78" fmla="*/ 1189 w 10667"/>
              <a:gd name="T79" fmla="*/ 4467 h 10667"/>
              <a:gd name="T80" fmla="*/ 728 w 10667"/>
              <a:gd name="T81" fmla="*/ 5387 h 10667"/>
              <a:gd name="T82" fmla="*/ 967 w 10667"/>
              <a:gd name="T83" fmla="*/ 5399 h 10667"/>
              <a:gd name="T84" fmla="*/ 1088 w 10667"/>
              <a:gd name="T85" fmla="*/ 5407 h 10667"/>
              <a:gd name="T86" fmla="*/ 1148 w 10667"/>
              <a:gd name="T87" fmla="*/ 6944 h 10667"/>
              <a:gd name="T88" fmla="*/ 1411 w 10667"/>
              <a:gd name="T89" fmla="*/ 5714 h 10667"/>
              <a:gd name="T90" fmla="*/ 1671 w 10667"/>
              <a:gd name="T91" fmla="*/ 6954 h 10667"/>
              <a:gd name="T92" fmla="*/ 1743 w 10667"/>
              <a:gd name="T93" fmla="*/ 5493 h 10667"/>
              <a:gd name="T94" fmla="*/ 1838 w 10667"/>
              <a:gd name="T95" fmla="*/ 5396 h 10667"/>
              <a:gd name="T96" fmla="*/ 1780 w 10667"/>
              <a:gd name="T97" fmla="*/ 4561 h 10667"/>
              <a:gd name="T98" fmla="*/ 1813 w 10667"/>
              <a:gd name="T99" fmla="*/ 7185 h 10667"/>
              <a:gd name="T100" fmla="*/ 1394 w 10667"/>
              <a:gd name="T101" fmla="*/ 7228 h 10667"/>
              <a:gd name="T102" fmla="*/ 830 w 10667"/>
              <a:gd name="T103" fmla="*/ 6602 h 10667"/>
              <a:gd name="T104" fmla="*/ 2805 w 10667"/>
              <a:gd name="T105" fmla="*/ 7058 h 10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67" h="10667">
                <a:moveTo>
                  <a:pt x="8929" y="4056"/>
                </a:moveTo>
                <a:cubicBezTo>
                  <a:pt x="8929" y="3866"/>
                  <a:pt x="9081" y="3713"/>
                  <a:pt x="9268" y="3713"/>
                </a:cubicBezTo>
                <a:cubicBezTo>
                  <a:pt x="9456" y="3713"/>
                  <a:pt x="9608" y="3866"/>
                  <a:pt x="9608" y="4056"/>
                </a:cubicBezTo>
                <a:cubicBezTo>
                  <a:pt x="9608" y="4246"/>
                  <a:pt x="9456" y="4399"/>
                  <a:pt x="9268" y="4399"/>
                </a:cubicBezTo>
                <a:cubicBezTo>
                  <a:pt x="9081" y="4399"/>
                  <a:pt x="8929" y="4246"/>
                  <a:pt x="8929" y="4056"/>
                </a:cubicBezTo>
                <a:close/>
                <a:moveTo>
                  <a:pt x="9642" y="4561"/>
                </a:moveTo>
                <a:cubicBezTo>
                  <a:pt x="9592" y="4523"/>
                  <a:pt x="9541" y="4489"/>
                  <a:pt x="9482" y="4469"/>
                </a:cubicBezTo>
                <a:cubicBezTo>
                  <a:pt x="9427" y="4449"/>
                  <a:pt x="9369" y="4439"/>
                  <a:pt x="9310" y="4434"/>
                </a:cubicBezTo>
                <a:lnTo>
                  <a:pt x="9398" y="5365"/>
                </a:lnTo>
                <a:lnTo>
                  <a:pt x="9272" y="5515"/>
                </a:lnTo>
                <a:lnTo>
                  <a:pt x="9127" y="5365"/>
                </a:lnTo>
                <a:lnTo>
                  <a:pt x="9237" y="4433"/>
                </a:lnTo>
                <a:cubicBezTo>
                  <a:pt x="9173" y="4435"/>
                  <a:pt x="9110" y="4446"/>
                  <a:pt x="9050" y="4467"/>
                </a:cubicBezTo>
                <a:cubicBezTo>
                  <a:pt x="9025" y="4476"/>
                  <a:pt x="9002" y="4487"/>
                  <a:pt x="8979" y="4500"/>
                </a:cubicBezTo>
                <a:cubicBezTo>
                  <a:pt x="8940" y="4523"/>
                  <a:pt x="8903" y="4551"/>
                  <a:pt x="8869" y="4582"/>
                </a:cubicBezTo>
                <a:cubicBezTo>
                  <a:pt x="8700" y="4734"/>
                  <a:pt x="8609" y="4997"/>
                  <a:pt x="8589" y="5387"/>
                </a:cubicBezTo>
                <a:cubicBezTo>
                  <a:pt x="8586" y="5454"/>
                  <a:pt x="8637" y="5511"/>
                  <a:pt x="8703" y="5514"/>
                </a:cubicBezTo>
                <a:cubicBezTo>
                  <a:pt x="8705" y="5514"/>
                  <a:pt x="8707" y="5514"/>
                  <a:pt x="8709" y="5514"/>
                </a:cubicBezTo>
                <a:cubicBezTo>
                  <a:pt x="8772" y="5514"/>
                  <a:pt x="8825" y="5464"/>
                  <a:pt x="8828" y="5399"/>
                </a:cubicBezTo>
                <a:cubicBezTo>
                  <a:pt x="8842" y="5135"/>
                  <a:pt x="8893" y="4938"/>
                  <a:pt x="8978" y="4821"/>
                </a:cubicBezTo>
                <a:cubicBezTo>
                  <a:pt x="8972" y="4944"/>
                  <a:pt x="8961" y="5167"/>
                  <a:pt x="8952" y="5395"/>
                </a:cubicBezTo>
                <a:cubicBezTo>
                  <a:pt x="8951" y="5399"/>
                  <a:pt x="8950" y="5403"/>
                  <a:pt x="8950" y="5407"/>
                </a:cubicBezTo>
                <a:lnTo>
                  <a:pt x="8854" y="6776"/>
                </a:lnTo>
                <a:cubicBezTo>
                  <a:pt x="8848" y="6863"/>
                  <a:pt x="8912" y="6938"/>
                  <a:pt x="8998" y="6944"/>
                </a:cubicBezTo>
                <a:cubicBezTo>
                  <a:pt x="9002" y="6944"/>
                  <a:pt x="9005" y="6944"/>
                  <a:pt x="9009" y="6944"/>
                </a:cubicBezTo>
                <a:cubicBezTo>
                  <a:pt x="9090" y="6944"/>
                  <a:pt x="9158" y="6881"/>
                  <a:pt x="9163" y="6798"/>
                </a:cubicBezTo>
                <a:lnTo>
                  <a:pt x="9239" y="5720"/>
                </a:lnTo>
                <a:cubicBezTo>
                  <a:pt x="9251" y="5717"/>
                  <a:pt x="9262" y="5714"/>
                  <a:pt x="9273" y="5714"/>
                </a:cubicBezTo>
                <a:cubicBezTo>
                  <a:pt x="9284" y="5714"/>
                  <a:pt x="9296" y="5716"/>
                  <a:pt x="9307" y="5717"/>
                </a:cubicBezTo>
                <a:lnTo>
                  <a:pt x="9377" y="6807"/>
                </a:lnTo>
                <a:cubicBezTo>
                  <a:pt x="9382" y="6890"/>
                  <a:pt x="9451" y="6954"/>
                  <a:pt x="9532" y="6954"/>
                </a:cubicBezTo>
                <a:cubicBezTo>
                  <a:pt x="9535" y="6954"/>
                  <a:pt x="9539" y="6954"/>
                  <a:pt x="9542" y="6954"/>
                </a:cubicBezTo>
                <a:cubicBezTo>
                  <a:pt x="9628" y="6948"/>
                  <a:pt x="9692" y="6873"/>
                  <a:pt x="9687" y="6787"/>
                </a:cubicBezTo>
                <a:lnTo>
                  <a:pt x="9604" y="5493"/>
                </a:lnTo>
                <a:cubicBezTo>
                  <a:pt x="9604" y="5486"/>
                  <a:pt x="9602" y="5479"/>
                  <a:pt x="9601" y="5472"/>
                </a:cubicBezTo>
                <a:cubicBezTo>
                  <a:pt x="9594" y="5274"/>
                  <a:pt x="9571" y="4981"/>
                  <a:pt x="9559" y="4821"/>
                </a:cubicBezTo>
                <a:cubicBezTo>
                  <a:pt x="9645" y="4939"/>
                  <a:pt x="9694" y="5134"/>
                  <a:pt x="9700" y="5396"/>
                </a:cubicBezTo>
                <a:cubicBezTo>
                  <a:pt x="9701" y="5462"/>
                  <a:pt x="9754" y="5514"/>
                  <a:pt x="9822" y="5514"/>
                </a:cubicBezTo>
                <a:cubicBezTo>
                  <a:pt x="9888" y="5513"/>
                  <a:pt x="9940" y="5458"/>
                  <a:pt x="9939" y="5391"/>
                </a:cubicBezTo>
                <a:cubicBezTo>
                  <a:pt x="9931" y="4988"/>
                  <a:pt x="9831" y="4709"/>
                  <a:pt x="9642" y="4561"/>
                </a:cubicBezTo>
                <a:close/>
                <a:moveTo>
                  <a:pt x="5448" y="2261"/>
                </a:moveTo>
                <a:cubicBezTo>
                  <a:pt x="6065" y="2261"/>
                  <a:pt x="6566" y="1755"/>
                  <a:pt x="6566" y="1130"/>
                </a:cubicBezTo>
                <a:cubicBezTo>
                  <a:pt x="6566" y="506"/>
                  <a:pt x="6065" y="0"/>
                  <a:pt x="5448" y="0"/>
                </a:cubicBezTo>
                <a:cubicBezTo>
                  <a:pt x="4832" y="0"/>
                  <a:pt x="4332" y="506"/>
                  <a:pt x="4332" y="1130"/>
                </a:cubicBezTo>
                <a:cubicBezTo>
                  <a:pt x="4332" y="1755"/>
                  <a:pt x="4832" y="2261"/>
                  <a:pt x="5448" y="2261"/>
                </a:cubicBezTo>
                <a:close/>
                <a:moveTo>
                  <a:pt x="9566" y="9187"/>
                </a:moveTo>
                <a:cubicBezTo>
                  <a:pt x="9566" y="8589"/>
                  <a:pt x="8569" y="8079"/>
                  <a:pt x="7146" y="7846"/>
                </a:cubicBezTo>
                <a:lnTo>
                  <a:pt x="7197" y="8282"/>
                </a:lnTo>
                <a:cubicBezTo>
                  <a:pt x="7559" y="8431"/>
                  <a:pt x="7781" y="8624"/>
                  <a:pt x="7781" y="8836"/>
                </a:cubicBezTo>
                <a:cubicBezTo>
                  <a:pt x="7781" y="9120"/>
                  <a:pt x="7386" y="9369"/>
                  <a:pt x="6788" y="9523"/>
                </a:cubicBezTo>
                <a:lnTo>
                  <a:pt x="6553" y="5860"/>
                </a:lnTo>
                <a:cubicBezTo>
                  <a:pt x="6552" y="5836"/>
                  <a:pt x="6547" y="5814"/>
                  <a:pt x="6542" y="5791"/>
                </a:cubicBezTo>
                <a:cubicBezTo>
                  <a:pt x="6519" y="5139"/>
                  <a:pt x="6446" y="4174"/>
                  <a:pt x="6403" y="3649"/>
                </a:cubicBezTo>
                <a:cubicBezTo>
                  <a:pt x="6689" y="4036"/>
                  <a:pt x="6850" y="4677"/>
                  <a:pt x="6867" y="5540"/>
                </a:cubicBezTo>
                <a:cubicBezTo>
                  <a:pt x="6872" y="5758"/>
                  <a:pt x="7047" y="5931"/>
                  <a:pt x="7269" y="5931"/>
                </a:cubicBezTo>
                <a:cubicBezTo>
                  <a:pt x="7487" y="5926"/>
                  <a:pt x="7660" y="5744"/>
                  <a:pt x="7655" y="5524"/>
                </a:cubicBezTo>
                <a:cubicBezTo>
                  <a:pt x="7628" y="4200"/>
                  <a:pt x="7299" y="3281"/>
                  <a:pt x="6677" y="2794"/>
                </a:cubicBezTo>
                <a:cubicBezTo>
                  <a:pt x="6515" y="2666"/>
                  <a:pt x="6346" y="2557"/>
                  <a:pt x="6150" y="2489"/>
                </a:cubicBezTo>
                <a:cubicBezTo>
                  <a:pt x="5969" y="2425"/>
                  <a:pt x="5778" y="2390"/>
                  <a:pt x="5587" y="2376"/>
                </a:cubicBezTo>
                <a:lnTo>
                  <a:pt x="5875" y="5440"/>
                </a:lnTo>
                <a:lnTo>
                  <a:pt x="5459" y="5934"/>
                </a:lnTo>
                <a:lnTo>
                  <a:pt x="4983" y="5440"/>
                </a:lnTo>
                <a:lnTo>
                  <a:pt x="5344" y="2372"/>
                </a:lnTo>
                <a:cubicBezTo>
                  <a:pt x="5135" y="2379"/>
                  <a:pt x="4926" y="2413"/>
                  <a:pt x="4729" y="2484"/>
                </a:cubicBezTo>
                <a:cubicBezTo>
                  <a:pt x="4648" y="2513"/>
                  <a:pt x="4570" y="2548"/>
                  <a:pt x="4496" y="2592"/>
                </a:cubicBezTo>
                <a:cubicBezTo>
                  <a:pt x="4366" y="2669"/>
                  <a:pt x="4247" y="2762"/>
                  <a:pt x="4134" y="2863"/>
                </a:cubicBezTo>
                <a:cubicBezTo>
                  <a:pt x="3578" y="3362"/>
                  <a:pt x="3276" y="4228"/>
                  <a:pt x="3213" y="5512"/>
                </a:cubicBezTo>
                <a:cubicBezTo>
                  <a:pt x="3202" y="5732"/>
                  <a:pt x="3369" y="5919"/>
                  <a:pt x="3586" y="5930"/>
                </a:cubicBezTo>
                <a:cubicBezTo>
                  <a:pt x="3593" y="5931"/>
                  <a:pt x="3600" y="5931"/>
                  <a:pt x="3606" y="5931"/>
                </a:cubicBezTo>
                <a:cubicBezTo>
                  <a:pt x="3815" y="5931"/>
                  <a:pt x="3989" y="5765"/>
                  <a:pt x="4000" y="5552"/>
                </a:cubicBezTo>
                <a:cubicBezTo>
                  <a:pt x="4043" y="4683"/>
                  <a:pt x="4213" y="4034"/>
                  <a:pt x="4493" y="3649"/>
                </a:cubicBezTo>
                <a:cubicBezTo>
                  <a:pt x="4473" y="4053"/>
                  <a:pt x="4437" y="4787"/>
                  <a:pt x="4406" y="5536"/>
                </a:cubicBezTo>
                <a:cubicBezTo>
                  <a:pt x="4404" y="5550"/>
                  <a:pt x="4400" y="5563"/>
                  <a:pt x="4399" y="5577"/>
                </a:cubicBezTo>
                <a:lnTo>
                  <a:pt x="4121" y="9550"/>
                </a:lnTo>
                <a:cubicBezTo>
                  <a:pt x="3469" y="9398"/>
                  <a:pt x="3036" y="9136"/>
                  <a:pt x="3036" y="8836"/>
                </a:cubicBezTo>
                <a:cubicBezTo>
                  <a:pt x="3036" y="8606"/>
                  <a:pt x="3298" y="8398"/>
                  <a:pt x="3715" y="8245"/>
                </a:cubicBezTo>
                <a:lnTo>
                  <a:pt x="3745" y="7843"/>
                </a:lnTo>
                <a:cubicBezTo>
                  <a:pt x="2309" y="8075"/>
                  <a:pt x="1301" y="8586"/>
                  <a:pt x="1301" y="9187"/>
                </a:cubicBezTo>
                <a:cubicBezTo>
                  <a:pt x="1301" y="9666"/>
                  <a:pt x="1867" y="9963"/>
                  <a:pt x="2241" y="10125"/>
                </a:cubicBezTo>
                <a:cubicBezTo>
                  <a:pt x="2579" y="10272"/>
                  <a:pt x="2936" y="10374"/>
                  <a:pt x="3295" y="10452"/>
                </a:cubicBezTo>
                <a:cubicBezTo>
                  <a:pt x="3509" y="10498"/>
                  <a:pt x="3725" y="10536"/>
                  <a:pt x="3942" y="10566"/>
                </a:cubicBezTo>
                <a:cubicBezTo>
                  <a:pt x="4438" y="10635"/>
                  <a:pt x="4931" y="10667"/>
                  <a:pt x="5434" y="10667"/>
                </a:cubicBezTo>
                <a:cubicBezTo>
                  <a:pt x="5609" y="10667"/>
                  <a:pt x="5784" y="10662"/>
                  <a:pt x="5959" y="10654"/>
                </a:cubicBezTo>
                <a:cubicBezTo>
                  <a:pt x="6767" y="10615"/>
                  <a:pt x="7596" y="10506"/>
                  <a:pt x="8368" y="10227"/>
                </a:cubicBezTo>
                <a:cubicBezTo>
                  <a:pt x="8794" y="10073"/>
                  <a:pt x="9463" y="9799"/>
                  <a:pt x="9557" y="9286"/>
                </a:cubicBezTo>
                <a:cubicBezTo>
                  <a:pt x="9563" y="9253"/>
                  <a:pt x="9566" y="9220"/>
                  <a:pt x="9566" y="9187"/>
                </a:cubicBezTo>
                <a:close/>
                <a:moveTo>
                  <a:pt x="5409" y="9687"/>
                </a:moveTo>
                <a:cubicBezTo>
                  <a:pt x="5316" y="9687"/>
                  <a:pt x="5226" y="9685"/>
                  <a:pt x="5136" y="9681"/>
                </a:cubicBezTo>
                <a:lnTo>
                  <a:pt x="5351" y="6608"/>
                </a:lnTo>
                <a:cubicBezTo>
                  <a:pt x="5390" y="6597"/>
                  <a:pt x="5429" y="6588"/>
                  <a:pt x="5462" y="6588"/>
                </a:cubicBezTo>
                <a:cubicBezTo>
                  <a:pt x="5501" y="6588"/>
                  <a:pt x="5539" y="6595"/>
                  <a:pt x="5577" y="6599"/>
                </a:cubicBezTo>
                <a:lnTo>
                  <a:pt x="5773" y="9671"/>
                </a:lnTo>
                <a:cubicBezTo>
                  <a:pt x="5653" y="9678"/>
                  <a:pt x="5535" y="9687"/>
                  <a:pt x="5409" y="9687"/>
                </a:cubicBezTo>
                <a:close/>
                <a:moveTo>
                  <a:pt x="9863" y="6751"/>
                </a:moveTo>
                <a:cubicBezTo>
                  <a:pt x="9985" y="6801"/>
                  <a:pt x="10061" y="6867"/>
                  <a:pt x="10061" y="6939"/>
                </a:cubicBezTo>
                <a:cubicBezTo>
                  <a:pt x="10061" y="7043"/>
                  <a:pt x="9905" y="7134"/>
                  <a:pt x="9674" y="7185"/>
                </a:cubicBezTo>
                <a:cubicBezTo>
                  <a:pt x="9657" y="7190"/>
                  <a:pt x="9638" y="7195"/>
                  <a:pt x="9619" y="7197"/>
                </a:cubicBezTo>
                <a:cubicBezTo>
                  <a:pt x="9614" y="7198"/>
                  <a:pt x="9609" y="7198"/>
                  <a:pt x="9605" y="7198"/>
                </a:cubicBezTo>
                <a:cubicBezTo>
                  <a:pt x="9499" y="7217"/>
                  <a:pt x="9382" y="7228"/>
                  <a:pt x="9255" y="7228"/>
                </a:cubicBezTo>
                <a:cubicBezTo>
                  <a:pt x="8811" y="7228"/>
                  <a:pt x="8451" y="7098"/>
                  <a:pt x="8451" y="6939"/>
                </a:cubicBezTo>
                <a:cubicBezTo>
                  <a:pt x="8451" y="6861"/>
                  <a:pt x="8539" y="6790"/>
                  <a:pt x="8681" y="6739"/>
                </a:cubicBezTo>
                <a:lnTo>
                  <a:pt x="8691" y="6602"/>
                </a:lnTo>
                <a:cubicBezTo>
                  <a:pt x="8203" y="6681"/>
                  <a:pt x="7861" y="6854"/>
                  <a:pt x="7861" y="7058"/>
                </a:cubicBezTo>
                <a:cubicBezTo>
                  <a:pt x="7861" y="7335"/>
                  <a:pt x="8489" y="7560"/>
                  <a:pt x="9264" y="7560"/>
                </a:cubicBezTo>
                <a:cubicBezTo>
                  <a:pt x="10039" y="7560"/>
                  <a:pt x="10667" y="7335"/>
                  <a:pt x="10667" y="7058"/>
                </a:cubicBezTo>
                <a:cubicBezTo>
                  <a:pt x="10667" y="6855"/>
                  <a:pt x="10328" y="6682"/>
                  <a:pt x="9845" y="6603"/>
                </a:cubicBezTo>
                <a:lnTo>
                  <a:pt x="9863" y="6751"/>
                </a:lnTo>
                <a:close/>
                <a:moveTo>
                  <a:pt x="1068" y="4056"/>
                </a:moveTo>
                <a:cubicBezTo>
                  <a:pt x="1068" y="3866"/>
                  <a:pt x="1220" y="3713"/>
                  <a:pt x="1407" y="3713"/>
                </a:cubicBezTo>
                <a:cubicBezTo>
                  <a:pt x="1594" y="3713"/>
                  <a:pt x="1747" y="3866"/>
                  <a:pt x="1747" y="4056"/>
                </a:cubicBezTo>
                <a:cubicBezTo>
                  <a:pt x="1747" y="4246"/>
                  <a:pt x="1594" y="4399"/>
                  <a:pt x="1407" y="4399"/>
                </a:cubicBezTo>
                <a:cubicBezTo>
                  <a:pt x="1220" y="4399"/>
                  <a:pt x="1068" y="4246"/>
                  <a:pt x="1068" y="4056"/>
                </a:cubicBezTo>
                <a:close/>
                <a:moveTo>
                  <a:pt x="1780" y="4561"/>
                </a:moveTo>
                <a:cubicBezTo>
                  <a:pt x="1731" y="4523"/>
                  <a:pt x="1680" y="4489"/>
                  <a:pt x="1620" y="4469"/>
                </a:cubicBezTo>
                <a:cubicBezTo>
                  <a:pt x="1565" y="4449"/>
                  <a:pt x="1507" y="4439"/>
                  <a:pt x="1449" y="4434"/>
                </a:cubicBezTo>
                <a:lnTo>
                  <a:pt x="1537" y="5365"/>
                </a:lnTo>
                <a:lnTo>
                  <a:pt x="1410" y="5515"/>
                </a:lnTo>
                <a:lnTo>
                  <a:pt x="1266" y="5365"/>
                </a:lnTo>
                <a:lnTo>
                  <a:pt x="1376" y="4433"/>
                </a:lnTo>
                <a:cubicBezTo>
                  <a:pt x="1312" y="4435"/>
                  <a:pt x="1248" y="4446"/>
                  <a:pt x="1189" y="4467"/>
                </a:cubicBezTo>
                <a:cubicBezTo>
                  <a:pt x="1164" y="4476"/>
                  <a:pt x="1140" y="4487"/>
                  <a:pt x="1118" y="4500"/>
                </a:cubicBezTo>
                <a:cubicBezTo>
                  <a:pt x="1078" y="4523"/>
                  <a:pt x="1042" y="4551"/>
                  <a:pt x="1008" y="4582"/>
                </a:cubicBezTo>
                <a:cubicBezTo>
                  <a:pt x="839" y="4734"/>
                  <a:pt x="747" y="4997"/>
                  <a:pt x="728" y="5387"/>
                </a:cubicBezTo>
                <a:cubicBezTo>
                  <a:pt x="725" y="5454"/>
                  <a:pt x="775" y="5511"/>
                  <a:pt x="841" y="5514"/>
                </a:cubicBezTo>
                <a:cubicBezTo>
                  <a:pt x="843" y="5514"/>
                  <a:pt x="845" y="5514"/>
                  <a:pt x="848" y="5514"/>
                </a:cubicBezTo>
                <a:cubicBezTo>
                  <a:pt x="911" y="5514"/>
                  <a:pt x="964" y="5464"/>
                  <a:pt x="967" y="5399"/>
                </a:cubicBezTo>
                <a:cubicBezTo>
                  <a:pt x="980" y="5135"/>
                  <a:pt x="1032" y="4938"/>
                  <a:pt x="1117" y="4821"/>
                </a:cubicBezTo>
                <a:cubicBezTo>
                  <a:pt x="1111" y="4944"/>
                  <a:pt x="1100" y="5167"/>
                  <a:pt x="1090" y="5395"/>
                </a:cubicBezTo>
                <a:cubicBezTo>
                  <a:pt x="1090" y="5399"/>
                  <a:pt x="1089" y="5403"/>
                  <a:pt x="1088" y="5407"/>
                </a:cubicBezTo>
                <a:lnTo>
                  <a:pt x="993" y="6776"/>
                </a:lnTo>
                <a:cubicBezTo>
                  <a:pt x="987" y="6863"/>
                  <a:pt x="1051" y="6938"/>
                  <a:pt x="1136" y="6944"/>
                </a:cubicBezTo>
                <a:cubicBezTo>
                  <a:pt x="1140" y="6944"/>
                  <a:pt x="1144" y="6944"/>
                  <a:pt x="1148" y="6944"/>
                </a:cubicBezTo>
                <a:cubicBezTo>
                  <a:pt x="1228" y="6944"/>
                  <a:pt x="1296" y="6881"/>
                  <a:pt x="1302" y="6798"/>
                </a:cubicBezTo>
                <a:lnTo>
                  <a:pt x="1378" y="5720"/>
                </a:lnTo>
                <a:cubicBezTo>
                  <a:pt x="1389" y="5717"/>
                  <a:pt x="1401" y="5714"/>
                  <a:pt x="1411" y="5714"/>
                </a:cubicBezTo>
                <a:cubicBezTo>
                  <a:pt x="1423" y="5714"/>
                  <a:pt x="1435" y="5716"/>
                  <a:pt x="1446" y="5717"/>
                </a:cubicBezTo>
                <a:lnTo>
                  <a:pt x="1516" y="6807"/>
                </a:lnTo>
                <a:cubicBezTo>
                  <a:pt x="1521" y="6890"/>
                  <a:pt x="1589" y="6954"/>
                  <a:pt x="1671" y="6954"/>
                </a:cubicBezTo>
                <a:cubicBezTo>
                  <a:pt x="1674" y="6954"/>
                  <a:pt x="1677" y="6954"/>
                  <a:pt x="1681" y="6954"/>
                </a:cubicBezTo>
                <a:cubicBezTo>
                  <a:pt x="1766" y="6948"/>
                  <a:pt x="1831" y="6873"/>
                  <a:pt x="1826" y="6787"/>
                </a:cubicBezTo>
                <a:lnTo>
                  <a:pt x="1743" y="5493"/>
                </a:lnTo>
                <a:cubicBezTo>
                  <a:pt x="1742" y="5486"/>
                  <a:pt x="1741" y="5479"/>
                  <a:pt x="1739" y="5472"/>
                </a:cubicBezTo>
                <a:cubicBezTo>
                  <a:pt x="1732" y="5274"/>
                  <a:pt x="1710" y="4981"/>
                  <a:pt x="1697" y="4821"/>
                </a:cubicBezTo>
                <a:cubicBezTo>
                  <a:pt x="1784" y="4939"/>
                  <a:pt x="1833" y="5134"/>
                  <a:pt x="1838" y="5396"/>
                </a:cubicBezTo>
                <a:cubicBezTo>
                  <a:pt x="1840" y="5462"/>
                  <a:pt x="1893" y="5514"/>
                  <a:pt x="1960" y="5514"/>
                </a:cubicBezTo>
                <a:cubicBezTo>
                  <a:pt x="2027" y="5513"/>
                  <a:pt x="2079" y="5458"/>
                  <a:pt x="2078" y="5391"/>
                </a:cubicBezTo>
                <a:cubicBezTo>
                  <a:pt x="2069" y="4988"/>
                  <a:pt x="1969" y="4709"/>
                  <a:pt x="1780" y="4561"/>
                </a:cubicBezTo>
                <a:close/>
                <a:moveTo>
                  <a:pt x="2002" y="6751"/>
                </a:moveTo>
                <a:cubicBezTo>
                  <a:pt x="2124" y="6801"/>
                  <a:pt x="2200" y="6867"/>
                  <a:pt x="2200" y="6939"/>
                </a:cubicBezTo>
                <a:cubicBezTo>
                  <a:pt x="2200" y="7043"/>
                  <a:pt x="2044" y="7134"/>
                  <a:pt x="1813" y="7185"/>
                </a:cubicBezTo>
                <a:cubicBezTo>
                  <a:pt x="1795" y="7190"/>
                  <a:pt x="1777" y="7195"/>
                  <a:pt x="1758" y="7197"/>
                </a:cubicBezTo>
                <a:cubicBezTo>
                  <a:pt x="1753" y="7198"/>
                  <a:pt x="1748" y="7198"/>
                  <a:pt x="1743" y="7198"/>
                </a:cubicBezTo>
                <a:cubicBezTo>
                  <a:pt x="1637" y="7217"/>
                  <a:pt x="1520" y="7228"/>
                  <a:pt x="1394" y="7228"/>
                </a:cubicBezTo>
                <a:cubicBezTo>
                  <a:pt x="950" y="7228"/>
                  <a:pt x="589" y="7098"/>
                  <a:pt x="589" y="6939"/>
                </a:cubicBezTo>
                <a:cubicBezTo>
                  <a:pt x="589" y="6861"/>
                  <a:pt x="678" y="6790"/>
                  <a:pt x="820" y="6739"/>
                </a:cubicBezTo>
                <a:lnTo>
                  <a:pt x="830" y="6602"/>
                </a:lnTo>
                <a:cubicBezTo>
                  <a:pt x="342" y="6681"/>
                  <a:pt x="0" y="6854"/>
                  <a:pt x="0" y="7058"/>
                </a:cubicBezTo>
                <a:cubicBezTo>
                  <a:pt x="0" y="7335"/>
                  <a:pt x="628" y="7560"/>
                  <a:pt x="1403" y="7560"/>
                </a:cubicBezTo>
                <a:cubicBezTo>
                  <a:pt x="2177" y="7560"/>
                  <a:pt x="2805" y="7335"/>
                  <a:pt x="2805" y="7058"/>
                </a:cubicBezTo>
                <a:cubicBezTo>
                  <a:pt x="2805" y="6855"/>
                  <a:pt x="2467" y="6682"/>
                  <a:pt x="1984" y="6603"/>
                </a:cubicBezTo>
                <a:lnTo>
                  <a:pt x="2002" y="675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out-of-basket-commercial-symbol_49779"/>
          <p:cNvSpPr>
            <a:spLocks noChangeAspect="1"/>
          </p:cNvSpPr>
          <p:nvPr/>
        </p:nvSpPr>
        <p:spPr bwMode="auto">
          <a:xfrm>
            <a:off x="1576737" y="3451694"/>
            <a:ext cx="439352" cy="438692"/>
          </a:xfrm>
          <a:custGeom>
            <a:avLst/>
            <a:gdLst>
              <a:gd name="connsiteX0" fmla="*/ 589997 w 609614"/>
              <a:gd name="connsiteY0" fmla="*/ 589080 h 608697"/>
              <a:gd name="connsiteX1" fmla="*/ 609614 w 609614"/>
              <a:gd name="connsiteY1" fmla="*/ 589080 h 608697"/>
              <a:gd name="connsiteX2" fmla="*/ 609614 w 609614"/>
              <a:gd name="connsiteY2" fmla="*/ 608697 h 608697"/>
              <a:gd name="connsiteX3" fmla="*/ 589997 w 609614"/>
              <a:gd name="connsiteY3" fmla="*/ 608697 h 608697"/>
              <a:gd name="connsiteX4" fmla="*/ 383463 w 609614"/>
              <a:gd name="connsiteY4" fmla="*/ 520333 h 608697"/>
              <a:gd name="connsiteX5" fmla="*/ 383463 w 609614"/>
              <a:gd name="connsiteY5" fmla="*/ 589091 h 608697"/>
              <a:gd name="connsiteX6" fmla="*/ 501452 w 609614"/>
              <a:gd name="connsiteY6" fmla="*/ 589091 h 608697"/>
              <a:gd name="connsiteX7" fmla="*/ 501452 w 609614"/>
              <a:gd name="connsiteY7" fmla="*/ 520333 h 608697"/>
              <a:gd name="connsiteX8" fmla="*/ 108126 w 609614"/>
              <a:gd name="connsiteY8" fmla="*/ 520333 h 608697"/>
              <a:gd name="connsiteX9" fmla="*/ 108126 w 609614"/>
              <a:gd name="connsiteY9" fmla="*/ 589091 h 608697"/>
              <a:gd name="connsiteX10" fmla="*/ 226114 w 609614"/>
              <a:gd name="connsiteY10" fmla="*/ 589091 h 608697"/>
              <a:gd name="connsiteX11" fmla="*/ 226114 w 609614"/>
              <a:gd name="connsiteY11" fmla="*/ 520333 h 608697"/>
              <a:gd name="connsiteX12" fmla="*/ 275337 w 609614"/>
              <a:gd name="connsiteY12" fmla="*/ 490853 h 608697"/>
              <a:gd name="connsiteX13" fmla="*/ 314630 w 609614"/>
              <a:gd name="connsiteY13" fmla="*/ 490853 h 608697"/>
              <a:gd name="connsiteX14" fmla="*/ 314630 w 609614"/>
              <a:gd name="connsiteY14" fmla="*/ 549764 h 608697"/>
              <a:gd name="connsiteX15" fmla="*/ 344147 w 609614"/>
              <a:gd name="connsiteY15" fmla="*/ 549764 h 608697"/>
              <a:gd name="connsiteX16" fmla="*/ 344147 w 609614"/>
              <a:gd name="connsiteY16" fmla="*/ 569463 h 608697"/>
              <a:gd name="connsiteX17" fmla="*/ 265467 w 609614"/>
              <a:gd name="connsiteY17" fmla="*/ 569463 h 608697"/>
              <a:gd name="connsiteX18" fmla="*/ 265467 w 609614"/>
              <a:gd name="connsiteY18" fmla="*/ 549764 h 608697"/>
              <a:gd name="connsiteX19" fmla="*/ 294984 w 609614"/>
              <a:gd name="connsiteY19" fmla="*/ 549764 h 608697"/>
              <a:gd name="connsiteX20" fmla="*/ 294984 w 609614"/>
              <a:gd name="connsiteY20" fmla="*/ 510552 h 608697"/>
              <a:gd name="connsiteX21" fmla="*/ 275337 w 609614"/>
              <a:gd name="connsiteY21" fmla="*/ 510552 h 608697"/>
              <a:gd name="connsiteX22" fmla="*/ 245840 w 609614"/>
              <a:gd name="connsiteY22" fmla="*/ 471272 h 608697"/>
              <a:gd name="connsiteX23" fmla="*/ 245840 w 609614"/>
              <a:gd name="connsiteY23" fmla="*/ 589091 h 608697"/>
              <a:gd name="connsiteX24" fmla="*/ 363829 w 609614"/>
              <a:gd name="connsiteY24" fmla="*/ 589091 h 608697"/>
              <a:gd name="connsiteX25" fmla="*/ 363829 w 609614"/>
              <a:gd name="connsiteY25" fmla="*/ 471272 h 608697"/>
              <a:gd name="connsiteX26" fmla="*/ 353966 w 609614"/>
              <a:gd name="connsiteY26" fmla="*/ 471272 h 608697"/>
              <a:gd name="connsiteX27" fmla="*/ 255611 w 609614"/>
              <a:gd name="connsiteY27" fmla="*/ 471272 h 608697"/>
              <a:gd name="connsiteX28" fmla="*/ 314606 w 609614"/>
              <a:gd name="connsiteY28" fmla="*/ 431968 h 608697"/>
              <a:gd name="connsiteX29" fmla="*/ 314606 w 609614"/>
              <a:gd name="connsiteY29" fmla="*/ 451666 h 608697"/>
              <a:gd name="connsiteX30" fmla="*/ 334332 w 609614"/>
              <a:gd name="connsiteY30" fmla="*/ 451666 h 608697"/>
              <a:gd name="connsiteX31" fmla="*/ 334332 w 609614"/>
              <a:gd name="connsiteY31" fmla="*/ 431968 h 608697"/>
              <a:gd name="connsiteX32" fmla="*/ 275337 w 609614"/>
              <a:gd name="connsiteY32" fmla="*/ 431968 h 608697"/>
              <a:gd name="connsiteX33" fmla="*/ 275337 w 609614"/>
              <a:gd name="connsiteY33" fmla="*/ 451666 h 608697"/>
              <a:gd name="connsiteX34" fmla="*/ 294972 w 609614"/>
              <a:gd name="connsiteY34" fmla="*/ 451666 h 608697"/>
              <a:gd name="connsiteX35" fmla="*/ 294972 w 609614"/>
              <a:gd name="connsiteY35" fmla="*/ 431968 h 608697"/>
              <a:gd name="connsiteX36" fmla="*/ 275337 w 609614"/>
              <a:gd name="connsiteY36" fmla="*/ 333847 h 608697"/>
              <a:gd name="connsiteX37" fmla="*/ 275337 w 609614"/>
              <a:gd name="connsiteY37" fmla="*/ 412362 h 608697"/>
              <a:gd name="connsiteX38" fmla="*/ 294972 w 609614"/>
              <a:gd name="connsiteY38" fmla="*/ 412362 h 608697"/>
              <a:gd name="connsiteX39" fmla="*/ 294972 w 609614"/>
              <a:gd name="connsiteY39" fmla="*/ 353453 h 608697"/>
              <a:gd name="connsiteX40" fmla="*/ 314606 w 609614"/>
              <a:gd name="connsiteY40" fmla="*/ 353453 h 608697"/>
              <a:gd name="connsiteX41" fmla="*/ 314606 w 609614"/>
              <a:gd name="connsiteY41" fmla="*/ 412362 h 608697"/>
              <a:gd name="connsiteX42" fmla="*/ 334332 w 609614"/>
              <a:gd name="connsiteY42" fmla="*/ 412362 h 608697"/>
              <a:gd name="connsiteX43" fmla="*/ 334332 w 609614"/>
              <a:gd name="connsiteY43" fmla="*/ 333847 h 608697"/>
              <a:gd name="connsiteX44" fmla="*/ 157361 w 609614"/>
              <a:gd name="connsiteY44" fmla="*/ 333845 h 608697"/>
              <a:gd name="connsiteX45" fmla="*/ 176978 w 609614"/>
              <a:gd name="connsiteY45" fmla="*/ 333845 h 608697"/>
              <a:gd name="connsiteX46" fmla="*/ 176978 w 609614"/>
              <a:gd name="connsiteY46" fmla="*/ 353462 h 608697"/>
              <a:gd name="connsiteX47" fmla="*/ 157361 w 609614"/>
              <a:gd name="connsiteY47" fmla="*/ 353462 h 608697"/>
              <a:gd name="connsiteX48" fmla="*/ 176978 w 609614"/>
              <a:gd name="connsiteY48" fmla="*/ 314157 h 608697"/>
              <a:gd name="connsiteX49" fmla="*/ 196595 w 609614"/>
              <a:gd name="connsiteY49" fmla="*/ 314157 h 608697"/>
              <a:gd name="connsiteX50" fmla="*/ 196595 w 609614"/>
              <a:gd name="connsiteY50" fmla="*/ 333845 h 608697"/>
              <a:gd name="connsiteX51" fmla="*/ 176978 w 609614"/>
              <a:gd name="connsiteY51" fmla="*/ 333845 h 608697"/>
              <a:gd name="connsiteX52" fmla="*/ 137602 w 609614"/>
              <a:gd name="connsiteY52" fmla="*/ 314157 h 608697"/>
              <a:gd name="connsiteX53" fmla="*/ 157360 w 609614"/>
              <a:gd name="connsiteY53" fmla="*/ 314157 h 608697"/>
              <a:gd name="connsiteX54" fmla="*/ 157360 w 609614"/>
              <a:gd name="connsiteY54" fmla="*/ 333845 h 608697"/>
              <a:gd name="connsiteX55" fmla="*/ 137602 w 609614"/>
              <a:gd name="connsiteY55" fmla="*/ 333845 h 608697"/>
              <a:gd name="connsiteX56" fmla="*/ 157361 w 609614"/>
              <a:gd name="connsiteY56" fmla="*/ 294540 h 608697"/>
              <a:gd name="connsiteX57" fmla="*/ 176978 w 609614"/>
              <a:gd name="connsiteY57" fmla="*/ 294540 h 608697"/>
              <a:gd name="connsiteX58" fmla="*/ 176978 w 609614"/>
              <a:gd name="connsiteY58" fmla="*/ 314157 h 608697"/>
              <a:gd name="connsiteX59" fmla="*/ 157361 w 609614"/>
              <a:gd name="connsiteY59" fmla="*/ 314157 h 608697"/>
              <a:gd name="connsiteX60" fmla="*/ 452324 w 609614"/>
              <a:gd name="connsiteY60" fmla="*/ 235618 h 608697"/>
              <a:gd name="connsiteX61" fmla="*/ 471941 w 609614"/>
              <a:gd name="connsiteY61" fmla="*/ 235618 h 608697"/>
              <a:gd name="connsiteX62" fmla="*/ 471941 w 609614"/>
              <a:gd name="connsiteY62" fmla="*/ 255235 h 608697"/>
              <a:gd name="connsiteX63" fmla="*/ 452324 w 609614"/>
              <a:gd name="connsiteY63" fmla="*/ 255235 h 608697"/>
              <a:gd name="connsiteX64" fmla="*/ 292667 w 609614"/>
              <a:gd name="connsiteY64" fmla="*/ 216027 h 608697"/>
              <a:gd name="connsiteX65" fmla="*/ 304835 w 609614"/>
              <a:gd name="connsiteY65" fmla="*/ 236186 h 608697"/>
              <a:gd name="connsiteX66" fmla="*/ 316910 w 609614"/>
              <a:gd name="connsiteY66" fmla="*/ 216027 h 608697"/>
              <a:gd name="connsiteX67" fmla="*/ 471941 w 609614"/>
              <a:gd name="connsiteY67" fmla="*/ 216001 h 608697"/>
              <a:gd name="connsiteX68" fmla="*/ 491629 w 609614"/>
              <a:gd name="connsiteY68" fmla="*/ 216001 h 608697"/>
              <a:gd name="connsiteX69" fmla="*/ 491629 w 609614"/>
              <a:gd name="connsiteY69" fmla="*/ 235618 h 608697"/>
              <a:gd name="connsiteX70" fmla="*/ 471941 w 609614"/>
              <a:gd name="connsiteY70" fmla="*/ 235618 h 608697"/>
              <a:gd name="connsiteX71" fmla="*/ 432636 w 609614"/>
              <a:gd name="connsiteY71" fmla="*/ 216001 h 608697"/>
              <a:gd name="connsiteX72" fmla="*/ 452324 w 609614"/>
              <a:gd name="connsiteY72" fmla="*/ 216001 h 608697"/>
              <a:gd name="connsiteX73" fmla="*/ 452324 w 609614"/>
              <a:gd name="connsiteY73" fmla="*/ 235618 h 608697"/>
              <a:gd name="connsiteX74" fmla="*/ 432636 w 609614"/>
              <a:gd name="connsiteY74" fmla="*/ 235618 h 608697"/>
              <a:gd name="connsiteX75" fmla="*/ 452324 w 609614"/>
              <a:gd name="connsiteY75" fmla="*/ 196313 h 608697"/>
              <a:gd name="connsiteX76" fmla="*/ 471941 w 609614"/>
              <a:gd name="connsiteY76" fmla="*/ 196313 h 608697"/>
              <a:gd name="connsiteX77" fmla="*/ 471941 w 609614"/>
              <a:gd name="connsiteY77" fmla="*/ 216001 h 608697"/>
              <a:gd name="connsiteX78" fmla="*/ 452324 w 609614"/>
              <a:gd name="connsiteY78" fmla="*/ 216001 h 608697"/>
              <a:gd name="connsiteX79" fmla="*/ 58993 w 609614"/>
              <a:gd name="connsiteY79" fmla="*/ 147270 h 608697"/>
              <a:gd name="connsiteX80" fmla="*/ 78610 w 609614"/>
              <a:gd name="connsiteY80" fmla="*/ 147270 h 608697"/>
              <a:gd name="connsiteX81" fmla="*/ 78610 w 609614"/>
              <a:gd name="connsiteY81" fmla="*/ 166887 h 608697"/>
              <a:gd name="connsiteX82" fmla="*/ 58993 w 609614"/>
              <a:gd name="connsiteY82" fmla="*/ 166887 h 608697"/>
              <a:gd name="connsiteX83" fmla="*/ 570309 w 609614"/>
              <a:gd name="connsiteY83" fmla="*/ 137461 h 608697"/>
              <a:gd name="connsiteX84" fmla="*/ 589997 w 609614"/>
              <a:gd name="connsiteY84" fmla="*/ 137461 h 608697"/>
              <a:gd name="connsiteX85" fmla="*/ 589997 w 609614"/>
              <a:gd name="connsiteY85" fmla="*/ 157149 h 608697"/>
              <a:gd name="connsiteX86" fmla="*/ 570309 w 609614"/>
              <a:gd name="connsiteY86" fmla="*/ 157149 h 608697"/>
              <a:gd name="connsiteX87" fmla="*/ 304835 w 609614"/>
              <a:gd name="connsiteY87" fmla="*/ 137420 h 608697"/>
              <a:gd name="connsiteX88" fmla="*/ 275337 w 609614"/>
              <a:gd name="connsiteY88" fmla="*/ 166875 h 608697"/>
              <a:gd name="connsiteX89" fmla="*/ 304835 w 609614"/>
              <a:gd name="connsiteY89" fmla="*/ 196329 h 608697"/>
              <a:gd name="connsiteX90" fmla="*/ 334332 w 609614"/>
              <a:gd name="connsiteY90" fmla="*/ 166875 h 608697"/>
              <a:gd name="connsiteX91" fmla="*/ 304835 w 609614"/>
              <a:gd name="connsiteY91" fmla="*/ 137420 h 608697"/>
              <a:gd name="connsiteX92" fmla="*/ 186938 w 609614"/>
              <a:gd name="connsiteY92" fmla="*/ 127663 h 608697"/>
              <a:gd name="connsiteX93" fmla="*/ 176983 w 609614"/>
              <a:gd name="connsiteY93" fmla="*/ 137604 h 608697"/>
              <a:gd name="connsiteX94" fmla="*/ 176983 w 609614"/>
              <a:gd name="connsiteY94" fmla="*/ 140089 h 608697"/>
              <a:gd name="connsiteX95" fmla="*/ 179287 w 609614"/>
              <a:gd name="connsiteY95" fmla="*/ 146532 h 608697"/>
              <a:gd name="connsiteX96" fmla="*/ 275337 w 609614"/>
              <a:gd name="connsiteY96" fmla="*/ 261498 h 608697"/>
              <a:gd name="connsiteX97" fmla="*/ 275337 w 609614"/>
              <a:gd name="connsiteY97" fmla="*/ 314149 h 608697"/>
              <a:gd name="connsiteX98" fmla="*/ 334332 w 609614"/>
              <a:gd name="connsiteY98" fmla="*/ 314149 h 608697"/>
              <a:gd name="connsiteX99" fmla="*/ 334332 w 609614"/>
              <a:gd name="connsiteY99" fmla="*/ 261498 h 608697"/>
              <a:gd name="connsiteX100" fmla="*/ 430290 w 609614"/>
              <a:gd name="connsiteY100" fmla="*/ 146440 h 608697"/>
              <a:gd name="connsiteX101" fmla="*/ 432594 w 609614"/>
              <a:gd name="connsiteY101" fmla="*/ 140089 h 608697"/>
              <a:gd name="connsiteX102" fmla="*/ 432594 w 609614"/>
              <a:gd name="connsiteY102" fmla="*/ 137604 h 608697"/>
              <a:gd name="connsiteX103" fmla="*/ 422639 w 609614"/>
              <a:gd name="connsiteY103" fmla="*/ 127663 h 608697"/>
              <a:gd name="connsiteX104" fmla="*/ 414804 w 609614"/>
              <a:gd name="connsiteY104" fmla="*/ 131437 h 608697"/>
              <a:gd name="connsiteX105" fmla="*/ 348896 w 609614"/>
              <a:gd name="connsiteY105" fmla="*/ 216027 h 608697"/>
              <a:gd name="connsiteX106" fmla="*/ 339862 w 609614"/>
              <a:gd name="connsiteY106" fmla="*/ 216027 h 608697"/>
              <a:gd name="connsiteX107" fmla="*/ 304835 w 609614"/>
              <a:gd name="connsiteY107" fmla="*/ 274385 h 608697"/>
              <a:gd name="connsiteX108" fmla="*/ 269715 w 609614"/>
              <a:gd name="connsiteY108" fmla="*/ 216027 h 608697"/>
              <a:gd name="connsiteX109" fmla="*/ 260681 w 609614"/>
              <a:gd name="connsiteY109" fmla="*/ 216027 h 608697"/>
              <a:gd name="connsiteX110" fmla="*/ 194866 w 609614"/>
              <a:gd name="connsiteY110" fmla="*/ 131437 h 608697"/>
              <a:gd name="connsiteX111" fmla="*/ 186938 w 609614"/>
              <a:gd name="connsiteY111" fmla="*/ 127663 h 608697"/>
              <a:gd name="connsiteX112" fmla="*/ 78610 w 609614"/>
              <a:gd name="connsiteY112" fmla="*/ 127653 h 608697"/>
              <a:gd name="connsiteX113" fmla="*/ 98368 w 609614"/>
              <a:gd name="connsiteY113" fmla="*/ 127653 h 608697"/>
              <a:gd name="connsiteX114" fmla="*/ 98368 w 609614"/>
              <a:gd name="connsiteY114" fmla="*/ 147270 h 608697"/>
              <a:gd name="connsiteX115" fmla="*/ 78610 w 609614"/>
              <a:gd name="connsiteY115" fmla="*/ 147270 h 608697"/>
              <a:gd name="connsiteX116" fmla="*/ 39375 w 609614"/>
              <a:gd name="connsiteY116" fmla="*/ 127653 h 608697"/>
              <a:gd name="connsiteX117" fmla="*/ 58992 w 609614"/>
              <a:gd name="connsiteY117" fmla="*/ 127653 h 608697"/>
              <a:gd name="connsiteX118" fmla="*/ 58992 w 609614"/>
              <a:gd name="connsiteY118" fmla="*/ 147270 h 608697"/>
              <a:gd name="connsiteX119" fmla="*/ 39375 w 609614"/>
              <a:gd name="connsiteY119" fmla="*/ 147270 h 608697"/>
              <a:gd name="connsiteX120" fmla="*/ 589997 w 609614"/>
              <a:gd name="connsiteY120" fmla="*/ 117844 h 608697"/>
              <a:gd name="connsiteX121" fmla="*/ 609614 w 609614"/>
              <a:gd name="connsiteY121" fmla="*/ 117844 h 608697"/>
              <a:gd name="connsiteX122" fmla="*/ 609614 w 609614"/>
              <a:gd name="connsiteY122" fmla="*/ 137461 h 608697"/>
              <a:gd name="connsiteX123" fmla="*/ 589997 w 609614"/>
              <a:gd name="connsiteY123" fmla="*/ 137461 h 608697"/>
              <a:gd name="connsiteX124" fmla="*/ 550621 w 609614"/>
              <a:gd name="connsiteY124" fmla="*/ 117844 h 608697"/>
              <a:gd name="connsiteX125" fmla="*/ 570309 w 609614"/>
              <a:gd name="connsiteY125" fmla="*/ 117844 h 608697"/>
              <a:gd name="connsiteX126" fmla="*/ 570309 w 609614"/>
              <a:gd name="connsiteY126" fmla="*/ 137461 h 608697"/>
              <a:gd name="connsiteX127" fmla="*/ 550621 w 609614"/>
              <a:gd name="connsiteY127" fmla="*/ 137461 h 608697"/>
              <a:gd name="connsiteX128" fmla="*/ 186938 w 609614"/>
              <a:gd name="connsiteY128" fmla="*/ 107965 h 608697"/>
              <a:gd name="connsiteX129" fmla="*/ 210352 w 609614"/>
              <a:gd name="connsiteY129" fmla="*/ 119379 h 608697"/>
              <a:gd name="connsiteX130" fmla="*/ 257731 w 609614"/>
              <a:gd name="connsiteY130" fmla="*/ 180221 h 608697"/>
              <a:gd name="connsiteX131" fmla="*/ 255611 w 609614"/>
              <a:gd name="connsiteY131" fmla="*/ 166875 h 608697"/>
              <a:gd name="connsiteX132" fmla="*/ 304835 w 609614"/>
              <a:gd name="connsiteY132" fmla="*/ 117814 h 608697"/>
              <a:gd name="connsiteX133" fmla="*/ 353966 w 609614"/>
              <a:gd name="connsiteY133" fmla="*/ 166875 h 608697"/>
              <a:gd name="connsiteX134" fmla="*/ 351938 w 609614"/>
              <a:gd name="connsiteY134" fmla="*/ 180221 h 608697"/>
              <a:gd name="connsiteX135" fmla="*/ 399226 w 609614"/>
              <a:gd name="connsiteY135" fmla="*/ 119379 h 608697"/>
              <a:gd name="connsiteX136" fmla="*/ 422639 w 609614"/>
              <a:gd name="connsiteY136" fmla="*/ 107965 h 608697"/>
              <a:gd name="connsiteX137" fmla="*/ 452320 w 609614"/>
              <a:gd name="connsiteY137" fmla="*/ 137604 h 608697"/>
              <a:gd name="connsiteX138" fmla="*/ 452320 w 609614"/>
              <a:gd name="connsiteY138" fmla="*/ 140089 h 608697"/>
              <a:gd name="connsiteX139" fmla="*/ 445407 w 609614"/>
              <a:gd name="connsiteY139" fmla="*/ 159051 h 608697"/>
              <a:gd name="connsiteX140" fmla="*/ 353966 w 609614"/>
              <a:gd name="connsiteY140" fmla="*/ 268678 h 608697"/>
              <a:gd name="connsiteX141" fmla="*/ 353966 w 609614"/>
              <a:gd name="connsiteY141" fmla="*/ 451666 h 608697"/>
              <a:gd name="connsiteX142" fmla="*/ 383463 w 609614"/>
              <a:gd name="connsiteY142" fmla="*/ 451666 h 608697"/>
              <a:gd name="connsiteX143" fmla="*/ 383463 w 609614"/>
              <a:gd name="connsiteY143" fmla="*/ 500727 h 608697"/>
              <a:gd name="connsiteX144" fmla="*/ 521086 w 609614"/>
              <a:gd name="connsiteY144" fmla="*/ 500727 h 608697"/>
              <a:gd name="connsiteX145" fmla="*/ 521086 w 609614"/>
              <a:gd name="connsiteY145" fmla="*/ 589091 h 608697"/>
              <a:gd name="connsiteX146" fmla="*/ 570309 w 609614"/>
              <a:gd name="connsiteY146" fmla="*/ 589091 h 608697"/>
              <a:gd name="connsiteX147" fmla="*/ 570309 w 609614"/>
              <a:gd name="connsiteY147" fmla="*/ 608697 h 608697"/>
              <a:gd name="connsiteX148" fmla="*/ 0 w 609614"/>
              <a:gd name="connsiteY148" fmla="*/ 608697 h 608697"/>
              <a:gd name="connsiteX149" fmla="*/ 0 w 609614"/>
              <a:gd name="connsiteY149" fmla="*/ 589091 h 608697"/>
              <a:gd name="connsiteX150" fmla="*/ 88491 w 609614"/>
              <a:gd name="connsiteY150" fmla="*/ 589091 h 608697"/>
              <a:gd name="connsiteX151" fmla="*/ 88491 w 609614"/>
              <a:gd name="connsiteY151" fmla="*/ 500727 h 608697"/>
              <a:gd name="connsiteX152" fmla="*/ 226114 w 609614"/>
              <a:gd name="connsiteY152" fmla="*/ 500727 h 608697"/>
              <a:gd name="connsiteX153" fmla="*/ 226114 w 609614"/>
              <a:gd name="connsiteY153" fmla="*/ 451666 h 608697"/>
              <a:gd name="connsiteX154" fmla="*/ 255611 w 609614"/>
              <a:gd name="connsiteY154" fmla="*/ 451666 h 608697"/>
              <a:gd name="connsiteX155" fmla="*/ 255611 w 609614"/>
              <a:gd name="connsiteY155" fmla="*/ 268678 h 608697"/>
              <a:gd name="connsiteX156" fmla="*/ 164170 w 609614"/>
              <a:gd name="connsiteY156" fmla="*/ 159051 h 608697"/>
              <a:gd name="connsiteX157" fmla="*/ 157349 w 609614"/>
              <a:gd name="connsiteY157" fmla="*/ 140089 h 608697"/>
              <a:gd name="connsiteX158" fmla="*/ 157349 w 609614"/>
              <a:gd name="connsiteY158" fmla="*/ 137604 h 608697"/>
              <a:gd name="connsiteX159" fmla="*/ 186938 w 609614"/>
              <a:gd name="connsiteY159" fmla="*/ 107965 h 608697"/>
              <a:gd name="connsiteX160" fmla="*/ 58993 w 609614"/>
              <a:gd name="connsiteY160" fmla="*/ 107965 h 608697"/>
              <a:gd name="connsiteX161" fmla="*/ 78610 w 609614"/>
              <a:gd name="connsiteY161" fmla="*/ 107965 h 608697"/>
              <a:gd name="connsiteX162" fmla="*/ 78610 w 609614"/>
              <a:gd name="connsiteY162" fmla="*/ 127653 h 608697"/>
              <a:gd name="connsiteX163" fmla="*/ 58993 w 609614"/>
              <a:gd name="connsiteY163" fmla="*/ 127653 h 608697"/>
              <a:gd name="connsiteX164" fmla="*/ 570309 w 609614"/>
              <a:gd name="connsiteY164" fmla="*/ 98227 h 608697"/>
              <a:gd name="connsiteX165" fmla="*/ 589997 w 609614"/>
              <a:gd name="connsiteY165" fmla="*/ 98227 h 608697"/>
              <a:gd name="connsiteX166" fmla="*/ 589997 w 609614"/>
              <a:gd name="connsiteY166" fmla="*/ 117844 h 608697"/>
              <a:gd name="connsiteX167" fmla="*/ 570309 w 609614"/>
              <a:gd name="connsiteY167" fmla="*/ 117844 h 608697"/>
              <a:gd name="connsiteX168" fmla="*/ 255588 w 609614"/>
              <a:gd name="connsiteY168" fmla="*/ 78539 h 608697"/>
              <a:gd name="connsiteX169" fmla="*/ 275346 w 609614"/>
              <a:gd name="connsiteY169" fmla="*/ 78539 h 608697"/>
              <a:gd name="connsiteX170" fmla="*/ 275346 w 609614"/>
              <a:gd name="connsiteY170" fmla="*/ 98227 h 608697"/>
              <a:gd name="connsiteX171" fmla="*/ 255588 w 609614"/>
              <a:gd name="connsiteY171" fmla="*/ 98227 h 608697"/>
              <a:gd name="connsiteX172" fmla="*/ 275346 w 609614"/>
              <a:gd name="connsiteY172" fmla="*/ 58922 h 608697"/>
              <a:gd name="connsiteX173" fmla="*/ 294963 w 609614"/>
              <a:gd name="connsiteY173" fmla="*/ 58922 h 608697"/>
              <a:gd name="connsiteX174" fmla="*/ 294963 w 609614"/>
              <a:gd name="connsiteY174" fmla="*/ 78539 h 608697"/>
              <a:gd name="connsiteX175" fmla="*/ 275346 w 609614"/>
              <a:gd name="connsiteY175" fmla="*/ 78539 h 608697"/>
              <a:gd name="connsiteX176" fmla="*/ 235971 w 609614"/>
              <a:gd name="connsiteY176" fmla="*/ 58922 h 608697"/>
              <a:gd name="connsiteX177" fmla="*/ 255588 w 609614"/>
              <a:gd name="connsiteY177" fmla="*/ 58922 h 608697"/>
              <a:gd name="connsiteX178" fmla="*/ 255588 w 609614"/>
              <a:gd name="connsiteY178" fmla="*/ 78539 h 608697"/>
              <a:gd name="connsiteX179" fmla="*/ 235971 w 609614"/>
              <a:gd name="connsiteY179" fmla="*/ 78539 h 608697"/>
              <a:gd name="connsiteX180" fmla="*/ 452324 w 609614"/>
              <a:gd name="connsiteY180" fmla="*/ 39305 h 608697"/>
              <a:gd name="connsiteX181" fmla="*/ 471941 w 609614"/>
              <a:gd name="connsiteY181" fmla="*/ 39305 h 608697"/>
              <a:gd name="connsiteX182" fmla="*/ 471941 w 609614"/>
              <a:gd name="connsiteY182" fmla="*/ 58922 h 608697"/>
              <a:gd name="connsiteX183" fmla="*/ 452324 w 609614"/>
              <a:gd name="connsiteY183" fmla="*/ 58922 h 608697"/>
              <a:gd name="connsiteX184" fmla="*/ 255588 w 609614"/>
              <a:gd name="connsiteY184" fmla="*/ 39305 h 608697"/>
              <a:gd name="connsiteX185" fmla="*/ 275346 w 609614"/>
              <a:gd name="connsiteY185" fmla="*/ 39305 h 608697"/>
              <a:gd name="connsiteX186" fmla="*/ 275346 w 609614"/>
              <a:gd name="connsiteY186" fmla="*/ 58922 h 608697"/>
              <a:gd name="connsiteX187" fmla="*/ 255588 w 609614"/>
              <a:gd name="connsiteY187" fmla="*/ 58922 h 608697"/>
              <a:gd name="connsiteX188" fmla="*/ 137602 w 609614"/>
              <a:gd name="connsiteY188" fmla="*/ 39305 h 608697"/>
              <a:gd name="connsiteX189" fmla="*/ 157360 w 609614"/>
              <a:gd name="connsiteY189" fmla="*/ 39305 h 608697"/>
              <a:gd name="connsiteX190" fmla="*/ 157360 w 609614"/>
              <a:gd name="connsiteY190" fmla="*/ 58922 h 608697"/>
              <a:gd name="connsiteX191" fmla="*/ 137602 w 609614"/>
              <a:gd name="connsiteY191" fmla="*/ 58922 h 608697"/>
              <a:gd name="connsiteX192" fmla="*/ 471941 w 609614"/>
              <a:gd name="connsiteY192" fmla="*/ 19617 h 608697"/>
              <a:gd name="connsiteX193" fmla="*/ 491629 w 609614"/>
              <a:gd name="connsiteY193" fmla="*/ 19617 h 608697"/>
              <a:gd name="connsiteX194" fmla="*/ 491629 w 609614"/>
              <a:gd name="connsiteY194" fmla="*/ 39305 h 608697"/>
              <a:gd name="connsiteX195" fmla="*/ 471941 w 609614"/>
              <a:gd name="connsiteY195" fmla="*/ 39305 h 608697"/>
              <a:gd name="connsiteX196" fmla="*/ 432636 w 609614"/>
              <a:gd name="connsiteY196" fmla="*/ 19617 h 608697"/>
              <a:gd name="connsiteX197" fmla="*/ 452324 w 609614"/>
              <a:gd name="connsiteY197" fmla="*/ 19617 h 608697"/>
              <a:gd name="connsiteX198" fmla="*/ 452324 w 609614"/>
              <a:gd name="connsiteY198" fmla="*/ 39305 h 608697"/>
              <a:gd name="connsiteX199" fmla="*/ 432636 w 609614"/>
              <a:gd name="connsiteY199" fmla="*/ 39305 h 608697"/>
              <a:gd name="connsiteX200" fmla="*/ 157361 w 609614"/>
              <a:gd name="connsiteY200" fmla="*/ 19617 h 608697"/>
              <a:gd name="connsiteX201" fmla="*/ 176978 w 609614"/>
              <a:gd name="connsiteY201" fmla="*/ 19617 h 608697"/>
              <a:gd name="connsiteX202" fmla="*/ 176978 w 609614"/>
              <a:gd name="connsiteY202" fmla="*/ 39305 h 608697"/>
              <a:gd name="connsiteX203" fmla="*/ 157361 w 609614"/>
              <a:gd name="connsiteY203" fmla="*/ 39305 h 608697"/>
              <a:gd name="connsiteX204" fmla="*/ 117985 w 609614"/>
              <a:gd name="connsiteY204" fmla="*/ 19617 h 608697"/>
              <a:gd name="connsiteX205" fmla="*/ 137602 w 609614"/>
              <a:gd name="connsiteY205" fmla="*/ 19617 h 608697"/>
              <a:gd name="connsiteX206" fmla="*/ 137602 w 609614"/>
              <a:gd name="connsiteY206" fmla="*/ 39305 h 608697"/>
              <a:gd name="connsiteX207" fmla="*/ 117985 w 609614"/>
              <a:gd name="connsiteY207" fmla="*/ 39305 h 608697"/>
              <a:gd name="connsiteX208" fmla="*/ 452324 w 609614"/>
              <a:gd name="connsiteY208" fmla="*/ 0 h 608697"/>
              <a:gd name="connsiteX209" fmla="*/ 471941 w 609614"/>
              <a:gd name="connsiteY209" fmla="*/ 0 h 608697"/>
              <a:gd name="connsiteX210" fmla="*/ 471941 w 609614"/>
              <a:gd name="connsiteY210" fmla="*/ 19617 h 608697"/>
              <a:gd name="connsiteX211" fmla="*/ 452324 w 609614"/>
              <a:gd name="connsiteY211" fmla="*/ 19617 h 608697"/>
              <a:gd name="connsiteX212" fmla="*/ 137602 w 609614"/>
              <a:gd name="connsiteY212" fmla="*/ 0 h 608697"/>
              <a:gd name="connsiteX213" fmla="*/ 157360 w 609614"/>
              <a:gd name="connsiteY213" fmla="*/ 0 h 608697"/>
              <a:gd name="connsiteX214" fmla="*/ 157360 w 609614"/>
              <a:gd name="connsiteY214" fmla="*/ 19617 h 608697"/>
              <a:gd name="connsiteX215" fmla="*/ 137602 w 609614"/>
              <a:gd name="connsiteY215" fmla="*/ 19617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609614" h="608697">
                <a:moveTo>
                  <a:pt x="589997" y="589080"/>
                </a:moveTo>
                <a:lnTo>
                  <a:pt x="609614" y="589080"/>
                </a:lnTo>
                <a:lnTo>
                  <a:pt x="609614" y="608697"/>
                </a:lnTo>
                <a:lnTo>
                  <a:pt x="589997" y="608697"/>
                </a:lnTo>
                <a:close/>
                <a:moveTo>
                  <a:pt x="383463" y="520333"/>
                </a:moveTo>
                <a:lnTo>
                  <a:pt x="383463" y="589091"/>
                </a:lnTo>
                <a:lnTo>
                  <a:pt x="501452" y="589091"/>
                </a:lnTo>
                <a:lnTo>
                  <a:pt x="501452" y="520333"/>
                </a:lnTo>
                <a:close/>
                <a:moveTo>
                  <a:pt x="108126" y="520333"/>
                </a:moveTo>
                <a:lnTo>
                  <a:pt x="108126" y="589091"/>
                </a:lnTo>
                <a:lnTo>
                  <a:pt x="226114" y="589091"/>
                </a:lnTo>
                <a:lnTo>
                  <a:pt x="226114" y="520333"/>
                </a:lnTo>
                <a:close/>
                <a:moveTo>
                  <a:pt x="275337" y="490853"/>
                </a:moveTo>
                <a:lnTo>
                  <a:pt x="314630" y="490853"/>
                </a:lnTo>
                <a:lnTo>
                  <a:pt x="314630" y="549764"/>
                </a:lnTo>
                <a:lnTo>
                  <a:pt x="344147" y="549764"/>
                </a:lnTo>
                <a:lnTo>
                  <a:pt x="344147" y="569463"/>
                </a:lnTo>
                <a:lnTo>
                  <a:pt x="265467" y="569463"/>
                </a:lnTo>
                <a:lnTo>
                  <a:pt x="265467" y="549764"/>
                </a:lnTo>
                <a:lnTo>
                  <a:pt x="294984" y="549764"/>
                </a:lnTo>
                <a:lnTo>
                  <a:pt x="294984" y="510552"/>
                </a:lnTo>
                <a:lnTo>
                  <a:pt x="275337" y="510552"/>
                </a:lnTo>
                <a:close/>
                <a:moveTo>
                  <a:pt x="245840" y="471272"/>
                </a:moveTo>
                <a:lnTo>
                  <a:pt x="245840" y="589091"/>
                </a:lnTo>
                <a:lnTo>
                  <a:pt x="363829" y="589091"/>
                </a:lnTo>
                <a:lnTo>
                  <a:pt x="363829" y="471272"/>
                </a:lnTo>
                <a:lnTo>
                  <a:pt x="353966" y="471272"/>
                </a:lnTo>
                <a:lnTo>
                  <a:pt x="255611" y="471272"/>
                </a:lnTo>
                <a:close/>
                <a:moveTo>
                  <a:pt x="314606" y="431968"/>
                </a:moveTo>
                <a:lnTo>
                  <a:pt x="314606" y="451666"/>
                </a:lnTo>
                <a:lnTo>
                  <a:pt x="334332" y="451666"/>
                </a:lnTo>
                <a:lnTo>
                  <a:pt x="334332" y="431968"/>
                </a:lnTo>
                <a:close/>
                <a:moveTo>
                  <a:pt x="275337" y="431968"/>
                </a:moveTo>
                <a:lnTo>
                  <a:pt x="275337" y="451666"/>
                </a:lnTo>
                <a:lnTo>
                  <a:pt x="294972" y="451666"/>
                </a:lnTo>
                <a:lnTo>
                  <a:pt x="294972" y="431968"/>
                </a:lnTo>
                <a:close/>
                <a:moveTo>
                  <a:pt x="275337" y="333847"/>
                </a:moveTo>
                <a:lnTo>
                  <a:pt x="275337" y="412362"/>
                </a:lnTo>
                <a:lnTo>
                  <a:pt x="294972" y="412362"/>
                </a:lnTo>
                <a:lnTo>
                  <a:pt x="294972" y="353453"/>
                </a:lnTo>
                <a:lnTo>
                  <a:pt x="314606" y="353453"/>
                </a:lnTo>
                <a:lnTo>
                  <a:pt x="314606" y="412362"/>
                </a:lnTo>
                <a:lnTo>
                  <a:pt x="334332" y="412362"/>
                </a:lnTo>
                <a:lnTo>
                  <a:pt x="334332" y="333847"/>
                </a:lnTo>
                <a:close/>
                <a:moveTo>
                  <a:pt x="157361" y="333845"/>
                </a:moveTo>
                <a:lnTo>
                  <a:pt x="176978" y="333845"/>
                </a:lnTo>
                <a:lnTo>
                  <a:pt x="176978" y="353462"/>
                </a:lnTo>
                <a:lnTo>
                  <a:pt x="157361" y="353462"/>
                </a:lnTo>
                <a:close/>
                <a:moveTo>
                  <a:pt x="176978" y="314157"/>
                </a:moveTo>
                <a:lnTo>
                  <a:pt x="196595" y="314157"/>
                </a:lnTo>
                <a:lnTo>
                  <a:pt x="196595" y="333845"/>
                </a:lnTo>
                <a:lnTo>
                  <a:pt x="176978" y="333845"/>
                </a:lnTo>
                <a:close/>
                <a:moveTo>
                  <a:pt x="137602" y="314157"/>
                </a:moveTo>
                <a:lnTo>
                  <a:pt x="157360" y="314157"/>
                </a:lnTo>
                <a:lnTo>
                  <a:pt x="157360" y="333845"/>
                </a:lnTo>
                <a:lnTo>
                  <a:pt x="137602" y="333845"/>
                </a:lnTo>
                <a:close/>
                <a:moveTo>
                  <a:pt x="157361" y="294540"/>
                </a:moveTo>
                <a:lnTo>
                  <a:pt x="176978" y="294540"/>
                </a:lnTo>
                <a:lnTo>
                  <a:pt x="176978" y="314157"/>
                </a:lnTo>
                <a:lnTo>
                  <a:pt x="157361" y="314157"/>
                </a:lnTo>
                <a:close/>
                <a:moveTo>
                  <a:pt x="452324" y="235618"/>
                </a:moveTo>
                <a:lnTo>
                  <a:pt x="471941" y="235618"/>
                </a:lnTo>
                <a:lnTo>
                  <a:pt x="471941" y="255235"/>
                </a:lnTo>
                <a:lnTo>
                  <a:pt x="452324" y="255235"/>
                </a:lnTo>
                <a:close/>
                <a:moveTo>
                  <a:pt x="292667" y="216027"/>
                </a:moveTo>
                <a:lnTo>
                  <a:pt x="304835" y="236186"/>
                </a:lnTo>
                <a:lnTo>
                  <a:pt x="316910" y="216027"/>
                </a:lnTo>
                <a:close/>
                <a:moveTo>
                  <a:pt x="471941" y="216001"/>
                </a:moveTo>
                <a:lnTo>
                  <a:pt x="491629" y="216001"/>
                </a:lnTo>
                <a:lnTo>
                  <a:pt x="491629" y="235618"/>
                </a:lnTo>
                <a:lnTo>
                  <a:pt x="471941" y="235618"/>
                </a:lnTo>
                <a:close/>
                <a:moveTo>
                  <a:pt x="432636" y="216001"/>
                </a:moveTo>
                <a:lnTo>
                  <a:pt x="452324" y="216001"/>
                </a:lnTo>
                <a:lnTo>
                  <a:pt x="452324" y="235618"/>
                </a:lnTo>
                <a:lnTo>
                  <a:pt x="432636" y="235618"/>
                </a:lnTo>
                <a:close/>
                <a:moveTo>
                  <a:pt x="452324" y="196313"/>
                </a:moveTo>
                <a:lnTo>
                  <a:pt x="471941" y="196313"/>
                </a:lnTo>
                <a:lnTo>
                  <a:pt x="471941" y="216001"/>
                </a:lnTo>
                <a:lnTo>
                  <a:pt x="452324" y="216001"/>
                </a:lnTo>
                <a:close/>
                <a:moveTo>
                  <a:pt x="58993" y="147270"/>
                </a:moveTo>
                <a:lnTo>
                  <a:pt x="78610" y="147270"/>
                </a:lnTo>
                <a:lnTo>
                  <a:pt x="78610" y="166887"/>
                </a:lnTo>
                <a:lnTo>
                  <a:pt x="58993" y="166887"/>
                </a:lnTo>
                <a:close/>
                <a:moveTo>
                  <a:pt x="570309" y="137461"/>
                </a:moveTo>
                <a:lnTo>
                  <a:pt x="589997" y="137461"/>
                </a:lnTo>
                <a:lnTo>
                  <a:pt x="589997" y="157149"/>
                </a:lnTo>
                <a:lnTo>
                  <a:pt x="570309" y="157149"/>
                </a:lnTo>
                <a:close/>
                <a:moveTo>
                  <a:pt x="304835" y="137420"/>
                </a:moveTo>
                <a:cubicBezTo>
                  <a:pt x="288519" y="137420"/>
                  <a:pt x="275337" y="150674"/>
                  <a:pt x="275337" y="166875"/>
                </a:cubicBezTo>
                <a:cubicBezTo>
                  <a:pt x="275337" y="183167"/>
                  <a:pt x="288519" y="196329"/>
                  <a:pt x="304835" y="196329"/>
                </a:cubicBezTo>
                <a:cubicBezTo>
                  <a:pt x="321058" y="196329"/>
                  <a:pt x="334332" y="183167"/>
                  <a:pt x="334332" y="166875"/>
                </a:cubicBezTo>
                <a:cubicBezTo>
                  <a:pt x="334332" y="150674"/>
                  <a:pt x="321058" y="137420"/>
                  <a:pt x="304835" y="137420"/>
                </a:cubicBezTo>
                <a:close/>
                <a:moveTo>
                  <a:pt x="186938" y="127663"/>
                </a:moveTo>
                <a:cubicBezTo>
                  <a:pt x="181500" y="127663"/>
                  <a:pt x="176983" y="132081"/>
                  <a:pt x="176983" y="137604"/>
                </a:cubicBezTo>
                <a:lnTo>
                  <a:pt x="176983" y="140089"/>
                </a:lnTo>
                <a:cubicBezTo>
                  <a:pt x="176983" y="142482"/>
                  <a:pt x="177813" y="144691"/>
                  <a:pt x="179287" y="146532"/>
                </a:cubicBezTo>
                <a:lnTo>
                  <a:pt x="275337" y="261498"/>
                </a:lnTo>
                <a:lnTo>
                  <a:pt x="275337" y="314149"/>
                </a:lnTo>
                <a:lnTo>
                  <a:pt x="334332" y="314149"/>
                </a:lnTo>
                <a:lnTo>
                  <a:pt x="334332" y="261498"/>
                </a:lnTo>
                <a:lnTo>
                  <a:pt x="430290" y="146440"/>
                </a:lnTo>
                <a:cubicBezTo>
                  <a:pt x="431765" y="144691"/>
                  <a:pt x="432594" y="142482"/>
                  <a:pt x="432594" y="140089"/>
                </a:cubicBezTo>
                <a:lnTo>
                  <a:pt x="432594" y="137604"/>
                </a:lnTo>
                <a:cubicBezTo>
                  <a:pt x="432594" y="132081"/>
                  <a:pt x="428170" y="127663"/>
                  <a:pt x="422639" y="127663"/>
                </a:cubicBezTo>
                <a:cubicBezTo>
                  <a:pt x="419597" y="127663"/>
                  <a:pt x="416647" y="129044"/>
                  <a:pt x="414804" y="131437"/>
                </a:cubicBezTo>
                <a:lnTo>
                  <a:pt x="348896" y="216027"/>
                </a:lnTo>
                <a:lnTo>
                  <a:pt x="339862" y="216027"/>
                </a:lnTo>
                <a:lnTo>
                  <a:pt x="304835" y="274385"/>
                </a:lnTo>
                <a:lnTo>
                  <a:pt x="269715" y="216027"/>
                </a:lnTo>
                <a:lnTo>
                  <a:pt x="260681" y="216027"/>
                </a:lnTo>
                <a:lnTo>
                  <a:pt x="194866" y="131437"/>
                </a:lnTo>
                <a:cubicBezTo>
                  <a:pt x="192930" y="129044"/>
                  <a:pt x="189980" y="127663"/>
                  <a:pt x="186938" y="127663"/>
                </a:cubicBezTo>
                <a:close/>
                <a:moveTo>
                  <a:pt x="78610" y="127653"/>
                </a:moveTo>
                <a:lnTo>
                  <a:pt x="98368" y="127653"/>
                </a:lnTo>
                <a:lnTo>
                  <a:pt x="98368" y="147270"/>
                </a:lnTo>
                <a:lnTo>
                  <a:pt x="78610" y="147270"/>
                </a:lnTo>
                <a:close/>
                <a:moveTo>
                  <a:pt x="39375" y="127653"/>
                </a:moveTo>
                <a:lnTo>
                  <a:pt x="58992" y="127653"/>
                </a:lnTo>
                <a:lnTo>
                  <a:pt x="58992" y="147270"/>
                </a:lnTo>
                <a:lnTo>
                  <a:pt x="39375" y="147270"/>
                </a:lnTo>
                <a:close/>
                <a:moveTo>
                  <a:pt x="589997" y="117844"/>
                </a:moveTo>
                <a:lnTo>
                  <a:pt x="609614" y="117844"/>
                </a:lnTo>
                <a:lnTo>
                  <a:pt x="609614" y="137461"/>
                </a:lnTo>
                <a:lnTo>
                  <a:pt x="589997" y="137461"/>
                </a:lnTo>
                <a:close/>
                <a:moveTo>
                  <a:pt x="550621" y="117844"/>
                </a:moveTo>
                <a:lnTo>
                  <a:pt x="570309" y="117844"/>
                </a:lnTo>
                <a:lnTo>
                  <a:pt x="570309" y="137461"/>
                </a:lnTo>
                <a:lnTo>
                  <a:pt x="550621" y="137461"/>
                </a:lnTo>
                <a:close/>
                <a:moveTo>
                  <a:pt x="186938" y="107965"/>
                </a:moveTo>
                <a:cubicBezTo>
                  <a:pt x="196156" y="107965"/>
                  <a:pt x="204729" y="112199"/>
                  <a:pt x="210352" y="119379"/>
                </a:cubicBezTo>
                <a:lnTo>
                  <a:pt x="257731" y="180221"/>
                </a:lnTo>
                <a:cubicBezTo>
                  <a:pt x="256533" y="175987"/>
                  <a:pt x="255611" y="171569"/>
                  <a:pt x="255611" y="166875"/>
                </a:cubicBezTo>
                <a:cubicBezTo>
                  <a:pt x="255611" y="139813"/>
                  <a:pt x="277734" y="117814"/>
                  <a:pt x="304835" y="117814"/>
                </a:cubicBezTo>
                <a:cubicBezTo>
                  <a:pt x="331935" y="117814"/>
                  <a:pt x="353966" y="139813"/>
                  <a:pt x="353966" y="166875"/>
                </a:cubicBezTo>
                <a:cubicBezTo>
                  <a:pt x="353966" y="171569"/>
                  <a:pt x="353136" y="175987"/>
                  <a:pt x="351938" y="180221"/>
                </a:cubicBezTo>
                <a:lnTo>
                  <a:pt x="399226" y="119379"/>
                </a:lnTo>
                <a:cubicBezTo>
                  <a:pt x="404941" y="112199"/>
                  <a:pt x="413421" y="107965"/>
                  <a:pt x="422639" y="107965"/>
                </a:cubicBezTo>
                <a:cubicBezTo>
                  <a:pt x="438954" y="107965"/>
                  <a:pt x="452320" y="121312"/>
                  <a:pt x="452320" y="137604"/>
                </a:cubicBezTo>
                <a:lnTo>
                  <a:pt x="452320" y="140089"/>
                </a:lnTo>
                <a:cubicBezTo>
                  <a:pt x="452320" y="146993"/>
                  <a:pt x="449832" y="153712"/>
                  <a:pt x="445407" y="159051"/>
                </a:cubicBezTo>
                <a:lnTo>
                  <a:pt x="353966" y="268678"/>
                </a:lnTo>
                <a:lnTo>
                  <a:pt x="353966" y="451666"/>
                </a:lnTo>
                <a:lnTo>
                  <a:pt x="383463" y="451666"/>
                </a:lnTo>
                <a:lnTo>
                  <a:pt x="383463" y="500727"/>
                </a:lnTo>
                <a:lnTo>
                  <a:pt x="521086" y="500727"/>
                </a:lnTo>
                <a:lnTo>
                  <a:pt x="521086" y="589091"/>
                </a:lnTo>
                <a:lnTo>
                  <a:pt x="570309" y="589091"/>
                </a:lnTo>
                <a:lnTo>
                  <a:pt x="570309" y="608697"/>
                </a:lnTo>
                <a:lnTo>
                  <a:pt x="0" y="608697"/>
                </a:lnTo>
                <a:lnTo>
                  <a:pt x="0" y="589091"/>
                </a:lnTo>
                <a:lnTo>
                  <a:pt x="88491" y="589091"/>
                </a:lnTo>
                <a:lnTo>
                  <a:pt x="88491" y="500727"/>
                </a:lnTo>
                <a:lnTo>
                  <a:pt x="226114" y="500727"/>
                </a:lnTo>
                <a:lnTo>
                  <a:pt x="226114" y="451666"/>
                </a:lnTo>
                <a:lnTo>
                  <a:pt x="255611" y="451666"/>
                </a:lnTo>
                <a:lnTo>
                  <a:pt x="255611" y="268678"/>
                </a:lnTo>
                <a:lnTo>
                  <a:pt x="164170" y="159051"/>
                </a:lnTo>
                <a:cubicBezTo>
                  <a:pt x="159746" y="153804"/>
                  <a:pt x="157349" y="146993"/>
                  <a:pt x="157349" y="140089"/>
                </a:cubicBezTo>
                <a:lnTo>
                  <a:pt x="157349" y="137604"/>
                </a:lnTo>
                <a:cubicBezTo>
                  <a:pt x="157349" y="121312"/>
                  <a:pt x="170623" y="107965"/>
                  <a:pt x="186938" y="107965"/>
                </a:cubicBezTo>
                <a:close/>
                <a:moveTo>
                  <a:pt x="58993" y="107965"/>
                </a:moveTo>
                <a:lnTo>
                  <a:pt x="78610" y="107965"/>
                </a:lnTo>
                <a:lnTo>
                  <a:pt x="78610" y="127653"/>
                </a:lnTo>
                <a:lnTo>
                  <a:pt x="58993" y="127653"/>
                </a:lnTo>
                <a:close/>
                <a:moveTo>
                  <a:pt x="570309" y="98227"/>
                </a:moveTo>
                <a:lnTo>
                  <a:pt x="589997" y="98227"/>
                </a:lnTo>
                <a:lnTo>
                  <a:pt x="589997" y="117844"/>
                </a:lnTo>
                <a:lnTo>
                  <a:pt x="570309" y="117844"/>
                </a:lnTo>
                <a:close/>
                <a:moveTo>
                  <a:pt x="255588" y="78539"/>
                </a:moveTo>
                <a:lnTo>
                  <a:pt x="275346" y="78539"/>
                </a:lnTo>
                <a:lnTo>
                  <a:pt x="275346" y="98227"/>
                </a:lnTo>
                <a:lnTo>
                  <a:pt x="255588" y="98227"/>
                </a:lnTo>
                <a:close/>
                <a:moveTo>
                  <a:pt x="275346" y="58922"/>
                </a:moveTo>
                <a:lnTo>
                  <a:pt x="294963" y="58922"/>
                </a:lnTo>
                <a:lnTo>
                  <a:pt x="294963" y="78539"/>
                </a:lnTo>
                <a:lnTo>
                  <a:pt x="275346" y="78539"/>
                </a:lnTo>
                <a:close/>
                <a:moveTo>
                  <a:pt x="235971" y="58922"/>
                </a:moveTo>
                <a:lnTo>
                  <a:pt x="255588" y="58922"/>
                </a:lnTo>
                <a:lnTo>
                  <a:pt x="255588" y="78539"/>
                </a:lnTo>
                <a:lnTo>
                  <a:pt x="235971" y="78539"/>
                </a:lnTo>
                <a:close/>
                <a:moveTo>
                  <a:pt x="452324" y="39305"/>
                </a:moveTo>
                <a:lnTo>
                  <a:pt x="471941" y="39305"/>
                </a:lnTo>
                <a:lnTo>
                  <a:pt x="471941" y="58922"/>
                </a:lnTo>
                <a:lnTo>
                  <a:pt x="452324" y="58922"/>
                </a:lnTo>
                <a:close/>
                <a:moveTo>
                  <a:pt x="255588" y="39305"/>
                </a:moveTo>
                <a:lnTo>
                  <a:pt x="275346" y="39305"/>
                </a:lnTo>
                <a:lnTo>
                  <a:pt x="275346" y="58922"/>
                </a:lnTo>
                <a:lnTo>
                  <a:pt x="255588" y="58922"/>
                </a:lnTo>
                <a:close/>
                <a:moveTo>
                  <a:pt x="137602" y="39305"/>
                </a:moveTo>
                <a:lnTo>
                  <a:pt x="157360" y="39305"/>
                </a:lnTo>
                <a:lnTo>
                  <a:pt x="157360" y="58922"/>
                </a:lnTo>
                <a:lnTo>
                  <a:pt x="137602" y="58922"/>
                </a:lnTo>
                <a:close/>
                <a:moveTo>
                  <a:pt x="471941" y="19617"/>
                </a:moveTo>
                <a:lnTo>
                  <a:pt x="491629" y="19617"/>
                </a:lnTo>
                <a:lnTo>
                  <a:pt x="491629" y="39305"/>
                </a:lnTo>
                <a:lnTo>
                  <a:pt x="471941" y="39305"/>
                </a:lnTo>
                <a:close/>
                <a:moveTo>
                  <a:pt x="432636" y="19617"/>
                </a:moveTo>
                <a:lnTo>
                  <a:pt x="452324" y="19617"/>
                </a:lnTo>
                <a:lnTo>
                  <a:pt x="452324" y="39305"/>
                </a:lnTo>
                <a:lnTo>
                  <a:pt x="432636" y="39305"/>
                </a:lnTo>
                <a:close/>
                <a:moveTo>
                  <a:pt x="157361" y="19617"/>
                </a:moveTo>
                <a:lnTo>
                  <a:pt x="176978" y="19617"/>
                </a:lnTo>
                <a:lnTo>
                  <a:pt x="176978" y="39305"/>
                </a:lnTo>
                <a:lnTo>
                  <a:pt x="157361" y="39305"/>
                </a:lnTo>
                <a:close/>
                <a:moveTo>
                  <a:pt x="117985" y="19617"/>
                </a:moveTo>
                <a:lnTo>
                  <a:pt x="137602" y="19617"/>
                </a:lnTo>
                <a:lnTo>
                  <a:pt x="137602" y="39305"/>
                </a:lnTo>
                <a:lnTo>
                  <a:pt x="117985" y="39305"/>
                </a:lnTo>
                <a:close/>
                <a:moveTo>
                  <a:pt x="452324" y="0"/>
                </a:moveTo>
                <a:lnTo>
                  <a:pt x="471941" y="0"/>
                </a:lnTo>
                <a:lnTo>
                  <a:pt x="471941" y="19617"/>
                </a:lnTo>
                <a:lnTo>
                  <a:pt x="452324" y="19617"/>
                </a:lnTo>
                <a:close/>
                <a:moveTo>
                  <a:pt x="137602" y="0"/>
                </a:moveTo>
                <a:lnTo>
                  <a:pt x="157360" y="0"/>
                </a:lnTo>
                <a:lnTo>
                  <a:pt x="157360" y="19617"/>
                </a:lnTo>
                <a:lnTo>
                  <a:pt x="137602" y="1961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9" name="out-of-basket-commercial-symbol_49779"/>
          <p:cNvSpPr>
            <a:spLocks noChangeAspect="1"/>
          </p:cNvSpPr>
          <p:nvPr/>
        </p:nvSpPr>
        <p:spPr bwMode="auto">
          <a:xfrm>
            <a:off x="2160327" y="3458583"/>
            <a:ext cx="439353" cy="424913"/>
          </a:xfrm>
          <a:custGeom>
            <a:avLst/>
            <a:gdLst>
              <a:gd name="connsiteX0" fmla="*/ 255077 w 607639"/>
              <a:gd name="connsiteY0" fmla="*/ 530795 h 587669"/>
              <a:gd name="connsiteX1" fmla="*/ 255077 w 607639"/>
              <a:gd name="connsiteY1" fmla="*/ 569007 h 587669"/>
              <a:gd name="connsiteX2" fmla="*/ 292547 w 607639"/>
              <a:gd name="connsiteY2" fmla="*/ 569007 h 587669"/>
              <a:gd name="connsiteX3" fmla="*/ 292547 w 607639"/>
              <a:gd name="connsiteY3" fmla="*/ 530795 h 587669"/>
              <a:gd name="connsiteX4" fmla="*/ 198918 w 607639"/>
              <a:gd name="connsiteY4" fmla="*/ 530795 h 587669"/>
              <a:gd name="connsiteX5" fmla="*/ 198918 w 607639"/>
              <a:gd name="connsiteY5" fmla="*/ 569007 h 587669"/>
              <a:gd name="connsiteX6" fmla="*/ 236387 w 607639"/>
              <a:gd name="connsiteY6" fmla="*/ 569007 h 587669"/>
              <a:gd name="connsiteX7" fmla="*/ 236387 w 607639"/>
              <a:gd name="connsiteY7" fmla="*/ 530795 h 587669"/>
              <a:gd name="connsiteX8" fmla="*/ 140266 w 607639"/>
              <a:gd name="connsiteY8" fmla="*/ 530795 h 587669"/>
              <a:gd name="connsiteX9" fmla="*/ 140266 w 607639"/>
              <a:gd name="connsiteY9" fmla="*/ 569007 h 587669"/>
              <a:gd name="connsiteX10" fmla="*/ 180227 w 607639"/>
              <a:gd name="connsiteY10" fmla="*/ 569007 h 587669"/>
              <a:gd name="connsiteX11" fmla="*/ 180227 w 607639"/>
              <a:gd name="connsiteY11" fmla="*/ 530795 h 587669"/>
              <a:gd name="connsiteX12" fmla="*/ 84106 w 607639"/>
              <a:gd name="connsiteY12" fmla="*/ 530795 h 587669"/>
              <a:gd name="connsiteX13" fmla="*/ 84106 w 607639"/>
              <a:gd name="connsiteY13" fmla="*/ 569007 h 587669"/>
              <a:gd name="connsiteX14" fmla="*/ 121575 w 607639"/>
              <a:gd name="connsiteY14" fmla="*/ 569007 h 587669"/>
              <a:gd name="connsiteX15" fmla="*/ 121575 w 607639"/>
              <a:gd name="connsiteY15" fmla="*/ 530795 h 587669"/>
              <a:gd name="connsiteX16" fmla="*/ 28213 w 607639"/>
              <a:gd name="connsiteY16" fmla="*/ 530795 h 587669"/>
              <a:gd name="connsiteX17" fmla="*/ 28213 w 607639"/>
              <a:gd name="connsiteY17" fmla="*/ 569007 h 587669"/>
              <a:gd name="connsiteX18" fmla="*/ 65327 w 607639"/>
              <a:gd name="connsiteY18" fmla="*/ 569007 h 587669"/>
              <a:gd name="connsiteX19" fmla="*/ 65327 w 607639"/>
              <a:gd name="connsiteY19" fmla="*/ 530795 h 587669"/>
              <a:gd name="connsiteX20" fmla="*/ 444845 w 607639"/>
              <a:gd name="connsiteY20" fmla="*/ 491982 h 587669"/>
              <a:gd name="connsiteX21" fmla="*/ 463615 w 607639"/>
              <a:gd name="connsiteY21" fmla="*/ 491982 h 587669"/>
              <a:gd name="connsiteX22" fmla="*/ 463615 w 607639"/>
              <a:gd name="connsiteY22" fmla="*/ 521902 h 587669"/>
              <a:gd name="connsiteX23" fmla="*/ 444845 w 607639"/>
              <a:gd name="connsiteY23" fmla="*/ 521902 h 587669"/>
              <a:gd name="connsiteX24" fmla="*/ 226419 w 607639"/>
              <a:gd name="connsiteY24" fmla="*/ 473832 h 587669"/>
              <a:gd name="connsiteX25" fmla="*/ 226419 w 607639"/>
              <a:gd name="connsiteY25" fmla="*/ 512044 h 587669"/>
              <a:gd name="connsiteX26" fmla="*/ 263888 w 607639"/>
              <a:gd name="connsiteY26" fmla="*/ 512044 h 587669"/>
              <a:gd name="connsiteX27" fmla="*/ 263888 w 607639"/>
              <a:gd name="connsiteY27" fmla="*/ 473832 h 587669"/>
              <a:gd name="connsiteX28" fmla="*/ 169013 w 607639"/>
              <a:gd name="connsiteY28" fmla="*/ 473832 h 587669"/>
              <a:gd name="connsiteX29" fmla="*/ 169013 w 607639"/>
              <a:gd name="connsiteY29" fmla="*/ 512044 h 587669"/>
              <a:gd name="connsiteX30" fmla="*/ 207640 w 607639"/>
              <a:gd name="connsiteY30" fmla="*/ 512044 h 587669"/>
              <a:gd name="connsiteX31" fmla="*/ 207640 w 607639"/>
              <a:gd name="connsiteY31" fmla="*/ 473832 h 587669"/>
              <a:gd name="connsiteX32" fmla="*/ 112764 w 607639"/>
              <a:gd name="connsiteY32" fmla="*/ 473832 h 587669"/>
              <a:gd name="connsiteX33" fmla="*/ 112764 w 607639"/>
              <a:gd name="connsiteY33" fmla="*/ 512044 h 587669"/>
              <a:gd name="connsiteX34" fmla="*/ 150234 w 607639"/>
              <a:gd name="connsiteY34" fmla="*/ 512044 h 587669"/>
              <a:gd name="connsiteX35" fmla="*/ 150234 w 607639"/>
              <a:gd name="connsiteY35" fmla="*/ 473832 h 587669"/>
              <a:gd name="connsiteX36" fmla="*/ 56694 w 607639"/>
              <a:gd name="connsiteY36" fmla="*/ 473832 h 587669"/>
              <a:gd name="connsiteX37" fmla="*/ 56694 w 607639"/>
              <a:gd name="connsiteY37" fmla="*/ 512044 h 587669"/>
              <a:gd name="connsiteX38" fmla="*/ 94074 w 607639"/>
              <a:gd name="connsiteY38" fmla="*/ 512044 h 587669"/>
              <a:gd name="connsiteX39" fmla="*/ 94074 w 607639"/>
              <a:gd name="connsiteY39" fmla="*/ 473832 h 587669"/>
              <a:gd name="connsiteX40" fmla="*/ 76007 w 607639"/>
              <a:gd name="connsiteY40" fmla="*/ 473832 h 587669"/>
              <a:gd name="connsiteX41" fmla="*/ 509389 w 607639"/>
              <a:gd name="connsiteY41" fmla="*/ 466932 h 587669"/>
              <a:gd name="connsiteX42" fmla="*/ 529593 w 607639"/>
              <a:gd name="connsiteY42" fmla="*/ 487094 h 587669"/>
              <a:gd name="connsiteX43" fmla="*/ 516331 w 607639"/>
              <a:gd name="connsiteY43" fmla="*/ 500239 h 587669"/>
              <a:gd name="connsiteX44" fmla="*/ 496216 w 607639"/>
              <a:gd name="connsiteY44" fmla="*/ 480166 h 587669"/>
              <a:gd name="connsiteX45" fmla="*/ 402086 w 607639"/>
              <a:gd name="connsiteY45" fmla="*/ 466932 h 587669"/>
              <a:gd name="connsiteX46" fmla="*/ 415348 w 607639"/>
              <a:gd name="connsiteY46" fmla="*/ 480166 h 587669"/>
              <a:gd name="connsiteX47" fmla="*/ 395233 w 607639"/>
              <a:gd name="connsiteY47" fmla="*/ 500239 h 587669"/>
              <a:gd name="connsiteX48" fmla="*/ 381971 w 607639"/>
              <a:gd name="connsiteY48" fmla="*/ 487094 h 587669"/>
              <a:gd name="connsiteX49" fmla="*/ 522255 w 607639"/>
              <a:gd name="connsiteY49" fmla="*/ 418453 h 587669"/>
              <a:gd name="connsiteX50" fmla="*/ 550905 w 607639"/>
              <a:gd name="connsiteY50" fmla="*/ 418453 h 587669"/>
              <a:gd name="connsiteX51" fmla="*/ 550905 w 607639"/>
              <a:gd name="connsiteY51" fmla="*/ 437153 h 587669"/>
              <a:gd name="connsiteX52" fmla="*/ 522255 w 607639"/>
              <a:gd name="connsiteY52" fmla="*/ 437153 h 587669"/>
              <a:gd name="connsiteX53" fmla="*/ 360025 w 607639"/>
              <a:gd name="connsiteY53" fmla="*/ 418453 h 587669"/>
              <a:gd name="connsiteX54" fmla="*/ 389945 w 607639"/>
              <a:gd name="connsiteY54" fmla="*/ 418453 h 587669"/>
              <a:gd name="connsiteX55" fmla="*/ 389945 w 607639"/>
              <a:gd name="connsiteY55" fmla="*/ 437153 h 587669"/>
              <a:gd name="connsiteX56" fmla="*/ 360025 w 607639"/>
              <a:gd name="connsiteY56" fmla="*/ 437153 h 587669"/>
              <a:gd name="connsiteX57" fmla="*/ 206394 w 607639"/>
              <a:gd name="connsiteY57" fmla="*/ 416958 h 587669"/>
              <a:gd name="connsiteX58" fmla="*/ 206394 w 607639"/>
              <a:gd name="connsiteY58" fmla="*/ 455170 h 587669"/>
              <a:gd name="connsiteX59" fmla="*/ 246355 w 607639"/>
              <a:gd name="connsiteY59" fmla="*/ 455170 h 587669"/>
              <a:gd name="connsiteX60" fmla="*/ 246355 w 607639"/>
              <a:gd name="connsiteY60" fmla="*/ 416958 h 587669"/>
              <a:gd name="connsiteX61" fmla="*/ 150234 w 607639"/>
              <a:gd name="connsiteY61" fmla="*/ 416958 h 587669"/>
              <a:gd name="connsiteX62" fmla="*/ 150234 w 607639"/>
              <a:gd name="connsiteY62" fmla="*/ 455170 h 587669"/>
              <a:gd name="connsiteX63" fmla="*/ 187703 w 607639"/>
              <a:gd name="connsiteY63" fmla="*/ 455170 h 587669"/>
              <a:gd name="connsiteX64" fmla="*/ 187703 w 607639"/>
              <a:gd name="connsiteY64" fmla="*/ 416958 h 587669"/>
              <a:gd name="connsiteX65" fmla="*/ 94697 w 607639"/>
              <a:gd name="connsiteY65" fmla="*/ 416958 h 587669"/>
              <a:gd name="connsiteX66" fmla="*/ 94697 w 607639"/>
              <a:gd name="connsiteY66" fmla="*/ 455170 h 587669"/>
              <a:gd name="connsiteX67" fmla="*/ 131544 w 607639"/>
              <a:gd name="connsiteY67" fmla="*/ 455170 h 587669"/>
              <a:gd name="connsiteX68" fmla="*/ 131544 w 607639"/>
              <a:gd name="connsiteY68" fmla="*/ 416958 h 587669"/>
              <a:gd name="connsiteX69" fmla="*/ 444845 w 607639"/>
              <a:gd name="connsiteY69" fmla="*/ 388533 h 587669"/>
              <a:gd name="connsiteX70" fmla="*/ 463623 w 607639"/>
              <a:gd name="connsiteY70" fmla="*/ 388533 h 587669"/>
              <a:gd name="connsiteX71" fmla="*/ 463623 w 607639"/>
              <a:gd name="connsiteY71" fmla="*/ 418487 h 587669"/>
              <a:gd name="connsiteX72" fmla="*/ 512306 w 607639"/>
              <a:gd name="connsiteY72" fmla="*/ 418487 h 587669"/>
              <a:gd name="connsiteX73" fmla="*/ 512306 w 607639"/>
              <a:gd name="connsiteY73" fmla="*/ 437153 h 587669"/>
              <a:gd name="connsiteX74" fmla="*/ 444845 w 607639"/>
              <a:gd name="connsiteY74" fmla="*/ 437153 h 587669"/>
              <a:gd name="connsiteX75" fmla="*/ 188949 w 607639"/>
              <a:gd name="connsiteY75" fmla="*/ 360084 h 587669"/>
              <a:gd name="connsiteX76" fmla="*/ 188949 w 607639"/>
              <a:gd name="connsiteY76" fmla="*/ 398296 h 587669"/>
              <a:gd name="connsiteX77" fmla="*/ 226419 w 607639"/>
              <a:gd name="connsiteY77" fmla="*/ 398296 h 587669"/>
              <a:gd name="connsiteX78" fmla="*/ 226419 w 607639"/>
              <a:gd name="connsiteY78" fmla="*/ 360084 h 587669"/>
              <a:gd name="connsiteX79" fmla="*/ 130298 w 607639"/>
              <a:gd name="connsiteY79" fmla="*/ 360084 h 587669"/>
              <a:gd name="connsiteX80" fmla="*/ 130298 w 607639"/>
              <a:gd name="connsiteY80" fmla="*/ 398296 h 587669"/>
              <a:gd name="connsiteX81" fmla="*/ 170259 w 607639"/>
              <a:gd name="connsiteY81" fmla="*/ 398296 h 587669"/>
              <a:gd name="connsiteX82" fmla="*/ 170259 w 607639"/>
              <a:gd name="connsiteY82" fmla="*/ 360084 h 587669"/>
              <a:gd name="connsiteX83" fmla="*/ 74138 w 607639"/>
              <a:gd name="connsiteY83" fmla="*/ 360084 h 587669"/>
              <a:gd name="connsiteX84" fmla="*/ 74138 w 607639"/>
              <a:gd name="connsiteY84" fmla="*/ 398296 h 587669"/>
              <a:gd name="connsiteX85" fmla="*/ 76007 w 607639"/>
              <a:gd name="connsiteY85" fmla="*/ 398296 h 587669"/>
              <a:gd name="connsiteX86" fmla="*/ 111518 w 607639"/>
              <a:gd name="connsiteY86" fmla="*/ 398296 h 587669"/>
              <a:gd name="connsiteX87" fmla="*/ 111518 w 607639"/>
              <a:gd name="connsiteY87" fmla="*/ 360084 h 587669"/>
              <a:gd name="connsiteX88" fmla="*/ 85441 w 607639"/>
              <a:gd name="connsiteY88" fmla="*/ 360084 h 587669"/>
              <a:gd name="connsiteX89" fmla="*/ 18690 w 607639"/>
              <a:gd name="connsiteY89" fmla="*/ 360084 h 587669"/>
              <a:gd name="connsiteX90" fmla="*/ 18690 w 607639"/>
              <a:gd name="connsiteY90" fmla="*/ 398296 h 587669"/>
              <a:gd name="connsiteX91" fmla="*/ 55359 w 607639"/>
              <a:gd name="connsiteY91" fmla="*/ 398296 h 587669"/>
              <a:gd name="connsiteX92" fmla="*/ 55359 w 607639"/>
              <a:gd name="connsiteY92" fmla="*/ 360084 h 587669"/>
              <a:gd name="connsiteX93" fmla="*/ 516279 w 607639"/>
              <a:gd name="connsiteY93" fmla="*/ 352898 h 587669"/>
              <a:gd name="connsiteX94" fmla="*/ 529452 w 607639"/>
              <a:gd name="connsiteY94" fmla="*/ 366132 h 587669"/>
              <a:gd name="connsiteX95" fmla="*/ 509337 w 607639"/>
              <a:gd name="connsiteY95" fmla="*/ 386205 h 587669"/>
              <a:gd name="connsiteX96" fmla="*/ 496075 w 607639"/>
              <a:gd name="connsiteY96" fmla="*/ 373060 h 587669"/>
              <a:gd name="connsiteX97" fmla="*/ 395233 w 607639"/>
              <a:gd name="connsiteY97" fmla="*/ 352898 h 587669"/>
              <a:gd name="connsiteX98" fmla="*/ 415348 w 607639"/>
              <a:gd name="connsiteY98" fmla="*/ 373091 h 587669"/>
              <a:gd name="connsiteX99" fmla="*/ 402086 w 607639"/>
              <a:gd name="connsiteY99" fmla="*/ 386346 h 587669"/>
              <a:gd name="connsiteX100" fmla="*/ 381971 w 607639"/>
              <a:gd name="connsiteY100" fmla="*/ 366153 h 587669"/>
              <a:gd name="connsiteX101" fmla="*/ 444845 w 607639"/>
              <a:gd name="connsiteY101" fmla="*/ 331234 h 587669"/>
              <a:gd name="connsiteX102" fmla="*/ 463615 w 607639"/>
              <a:gd name="connsiteY102" fmla="*/ 331234 h 587669"/>
              <a:gd name="connsiteX103" fmla="*/ 463615 w 607639"/>
              <a:gd name="connsiteY103" fmla="*/ 359884 h 587669"/>
              <a:gd name="connsiteX104" fmla="*/ 444845 w 607639"/>
              <a:gd name="connsiteY104" fmla="*/ 359884 h 587669"/>
              <a:gd name="connsiteX105" fmla="*/ 455782 w 607639"/>
              <a:gd name="connsiteY105" fmla="*/ 322166 h 587669"/>
              <a:gd name="connsiteX106" fmla="*/ 351123 w 607639"/>
              <a:gd name="connsiteY106" fmla="*/ 426594 h 587669"/>
              <a:gd name="connsiteX107" fmla="*/ 455782 w 607639"/>
              <a:gd name="connsiteY107" fmla="*/ 531111 h 587669"/>
              <a:gd name="connsiteX108" fmla="*/ 560353 w 607639"/>
              <a:gd name="connsiteY108" fmla="*/ 426594 h 587669"/>
              <a:gd name="connsiteX109" fmla="*/ 455782 w 607639"/>
              <a:gd name="connsiteY109" fmla="*/ 322166 h 587669"/>
              <a:gd name="connsiteX110" fmla="*/ 455782 w 607639"/>
              <a:gd name="connsiteY110" fmla="*/ 303502 h 587669"/>
              <a:gd name="connsiteX111" fmla="*/ 579131 w 607639"/>
              <a:gd name="connsiteY111" fmla="*/ 426594 h 587669"/>
              <a:gd name="connsiteX112" fmla="*/ 455782 w 607639"/>
              <a:gd name="connsiteY112" fmla="*/ 549775 h 587669"/>
              <a:gd name="connsiteX113" fmla="*/ 332434 w 607639"/>
              <a:gd name="connsiteY113" fmla="*/ 426594 h 587669"/>
              <a:gd name="connsiteX114" fmla="*/ 455782 w 607639"/>
              <a:gd name="connsiteY114" fmla="*/ 303502 h 587669"/>
              <a:gd name="connsiteX115" fmla="*/ 216451 w 607639"/>
              <a:gd name="connsiteY115" fmla="*/ 303210 h 587669"/>
              <a:gd name="connsiteX116" fmla="*/ 216451 w 607639"/>
              <a:gd name="connsiteY116" fmla="*/ 341333 h 587669"/>
              <a:gd name="connsiteX117" fmla="*/ 256323 w 607639"/>
              <a:gd name="connsiteY117" fmla="*/ 341333 h 587669"/>
              <a:gd name="connsiteX118" fmla="*/ 256323 w 607639"/>
              <a:gd name="connsiteY118" fmla="*/ 303210 h 587669"/>
              <a:gd name="connsiteX119" fmla="*/ 160202 w 607639"/>
              <a:gd name="connsiteY119" fmla="*/ 303210 h 587669"/>
              <a:gd name="connsiteX120" fmla="*/ 160202 w 607639"/>
              <a:gd name="connsiteY120" fmla="*/ 341333 h 587669"/>
              <a:gd name="connsiteX121" fmla="*/ 197671 w 607639"/>
              <a:gd name="connsiteY121" fmla="*/ 341333 h 587669"/>
              <a:gd name="connsiteX122" fmla="*/ 197671 w 607639"/>
              <a:gd name="connsiteY122" fmla="*/ 303210 h 587669"/>
              <a:gd name="connsiteX123" fmla="*/ 104220 w 607639"/>
              <a:gd name="connsiteY123" fmla="*/ 303210 h 587669"/>
              <a:gd name="connsiteX124" fmla="*/ 104220 w 607639"/>
              <a:gd name="connsiteY124" fmla="*/ 341333 h 587669"/>
              <a:gd name="connsiteX125" fmla="*/ 141512 w 607639"/>
              <a:gd name="connsiteY125" fmla="*/ 341333 h 587669"/>
              <a:gd name="connsiteX126" fmla="*/ 141512 w 607639"/>
              <a:gd name="connsiteY126" fmla="*/ 303210 h 587669"/>
              <a:gd name="connsiteX127" fmla="*/ 455782 w 607639"/>
              <a:gd name="connsiteY127" fmla="*/ 293679 h 587669"/>
              <a:gd name="connsiteX128" fmla="*/ 322618 w 607639"/>
              <a:gd name="connsiteY128" fmla="*/ 426568 h 587669"/>
              <a:gd name="connsiteX129" fmla="*/ 455782 w 607639"/>
              <a:gd name="connsiteY129" fmla="*/ 559546 h 587669"/>
              <a:gd name="connsiteX130" fmla="*/ 588857 w 607639"/>
              <a:gd name="connsiteY130" fmla="*/ 426568 h 587669"/>
              <a:gd name="connsiteX131" fmla="*/ 455782 w 607639"/>
              <a:gd name="connsiteY131" fmla="*/ 293679 h 587669"/>
              <a:gd name="connsiteX132" fmla="*/ 455782 w 607639"/>
              <a:gd name="connsiteY132" fmla="*/ 274923 h 587669"/>
              <a:gd name="connsiteX133" fmla="*/ 607639 w 607639"/>
              <a:gd name="connsiteY133" fmla="*/ 426568 h 587669"/>
              <a:gd name="connsiteX134" fmla="*/ 455782 w 607639"/>
              <a:gd name="connsiteY134" fmla="*/ 578213 h 587669"/>
              <a:gd name="connsiteX135" fmla="*/ 303925 w 607639"/>
              <a:gd name="connsiteY135" fmla="*/ 426568 h 587669"/>
              <a:gd name="connsiteX136" fmla="*/ 455782 w 607639"/>
              <a:gd name="connsiteY136" fmla="*/ 274923 h 587669"/>
              <a:gd name="connsiteX137" fmla="*/ 255077 w 607639"/>
              <a:gd name="connsiteY137" fmla="*/ 246247 h 587669"/>
              <a:gd name="connsiteX138" fmla="*/ 255077 w 607639"/>
              <a:gd name="connsiteY138" fmla="*/ 284459 h 587669"/>
              <a:gd name="connsiteX139" fmla="*/ 292547 w 607639"/>
              <a:gd name="connsiteY139" fmla="*/ 284459 h 587669"/>
              <a:gd name="connsiteX140" fmla="*/ 292547 w 607639"/>
              <a:gd name="connsiteY140" fmla="*/ 246247 h 587669"/>
              <a:gd name="connsiteX141" fmla="*/ 198918 w 607639"/>
              <a:gd name="connsiteY141" fmla="*/ 246247 h 587669"/>
              <a:gd name="connsiteX142" fmla="*/ 198918 w 607639"/>
              <a:gd name="connsiteY142" fmla="*/ 284459 h 587669"/>
              <a:gd name="connsiteX143" fmla="*/ 236387 w 607639"/>
              <a:gd name="connsiteY143" fmla="*/ 284459 h 587669"/>
              <a:gd name="connsiteX144" fmla="*/ 236387 w 607639"/>
              <a:gd name="connsiteY144" fmla="*/ 246247 h 587669"/>
              <a:gd name="connsiteX145" fmla="*/ 140266 w 607639"/>
              <a:gd name="connsiteY145" fmla="*/ 246247 h 587669"/>
              <a:gd name="connsiteX146" fmla="*/ 140266 w 607639"/>
              <a:gd name="connsiteY146" fmla="*/ 284459 h 587669"/>
              <a:gd name="connsiteX147" fmla="*/ 180227 w 607639"/>
              <a:gd name="connsiteY147" fmla="*/ 284459 h 587669"/>
              <a:gd name="connsiteX148" fmla="*/ 180227 w 607639"/>
              <a:gd name="connsiteY148" fmla="*/ 246247 h 587669"/>
              <a:gd name="connsiteX149" fmla="*/ 84106 w 607639"/>
              <a:gd name="connsiteY149" fmla="*/ 246247 h 587669"/>
              <a:gd name="connsiteX150" fmla="*/ 84106 w 607639"/>
              <a:gd name="connsiteY150" fmla="*/ 284459 h 587669"/>
              <a:gd name="connsiteX151" fmla="*/ 85441 w 607639"/>
              <a:gd name="connsiteY151" fmla="*/ 284459 h 587669"/>
              <a:gd name="connsiteX152" fmla="*/ 121575 w 607639"/>
              <a:gd name="connsiteY152" fmla="*/ 284459 h 587669"/>
              <a:gd name="connsiteX153" fmla="*/ 121575 w 607639"/>
              <a:gd name="connsiteY153" fmla="*/ 246247 h 587669"/>
              <a:gd name="connsiteX154" fmla="*/ 85441 w 607639"/>
              <a:gd name="connsiteY154" fmla="*/ 246247 h 587669"/>
              <a:gd name="connsiteX155" fmla="*/ 28213 w 607639"/>
              <a:gd name="connsiteY155" fmla="*/ 246247 h 587669"/>
              <a:gd name="connsiteX156" fmla="*/ 28213 w 607639"/>
              <a:gd name="connsiteY156" fmla="*/ 284459 h 587669"/>
              <a:gd name="connsiteX157" fmla="*/ 65327 w 607639"/>
              <a:gd name="connsiteY157" fmla="*/ 284459 h 587669"/>
              <a:gd name="connsiteX158" fmla="*/ 65327 w 607639"/>
              <a:gd name="connsiteY158" fmla="*/ 246247 h 587669"/>
              <a:gd name="connsiteX159" fmla="*/ 444828 w 607639"/>
              <a:gd name="connsiteY159" fmla="*/ 189373 h 587669"/>
              <a:gd name="connsiteX160" fmla="*/ 444828 w 607639"/>
              <a:gd name="connsiteY160" fmla="*/ 227585 h 587669"/>
              <a:gd name="connsiteX161" fmla="*/ 484344 w 607639"/>
              <a:gd name="connsiteY161" fmla="*/ 227585 h 587669"/>
              <a:gd name="connsiteX162" fmla="*/ 484344 w 607639"/>
              <a:gd name="connsiteY162" fmla="*/ 189373 h 587669"/>
              <a:gd name="connsiteX163" fmla="*/ 387422 w 607639"/>
              <a:gd name="connsiteY163" fmla="*/ 189373 h 587669"/>
              <a:gd name="connsiteX164" fmla="*/ 387422 w 607639"/>
              <a:gd name="connsiteY164" fmla="*/ 227585 h 587669"/>
              <a:gd name="connsiteX165" fmla="*/ 426138 w 607639"/>
              <a:gd name="connsiteY165" fmla="*/ 227585 h 587669"/>
              <a:gd name="connsiteX166" fmla="*/ 426138 w 607639"/>
              <a:gd name="connsiteY166" fmla="*/ 189373 h 587669"/>
              <a:gd name="connsiteX167" fmla="*/ 331262 w 607639"/>
              <a:gd name="connsiteY167" fmla="*/ 189373 h 587669"/>
              <a:gd name="connsiteX168" fmla="*/ 331262 w 607639"/>
              <a:gd name="connsiteY168" fmla="*/ 227585 h 587669"/>
              <a:gd name="connsiteX169" fmla="*/ 368732 w 607639"/>
              <a:gd name="connsiteY169" fmla="*/ 227585 h 587669"/>
              <a:gd name="connsiteX170" fmla="*/ 368732 w 607639"/>
              <a:gd name="connsiteY170" fmla="*/ 189373 h 587669"/>
              <a:gd name="connsiteX171" fmla="*/ 275103 w 607639"/>
              <a:gd name="connsiteY171" fmla="*/ 189373 h 587669"/>
              <a:gd name="connsiteX172" fmla="*/ 275103 w 607639"/>
              <a:gd name="connsiteY172" fmla="*/ 227585 h 587669"/>
              <a:gd name="connsiteX173" fmla="*/ 312572 w 607639"/>
              <a:gd name="connsiteY173" fmla="*/ 227585 h 587669"/>
              <a:gd name="connsiteX174" fmla="*/ 312572 w 607639"/>
              <a:gd name="connsiteY174" fmla="*/ 189373 h 587669"/>
              <a:gd name="connsiteX175" fmla="*/ 216451 w 607639"/>
              <a:gd name="connsiteY175" fmla="*/ 189373 h 587669"/>
              <a:gd name="connsiteX176" fmla="*/ 216451 w 607639"/>
              <a:gd name="connsiteY176" fmla="*/ 227585 h 587669"/>
              <a:gd name="connsiteX177" fmla="*/ 256323 w 607639"/>
              <a:gd name="connsiteY177" fmla="*/ 227585 h 587669"/>
              <a:gd name="connsiteX178" fmla="*/ 256323 w 607639"/>
              <a:gd name="connsiteY178" fmla="*/ 189373 h 587669"/>
              <a:gd name="connsiteX179" fmla="*/ 160202 w 607639"/>
              <a:gd name="connsiteY179" fmla="*/ 189373 h 587669"/>
              <a:gd name="connsiteX180" fmla="*/ 160202 w 607639"/>
              <a:gd name="connsiteY180" fmla="*/ 227585 h 587669"/>
              <a:gd name="connsiteX181" fmla="*/ 197671 w 607639"/>
              <a:gd name="connsiteY181" fmla="*/ 227585 h 587669"/>
              <a:gd name="connsiteX182" fmla="*/ 197671 w 607639"/>
              <a:gd name="connsiteY182" fmla="*/ 189373 h 587669"/>
              <a:gd name="connsiteX183" fmla="*/ 161448 w 607639"/>
              <a:gd name="connsiteY183" fmla="*/ 189373 h 587669"/>
              <a:gd name="connsiteX184" fmla="*/ 104220 w 607639"/>
              <a:gd name="connsiteY184" fmla="*/ 189373 h 587669"/>
              <a:gd name="connsiteX185" fmla="*/ 104220 w 607639"/>
              <a:gd name="connsiteY185" fmla="*/ 227585 h 587669"/>
              <a:gd name="connsiteX186" fmla="*/ 141512 w 607639"/>
              <a:gd name="connsiteY186" fmla="*/ 227585 h 587669"/>
              <a:gd name="connsiteX187" fmla="*/ 141512 w 607639"/>
              <a:gd name="connsiteY187" fmla="*/ 189373 h 587669"/>
              <a:gd name="connsiteX188" fmla="*/ 521013 w 607639"/>
              <a:gd name="connsiteY188" fmla="*/ 132499 h 587669"/>
              <a:gd name="connsiteX189" fmla="*/ 521013 w 607639"/>
              <a:gd name="connsiteY189" fmla="*/ 170711 h 587669"/>
              <a:gd name="connsiteX190" fmla="*/ 560352 w 607639"/>
              <a:gd name="connsiteY190" fmla="*/ 170711 h 587669"/>
              <a:gd name="connsiteX191" fmla="*/ 560352 w 607639"/>
              <a:gd name="connsiteY191" fmla="*/ 132499 h 587669"/>
              <a:gd name="connsiteX192" fmla="*/ 522081 w 607639"/>
              <a:gd name="connsiteY192" fmla="*/ 132499 h 587669"/>
              <a:gd name="connsiteX193" fmla="*/ 463607 w 607639"/>
              <a:gd name="connsiteY193" fmla="*/ 132499 h 587669"/>
              <a:gd name="connsiteX194" fmla="*/ 463607 w 607639"/>
              <a:gd name="connsiteY194" fmla="*/ 170711 h 587669"/>
              <a:gd name="connsiteX195" fmla="*/ 502234 w 607639"/>
              <a:gd name="connsiteY195" fmla="*/ 170711 h 587669"/>
              <a:gd name="connsiteX196" fmla="*/ 502234 w 607639"/>
              <a:gd name="connsiteY196" fmla="*/ 132499 h 587669"/>
              <a:gd name="connsiteX197" fmla="*/ 407358 w 607639"/>
              <a:gd name="connsiteY197" fmla="*/ 132499 h 587669"/>
              <a:gd name="connsiteX198" fmla="*/ 407358 w 607639"/>
              <a:gd name="connsiteY198" fmla="*/ 170711 h 587669"/>
              <a:gd name="connsiteX199" fmla="*/ 444828 w 607639"/>
              <a:gd name="connsiteY199" fmla="*/ 170711 h 587669"/>
              <a:gd name="connsiteX200" fmla="*/ 444828 w 607639"/>
              <a:gd name="connsiteY200" fmla="*/ 132499 h 587669"/>
              <a:gd name="connsiteX201" fmla="*/ 348707 w 607639"/>
              <a:gd name="connsiteY201" fmla="*/ 132499 h 587669"/>
              <a:gd name="connsiteX202" fmla="*/ 348707 w 607639"/>
              <a:gd name="connsiteY202" fmla="*/ 170711 h 587669"/>
              <a:gd name="connsiteX203" fmla="*/ 388668 w 607639"/>
              <a:gd name="connsiteY203" fmla="*/ 170711 h 587669"/>
              <a:gd name="connsiteX204" fmla="*/ 388668 w 607639"/>
              <a:gd name="connsiteY204" fmla="*/ 132499 h 587669"/>
              <a:gd name="connsiteX205" fmla="*/ 292547 w 607639"/>
              <a:gd name="connsiteY205" fmla="*/ 132499 h 587669"/>
              <a:gd name="connsiteX206" fmla="*/ 292547 w 607639"/>
              <a:gd name="connsiteY206" fmla="*/ 170711 h 587669"/>
              <a:gd name="connsiteX207" fmla="*/ 330016 w 607639"/>
              <a:gd name="connsiteY207" fmla="*/ 170711 h 587669"/>
              <a:gd name="connsiteX208" fmla="*/ 330016 w 607639"/>
              <a:gd name="connsiteY208" fmla="*/ 132499 h 587669"/>
              <a:gd name="connsiteX209" fmla="*/ 236387 w 607639"/>
              <a:gd name="connsiteY209" fmla="*/ 132499 h 587669"/>
              <a:gd name="connsiteX210" fmla="*/ 236387 w 607639"/>
              <a:gd name="connsiteY210" fmla="*/ 170711 h 587669"/>
              <a:gd name="connsiteX211" fmla="*/ 273857 w 607639"/>
              <a:gd name="connsiteY211" fmla="*/ 170711 h 587669"/>
              <a:gd name="connsiteX212" fmla="*/ 273857 w 607639"/>
              <a:gd name="connsiteY212" fmla="*/ 132499 h 587669"/>
              <a:gd name="connsiteX213" fmla="*/ 180227 w 607639"/>
              <a:gd name="connsiteY213" fmla="*/ 132499 h 587669"/>
              <a:gd name="connsiteX214" fmla="*/ 180227 w 607639"/>
              <a:gd name="connsiteY214" fmla="*/ 170711 h 587669"/>
              <a:gd name="connsiteX215" fmla="*/ 217697 w 607639"/>
              <a:gd name="connsiteY215" fmla="*/ 170711 h 587669"/>
              <a:gd name="connsiteX216" fmla="*/ 217697 w 607639"/>
              <a:gd name="connsiteY216" fmla="*/ 132499 h 587669"/>
              <a:gd name="connsiteX217" fmla="*/ 463607 w 607639"/>
              <a:gd name="connsiteY217" fmla="*/ 75536 h 587669"/>
              <a:gd name="connsiteX218" fmla="*/ 463607 w 607639"/>
              <a:gd name="connsiteY218" fmla="*/ 113748 h 587669"/>
              <a:gd name="connsiteX219" fmla="*/ 503391 w 607639"/>
              <a:gd name="connsiteY219" fmla="*/ 113748 h 587669"/>
              <a:gd name="connsiteX220" fmla="*/ 503391 w 607639"/>
              <a:gd name="connsiteY220" fmla="*/ 75536 h 587669"/>
              <a:gd name="connsiteX221" fmla="*/ 407358 w 607639"/>
              <a:gd name="connsiteY221" fmla="*/ 75536 h 587669"/>
              <a:gd name="connsiteX222" fmla="*/ 407358 w 607639"/>
              <a:gd name="connsiteY222" fmla="*/ 113748 h 587669"/>
              <a:gd name="connsiteX223" fmla="*/ 444828 w 607639"/>
              <a:gd name="connsiteY223" fmla="*/ 113748 h 587669"/>
              <a:gd name="connsiteX224" fmla="*/ 444828 w 607639"/>
              <a:gd name="connsiteY224" fmla="*/ 75536 h 587669"/>
              <a:gd name="connsiteX225" fmla="*/ 348707 w 607639"/>
              <a:gd name="connsiteY225" fmla="*/ 75536 h 587669"/>
              <a:gd name="connsiteX226" fmla="*/ 348707 w 607639"/>
              <a:gd name="connsiteY226" fmla="*/ 113748 h 587669"/>
              <a:gd name="connsiteX227" fmla="*/ 388668 w 607639"/>
              <a:gd name="connsiteY227" fmla="*/ 113748 h 587669"/>
              <a:gd name="connsiteX228" fmla="*/ 388668 w 607639"/>
              <a:gd name="connsiteY228" fmla="*/ 75536 h 587669"/>
              <a:gd name="connsiteX229" fmla="*/ 292547 w 607639"/>
              <a:gd name="connsiteY229" fmla="*/ 75536 h 587669"/>
              <a:gd name="connsiteX230" fmla="*/ 292547 w 607639"/>
              <a:gd name="connsiteY230" fmla="*/ 113748 h 587669"/>
              <a:gd name="connsiteX231" fmla="*/ 330016 w 607639"/>
              <a:gd name="connsiteY231" fmla="*/ 113748 h 587669"/>
              <a:gd name="connsiteX232" fmla="*/ 330016 w 607639"/>
              <a:gd name="connsiteY232" fmla="*/ 75536 h 587669"/>
              <a:gd name="connsiteX233" fmla="*/ 236387 w 607639"/>
              <a:gd name="connsiteY233" fmla="*/ 75536 h 587669"/>
              <a:gd name="connsiteX234" fmla="*/ 236387 w 607639"/>
              <a:gd name="connsiteY234" fmla="*/ 113748 h 587669"/>
              <a:gd name="connsiteX235" fmla="*/ 273857 w 607639"/>
              <a:gd name="connsiteY235" fmla="*/ 113748 h 587669"/>
              <a:gd name="connsiteX236" fmla="*/ 273857 w 607639"/>
              <a:gd name="connsiteY236" fmla="*/ 75536 h 587669"/>
              <a:gd name="connsiteX237" fmla="*/ 178981 w 607639"/>
              <a:gd name="connsiteY237" fmla="*/ 75536 h 587669"/>
              <a:gd name="connsiteX238" fmla="*/ 178981 w 607639"/>
              <a:gd name="connsiteY238" fmla="*/ 113748 h 587669"/>
              <a:gd name="connsiteX239" fmla="*/ 217697 w 607639"/>
              <a:gd name="connsiteY239" fmla="*/ 113748 h 587669"/>
              <a:gd name="connsiteX240" fmla="*/ 217697 w 607639"/>
              <a:gd name="connsiteY240" fmla="*/ 75536 h 587669"/>
              <a:gd name="connsiteX241" fmla="*/ 123177 w 607639"/>
              <a:gd name="connsiteY241" fmla="*/ 75536 h 587669"/>
              <a:gd name="connsiteX242" fmla="*/ 123177 w 607639"/>
              <a:gd name="connsiteY242" fmla="*/ 113748 h 587669"/>
              <a:gd name="connsiteX243" fmla="*/ 160202 w 607639"/>
              <a:gd name="connsiteY243" fmla="*/ 113748 h 587669"/>
              <a:gd name="connsiteX244" fmla="*/ 160202 w 607639"/>
              <a:gd name="connsiteY244" fmla="*/ 75536 h 587669"/>
              <a:gd name="connsiteX245" fmla="*/ 387422 w 607639"/>
              <a:gd name="connsiteY245" fmla="*/ 18662 h 587669"/>
              <a:gd name="connsiteX246" fmla="*/ 387422 w 607639"/>
              <a:gd name="connsiteY246" fmla="*/ 56874 h 587669"/>
              <a:gd name="connsiteX247" fmla="*/ 427384 w 607639"/>
              <a:gd name="connsiteY247" fmla="*/ 56874 h 587669"/>
              <a:gd name="connsiteX248" fmla="*/ 427384 w 607639"/>
              <a:gd name="connsiteY248" fmla="*/ 18662 h 587669"/>
              <a:gd name="connsiteX249" fmla="*/ 331262 w 607639"/>
              <a:gd name="connsiteY249" fmla="*/ 18662 h 587669"/>
              <a:gd name="connsiteX250" fmla="*/ 331262 w 607639"/>
              <a:gd name="connsiteY250" fmla="*/ 56874 h 587669"/>
              <a:gd name="connsiteX251" fmla="*/ 368732 w 607639"/>
              <a:gd name="connsiteY251" fmla="*/ 56874 h 587669"/>
              <a:gd name="connsiteX252" fmla="*/ 368732 w 607639"/>
              <a:gd name="connsiteY252" fmla="*/ 18662 h 587669"/>
              <a:gd name="connsiteX253" fmla="*/ 275103 w 607639"/>
              <a:gd name="connsiteY253" fmla="*/ 18662 h 587669"/>
              <a:gd name="connsiteX254" fmla="*/ 275103 w 607639"/>
              <a:gd name="connsiteY254" fmla="*/ 56874 h 587669"/>
              <a:gd name="connsiteX255" fmla="*/ 312572 w 607639"/>
              <a:gd name="connsiteY255" fmla="*/ 56874 h 587669"/>
              <a:gd name="connsiteX256" fmla="*/ 312572 w 607639"/>
              <a:gd name="connsiteY256" fmla="*/ 18662 h 587669"/>
              <a:gd name="connsiteX257" fmla="*/ 216451 w 607639"/>
              <a:gd name="connsiteY257" fmla="*/ 18662 h 587669"/>
              <a:gd name="connsiteX258" fmla="*/ 216451 w 607639"/>
              <a:gd name="connsiteY258" fmla="*/ 56874 h 587669"/>
              <a:gd name="connsiteX259" fmla="*/ 256323 w 607639"/>
              <a:gd name="connsiteY259" fmla="*/ 56874 h 587669"/>
              <a:gd name="connsiteX260" fmla="*/ 256323 w 607639"/>
              <a:gd name="connsiteY260" fmla="*/ 18662 h 587669"/>
              <a:gd name="connsiteX261" fmla="*/ 160202 w 607639"/>
              <a:gd name="connsiteY261" fmla="*/ 18662 h 587669"/>
              <a:gd name="connsiteX262" fmla="*/ 160202 w 607639"/>
              <a:gd name="connsiteY262" fmla="*/ 56874 h 587669"/>
              <a:gd name="connsiteX263" fmla="*/ 197671 w 607639"/>
              <a:gd name="connsiteY263" fmla="*/ 56874 h 587669"/>
              <a:gd name="connsiteX264" fmla="*/ 197671 w 607639"/>
              <a:gd name="connsiteY264" fmla="*/ 18662 h 587669"/>
              <a:gd name="connsiteX265" fmla="*/ 102796 w 607639"/>
              <a:gd name="connsiteY265" fmla="*/ 18662 h 587669"/>
              <a:gd name="connsiteX266" fmla="*/ 102796 w 607639"/>
              <a:gd name="connsiteY266" fmla="*/ 56874 h 587669"/>
              <a:gd name="connsiteX267" fmla="*/ 104487 w 607639"/>
              <a:gd name="connsiteY267" fmla="*/ 56874 h 587669"/>
              <a:gd name="connsiteX268" fmla="*/ 141512 w 607639"/>
              <a:gd name="connsiteY268" fmla="*/ 56874 h 587669"/>
              <a:gd name="connsiteX269" fmla="*/ 141512 w 607639"/>
              <a:gd name="connsiteY269" fmla="*/ 18662 h 587669"/>
              <a:gd name="connsiteX270" fmla="*/ 47259 w 607639"/>
              <a:gd name="connsiteY270" fmla="*/ 18662 h 587669"/>
              <a:gd name="connsiteX271" fmla="*/ 47259 w 607639"/>
              <a:gd name="connsiteY271" fmla="*/ 56874 h 587669"/>
              <a:gd name="connsiteX272" fmla="*/ 84106 w 607639"/>
              <a:gd name="connsiteY272" fmla="*/ 56874 h 587669"/>
              <a:gd name="connsiteX273" fmla="*/ 84106 w 607639"/>
              <a:gd name="connsiteY273" fmla="*/ 18662 h 587669"/>
              <a:gd name="connsiteX274" fmla="*/ 28480 w 607639"/>
              <a:gd name="connsiteY274" fmla="*/ 0 h 587669"/>
              <a:gd name="connsiteX275" fmla="*/ 446163 w 607639"/>
              <a:gd name="connsiteY275" fmla="*/ 0 h 587669"/>
              <a:gd name="connsiteX276" fmla="*/ 446163 w 607639"/>
              <a:gd name="connsiteY276" fmla="*/ 56874 h 587669"/>
              <a:gd name="connsiteX277" fmla="*/ 522081 w 607639"/>
              <a:gd name="connsiteY277" fmla="*/ 56874 h 587669"/>
              <a:gd name="connsiteX278" fmla="*/ 522081 w 607639"/>
              <a:gd name="connsiteY278" fmla="*/ 113748 h 587669"/>
              <a:gd name="connsiteX279" fmla="*/ 579131 w 607639"/>
              <a:gd name="connsiteY279" fmla="*/ 113748 h 587669"/>
              <a:gd name="connsiteX280" fmla="*/ 579131 w 607639"/>
              <a:gd name="connsiteY280" fmla="*/ 189373 h 587669"/>
              <a:gd name="connsiteX281" fmla="*/ 503124 w 607639"/>
              <a:gd name="connsiteY281" fmla="*/ 189373 h 587669"/>
              <a:gd name="connsiteX282" fmla="*/ 503124 w 607639"/>
              <a:gd name="connsiteY282" fmla="*/ 246247 h 587669"/>
              <a:gd name="connsiteX283" fmla="*/ 427117 w 607639"/>
              <a:gd name="connsiteY283" fmla="*/ 246247 h 587669"/>
              <a:gd name="connsiteX284" fmla="*/ 427117 w 607639"/>
              <a:gd name="connsiteY284" fmla="*/ 265353 h 587669"/>
              <a:gd name="connsiteX285" fmla="*/ 408426 w 607639"/>
              <a:gd name="connsiteY285" fmla="*/ 265353 h 587669"/>
              <a:gd name="connsiteX286" fmla="*/ 408426 w 607639"/>
              <a:gd name="connsiteY286" fmla="*/ 246247 h 587669"/>
              <a:gd name="connsiteX287" fmla="*/ 368732 w 607639"/>
              <a:gd name="connsiteY287" fmla="*/ 246247 h 587669"/>
              <a:gd name="connsiteX288" fmla="*/ 368732 w 607639"/>
              <a:gd name="connsiteY288" fmla="*/ 283837 h 587669"/>
              <a:gd name="connsiteX289" fmla="*/ 349953 w 607639"/>
              <a:gd name="connsiteY289" fmla="*/ 283837 h 587669"/>
              <a:gd name="connsiteX290" fmla="*/ 349953 w 607639"/>
              <a:gd name="connsiteY290" fmla="*/ 246247 h 587669"/>
              <a:gd name="connsiteX291" fmla="*/ 311237 w 607639"/>
              <a:gd name="connsiteY291" fmla="*/ 246247 h 587669"/>
              <a:gd name="connsiteX292" fmla="*/ 311237 w 607639"/>
              <a:gd name="connsiteY292" fmla="*/ 284459 h 587669"/>
              <a:gd name="connsiteX293" fmla="*/ 351288 w 607639"/>
              <a:gd name="connsiteY293" fmla="*/ 284459 h 587669"/>
              <a:gd name="connsiteX294" fmla="*/ 351288 w 607639"/>
              <a:gd name="connsiteY294" fmla="*/ 303210 h 587669"/>
              <a:gd name="connsiteX295" fmla="*/ 275103 w 607639"/>
              <a:gd name="connsiteY295" fmla="*/ 303210 h 587669"/>
              <a:gd name="connsiteX296" fmla="*/ 275103 w 607639"/>
              <a:gd name="connsiteY296" fmla="*/ 341333 h 587669"/>
              <a:gd name="connsiteX297" fmla="*/ 303761 w 607639"/>
              <a:gd name="connsiteY297" fmla="*/ 341333 h 587669"/>
              <a:gd name="connsiteX298" fmla="*/ 303761 w 607639"/>
              <a:gd name="connsiteY298" fmla="*/ 360084 h 587669"/>
              <a:gd name="connsiteX299" fmla="*/ 245109 w 607639"/>
              <a:gd name="connsiteY299" fmla="*/ 360084 h 587669"/>
              <a:gd name="connsiteX300" fmla="*/ 245109 w 607639"/>
              <a:gd name="connsiteY300" fmla="*/ 398296 h 587669"/>
              <a:gd name="connsiteX301" fmla="*/ 294327 w 607639"/>
              <a:gd name="connsiteY301" fmla="*/ 398296 h 587669"/>
              <a:gd name="connsiteX302" fmla="*/ 294327 w 607639"/>
              <a:gd name="connsiteY302" fmla="*/ 416958 h 587669"/>
              <a:gd name="connsiteX303" fmla="*/ 265134 w 607639"/>
              <a:gd name="connsiteY303" fmla="*/ 416958 h 587669"/>
              <a:gd name="connsiteX304" fmla="*/ 265134 w 607639"/>
              <a:gd name="connsiteY304" fmla="*/ 455170 h 587669"/>
              <a:gd name="connsiteX305" fmla="*/ 294327 w 607639"/>
              <a:gd name="connsiteY305" fmla="*/ 455170 h 587669"/>
              <a:gd name="connsiteX306" fmla="*/ 294327 w 607639"/>
              <a:gd name="connsiteY306" fmla="*/ 473832 h 587669"/>
              <a:gd name="connsiteX307" fmla="*/ 282579 w 607639"/>
              <a:gd name="connsiteY307" fmla="*/ 473832 h 587669"/>
              <a:gd name="connsiteX308" fmla="*/ 282579 w 607639"/>
              <a:gd name="connsiteY308" fmla="*/ 512044 h 587669"/>
              <a:gd name="connsiteX309" fmla="*/ 322807 w 607639"/>
              <a:gd name="connsiteY309" fmla="*/ 512044 h 587669"/>
              <a:gd name="connsiteX310" fmla="*/ 322807 w 607639"/>
              <a:gd name="connsiteY310" fmla="*/ 530795 h 587669"/>
              <a:gd name="connsiteX311" fmla="*/ 311237 w 607639"/>
              <a:gd name="connsiteY311" fmla="*/ 530795 h 587669"/>
              <a:gd name="connsiteX312" fmla="*/ 311237 w 607639"/>
              <a:gd name="connsiteY312" fmla="*/ 569007 h 587669"/>
              <a:gd name="connsiteX313" fmla="*/ 351377 w 607639"/>
              <a:gd name="connsiteY313" fmla="*/ 569007 h 587669"/>
              <a:gd name="connsiteX314" fmla="*/ 351377 w 607639"/>
              <a:gd name="connsiteY314" fmla="*/ 559676 h 587669"/>
              <a:gd name="connsiteX315" fmla="*/ 370156 w 607639"/>
              <a:gd name="connsiteY315" fmla="*/ 559676 h 587669"/>
              <a:gd name="connsiteX316" fmla="*/ 370156 w 607639"/>
              <a:gd name="connsiteY316" fmla="*/ 587669 h 587669"/>
              <a:gd name="connsiteX317" fmla="*/ 9523 w 607639"/>
              <a:gd name="connsiteY317" fmla="*/ 587669 h 587669"/>
              <a:gd name="connsiteX318" fmla="*/ 9523 w 607639"/>
              <a:gd name="connsiteY318" fmla="*/ 512044 h 587669"/>
              <a:gd name="connsiteX319" fmla="*/ 38003 w 607639"/>
              <a:gd name="connsiteY319" fmla="*/ 512044 h 587669"/>
              <a:gd name="connsiteX320" fmla="*/ 38003 w 607639"/>
              <a:gd name="connsiteY320" fmla="*/ 455170 h 587669"/>
              <a:gd name="connsiteX321" fmla="*/ 76007 w 607639"/>
              <a:gd name="connsiteY321" fmla="*/ 455170 h 587669"/>
              <a:gd name="connsiteX322" fmla="*/ 76007 w 607639"/>
              <a:gd name="connsiteY322" fmla="*/ 416958 h 587669"/>
              <a:gd name="connsiteX323" fmla="*/ 0 w 607639"/>
              <a:gd name="connsiteY323" fmla="*/ 416958 h 587669"/>
              <a:gd name="connsiteX324" fmla="*/ 0 w 607639"/>
              <a:gd name="connsiteY324" fmla="*/ 341333 h 587669"/>
              <a:gd name="connsiteX325" fmla="*/ 85441 w 607639"/>
              <a:gd name="connsiteY325" fmla="*/ 341333 h 587669"/>
              <a:gd name="connsiteX326" fmla="*/ 85441 w 607639"/>
              <a:gd name="connsiteY326" fmla="*/ 303210 h 587669"/>
              <a:gd name="connsiteX327" fmla="*/ 9523 w 607639"/>
              <a:gd name="connsiteY327" fmla="*/ 303210 h 587669"/>
              <a:gd name="connsiteX328" fmla="*/ 9523 w 607639"/>
              <a:gd name="connsiteY328" fmla="*/ 227585 h 587669"/>
              <a:gd name="connsiteX329" fmla="*/ 85441 w 607639"/>
              <a:gd name="connsiteY329" fmla="*/ 227585 h 587669"/>
              <a:gd name="connsiteX330" fmla="*/ 85441 w 607639"/>
              <a:gd name="connsiteY330" fmla="*/ 170711 h 587669"/>
              <a:gd name="connsiteX331" fmla="*/ 161448 w 607639"/>
              <a:gd name="connsiteY331" fmla="*/ 170711 h 587669"/>
              <a:gd name="connsiteX332" fmla="*/ 161448 w 607639"/>
              <a:gd name="connsiteY332" fmla="*/ 132499 h 587669"/>
              <a:gd name="connsiteX333" fmla="*/ 104487 w 607639"/>
              <a:gd name="connsiteY333" fmla="*/ 132499 h 587669"/>
              <a:gd name="connsiteX334" fmla="*/ 104487 w 607639"/>
              <a:gd name="connsiteY334" fmla="*/ 75536 h 587669"/>
              <a:gd name="connsiteX335" fmla="*/ 28480 w 607639"/>
              <a:gd name="connsiteY335" fmla="*/ 75536 h 58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07639" h="587669">
                <a:moveTo>
                  <a:pt x="255077" y="530795"/>
                </a:moveTo>
                <a:lnTo>
                  <a:pt x="255077" y="569007"/>
                </a:lnTo>
                <a:lnTo>
                  <a:pt x="292547" y="569007"/>
                </a:lnTo>
                <a:lnTo>
                  <a:pt x="292547" y="530795"/>
                </a:lnTo>
                <a:close/>
                <a:moveTo>
                  <a:pt x="198918" y="530795"/>
                </a:moveTo>
                <a:lnTo>
                  <a:pt x="198918" y="569007"/>
                </a:lnTo>
                <a:lnTo>
                  <a:pt x="236387" y="569007"/>
                </a:lnTo>
                <a:lnTo>
                  <a:pt x="236387" y="530795"/>
                </a:lnTo>
                <a:close/>
                <a:moveTo>
                  <a:pt x="140266" y="530795"/>
                </a:moveTo>
                <a:lnTo>
                  <a:pt x="140266" y="569007"/>
                </a:lnTo>
                <a:lnTo>
                  <a:pt x="180227" y="569007"/>
                </a:lnTo>
                <a:lnTo>
                  <a:pt x="180227" y="530795"/>
                </a:lnTo>
                <a:close/>
                <a:moveTo>
                  <a:pt x="84106" y="530795"/>
                </a:moveTo>
                <a:lnTo>
                  <a:pt x="84106" y="569007"/>
                </a:lnTo>
                <a:lnTo>
                  <a:pt x="121575" y="569007"/>
                </a:lnTo>
                <a:lnTo>
                  <a:pt x="121575" y="530795"/>
                </a:lnTo>
                <a:close/>
                <a:moveTo>
                  <a:pt x="28213" y="530795"/>
                </a:moveTo>
                <a:lnTo>
                  <a:pt x="28213" y="569007"/>
                </a:lnTo>
                <a:lnTo>
                  <a:pt x="65327" y="569007"/>
                </a:lnTo>
                <a:lnTo>
                  <a:pt x="65327" y="530795"/>
                </a:lnTo>
                <a:close/>
                <a:moveTo>
                  <a:pt x="444845" y="491982"/>
                </a:moveTo>
                <a:lnTo>
                  <a:pt x="463615" y="491982"/>
                </a:lnTo>
                <a:lnTo>
                  <a:pt x="463615" y="521902"/>
                </a:lnTo>
                <a:lnTo>
                  <a:pt x="444845" y="521902"/>
                </a:lnTo>
                <a:close/>
                <a:moveTo>
                  <a:pt x="226419" y="473832"/>
                </a:moveTo>
                <a:lnTo>
                  <a:pt x="226419" y="512044"/>
                </a:lnTo>
                <a:lnTo>
                  <a:pt x="263888" y="512044"/>
                </a:lnTo>
                <a:lnTo>
                  <a:pt x="263888" y="473832"/>
                </a:lnTo>
                <a:close/>
                <a:moveTo>
                  <a:pt x="169013" y="473832"/>
                </a:moveTo>
                <a:lnTo>
                  <a:pt x="169013" y="512044"/>
                </a:lnTo>
                <a:lnTo>
                  <a:pt x="207640" y="512044"/>
                </a:lnTo>
                <a:lnTo>
                  <a:pt x="207640" y="473832"/>
                </a:lnTo>
                <a:close/>
                <a:moveTo>
                  <a:pt x="112764" y="473832"/>
                </a:moveTo>
                <a:lnTo>
                  <a:pt x="112764" y="512044"/>
                </a:lnTo>
                <a:lnTo>
                  <a:pt x="150234" y="512044"/>
                </a:lnTo>
                <a:lnTo>
                  <a:pt x="150234" y="473832"/>
                </a:lnTo>
                <a:close/>
                <a:moveTo>
                  <a:pt x="56694" y="473832"/>
                </a:moveTo>
                <a:lnTo>
                  <a:pt x="56694" y="512044"/>
                </a:lnTo>
                <a:lnTo>
                  <a:pt x="94074" y="512044"/>
                </a:lnTo>
                <a:lnTo>
                  <a:pt x="94074" y="473832"/>
                </a:lnTo>
                <a:lnTo>
                  <a:pt x="76007" y="473832"/>
                </a:lnTo>
                <a:close/>
                <a:moveTo>
                  <a:pt x="509389" y="466932"/>
                </a:moveTo>
                <a:lnTo>
                  <a:pt x="529593" y="487094"/>
                </a:lnTo>
                <a:lnTo>
                  <a:pt x="516331" y="500239"/>
                </a:lnTo>
                <a:lnTo>
                  <a:pt x="496216" y="480166"/>
                </a:lnTo>
                <a:close/>
                <a:moveTo>
                  <a:pt x="402086" y="466932"/>
                </a:moveTo>
                <a:lnTo>
                  <a:pt x="415348" y="480166"/>
                </a:lnTo>
                <a:lnTo>
                  <a:pt x="395233" y="500239"/>
                </a:lnTo>
                <a:lnTo>
                  <a:pt x="381971" y="487094"/>
                </a:lnTo>
                <a:close/>
                <a:moveTo>
                  <a:pt x="522255" y="418453"/>
                </a:moveTo>
                <a:lnTo>
                  <a:pt x="550905" y="418453"/>
                </a:lnTo>
                <a:lnTo>
                  <a:pt x="550905" y="437153"/>
                </a:lnTo>
                <a:lnTo>
                  <a:pt x="522255" y="437153"/>
                </a:lnTo>
                <a:close/>
                <a:moveTo>
                  <a:pt x="360025" y="418453"/>
                </a:moveTo>
                <a:lnTo>
                  <a:pt x="389945" y="418453"/>
                </a:lnTo>
                <a:lnTo>
                  <a:pt x="389945" y="437153"/>
                </a:lnTo>
                <a:lnTo>
                  <a:pt x="360025" y="437153"/>
                </a:lnTo>
                <a:close/>
                <a:moveTo>
                  <a:pt x="206394" y="416958"/>
                </a:moveTo>
                <a:lnTo>
                  <a:pt x="206394" y="455170"/>
                </a:lnTo>
                <a:lnTo>
                  <a:pt x="246355" y="455170"/>
                </a:lnTo>
                <a:lnTo>
                  <a:pt x="246355" y="416958"/>
                </a:lnTo>
                <a:close/>
                <a:moveTo>
                  <a:pt x="150234" y="416958"/>
                </a:moveTo>
                <a:lnTo>
                  <a:pt x="150234" y="455170"/>
                </a:lnTo>
                <a:lnTo>
                  <a:pt x="187703" y="455170"/>
                </a:lnTo>
                <a:lnTo>
                  <a:pt x="187703" y="416958"/>
                </a:lnTo>
                <a:close/>
                <a:moveTo>
                  <a:pt x="94697" y="416958"/>
                </a:moveTo>
                <a:lnTo>
                  <a:pt x="94697" y="455170"/>
                </a:lnTo>
                <a:lnTo>
                  <a:pt x="131544" y="455170"/>
                </a:lnTo>
                <a:lnTo>
                  <a:pt x="131544" y="416958"/>
                </a:lnTo>
                <a:close/>
                <a:moveTo>
                  <a:pt x="444845" y="388533"/>
                </a:moveTo>
                <a:lnTo>
                  <a:pt x="463623" y="388533"/>
                </a:lnTo>
                <a:lnTo>
                  <a:pt x="463623" y="418487"/>
                </a:lnTo>
                <a:lnTo>
                  <a:pt x="512306" y="418487"/>
                </a:lnTo>
                <a:lnTo>
                  <a:pt x="512306" y="437153"/>
                </a:lnTo>
                <a:lnTo>
                  <a:pt x="444845" y="437153"/>
                </a:lnTo>
                <a:close/>
                <a:moveTo>
                  <a:pt x="188949" y="360084"/>
                </a:moveTo>
                <a:lnTo>
                  <a:pt x="188949" y="398296"/>
                </a:lnTo>
                <a:lnTo>
                  <a:pt x="226419" y="398296"/>
                </a:lnTo>
                <a:lnTo>
                  <a:pt x="226419" y="360084"/>
                </a:lnTo>
                <a:close/>
                <a:moveTo>
                  <a:pt x="130298" y="360084"/>
                </a:moveTo>
                <a:lnTo>
                  <a:pt x="130298" y="398296"/>
                </a:lnTo>
                <a:lnTo>
                  <a:pt x="170259" y="398296"/>
                </a:lnTo>
                <a:lnTo>
                  <a:pt x="170259" y="360084"/>
                </a:lnTo>
                <a:close/>
                <a:moveTo>
                  <a:pt x="74138" y="360084"/>
                </a:moveTo>
                <a:lnTo>
                  <a:pt x="74138" y="398296"/>
                </a:lnTo>
                <a:lnTo>
                  <a:pt x="76007" y="398296"/>
                </a:lnTo>
                <a:lnTo>
                  <a:pt x="111518" y="398296"/>
                </a:lnTo>
                <a:lnTo>
                  <a:pt x="111518" y="360084"/>
                </a:lnTo>
                <a:lnTo>
                  <a:pt x="85441" y="360084"/>
                </a:lnTo>
                <a:close/>
                <a:moveTo>
                  <a:pt x="18690" y="360084"/>
                </a:moveTo>
                <a:lnTo>
                  <a:pt x="18690" y="398296"/>
                </a:lnTo>
                <a:lnTo>
                  <a:pt x="55359" y="398296"/>
                </a:lnTo>
                <a:lnTo>
                  <a:pt x="55359" y="360084"/>
                </a:lnTo>
                <a:close/>
                <a:moveTo>
                  <a:pt x="516279" y="352898"/>
                </a:moveTo>
                <a:lnTo>
                  <a:pt x="529452" y="366132"/>
                </a:lnTo>
                <a:lnTo>
                  <a:pt x="509337" y="386205"/>
                </a:lnTo>
                <a:lnTo>
                  <a:pt x="496075" y="373060"/>
                </a:lnTo>
                <a:close/>
                <a:moveTo>
                  <a:pt x="395233" y="352898"/>
                </a:moveTo>
                <a:lnTo>
                  <a:pt x="415348" y="373091"/>
                </a:lnTo>
                <a:lnTo>
                  <a:pt x="402086" y="386346"/>
                </a:lnTo>
                <a:lnTo>
                  <a:pt x="381971" y="366153"/>
                </a:lnTo>
                <a:close/>
                <a:moveTo>
                  <a:pt x="444845" y="331234"/>
                </a:moveTo>
                <a:lnTo>
                  <a:pt x="463615" y="331234"/>
                </a:lnTo>
                <a:lnTo>
                  <a:pt x="463615" y="359884"/>
                </a:lnTo>
                <a:lnTo>
                  <a:pt x="444845" y="359884"/>
                </a:lnTo>
                <a:close/>
                <a:moveTo>
                  <a:pt x="455782" y="322166"/>
                </a:moveTo>
                <a:cubicBezTo>
                  <a:pt x="398113" y="322166"/>
                  <a:pt x="351123" y="369003"/>
                  <a:pt x="351123" y="426594"/>
                </a:cubicBezTo>
                <a:cubicBezTo>
                  <a:pt x="351123" y="484185"/>
                  <a:pt x="398113" y="531111"/>
                  <a:pt x="455782" y="531111"/>
                </a:cubicBezTo>
                <a:cubicBezTo>
                  <a:pt x="513452" y="531111"/>
                  <a:pt x="560353" y="484185"/>
                  <a:pt x="560353" y="426594"/>
                </a:cubicBezTo>
                <a:cubicBezTo>
                  <a:pt x="560353" y="369003"/>
                  <a:pt x="513452" y="322166"/>
                  <a:pt x="455782" y="322166"/>
                </a:cubicBezTo>
                <a:close/>
                <a:moveTo>
                  <a:pt x="455782" y="303502"/>
                </a:moveTo>
                <a:cubicBezTo>
                  <a:pt x="523776" y="303502"/>
                  <a:pt x="579131" y="358693"/>
                  <a:pt x="579131" y="426594"/>
                </a:cubicBezTo>
                <a:cubicBezTo>
                  <a:pt x="579131" y="494495"/>
                  <a:pt x="523776" y="549775"/>
                  <a:pt x="455782" y="549775"/>
                </a:cubicBezTo>
                <a:cubicBezTo>
                  <a:pt x="387789" y="549775"/>
                  <a:pt x="332434" y="494495"/>
                  <a:pt x="332434" y="426594"/>
                </a:cubicBezTo>
                <a:cubicBezTo>
                  <a:pt x="332434" y="358693"/>
                  <a:pt x="387789" y="303502"/>
                  <a:pt x="455782" y="303502"/>
                </a:cubicBezTo>
                <a:close/>
                <a:moveTo>
                  <a:pt x="216451" y="303210"/>
                </a:moveTo>
                <a:lnTo>
                  <a:pt x="216451" y="341333"/>
                </a:lnTo>
                <a:lnTo>
                  <a:pt x="256323" y="341333"/>
                </a:lnTo>
                <a:lnTo>
                  <a:pt x="256323" y="303210"/>
                </a:lnTo>
                <a:close/>
                <a:moveTo>
                  <a:pt x="160202" y="303210"/>
                </a:moveTo>
                <a:lnTo>
                  <a:pt x="160202" y="341333"/>
                </a:lnTo>
                <a:lnTo>
                  <a:pt x="197671" y="341333"/>
                </a:lnTo>
                <a:lnTo>
                  <a:pt x="197671" y="303210"/>
                </a:lnTo>
                <a:close/>
                <a:moveTo>
                  <a:pt x="104220" y="303210"/>
                </a:moveTo>
                <a:lnTo>
                  <a:pt x="104220" y="341333"/>
                </a:lnTo>
                <a:lnTo>
                  <a:pt x="141512" y="341333"/>
                </a:lnTo>
                <a:lnTo>
                  <a:pt x="141512" y="303210"/>
                </a:lnTo>
                <a:close/>
                <a:moveTo>
                  <a:pt x="455782" y="293679"/>
                </a:moveTo>
                <a:cubicBezTo>
                  <a:pt x="382346" y="293679"/>
                  <a:pt x="322618" y="353323"/>
                  <a:pt x="322618" y="426568"/>
                </a:cubicBezTo>
                <a:cubicBezTo>
                  <a:pt x="322618" y="499902"/>
                  <a:pt x="382346" y="559546"/>
                  <a:pt x="455782" y="559546"/>
                </a:cubicBezTo>
                <a:cubicBezTo>
                  <a:pt x="529129" y="559546"/>
                  <a:pt x="588857" y="499902"/>
                  <a:pt x="588857" y="426568"/>
                </a:cubicBezTo>
                <a:cubicBezTo>
                  <a:pt x="588857" y="353323"/>
                  <a:pt x="529129" y="293679"/>
                  <a:pt x="455782" y="293679"/>
                </a:cubicBezTo>
                <a:close/>
                <a:moveTo>
                  <a:pt x="455782" y="274923"/>
                </a:moveTo>
                <a:cubicBezTo>
                  <a:pt x="539455" y="274923"/>
                  <a:pt x="607639" y="343012"/>
                  <a:pt x="607639" y="426568"/>
                </a:cubicBezTo>
                <a:cubicBezTo>
                  <a:pt x="607639" y="510213"/>
                  <a:pt x="539455" y="578213"/>
                  <a:pt x="455782" y="578213"/>
                </a:cubicBezTo>
                <a:cubicBezTo>
                  <a:pt x="372020" y="578213"/>
                  <a:pt x="303925" y="510213"/>
                  <a:pt x="303925" y="426568"/>
                </a:cubicBezTo>
                <a:cubicBezTo>
                  <a:pt x="303925" y="343012"/>
                  <a:pt x="372020" y="274923"/>
                  <a:pt x="455782" y="274923"/>
                </a:cubicBezTo>
                <a:close/>
                <a:moveTo>
                  <a:pt x="255077" y="246247"/>
                </a:moveTo>
                <a:lnTo>
                  <a:pt x="255077" y="284459"/>
                </a:lnTo>
                <a:lnTo>
                  <a:pt x="292547" y="284459"/>
                </a:lnTo>
                <a:lnTo>
                  <a:pt x="292547" y="246247"/>
                </a:lnTo>
                <a:close/>
                <a:moveTo>
                  <a:pt x="198918" y="246247"/>
                </a:moveTo>
                <a:lnTo>
                  <a:pt x="198918" y="284459"/>
                </a:lnTo>
                <a:lnTo>
                  <a:pt x="236387" y="284459"/>
                </a:lnTo>
                <a:lnTo>
                  <a:pt x="236387" y="246247"/>
                </a:lnTo>
                <a:close/>
                <a:moveTo>
                  <a:pt x="140266" y="246247"/>
                </a:moveTo>
                <a:lnTo>
                  <a:pt x="140266" y="284459"/>
                </a:lnTo>
                <a:lnTo>
                  <a:pt x="180227" y="284459"/>
                </a:lnTo>
                <a:lnTo>
                  <a:pt x="180227" y="246247"/>
                </a:lnTo>
                <a:close/>
                <a:moveTo>
                  <a:pt x="84106" y="246247"/>
                </a:moveTo>
                <a:lnTo>
                  <a:pt x="84106" y="284459"/>
                </a:lnTo>
                <a:lnTo>
                  <a:pt x="85441" y="284459"/>
                </a:lnTo>
                <a:lnTo>
                  <a:pt x="121575" y="284459"/>
                </a:lnTo>
                <a:lnTo>
                  <a:pt x="121575" y="246247"/>
                </a:lnTo>
                <a:lnTo>
                  <a:pt x="85441" y="246247"/>
                </a:lnTo>
                <a:close/>
                <a:moveTo>
                  <a:pt x="28213" y="246247"/>
                </a:moveTo>
                <a:lnTo>
                  <a:pt x="28213" y="284459"/>
                </a:lnTo>
                <a:lnTo>
                  <a:pt x="65327" y="284459"/>
                </a:lnTo>
                <a:lnTo>
                  <a:pt x="65327" y="246247"/>
                </a:lnTo>
                <a:close/>
                <a:moveTo>
                  <a:pt x="444828" y="189373"/>
                </a:moveTo>
                <a:lnTo>
                  <a:pt x="444828" y="227585"/>
                </a:lnTo>
                <a:lnTo>
                  <a:pt x="484344" y="227585"/>
                </a:lnTo>
                <a:lnTo>
                  <a:pt x="484344" y="189373"/>
                </a:lnTo>
                <a:close/>
                <a:moveTo>
                  <a:pt x="387422" y="189373"/>
                </a:moveTo>
                <a:lnTo>
                  <a:pt x="387422" y="227585"/>
                </a:lnTo>
                <a:lnTo>
                  <a:pt x="426138" y="227585"/>
                </a:lnTo>
                <a:lnTo>
                  <a:pt x="426138" y="189373"/>
                </a:lnTo>
                <a:close/>
                <a:moveTo>
                  <a:pt x="331262" y="189373"/>
                </a:moveTo>
                <a:lnTo>
                  <a:pt x="331262" y="227585"/>
                </a:lnTo>
                <a:lnTo>
                  <a:pt x="368732" y="227585"/>
                </a:lnTo>
                <a:lnTo>
                  <a:pt x="368732" y="189373"/>
                </a:lnTo>
                <a:close/>
                <a:moveTo>
                  <a:pt x="275103" y="189373"/>
                </a:moveTo>
                <a:lnTo>
                  <a:pt x="275103" y="227585"/>
                </a:lnTo>
                <a:lnTo>
                  <a:pt x="312572" y="227585"/>
                </a:lnTo>
                <a:lnTo>
                  <a:pt x="312572" y="189373"/>
                </a:lnTo>
                <a:close/>
                <a:moveTo>
                  <a:pt x="216451" y="189373"/>
                </a:moveTo>
                <a:lnTo>
                  <a:pt x="216451" y="227585"/>
                </a:lnTo>
                <a:lnTo>
                  <a:pt x="256323" y="227585"/>
                </a:lnTo>
                <a:lnTo>
                  <a:pt x="256323" y="189373"/>
                </a:lnTo>
                <a:close/>
                <a:moveTo>
                  <a:pt x="160202" y="189373"/>
                </a:moveTo>
                <a:lnTo>
                  <a:pt x="160202" y="227585"/>
                </a:lnTo>
                <a:lnTo>
                  <a:pt x="197671" y="227585"/>
                </a:lnTo>
                <a:lnTo>
                  <a:pt x="197671" y="189373"/>
                </a:lnTo>
                <a:lnTo>
                  <a:pt x="161448" y="189373"/>
                </a:lnTo>
                <a:close/>
                <a:moveTo>
                  <a:pt x="104220" y="189373"/>
                </a:moveTo>
                <a:lnTo>
                  <a:pt x="104220" y="227585"/>
                </a:lnTo>
                <a:lnTo>
                  <a:pt x="141512" y="227585"/>
                </a:lnTo>
                <a:lnTo>
                  <a:pt x="141512" y="189373"/>
                </a:lnTo>
                <a:close/>
                <a:moveTo>
                  <a:pt x="521013" y="132499"/>
                </a:moveTo>
                <a:lnTo>
                  <a:pt x="521013" y="170711"/>
                </a:lnTo>
                <a:lnTo>
                  <a:pt x="560352" y="170711"/>
                </a:lnTo>
                <a:lnTo>
                  <a:pt x="560352" y="132499"/>
                </a:lnTo>
                <a:lnTo>
                  <a:pt x="522081" y="132499"/>
                </a:lnTo>
                <a:close/>
                <a:moveTo>
                  <a:pt x="463607" y="132499"/>
                </a:moveTo>
                <a:lnTo>
                  <a:pt x="463607" y="170711"/>
                </a:lnTo>
                <a:lnTo>
                  <a:pt x="502234" y="170711"/>
                </a:lnTo>
                <a:lnTo>
                  <a:pt x="502234" y="132499"/>
                </a:lnTo>
                <a:close/>
                <a:moveTo>
                  <a:pt x="407358" y="132499"/>
                </a:moveTo>
                <a:lnTo>
                  <a:pt x="407358" y="170711"/>
                </a:lnTo>
                <a:lnTo>
                  <a:pt x="444828" y="170711"/>
                </a:lnTo>
                <a:lnTo>
                  <a:pt x="444828" y="132499"/>
                </a:lnTo>
                <a:close/>
                <a:moveTo>
                  <a:pt x="348707" y="132499"/>
                </a:moveTo>
                <a:lnTo>
                  <a:pt x="348707" y="170711"/>
                </a:lnTo>
                <a:lnTo>
                  <a:pt x="388668" y="170711"/>
                </a:lnTo>
                <a:lnTo>
                  <a:pt x="388668" y="132499"/>
                </a:lnTo>
                <a:close/>
                <a:moveTo>
                  <a:pt x="292547" y="132499"/>
                </a:moveTo>
                <a:lnTo>
                  <a:pt x="292547" y="170711"/>
                </a:lnTo>
                <a:lnTo>
                  <a:pt x="330016" y="170711"/>
                </a:lnTo>
                <a:lnTo>
                  <a:pt x="330016" y="132499"/>
                </a:lnTo>
                <a:close/>
                <a:moveTo>
                  <a:pt x="236387" y="132499"/>
                </a:moveTo>
                <a:lnTo>
                  <a:pt x="236387" y="170711"/>
                </a:lnTo>
                <a:lnTo>
                  <a:pt x="273857" y="170711"/>
                </a:lnTo>
                <a:lnTo>
                  <a:pt x="273857" y="132499"/>
                </a:lnTo>
                <a:close/>
                <a:moveTo>
                  <a:pt x="180227" y="132499"/>
                </a:moveTo>
                <a:lnTo>
                  <a:pt x="180227" y="170711"/>
                </a:lnTo>
                <a:lnTo>
                  <a:pt x="217697" y="170711"/>
                </a:lnTo>
                <a:lnTo>
                  <a:pt x="217697" y="132499"/>
                </a:lnTo>
                <a:close/>
                <a:moveTo>
                  <a:pt x="463607" y="75536"/>
                </a:moveTo>
                <a:lnTo>
                  <a:pt x="463607" y="113748"/>
                </a:lnTo>
                <a:lnTo>
                  <a:pt x="503391" y="113748"/>
                </a:lnTo>
                <a:lnTo>
                  <a:pt x="503391" y="75536"/>
                </a:lnTo>
                <a:close/>
                <a:moveTo>
                  <a:pt x="407358" y="75536"/>
                </a:moveTo>
                <a:lnTo>
                  <a:pt x="407358" y="113748"/>
                </a:lnTo>
                <a:lnTo>
                  <a:pt x="444828" y="113748"/>
                </a:lnTo>
                <a:lnTo>
                  <a:pt x="444828" y="75536"/>
                </a:lnTo>
                <a:close/>
                <a:moveTo>
                  <a:pt x="348707" y="75536"/>
                </a:moveTo>
                <a:lnTo>
                  <a:pt x="348707" y="113748"/>
                </a:lnTo>
                <a:lnTo>
                  <a:pt x="388668" y="113748"/>
                </a:lnTo>
                <a:lnTo>
                  <a:pt x="388668" y="75536"/>
                </a:lnTo>
                <a:close/>
                <a:moveTo>
                  <a:pt x="292547" y="75536"/>
                </a:moveTo>
                <a:lnTo>
                  <a:pt x="292547" y="113748"/>
                </a:lnTo>
                <a:lnTo>
                  <a:pt x="330016" y="113748"/>
                </a:lnTo>
                <a:lnTo>
                  <a:pt x="330016" y="75536"/>
                </a:lnTo>
                <a:close/>
                <a:moveTo>
                  <a:pt x="236387" y="75536"/>
                </a:moveTo>
                <a:lnTo>
                  <a:pt x="236387" y="113748"/>
                </a:lnTo>
                <a:lnTo>
                  <a:pt x="273857" y="113748"/>
                </a:lnTo>
                <a:lnTo>
                  <a:pt x="273857" y="75536"/>
                </a:lnTo>
                <a:close/>
                <a:moveTo>
                  <a:pt x="178981" y="75536"/>
                </a:moveTo>
                <a:lnTo>
                  <a:pt x="178981" y="113748"/>
                </a:lnTo>
                <a:lnTo>
                  <a:pt x="217697" y="113748"/>
                </a:lnTo>
                <a:lnTo>
                  <a:pt x="217697" y="75536"/>
                </a:lnTo>
                <a:close/>
                <a:moveTo>
                  <a:pt x="123177" y="75536"/>
                </a:moveTo>
                <a:lnTo>
                  <a:pt x="123177" y="113748"/>
                </a:lnTo>
                <a:lnTo>
                  <a:pt x="160202" y="113748"/>
                </a:lnTo>
                <a:lnTo>
                  <a:pt x="160202" y="75536"/>
                </a:lnTo>
                <a:close/>
                <a:moveTo>
                  <a:pt x="387422" y="18662"/>
                </a:moveTo>
                <a:lnTo>
                  <a:pt x="387422" y="56874"/>
                </a:lnTo>
                <a:lnTo>
                  <a:pt x="427384" y="56874"/>
                </a:lnTo>
                <a:lnTo>
                  <a:pt x="427384" y="18662"/>
                </a:lnTo>
                <a:close/>
                <a:moveTo>
                  <a:pt x="331262" y="18662"/>
                </a:moveTo>
                <a:lnTo>
                  <a:pt x="331262" y="56874"/>
                </a:lnTo>
                <a:lnTo>
                  <a:pt x="368732" y="56874"/>
                </a:lnTo>
                <a:lnTo>
                  <a:pt x="368732" y="18662"/>
                </a:lnTo>
                <a:close/>
                <a:moveTo>
                  <a:pt x="275103" y="18662"/>
                </a:moveTo>
                <a:lnTo>
                  <a:pt x="275103" y="56874"/>
                </a:lnTo>
                <a:lnTo>
                  <a:pt x="312572" y="56874"/>
                </a:lnTo>
                <a:lnTo>
                  <a:pt x="312572" y="18662"/>
                </a:lnTo>
                <a:close/>
                <a:moveTo>
                  <a:pt x="216451" y="18662"/>
                </a:moveTo>
                <a:lnTo>
                  <a:pt x="216451" y="56874"/>
                </a:lnTo>
                <a:lnTo>
                  <a:pt x="256323" y="56874"/>
                </a:lnTo>
                <a:lnTo>
                  <a:pt x="256323" y="18662"/>
                </a:lnTo>
                <a:close/>
                <a:moveTo>
                  <a:pt x="160202" y="18662"/>
                </a:moveTo>
                <a:lnTo>
                  <a:pt x="160202" y="56874"/>
                </a:lnTo>
                <a:lnTo>
                  <a:pt x="197671" y="56874"/>
                </a:lnTo>
                <a:lnTo>
                  <a:pt x="197671" y="18662"/>
                </a:lnTo>
                <a:close/>
                <a:moveTo>
                  <a:pt x="102796" y="18662"/>
                </a:moveTo>
                <a:lnTo>
                  <a:pt x="102796" y="56874"/>
                </a:lnTo>
                <a:lnTo>
                  <a:pt x="104487" y="56874"/>
                </a:lnTo>
                <a:lnTo>
                  <a:pt x="141512" y="56874"/>
                </a:lnTo>
                <a:lnTo>
                  <a:pt x="141512" y="18662"/>
                </a:lnTo>
                <a:close/>
                <a:moveTo>
                  <a:pt x="47259" y="18662"/>
                </a:moveTo>
                <a:lnTo>
                  <a:pt x="47259" y="56874"/>
                </a:lnTo>
                <a:lnTo>
                  <a:pt x="84106" y="56874"/>
                </a:lnTo>
                <a:lnTo>
                  <a:pt x="84106" y="18662"/>
                </a:lnTo>
                <a:close/>
                <a:moveTo>
                  <a:pt x="28480" y="0"/>
                </a:moveTo>
                <a:lnTo>
                  <a:pt x="446163" y="0"/>
                </a:lnTo>
                <a:lnTo>
                  <a:pt x="446163" y="56874"/>
                </a:lnTo>
                <a:lnTo>
                  <a:pt x="522081" y="56874"/>
                </a:lnTo>
                <a:lnTo>
                  <a:pt x="522081" y="113748"/>
                </a:lnTo>
                <a:lnTo>
                  <a:pt x="579131" y="113748"/>
                </a:lnTo>
                <a:lnTo>
                  <a:pt x="579131" y="189373"/>
                </a:lnTo>
                <a:lnTo>
                  <a:pt x="503124" y="189373"/>
                </a:lnTo>
                <a:lnTo>
                  <a:pt x="503124" y="246247"/>
                </a:lnTo>
                <a:lnTo>
                  <a:pt x="427117" y="246247"/>
                </a:lnTo>
                <a:lnTo>
                  <a:pt x="427117" y="265353"/>
                </a:lnTo>
                <a:lnTo>
                  <a:pt x="408426" y="265353"/>
                </a:lnTo>
                <a:lnTo>
                  <a:pt x="408426" y="246247"/>
                </a:lnTo>
                <a:lnTo>
                  <a:pt x="368732" y="246247"/>
                </a:lnTo>
                <a:lnTo>
                  <a:pt x="368732" y="283837"/>
                </a:lnTo>
                <a:lnTo>
                  <a:pt x="349953" y="283837"/>
                </a:lnTo>
                <a:lnTo>
                  <a:pt x="349953" y="246247"/>
                </a:lnTo>
                <a:lnTo>
                  <a:pt x="311237" y="246247"/>
                </a:lnTo>
                <a:lnTo>
                  <a:pt x="311237" y="284459"/>
                </a:lnTo>
                <a:lnTo>
                  <a:pt x="351288" y="284459"/>
                </a:lnTo>
                <a:lnTo>
                  <a:pt x="351288" y="303210"/>
                </a:lnTo>
                <a:lnTo>
                  <a:pt x="275103" y="303210"/>
                </a:lnTo>
                <a:lnTo>
                  <a:pt x="275103" y="341333"/>
                </a:lnTo>
                <a:lnTo>
                  <a:pt x="303761" y="341333"/>
                </a:lnTo>
                <a:lnTo>
                  <a:pt x="303761" y="360084"/>
                </a:lnTo>
                <a:lnTo>
                  <a:pt x="245109" y="360084"/>
                </a:lnTo>
                <a:lnTo>
                  <a:pt x="245109" y="398296"/>
                </a:lnTo>
                <a:lnTo>
                  <a:pt x="294327" y="398296"/>
                </a:lnTo>
                <a:lnTo>
                  <a:pt x="294327" y="416958"/>
                </a:lnTo>
                <a:lnTo>
                  <a:pt x="265134" y="416958"/>
                </a:lnTo>
                <a:lnTo>
                  <a:pt x="265134" y="455170"/>
                </a:lnTo>
                <a:lnTo>
                  <a:pt x="294327" y="455170"/>
                </a:lnTo>
                <a:lnTo>
                  <a:pt x="294327" y="473832"/>
                </a:lnTo>
                <a:lnTo>
                  <a:pt x="282579" y="473832"/>
                </a:lnTo>
                <a:lnTo>
                  <a:pt x="282579" y="512044"/>
                </a:lnTo>
                <a:lnTo>
                  <a:pt x="322807" y="512044"/>
                </a:lnTo>
                <a:lnTo>
                  <a:pt x="322807" y="530795"/>
                </a:lnTo>
                <a:lnTo>
                  <a:pt x="311237" y="530795"/>
                </a:lnTo>
                <a:lnTo>
                  <a:pt x="311237" y="569007"/>
                </a:lnTo>
                <a:lnTo>
                  <a:pt x="351377" y="569007"/>
                </a:lnTo>
                <a:lnTo>
                  <a:pt x="351377" y="559676"/>
                </a:lnTo>
                <a:lnTo>
                  <a:pt x="370156" y="559676"/>
                </a:lnTo>
                <a:lnTo>
                  <a:pt x="370156" y="587669"/>
                </a:lnTo>
                <a:lnTo>
                  <a:pt x="9523" y="587669"/>
                </a:lnTo>
                <a:lnTo>
                  <a:pt x="9523" y="512044"/>
                </a:lnTo>
                <a:lnTo>
                  <a:pt x="38003" y="512044"/>
                </a:lnTo>
                <a:lnTo>
                  <a:pt x="38003" y="455170"/>
                </a:lnTo>
                <a:lnTo>
                  <a:pt x="76007" y="455170"/>
                </a:lnTo>
                <a:lnTo>
                  <a:pt x="76007" y="416958"/>
                </a:lnTo>
                <a:lnTo>
                  <a:pt x="0" y="416958"/>
                </a:lnTo>
                <a:lnTo>
                  <a:pt x="0" y="341333"/>
                </a:lnTo>
                <a:lnTo>
                  <a:pt x="85441" y="341333"/>
                </a:lnTo>
                <a:lnTo>
                  <a:pt x="85441" y="303210"/>
                </a:lnTo>
                <a:lnTo>
                  <a:pt x="9523" y="303210"/>
                </a:lnTo>
                <a:lnTo>
                  <a:pt x="9523" y="227585"/>
                </a:lnTo>
                <a:lnTo>
                  <a:pt x="85441" y="227585"/>
                </a:lnTo>
                <a:lnTo>
                  <a:pt x="85441" y="170711"/>
                </a:lnTo>
                <a:lnTo>
                  <a:pt x="161448" y="170711"/>
                </a:lnTo>
                <a:lnTo>
                  <a:pt x="161448" y="132499"/>
                </a:lnTo>
                <a:lnTo>
                  <a:pt x="104487" y="132499"/>
                </a:lnTo>
                <a:lnTo>
                  <a:pt x="104487" y="75536"/>
                </a:lnTo>
                <a:lnTo>
                  <a:pt x="28480" y="755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out-of-basket-commercial-symbol_49779"/>
          <p:cNvSpPr>
            <a:spLocks noChangeAspect="1"/>
          </p:cNvSpPr>
          <p:nvPr/>
        </p:nvSpPr>
        <p:spPr bwMode="auto">
          <a:xfrm>
            <a:off x="2816487" y="3502580"/>
            <a:ext cx="439353" cy="336918"/>
          </a:xfrm>
          <a:custGeom>
            <a:avLst/>
            <a:gdLst>
              <a:gd name="T0" fmla="*/ 845 w 1012"/>
              <a:gd name="T1" fmla="*/ 329 h 777"/>
              <a:gd name="T2" fmla="*/ 863 w 1012"/>
              <a:gd name="T3" fmla="*/ 337 h 777"/>
              <a:gd name="T4" fmla="*/ 720 w 1012"/>
              <a:gd name="T5" fmla="*/ 379 h 777"/>
              <a:gd name="T6" fmla="*/ 720 w 1012"/>
              <a:gd name="T7" fmla="*/ 349 h 777"/>
              <a:gd name="T8" fmla="*/ 803 w 1012"/>
              <a:gd name="T9" fmla="*/ 143 h 777"/>
              <a:gd name="T10" fmla="*/ 836 w 1012"/>
              <a:gd name="T11" fmla="*/ 143 h 777"/>
              <a:gd name="T12" fmla="*/ 836 w 1012"/>
              <a:gd name="T13" fmla="*/ 0 h 777"/>
              <a:gd name="T14" fmla="*/ 726 w 1012"/>
              <a:gd name="T15" fmla="*/ 0 h 777"/>
              <a:gd name="T16" fmla="*/ 726 w 1012"/>
              <a:gd name="T17" fmla="*/ 146 h 777"/>
              <a:gd name="T18" fmla="*/ 759 w 1012"/>
              <a:gd name="T19" fmla="*/ 146 h 777"/>
              <a:gd name="T20" fmla="*/ 696 w 1012"/>
              <a:gd name="T21" fmla="*/ 314 h 777"/>
              <a:gd name="T22" fmla="*/ 606 w 1012"/>
              <a:gd name="T23" fmla="*/ 212 h 777"/>
              <a:gd name="T24" fmla="*/ 403 w 1012"/>
              <a:gd name="T25" fmla="*/ 212 h 777"/>
              <a:gd name="T26" fmla="*/ 314 w 1012"/>
              <a:gd name="T27" fmla="*/ 314 h 777"/>
              <a:gd name="T28" fmla="*/ 251 w 1012"/>
              <a:gd name="T29" fmla="*/ 146 h 777"/>
              <a:gd name="T30" fmla="*/ 284 w 1012"/>
              <a:gd name="T31" fmla="*/ 146 h 777"/>
              <a:gd name="T32" fmla="*/ 284 w 1012"/>
              <a:gd name="T33" fmla="*/ 0 h 777"/>
              <a:gd name="T34" fmla="*/ 179 w 1012"/>
              <a:gd name="T35" fmla="*/ 0 h 777"/>
              <a:gd name="T36" fmla="*/ 179 w 1012"/>
              <a:gd name="T37" fmla="*/ 146 h 777"/>
              <a:gd name="T38" fmla="*/ 212 w 1012"/>
              <a:gd name="T39" fmla="*/ 146 h 777"/>
              <a:gd name="T40" fmla="*/ 296 w 1012"/>
              <a:gd name="T41" fmla="*/ 352 h 777"/>
              <a:gd name="T42" fmla="*/ 296 w 1012"/>
              <a:gd name="T43" fmla="*/ 382 h 777"/>
              <a:gd name="T44" fmla="*/ 152 w 1012"/>
              <a:gd name="T45" fmla="*/ 340 h 777"/>
              <a:gd name="T46" fmla="*/ 170 w 1012"/>
              <a:gd name="T47" fmla="*/ 331 h 777"/>
              <a:gd name="T48" fmla="*/ 96 w 1012"/>
              <a:gd name="T49" fmla="*/ 203 h 777"/>
              <a:gd name="T50" fmla="*/ 0 w 1012"/>
              <a:gd name="T51" fmla="*/ 257 h 777"/>
              <a:gd name="T52" fmla="*/ 75 w 1012"/>
              <a:gd name="T53" fmla="*/ 385 h 777"/>
              <a:gd name="T54" fmla="*/ 111 w 1012"/>
              <a:gd name="T55" fmla="*/ 364 h 777"/>
              <a:gd name="T56" fmla="*/ 296 w 1012"/>
              <a:gd name="T57" fmla="*/ 424 h 777"/>
              <a:gd name="T58" fmla="*/ 296 w 1012"/>
              <a:gd name="T59" fmla="*/ 490 h 777"/>
              <a:gd name="T60" fmla="*/ 218 w 1012"/>
              <a:gd name="T61" fmla="*/ 630 h 777"/>
              <a:gd name="T62" fmla="*/ 179 w 1012"/>
              <a:gd name="T63" fmla="*/ 630 h 777"/>
              <a:gd name="T64" fmla="*/ 179 w 1012"/>
              <a:gd name="T65" fmla="*/ 777 h 777"/>
              <a:gd name="T66" fmla="*/ 290 w 1012"/>
              <a:gd name="T67" fmla="*/ 777 h 777"/>
              <a:gd name="T68" fmla="*/ 290 w 1012"/>
              <a:gd name="T69" fmla="*/ 630 h 777"/>
              <a:gd name="T70" fmla="*/ 266 w 1012"/>
              <a:gd name="T71" fmla="*/ 630 h 777"/>
              <a:gd name="T72" fmla="*/ 320 w 1012"/>
              <a:gd name="T73" fmla="*/ 529 h 777"/>
              <a:gd name="T74" fmla="*/ 406 w 1012"/>
              <a:gd name="T75" fmla="*/ 630 h 777"/>
              <a:gd name="T76" fmla="*/ 609 w 1012"/>
              <a:gd name="T77" fmla="*/ 630 h 777"/>
              <a:gd name="T78" fmla="*/ 696 w 1012"/>
              <a:gd name="T79" fmla="*/ 529 h 777"/>
              <a:gd name="T80" fmla="*/ 750 w 1012"/>
              <a:gd name="T81" fmla="*/ 630 h 777"/>
              <a:gd name="T82" fmla="*/ 726 w 1012"/>
              <a:gd name="T83" fmla="*/ 630 h 777"/>
              <a:gd name="T84" fmla="*/ 726 w 1012"/>
              <a:gd name="T85" fmla="*/ 777 h 777"/>
              <a:gd name="T86" fmla="*/ 836 w 1012"/>
              <a:gd name="T87" fmla="*/ 777 h 777"/>
              <a:gd name="T88" fmla="*/ 836 w 1012"/>
              <a:gd name="T89" fmla="*/ 630 h 777"/>
              <a:gd name="T90" fmla="*/ 794 w 1012"/>
              <a:gd name="T91" fmla="*/ 630 h 777"/>
              <a:gd name="T92" fmla="*/ 717 w 1012"/>
              <a:gd name="T93" fmla="*/ 490 h 777"/>
              <a:gd name="T94" fmla="*/ 717 w 1012"/>
              <a:gd name="T95" fmla="*/ 424 h 777"/>
              <a:gd name="T96" fmla="*/ 902 w 1012"/>
              <a:gd name="T97" fmla="*/ 364 h 777"/>
              <a:gd name="T98" fmla="*/ 938 w 1012"/>
              <a:gd name="T99" fmla="*/ 385 h 777"/>
              <a:gd name="T100" fmla="*/ 1012 w 1012"/>
              <a:gd name="T101" fmla="*/ 257 h 777"/>
              <a:gd name="T102" fmla="*/ 917 w 1012"/>
              <a:gd name="T103" fmla="*/ 203 h 777"/>
              <a:gd name="T104" fmla="*/ 845 w 1012"/>
              <a:gd name="T105" fmla="*/ 329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2" h="777">
                <a:moveTo>
                  <a:pt x="845" y="329"/>
                </a:moveTo>
                <a:lnTo>
                  <a:pt x="863" y="337"/>
                </a:lnTo>
                <a:cubicBezTo>
                  <a:pt x="830" y="352"/>
                  <a:pt x="783" y="370"/>
                  <a:pt x="720" y="379"/>
                </a:cubicBezTo>
                <a:lnTo>
                  <a:pt x="720" y="349"/>
                </a:lnTo>
                <a:cubicBezTo>
                  <a:pt x="771" y="296"/>
                  <a:pt x="803" y="224"/>
                  <a:pt x="803" y="143"/>
                </a:cubicBezTo>
                <a:lnTo>
                  <a:pt x="836" y="143"/>
                </a:lnTo>
                <a:lnTo>
                  <a:pt x="836" y="0"/>
                </a:lnTo>
                <a:lnTo>
                  <a:pt x="726" y="0"/>
                </a:lnTo>
                <a:lnTo>
                  <a:pt x="726" y="146"/>
                </a:lnTo>
                <a:lnTo>
                  <a:pt x="759" y="146"/>
                </a:lnTo>
                <a:cubicBezTo>
                  <a:pt x="759" y="209"/>
                  <a:pt x="735" y="269"/>
                  <a:pt x="696" y="314"/>
                </a:cubicBezTo>
                <a:lnTo>
                  <a:pt x="606" y="212"/>
                </a:lnTo>
                <a:lnTo>
                  <a:pt x="403" y="212"/>
                </a:lnTo>
                <a:lnTo>
                  <a:pt x="314" y="314"/>
                </a:lnTo>
                <a:cubicBezTo>
                  <a:pt x="275" y="269"/>
                  <a:pt x="251" y="212"/>
                  <a:pt x="251" y="146"/>
                </a:cubicBezTo>
                <a:lnTo>
                  <a:pt x="284" y="146"/>
                </a:lnTo>
                <a:lnTo>
                  <a:pt x="284" y="0"/>
                </a:lnTo>
                <a:lnTo>
                  <a:pt x="179" y="0"/>
                </a:lnTo>
                <a:lnTo>
                  <a:pt x="179" y="146"/>
                </a:lnTo>
                <a:lnTo>
                  <a:pt x="212" y="146"/>
                </a:lnTo>
                <a:cubicBezTo>
                  <a:pt x="212" y="227"/>
                  <a:pt x="245" y="299"/>
                  <a:pt x="296" y="352"/>
                </a:cubicBezTo>
                <a:lnTo>
                  <a:pt x="296" y="382"/>
                </a:lnTo>
                <a:cubicBezTo>
                  <a:pt x="233" y="370"/>
                  <a:pt x="185" y="355"/>
                  <a:pt x="152" y="340"/>
                </a:cubicBezTo>
                <a:lnTo>
                  <a:pt x="170" y="331"/>
                </a:lnTo>
                <a:lnTo>
                  <a:pt x="96" y="203"/>
                </a:lnTo>
                <a:lnTo>
                  <a:pt x="0" y="257"/>
                </a:lnTo>
                <a:lnTo>
                  <a:pt x="75" y="385"/>
                </a:lnTo>
                <a:lnTo>
                  <a:pt x="111" y="364"/>
                </a:lnTo>
                <a:cubicBezTo>
                  <a:pt x="152" y="391"/>
                  <a:pt x="218" y="412"/>
                  <a:pt x="296" y="424"/>
                </a:cubicBezTo>
                <a:lnTo>
                  <a:pt x="296" y="490"/>
                </a:lnTo>
                <a:cubicBezTo>
                  <a:pt x="260" y="529"/>
                  <a:pt x="233" y="576"/>
                  <a:pt x="218" y="630"/>
                </a:cubicBezTo>
                <a:lnTo>
                  <a:pt x="179" y="630"/>
                </a:lnTo>
                <a:lnTo>
                  <a:pt x="179" y="777"/>
                </a:lnTo>
                <a:lnTo>
                  <a:pt x="290" y="777"/>
                </a:lnTo>
                <a:lnTo>
                  <a:pt x="290" y="630"/>
                </a:lnTo>
                <a:lnTo>
                  <a:pt x="266" y="630"/>
                </a:lnTo>
                <a:cubicBezTo>
                  <a:pt x="275" y="591"/>
                  <a:pt x="296" y="558"/>
                  <a:pt x="320" y="529"/>
                </a:cubicBezTo>
                <a:lnTo>
                  <a:pt x="406" y="630"/>
                </a:lnTo>
                <a:lnTo>
                  <a:pt x="609" y="630"/>
                </a:lnTo>
                <a:lnTo>
                  <a:pt x="696" y="529"/>
                </a:lnTo>
                <a:cubicBezTo>
                  <a:pt x="723" y="558"/>
                  <a:pt x="741" y="591"/>
                  <a:pt x="750" y="630"/>
                </a:cubicBezTo>
                <a:lnTo>
                  <a:pt x="726" y="630"/>
                </a:lnTo>
                <a:lnTo>
                  <a:pt x="726" y="777"/>
                </a:lnTo>
                <a:lnTo>
                  <a:pt x="836" y="777"/>
                </a:lnTo>
                <a:lnTo>
                  <a:pt x="836" y="630"/>
                </a:lnTo>
                <a:lnTo>
                  <a:pt x="794" y="630"/>
                </a:lnTo>
                <a:cubicBezTo>
                  <a:pt x="782" y="576"/>
                  <a:pt x="756" y="529"/>
                  <a:pt x="717" y="490"/>
                </a:cubicBezTo>
                <a:lnTo>
                  <a:pt x="717" y="424"/>
                </a:lnTo>
                <a:cubicBezTo>
                  <a:pt x="794" y="412"/>
                  <a:pt x="860" y="391"/>
                  <a:pt x="902" y="364"/>
                </a:cubicBezTo>
                <a:lnTo>
                  <a:pt x="938" y="385"/>
                </a:lnTo>
                <a:lnTo>
                  <a:pt x="1012" y="257"/>
                </a:lnTo>
                <a:lnTo>
                  <a:pt x="917" y="203"/>
                </a:lnTo>
                <a:lnTo>
                  <a:pt x="845" y="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out-of-basket-commercial-symbol_49779"/>
          <p:cNvSpPr>
            <a:spLocks noChangeAspect="1"/>
          </p:cNvSpPr>
          <p:nvPr/>
        </p:nvSpPr>
        <p:spPr bwMode="auto">
          <a:xfrm>
            <a:off x="3487128" y="3451363"/>
            <a:ext cx="410392" cy="439353"/>
          </a:xfrm>
          <a:custGeom>
            <a:avLst/>
            <a:gdLst>
              <a:gd name="connsiteX0" fmla="*/ 191941 w 566993"/>
              <a:gd name="connsiteY0" fmla="*/ 362212 h 607004"/>
              <a:gd name="connsiteX1" fmla="*/ 203101 w 566993"/>
              <a:gd name="connsiteY1" fmla="*/ 369284 h 607004"/>
              <a:gd name="connsiteX2" fmla="*/ 283545 w 566993"/>
              <a:gd name="connsiteY2" fmla="*/ 479135 h 607004"/>
              <a:gd name="connsiteX3" fmla="*/ 363893 w 566993"/>
              <a:gd name="connsiteY3" fmla="*/ 369284 h 607004"/>
              <a:gd name="connsiteX4" fmla="*/ 375052 w 566993"/>
              <a:gd name="connsiteY4" fmla="*/ 362212 h 607004"/>
              <a:gd name="connsiteX5" fmla="*/ 381165 w 566993"/>
              <a:gd name="connsiteY5" fmla="*/ 363859 h 607004"/>
              <a:gd name="connsiteX6" fmla="*/ 452585 w 566993"/>
              <a:gd name="connsiteY6" fmla="*/ 400476 h 607004"/>
              <a:gd name="connsiteX7" fmla="*/ 566993 w 566993"/>
              <a:gd name="connsiteY7" fmla="*/ 477585 h 607004"/>
              <a:gd name="connsiteX8" fmla="*/ 566993 w 566993"/>
              <a:gd name="connsiteY8" fmla="*/ 607004 h 607004"/>
              <a:gd name="connsiteX9" fmla="*/ 283545 w 566993"/>
              <a:gd name="connsiteY9" fmla="*/ 607004 h 607004"/>
              <a:gd name="connsiteX10" fmla="*/ 0 w 566993"/>
              <a:gd name="connsiteY10" fmla="*/ 607004 h 607004"/>
              <a:gd name="connsiteX11" fmla="*/ 0 w 566993"/>
              <a:gd name="connsiteY11" fmla="*/ 477585 h 607004"/>
              <a:gd name="connsiteX12" fmla="*/ 114408 w 566993"/>
              <a:gd name="connsiteY12" fmla="*/ 400476 h 607004"/>
              <a:gd name="connsiteX13" fmla="*/ 185828 w 566993"/>
              <a:gd name="connsiteY13" fmla="*/ 363859 h 607004"/>
              <a:gd name="connsiteX14" fmla="*/ 191941 w 566993"/>
              <a:gd name="connsiteY14" fmla="*/ 362212 h 607004"/>
              <a:gd name="connsiteX15" fmla="*/ 281913 w 566993"/>
              <a:gd name="connsiteY15" fmla="*/ 0 h 607004"/>
              <a:gd name="connsiteX16" fmla="*/ 283368 w 566993"/>
              <a:gd name="connsiteY16" fmla="*/ 0 h 607004"/>
              <a:gd name="connsiteX17" fmla="*/ 284727 w 566993"/>
              <a:gd name="connsiteY17" fmla="*/ 0 h 607004"/>
              <a:gd name="connsiteX18" fmla="*/ 410778 w 566993"/>
              <a:gd name="connsiteY18" fmla="*/ 107256 h 607004"/>
              <a:gd name="connsiteX19" fmla="*/ 402627 w 566993"/>
              <a:gd name="connsiteY19" fmla="*/ 162580 h 607004"/>
              <a:gd name="connsiteX20" fmla="*/ 414077 w 566993"/>
              <a:gd name="connsiteY20" fmla="*/ 188933 h 607004"/>
              <a:gd name="connsiteX21" fmla="*/ 384675 w 566993"/>
              <a:gd name="connsiteY21" fmla="*/ 242222 h 607004"/>
              <a:gd name="connsiteX22" fmla="*/ 321892 w 566993"/>
              <a:gd name="connsiteY22" fmla="*/ 318280 h 607004"/>
              <a:gd name="connsiteX23" fmla="*/ 283368 w 566993"/>
              <a:gd name="connsiteY23" fmla="*/ 327000 h 607004"/>
              <a:gd name="connsiteX24" fmla="*/ 244747 w 566993"/>
              <a:gd name="connsiteY24" fmla="*/ 318280 h 607004"/>
              <a:gd name="connsiteX25" fmla="*/ 182062 w 566993"/>
              <a:gd name="connsiteY25" fmla="*/ 242222 h 607004"/>
              <a:gd name="connsiteX26" fmla="*/ 152562 w 566993"/>
              <a:gd name="connsiteY26" fmla="*/ 188933 h 607004"/>
              <a:gd name="connsiteX27" fmla="*/ 164110 w 566993"/>
              <a:gd name="connsiteY27" fmla="*/ 162580 h 607004"/>
              <a:gd name="connsiteX28" fmla="*/ 155959 w 566993"/>
              <a:gd name="connsiteY28" fmla="*/ 107256 h 607004"/>
              <a:gd name="connsiteX29" fmla="*/ 281913 w 566993"/>
              <a:gd name="connsiteY29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6993" h="607004">
                <a:moveTo>
                  <a:pt x="191941" y="362212"/>
                </a:moveTo>
                <a:cubicBezTo>
                  <a:pt x="196890" y="362212"/>
                  <a:pt x="201160" y="365118"/>
                  <a:pt x="203101" y="369284"/>
                </a:cubicBezTo>
                <a:cubicBezTo>
                  <a:pt x="222508" y="401638"/>
                  <a:pt x="258412" y="477391"/>
                  <a:pt x="283545" y="479135"/>
                </a:cubicBezTo>
                <a:cubicBezTo>
                  <a:pt x="308581" y="477391"/>
                  <a:pt x="344485" y="401638"/>
                  <a:pt x="363893" y="369284"/>
                </a:cubicBezTo>
                <a:cubicBezTo>
                  <a:pt x="365833" y="365118"/>
                  <a:pt x="370103" y="362212"/>
                  <a:pt x="375052" y="362212"/>
                </a:cubicBezTo>
                <a:cubicBezTo>
                  <a:pt x="377284" y="362212"/>
                  <a:pt x="379322" y="362793"/>
                  <a:pt x="381165" y="363859"/>
                </a:cubicBezTo>
                <a:cubicBezTo>
                  <a:pt x="388152" y="367637"/>
                  <a:pt x="429102" y="392048"/>
                  <a:pt x="452585" y="400476"/>
                </a:cubicBezTo>
                <a:cubicBezTo>
                  <a:pt x="531574" y="428859"/>
                  <a:pt x="566993" y="457823"/>
                  <a:pt x="566993" y="477585"/>
                </a:cubicBezTo>
                <a:lnTo>
                  <a:pt x="566993" y="607004"/>
                </a:lnTo>
                <a:lnTo>
                  <a:pt x="283545" y="607004"/>
                </a:lnTo>
                <a:lnTo>
                  <a:pt x="0" y="607004"/>
                </a:lnTo>
                <a:lnTo>
                  <a:pt x="0" y="477585"/>
                </a:lnTo>
                <a:cubicBezTo>
                  <a:pt x="0" y="457823"/>
                  <a:pt x="35419" y="428859"/>
                  <a:pt x="114408" y="400476"/>
                </a:cubicBezTo>
                <a:cubicBezTo>
                  <a:pt x="137891" y="392048"/>
                  <a:pt x="178841" y="367637"/>
                  <a:pt x="185828" y="363859"/>
                </a:cubicBezTo>
                <a:cubicBezTo>
                  <a:pt x="187672" y="362793"/>
                  <a:pt x="189710" y="362212"/>
                  <a:pt x="191941" y="362212"/>
                </a:cubicBezTo>
                <a:close/>
                <a:moveTo>
                  <a:pt x="281913" y="0"/>
                </a:moveTo>
                <a:cubicBezTo>
                  <a:pt x="282398" y="0"/>
                  <a:pt x="282883" y="0"/>
                  <a:pt x="283368" y="0"/>
                </a:cubicBezTo>
                <a:cubicBezTo>
                  <a:pt x="283756" y="0"/>
                  <a:pt x="284242" y="0"/>
                  <a:pt x="284727" y="0"/>
                </a:cubicBezTo>
                <a:cubicBezTo>
                  <a:pt x="393214" y="0"/>
                  <a:pt x="413592" y="77317"/>
                  <a:pt x="410778" y="107256"/>
                </a:cubicBezTo>
                <a:cubicBezTo>
                  <a:pt x="408449" y="131284"/>
                  <a:pt x="402627" y="162580"/>
                  <a:pt x="402627" y="162580"/>
                </a:cubicBezTo>
                <a:cubicBezTo>
                  <a:pt x="402627" y="162580"/>
                  <a:pt x="414077" y="167812"/>
                  <a:pt x="414077" y="188933"/>
                </a:cubicBezTo>
                <a:cubicBezTo>
                  <a:pt x="410099" y="241835"/>
                  <a:pt x="388945" y="218969"/>
                  <a:pt x="384675" y="242222"/>
                </a:cubicBezTo>
                <a:cubicBezTo>
                  <a:pt x="377397" y="280784"/>
                  <a:pt x="343240" y="308688"/>
                  <a:pt x="321892" y="318280"/>
                </a:cubicBezTo>
                <a:cubicBezTo>
                  <a:pt x="309568" y="323900"/>
                  <a:pt x="296759" y="326709"/>
                  <a:pt x="283368" y="327000"/>
                </a:cubicBezTo>
                <a:cubicBezTo>
                  <a:pt x="269880" y="326709"/>
                  <a:pt x="257168" y="323900"/>
                  <a:pt x="244747" y="318280"/>
                </a:cubicBezTo>
                <a:cubicBezTo>
                  <a:pt x="223496" y="308688"/>
                  <a:pt x="189242" y="280784"/>
                  <a:pt x="182062" y="242222"/>
                </a:cubicBezTo>
                <a:cubicBezTo>
                  <a:pt x="177695" y="218969"/>
                  <a:pt x="156638" y="241835"/>
                  <a:pt x="152562" y="188933"/>
                </a:cubicBezTo>
                <a:cubicBezTo>
                  <a:pt x="152562" y="167812"/>
                  <a:pt x="164110" y="162580"/>
                  <a:pt x="164110" y="162580"/>
                </a:cubicBezTo>
                <a:cubicBezTo>
                  <a:pt x="164110" y="162580"/>
                  <a:pt x="158190" y="131284"/>
                  <a:pt x="155959" y="107256"/>
                </a:cubicBezTo>
                <a:cubicBezTo>
                  <a:pt x="153047" y="77317"/>
                  <a:pt x="173425" y="0"/>
                  <a:pt x="28191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out-of-basket-commercial-symbol_49779"/>
          <p:cNvSpPr>
            <a:spLocks noChangeAspect="1"/>
          </p:cNvSpPr>
          <p:nvPr/>
        </p:nvSpPr>
        <p:spPr bwMode="auto">
          <a:xfrm>
            <a:off x="4128807" y="3488534"/>
            <a:ext cx="439353" cy="365010"/>
          </a:xfrm>
          <a:custGeom>
            <a:avLst/>
            <a:gdLst>
              <a:gd name="connsiteX0" fmla="*/ 417420 w 605945"/>
              <a:gd name="connsiteY0" fmla="*/ 400812 h 503414"/>
              <a:gd name="connsiteX1" fmla="*/ 554573 w 605945"/>
              <a:gd name="connsiteY1" fmla="*/ 400812 h 503414"/>
              <a:gd name="connsiteX2" fmla="*/ 605945 w 605945"/>
              <a:gd name="connsiteY2" fmla="*/ 452113 h 503414"/>
              <a:gd name="connsiteX3" fmla="*/ 554573 w 605945"/>
              <a:gd name="connsiteY3" fmla="*/ 503414 h 503414"/>
              <a:gd name="connsiteX4" fmla="*/ 346335 w 605945"/>
              <a:gd name="connsiteY4" fmla="*/ 503414 h 503414"/>
              <a:gd name="connsiteX5" fmla="*/ 417420 w 605945"/>
              <a:gd name="connsiteY5" fmla="*/ 400812 h 503414"/>
              <a:gd name="connsiteX6" fmla="*/ 197160 w 605945"/>
              <a:gd name="connsiteY6" fmla="*/ 400812 h 503414"/>
              <a:gd name="connsiteX7" fmla="*/ 408786 w 605945"/>
              <a:gd name="connsiteY7" fmla="*/ 400812 h 503414"/>
              <a:gd name="connsiteX8" fmla="*/ 302913 w 605945"/>
              <a:gd name="connsiteY8" fmla="*/ 503414 h 503414"/>
              <a:gd name="connsiteX9" fmla="*/ 197160 w 605945"/>
              <a:gd name="connsiteY9" fmla="*/ 400812 h 503414"/>
              <a:gd name="connsiteX10" fmla="*/ 51387 w 605945"/>
              <a:gd name="connsiteY10" fmla="*/ 400812 h 503414"/>
              <a:gd name="connsiteX11" fmla="*/ 188577 w 605945"/>
              <a:gd name="connsiteY11" fmla="*/ 400812 h 503414"/>
              <a:gd name="connsiteX12" fmla="*/ 259681 w 605945"/>
              <a:gd name="connsiteY12" fmla="*/ 503414 h 503414"/>
              <a:gd name="connsiteX13" fmla="*/ 51387 w 605945"/>
              <a:gd name="connsiteY13" fmla="*/ 503414 h 503414"/>
              <a:gd name="connsiteX14" fmla="*/ 0 w 605945"/>
              <a:gd name="connsiteY14" fmla="*/ 452113 h 503414"/>
              <a:gd name="connsiteX15" fmla="*/ 51387 w 605945"/>
              <a:gd name="connsiteY15" fmla="*/ 400812 h 503414"/>
              <a:gd name="connsiteX16" fmla="*/ 192729 w 605945"/>
              <a:gd name="connsiteY16" fmla="*/ 200265 h 503414"/>
              <a:gd name="connsiteX17" fmla="*/ 413215 w 605945"/>
              <a:gd name="connsiteY17" fmla="*/ 200265 h 503414"/>
              <a:gd name="connsiteX18" fmla="*/ 464602 w 605945"/>
              <a:gd name="connsiteY18" fmla="*/ 251566 h 503414"/>
              <a:gd name="connsiteX19" fmla="*/ 464602 w 605945"/>
              <a:gd name="connsiteY19" fmla="*/ 392225 h 503414"/>
              <a:gd name="connsiteX20" fmla="*/ 417517 w 605945"/>
              <a:gd name="connsiteY20" fmla="*/ 392225 h 503414"/>
              <a:gd name="connsiteX21" fmla="*/ 417517 w 605945"/>
              <a:gd name="connsiteY21" fmla="*/ 286522 h 503414"/>
              <a:gd name="connsiteX22" fmla="*/ 413215 w 605945"/>
              <a:gd name="connsiteY22" fmla="*/ 282227 h 503414"/>
              <a:gd name="connsiteX23" fmla="*/ 408913 w 605945"/>
              <a:gd name="connsiteY23" fmla="*/ 286522 h 503414"/>
              <a:gd name="connsiteX24" fmla="*/ 408913 w 605945"/>
              <a:gd name="connsiteY24" fmla="*/ 392344 h 503414"/>
              <a:gd name="connsiteX25" fmla="*/ 196912 w 605945"/>
              <a:gd name="connsiteY25" fmla="*/ 392344 h 503414"/>
              <a:gd name="connsiteX26" fmla="*/ 196912 w 605945"/>
              <a:gd name="connsiteY26" fmla="*/ 286522 h 503414"/>
              <a:gd name="connsiteX27" fmla="*/ 192729 w 605945"/>
              <a:gd name="connsiteY27" fmla="*/ 282227 h 503414"/>
              <a:gd name="connsiteX28" fmla="*/ 188427 w 605945"/>
              <a:gd name="connsiteY28" fmla="*/ 286522 h 503414"/>
              <a:gd name="connsiteX29" fmla="*/ 188427 w 605945"/>
              <a:gd name="connsiteY29" fmla="*/ 392344 h 503414"/>
              <a:gd name="connsiteX30" fmla="*/ 141342 w 605945"/>
              <a:gd name="connsiteY30" fmla="*/ 392344 h 503414"/>
              <a:gd name="connsiteX31" fmla="*/ 141342 w 605945"/>
              <a:gd name="connsiteY31" fmla="*/ 251566 h 503414"/>
              <a:gd name="connsiteX32" fmla="*/ 192729 w 605945"/>
              <a:gd name="connsiteY32" fmla="*/ 200265 h 503414"/>
              <a:gd name="connsiteX33" fmla="*/ 306159 w 605945"/>
              <a:gd name="connsiteY33" fmla="*/ 0 h 503414"/>
              <a:gd name="connsiteX34" fmla="*/ 401517 w 605945"/>
              <a:gd name="connsiteY34" fmla="*/ 95122 h 503414"/>
              <a:gd name="connsiteX35" fmla="*/ 306159 w 605945"/>
              <a:gd name="connsiteY35" fmla="*/ 190244 h 503414"/>
              <a:gd name="connsiteX36" fmla="*/ 210920 w 605945"/>
              <a:gd name="connsiteY36" fmla="*/ 95122 h 503414"/>
              <a:gd name="connsiteX37" fmla="*/ 306159 w 605945"/>
              <a:gd name="connsiteY37" fmla="*/ 0 h 50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5945" h="503414">
                <a:moveTo>
                  <a:pt x="417420" y="400812"/>
                </a:moveTo>
                <a:lnTo>
                  <a:pt x="554573" y="400812"/>
                </a:lnTo>
                <a:cubicBezTo>
                  <a:pt x="582887" y="400812"/>
                  <a:pt x="605945" y="423838"/>
                  <a:pt x="605945" y="452113"/>
                </a:cubicBezTo>
                <a:cubicBezTo>
                  <a:pt x="605945" y="480388"/>
                  <a:pt x="582887" y="503414"/>
                  <a:pt x="554573" y="503414"/>
                </a:cubicBezTo>
                <a:lnTo>
                  <a:pt x="346335" y="503414"/>
                </a:lnTo>
                <a:cubicBezTo>
                  <a:pt x="387075" y="486711"/>
                  <a:pt x="416106" y="447222"/>
                  <a:pt x="417420" y="400812"/>
                </a:cubicBezTo>
                <a:close/>
                <a:moveTo>
                  <a:pt x="197160" y="400812"/>
                </a:moveTo>
                <a:lnTo>
                  <a:pt x="408786" y="400812"/>
                </a:lnTo>
                <a:cubicBezTo>
                  <a:pt x="407113" y="457720"/>
                  <a:pt x="360271" y="503414"/>
                  <a:pt x="302913" y="503414"/>
                </a:cubicBezTo>
                <a:cubicBezTo>
                  <a:pt x="245556" y="503414"/>
                  <a:pt x="198833" y="457720"/>
                  <a:pt x="197160" y="400812"/>
                </a:cubicBezTo>
                <a:close/>
                <a:moveTo>
                  <a:pt x="51387" y="400812"/>
                </a:moveTo>
                <a:lnTo>
                  <a:pt x="188577" y="400812"/>
                </a:lnTo>
                <a:cubicBezTo>
                  <a:pt x="189891" y="447222"/>
                  <a:pt x="218931" y="486711"/>
                  <a:pt x="259681" y="503414"/>
                </a:cubicBezTo>
                <a:lnTo>
                  <a:pt x="51387" y="503414"/>
                </a:lnTo>
                <a:cubicBezTo>
                  <a:pt x="23064" y="503414"/>
                  <a:pt x="0" y="480388"/>
                  <a:pt x="0" y="452113"/>
                </a:cubicBezTo>
                <a:cubicBezTo>
                  <a:pt x="0" y="423838"/>
                  <a:pt x="23064" y="400812"/>
                  <a:pt x="51387" y="400812"/>
                </a:cubicBezTo>
                <a:close/>
                <a:moveTo>
                  <a:pt x="192729" y="200265"/>
                </a:moveTo>
                <a:lnTo>
                  <a:pt x="413215" y="200265"/>
                </a:lnTo>
                <a:cubicBezTo>
                  <a:pt x="441538" y="200265"/>
                  <a:pt x="464602" y="223291"/>
                  <a:pt x="464602" y="251566"/>
                </a:cubicBezTo>
                <a:lnTo>
                  <a:pt x="464602" y="392225"/>
                </a:lnTo>
                <a:lnTo>
                  <a:pt x="417517" y="392225"/>
                </a:lnTo>
                <a:lnTo>
                  <a:pt x="417517" y="286522"/>
                </a:lnTo>
                <a:cubicBezTo>
                  <a:pt x="417517" y="284136"/>
                  <a:pt x="415605" y="282227"/>
                  <a:pt x="413215" y="282227"/>
                </a:cubicBezTo>
                <a:cubicBezTo>
                  <a:pt x="410825" y="282227"/>
                  <a:pt x="408913" y="284136"/>
                  <a:pt x="408913" y="286522"/>
                </a:cubicBezTo>
                <a:lnTo>
                  <a:pt x="408913" y="392344"/>
                </a:lnTo>
                <a:lnTo>
                  <a:pt x="196912" y="392344"/>
                </a:lnTo>
                <a:lnTo>
                  <a:pt x="196912" y="286522"/>
                </a:lnTo>
                <a:cubicBezTo>
                  <a:pt x="196912" y="284136"/>
                  <a:pt x="195000" y="282227"/>
                  <a:pt x="192729" y="282227"/>
                </a:cubicBezTo>
                <a:cubicBezTo>
                  <a:pt x="190339" y="282227"/>
                  <a:pt x="188427" y="284136"/>
                  <a:pt x="188427" y="286522"/>
                </a:cubicBezTo>
                <a:lnTo>
                  <a:pt x="188427" y="392344"/>
                </a:lnTo>
                <a:lnTo>
                  <a:pt x="141342" y="392344"/>
                </a:lnTo>
                <a:lnTo>
                  <a:pt x="141342" y="251566"/>
                </a:lnTo>
                <a:cubicBezTo>
                  <a:pt x="141342" y="223291"/>
                  <a:pt x="164287" y="200265"/>
                  <a:pt x="192729" y="200265"/>
                </a:cubicBezTo>
                <a:close/>
                <a:moveTo>
                  <a:pt x="306159" y="0"/>
                </a:moveTo>
                <a:cubicBezTo>
                  <a:pt x="358737" y="0"/>
                  <a:pt x="401517" y="42608"/>
                  <a:pt x="401517" y="95122"/>
                </a:cubicBezTo>
                <a:cubicBezTo>
                  <a:pt x="401517" y="147636"/>
                  <a:pt x="358737" y="190244"/>
                  <a:pt x="306159" y="190244"/>
                </a:cubicBezTo>
                <a:cubicBezTo>
                  <a:pt x="253700" y="190244"/>
                  <a:pt x="210920" y="147517"/>
                  <a:pt x="210920" y="95122"/>
                </a:cubicBezTo>
                <a:cubicBezTo>
                  <a:pt x="210920" y="42608"/>
                  <a:pt x="253700" y="0"/>
                  <a:pt x="30615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" name="out-of-basket-commercial-symbol_49779"/>
          <p:cNvSpPr>
            <a:spLocks noChangeAspect="1"/>
          </p:cNvSpPr>
          <p:nvPr/>
        </p:nvSpPr>
        <p:spPr bwMode="auto">
          <a:xfrm>
            <a:off x="4795613" y="3451363"/>
            <a:ext cx="389034" cy="439353"/>
          </a:xfrm>
          <a:custGeom>
            <a:avLst/>
            <a:gdLst>
              <a:gd name="connsiteX0" fmla="*/ 517052 w 538485"/>
              <a:gd name="connsiteY0" fmla="*/ 331625 h 608133"/>
              <a:gd name="connsiteX1" fmla="*/ 366211 w 538485"/>
              <a:gd name="connsiteY1" fmla="*/ 419767 h 608133"/>
              <a:gd name="connsiteX2" fmla="*/ 366211 w 538485"/>
              <a:gd name="connsiteY2" fmla="*/ 578676 h 608133"/>
              <a:gd name="connsiteX3" fmla="*/ 382459 w 538485"/>
              <a:gd name="connsiteY3" fmla="*/ 569240 h 608133"/>
              <a:gd name="connsiteX4" fmla="*/ 517052 w 538485"/>
              <a:gd name="connsiteY4" fmla="*/ 490534 h 608133"/>
              <a:gd name="connsiteX5" fmla="*/ 517052 w 538485"/>
              <a:gd name="connsiteY5" fmla="*/ 354984 h 608133"/>
              <a:gd name="connsiteX6" fmla="*/ 193822 w 538485"/>
              <a:gd name="connsiteY6" fmla="*/ 331625 h 608133"/>
              <a:gd name="connsiteX7" fmla="*/ 193822 w 538485"/>
              <a:gd name="connsiteY7" fmla="*/ 490534 h 608133"/>
              <a:gd name="connsiteX8" fmla="*/ 209148 w 538485"/>
              <a:gd name="connsiteY8" fmla="*/ 499509 h 608133"/>
              <a:gd name="connsiteX9" fmla="*/ 344663 w 538485"/>
              <a:gd name="connsiteY9" fmla="*/ 578676 h 608133"/>
              <a:gd name="connsiteX10" fmla="*/ 344663 w 538485"/>
              <a:gd name="connsiteY10" fmla="*/ 419767 h 608133"/>
              <a:gd name="connsiteX11" fmla="*/ 172274 w 538485"/>
              <a:gd name="connsiteY11" fmla="*/ 331625 h 608133"/>
              <a:gd name="connsiteX12" fmla="*/ 21433 w 538485"/>
              <a:gd name="connsiteY12" fmla="*/ 419767 h 608133"/>
              <a:gd name="connsiteX13" fmla="*/ 21433 w 538485"/>
              <a:gd name="connsiteY13" fmla="*/ 578676 h 608133"/>
              <a:gd name="connsiteX14" fmla="*/ 36875 w 538485"/>
              <a:gd name="connsiteY14" fmla="*/ 569700 h 608133"/>
              <a:gd name="connsiteX15" fmla="*/ 172274 w 538485"/>
              <a:gd name="connsiteY15" fmla="*/ 490534 h 608133"/>
              <a:gd name="connsiteX16" fmla="*/ 172274 w 538485"/>
              <a:gd name="connsiteY16" fmla="*/ 354754 h 608133"/>
              <a:gd name="connsiteX17" fmla="*/ 399612 w 538485"/>
              <a:gd name="connsiteY17" fmla="*/ 222069 h 608133"/>
              <a:gd name="connsiteX18" fmla="*/ 410428 w 538485"/>
              <a:gd name="connsiteY18" fmla="*/ 237583 h 608133"/>
              <a:gd name="connsiteX19" fmla="*/ 399612 w 538485"/>
              <a:gd name="connsiteY19" fmla="*/ 222184 h 608133"/>
              <a:gd name="connsiteX20" fmla="*/ 420416 w 538485"/>
              <a:gd name="connsiteY20" fmla="*/ 210239 h 608133"/>
              <a:gd name="connsiteX21" fmla="*/ 419630 w 538485"/>
              <a:gd name="connsiteY21" fmla="*/ 211474 h 608133"/>
              <a:gd name="connsiteX22" fmla="*/ 419088 w 538485"/>
              <a:gd name="connsiteY22" fmla="*/ 212261 h 608133"/>
              <a:gd name="connsiteX23" fmla="*/ 420711 w 538485"/>
              <a:gd name="connsiteY23" fmla="*/ 209777 h 608133"/>
              <a:gd name="connsiteX24" fmla="*/ 420711 w 538485"/>
              <a:gd name="connsiteY24" fmla="*/ 209791 h 608133"/>
              <a:gd name="connsiteX25" fmla="*/ 420416 w 538485"/>
              <a:gd name="connsiteY25" fmla="*/ 210239 h 608133"/>
              <a:gd name="connsiteX26" fmla="*/ 450560 w 538485"/>
              <a:gd name="connsiteY26" fmla="*/ 164629 h 608133"/>
              <a:gd name="connsiteX27" fmla="*/ 441639 w 538485"/>
              <a:gd name="connsiteY27" fmla="*/ 178148 h 608133"/>
              <a:gd name="connsiteX28" fmla="*/ 420717 w 538485"/>
              <a:gd name="connsiteY28" fmla="*/ 209768 h 608133"/>
              <a:gd name="connsiteX29" fmla="*/ 420711 w 538485"/>
              <a:gd name="connsiteY29" fmla="*/ 209777 h 608133"/>
              <a:gd name="connsiteX30" fmla="*/ 420711 w 538485"/>
              <a:gd name="connsiteY30" fmla="*/ 209746 h 608133"/>
              <a:gd name="connsiteX31" fmla="*/ 517033 w 538485"/>
              <a:gd name="connsiteY31" fmla="*/ 128782 h 608133"/>
              <a:gd name="connsiteX32" fmla="*/ 517033 w 538485"/>
              <a:gd name="connsiteY32" fmla="*/ 129242 h 608133"/>
              <a:gd name="connsiteX33" fmla="*/ 507930 w 538485"/>
              <a:gd name="connsiteY33" fmla="*/ 134074 h 608133"/>
              <a:gd name="connsiteX34" fmla="*/ 517052 w 538485"/>
              <a:gd name="connsiteY34" fmla="*/ 128761 h 608133"/>
              <a:gd name="connsiteX35" fmla="*/ 507948 w 538485"/>
              <a:gd name="connsiteY35" fmla="*/ 134054 h 608133"/>
              <a:gd name="connsiteX36" fmla="*/ 489396 w 538485"/>
              <a:gd name="connsiteY36" fmla="*/ 144870 h 608133"/>
              <a:gd name="connsiteX37" fmla="*/ 462662 w 538485"/>
              <a:gd name="connsiteY37" fmla="*/ 185259 h 608133"/>
              <a:gd name="connsiteX38" fmla="*/ 428322 w 538485"/>
              <a:gd name="connsiteY38" fmla="*/ 237385 h 608133"/>
              <a:gd name="connsiteX39" fmla="*/ 419910 w 538485"/>
              <a:gd name="connsiteY39" fmla="*/ 242218 h 608133"/>
              <a:gd name="connsiteX40" fmla="*/ 419449 w 538485"/>
              <a:gd name="connsiteY40" fmla="*/ 242218 h 608133"/>
              <a:gd name="connsiteX41" fmla="*/ 419334 w 538485"/>
              <a:gd name="connsiteY41" fmla="*/ 242218 h 608133"/>
              <a:gd name="connsiteX42" fmla="*/ 410461 w 538485"/>
              <a:gd name="connsiteY42" fmla="*/ 237615 h 608133"/>
              <a:gd name="connsiteX43" fmla="*/ 410444 w 538485"/>
              <a:gd name="connsiteY43" fmla="*/ 237591 h 608133"/>
              <a:gd name="connsiteX44" fmla="*/ 399629 w 538485"/>
              <a:gd name="connsiteY44" fmla="*/ 222081 h 608133"/>
              <a:gd name="connsiteX45" fmla="*/ 387414 w 538485"/>
              <a:gd name="connsiteY45" fmla="*/ 204475 h 608133"/>
              <a:gd name="connsiteX46" fmla="*/ 366211 w 538485"/>
              <a:gd name="connsiteY46" fmla="*/ 216903 h 608133"/>
              <a:gd name="connsiteX47" fmla="*/ 366211 w 538485"/>
              <a:gd name="connsiteY47" fmla="*/ 394797 h 608133"/>
              <a:gd name="connsiteX48" fmla="*/ 382459 w 538485"/>
              <a:gd name="connsiteY48" fmla="*/ 385362 h 608133"/>
              <a:gd name="connsiteX49" fmla="*/ 517052 w 538485"/>
              <a:gd name="connsiteY49" fmla="*/ 306656 h 608133"/>
              <a:gd name="connsiteX50" fmla="*/ 517052 w 538485"/>
              <a:gd name="connsiteY50" fmla="*/ 153500 h 608133"/>
              <a:gd name="connsiteX51" fmla="*/ 517052 w 538485"/>
              <a:gd name="connsiteY51" fmla="*/ 129221 h 608133"/>
              <a:gd name="connsiteX52" fmla="*/ 193822 w 538485"/>
              <a:gd name="connsiteY52" fmla="*/ 128761 h 608133"/>
              <a:gd name="connsiteX53" fmla="*/ 193822 w 538485"/>
              <a:gd name="connsiteY53" fmla="*/ 306656 h 608133"/>
              <a:gd name="connsiteX54" fmla="*/ 209148 w 538485"/>
              <a:gd name="connsiteY54" fmla="*/ 315631 h 608133"/>
              <a:gd name="connsiteX55" fmla="*/ 344663 w 538485"/>
              <a:gd name="connsiteY55" fmla="*/ 394797 h 608133"/>
              <a:gd name="connsiteX56" fmla="*/ 344663 w 538485"/>
              <a:gd name="connsiteY56" fmla="*/ 235889 h 608133"/>
              <a:gd name="connsiteX57" fmla="*/ 344663 w 538485"/>
              <a:gd name="connsiteY57" fmla="*/ 216903 h 608133"/>
              <a:gd name="connsiteX58" fmla="*/ 172274 w 538485"/>
              <a:gd name="connsiteY58" fmla="*/ 128761 h 608133"/>
              <a:gd name="connsiteX59" fmla="*/ 21433 w 538485"/>
              <a:gd name="connsiteY59" fmla="*/ 216903 h 608133"/>
              <a:gd name="connsiteX60" fmla="*/ 21433 w 538485"/>
              <a:gd name="connsiteY60" fmla="*/ 394797 h 608133"/>
              <a:gd name="connsiteX61" fmla="*/ 36875 w 538485"/>
              <a:gd name="connsiteY61" fmla="*/ 385822 h 608133"/>
              <a:gd name="connsiteX62" fmla="*/ 172274 w 538485"/>
              <a:gd name="connsiteY62" fmla="*/ 306656 h 608133"/>
              <a:gd name="connsiteX63" fmla="*/ 172274 w 538485"/>
              <a:gd name="connsiteY63" fmla="*/ 153615 h 608133"/>
              <a:gd name="connsiteX64" fmla="*/ 474518 w 538485"/>
              <a:gd name="connsiteY64" fmla="*/ 128293 h 608133"/>
              <a:gd name="connsiteX65" fmla="*/ 474172 w 538485"/>
              <a:gd name="connsiteY65" fmla="*/ 128868 h 608133"/>
              <a:gd name="connsiteX66" fmla="*/ 450560 w 538485"/>
              <a:gd name="connsiteY66" fmla="*/ 164629 h 608133"/>
              <a:gd name="connsiteX67" fmla="*/ 417571 w 538485"/>
              <a:gd name="connsiteY67" fmla="*/ 83425 h 608133"/>
              <a:gd name="connsiteX68" fmla="*/ 427250 w 538485"/>
              <a:gd name="connsiteY68" fmla="*/ 93089 h 608133"/>
              <a:gd name="connsiteX69" fmla="*/ 421865 w 538485"/>
              <a:gd name="connsiteY69" fmla="*/ 98466 h 608133"/>
              <a:gd name="connsiteX70" fmla="*/ 417571 w 538485"/>
              <a:gd name="connsiteY70" fmla="*/ 102744 h 608133"/>
              <a:gd name="connsiteX71" fmla="*/ 413277 w 538485"/>
              <a:gd name="connsiteY71" fmla="*/ 98466 h 608133"/>
              <a:gd name="connsiteX72" fmla="*/ 407892 w 538485"/>
              <a:gd name="connsiteY72" fmla="*/ 93089 h 608133"/>
              <a:gd name="connsiteX73" fmla="*/ 417571 w 538485"/>
              <a:gd name="connsiteY73" fmla="*/ 83425 h 608133"/>
              <a:gd name="connsiteX74" fmla="*/ 417571 w 538485"/>
              <a:gd name="connsiteY74" fmla="*/ 83408 h 608133"/>
              <a:gd name="connsiteX75" fmla="*/ 407868 w 538485"/>
              <a:gd name="connsiteY75" fmla="*/ 93076 h 608133"/>
              <a:gd name="connsiteX76" fmla="*/ 413277 w 538485"/>
              <a:gd name="connsiteY76" fmla="*/ 98466 h 608133"/>
              <a:gd name="connsiteX77" fmla="*/ 417571 w 538485"/>
              <a:gd name="connsiteY77" fmla="*/ 102753 h 608133"/>
              <a:gd name="connsiteX78" fmla="*/ 421865 w 538485"/>
              <a:gd name="connsiteY78" fmla="*/ 98466 h 608133"/>
              <a:gd name="connsiteX79" fmla="*/ 427274 w 538485"/>
              <a:gd name="connsiteY79" fmla="*/ 93076 h 608133"/>
              <a:gd name="connsiteX80" fmla="*/ 417571 w 538485"/>
              <a:gd name="connsiteY80" fmla="*/ 83408 h 608133"/>
              <a:gd name="connsiteX81" fmla="*/ 417571 w 538485"/>
              <a:gd name="connsiteY81" fmla="*/ 62027 h 608133"/>
              <a:gd name="connsiteX82" fmla="*/ 448796 w 538485"/>
              <a:gd name="connsiteY82" fmla="*/ 93089 h 608133"/>
              <a:gd name="connsiteX83" fmla="*/ 420797 w 538485"/>
              <a:gd name="connsiteY83" fmla="*/ 124036 h 608133"/>
              <a:gd name="connsiteX84" fmla="*/ 417571 w 538485"/>
              <a:gd name="connsiteY84" fmla="*/ 124266 h 608133"/>
              <a:gd name="connsiteX85" fmla="*/ 417569 w 538485"/>
              <a:gd name="connsiteY85" fmla="*/ 124265 h 608133"/>
              <a:gd name="connsiteX86" fmla="*/ 395521 w 538485"/>
              <a:gd name="connsiteY86" fmla="*/ 115106 h 608133"/>
              <a:gd name="connsiteX87" fmla="*/ 386346 w 538485"/>
              <a:gd name="connsiteY87" fmla="*/ 93089 h 608133"/>
              <a:gd name="connsiteX88" fmla="*/ 417571 w 538485"/>
              <a:gd name="connsiteY88" fmla="*/ 62027 h 608133"/>
              <a:gd name="connsiteX89" fmla="*/ 463845 w 538485"/>
              <a:gd name="connsiteY89" fmla="*/ 39501 h 608133"/>
              <a:gd name="connsiteX90" fmla="*/ 465308 w 538485"/>
              <a:gd name="connsiteY90" fmla="*/ 40845 h 608133"/>
              <a:gd name="connsiteX91" fmla="*/ 465308 w 538485"/>
              <a:gd name="connsiteY91" fmla="*/ 40857 h 608133"/>
              <a:gd name="connsiteX92" fmla="*/ 459522 w 538485"/>
              <a:gd name="connsiteY92" fmla="*/ 35918 h 608133"/>
              <a:gd name="connsiteX93" fmla="*/ 460391 w 538485"/>
              <a:gd name="connsiteY93" fmla="*/ 36543 h 608133"/>
              <a:gd name="connsiteX94" fmla="*/ 461445 w 538485"/>
              <a:gd name="connsiteY94" fmla="*/ 37348 h 608133"/>
              <a:gd name="connsiteX95" fmla="*/ 461498 w 538485"/>
              <a:gd name="connsiteY95" fmla="*/ 37400 h 608133"/>
              <a:gd name="connsiteX96" fmla="*/ 459522 w 538485"/>
              <a:gd name="connsiteY96" fmla="*/ 35918 h 608133"/>
              <a:gd name="connsiteX97" fmla="*/ 456932 w 538485"/>
              <a:gd name="connsiteY97" fmla="*/ 33932 h 608133"/>
              <a:gd name="connsiteX98" fmla="*/ 458111 w 538485"/>
              <a:gd name="connsiteY98" fmla="*/ 34718 h 608133"/>
              <a:gd name="connsiteX99" fmla="*/ 457208 w 538485"/>
              <a:gd name="connsiteY99" fmla="*/ 34153 h 608133"/>
              <a:gd name="connsiteX100" fmla="*/ 457110 w 538485"/>
              <a:gd name="connsiteY100" fmla="*/ 34083 h 608133"/>
              <a:gd name="connsiteX101" fmla="*/ 456417 w 538485"/>
              <a:gd name="connsiteY101" fmla="*/ 33589 h 608133"/>
              <a:gd name="connsiteX102" fmla="*/ 457110 w 538485"/>
              <a:gd name="connsiteY102" fmla="*/ 34083 h 608133"/>
              <a:gd name="connsiteX103" fmla="*/ 457193 w 538485"/>
              <a:gd name="connsiteY103" fmla="*/ 34154 h 608133"/>
              <a:gd name="connsiteX104" fmla="*/ 456417 w 538485"/>
              <a:gd name="connsiteY104" fmla="*/ 33589 h 608133"/>
              <a:gd name="connsiteX105" fmla="*/ 456417 w 538485"/>
              <a:gd name="connsiteY105" fmla="*/ 33589 h 608133"/>
              <a:gd name="connsiteX106" fmla="*/ 456423 w 538485"/>
              <a:gd name="connsiteY106" fmla="*/ 33589 h 608133"/>
              <a:gd name="connsiteX107" fmla="*/ 456439 w 538485"/>
              <a:gd name="connsiteY107" fmla="*/ 33600 h 608133"/>
              <a:gd name="connsiteX108" fmla="*/ 456541 w 538485"/>
              <a:gd name="connsiteY108" fmla="*/ 33600 h 608133"/>
              <a:gd name="connsiteX109" fmla="*/ 456932 w 538485"/>
              <a:gd name="connsiteY109" fmla="*/ 33932 h 608133"/>
              <a:gd name="connsiteX110" fmla="*/ 440540 w 538485"/>
              <a:gd name="connsiteY110" fmla="*/ 25462 h 608133"/>
              <a:gd name="connsiteX111" fmla="*/ 440720 w 538485"/>
              <a:gd name="connsiteY111" fmla="*/ 25528 h 608133"/>
              <a:gd name="connsiteX112" fmla="*/ 440752 w 538485"/>
              <a:gd name="connsiteY112" fmla="*/ 25545 h 608133"/>
              <a:gd name="connsiteX113" fmla="*/ 435459 w 538485"/>
              <a:gd name="connsiteY113" fmla="*/ 23851 h 608133"/>
              <a:gd name="connsiteX114" fmla="*/ 435801 w 538485"/>
              <a:gd name="connsiteY114" fmla="*/ 23944 h 608133"/>
              <a:gd name="connsiteX115" fmla="*/ 435984 w 538485"/>
              <a:gd name="connsiteY115" fmla="*/ 24013 h 608133"/>
              <a:gd name="connsiteX116" fmla="*/ 436388 w 538485"/>
              <a:gd name="connsiteY116" fmla="*/ 24164 h 608133"/>
              <a:gd name="connsiteX117" fmla="*/ 436607 w 538485"/>
              <a:gd name="connsiteY117" fmla="*/ 24164 h 608133"/>
              <a:gd name="connsiteX118" fmla="*/ 437011 w 538485"/>
              <a:gd name="connsiteY118" fmla="*/ 24274 h 608133"/>
              <a:gd name="connsiteX119" fmla="*/ 436568 w 538485"/>
              <a:gd name="connsiteY119" fmla="*/ 24168 h 608133"/>
              <a:gd name="connsiteX120" fmla="*/ 436346 w 538485"/>
              <a:gd name="connsiteY120" fmla="*/ 24168 h 608133"/>
              <a:gd name="connsiteX121" fmla="*/ 435459 w 538485"/>
              <a:gd name="connsiteY121" fmla="*/ 23851 h 608133"/>
              <a:gd name="connsiteX122" fmla="*/ 430592 w 538485"/>
              <a:gd name="connsiteY122" fmla="*/ 22803 h 608133"/>
              <a:gd name="connsiteX123" fmla="*/ 433120 w 538485"/>
              <a:gd name="connsiteY123" fmla="*/ 23246 h 608133"/>
              <a:gd name="connsiteX124" fmla="*/ 433580 w 538485"/>
              <a:gd name="connsiteY124" fmla="*/ 23357 h 608133"/>
              <a:gd name="connsiteX125" fmla="*/ 433350 w 538485"/>
              <a:gd name="connsiteY125" fmla="*/ 23357 h 608133"/>
              <a:gd name="connsiteX126" fmla="*/ 430592 w 538485"/>
              <a:gd name="connsiteY126" fmla="*/ 22803 h 608133"/>
              <a:gd name="connsiteX127" fmla="*/ 429673 w 538485"/>
              <a:gd name="connsiteY127" fmla="*/ 22581 h 608133"/>
              <a:gd name="connsiteX128" fmla="*/ 429788 w 538485"/>
              <a:gd name="connsiteY128" fmla="*/ 22581 h 608133"/>
              <a:gd name="connsiteX129" fmla="*/ 430592 w 538485"/>
              <a:gd name="connsiteY129" fmla="*/ 22803 h 608133"/>
              <a:gd name="connsiteX130" fmla="*/ 429673 w 538485"/>
              <a:gd name="connsiteY130" fmla="*/ 22581 h 608133"/>
              <a:gd name="connsiteX131" fmla="*/ 428110 w 538485"/>
              <a:gd name="connsiteY131" fmla="*/ 22299 h 608133"/>
              <a:gd name="connsiteX132" fmla="*/ 428367 w 538485"/>
              <a:gd name="connsiteY132" fmla="*/ 22339 h 608133"/>
              <a:gd name="connsiteX133" fmla="*/ 428967 w 538485"/>
              <a:gd name="connsiteY133" fmla="*/ 22440 h 608133"/>
              <a:gd name="connsiteX134" fmla="*/ 423717 w 538485"/>
              <a:gd name="connsiteY134" fmla="*/ 21813 h 608133"/>
              <a:gd name="connsiteX135" fmla="*/ 424011 w 538485"/>
              <a:gd name="connsiteY135" fmla="*/ 21826 h 608133"/>
              <a:gd name="connsiteX136" fmla="*/ 424289 w 538485"/>
              <a:gd name="connsiteY136" fmla="*/ 21863 h 608133"/>
              <a:gd name="connsiteX137" fmla="*/ 424393 w 538485"/>
              <a:gd name="connsiteY137" fmla="*/ 21876 h 608133"/>
              <a:gd name="connsiteX138" fmla="*/ 424231 w 538485"/>
              <a:gd name="connsiteY138" fmla="*/ 21876 h 608133"/>
              <a:gd name="connsiteX139" fmla="*/ 422264 w 538485"/>
              <a:gd name="connsiteY139" fmla="*/ 21664 h 608133"/>
              <a:gd name="connsiteX140" fmla="*/ 422496 w 538485"/>
              <a:gd name="connsiteY140" fmla="*/ 21664 h 608133"/>
              <a:gd name="connsiteX141" fmla="*/ 423717 w 538485"/>
              <a:gd name="connsiteY141" fmla="*/ 21813 h 608133"/>
              <a:gd name="connsiteX142" fmla="*/ 422727 w 538485"/>
              <a:gd name="connsiteY142" fmla="*/ 21770 h 608133"/>
              <a:gd name="connsiteX143" fmla="*/ 422264 w 538485"/>
              <a:gd name="connsiteY143" fmla="*/ 21664 h 608133"/>
              <a:gd name="connsiteX144" fmla="*/ 417677 w 538485"/>
              <a:gd name="connsiteY144" fmla="*/ 21522 h 608133"/>
              <a:gd name="connsiteX145" fmla="*/ 420893 w 538485"/>
              <a:gd name="connsiteY145" fmla="*/ 21522 h 608133"/>
              <a:gd name="connsiteX146" fmla="*/ 421346 w 538485"/>
              <a:gd name="connsiteY146" fmla="*/ 21663 h 608133"/>
              <a:gd name="connsiteX147" fmla="*/ 417677 w 538485"/>
              <a:gd name="connsiteY147" fmla="*/ 21525 h 608133"/>
              <a:gd name="connsiteX148" fmla="*/ 417606 w 538485"/>
              <a:gd name="connsiteY148" fmla="*/ 21522 h 608133"/>
              <a:gd name="connsiteX149" fmla="*/ 417677 w 538485"/>
              <a:gd name="connsiteY149" fmla="*/ 21525 h 608133"/>
              <a:gd name="connsiteX150" fmla="*/ 417677 w 538485"/>
              <a:gd name="connsiteY150" fmla="*/ 21593 h 608133"/>
              <a:gd name="connsiteX151" fmla="*/ 417606 w 538485"/>
              <a:gd name="connsiteY151" fmla="*/ 21593 h 608133"/>
              <a:gd name="connsiteX152" fmla="*/ 417605 w 538485"/>
              <a:gd name="connsiteY152" fmla="*/ 21518 h 608133"/>
              <a:gd name="connsiteX153" fmla="*/ 348926 w 538485"/>
              <a:gd name="connsiteY153" fmla="*/ 89983 h 608133"/>
              <a:gd name="connsiteX154" fmla="*/ 360334 w 538485"/>
              <a:gd name="connsiteY154" fmla="*/ 127840 h 608133"/>
              <a:gd name="connsiteX155" fmla="*/ 373702 w 538485"/>
              <a:gd name="connsiteY155" fmla="*/ 146941 h 608133"/>
              <a:gd name="connsiteX156" fmla="*/ 419103 w 538485"/>
              <a:gd name="connsiteY156" fmla="*/ 212300 h 608133"/>
              <a:gd name="connsiteX157" fmla="*/ 419630 w 538485"/>
              <a:gd name="connsiteY157" fmla="*/ 211474 h 608133"/>
              <a:gd name="connsiteX158" fmla="*/ 420711 w 538485"/>
              <a:gd name="connsiteY158" fmla="*/ 209903 h 608133"/>
              <a:gd name="connsiteX159" fmla="*/ 420711 w 538485"/>
              <a:gd name="connsiteY159" fmla="*/ 209861 h 608133"/>
              <a:gd name="connsiteX160" fmla="*/ 441639 w 538485"/>
              <a:gd name="connsiteY160" fmla="*/ 178148 h 608133"/>
              <a:gd name="connsiteX161" fmla="*/ 450562 w 538485"/>
              <a:gd name="connsiteY161" fmla="*/ 164662 h 608133"/>
              <a:gd name="connsiteX162" fmla="*/ 474185 w 538485"/>
              <a:gd name="connsiteY162" fmla="*/ 128876 h 608133"/>
              <a:gd name="connsiteX163" fmla="*/ 474531 w 538485"/>
              <a:gd name="connsiteY163" fmla="*/ 128301 h 608133"/>
              <a:gd name="connsiteX164" fmla="*/ 486284 w 538485"/>
              <a:gd name="connsiteY164" fmla="*/ 89983 h 608133"/>
              <a:gd name="connsiteX165" fmla="*/ 486169 w 538485"/>
              <a:gd name="connsiteY165" fmla="*/ 88257 h 608133"/>
              <a:gd name="connsiteX166" fmla="*/ 486169 w 538485"/>
              <a:gd name="connsiteY166" fmla="*/ 86876 h 608133"/>
              <a:gd name="connsiteX167" fmla="*/ 486054 w 538485"/>
              <a:gd name="connsiteY167" fmla="*/ 85035 h 608133"/>
              <a:gd name="connsiteX168" fmla="*/ 485939 w 538485"/>
              <a:gd name="connsiteY168" fmla="*/ 83769 h 608133"/>
              <a:gd name="connsiteX169" fmla="*/ 485708 w 538485"/>
              <a:gd name="connsiteY169" fmla="*/ 81813 h 608133"/>
              <a:gd name="connsiteX170" fmla="*/ 485593 w 538485"/>
              <a:gd name="connsiteY170" fmla="*/ 80662 h 608133"/>
              <a:gd name="connsiteX171" fmla="*/ 485247 w 538485"/>
              <a:gd name="connsiteY171" fmla="*/ 78706 h 608133"/>
              <a:gd name="connsiteX172" fmla="*/ 485132 w 538485"/>
              <a:gd name="connsiteY172" fmla="*/ 77556 h 608133"/>
              <a:gd name="connsiteX173" fmla="*/ 484671 w 538485"/>
              <a:gd name="connsiteY173" fmla="*/ 75600 h 608133"/>
              <a:gd name="connsiteX174" fmla="*/ 484556 w 538485"/>
              <a:gd name="connsiteY174" fmla="*/ 74909 h 608133"/>
              <a:gd name="connsiteX175" fmla="*/ 483173 w 538485"/>
              <a:gd name="connsiteY175" fmla="*/ 69731 h 608133"/>
              <a:gd name="connsiteX176" fmla="*/ 481329 w 538485"/>
              <a:gd name="connsiteY176" fmla="*/ 64668 h 608133"/>
              <a:gd name="connsiteX177" fmla="*/ 481329 w 538485"/>
              <a:gd name="connsiteY177" fmla="*/ 64438 h 608133"/>
              <a:gd name="connsiteX178" fmla="*/ 480177 w 538485"/>
              <a:gd name="connsiteY178" fmla="*/ 62022 h 608133"/>
              <a:gd name="connsiteX179" fmla="*/ 480177 w 538485"/>
              <a:gd name="connsiteY179" fmla="*/ 61906 h 608133"/>
              <a:gd name="connsiteX180" fmla="*/ 478564 w 538485"/>
              <a:gd name="connsiteY180" fmla="*/ 58685 h 608133"/>
              <a:gd name="connsiteX181" fmla="*/ 477757 w 538485"/>
              <a:gd name="connsiteY181" fmla="*/ 57074 h 608133"/>
              <a:gd name="connsiteX182" fmla="*/ 476835 w 538485"/>
              <a:gd name="connsiteY182" fmla="*/ 55578 h 608133"/>
              <a:gd name="connsiteX183" fmla="*/ 475798 w 538485"/>
              <a:gd name="connsiteY183" fmla="*/ 53737 h 608133"/>
              <a:gd name="connsiteX184" fmla="*/ 474992 w 538485"/>
              <a:gd name="connsiteY184" fmla="*/ 52471 h 608133"/>
              <a:gd name="connsiteX185" fmla="*/ 473839 w 538485"/>
              <a:gd name="connsiteY185" fmla="*/ 50745 h 608133"/>
              <a:gd name="connsiteX186" fmla="*/ 473148 w 538485"/>
              <a:gd name="connsiteY186" fmla="*/ 49824 h 608133"/>
              <a:gd name="connsiteX187" fmla="*/ 472917 w 538485"/>
              <a:gd name="connsiteY187" fmla="*/ 49479 h 608133"/>
              <a:gd name="connsiteX188" fmla="*/ 472111 w 538485"/>
              <a:gd name="connsiteY188" fmla="*/ 48444 h 608133"/>
              <a:gd name="connsiteX189" fmla="*/ 472093 w 538485"/>
              <a:gd name="connsiteY189" fmla="*/ 48421 h 608133"/>
              <a:gd name="connsiteX190" fmla="*/ 470843 w 538485"/>
              <a:gd name="connsiteY190" fmla="*/ 46833 h 608133"/>
              <a:gd name="connsiteX191" fmla="*/ 469921 w 538485"/>
              <a:gd name="connsiteY191" fmla="*/ 45682 h 608133"/>
              <a:gd name="connsiteX192" fmla="*/ 468538 w 538485"/>
              <a:gd name="connsiteY192" fmla="*/ 44186 h 608133"/>
              <a:gd name="connsiteX193" fmla="*/ 467617 w 538485"/>
              <a:gd name="connsiteY193" fmla="*/ 43265 h 608133"/>
              <a:gd name="connsiteX194" fmla="*/ 465312 w 538485"/>
              <a:gd name="connsiteY194" fmla="*/ 40849 h 608133"/>
              <a:gd name="connsiteX195" fmla="*/ 465308 w 538485"/>
              <a:gd name="connsiteY195" fmla="*/ 40845 h 608133"/>
              <a:gd name="connsiteX196" fmla="*/ 465308 w 538485"/>
              <a:gd name="connsiteY196" fmla="*/ 40740 h 608133"/>
              <a:gd name="connsiteX197" fmla="*/ 462744 w 538485"/>
              <a:gd name="connsiteY197" fmla="*/ 38481 h 608133"/>
              <a:gd name="connsiteX198" fmla="*/ 462415 w 538485"/>
              <a:gd name="connsiteY198" fmla="*/ 38176 h 608133"/>
              <a:gd name="connsiteX199" fmla="*/ 462531 w 538485"/>
              <a:gd name="connsiteY199" fmla="*/ 38293 h 608133"/>
              <a:gd name="connsiteX200" fmla="*/ 462744 w 538485"/>
              <a:gd name="connsiteY200" fmla="*/ 38481 h 608133"/>
              <a:gd name="connsiteX201" fmla="*/ 463845 w 538485"/>
              <a:gd name="connsiteY201" fmla="*/ 39501 h 608133"/>
              <a:gd name="connsiteX202" fmla="*/ 462431 w 538485"/>
              <a:gd name="connsiteY202" fmla="*/ 38202 h 608133"/>
              <a:gd name="connsiteX203" fmla="*/ 461509 w 538485"/>
              <a:gd name="connsiteY203" fmla="*/ 37397 h 608133"/>
              <a:gd name="connsiteX204" fmla="*/ 461445 w 538485"/>
              <a:gd name="connsiteY204" fmla="*/ 37348 h 608133"/>
              <a:gd name="connsiteX205" fmla="*/ 461266 w 538485"/>
              <a:gd name="connsiteY205" fmla="*/ 37172 h 608133"/>
              <a:gd name="connsiteX206" fmla="*/ 460391 w 538485"/>
              <a:gd name="connsiteY206" fmla="*/ 36543 h 608133"/>
              <a:gd name="connsiteX207" fmla="*/ 459550 w 538485"/>
              <a:gd name="connsiteY207" fmla="*/ 35901 h 608133"/>
              <a:gd name="connsiteX208" fmla="*/ 458167 w 538485"/>
              <a:gd name="connsiteY208" fmla="*/ 34750 h 608133"/>
              <a:gd name="connsiteX209" fmla="*/ 456554 w 538485"/>
              <a:gd name="connsiteY209" fmla="*/ 33600 h 608133"/>
              <a:gd name="connsiteX210" fmla="*/ 456541 w 538485"/>
              <a:gd name="connsiteY210" fmla="*/ 33600 h 608133"/>
              <a:gd name="connsiteX211" fmla="*/ 456528 w 538485"/>
              <a:gd name="connsiteY211" fmla="*/ 33589 h 608133"/>
              <a:gd name="connsiteX212" fmla="*/ 456423 w 538485"/>
              <a:gd name="connsiteY212" fmla="*/ 33589 h 608133"/>
              <a:gd name="connsiteX213" fmla="*/ 454711 w 538485"/>
              <a:gd name="connsiteY213" fmla="*/ 32449 h 608133"/>
              <a:gd name="connsiteX214" fmla="*/ 453328 w 538485"/>
              <a:gd name="connsiteY214" fmla="*/ 31529 h 608133"/>
              <a:gd name="connsiteX215" fmla="*/ 451369 w 538485"/>
              <a:gd name="connsiteY215" fmla="*/ 30378 h 608133"/>
              <a:gd name="connsiteX216" fmla="*/ 450960 w 538485"/>
              <a:gd name="connsiteY216" fmla="*/ 30174 h 608133"/>
              <a:gd name="connsiteX217" fmla="*/ 449986 w 538485"/>
              <a:gd name="connsiteY217" fmla="*/ 29687 h 608133"/>
              <a:gd name="connsiteX218" fmla="*/ 447912 w 538485"/>
              <a:gd name="connsiteY218" fmla="*/ 28537 h 608133"/>
              <a:gd name="connsiteX219" fmla="*/ 446644 w 538485"/>
              <a:gd name="connsiteY219" fmla="*/ 27961 h 608133"/>
              <a:gd name="connsiteX220" fmla="*/ 444340 w 538485"/>
              <a:gd name="connsiteY220" fmla="*/ 26926 h 608133"/>
              <a:gd name="connsiteX221" fmla="*/ 443187 w 538485"/>
              <a:gd name="connsiteY221" fmla="*/ 26466 h 608133"/>
              <a:gd name="connsiteX222" fmla="*/ 440767 w 538485"/>
              <a:gd name="connsiteY222" fmla="*/ 25545 h 608133"/>
              <a:gd name="connsiteX223" fmla="*/ 440720 w 538485"/>
              <a:gd name="connsiteY223" fmla="*/ 25528 h 608133"/>
              <a:gd name="connsiteX224" fmla="*/ 440521 w 538485"/>
              <a:gd name="connsiteY224" fmla="*/ 25421 h 608133"/>
              <a:gd name="connsiteX225" fmla="*/ 439482 w 538485"/>
              <a:gd name="connsiteY225" fmla="*/ 25051 h 608133"/>
              <a:gd name="connsiteX226" fmla="*/ 440540 w 538485"/>
              <a:gd name="connsiteY226" fmla="*/ 25462 h 608133"/>
              <a:gd name="connsiteX227" fmla="*/ 439500 w 538485"/>
              <a:gd name="connsiteY227" fmla="*/ 25085 h 608133"/>
              <a:gd name="connsiteX228" fmla="*/ 437080 w 538485"/>
              <a:gd name="connsiteY228" fmla="*/ 24279 h 608133"/>
              <a:gd name="connsiteX229" fmla="*/ 436619 w 538485"/>
              <a:gd name="connsiteY229" fmla="*/ 24164 h 608133"/>
              <a:gd name="connsiteX230" fmla="*/ 436607 w 538485"/>
              <a:gd name="connsiteY230" fmla="*/ 24164 h 608133"/>
              <a:gd name="connsiteX231" fmla="*/ 435801 w 538485"/>
              <a:gd name="connsiteY231" fmla="*/ 23944 h 608133"/>
              <a:gd name="connsiteX232" fmla="*/ 435467 w 538485"/>
              <a:gd name="connsiteY232" fmla="*/ 23819 h 608133"/>
              <a:gd name="connsiteX233" fmla="*/ 433738 w 538485"/>
              <a:gd name="connsiteY233" fmla="*/ 23359 h 608133"/>
              <a:gd name="connsiteX234" fmla="*/ 433623 w 538485"/>
              <a:gd name="connsiteY234" fmla="*/ 23359 h 608133"/>
              <a:gd name="connsiteX235" fmla="*/ 433615 w 538485"/>
              <a:gd name="connsiteY235" fmla="*/ 23357 h 608133"/>
              <a:gd name="connsiteX236" fmla="*/ 433162 w 538485"/>
              <a:gd name="connsiteY236" fmla="*/ 23244 h 608133"/>
              <a:gd name="connsiteX237" fmla="*/ 430627 w 538485"/>
              <a:gd name="connsiteY237" fmla="*/ 22783 h 608133"/>
              <a:gd name="connsiteX238" fmla="*/ 429820 w 538485"/>
              <a:gd name="connsiteY238" fmla="*/ 22553 h 608133"/>
              <a:gd name="connsiteX239" fmla="*/ 429705 w 538485"/>
              <a:gd name="connsiteY239" fmla="*/ 22553 h 608133"/>
              <a:gd name="connsiteX240" fmla="*/ 429013 w 538485"/>
              <a:gd name="connsiteY240" fmla="*/ 22438 h 608133"/>
              <a:gd name="connsiteX241" fmla="*/ 428367 w 538485"/>
              <a:gd name="connsiteY241" fmla="*/ 22339 h 608133"/>
              <a:gd name="connsiteX242" fmla="*/ 426768 w 538485"/>
              <a:gd name="connsiteY242" fmla="*/ 22069 h 608133"/>
              <a:gd name="connsiteX243" fmla="*/ 426074 w 538485"/>
              <a:gd name="connsiteY243" fmla="*/ 21946 h 608133"/>
              <a:gd name="connsiteX244" fmla="*/ 426306 w 538485"/>
              <a:gd name="connsiteY244" fmla="*/ 22069 h 608133"/>
              <a:gd name="connsiteX245" fmla="*/ 427463 w 538485"/>
              <a:gd name="connsiteY245" fmla="*/ 22193 h 608133"/>
              <a:gd name="connsiteX246" fmla="*/ 428110 w 538485"/>
              <a:gd name="connsiteY246" fmla="*/ 22299 h 608133"/>
              <a:gd name="connsiteX247" fmla="*/ 427515 w 538485"/>
              <a:gd name="connsiteY247" fmla="*/ 22208 h 608133"/>
              <a:gd name="connsiteX248" fmla="*/ 426363 w 538485"/>
              <a:gd name="connsiteY248" fmla="*/ 22093 h 608133"/>
              <a:gd name="connsiteX249" fmla="*/ 426133 w 538485"/>
              <a:gd name="connsiteY249" fmla="*/ 22093 h 608133"/>
              <a:gd name="connsiteX250" fmla="*/ 425211 w 538485"/>
              <a:gd name="connsiteY250" fmla="*/ 21978 h 608133"/>
              <a:gd name="connsiteX251" fmla="*/ 424393 w 538485"/>
              <a:gd name="connsiteY251" fmla="*/ 21876 h 608133"/>
              <a:gd name="connsiteX252" fmla="*/ 425157 w 538485"/>
              <a:gd name="connsiteY252" fmla="*/ 21876 h 608133"/>
              <a:gd name="connsiteX253" fmla="*/ 424011 w 538485"/>
              <a:gd name="connsiteY253" fmla="*/ 21826 h 608133"/>
              <a:gd name="connsiteX254" fmla="*/ 422560 w 538485"/>
              <a:gd name="connsiteY254" fmla="*/ 21633 h 608133"/>
              <a:gd name="connsiteX255" fmla="*/ 422330 w 538485"/>
              <a:gd name="connsiteY255" fmla="*/ 21633 h 608133"/>
              <a:gd name="connsiteX256" fmla="*/ 421408 w 538485"/>
              <a:gd name="connsiteY256" fmla="*/ 21633 h 608133"/>
              <a:gd name="connsiteX257" fmla="*/ 420947 w 538485"/>
              <a:gd name="connsiteY257" fmla="*/ 21518 h 608133"/>
              <a:gd name="connsiteX258" fmla="*/ 417605 w 538485"/>
              <a:gd name="connsiteY258" fmla="*/ 21518 h 608133"/>
              <a:gd name="connsiteX259" fmla="*/ 417605 w 538485"/>
              <a:gd name="connsiteY259" fmla="*/ 0 h 608133"/>
              <a:gd name="connsiteX260" fmla="*/ 507718 w 538485"/>
              <a:gd name="connsiteY260" fmla="*/ 89983 h 608133"/>
              <a:gd name="connsiteX261" fmla="*/ 505413 w 538485"/>
              <a:gd name="connsiteY261" fmla="*/ 110695 h 608133"/>
              <a:gd name="connsiteX262" fmla="*/ 522352 w 538485"/>
              <a:gd name="connsiteY262" fmla="*/ 100684 h 608133"/>
              <a:gd name="connsiteX263" fmla="*/ 533184 w 538485"/>
              <a:gd name="connsiteY263" fmla="*/ 100684 h 608133"/>
              <a:gd name="connsiteX264" fmla="*/ 538485 w 538485"/>
              <a:gd name="connsiteY264" fmla="*/ 110005 h 608133"/>
              <a:gd name="connsiteX265" fmla="*/ 538485 w 538485"/>
              <a:gd name="connsiteY265" fmla="*/ 496632 h 608133"/>
              <a:gd name="connsiteX266" fmla="*/ 533184 w 538485"/>
              <a:gd name="connsiteY266" fmla="*/ 505953 h 608133"/>
              <a:gd name="connsiteX267" fmla="*/ 360911 w 538485"/>
              <a:gd name="connsiteY267" fmla="*/ 606637 h 608133"/>
              <a:gd name="connsiteX268" fmla="*/ 360795 w 538485"/>
              <a:gd name="connsiteY268" fmla="*/ 606752 h 608133"/>
              <a:gd name="connsiteX269" fmla="*/ 360104 w 538485"/>
              <a:gd name="connsiteY269" fmla="*/ 607097 h 608133"/>
              <a:gd name="connsiteX270" fmla="*/ 359528 w 538485"/>
              <a:gd name="connsiteY270" fmla="*/ 607327 h 608133"/>
              <a:gd name="connsiteX271" fmla="*/ 358721 w 538485"/>
              <a:gd name="connsiteY271" fmla="*/ 607673 h 608133"/>
              <a:gd name="connsiteX272" fmla="*/ 358145 w 538485"/>
              <a:gd name="connsiteY272" fmla="*/ 607788 h 608133"/>
              <a:gd name="connsiteX273" fmla="*/ 357223 w 538485"/>
              <a:gd name="connsiteY273" fmla="*/ 608018 h 608133"/>
              <a:gd name="connsiteX274" fmla="*/ 356877 w 538485"/>
              <a:gd name="connsiteY274" fmla="*/ 608018 h 608133"/>
              <a:gd name="connsiteX275" fmla="*/ 355379 w 538485"/>
              <a:gd name="connsiteY275" fmla="*/ 608133 h 608133"/>
              <a:gd name="connsiteX276" fmla="*/ 353997 w 538485"/>
              <a:gd name="connsiteY276" fmla="*/ 608018 h 608133"/>
              <a:gd name="connsiteX277" fmla="*/ 353651 w 538485"/>
              <a:gd name="connsiteY277" fmla="*/ 608018 h 608133"/>
              <a:gd name="connsiteX278" fmla="*/ 352614 w 538485"/>
              <a:gd name="connsiteY278" fmla="*/ 607788 h 608133"/>
              <a:gd name="connsiteX279" fmla="*/ 352153 w 538485"/>
              <a:gd name="connsiteY279" fmla="*/ 607673 h 608133"/>
              <a:gd name="connsiteX280" fmla="*/ 351346 w 538485"/>
              <a:gd name="connsiteY280" fmla="*/ 607327 h 608133"/>
              <a:gd name="connsiteX281" fmla="*/ 350770 w 538485"/>
              <a:gd name="connsiteY281" fmla="*/ 607097 h 608133"/>
              <a:gd name="connsiteX282" fmla="*/ 350079 w 538485"/>
              <a:gd name="connsiteY282" fmla="*/ 606752 h 608133"/>
              <a:gd name="connsiteX283" fmla="*/ 349963 w 538485"/>
              <a:gd name="connsiteY283" fmla="*/ 606637 h 608133"/>
              <a:gd name="connsiteX284" fmla="*/ 183106 w 538485"/>
              <a:gd name="connsiteY284" fmla="*/ 509175 h 608133"/>
              <a:gd name="connsiteX285" fmla="*/ 16133 w 538485"/>
              <a:gd name="connsiteY285" fmla="*/ 606637 h 608133"/>
              <a:gd name="connsiteX286" fmla="*/ 10717 w 538485"/>
              <a:gd name="connsiteY286" fmla="*/ 608133 h 608133"/>
              <a:gd name="connsiteX287" fmla="*/ 5416 w 538485"/>
              <a:gd name="connsiteY287" fmla="*/ 606752 h 608133"/>
              <a:gd name="connsiteX288" fmla="*/ 0 w 538485"/>
              <a:gd name="connsiteY288" fmla="*/ 597432 h 608133"/>
              <a:gd name="connsiteX289" fmla="*/ 0 w 538485"/>
              <a:gd name="connsiteY289" fmla="*/ 210689 h 608133"/>
              <a:gd name="connsiteX290" fmla="*/ 5301 w 538485"/>
              <a:gd name="connsiteY290" fmla="*/ 201484 h 608133"/>
              <a:gd name="connsiteX291" fmla="*/ 177690 w 538485"/>
              <a:gd name="connsiteY291" fmla="*/ 100684 h 608133"/>
              <a:gd name="connsiteX292" fmla="*/ 178266 w 538485"/>
              <a:gd name="connsiteY292" fmla="*/ 100339 h 608133"/>
              <a:gd name="connsiteX293" fmla="*/ 178957 w 538485"/>
              <a:gd name="connsiteY293" fmla="*/ 100109 h 608133"/>
              <a:gd name="connsiteX294" fmla="*/ 179649 w 538485"/>
              <a:gd name="connsiteY294" fmla="*/ 99879 h 608133"/>
              <a:gd name="connsiteX295" fmla="*/ 180340 w 538485"/>
              <a:gd name="connsiteY295" fmla="*/ 99649 h 608133"/>
              <a:gd name="connsiteX296" fmla="*/ 180916 w 538485"/>
              <a:gd name="connsiteY296" fmla="*/ 99534 h 608133"/>
              <a:gd name="connsiteX297" fmla="*/ 181723 w 538485"/>
              <a:gd name="connsiteY297" fmla="*/ 99303 h 608133"/>
              <a:gd name="connsiteX298" fmla="*/ 182299 w 538485"/>
              <a:gd name="connsiteY298" fmla="*/ 99303 h 608133"/>
              <a:gd name="connsiteX299" fmla="*/ 183106 w 538485"/>
              <a:gd name="connsiteY299" fmla="*/ 99303 h 608133"/>
              <a:gd name="connsiteX300" fmla="*/ 183797 w 538485"/>
              <a:gd name="connsiteY300" fmla="*/ 99303 h 608133"/>
              <a:gd name="connsiteX301" fmla="*/ 184489 w 538485"/>
              <a:gd name="connsiteY301" fmla="*/ 99303 h 608133"/>
              <a:gd name="connsiteX302" fmla="*/ 185180 w 538485"/>
              <a:gd name="connsiteY302" fmla="*/ 99419 h 608133"/>
              <a:gd name="connsiteX303" fmla="*/ 185871 w 538485"/>
              <a:gd name="connsiteY303" fmla="*/ 99649 h 608133"/>
              <a:gd name="connsiteX304" fmla="*/ 186563 w 538485"/>
              <a:gd name="connsiteY304" fmla="*/ 99879 h 608133"/>
              <a:gd name="connsiteX305" fmla="*/ 187139 w 538485"/>
              <a:gd name="connsiteY305" fmla="*/ 100109 h 608133"/>
              <a:gd name="connsiteX306" fmla="*/ 187830 w 538485"/>
              <a:gd name="connsiteY306" fmla="*/ 100339 h 608133"/>
              <a:gd name="connsiteX307" fmla="*/ 188406 w 538485"/>
              <a:gd name="connsiteY307" fmla="*/ 100684 h 608133"/>
              <a:gd name="connsiteX308" fmla="*/ 188522 w 538485"/>
              <a:gd name="connsiteY308" fmla="*/ 100684 h 608133"/>
              <a:gd name="connsiteX309" fmla="*/ 355379 w 538485"/>
              <a:gd name="connsiteY309" fmla="*/ 198262 h 608133"/>
              <a:gd name="connsiteX310" fmla="*/ 375084 w 538485"/>
              <a:gd name="connsiteY310" fmla="*/ 186755 h 608133"/>
              <a:gd name="connsiteX311" fmla="*/ 342704 w 538485"/>
              <a:gd name="connsiteY311" fmla="*/ 140037 h 608133"/>
              <a:gd name="connsiteX312" fmla="*/ 342589 w 538485"/>
              <a:gd name="connsiteY312" fmla="*/ 139807 h 608133"/>
              <a:gd name="connsiteX313" fmla="*/ 327493 w 538485"/>
              <a:gd name="connsiteY313" fmla="*/ 89983 h 608133"/>
              <a:gd name="connsiteX314" fmla="*/ 417605 w 538485"/>
              <a:gd name="connsiteY314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38485" h="608133">
                <a:moveTo>
                  <a:pt x="517052" y="331625"/>
                </a:moveTo>
                <a:lnTo>
                  <a:pt x="366211" y="419767"/>
                </a:lnTo>
                <a:lnTo>
                  <a:pt x="366211" y="578676"/>
                </a:lnTo>
                <a:lnTo>
                  <a:pt x="382459" y="569240"/>
                </a:lnTo>
                <a:lnTo>
                  <a:pt x="517052" y="490534"/>
                </a:lnTo>
                <a:lnTo>
                  <a:pt x="517052" y="354984"/>
                </a:lnTo>
                <a:close/>
                <a:moveTo>
                  <a:pt x="193822" y="331625"/>
                </a:moveTo>
                <a:lnTo>
                  <a:pt x="193822" y="490534"/>
                </a:lnTo>
                <a:lnTo>
                  <a:pt x="209148" y="499509"/>
                </a:lnTo>
                <a:lnTo>
                  <a:pt x="344663" y="578676"/>
                </a:lnTo>
                <a:lnTo>
                  <a:pt x="344663" y="419767"/>
                </a:lnTo>
                <a:close/>
                <a:moveTo>
                  <a:pt x="172274" y="331625"/>
                </a:moveTo>
                <a:lnTo>
                  <a:pt x="21433" y="419767"/>
                </a:lnTo>
                <a:lnTo>
                  <a:pt x="21433" y="578676"/>
                </a:lnTo>
                <a:lnTo>
                  <a:pt x="36875" y="569700"/>
                </a:lnTo>
                <a:lnTo>
                  <a:pt x="172274" y="490534"/>
                </a:lnTo>
                <a:lnTo>
                  <a:pt x="172274" y="354754"/>
                </a:lnTo>
                <a:close/>
                <a:moveTo>
                  <a:pt x="399612" y="222069"/>
                </a:moveTo>
                <a:lnTo>
                  <a:pt x="410428" y="237583"/>
                </a:lnTo>
                <a:lnTo>
                  <a:pt x="399612" y="222184"/>
                </a:lnTo>
                <a:close/>
                <a:moveTo>
                  <a:pt x="420416" y="210239"/>
                </a:moveTo>
                <a:lnTo>
                  <a:pt x="419630" y="211474"/>
                </a:lnTo>
                <a:lnTo>
                  <a:pt x="419088" y="212261"/>
                </a:lnTo>
                <a:close/>
                <a:moveTo>
                  <a:pt x="420711" y="209777"/>
                </a:moveTo>
                <a:lnTo>
                  <a:pt x="420711" y="209791"/>
                </a:lnTo>
                <a:lnTo>
                  <a:pt x="420416" y="210239"/>
                </a:lnTo>
                <a:close/>
                <a:moveTo>
                  <a:pt x="450560" y="164629"/>
                </a:moveTo>
                <a:lnTo>
                  <a:pt x="441639" y="178148"/>
                </a:lnTo>
                <a:lnTo>
                  <a:pt x="420717" y="209768"/>
                </a:lnTo>
                <a:lnTo>
                  <a:pt x="420711" y="209777"/>
                </a:lnTo>
                <a:lnTo>
                  <a:pt x="420711" y="209746"/>
                </a:lnTo>
                <a:close/>
                <a:moveTo>
                  <a:pt x="517033" y="128782"/>
                </a:moveTo>
                <a:lnTo>
                  <a:pt x="517033" y="129242"/>
                </a:lnTo>
                <a:lnTo>
                  <a:pt x="507930" y="134074"/>
                </a:lnTo>
                <a:close/>
                <a:moveTo>
                  <a:pt x="517052" y="128761"/>
                </a:moveTo>
                <a:lnTo>
                  <a:pt x="507948" y="134054"/>
                </a:lnTo>
                <a:lnTo>
                  <a:pt x="489396" y="144870"/>
                </a:lnTo>
                <a:lnTo>
                  <a:pt x="462662" y="185259"/>
                </a:lnTo>
                <a:lnTo>
                  <a:pt x="428322" y="237385"/>
                </a:lnTo>
                <a:cubicBezTo>
                  <a:pt x="426363" y="240261"/>
                  <a:pt x="423252" y="241987"/>
                  <a:pt x="419910" y="242218"/>
                </a:cubicBezTo>
                <a:cubicBezTo>
                  <a:pt x="419680" y="242218"/>
                  <a:pt x="419564" y="242218"/>
                  <a:pt x="419449" y="242218"/>
                </a:cubicBezTo>
                <a:cubicBezTo>
                  <a:pt x="419334" y="242218"/>
                  <a:pt x="419334" y="242218"/>
                  <a:pt x="419334" y="242218"/>
                </a:cubicBezTo>
                <a:cubicBezTo>
                  <a:pt x="415762" y="242218"/>
                  <a:pt x="412420" y="240492"/>
                  <a:pt x="410461" y="237615"/>
                </a:cubicBezTo>
                <a:lnTo>
                  <a:pt x="410444" y="237591"/>
                </a:lnTo>
                <a:lnTo>
                  <a:pt x="399629" y="222081"/>
                </a:lnTo>
                <a:lnTo>
                  <a:pt x="387414" y="204475"/>
                </a:lnTo>
                <a:lnTo>
                  <a:pt x="366211" y="216903"/>
                </a:lnTo>
                <a:lnTo>
                  <a:pt x="366211" y="394797"/>
                </a:lnTo>
                <a:lnTo>
                  <a:pt x="382459" y="385362"/>
                </a:lnTo>
                <a:lnTo>
                  <a:pt x="517052" y="306656"/>
                </a:lnTo>
                <a:lnTo>
                  <a:pt x="517052" y="153500"/>
                </a:lnTo>
                <a:lnTo>
                  <a:pt x="517052" y="129221"/>
                </a:lnTo>
                <a:close/>
                <a:moveTo>
                  <a:pt x="193822" y="128761"/>
                </a:moveTo>
                <a:lnTo>
                  <a:pt x="193822" y="306656"/>
                </a:lnTo>
                <a:lnTo>
                  <a:pt x="209148" y="315631"/>
                </a:lnTo>
                <a:lnTo>
                  <a:pt x="344663" y="394797"/>
                </a:lnTo>
                <a:lnTo>
                  <a:pt x="344663" y="235889"/>
                </a:lnTo>
                <a:lnTo>
                  <a:pt x="344663" y="216903"/>
                </a:lnTo>
                <a:close/>
                <a:moveTo>
                  <a:pt x="172274" y="128761"/>
                </a:moveTo>
                <a:lnTo>
                  <a:pt x="21433" y="216903"/>
                </a:lnTo>
                <a:lnTo>
                  <a:pt x="21433" y="394797"/>
                </a:lnTo>
                <a:lnTo>
                  <a:pt x="36875" y="385822"/>
                </a:lnTo>
                <a:lnTo>
                  <a:pt x="172274" y="306656"/>
                </a:lnTo>
                <a:lnTo>
                  <a:pt x="172274" y="153615"/>
                </a:lnTo>
                <a:close/>
                <a:moveTo>
                  <a:pt x="474518" y="128293"/>
                </a:moveTo>
                <a:lnTo>
                  <a:pt x="474172" y="128868"/>
                </a:lnTo>
                <a:lnTo>
                  <a:pt x="450560" y="164629"/>
                </a:lnTo>
                <a:close/>
                <a:moveTo>
                  <a:pt x="417571" y="83425"/>
                </a:moveTo>
                <a:cubicBezTo>
                  <a:pt x="422871" y="83425"/>
                  <a:pt x="427250" y="87797"/>
                  <a:pt x="427250" y="93089"/>
                </a:cubicBezTo>
                <a:lnTo>
                  <a:pt x="421865" y="98466"/>
                </a:lnTo>
                <a:lnTo>
                  <a:pt x="417571" y="102744"/>
                </a:lnTo>
                <a:lnTo>
                  <a:pt x="413277" y="98466"/>
                </a:lnTo>
                <a:lnTo>
                  <a:pt x="407892" y="93089"/>
                </a:lnTo>
                <a:cubicBezTo>
                  <a:pt x="407892" y="87797"/>
                  <a:pt x="412271" y="83425"/>
                  <a:pt x="417571" y="83425"/>
                </a:cubicBezTo>
                <a:close/>
                <a:moveTo>
                  <a:pt x="417571" y="83408"/>
                </a:moveTo>
                <a:cubicBezTo>
                  <a:pt x="412212" y="83408"/>
                  <a:pt x="407868" y="87737"/>
                  <a:pt x="407868" y="93076"/>
                </a:cubicBezTo>
                <a:lnTo>
                  <a:pt x="413277" y="98466"/>
                </a:lnTo>
                <a:lnTo>
                  <a:pt x="417571" y="102753"/>
                </a:lnTo>
                <a:lnTo>
                  <a:pt x="421865" y="98466"/>
                </a:lnTo>
                <a:lnTo>
                  <a:pt x="427274" y="93076"/>
                </a:lnTo>
                <a:cubicBezTo>
                  <a:pt x="427274" y="87737"/>
                  <a:pt x="422930" y="83408"/>
                  <a:pt x="417571" y="83408"/>
                </a:cubicBezTo>
                <a:close/>
                <a:moveTo>
                  <a:pt x="417571" y="62027"/>
                </a:moveTo>
                <a:cubicBezTo>
                  <a:pt x="434739" y="62027"/>
                  <a:pt x="448796" y="75947"/>
                  <a:pt x="448796" y="93089"/>
                </a:cubicBezTo>
                <a:cubicBezTo>
                  <a:pt x="448796" y="109195"/>
                  <a:pt x="436467" y="122425"/>
                  <a:pt x="420797" y="124036"/>
                </a:cubicBezTo>
                <a:cubicBezTo>
                  <a:pt x="419760" y="124151"/>
                  <a:pt x="418608" y="124266"/>
                  <a:pt x="417571" y="124266"/>
                </a:cubicBezTo>
                <a:lnTo>
                  <a:pt x="417569" y="124265"/>
                </a:lnTo>
                <a:lnTo>
                  <a:pt x="395521" y="115106"/>
                </a:lnTo>
                <a:cubicBezTo>
                  <a:pt x="389860" y="109454"/>
                  <a:pt x="386346" y="101660"/>
                  <a:pt x="386346" y="93089"/>
                </a:cubicBezTo>
                <a:cubicBezTo>
                  <a:pt x="386346" y="75947"/>
                  <a:pt x="400403" y="62027"/>
                  <a:pt x="417571" y="62027"/>
                </a:cubicBezTo>
                <a:close/>
                <a:moveTo>
                  <a:pt x="463845" y="39501"/>
                </a:moveTo>
                <a:lnTo>
                  <a:pt x="465308" y="40845"/>
                </a:lnTo>
                <a:lnTo>
                  <a:pt x="465308" y="40857"/>
                </a:lnTo>
                <a:close/>
                <a:moveTo>
                  <a:pt x="459522" y="35918"/>
                </a:moveTo>
                <a:lnTo>
                  <a:pt x="460391" y="36543"/>
                </a:lnTo>
                <a:lnTo>
                  <a:pt x="461445" y="37348"/>
                </a:lnTo>
                <a:lnTo>
                  <a:pt x="461498" y="37400"/>
                </a:lnTo>
                <a:cubicBezTo>
                  <a:pt x="460917" y="36944"/>
                  <a:pt x="460219" y="36374"/>
                  <a:pt x="459522" y="35918"/>
                </a:cubicBezTo>
                <a:close/>
                <a:moveTo>
                  <a:pt x="456932" y="33932"/>
                </a:moveTo>
                <a:lnTo>
                  <a:pt x="458111" y="34718"/>
                </a:lnTo>
                <a:cubicBezTo>
                  <a:pt x="457772" y="34492"/>
                  <a:pt x="457546" y="34379"/>
                  <a:pt x="457208" y="34153"/>
                </a:cubicBezTo>
                <a:lnTo>
                  <a:pt x="457110" y="34083"/>
                </a:lnTo>
                <a:close/>
                <a:moveTo>
                  <a:pt x="456417" y="33589"/>
                </a:moveTo>
                <a:lnTo>
                  <a:pt x="457110" y="34083"/>
                </a:lnTo>
                <a:lnTo>
                  <a:pt x="457193" y="34154"/>
                </a:lnTo>
                <a:cubicBezTo>
                  <a:pt x="456971" y="33928"/>
                  <a:pt x="456750" y="33702"/>
                  <a:pt x="456417" y="33589"/>
                </a:cubicBezTo>
                <a:close/>
                <a:moveTo>
                  <a:pt x="456417" y="33589"/>
                </a:moveTo>
                <a:lnTo>
                  <a:pt x="456423" y="33589"/>
                </a:lnTo>
                <a:lnTo>
                  <a:pt x="456439" y="33600"/>
                </a:lnTo>
                <a:lnTo>
                  <a:pt x="456541" y="33600"/>
                </a:lnTo>
                <a:lnTo>
                  <a:pt x="456932" y="33932"/>
                </a:lnTo>
                <a:close/>
                <a:moveTo>
                  <a:pt x="440540" y="25462"/>
                </a:moveTo>
                <a:lnTo>
                  <a:pt x="440720" y="25528"/>
                </a:lnTo>
                <a:lnTo>
                  <a:pt x="440752" y="25545"/>
                </a:lnTo>
                <a:close/>
                <a:moveTo>
                  <a:pt x="435459" y="23851"/>
                </a:moveTo>
                <a:lnTo>
                  <a:pt x="435801" y="23944"/>
                </a:lnTo>
                <a:lnTo>
                  <a:pt x="435984" y="24013"/>
                </a:lnTo>
                <a:lnTo>
                  <a:pt x="436388" y="24164"/>
                </a:lnTo>
                <a:lnTo>
                  <a:pt x="436607" y="24164"/>
                </a:lnTo>
                <a:lnTo>
                  <a:pt x="437011" y="24274"/>
                </a:lnTo>
                <a:cubicBezTo>
                  <a:pt x="436900" y="24274"/>
                  <a:pt x="436678" y="24168"/>
                  <a:pt x="436568" y="24168"/>
                </a:cubicBezTo>
                <a:cubicBezTo>
                  <a:pt x="436457" y="24168"/>
                  <a:pt x="436457" y="24168"/>
                  <a:pt x="436346" y="24168"/>
                </a:cubicBezTo>
                <a:cubicBezTo>
                  <a:pt x="436124" y="24063"/>
                  <a:pt x="435792" y="23957"/>
                  <a:pt x="435459" y="23851"/>
                </a:cubicBezTo>
                <a:close/>
                <a:moveTo>
                  <a:pt x="430592" y="22803"/>
                </a:moveTo>
                <a:cubicBezTo>
                  <a:pt x="431397" y="22914"/>
                  <a:pt x="432316" y="23135"/>
                  <a:pt x="433120" y="23246"/>
                </a:cubicBezTo>
                <a:cubicBezTo>
                  <a:pt x="433350" y="23357"/>
                  <a:pt x="433465" y="23357"/>
                  <a:pt x="433580" y="23357"/>
                </a:cubicBezTo>
                <a:lnTo>
                  <a:pt x="433350" y="23357"/>
                </a:lnTo>
                <a:cubicBezTo>
                  <a:pt x="432431" y="23135"/>
                  <a:pt x="431512" y="22914"/>
                  <a:pt x="430592" y="22803"/>
                </a:cubicBezTo>
                <a:close/>
                <a:moveTo>
                  <a:pt x="429673" y="22581"/>
                </a:moveTo>
                <a:cubicBezTo>
                  <a:pt x="429673" y="22581"/>
                  <a:pt x="429788" y="22581"/>
                  <a:pt x="429788" y="22581"/>
                </a:cubicBezTo>
                <a:cubicBezTo>
                  <a:pt x="430018" y="22692"/>
                  <a:pt x="430363" y="22692"/>
                  <a:pt x="430592" y="22803"/>
                </a:cubicBezTo>
                <a:cubicBezTo>
                  <a:pt x="430248" y="22692"/>
                  <a:pt x="430018" y="22692"/>
                  <a:pt x="429673" y="22581"/>
                </a:cubicBezTo>
                <a:close/>
                <a:moveTo>
                  <a:pt x="428110" y="22299"/>
                </a:moveTo>
                <a:lnTo>
                  <a:pt x="428367" y="22339"/>
                </a:lnTo>
                <a:lnTo>
                  <a:pt x="428967" y="22440"/>
                </a:lnTo>
                <a:close/>
                <a:moveTo>
                  <a:pt x="423717" y="21813"/>
                </a:moveTo>
                <a:lnTo>
                  <a:pt x="424011" y="21826"/>
                </a:lnTo>
                <a:lnTo>
                  <a:pt x="424289" y="21863"/>
                </a:lnTo>
                <a:lnTo>
                  <a:pt x="424393" y="21876"/>
                </a:lnTo>
                <a:lnTo>
                  <a:pt x="424231" y="21876"/>
                </a:lnTo>
                <a:close/>
                <a:moveTo>
                  <a:pt x="422264" y="21664"/>
                </a:moveTo>
                <a:cubicBezTo>
                  <a:pt x="422380" y="21664"/>
                  <a:pt x="422380" y="21664"/>
                  <a:pt x="422496" y="21664"/>
                </a:cubicBezTo>
                <a:lnTo>
                  <a:pt x="423717" y="21813"/>
                </a:lnTo>
                <a:lnTo>
                  <a:pt x="422727" y="21770"/>
                </a:lnTo>
                <a:cubicBezTo>
                  <a:pt x="422496" y="21664"/>
                  <a:pt x="422380" y="21664"/>
                  <a:pt x="422264" y="21664"/>
                </a:cubicBezTo>
                <a:close/>
                <a:moveTo>
                  <a:pt x="417677" y="21522"/>
                </a:moveTo>
                <a:lnTo>
                  <a:pt x="420893" y="21522"/>
                </a:lnTo>
                <a:cubicBezTo>
                  <a:pt x="421119" y="21522"/>
                  <a:pt x="421233" y="21663"/>
                  <a:pt x="421346" y="21663"/>
                </a:cubicBezTo>
                <a:lnTo>
                  <a:pt x="417677" y="21525"/>
                </a:lnTo>
                <a:close/>
                <a:moveTo>
                  <a:pt x="417606" y="21522"/>
                </a:moveTo>
                <a:lnTo>
                  <a:pt x="417677" y="21525"/>
                </a:lnTo>
                <a:lnTo>
                  <a:pt x="417677" y="21593"/>
                </a:lnTo>
                <a:lnTo>
                  <a:pt x="417606" y="21593"/>
                </a:lnTo>
                <a:close/>
                <a:moveTo>
                  <a:pt x="417605" y="21518"/>
                </a:moveTo>
                <a:cubicBezTo>
                  <a:pt x="379809" y="21518"/>
                  <a:pt x="348926" y="52241"/>
                  <a:pt x="348926" y="89983"/>
                </a:cubicBezTo>
                <a:cubicBezTo>
                  <a:pt x="348926" y="103561"/>
                  <a:pt x="352960" y="116564"/>
                  <a:pt x="360334" y="127840"/>
                </a:cubicBezTo>
                <a:lnTo>
                  <a:pt x="373702" y="146941"/>
                </a:lnTo>
                <a:lnTo>
                  <a:pt x="419103" y="212300"/>
                </a:lnTo>
                <a:lnTo>
                  <a:pt x="419630" y="211474"/>
                </a:lnTo>
                <a:lnTo>
                  <a:pt x="420711" y="209903"/>
                </a:lnTo>
                <a:lnTo>
                  <a:pt x="420711" y="209861"/>
                </a:lnTo>
                <a:lnTo>
                  <a:pt x="441639" y="178148"/>
                </a:lnTo>
                <a:lnTo>
                  <a:pt x="450562" y="164662"/>
                </a:lnTo>
                <a:lnTo>
                  <a:pt x="474185" y="128876"/>
                </a:lnTo>
                <a:lnTo>
                  <a:pt x="474531" y="128301"/>
                </a:lnTo>
                <a:cubicBezTo>
                  <a:pt x="482251" y="116909"/>
                  <a:pt x="486284" y="103676"/>
                  <a:pt x="486284" y="89983"/>
                </a:cubicBezTo>
                <a:cubicBezTo>
                  <a:pt x="486284" y="89408"/>
                  <a:pt x="486169" y="88832"/>
                  <a:pt x="486169" y="88257"/>
                </a:cubicBezTo>
                <a:cubicBezTo>
                  <a:pt x="486169" y="87797"/>
                  <a:pt x="486169" y="87336"/>
                  <a:pt x="486169" y="86876"/>
                </a:cubicBezTo>
                <a:cubicBezTo>
                  <a:pt x="486169" y="86301"/>
                  <a:pt x="486054" y="85725"/>
                  <a:pt x="486054" y="85035"/>
                </a:cubicBezTo>
                <a:cubicBezTo>
                  <a:pt x="486054" y="84575"/>
                  <a:pt x="485939" y="84230"/>
                  <a:pt x="485939" y="83769"/>
                </a:cubicBezTo>
                <a:cubicBezTo>
                  <a:pt x="485939" y="83079"/>
                  <a:pt x="485823" y="82504"/>
                  <a:pt x="485708" y="81813"/>
                </a:cubicBezTo>
                <a:cubicBezTo>
                  <a:pt x="485708" y="81468"/>
                  <a:pt x="485593" y="81008"/>
                  <a:pt x="485593" y="80662"/>
                </a:cubicBezTo>
                <a:cubicBezTo>
                  <a:pt x="485478" y="79972"/>
                  <a:pt x="485363" y="79282"/>
                  <a:pt x="485247" y="78706"/>
                </a:cubicBezTo>
                <a:cubicBezTo>
                  <a:pt x="485247" y="78361"/>
                  <a:pt x="485132" y="78016"/>
                  <a:pt x="485132" y="77556"/>
                </a:cubicBezTo>
                <a:cubicBezTo>
                  <a:pt x="485017" y="76980"/>
                  <a:pt x="484902" y="76290"/>
                  <a:pt x="484671" y="75600"/>
                </a:cubicBezTo>
                <a:cubicBezTo>
                  <a:pt x="484671" y="75369"/>
                  <a:pt x="484556" y="75139"/>
                  <a:pt x="484556" y="74909"/>
                </a:cubicBezTo>
                <a:cubicBezTo>
                  <a:pt x="484095" y="73183"/>
                  <a:pt x="483634" y="71342"/>
                  <a:pt x="483173" y="69731"/>
                </a:cubicBezTo>
                <a:cubicBezTo>
                  <a:pt x="482597" y="68005"/>
                  <a:pt x="482021" y="66279"/>
                  <a:pt x="481329" y="64668"/>
                </a:cubicBezTo>
                <a:cubicBezTo>
                  <a:pt x="481329" y="64553"/>
                  <a:pt x="481329" y="64553"/>
                  <a:pt x="481329" y="64438"/>
                </a:cubicBezTo>
                <a:cubicBezTo>
                  <a:pt x="480984" y="63632"/>
                  <a:pt x="480638" y="62827"/>
                  <a:pt x="480177" y="62022"/>
                </a:cubicBezTo>
                <a:cubicBezTo>
                  <a:pt x="480177" y="61906"/>
                  <a:pt x="480177" y="61906"/>
                  <a:pt x="480177" y="61906"/>
                </a:cubicBezTo>
                <a:cubicBezTo>
                  <a:pt x="479716" y="60756"/>
                  <a:pt x="479140" y="59720"/>
                  <a:pt x="478564" y="58685"/>
                </a:cubicBezTo>
                <a:cubicBezTo>
                  <a:pt x="478333" y="58109"/>
                  <a:pt x="477988" y="57534"/>
                  <a:pt x="477757" y="57074"/>
                </a:cubicBezTo>
                <a:cubicBezTo>
                  <a:pt x="477411" y="56498"/>
                  <a:pt x="477181" y="56038"/>
                  <a:pt x="476835" y="55578"/>
                </a:cubicBezTo>
                <a:cubicBezTo>
                  <a:pt x="476490" y="54887"/>
                  <a:pt x="476144" y="54312"/>
                  <a:pt x="475798" y="53737"/>
                </a:cubicBezTo>
                <a:cubicBezTo>
                  <a:pt x="475568" y="53391"/>
                  <a:pt x="475222" y="52931"/>
                  <a:pt x="474992" y="52471"/>
                </a:cubicBezTo>
                <a:cubicBezTo>
                  <a:pt x="474646" y="51896"/>
                  <a:pt x="474185" y="51320"/>
                  <a:pt x="473839" y="50745"/>
                </a:cubicBezTo>
                <a:cubicBezTo>
                  <a:pt x="473609" y="50515"/>
                  <a:pt x="473378" y="50170"/>
                  <a:pt x="473148" y="49824"/>
                </a:cubicBezTo>
                <a:cubicBezTo>
                  <a:pt x="473033" y="49709"/>
                  <a:pt x="473033" y="49594"/>
                  <a:pt x="472917" y="49479"/>
                </a:cubicBezTo>
                <a:cubicBezTo>
                  <a:pt x="472687" y="49134"/>
                  <a:pt x="472341" y="48789"/>
                  <a:pt x="472111" y="48444"/>
                </a:cubicBezTo>
                <a:lnTo>
                  <a:pt x="472093" y="48421"/>
                </a:lnTo>
                <a:lnTo>
                  <a:pt x="470843" y="46833"/>
                </a:lnTo>
                <a:cubicBezTo>
                  <a:pt x="470497" y="46487"/>
                  <a:pt x="470267" y="46142"/>
                  <a:pt x="469921" y="45682"/>
                </a:cubicBezTo>
                <a:cubicBezTo>
                  <a:pt x="469460" y="45222"/>
                  <a:pt x="468999" y="44646"/>
                  <a:pt x="468538" y="44186"/>
                </a:cubicBezTo>
                <a:cubicBezTo>
                  <a:pt x="468193" y="43841"/>
                  <a:pt x="467962" y="43496"/>
                  <a:pt x="467617" y="43265"/>
                </a:cubicBezTo>
                <a:cubicBezTo>
                  <a:pt x="466925" y="42460"/>
                  <a:pt x="466119" y="41655"/>
                  <a:pt x="465312" y="40849"/>
                </a:cubicBezTo>
                <a:lnTo>
                  <a:pt x="465308" y="40845"/>
                </a:lnTo>
                <a:lnTo>
                  <a:pt x="465308" y="40740"/>
                </a:lnTo>
                <a:lnTo>
                  <a:pt x="462744" y="38481"/>
                </a:lnTo>
                <a:lnTo>
                  <a:pt x="462415" y="38176"/>
                </a:lnTo>
                <a:cubicBezTo>
                  <a:pt x="462531" y="38176"/>
                  <a:pt x="462531" y="38293"/>
                  <a:pt x="462531" y="38293"/>
                </a:cubicBezTo>
                <a:lnTo>
                  <a:pt x="462744" y="38481"/>
                </a:lnTo>
                <a:lnTo>
                  <a:pt x="463845" y="39501"/>
                </a:lnTo>
                <a:lnTo>
                  <a:pt x="462431" y="38202"/>
                </a:lnTo>
                <a:cubicBezTo>
                  <a:pt x="462085" y="37972"/>
                  <a:pt x="461855" y="37742"/>
                  <a:pt x="461509" y="37397"/>
                </a:cubicBezTo>
                <a:lnTo>
                  <a:pt x="461445" y="37348"/>
                </a:lnTo>
                <a:lnTo>
                  <a:pt x="461266" y="37172"/>
                </a:lnTo>
                <a:lnTo>
                  <a:pt x="460391" y="36543"/>
                </a:lnTo>
                <a:lnTo>
                  <a:pt x="459550" y="35901"/>
                </a:lnTo>
                <a:cubicBezTo>
                  <a:pt x="459089" y="35441"/>
                  <a:pt x="458628" y="35096"/>
                  <a:pt x="458167" y="34750"/>
                </a:cubicBezTo>
                <a:cubicBezTo>
                  <a:pt x="457591" y="34405"/>
                  <a:pt x="457015" y="33945"/>
                  <a:pt x="456554" y="33600"/>
                </a:cubicBezTo>
                <a:lnTo>
                  <a:pt x="456541" y="33600"/>
                </a:lnTo>
                <a:lnTo>
                  <a:pt x="456528" y="33589"/>
                </a:lnTo>
                <a:lnTo>
                  <a:pt x="456423" y="33589"/>
                </a:lnTo>
                <a:lnTo>
                  <a:pt x="454711" y="32449"/>
                </a:lnTo>
                <a:cubicBezTo>
                  <a:pt x="454250" y="32104"/>
                  <a:pt x="453789" y="31874"/>
                  <a:pt x="453328" y="31529"/>
                </a:cubicBezTo>
                <a:cubicBezTo>
                  <a:pt x="452636" y="31183"/>
                  <a:pt x="452060" y="30723"/>
                  <a:pt x="451369" y="30378"/>
                </a:cubicBezTo>
                <a:lnTo>
                  <a:pt x="450960" y="30174"/>
                </a:lnTo>
                <a:lnTo>
                  <a:pt x="449986" y="29687"/>
                </a:lnTo>
                <a:cubicBezTo>
                  <a:pt x="449295" y="29227"/>
                  <a:pt x="448603" y="28882"/>
                  <a:pt x="447912" y="28537"/>
                </a:cubicBezTo>
                <a:cubicBezTo>
                  <a:pt x="447451" y="28307"/>
                  <a:pt x="447105" y="28192"/>
                  <a:pt x="446644" y="27961"/>
                </a:cubicBezTo>
                <a:cubicBezTo>
                  <a:pt x="445838" y="27616"/>
                  <a:pt x="445146" y="27271"/>
                  <a:pt x="444340" y="26926"/>
                </a:cubicBezTo>
                <a:cubicBezTo>
                  <a:pt x="443994" y="26811"/>
                  <a:pt x="443533" y="26581"/>
                  <a:pt x="443187" y="26466"/>
                </a:cubicBezTo>
                <a:cubicBezTo>
                  <a:pt x="442381" y="26120"/>
                  <a:pt x="441574" y="25775"/>
                  <a:pt x="440767" y="25545"/>
                </a:cubicBezTo>
                <a:lnTo>
                  <a:pt x="440720" y="25528"/>
                </a:lnTo>
                <a:lnTo>
                  <a:pt x="440521" y="25421"/>
                </a:lnTo>
                <a:cubicBezTo>
                  <a:pt x="440175" y="25298"/>
                  <a:pt x="439828" y="25175"/>
                  <a:pt x="439482" y="25051"/>
                </a:cubicBezTo>
                <a:lnTo>
                  <a:pt x="440540" y="25462"/>
                </a:lnTo>
                <a:lnTo>
                  <a:pt x="439500" y="25085"/>
                </a:lnTo>
                <a:cubicBezTo>
                  <a:pt x="438693" y="24855"/>
                  <a:pt x="437886" y="24509"/>
                  <a:pt x="437080" y="24279"/>
                </a:cubicBezTo>
                <a:cubicBezTo>
                  <a:pt x="436965" y="24279"/>
                  <a:pt x="436734" y="24279"/>
                  <a:pt x="436619" y="24164"/>
                </a:cubicBezTo>
                <a:lnTo>
                  <a:pt x="436607" y="24164"/>
                </a:lnTo>
                <a:lnTo>
                  <a:pt x="435801" y="23944"/>
                </a:lnTo>
                <a:lnTo>
                  <a:pt x="435467" y="23819"/>
                </a:lnTo>
                <a:cubicBezTo>
                  <a:pt x="434890" y="23704"/>
                  <a:pt x="434314" y="23589"/>
                  <a:pt x="433738" y="23359"/>
                </a:cubicBezTo>
                <a:lnTo>
                  <a:pt x="433623" y="23359"/>
                </a:lnTo>
                <a:lnTo>
                  <a:pt x="433615" y="23357"/>
                </a:lnTo>
                <a:lnTo>
                  <a:pt x="433162" y="23244"/>
                </a:lnTo>
                <a:cubicBezTo>
                  <a:pt x="432355" y="23129"/>
                  <a:pt x="431433" y="22898"/>
                  <a:pt x="430627" y="22783"/>
                </a:cubicBezTo>
                <a:cubicBezTo>
                  <a:pt x="430396" y="22668"/>
                  <a:pt x="430051" y="22668"/>
                  <a:pt x="429820" y="22553"/>
                </a:cubicBezTo>
                <a:cubicBezTo>
                  <a:pt x="429820" y="22553"/>
                  <a:pt x="429705" y="22553"/>
                  <a:pt x="429705" y="22553"/>
                </a:cubicBezTo>
                <a:cubicBezTo>
                  <a:pt x="429474" y="22553"/>
                  <a:pt x="429244" y="22553"/>
                  <a:pt x="429013" y="22438"/>
                </a:cubicBezTo>
                <a:lnTo>
                  <a:pt x="428367" y="22339"/>
                </a:lnTo>
                <a:lnTo>
                  <a:pt x="426768" y="22069"/>
                </a:lnTo>
                <a:cubicBezTo>
                  <a:pt x="426537" y="22069"/>
                  <a:pt x="426306" y="22069"/>
                  <a:pt x="426074" y="21946"/>
                </a:cubicBezTo>
                <a:cubicBezTo>
                  <a:pt x="426190" y="22069"/>
                  <a:pt x="426190" y="22069"/>
                  <a:pt x="426306" y="22069"/>
                </a:cubicBezTo>
                <a:cubicBezTo>
                  <a:pt x="426653" y="22069"/>
                  <a:pt x="427000" y="22069"/>
                  <a:pt x="427463" y="22193"/>
                </a:cubicBezTo>
                <a:lnTo>
                  <a:pt x="428110" y="22299"/>
                </a:lnTo>
                <a:lnTo>
                  <a:pt x="427515" y="22208"/>
                </a:lnTo>
                <a:cubicBezTo>
                  <a:pt x="427055" y="22093"/>
                  <a:pt x="426709" y="22093"/>
                  <a:pt x="426363" y="22093"/>
                </a:cubicBezTo>
                <a:cubicBezTo>
                  <a:pt x="426248" y="22093"/>
                  <a:pt x="426248" y="22093"/>
                  <a:pt x="426133" y="22093"/>
                </a:cubicBezTo>
                <a:cubicBezTo>
                  <a:pt x="425902" y="21978"/>
                  <a:pt x="425556" y="21978"/>
                  <a:pt x="425211" y="21978"/>
                </a:cubicBezTo>
                <a:lnTo>
                  <a:pt x="424393" y="21876"/>
                </a:lnTo>
                <a:lnTo>
                  <a:pt x="425157" y="21876"/>
                </a:lnTo>
                <a:lnTo>
                  <a:pt x="424011" y="21826"/>
                </a:lnTo>
                <a:lnTo>
                  <a:pt x="422560" y="21633"/>
                </a:lnTo>
                <a:cubicBezTo>
                  <a:pt x="422445" y="21633"/>
                  <a:pt x="422445" y="21633"/>
                  <a:pt x="422330" y="21633"/>
                </a:cubicBezTo>
                <a:cubicBezTo>
                  <a:pt x="421984" y="21633"/>
                  <a:pt x="421754" y="21633"/>
                  <a:pt x="421408" y="21633"/>
                </a:cubicBezTo>
                <a:cubicBezTo>
                  <a:pt x="421293" y="21633"/>
                  <a:pt x="421178" y="21518"/>
                  <a:pt x="420947" y="21518"/>
                </a:cubicBezTo>
                <a:cubicBezTo>
                  <a:pt x="419910" y="21518"/>
                  <a:pt x="418758" y="21518"/>
                  <a:pt x="417605" y="21518"/>
                </a:cubicBezTo>
                <a:close/>
                <a:moveTo>
                  <a:pt x="417605" y="0"/>
                </a:moveTo>
                <a:cubicBezTo>
                  <a:pt x="467271" y="0"/>
                  <a:pt x="507718" y="40389"/>
                  <a:pt x="507718" y="89983"/>
                </a:cubicBezTo>
                <a:cubicBezTo>
                  <a:pt x="507718" y="97002"/>
                  <a:pt x="506911" y="103906"/>
                  <a:pt x="505413" y="110695"/>
                </a:cubicBezTo>
                <a:lnTo>
                  <a:pt x="522352" y="100684"/>
                </a:lnTo>
                <a:cubicBezTo>
                  <a:pt x="525694" y="98728"/>
                  <a:pt x="529843" y="98728"/>
                  <a:pt x="533184" y="100684"/>
                </a:cubicBezTo>
                <a:cubicBezTo>
                  <a:pt x="536526" y="102525"/>
                  <a:pt x="538485" y="106092"/>
                  <a:pt x="538485" y="110005"/>
                </a:cubicBezTo>
                <a:lnTo>
                  <a:pt x="538485" y="496632"/>
                </a:lnTo>
                <a:cubicBezTo>
                  <a:pt x="538485" y="500545"/>
                  <a:pt x="536526" y="503997"/>
                  <a:pt x="533184" y="505953"/>
                </a:cubicBezTo>
                <a:lnTo>
                  <a:pt x="360911" y="606637"/>
                </a:lnTo>
                <a:cubicBezTo>
                  <a:pt x="360795" y="606752"/>
                  <a:pt x="360795" y="606752"/>
                  <a:pt x="360795" y="606752"/>
                </a:cubicBezTo>
                <a:cubicBezTo>
                  <a:pt x="360565" y="606867"/>
                  <a:pt x="360334" y="606982"/>
                  <a:pt x="360104" y="607097"/>
                </a:cubicBezTo>
                <a:cubicBezTo>
                  <a:pt x="359874" y="607212"/>
                  <a:pt x="359758" y="607327"/>
                  <a:pt x="359528" y="607327"/>
                </a:cubicBezTo>
                <a:cubicBezTo>
                  <a:pt x="359297" y="607443"/>
                  <a:pt x="358952" y="607558"/>
                  <a:pt x="358721" y="607673"/>
                </a:cubicBezTo>
                <a:cubicBezTo>
                  <a:pt x="358491" y="607673"/>
                  <a:pt x="358376" y="607788"/>
                  <a:pt x="358145" y="607788"/>
                </a:cubicBezTo>
                <a:cubicBezTo>
                  <a:pt x="357915" y="607903"/>
                  <a:pt x="357569" y="607903"/>
                  <a:pt x="357223" y="608018"/>
                </a:cubicBezTo>
                <a:cubicBezTo>
                  <a:pt x="357108" y="608018"/>
                  <a:pt x="356993" y="608018"/>
                  <a:pt x="356877" y="608018"/>
                </a:cubicBezTo>
                <a:cubicBezTo>
                  <a:pt x="356417" y="608133"/>
                  <a:pt x="355840" y="608133"/>
                  <a:pt x="355379" y="608133"/>
                </a:cubicBezTo>
                <a:cubicBezTo>
                  <a:pt x="354919" y="608133"/>
                  <a:pt x="354458" y="608133"/>
                  <a:pt x="353997" y="608018"/>
                </a:cubicBezTo>
                <a:cubicBezTo>
                  <a:pt x="353881" y="608018"/>
                  <a:pt x="353766" y="608018"/>
                  <a:pt x="353651" y="608018"/>
                </a:cubicBezTo>
                <a:cubicBezTo>
                  <a:pt x="353305" y="607903"/>
                  <a:pt x="352960" y="607903"/>
                  <a:pt x="352614" y="607788"/>
                </a:cubicBezTo>
                <a:cubicBezTo>
                  <a:pt x="352499" y="607788"/>
                  <a:pt x="352383" y="607673"/>
                  <a:pt x="352153" y="607673"/>
                </a:cubicBezTo>
                <a:cubicBezTo>
                  <a:pt x="351922" y="607558"/>
                  <a:pt x="351577" y="607443"/>
                  <a:pt x="351346" y="607327"/>
                </a:cubicBezTo>
                <a:cubicBezTo>
                  <a:pt x="351116" y="607212"/>
                  <a:pt x="351001" y="607212"/>
                  <a:pt x="350770" y="607097"/>
                </a:cubicBezTo>
                <a:cubicBezTo>
                  <a:pt x="350540" y="606982"/>
                  <a:pt x="350309" y="606867"/>
                  <a:pt x="350079" y="606752"/>
                </a:cubicBezTo>
                <a:cubicBezTo>
                  <a:pt x="350079" y="606752"/>
                  <a:pt x="349963" y="606752"/>
                  <a:pt x="349963" y="606637"/>
                </a:cubicBezTo>
                <a:lnTo>
                  <a:pt x="183106" y="509175"/>
                </a:lnTo>
                <a:lnTo>
                  <a:pt x="16133" y="606637"/>
                </a:lnTo>
                <a:cubicBezTo>
                  <a:pt x="14519" y="607673"/>
                  <a:pt x="12560" y="608133"/>
                  <a:pt x="10717" y="608133"/>
                </a:cubicBezTo>
                <a:cubicBezTo>
                  <a:pt x="8873" y="608133"/>
                  <a:pt x="7029" y="607673"/>
                  <a:pt x="5416" y="606752"/>
                </a:cubicBezTo>
                <a:cubicBezTo>
                  <a:pt x="2074" y="604796"/>
                  <a:pt x="0" y="601229"/>
                  <a:pt x="0" y="597432"/>
                </a:cubicBezTo>
                <a:lnTo>
                  <a:pt x="0" y="210689"/>
                </a:lnTo>
                <a:cubicBezTo>
                  <a:pt x="0" y="206892"/>
                  <a:pt x="1959" y="203440"/>
                  <a:pt x="5301" y="201484"/>
                </a:cubicBezTo>
                <a:lnTo>
                  <a:pt x="177690" y="100684"/>
                </a:lnTo>
                <a:cubicBezTo>
                  <a:pt x="177920" y="100569"/>
                  <a:pt x="178151" y="100454"/>
                  <a:pt x="178266" y="100339"/>
                </a:cubicBezTo>
                <a:cubicBezTo>
                  <a:pt x="178496" y="100339"/>
                  <a:pt x="178727" y="100109"/>
                  <a:pt x="178957" y="100109"/>
                </a:cubicBezTo>
                <a:cubicBezTo>
                  <a:pt x="179188" y="99994"/>
                  <a:pt x="179418" y="99879"/>
                  <a:pt x="179649" y="99879"/>
                </a:cubicBezTo>
                <a:cubicBezTo>
                  <a:pt x="179879" y="99764"/>
                  <a:pt x="180110" y="99649"/>
                  <a:pt x="180340" y="99649"/>
                </a:cubicBezTo>
                <a:cubicBezTo>
                  <a:pt x="180571" y="99534"/>
                  <a:pt x="180801" y="99534"/>
                  <a:pt x="180916" y="99534"/>
                </a:cubicBezTo>
                <a:cubicBezTo>
                  <a:pt x="181262" y="99419"/>
                  <a:pt x="181492" y="99419"/>
                  <a:pt x="181723" y="99303"/>
                </a:cubicBezTo>
                <a:cubicBezTo>
                  <a:pt x="181953" y="99303"/>
                  <a:pt x="182184" y="99303"/>
                  <a:pt x="182299" y="99303"/>
                </a:cubicBezTo>
                <a:cubicBezTo>
                  <a:pt x="182645" y="99303"/>
                  <a:pt x="182875" y="99303"/>
                  <a:pt x="183106" y="99303"/>
                </a:cubicBezTo>
                <a:cubicBezTo>
                  <a:pt x="183336" y="99303"/>
                  <a:pt x="183567" y="99303"/>
                  <a:pt x="183797" y="99303"/>
                </a:cubicBezTo>
                <a:cubicBezTo>
                  <a:pt x="184028" y="99303"/>
                  <a:pt x="184258" y="99303"/>
                  <a:pt x="184489" y="99303"/>
                </a:cubicBezTo>
                <a:cubicBezTo>
                  <a:pt x="184719" y="99419"/>
                  <a:pt x="184949" y="99419"/>
                  <a:pt x="185180" y="99419"/>
                </a:cubicBezTo>
                <a:cubicBezTo>
                  <a:pt x="185410" y="99534"/>
                  <a:pt x="185641" y="99534"/>
                  <a:pt x="185871" y="99649"/>
                </a:cubicBezTo>
                <a:cubicBezTo>
                  <a:pt x="186102" y="99649"/>
                  <a:pt x="186332" y="99764"/>
                  <a:pt x="186563" y="99879"/>
                </a:cubicBezTo>
                <a:cubicBezTo>
                  <a:pt x="186793" y="99879"/>
                  <a:pt x="187024" y="99994"/>
                  <a:pt x="187139" y="100109"/>
                </a:cubicBezTo>
                <a:cubicBezTo>
                  <a:pt x="187369" y="100109"/>
                  <a:pt x="187600" y="100224"/>
                  <a:pt x="187830" y="100339"/>
                </a:cubicBezTo>
                <a:cubicBezTo>
                  <a:pt x="188061" y="100454"/>
                  <a:pt x="188291" y="100569"/>
                  <a:pt x="188406" y="100684"/>
                </a:cubicBezTo>
                <a:cubicBezTo>
                  <a:pt x="188406" y="100684"/>
                  <a:pt x="188406" y="100684"/>
                  <a:pt x="188522" y="100684"/>
                </a:cubicBezTo>
                <a:lnTo>
                  <a:pt x="355379" y="198262"/>
                </a:lnTo>
                <a:lnTo>
                  <a:pt x="375084" y="186755"/>
                </a:lnTo>
                <a:lnTo>
                  <a:pt x="342704" y="140037"/>
                </a:lnTo>
                <a:cubicBezTo>
                  <a:pt x="342589" y="139922"/>
                  <a:pt x="342589" y="139922"/>
                  <a:pt x="342589" y="139807"/>
                </a:cubicBezTo>
                <a:cubicBezTo>
                  <a:pt x="332678" y="125079"/>
                  <a:pt x="327493" y="107818"/>
                  <a:pt x="327493" y="89983"/>
                </a:cubicBezTo>
                <a:cubicBezTo>
                  <a:pt x="327493" y="40389"/>
                  <a:pt x="367940" y="0"/>
                  <a:pt x="41760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" name="out-of-basket-commercial-symbol_49779"/>
          <p:cNvSpPr>
            <a:spLocks noChangeAspect="1"/>
          </p:cNvSpPr>
          <p:nvPr/>
        </p:nvSpPr>
        <p:spPr bwMode="auto">
          <a:xfrm>
            <a:off x="5412099" y="3451695"/>
            <a:ext cx="439353" cy="438689"/>
          </a:xfrm>
          <a:custGeom>
            <a:avLst/>
            <a:gdLst>
              <a:gd name="connsiteX0" fmla="*/ 466712 w 607004"/>
              <a:gd name="connsiteY0" fmla="*/ 333351 h 606087"/>
              <a:gd name="connsiteX1" fmla="*/ 476881 w 607004"/>
              <a:gd name="connsiteY1" fmla="*/ 333611 h 606087"/>
              <a:gd name="connsiteX2" fmla="*/ 476881 w 607004"/>
              <a:gd name="connsiteY2" fmla="*/ 476176 h 606087"/>
              <a:gd name="connsiteX3" fmla="*/ 373495 w 607004"/>
              <a:gd name="connsiteY3" fmla="*/ 475265 h 606087"/>
              <a:gd name="connsiteX4" fmla="*/ 327212 w 607004"/>
              <a:gd name="connsiteY4" fmla="*/ 381654 h 606087"/>
              <a:gd name="connsiteX5" fmla="*/ 466712 w 607004"/>
              <a:gd name="connsiteY5" fmla="*/ 333351 h 606087"/>
              <a:gd name="connsiteX6" fmla="*/ 119185 w 607004"/>
              <a:gd name="connsiteY6" fmla="*/ 313875 h 606087"/>
              <a:gd name="connsiteX7" fmla="*/ 120228 w 607004"/>
              <a:gd name="connsiteY7" fmla="*/ 313875 h 606087"/>
              <a:gd name="connsiteX8" fmla="*/ 121531 w 607004"/>
              <a:gd name="connsiteY8" fmla="*/ 321425 h 606087"/>
              <a:gd name="connsiteX9" fmla="*/ 311859 w 607004"/>
              <a:gd name="connsiteY9" fmla="*/ 387420 h 606087"/>
              <a:gd name="connsiteX10" fmla="*/ 314857 w 607004"/>
              <a:gd name="connsiteY10" fmla="*/ 390674 h 606087"/>
              <a:gd name="connsiteX11" fmla="*/ 316552 w 607004"/>
              <a:gd name="connsiteY11" fmla="*/ 392757 h 606087"/>
              <a:gd name="connsiteX12" fmla="*/ 357094 w 607004"/>
              <a:gd name="connsiteY12" fmla="*/ 475153 h 606087"/>
              <a:gd name="connsiteX13" fmla="*/ 357485 w 607004"/>
              <a:gd name="connsiteY13" fmla="*/ 476845 h 606087"/>
              <a:gd name="connsiteX14" fmla="*/ 275358 w 607004"/>
              <a:gd name="connsiteY14" fmla="*/ 477496 h 606087"/>
              <a:gd name="connsiteX15" fmla="*/ 270013 w 607004"/>
              <a:gd name="connsiteY15" fmla="*/ 477626 h 606087"/>
              <a:gd name="connsiteX16" fmla="*/ 270404 w 607004"/>
              <a:gd name="connsiteY16" fmla="*/ 474242 h 606087"/>
              <a:gd name="connsiteX17" fmla="*/ 269100 w 607004"/>
              <a:gd name="connsiteY17" fmla="*/ 477626 h 606087"/>
              <a:gd name="connsiteX18" fmla="*/ 119185 w 607004"/>
              <a:gd name="connsiteY18" fmla="*/ 478928 h 606087"/>
              <a:gd name="connsiteX19" fmla="*/ 406069 w 607004"/>
              <a:gd name="connsiteY19" fmla="*/ 113610 h 606087"/>
              <a:gd name="connsiteX20" fmla="*/ 460299 w 607004"/>
              <a:gd name="connsiteY20" fmla="*/ 167699 h 606087"/>
              <a:gd name="connsiteX21" fmla="*/ 406069 w 607004"/>
              <a:gd name="connsiteY21" fmla="*/ 221788 h 606087"/>
              <a:gd name="connsiteX22" fmla="*/ 351839 w 607004"/>
              <a:gd name="connsiteY22" fmla="*/ 167699 h 606087"/>
              <a:gd name="connsiteX23" fmla="*/ 406069 w 607004"/>
              <a:gd name="connsiteY23" fmla="*/ 113610 h 606087"/>
              <a:gd name="connsiteX24" fmla="*/ 86696 w 607004"/>
              <a:gd name="connsiteY24" fmla="*/ 86565 h 606087"/>
              <a:gd name="connsiteX25" fmla="*/ 86696 w 607004"/>
              <a:gd name="connsiteY25" fmla="*/ 508587 h 606087"/>
              <a:gd name="connsiteX26" fmla="*/ 509357 w 607004"/>
              <a:gd name="connsiteY26" fmla="*/ 508587 h 606087"/>
              <a:gd name="connsiteX27" fmla="*/ 509357 w 607004"/>
              <a:gd name="connsiteY27" fmla="*/ 86565 h 606087"/>
              <a:gd name="connsiteX28" fmla="*/ 39763 w 607004"/>
              <a:gd name="connsiteY28" fmla="*/ 0 h 606087"/>
              <a:gd name="connsiteX29" fmla="*/ 71052 w 607004"/>
              <a:gd name="connsiteY29" fmla="*/ 0 h 606087"/>
              <a:gd name="connsiteX30" fmla="*/ 108338 w 607004"/>
              <a:gd name="connsiteY30" fmla="*/ 32413 h 606087"/>
              <a:gd name="connsiteX31" fmla="*/ 119289 w 607004"/>
              <a:gd name="connsiteY31" fmla="*/ 32413 h 606087"/>
              <a:gd name="connsiteX32" fmla="*/ 156575 w 607004"/>
              <a:gd name="connsiteY32" fmla="*/ 0 h 606087"/>
              <a:gd name="connsiteX33" fmla="*/ 190210 w 607004"/>
              <a:gd name="connsiteY33" fmla="*/ 0 h 606087"/>
              <a:gd name="connsiteX34" fmla="*/ 227626 w 607004"/>
              <a:gd name="connsiteY34" fmla="*/ 32413 h 606087"/>
              <a:gd name="connsiteX35" fmla="*/ 238447 w 607004"/>
              <a:gd name="connsiteY35" fmla="*/ 32413 h 606087"/>
              <a:gd name="connsiteX36" fmla="*/ 275864 w 607004"/>
              <a:gd name="connsiteY36" fmla="*/ 0 h 606087"/>
              <a:gd name="connsiteX37" fmla="*/ 309499 w 607004"/>
              <a:gd name="connsiteY37" fmla="*/ 0 h 606087"/>
              <a:gd name="connsiteX38" fmla="*/ 346785 w 607004"/>
              <a:gd name="connsiteY38" fmla="*/ 32413 h 606087"/>
              <a:gd name="connsiteX39" fmla="*/ 357736 w 607004"/>
              <a:gd name="connsiteY39" fmla="*/ 32413 h 606087"/>
              <a:gd name="connsiteX40" fmla="*/ 395022 w 607004"/>
              <a:gd name="connsiteY40" fmla="*/ 0 h 606087"/>
              <a:gd name="connsiteX41" fmla="*/ 428657 w 607004"/>
              <a:gd name="connsiteY41" fmla="*/ 0 h 606087"/>
              <a:gd name="connsiteX42" fmla="*/ 466074 w 607004"/>
              <a:gd name="connsiteY42" fmla="*/ 32413 h 606087"/>
              <a:gd name="connsiteX43" fmla="*/ 476894 w 607004"/>
              <a:gd name="connsiteY43" fmla="*/ 32413 h 606087"/>
              <a:gd name="connsiteX44" fmla="*/ 514311 w 607004"/>
              <a:gd name="connsiteY44" fmla="*/ 0 h 606087"/>
              <a:gd name="connsiteX45" fmla="*/ 556420 w 607004"/>
              <a:gd name="connsiteY45" fmla="*/ 0 h 606087"/>
              <a:gd name="connsiteX46" fmla="*/ 570109 w 607004"/>
              <a:gd name="connsiteY46" fmla="*/ 26295 h 606087"/>
              <a:gd name="connsiteX47" fmla="*/ 600225 w 607004"/>
              <a:gd name="connsiteY47" fmla="*/ 40223 h 606087"/>
              <a:gd name="connsiteX48" fmla="*/ 607004 w 607004"/>
              <a:gd name="connsiteY48" fmla="*/ 39573 h 606087"/>
              <a:gd name="connsiteX49" fmla="*/ 607004 w 607004"/>
              <a:gd name="connsiteY49" fmla="*/ 70944 h 606087"/>
              <a:gd name="connsiteX50" fmla="*/ 601528 w 607004"/>
              <a:gd name="connsiteY50" fmla="*/ 70294 h 606087"/>
              <a:gd name="connsiteX51" fmla="*/ 563591 w 607004"/>
              <a:gd name="connsiteY51" fmla="*/ 108174 h 606087"/>
              <a:gd name="connsiteX52" fmla="*/ 563591 w 607004"/>
              <a:gd name="connsiteY52" fmla="*/ 119109 h 606087"/>
              <a:gd name="connsiteX53" fmla="*/ 601528 w 607004"/>
              <a:gd name="connsiteY53" fmla="*/ 156989 h 606087"/>
              <a:gd name="connsiteX54" fmla="*/ 607004 w 607004"/>
              <a:gd name="connsiteY54" fmla="*/ 156338 h 606087"/>
              <a:gd name="connsiteX55" fmla="*/ 607004 w 607004"/>
              <a:gd name="connsiteY55" fmla="*/ 189923 h 606087"/>
              <a:gd name="connsiteX56" fmla="*/ 601528 w 607004"/>
              <a:gd name="connsiteY56" fmla="*/ 189402 h 606087"/>
              <a:gd name="connsiteX57" fmla="*/ 563591 w 607004"/>
              <a:gd name="connsiteY57" fmla="*/ 227283 h 606087"/>
              <a:gd name="connsiteX58" fmla="*/ 563591 w 607004"/>
              <a:gd name="connsiteY58" fmla="*/ 238087 h 606087"/>
              <a:gd name="connsiteX59" fmla="*/ 601528 w 607004"/>
              <a:gd name="connsiteY59" fmla="*/ 275968 h 606087"/>
              <a:gd name="connsiteX60" fmla="*/ 607004 w 607004"/>
              <a:gd name="connsiteY60" fmla="*/ 275447 h 606087"/>
              <a:gd name="connsiteX61" fmla="*/ 607004 w 607004"/>
              <a:gd name="connsiteY61" fmla="*/ 309032 h 606087"/>
              <a:gd name="connsiteX62" fmla="*/ 601528 w 607004"/>
              <a:gd name="connsiteY62" fmla="*/ 308381 h 606087"/>
              <a:gd name="connsiteX63" fmla="*/ 563591 w 607004"/>
              <a:gd name="connsiteY63" fmla="*/ 346261 h 606087"/>
              <a:gd name="connsiteX64" fmla="*/ 563591 w 607004"/>
              <a:gd name="connsiteY64" fmla="*/ 357196 h 606087"/>
              <a:gd name="connsiteX65" fmla="*/ 601528 w 607004"/>
              <a:gd name="connsiteY65" fmla="*/ 395076 h 606087"/>
              <a:gd name="connsiteX66" fmla="*/ 607004 w 607004"/>
              <a:gd name="connsiteY66" fmla="*/ 394425 h 606087"/>
              <a:gd name="connsiteX67" fmla="*/ 607004 w 607004"/>
              <a:gd name="connsiteY67" fmla="*/ 428010 h 606087"/>
              <a:gd name="connsiteX68" fmla="*/ 601528 w 607004"/>
              <a:gd name="connsiteY68" fmla="*/ 427489 h 606087"/>
              <a:gd name="connsiteX69" fmla="*/ 563591 w 607004"/>
              <a:gd name="connsiteY69" fmla="*/ 465370 h 606087"/>
              <a:gd name="connsiteX70" fmla="*/ 563591 w 607004"/>
              <a:gd name="connsiteY70" fmla="*/ 476174 h 606087"/>
              <a:gd name="connsiteX71" fmla="*/ 601528 w 607004"/>
              <a:gd name="connsiteY71" fmla="*/ 514055 h 606087"/>
              <a:gd name="connsiteX72" fmla="*/ 607004 w 607004"/>
              <a:gd name="connsiteY72" fmla="*/ 513534 h 606087"/>
              <a:gd name="connsiteX73" fmla="*/ 607004 w 607004"/>
              <a:gd name="connsiteY73" fmla="*/ 555710 h 606087"/>
              <a:gd name="connsiteX74" fmla="*/ 600225 w 607004"/>
              <a:gd name="connsiteY74" fmla="*/ 555059 h 606087"/>
              <a:gd name="connsiteX75" fmla="*/ 569588 w 607004"/>
              <a:gd name="connsiteY75" fmla="*/ 569378 h 606087"/>
              <a:gd name="connsiteX76" fmla="*/ 555638 w 607004"/>
              <a:gd name="connsiteY76" fmla="*/ 599318 h 606087"/>
              <a:gd name="connsiteX77" fmla="*/ 556290 w 607004"/>
              <a:gd name="connsiteY77" fmla="*/ 606087 h 606087"/>
              <a:gd name="connsiteX78" fmla="*/ 525131 w 607004"/>
              <a:gd name="connsiteY78" fmla="*/ 606087 h 606087"/>
              <a:gd name="connsiteX79" fmla="*/ 525653 w 607004"/>
              <a:gd name="connsiteY79" fmla="*/ 600620 h 606087"/>
              <a:gd name="connsiteX80" fmla="*/ 487715 w 607004"/>
              <a:gd name="connsiteY80" fmla="*/ 562739 h 606087"/>
              <a:gd name="connsiteX81" fmla="*/ 476894 w 607004"/>
              <a:gd name="connsiteY81" fmla="*/ 562739 h 606087"/>
              <a:gd name="connsiteX82" fmla="*/ 438957 w 607004"/>
              <a:gd name="connsiteY82" fmla="*/ 600620 h 606087"/>
              <a:gd name="connsiteX83" fmla="*/ 439478 w 607004"/>
              <a:gd name="connsiteY83" fmla="*/ 606087 h 606087"/>
              <a:gd name="connsiteX84" fmla="*/ 405973 w 607004"/>
              <a:gd name="connsiteY84" fmla="*/ 606087 h 606087"/>
              <a:gd name="connsiteX85" fmla="*/ 406495 w 607004"/>
              <a:gd name="connsiteY85" fmla="*/ 600620 h 606087"/>
              <a:gd name="connsiteX86" fmla="*/ 368557 w 607004"/>
              <a:gd name="connsiteY86" fmla="*/ 562739 h 606087"/>
              <a:gd name="connsiteX87" fmla="*/ 357736 w 607004"/>
              <a:gd name="connsiteY87" fmla="*/ 562739 h 606087"/>
              <a:gd name="connsiteX88" fmla="*/ 319798 w 607004"/>
              <a:gd name="connsiteY88" fmla="*/ 600620 h 606087"/>
              <a:gd name="connsiteX89" fmla="*/ 320320 w 607004"/>
              <a:gd name="connsiteY89" fmla="*/ 606087 h 606087"/>
              <a:gd name="connsiteX90" fmla="*/ 286684 w 607004"/>
              <a:gd name="connsiteY90" fmla="*/ 606087 h 606087"/>
              <a:gd name="connsiteX91" fmla="*/ 287206 w 607004"/>
              <a:gd name="connsiteY91" fmla="*/ 600620 h 606087"/>
              <a:gd name="connsiteX92" fmla="*/ 249268 w 607004"/>
              <a:gd name="connsiteY92" fmla="*/ 562739 h 606087"/>
              <a:gd name="connsiteX93" fmla="*/ 238447 w 607004"/>
              <a:gd name="connsiteY93" fmla="*/ 562739 h 606087"/>
              <a:gd name="connsiteX94" fmla="*/ 200509 w 607004"/>
              <a:gd name="connsiteY94" fmla="*/ 600620 h 606087"/>
              <a:gd name="connsiteX95" fmla="*/ 201031 w 607004"/>
              <a:gd name="connsiteY95" fmla="*/ 606087 h 606087"/>
              <a:gd name="connsiteX96" fmla="*/ 167395 w 607004"/>
              <a:gd name="connsiteY96" fmla="*/ 606087 h 606087"/>
              <a:gd name="connsiteX97" fmla="*/ 168047 w 607004"/>
              <a:gd name="connsiteY97" fmla="*/ 600620 h 606087"/>
              <a:gd name="connsiteX98" fmla="*/ 130110 w 607004"/>
              <a:gd name="connsiteY98" fmla="*/ 562739 h 606087"/>
              <a:gd name="connsiteX99" fmla="*/ 119289 w 607004"/>
              <a:gd name="connsiteY99" fmla="*/ 562739 h 606087"/>
              <a:gd name="connsiteX100" fmla="*/ 81351 w 607004"/>
              <a:gd name="connsiteY100" fmla="*/ 600620 h 606087"/>
              <a:gd name="connsiteX101" fmla="*/ 81873 w 607004"/>
              <a:gd name="connsiteY101" fmla="*/ 606087 h 606087"/>
              <a:gd name="connsiteX102" fmla="*/ 39372 w 607004"/>
              <a:gd name="connsiteY102" fmla="*/ 606087 h 606087"/>
              <a:gd name="connsiteX103" fmla="*/ 40024 w 607004"/>
              <a:gd name="connsiteY103" fmla="*/ 599318 h 606087"/>
              <a:gd name="connsiteX104" fmla="*/ 25683 w 607004"/>
              <a:gd name="connsiteY104" fmla="*/ 568727 h 606087"/>
              <a:gd name="connsiteX105" fmla="*/ 0 w 607004"/>
              <a:gd name="connsiteY105" fmla="*/ 555319 h 606087"/>
              <a:gd name="connsiteX106" fmla="*/ 0 w 607004"/>
              <a:gd name="connsiteY106" fmla="*/ 524338 h 606087"/>
              <a:gd name="connsiteX107" fmla="*/ 32462 w 607004"/>
              <a:gd name="connsiteY107" fmla="*/ 486978 h 606087"/>
              <a:gd name="connsiteX108" fmla="*/ 32462 w 607004"/>
              <a:gd name="connsiteY108" fmla="*/ 476174 h 606087"/>
              <a:gd name="connsiteX109" fmla="*/ 0 w 607004"/>
              <a:gd name="connsiteY109" fmla="*/ 438814 h 606087"/>
              <a:gd name="connsiteX110" fmla="*/ 0 w 607004"/>
              <a:gd name="connsiteY110" fmla="*/ 405360 h 606087"/>
              <a:gd name="connsiteX111" fmla="*/ 32462 w 607004"/>
              <a:gd name="connsiteY111" fmla="*/ 368000 h 606087"/>
              <a:gd name="connsiteX112" fmla="*/ 32462 w 607004"/>
              <a:gd name="connsiteY112" fmla="*/ 357196 h 606087"/>
              <a:gd name="connsiteX113" fmla="*/ 0 w 607004"/>
              <a:gd name="connsiteY113" fmla="*/ 319836 h 606087"/>
              <a:gd name="connsiteX114" fmla="*/ 0 w 607004"/>
              <a:gd name="connsiteY114" fmla="*/ 286251 h 606087"/>
              <a:gd name="connsiteX115" fmla="*/ 32462 w 607004"/>
              <a:gd name="connsiteY115" fmla="*/ 248891 h 606087"/>
              <a:gd name="connsiteX116" fmla="*/ 32462 w 607004"/>
              <a:gd name="connsiteY116" fmla="*/ 238087 h 606087"/>
              <a:gd name="connsiteX117" fmla="*/ 0 w 607004"/>
              <a:gd name="connsiteY117" fmla="*/ 200727 h 606087"/>
              <a:gd name="connsiteX118" fmla="*/ 0 w 607004"/>
              <a:gd name="connsiteY118" fmla="*/ 167273 h 606087"/>
              <a:gd name="connsiteX119" fmla="*/ 32462 w 607004"/>
              <a:gd name="connsiteY119" fmla="*/ 129913 h 606087"/>
              <a:gd name="connsiteX120" fmla="*/ 32462 w 607004"/>
              <a:gd name="connsiteY120" fmla="*/ 119109 h 606087"/>
              <a:gd name="connsiteX121" fmla="*/ 0 w 607004"/>
              <a:gd name="connsiteY121" fmla="*/ 81749 h 606087"/>
              <a:gd name="connsiteX122" fmla="*/ 0 w 607004"/>
              <a:gd name="connsiteY122" fmla="*/ 39703 h 606087"/>
              <a:gd name="connsiteX123" fmla="*/ 25683 w 607004"/>
              <a:gd name="connsiteY123" fmla="*/ 25774 h 606087"/>
              <a:gd name="connsiteX124" fmla="*/ 39763 w 607004"/>
              <a:gd name="connsiteY124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7004" h="606087">
                <a:moveTo>
                  <a:pt x="466712" y="333351"/>
                </a:moveTo>
                <a:cubicBezTo>
                  <a:pt x="470884" y="333351"/>
                  <a:pt x="476881" y="333481"/>
                  <a:pt x="476881" y="333611"/>
                </a:cubicBezTo>
                <a:lnTo>
                  <a:pt x="476881" y="476176"/>
                </a:lnTo>
                <a:lnTo>
                  <a:pt x="373495" y="475265"/>
                </a:lnTo>
                <a:cubicBezTo>
                  <a:pt x="369844" y="458079"/>
                  <a:pt x="358502" y="418369"/>
                  <a:pt x="327212" y="381654"/>
                </a:cubicBezTo>
                <a:cubicBezTo>
                  <a:pt x="355373" y="355224"/>
                  <a:pt x="399048" y="333481"/>
                  <a:pt x="466712" y="333351"/>
                </a:cubicBezTo>
                <a:close/>
                <a:moveTo>
                  <a:pt x="119185" y="313875"/>
                </a:moveTo>
                <a:lnTo>
                  <a:pt x="120228" y="313875"/>
                </a:lnTo>
                <a:lnTo>
                  <a:pt x="121531" y="321425"/>
                </a:lnTo>
                <a:cubicBezTo>
                  <a:pt x="220084" y="317650"/>
                  <a:pt x="277965" y="349932"/>
                  <a:pt x="311859" y="387420"/>
                </a:cubicBezTo>
                <a:cubicBezTo>
                  <a:pt x="312902" y="388461"/>
                  <a:pt x="313814" y="389633"/>
                  <a:pt x="314857" y="390674"/>
                </a:cubicBezTo>
                <a:cubicBezTo>
                  <a:pt x="315378" y="391325"/>
                  <a:pt x="315900" y="391976"/>
                  <a:pt x="316552" y="392757"/>
                </a:cubicBezTo>
                <a:cubicBezTo>
                  <a:pt x="343145" y="424518"/>
                  <a:pt x="353444" y="458231"/>
                  <a:pt x="357094" y="475153"/>
                </a:cubicBezTo>
                <a:cubicBezTo>
                  <a:pt x="357224" y="475674"/>
                  <a:pt x="357355" y="476325"/>
                  <a:pt x="357485" y="476845"/>
                </a:cubicBezTo>
                <a:lnTo>
                  <a:pt x="275358" y="477496"/>
                </a:lnTo>
                <a:lnTo>
                  <a:pt x="270013" y="477626"/>
                </a:lnTo>
                <a:lnTo>
                  <a:pt x="270404" y="474242"/>
                </a:lnTo>
                <a:lnTo>
                  <a:pt x="269100" y="477626"/>
                </a:lnTo>
                <a:lnTo>
                  <a:pt x="119185" y="478928"/>
                </a:lnTo>
                <a:close/>
                <a:moveTo>
                  <a:pt x="406069" y="113610"/>
                </a:moveTo>
                <a:cubicBezTo>
                  <a:pt x="436019" y="113610"/>
                  <a:pt x="460299" y="137826"/>
                  <a:pt x="460299" y="167699"/>
                </a:cubicBezTo>
                <a:cubicBezTo>
                  <a:pt x="460299" y="197572"/>
                  <a:pt x="436019" y="221788"/>
                  <a:pt x="406069" y="221788"/>
                </a:cubicBezTo>
                <a:cubicBezTo>
                  <a:pt x="376119" y="221788"/>
                  <a:pt x="351839" y="197572"/>
                  <a:pt x="351839" y="167699"/>
                </a:cubicBezTo>
                <a:cubicBezTo>
                  <a:pt x="351839" y="137826"/>
                  <a:pt x="376119" y="113610"/>
                  <a:pt x="406069" y="113610"/>
                </a:cubicBezTo>
                <a:close/>
                <a:moveTo>
                  <a:pt x="86696" y="86565"/>
                </a:moveTo>
                <a:lnTo>
                  <a:pt x="86696" y="508587"/>
                </a:lnTo>
                <a:lnTo>
                  <a:pt x="509357" y="508587"/>
                </a:lnTo>
                <a:lnTo>
                  <a:pt x="509357" y="86565"/>
                </a:lnTo>
                <a:close/>
                <a:moveTo>
                  <a:pt x="39763" y="0"/>
                </a:moveTo>
                <a:lnTo>
                  <a:pt x="71052" y="0"/>
                </a:lnTo>
                <a:cubicBezTo>
                  <a:pt x="73659" y="18354"/>
                  <a:pt x="89304" y="32413"/>
                  <a:pt x="108338" y="32413"/>
                </a:cubicBezTo>
                <a:lnTo>
                  <a:pt x="119289" y="32413"/>
                </a:lnTo>
                <a:cubicBezTo>
                  <a:pt x="138323" y="32413"/>
                  <a:pt x="153967" y="18354"/>
                  <a:pt x="156575" y="0"/>
                </a:cubicBezTo>
                <a:lnTo>
                  <a:pt x="190210" y="0"/>
                </a:lnTo>
                <a:cubicBezTo>
                  <a:pt x="192818" y="18354"/>
                  <a:pt x="208462" y="32413"/>
                  <a:pt x="227626" y="32413"/>
                </a:cubicBezTo>
                <a:lnTo>
                  <a:pt x="238447" y="32413"/>
                </a:lnTo>
                <a:cubicBezTo>
                  <a:pt x="257612" y="32413"/>
                  <a:pt x="273126" y="18354"/>
                  <a:pt x="275864" y="0"/>
                </a:cubicBezTo>
                <a:lnTo>
                  <a:pt x="309499" y="0"/>
                </a:lnTo>
                <a:cubicBezTo>
                  <a:pt x="312106" y="18354"/>
                  <a:pt x="327751" y="32413"/>
                  <a:pt x="346785" y="32413"/>
                </a:cubicBezTo>
                <a:lnTo>
                  <a:pt x="357736" y="32413"/>
                </a:lnTo>
                <a:cubicBezTo>
                  <a:pt x="376770" y="32413"/>
                  <a:pt x="392415" y="18354"/>
                  <a:pt x="395022" y="0"/>
                </a:cubicBezTo>
                <a:lnTo>
                  <a:pt x="428657" y="0"/>
                </a:lnTo>
                <a:cubicBezTo>
                  <a:pt x="431265" y="18354"/>
                  <a:pt x="446909" y="32413"/>
                  <a:pt x="466074" y="32413"/>
                </a:cubicBezTo>
                <a:lnTo>
                  <a:pt x="476894" y="32413"/>
                </a:lnTo>
                <a:cubicBezTo>
                  <a:pt x="496059" y="32413"/>
                  <a:pt x="511703" y="18354"/>
                  <a:pt x="514311" y="0"/>
                </a:cubicBezTo>
                <a:lnTo>
                  <a:pt x="556420" y="0"/>
                </a:lnTo>
                <a:cubicBezTo>
                  <a:pt x="557594" y="10284"/>
                  <a:pt x="562678" y="20177"/>
                  <a:pt x="570109" y="26295"/>
                </a:cubicBezTo>
                <a:cubicBezTo>
                  <a:pt x="577149" y="34756"/>
                  <a:pt x="588361" y="40223"/>
                  <a:pt x="600225" y="40223"/>
                </a:cubicBezTo>
                <a:cubicBezTo>
                  <a:pt x="602571" y="40223"/>
                  <a:pt x="604788" y="39963"/>
                  <a:pt x="607004" y="39573"/>
                </a:cubicBezTo>
                <a:lnTo>
                  <a:pt x="607004" y="70944"/>
                </a:lnTo>
                <a:cubicBezTo>
                  <a:pt x="605179" y="70684"/>
                  <a:pt x="603354" y="70294"/>
                  <a:pt x="601528" y="70294"/>
                </a:cubicBezTo>
                <a:cubicBezTo>
                  <a:pt x="580539" y="70294"/>
                  <a:pt x="563591" y="87346"/>
                  <a:pt x="563591" y="108174"/>
                </a:cubicBezTo>
                <a:lnTo>
                  <a:pt x="563591" y="119109"/>
                </a:lnTo>
                <a:cubicBezTo>
                  <a:pt x="563591" y="139936"/>
                  <a:pt x="580669" y="156989"/>
                  <a:pt x="601528" y="156989"/>
                </a:cubicBezTo>
                <a:cubicBezTo>
                  <a:pt x="603484" y="156989"/>
                  <a:pt x="605179" y="156599"/>
                  <a:pt x="607004" y="156338"/>
                </a:cubicBezTo>
                <a:lnTo>
                  <a:pt x="607004" y="189923"/>
                </a:lnTo>
                <a:cubicBezTo>
                  <a:pt x="605179" y="189663"/>
                  <a:pt x="603484" y="189402"/>
                  <a:pt x="601528" y="189402"/>
                </a:cubicBezTo>
                <a:cubicBezTo>
                  <a:pt x="580669" y="189402"/>
                  <a:pt x="563591" y="206325"/>
                  <a:pt x="563591" y="227283"/>
                </a:cubicBezTo>
                <a:lnTo>
                  <a:pt x="563591" y="238087"/>
                </a:lnTo>
                <a:cubicBezTo>
                  <a:pt x="563591" y="259045"/>
                  <a:pt x="580669" y="275968"/>
                  <a:pt x="601528" y="275968"/>
                </a:cubicBezTo>
                <a:cubicBezTo>
                  <a:pt x="603484" y="275968"/>
                  <a:pt x="605179" y="275707"/>
                  <a:pt x="607004" y="275447"/>
                </a:cubicBezTo>
                <a:lnTo>
                  <a:pt x="607004" y="309032"/>
                </a:lnTo>
                <a:cubicBezTo>
                  <a:pt x="605179" y="308771"/>
                  <a:pt x="603484" y="308381"/>
                  <a:pt x="601528" y="308381"/>
                </a:cubicBezTo>
                <a:cubicBezTo>
                  <a:pt x="580669" y="308381"/>
                  <a:pt x="563591" y="325433"/>
                  <a:pt x="563591" y="346261"/>
                </a:cubicBezTo>
                <a:lnTo>
                  <a:pt x="563591" y="357196"/>
                </a:lnTo>
                <a:cubicBezTo>
                  <a:pt x="563591" y="378023"/>
                  <a:pt x="580669" y="395076"/>
                  <a:pt x="601528" y="395076"/>
                </a:cubicBezTo>
                <a:cubicBezTo>
                  <a:pt x="603484" y="395076"/>
                  <a:pt x="605179" y="394686"/>
                  <a:pt x="607004" y="394425"/>
                </a:cubicBezTo>
                <a:lnTo>
                  <a:pt x="607004" y="428010"/>
                </a:lnTo>
                <a:cubicBezTo>
                  <a:pt x="605179" y="427750"/>
                  <a:pt x="603484" y="427489"/>
                  <a:pt x="601528" y="427489"/>
                </a:cubicBezTo>
                <a:cubicBezTo>
                  <a:pt x="580669" y="427489"/>
                  <a:pt x="563591" y="444412"/>
                  <a:pt x="563591" y="465370"/>
                </a:cubicBezTo>
                <a:lnTo>
                  <a:pt x="563591" y="476174"/>
                </a:lnTo>
                <a:cubicBezTo>
                  <a:pt x="563591" y="497132"/>
                  <a:pt x="580669" y="514055"/>
                  <a:pt x="601528" y="514055"/>
                </a:cubicBezTo>
                <a:cubicBezTo>
                  <a:pt x="603484" y="514055"/>
                  <a:pt x="605179" y="513794"/>
                  <a:pt x="607004" y="513534"/>
                </a:cubicBezTo>
                <a:lnTo>
                  <a:pt x="607004" y="555710"/>
                </a:lnTo>
                <a:cubicBezTo>
                  <a:pt x="604788" y="555319"/>
                  <a:pt x="602571" y="555059"/>
                  <a:pt x="600225" y="555059"/>
                </a:cubicBezTo>
                <a:cubicBezTo>
                  <a:pt x="588361" y="555059"/>
                  <a:pt x="576497" y="560787"/>
                  <a:pt x="569588" y="569378"/>
                </a:cubicBezTo>
                <a:cubicBezTo>
                  <a:pt x="560983" y="576277"/>
                  <a:pt x="555638" y="587472"/>
                  <a:pt x="555638" y="599318"/>
                </a:cubicBezTo>
                <a:cubicBezTo>
                  <a:pt x="555638" y="601661"/>
                  <a:pt x="555899" y="603874"/>
                  <a:pt x="556290" y="606087"/>
                </a:cubicBezTo>
                <a:lnTo>
                  <a:pt x="525131" y="606087"/>
                </a:lnTo>
                <a:cubicBezTo>
                  <a:pt x="525392" y="604265"/>
                  <a:pt x="525653" y="602572"/>
                  <a:pt x="525653" y="600620"/>
                </a:cubicBezTo>
                <a:cubicBezTo>
                  <a:pt x="525653" y="579792"/>
                  <a:pt x="508705" y="562739"/>
                  <a:pt x="487715" y="562739"/>
                </a:cubicBezTo>
                <a:lnTo>
                  <a:pt x="476894" y="562739"/>
                </a:lnTo>
                <a:cubicBezTo>
                  <a:pt x="456035" y="562739"/>
                  <a:pt x="438957" y="579792"/>
                  <a:pt x="438957" y="600620"/>
                </a:cubicBezTo>
                <a:cubicBezTo>
                  <a:pt x="438957" y="602572"/>
                  <a:pt x="439217" y="604265"/>
                  <a:pt x="439478" y="606087"/>
                </a:cubicBezTo>
                <a:lnTo>
                  <a:pt x="405973" y="606087"/>
                </a:lnTo>
                <a:cubicBezTo>
                  <a:pt x="406234" y="604265"/>
                  <a:pt x="406495" y="602572"/>
                  <a:pt x="406495" y="600620"/>
                </a:cubicBezTo>
                <a:cubicBezTo>
                  <a:pt x="406495" y="579792"/>
                  <a:pt x="389546" y="562739"/>
                  <a:pt x="368557" y="562739"/>
                </a:cubicBezTo>
                <a:lnTo>
                  <a:pt x="357736" y="562739"/>
                </a:lnTo>
                <a:cubicBezTo>
                  <a:pt x="336746" y="562739"/>
                  <a:pt x="319798" y="579792"/>
                  <a:pt x="319798" y="600620"/>
                </a:cubicBezTo>
                <a:cubicBezTo>
                  <a:pt x="319798" y="602572"/>
                  <a:pt x="320059" y="604265"/>
                  <a:pt x="320320" y="606087"/>
                </a:cubicBezTo>
                <a:lnTo>
                  <a:pt x="286684" y="606087"/>
                </a:lnTo>
                <a:cubicBezTo>
                  <a:pt x="286945" y="604265"/>
                  <a:pt x="287206" y="602572"/>
                  <a:pt x="287206" y="600620"/>
                </a:cubicBezTo>
                <a:cubicBezTo>
                  <a:pt x="287206" y="579792"/>
                  <a:pt x="270258" y="562739"/>
                  <a:pt x="249268" y="562739"/>
                </a:cubicBezTo>
                <a:lnTo>
                  <a:pt x="238447" y="562739"/>
                </a:lnTo>
                <a:cubicBezTo>
                  <a:pt x="217458" y="562739"/>
                  <a:pt x="200509" y="579792"/>
                  <a:pt x="200509" y="600620"/>
                </a:cubicBezTo>
                <a:cubicBezTo>
                  <a:pt x="200509" y="602572"/>
                  <a:pt x="200770" y="604265"/>
                  <a:pt x="201031" y="606087"/>
                </a:cubicBezTo>
                <a:lnTo>
                  <a:pt x="167395" y="606087"/>
                </a:lnTo>
                <a:cubicBezTo>
                  <a:pt x="167656" y="604265"/>
                  <a:pt x="168047" y="602572"/>
                  <a:pt x="168047" y="600620"/>
                </a:cubicBezTo>
                <a:cubicBezTo>
                  <a:pt x="168047" y="579792"/>
                  <a:pt x="150969" y="562739"/>
                  <a:pt x="130110" y="562739"/>
                </a:cubicBezTo>
                <a:lnTo>
                  <a:pt x="119289" y="562739"/>
                </a:lnTo>
                <a:cubicBezTo>
                  <a:pt x="98299" y="562739"/>
                  <a:pt x="81351" y="579792"/>
                  <a:pt x="81351" y="600620"/>
                </a:cubicBezTo>
                <a:cubicBezTo>
                  <a:pt x="81351" y="602572"/>
                  <a:pt x="81612" y="604265"/>
                  <a:pt x="81873" y="606087"/>
                </a:cubicBezTo>
                <a:lnTo>
                  <a:pt x="39372" y="606087"/>
                </a:lnTo>
                <a:cubicBezTo>
                  <a:pt x="39763" y="603874"/>
                  <a:pt x="40024" y="601661"/>
                  <a:pt x="40024" y="599318"/>
                </a:cubicBezTo>
                <a:cubicBezTo>
                  <a:pt x="40024" y="587472"/>
                  <a:pt x="34287" y="575627"/>
                  <a:pt x="25683" y="568727"/>
                </a:cubicBezTo>
                <a:cubicBezTo>
                  <a:pt x="19686" y="561177"/>
                  <a:pt x="10169" y="556361"/>
                  <a:pt x="0" y="555319"/>
                </a:cubicBezTo>
                <a:lnTo>
                  <a:pt x="0" y="524338"/>
                </a:lnTo>
                <a:cubicBezTo>
                  <a:pt x="18382" y="521735"/>
                  <a:pt x="32462" y="506114"/>
                  <a:pt x="32462" y="486978"/>
                </a:cubicBezTo>
                <a:lnTo>
                  <a:pt x="32462" y="476174"/>
                </a:lnTo>
                <a:cubicBezTo>
                  <a:pt x="32462" y="457169"/>
                  <a:pt x="18382" y="441548"/>
                  <a:pt x="0" y="438814"/>
                </a:cubicBezTo>
                <a:lnTo>
                  <a:pt x="0" y="405360"/>
                </a:lnTo>
                <a:cubicBezTo>
                  <a:pt x="18382" y="402626"/>
                  <a:pt x="32462" y="387005"/>
                  <a:pt x="32462" y="368000"/>
                </a:cubicBezTo>
                <a:lnTo>
                  <a:pt x="32462" y="357196"/>
                </a:lnTo>
                <a:cubicBezTo>
                  <a:pt x="32462" y="338060"/>
                  <a:pt x="18382" y="322439"/>
                  <a:pt x="0" y="319836"/>
                </a:cubicBezTo>
                <a:lnTo>
                  <a:pt x="0" y="286251"/>
                </a:lnTo>
                <a:cubicBezTo>
                  <a:pt x="18382" y="283648"/>
                  <a:pt x="32462" y="268027"/>
                  <a:pt x="32462" y="248891"/>
                </a:cubicBezTo>
                <a:lnTo>
                  <a:pt x="32462" y="238087"/>
                </a:lnTo>
                <a:cubicBezTo>
                  <a:pt x="32462" y="219082"/>
                  <a:pt x="18382" y="203461"/>
                  <a:pt x="0" y="200727"/>
                </a:cubicBezTo>
                <a:lnTo>
                  <a:pt x="0" y="167273"/>
                </a:lnTo>
                <a:cubicBezTo>
                  <a:pt x="18382" y="164539"/>
                  <a:pt x="32462" y="148918"/>
                  <a:pt x="32462" y="129913"/>
                </a:cubicBezTo>
                <a:lnTo>
                  <a:pt x="32462" y="119109"/>
                </a:lnTo>
                <a:cubicBezTo>
                  <a:pt x="32462" y="99973"/>
                  <a:pt x="18382" y="84352"/>
                  <a:pt x="0" y="81749"/>
                </a:cubicBezTo>
                <a:lnTo>
                  <a:pt x="0" y="39703"/>
                </a:lnTo>
                <a:cubicBezTo>
                  <a:pt x="10169" y="38531"/>
                  <a:pt x="19686" y="33194"/>
                  <a:pt x="25683" y="25774"/>
                </a:cubicBezTo>
                <a:cubicBezTo>
                  <a:pt x="33244" y="19656"/>
                  <a:pt x="38459" y="10153"/>
                  <a:pt x="3976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" name="out-of-basket-commercial-symbol_49779"/>
          <p:cNvSpPr>
            <a:spLocks noChangeAspect="1"/>
          </p:cNvSpPr>
          <p:nvPr/>
        </p:nvSpPr>
        <p:spPr bwMode="auto">
          <a:xfrm>
            <a:off x="6053745" y="3488246"/>
            <a:ext cx="439353" cy="365588"/>
          </a:xfrm>
          <a:custGeom>
            <a:avLst/>
            <a:gdLst>
              <a:gd name="connsiteX0" fmla="*/ 67996 w 607602"/>
              <a:gd name="connsiteY0" fmla="*/ 396650 h 505589"/>
              <a:gd name="connsiteX1" fmla="*/ 67551 w 607602"/>
              <a:gd name="connsiteY1" fmla="*/ 397094 h 505589"/>
              <a:gd name="connsiteX2" fmla="*/ 53044 w 607602"/>
              <a:gd name="connsiteY2" fmla="*/ 419135 h 505589"/>
              <a:gd name="connsiteX3" fmla="*/ 110627 w 607602"/>
              <a:gd name="connsiteY3" fmla="*/ 484547 h 505589"/>
              <a:gd name="connsiteX4" fmla="*/ 151389 w 607602"/>
              <a:gd name="connsiteY4" fmla="*/ 441887 h 505589"/>
              <a:gd name="connsiteX5" fmla="*/ 148986 w 607602"/>
              <a:gd name="connsiteY5" fmla="*/ 417980 h 505589"/>
              <a:gd name="connsiteX6" fmla="*/ 147740 w 607602"/>
              <a:gd name="connsiteY6" fmla="*/ 414247 h 505589"/>
              <a:gd name="connsiteX7" fmla="*/ 129317 w 607602"/>
              <a:gd name="connsiteY7" fmla="*/ 410959 h 505589"/>
              <a:gd name="connsiteX8" fmla="*/ 109648 w 607602"/>
              <a:gd name="connsiteY8" fmla="*/ 440376 h 505589"/>
              <a:gd name="connsiteX9" fmla="*/ 101282 w 607602"/>
              <a:gd name="connsiteY9" fmla="*/ 444909 h 505589"/>
              <a:gd name="connsiteX10" fmla="*/ 95675 w 607602"/>
              <a:gd name="connsiteY10" fmla="*/ 443220 h 505589"/>
              <a:gd name="connsiteX11" fmla="*/ 92827 w 607602"/>
              <a:gd name="connsiteY11" fmla="*/ 429178 h 505589"/>
              <a:gd name="connsiteX12" fmla="*/ 107957 w 607602"/>
              <a:gd name="connsiteY12" fmla="*/ 406604 h 505589"/>
              <a:gd name="connsiteX13" fmla="*/ 67996 w 607602"/>
              <a:gd name="connsiteY13" fmla="*/ 396650 h 505589"/>
              <a:gd name="connsiteX14" fmla="*/ 532586 w 607602"/>
              <a:gd name="connsiteY14" fmla="*/ 384418 h 505589"/>
              <a:gd name="connsiteX15" fmla="*/ 512283 w 607602"/>
              <a:gd name="connsiteY15" fmla="*/ 390784 h 505589"/>
              <a:gd name="connsiteX16" fmla="*/ 544323 w 607602"/>
              <a:gd name="connsiteY16" fmla="*/ 428200 h 505589"/>
              <a:gd name="connsiteX17" fmla="*/ 543255 w 607602"/>
              <a:gd name="connsiteY17" fmla="*/ 442509 h 505589"/>
              <a:gd name="connsiteX18" fmla="*/ 536669 w 607602"/>
              <a:gd name="connsiteY18" fmla="*/ 444909 h 505589"/>
              <a:gd name="connsiteX19" fmla="*/ 529015 w 607602"/>
              <a:gd name="connsiteY19" fmla="*/ 441354 h 505589"/>
              <a:gd name="connsiteX20" fmla="*/ 496886 w 607602"/>
              <a:gd name="connsiteY20" fmla="*/ 403937 h 505589"/>
              <a:gd name="connsiteX21" fmla="*/ 488609 w 607602"/>
              <a:gd name="connsiteY21" fmla="*/ 450686 h 505589"/>
              <a:gd name="connsiteX22" fmla="*/ 523230 w 607602"/>
              <a:gd name="connsiteY22" fmla="*/ 483570 h 505589"/>
              <a:gd name="connsiteX23" fmla="*/ 585975 w 607602"/>
              <a:gd name="connsiteY23" fmla="*/ 423046 h 505589"/>
              <a:gd name="connsiteX24" fmla="*/ 555893 w 607602"/>
              <a:gd name="connsiteY24" fmla="*/ 388118 h 505589"/>
              <a:gd name="connsiteX25" fmla="*/ 532586 w 607602"/>
              <a:gd name="connsiteY25" fmla="*/ 384418 h 505589"/>
              <a:gd name="connsiteX26" fmla="*/ 56866 w 607602"/>
              <a:gd name="connsiteY26" fmla="*/ 171879 h 505589"/>
              <a:gd name="connsiteX27" fmla="*/ 226595 w 607602"/>
              <a:gd name="connsiteY27" fmla="*/ 171879 h 505589"/>
              <a:gd name="connsiteX28" fmla="*/ 253118 w 607602"/>
              <a:gd name="connsiteY28" fmla="*/ 192141 h 505589"/>
              <a:gd name="connsiteX29" fmla="*/ 253118 w 607602"/>
              <a:gd name="connsiteY29" fmla="*/ 202183 h 505589"/>
              <a:gd name="connsiteX30" fmla="*/ 243061 w 607602"/>
              <a:gd name="connsiteY30" fmla="*/ 212313 h 505589"/>
              <a:gd name="connsiteX31" fmla="*/ 40490 w 607602"/>
              <a:gd name="connsiteY31" fmla="*/ 212313 h 505589"/>
              <a:gd name="connsiteX32" fmla="*/ 30343 w 607602"/>
              <a:gd name="connsiteY32" fmla="*/ 202183 h 505589"/>
              <a:gd name="connsiteX33" fmla="*/ 30343 w 607602"/>
              <a:gd name="connsiteY33" fmla="*/ 192141 h 505589"/>
              <a:gd name="connsiteX34" fmla="*/ 56866 w 607602"/>
              <a:gd name="connsiteY34" fmla="*/ 171879 h 505589"/>
              <a:gd name="connsiteX35" fmla="*/ 476149 w 607602"/>
              <a:gd name="connsiteY35" fmla="*/ 0 h 505589"/>
              <a:gd name="connsiteX36" fmla="*/ 486028 w 607602"/>
              <a:gd name="connsiteY36" fmla="*/ 10131 h 505589"/>
              <a:gd name="connsiteX37" fmla="*/ 486028 w 607602"/>
              <a:gd name="connsiteY37" fmla="*/ 91008 h 505589"/>
              <a:gd name="connsiteX38" fmla="*/ 475704 w 607602"/>
              <a:gd name="connsiteY38" fmla="*/ 101140 h 505589"/>
              <a:gd name="connsiteX39" fmla="*/ 431472 w 607602"/>
              <a:gd name="connsiteY39" fmla="*/ 96251 h 505589"/>
              <a:gd name="connsiteX40" fmla="*/ 459595 w 607602"/>
              <a:gd name="connsiteY40" fmla="*/ 131179 h 505589"/>
              <a:gd name="connsiteX41" fmla="*/ 462799 w 607602"/>
              <a:gd name="connsiteY41" fmla="*/ 134379 h 505589"/>
              <a:gd name="connsiteX42" fmla="*/ 516377 w 607602"/>
              <a:gd name="connsiteY42" fmla="*/ 274980 h 505589"/>
              <a:gd name="connsiteX43" fmla="*/ 536669 w 607602"/>
              <a:gd name="connsiteY43" fmla="*/ 273024 h 505589"/>
              <a:gd name="connsiteX44" fmla="*/ 607602 w 607602"/>
              <a:gd name="connsiteY44" fmla="*/ 333726 h 505589"/>
              <a:gd name="connsiteX45" fmla="*/ 603864 w 607602"/>
              <a:gd name="connsiteY45" fmla="*/ 341547 h 505589"/>
              <a:gd name="connsiteX46" fmla="*/ 595409 w 607602"/>
              <a:gd name="connsiteY46" fmla="*/ 343591 h 505589"/>
              <a:gd name="connsiteX47" fmla="*/ 483625 w 607602"/>
              <a:gd name="connsiteY47" fmla="*/ 357456 h 505589"/>
              <a:gd name="connsiteX48" fmla="*/ 498755 w 607602"/>
              <a:gd name="connsiteY48" fmla="*/ 375142 h 505589"/>
              <a:gd name="connsiteX49" fmla="*/ 552511 w 607602"/>
              <a:gd name="connsiteY49" fmla="*/ 365721 h 505589"/>
              <a:gd name="connsiteX50" fmla="*/ 606267 w 607602"/>
              <a:gd name="connsiteY50" fmla="*/ 421268 h 505589"/>
              <a:gd name="connsiteX51" fmla="*/ 522785 w 607602"/>
              <a:gd name="connsiteY51" fmla="*/ 504277 h 505589"/>
              <a:gd name="connsiteX52" fmla="*/ 466715 w 607602"/>
              <a:gd name="connsiteY52" fmla="*/ 446509 h 505589"/>
              <a:gd name="connsiteX53" fmla="*/ 483447 w 607602"/>
              <a:gd name="connsiteY53" fmla="*/ 388295 h 505589"/>
              <a:gd name="connsiteX54" fmla="*/ 468673 w 607602"/>
              <a:gd name="connsiteY54" fmla="*/ 371054 h 505589"/>
              <a:gd name="connsiteX55" fmla="*/ 433964 w 607602"/>
              <a:gd name="connsiteY55" fmla="*/ 419846 h 505589"/>
              <a:gd name="connsiteX56" fmla="*/ 425331 w 607602"/>
              <a:gd name="connsiteY56" fmla="*/ 424734 h 505589"/>
              <a:gd name="connsiteX57" fmla="*/ 422572 w 607602"/>
              <a:gd name="connsiteY57" fmla="*/ 424290 h 505589"/>
              <a:gd name="connsiteX58" fmla="*/ 415185 w 607602"/>
              <a:gd name="connsiteY58" fmla="*/ 414602 h 505589"/>
              <a:gd name="connsiteX59" fmla="*/ 416164 w 607602"/>
              <a:gd name="connsiteY59" fmla="*/ 397716 h 505589"/>
              <a:gd name="connsiteX60" fmla="*/ 251514 w 607602"/>
              <a:gd name="connsiteY60" fmla="*/ 423401 h 505589"/>
              <a:gd name="connsiteX61" fmla="*/ 169812 w 607602"/>
              <a:gd name="connsiteY61" fmla="*/ 417624 h 505589"/>
              <a:gd name="connsiteX62" fmla="*/ 172126 w 607602"/>
              <a:gd name="connsiteY62" fmla="*/ 434777 h 505589"/>
              <a:gd name="connsiteX63" fmla="*/ 86152 w 607602"/>
              <a:gd name="connsiteY63" fmla="*/ 504011 h 505589"/>
              <a:gd name="connsiteX64" fmla="*/ 40050 w 607602"/>
              <a:gd name="connsiteY64" fmla="*/ 470505 h 505589"/>
              <a:gd name="connsiteX65" fmla="*/ 46013 w 607602"/>
              <a:gd name="connsiteY65" fmla="*/ 390606 h 505589"/>
              <a:gd name="connsiteX66" fmla="*/ 0 w 607602"/>
              <a:gd name="connsiteY66" fmla="*/ 333726 h 505589"/>
              <a:gd name="connsiteX67" fmla="*/ 3293 w 607602"/>
              <a:gd name="connsiteY67" fmla="*/ 293199 h 505589"/>
              <a:gd name="connsiteX68" fmla="*/ 10858 w 607602"/>
              <a:gd name="connsiteY68" fmla="*/ 262893 h 505589"/>
              <a:gd name="connsiteX69" fmla="*/ 23318 w 607602"/>
              <a:gd name="connsiteY69" fmla="*/ 236852 h 505589"/>
              <a:gd name="connsiteX70" fmla="*/ 31684 w 607602"/>
              <a:gd name="connsiteY70" fmla="*/ 232586 h 505589"/>
              <a:gd name="connsiteX71" fmla="*/ 241368 w 607602"/>
              <a:gd name="connsiteY71" fmla="*/ 232586 h 505589"/>
              <a:gd name="connsiteX72" fmla="*/ 251336 w 607602"/>
              <a:gd name="connsiteY72" fmla="*/ 244584 h 505589"/>
              <a:gd name="connsiteX73" fmla="*/ 238253 w 607602"/>
              <a:gd name="connsiteY73" fmla="*/ 302798 h 505589"/>
              <a:gd name="connsiteX74" fmla="*/ 247509 w 607602"/>
              <a:gd name="connsiteY74" fmla="*/ 315151 h 505589"/>
              <a:gd name="connsiteX75" fmla="*/ 383234 w 607602"/>
              <a:gd name="connsiteY75" fmla="*/ 279512 h 505589"/>
              <a:gd name="connsiteX76" fmla="*/ 355288 w 607602"/>
              <a:gd name="connsiteY76" fmla="*/ 74744 h 505589"/>
              <a:gd name="connsiteX77" fmla="*/ 355110 w 607602"/>
              <a:gd name="connsiteY77" fmla="*/ 74210 h 505589"/>
              <a:gd name="connsiteX78" fmla="*/ 317908 w 607602"/>
              <a:gd name="connsiteY78" fmla="*/ 90208 h 505589"/>
              <a:gd name="connsiteX79" fmla="*/ 313903 w 607602"/>
              <a:gd name="connsiteY79" fmla="*/ 91008 h 505589"/>
              <a:gd name="connsiteX80" fmla="*/ 304647 w 607602"/>
              <a:gd name="connsiteY80" fmla="*/ 84875 h 505589"/>
              <a:gd name="connsiteX81" fmla="*/ 309898 w 607602"/>
              <a:gd name="connsiteY81" fmla="*/ 71633 h 505589"/>
              <a:gd name="connsiteX82" fmla="*/ 375669 w 607602"/>
              <a:gd name="connsiteY82" fmla="*/ 43460 h 505589"/>
              <a:gd name="connsiteX83" fmla="*/ 476149 w 607602"/>
              <a:gd name="connsiteY83" fmla="*/ 0 h 50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7602" h="505589">
                <a:moveTo>
                  <a:pt x="67996" y="396650"/>
                </a:moveTo>
                <a:lnTo>
                  <a:pt x="67551" y="397094"/>
                </a:lnTo>
                <a:cubicBezTo>
                  <a:pt x="60876" y="403049"/>
                  <a:pt x="55625" y="410603"/>
                  <a:pt x="53044" y="419135"/>
                </a:cubicBezTo>
                <a:cubicBezTo>
                  <a:pt x="41563" y="456818"/>
                  <a:pt x="73336" y="491213"/>
                  <a:pt x="110627" y="484547"/>
                </a:cubicBezTo>
                <a:cubicBezTo>
                  <a:pt x="131720" y="480726"/>
                  <a:pt x="148541" y="463039"/>
                  <a:pt x="151389" y="441887"/>
                </a:cubicBezTo>
                <a:cubicBezTo>
                  <a:pt x="152546" y="433622"/>
                  <a:pt x="151656" y="425534"/>
                  <a:pt x="148986" y="417980"/>
                </a:cubicBezTo>
                <a:lnTo>
                  <a:pt x="147740" y="414247"/>
                </a:lnTo>
                <a:cubicBezTo>
                  <a:pt x="141599" y="413269"/>
                  <a:pt x="135547" y="412203"/>
                  <a:pt x="129317" y="410959"/>
                </a:cubicBezTo>
                <a:lnTo>
                  <a:pt x="109648" y="440376"/>
                </a:lnTo>
                <a:cubicBezTo>
                  <a:pt x="107779" y="443309"/>
                  <a:pt x="104486" y="444909"/>
                  <a:pt x="101282" y="444909"/>
                </a:cubicBezTo>
                <a:cubicBezTo>
                  <a:pt x="99324" y="444909"/>
                  <a:pt x="97366" y="444376"/>
                  <a:pt x="95675" y="443220"/>
                </a:cubicBezTo>
                <a:cubicBezTo>
                  <a:pt x="90958" y="440110"/>
                  <a:pt x="89712" y="433800"/>
                  <a:pt x="92827" y="429178"/>
                </a:cubicBezTo>
                <a:lnTo>
                  <a:pt x="107957" y="406604"/>
                </a:lnTo>
                <a:cubicBezTo>
                  <a:pt x="94874" y="403671"/>
                  <a:pt x="81524" y="400294"/>
                  <a:pt x="67996" y="396650"/>
                </a:cubicBezTo>
                <a:close/>
                <a:moveTo>
                  <a:pt x="532586" y="384418"/>
                </a:moveTo>
                <a:cubicBezTo>
                  <a:pt x="525255" y="385052"/>
                  <a:pt x="518424" y="387362"/>
                  <a:pt x="512283" y="390784"/>
                </a:cubicBezTo>
                <a:lnTo>
                  <a:pt x="544323" y="428200"/>
                </a:lnTo>
                <a:cubicBezTo>
                  <a:pt x="548061" y="432466"/>
                  <a:pt x="547527" y="438865"/>
                  <a:pt x="543255" y="442509"/>
                </a:cubicBezTo>
                <a:cubicBezTo>
                  <a:pt x="541386" y="444109"/>
                  <a:pt x="538983" y="444909"/>
                  <a:pt x="536669" y="444909"/>
                </a:cubicBezTo>
                <a:cubicBezTo>
                  <a:pt x="533821" y="444909"/>
                  <a:pt x="530973" y="443754"/>
                  <a:pt x="529015" y="441354"/>
                </a:cubicBezTo>
                <a:lnTo>
                  <a:pt x="496886" y="403937"/>
                </a:lnTo>
                <a:cubicBezTo>
                  <a:pt x="487274" y="416291"/>
                  <a:pt x="482913" y="432822"/>
                  <a:pt x="488609" y="450686"/>
                </a:cubicBezTo>
                <a:cubicBezTo>
                  <a:pt x="493682" y="466683"/>
                  <a:pt x="506943" y="479392"/>
                  <a:pt x="523230" y="483570"/>
                </a:cubicBezTo>
                <a:cubicBezTo>
                  <a:pt x="560877" y="493435"/>
                  <a:pt x="594519" y="460551"/>
                  <a:pt x="585975" y="423046"/>
                </a:cubicBezTo>
                <a:cubicBezTo>
                  <a:pt x="582415" y="407315"/>
                  <a:pt x="570845" y="394161"/>
                  <a:pt x="555893" y="388118"/>
                </a:cubicBezTo>
                <a:cubicBezTo>
                  <a:pt x="547750" y="384829"/>
                  <a:pt x="539918" y="383785"/>
                  <a:pt x="532586" y="384418"/>
                </a:cubicBezTo>
                <a:close/>
                <a:moveTo>
                  <a:pt x="56866" y="171879"/>
                </a:moveTo>
                <a:lnTo>
                  <a:pt x="226595" y="171879"/>
                </a:lnTo>
                <a:cubicBezTo>
                  <a:pt x="243061" y="171879"/>
                  <a:pt x="253118" y="178189"/>
                  <a:pt x="253118" y="192141"/>
                </a:cubicBezTo>
                <a:lnTo>
                  <a:pt x="253118" y="202183"/>
                </a:lnTo>
                <a:cubicBezTo>
                  <a:pt x="253118" y="207781"/>
                  <a:pt x="248579" y="212313"/>
                  <a:pt x="243061" y="212313"/>
                </a:cubicBezTo>
                <a:lnTo>
                  <a:pt x="40490" y="212313"/>
                </a:lnTo>
                <a:cubicBezTo>
                  <a:pt x="34882" y="212313"/>
                  <a:pt x="30343" y="207781"/>
                  <a:pt x="30343" y="202183"/>
                </a:cubicBezTo>
                <a:lnTo>
                  <a:pt x="30343" y="192141"/>
                </a:lnTo>
                <a:cubicBezTo>
                  <a:pt x="30343" y="178189"/>
                  <a:pt x="40490" y="171879"/>
                  <a:pt x="56866" y="171879"/>
                </a:cubicBezTo>
                <a:close/>
                <a:moveTo>
                  <a:pt x="476149" y="0"/>
                </a:moveTo>
                <a:cubicBezTo>
                  <a:pt x="481667" y="0"/>
                  <a:pt x="486028" y="4621"/>
                  <a:pt x="486028" y="10131"/>
                </a:cubicBezTo>
                <a:lnTo>
                  <a:pt x="486028" y="91008"/>
                </a:lnTo>
                <a:cubicBezTo>
                  <a:pt x="486028" y="96696"/>
                  <a:pt x="481400" y="101140"/>
                  <a:pt x="475704" y="101140"/>
                </a:cubicBezTo>
                <a:cubicBezTo>
                  <a:pt x="459595" y="101051"/>
                  <a:pt x="444733" y="99362"/>
                  <a:pt x="431472" y="96251"/>
                </a:cubicBezTo>
                <a:cubicBezTo>
                  <a:pt x="437791" y="109405"/>
                  <a:pt x="446602" y="118204"/>
                  <a:pt x="459595" y="131179"/>
                </a:cubicBezTo>
                <a:lnTo>
                  <a:pt x="462799" y="134379"/>
                </a:lnTo>
                <a:cubicBezTo>
                  <a:pt x="503383" y="174817"/>
                  <a:pt x="515487" y="206101"/>
                  <a:pt x="516377" y="274980"/>
                </a:cubicBezTo>
                <a:cubicBezTo>
                  <a:pt x="522874" y="273824"/>
                  <a:pt x="529638" y="273024"/>
                  <a:pt x="536669" y="273024"/>
                </a:cubicBezTo>
                <a:cubicBezTo>
                  <a:pt x="575918" y="273024"/>
                  <a:pt x="607602" y="306175"/>
                  <a:pt x="607602" y="333726"/>
                </a:cubicBezTo>
                <a:cubicBezTo>
                  <a:pt x="607602" y="336748"/>
                  <a:pt x="606178" y="339592"/>
                  <a:pt x="603864" y="341547"/>
                </a:cubicBezTo>
                <a:cubicBezTo>
                  <a:pt x="601550" y="343414"/>
                  <a:pt x="598435" y="344213"/>
                  <a:pt x="595409" y="343591"/>
                </a:cubicBezTo>
                <a:cubicBezTo>
                  <a:pt x="541386" y="332749"/>
                  <a:pt x="509079" y="338170"/>
                  <a:pt x="483625" y="357456"/>
                </a:cubicBezTo>
                <a:lnTo>
                  <a:pt x="498755" y="375142"/>
                </a:lnTo>
                <a:cubicBezTo>
                  <a:pt x="513796" y="365543"/>
                  <a:pt x="532575" y="361366"/>
                  <a:pt x="552511" y="365721"/>
                </a:cubicBezTo>
                <a:cubicBezTo>
                  <a:pt x="579656" y="371765"/>
                  <a:pt x="601194" y="393983"/>
                  <a:pt x="606267" y="421268"/>
                </a:cubicBezTo>
                <a:cubicBezTo>
                  <a:pt x="615612" y="470860"/>
                  <a:pt x="572536" y="513698"/>
                  <a:pt x="522785" y="504277"/>
                </a:cubicBezTo>
                <a:cubicBezTo>
                  <a:pt x="494127" y="498856"/>
                  <a:pt x="471432" y="475215"/>
                  <a:pt x="466715" y="446509"/>
                </a:cubicBezTo>
                <a:cubicBezTo>
                  <a:pt x="463155" y="424112"/>
                  <a:pt x="470097" y="403404"/>
                  <a:pt x="483447" y="388295"/>
                </a:cubicBezTo>
                <a:lnTo>
                  <a:pt x="468673" y="371054"/>
                </a:lnTo>
                <a:cubicBezTo>
                  <a:pt x="456747" y="383941"/>
                  <a:pt x="445801" y="400205"/>
                  <a:pt x="433964" y="419846"/>
                </a:cubicBezTo>
                <a:cubicBezTo>
                  <a:pt x="432095" y="422868"/>
                  <a:pt x="428802" y="424734"/>
                  <a:pt x="425331" y="424734"/>
                </a:cubicBezTo>
                <a:cubicBezTo>
                  <a:pt x="424441" y="424734"/>
                  <a:pt x="423462" y="424557"/>
                  <a:pt x="422572" y="424290"/>
                </a:cubicBezTo>
                <a:cubicBezTo>
                  <a:pt x="418211" y="423134"/>
                  <a:pt x="415185" y="419135"/>
                  <a:pt x="415185" y="414602"/>
                </a:cubicBezTo>
                <a:cubicBezTo>
                  <a:pt x="415185" y="409003"/>
                  <a:pt x="415541" y="403315"/>
                  <a:pt x="416164" y="397716"/>
                </a:cubicBezTo>
                <a:cubicBezTo>
                  <a:pt x="361874" y="414780"/>
                  <a:pt x="307940" y="423401"/>
                  <a:pt x="251514" y="423401"/>
                </a:cubicBezTo>
                <a:cubicBezTo>
                  <a:pt x="224903" y="423401"/>
                  <a:pt x="197758" y="421357"/>
                  <a:pt x="169812" y="417624"/>
                </a:cubicBezTo>
                <a:cubicBezTo>
                  <a:pt x="171147" y="423223"/>
                  <a:pt x="172126" y="428911"/>
                  <a:pt x="172126" y="434777"/>
                </a:cubicBezTo>
                <a:cubicBezTo>
                  <a:pt x="172126" y="478770"/>
                  <a:pt x="131809" y="513520"/>
                  <a:pt x="86152" y="504011"/>
                </a:cubicBezTo>
                <a:cubicBezTo>
                  <a:pt x="66839" y="500011"/>
                  <a:pt x="49840" y="487569"/>
                  <a:pt x="40050" y="470505"/>
                </a:cubicBezTo>
                <a:cubicBezTo>
                  <a:pt x="24386" y="443131"/>
                  <a:pt x="28658" y="412203"/>
                  <a:pt x="46013" y="390606"/>
                </a:cubicBezTo>
                <a:cubicBezTo>
                  <a:pt x="23763" y="383318"/>
                  <a:pt x="0" y="368743"/>
                  <a:pt x="0" y="333726"/>
                </a:cubicBezTo>
                <a:cubicBezTo>
                  <a:pt x="0" y="319328"/>
                  <a:pt x="1246" y="305819"/>
                  <a:pt x="3293" y="293199"/>
                </a:cubicBezTo>
                <a:lnTo>
                  <a:pt x="10858" y="262893"/>
                </a:lnTo>
                <a:cubicBezTo>
                  <a:pt x="14329" y="252939"/>
                  <a:pt x="18512" y="244140"/>
                  <a:pt x="23318" y="236852"/>
                </a:cubicBezTo>
                <a:cubicBezTo>
                  <a:pt x="25187" y="234097"/>
                  <a:pt x="28302" y="232586"/>
                  <a:pt x="31684" y="232586"/>
                </a:cubicBezTo>
                <a:lnTo>
                  <a:pt x="241368" y="232586"/>
                </a:lnTo>
                <a:cubicBezTo>
                  <a:pt x="247776" y="232586"/>
                  <a:pt x="252582" y="238363"/>
                  <a:pt x="251336" y="244584"/>
                </a:cubicBezTo>
                <a:cubicBezTo>
                  <a:pt x="248221" y="260315"/>
                  <a:pt x="241902" y="287333"/>
                  <a:pt x="238253" y="302798"/>
                </a:cubicBezTo>
                <a:cubicBezTo>
                  <a:pt x="236829" y="308841"/>
                  <a:pt x="241279" y="314885"/>
                  <a:pt x="247509" y="315151"/>
                </a:cubicBezTo>
                <a:cubicBezTo>
                  <a:pt x="319688" y="318884"/>
                  <a:pt x="363120" y="307330"/>
                  <a:pt x="383234" y="279512"/>
                </a:cubicBezTo>
                <a:cubicBezTo>
                  <a:pt x="408777" y="244140"/>
                  <a:pt x="399699" y="177128"/>
                  <a:pt x="355288" y="74744"/>
                </a:cubicBezTo>
                <a:cubicBezTo>
                  <a:pt x="355199" y="74566"/>
                  <a:pt x="355199" y="74388"/>
                  <a:pt x="355110" y="74210"/>
                </a:cubicBezTo>
                <a:lnTo>
                  <a:pt x="317908" y="90208"/>
                </a:lnTo>
                <a:cubicBezTo>
                  <a:pt x="316573" y="90741"/>
                  <a:pt x="315238" y="91008"/>
                  <a:pt x="313903" y="91008"/>
                </a:cubicBezTo>
                <a:cubicBezTo>
                  <a:pt x="309987" y="91008"/>
                  <a:pt x="306249" y="88697"/>
                  <a:pt x="304647" y="84875"/>
                </a:cubicBezTo>
                <a:cubicBezTo>
                  <a:pt x="302422" y="79721"/>
                  <a:pt x="304736" y="73766"/>
                  <a:pt x="309898" y="71633"/>
                </a:cubicBezTo>
                <a:lnTo>
                  <a:pt x="375669" y="43460"/>
                </a:lnTo>
                <a:cubicBezTo>
                  <a:pt x="382255" y="18219"/>
                  <a:pt x="423195" y="-89"/>
                  <a:pt x="47614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out-of-basket-commercial-symbol_49779"/>
          <p:cNvSpPr>
            <a:spLocks noChangeAspect="1"/>
          </p:cNvSpPr>
          <p:nvPr/>
        </p:nvSpPr>
        <p:spPr bwMode="auto">
          <a:xfrm>
            <a:off x="6757406" y="3451363"/>
            <a:ext cx="315324" cy="439353"/>
          </a:xfrm>
          <a:custGeom>
            <a:avLst/>
            <a:gdLst>
              <a:gd name="connsiteX0" fmla="*/ 316804 w 435445"/>
              <a:gd name="connsiteY0" fmla="*/ 488360 h 606722"/>
              <a:gd name="connsiteX1" fmla="*/ 331136 w 435445"/>
              <a:gd name="connsiteY1" fmla="*/ 488360 h 606722"/>
              <a:gd name="connsiteX2" fmla="*/ 374667 w 435445"/>
              <a:gd name="connsiteY2" fmla="*/ 531724 h 606722"/>
              <a:gd name="connsiteX3" fmla="*/ 418109 w 435445"/>
              <a:gd name="connsiteY3" fmla="*/ 488360 h 606722"/>
              <a:gd name="connsiteX4" fmla="*/ 432441 w 435445"/>
              <a:gd name="connsiteY4" fmla="*/ 488360 h 606722"/>
              <a:gd name="connsiteX5" fmla="*/ 432441 w 435445"/>
              <a:gd name="connsiteY5" fmla="*/ 502667 h 606722"/>
              <a:gd name="connsiteX6" fmla="*/ 388999 w 435445"/>
              <a:gd name="connsiteY6" fmla="*/ 546030 h 606722"/>
              <a:gd name="connsiteX7" fmla="*/ 432441 w 435445"/>
              <a:gd name="connsiteY7" fmla="*/ 589394 h 606722"/>
              <a:gd name="connsiteX8" fmla="*/ 432441 w 435445"/>
              <a:gd name="connsiteY8" fmla="*/ 603701 h 606722"/>
              <a:gd name="connsiteX9" fmla="*/ 425320 w 435445"/>
              <a:gd name="connsiteY9" fmla="*/ 606722 h 606722"/>
              <a:gd name="connsiteX10" fmla="*/ 418109 w 435445"/>
              <a:gd name="connsiteY10" fmla="*/ 603701 h 606722"/>
              <a:gd name="connsiteX11" fmla="*/ 374667 w 435445"/>
              <a:gd name="connsiteY11" fmla="*/ 560337 h 606722"/>
              <a:gd name="connsiteX12" fmla="*/ 331136 w 435445"/>
              <a:gd name="connsiteY12" fmla="*/ 603701 h 606722"/>
              <a:gd name="connsiteX13" fmla="*/ 324015 w 435445"/>
              <a:gd name="connsiteY13" fmla="*/ 606722 h 606722"/>
              <a:gd name="connsiteX14" fmla="*/ 316804 w 435445"/>
              <a:gd name="connsiteY14" fmla="*/ 603701 h 606722"/>
              <a:gd name="connsiteX15" fmla="*/ 316804 w 435445"/>
              <a:gd name="connsiteY15" fmla="*/ 589394 h 606722"/>
              <a:gd name="connsiteX16" fmla="*/ 360335 w 435445"/>
              <a:gd name="connsiteY16" fmla="*/ 546030 h 606722"/>
              <a:gd name="connsiteX17" fmla="*/ 316804 w 435445"/>
              <a:gd name="connsiteY17" fmla="*/ 502667 h 606722"/>
              <a:gd name="connsiteX18" fmla="*/ 316804 w 435445"/>
              <a:gd name="connsiteY18" fmla="*/ 488360 h 606722"/>
              <a:gd name="connsiteX19" fmla="*/ 101898 w 435445"/>
              <a:gd name="connsiteY19" fmla="*/ 402414 h 606722"/>
              <a:gd name="connsiteX20" fmla="*/ 30436 w 435445"/>
              <a:gd name="connsiteY20" fmla="*/ 444626 h 606722"/>
              <a:gd name="connsiteX21" fmla="*/ 102966 w 435445"/>
              <a:gd name="connsiteY21" fmla="*/ 484884 h 606722"/>
              <a:gd name="connsiteX22" fmla="*/ 111421 w 435445"/>
              <a:gd name="connsiteY22" fmla="*/ 444893 h 606722"/>
              <a:gd name="connsiteX23" fmla="*/ 101898 w 435445"/>
              <a:gd name="connsiteY23" fmla="*/ 402414 h 606722"/>
              <a:gd name="connsiteX24" fmla="*/ 20290 w 435445"/>
              <a:gd name="connsiteY24" fmla="*/ 344294 h 606722"/>
              <a:gd name="connsiteX25" fmla="*/ 20290 w 435445"/>
              <a:gd name="connsiteY25" fmla="*/ 427208 h 606722"/>
              <a:gd name="connsiteX26" fmla="*/ 91486 w 435445"/>
              <a:gd name="connsiteY26" fmla="*/ 384996 h 606722"/>
              <a:gd name="connsiteX27" fmla="*/ 20290 w 435445"/>
              <a:gd name="connsiteY27" fmla="*/ 344294 h 606722"/>
              <a:gd name="connsiteX28" fmla="*/ 286461 w 435445"/>
              <a:gd name="connsiteY28" fmla="*/ 134385 h 606722"/>
              <a:gd name="connsiteX29" fmla="*/ 300796 w 435445"/>
              <a:gd name="connsiteY29" fmla="*/ 134385 h 606722"/>
              <a:gd name="connsiteX30" fmla="*/ 344244 w 435445"/>
              <a:gd name="connsiteY30" fmla="*/ 177831 h 606722"/>
              <a:gd name="connsiteX31" fmla="*/ 387781 w 435445"/>
              <a:gd name="connsiteY31" fmla="*/ 134385 h 606722"/>
              <a:gd name="connsiteX32" fmla="*/ 402116 w 435445"/>
              <a:gd name="connsiteY32" fmla="*/ 134385 h 606722"/>
              <a:gd name="connsiteX33" fmla="*/ 402116 w 435445"/>
              <a:gd name="connsiteY33" fmla="*/ 148689 h 606722"/>
              <a:gd name="connsiteX34" fmla="*/ 354394 w 435445"/>
              <a:gd name="connsiteY34" fmla="*/ 196311 h 606722"/>
              <a:gd name="connsiteX35" fmla="*/ 354394 w 435445"/>
              <a:gd name="connsiteY35" fmla="*/ 252728 h 606722"/>
              <a:gd name="connsiteX36" fmla="*/ 344244 w 435445"/>
              <a:gd name="connsiteY36" fmla="*/ 262857 h 606722"/>
              <a:gd name="connsiteX37" fmla="*/ 334183 w 435445"/>
              <a:gd name="connsiteY37" fmla="*/ 252728 h 606722"/>
              <a:gd name="connsiteX38" fmla="*/ 334183 w 435445"/>
              <a:gd name="connsiteY38" fmla="*/ 196311 h 606722"/>
              <a:gd name="connsiteX39" fmla="*/ 286461 w 435445"/>
              <a:gd name="connsiteY39" fmla="*/ 148689 h 606722"/>
              <a:gd name="connsiteX40" fmla="*/ 286461 w 435445"/>
              <a:gd name="connsiteY40" fmla="*/ 134385 h 606722"/>
              <a:gd name="connsiteX41" fmla="*/ 10145 w 435445"/>
              <a:gd name="connsiteY41" fmla="*/ 111282 h 606722"/>
              <a:gd name="connsiteX42" fmla="*/ 20290 w 435445"/>
              <a:gd name="connsiteY42" fmla="*/ 121324 h 606722"/>
              <a:gd name="connsiteX43" fmla="*/ 20290 w 435445"/>
              <a:gd name="connsiteY43" fmla="*/ 324121 h 606722"/>
              <a:gd name="connsiteX44" fmla="*/ 109018 w 435445"/>
              <a:gd name="connsiteY44" fmla="*/ 374598 h 606722"/>
              <a:gd name="connsiteX45" fmla="*/ 278374 w 435445"/>
              <a:gd name="connsiteY45" fmla="*/ 274444 h 606722"/>
              <a:gd name="connsiteX46" fmla="*/ 292257 w 435445"/>
              <a:gd name="connsiteY46" fmla="*/ 277998 h 606722"/>
              <a:gd name="connsiteX47" fmla="*/ 288697 w 435445"/>
              <a:gd name="connsiteY47" fmla="*/ 291862 h 606722"/>
              <a:gd name="connsiteX48" fmla="*/ 119341 w 435445"/>
              <a:gd name="connsiteY48" fmla="*/ 392016 h 606722"/>
              <a:gd name="connsiteX49" fmla="*/ 131622 w 435445"/>
              <a:gd name="connsiteY49" fmla="*/ 444893 h 606722"/>
              <a:gd name="connsiteX50" fmla="*/ 120765 w 435445"/>
              <a:gd name="connsiteY50" fmla="*/ 494748 h 606722"/>
              <a:gd name="connsiteX51" fmla="*/ 288430 w 435445"/>
              <a:gd name="connsiteY51" fmla="*/ 587704 h 606722"/>
              <a:gd name="connsiteX52" fmla="*/ 293681 w 435445"/>
              <a:gd name="connsiteY52" fmla="*/ 596591 h 606722"/>
              <a:gd name="connsiteX53" fmla="*/ 292346 w 435445"/>
              <a:gd name="connsiteY53" fmla="*/ 601479 h 606722"/>
              <a:gd name="connsiteX54" fmla="*/ 283536 w 435445"/>
              <a:gd name="connsiteY54" fmla="*/ 606722 h 606722"/>
              <a:gd name="connsiteX55" fmla="*/ 278641 w 435445"/>
              <a:gd name="connsiteY55" fmla="*/ 605478 h 606722"/>
              <a:gd name="connsiteX56" fmla="*/ 5250 w 435445"/>
              <a:gd name="connsiteY56" fmla="*/ 453780 h 606722"/>
              <a:gd name="connsiteX57" fmla="*/ 5161 w 435445"/>
              <a:gd name="connsiteY57" fmla="*/ 453780 h 606722"/>
              <a:gd name="connsiteX58" fmla="*/ 5161 w 435445"/>
              <a:gd name="connsiteY58" fmla="*/ 453691 h 606722"/>
              <a:gd name="connsiteX59" fmla="*/ 5072 w 435445"/>
              <a:gd name="connsiteY59" fmla="*/ 453691 h 606722"/>
              <a:gd name="connsiteX60" fmla="*/ 4983 w 435445"/>
              <a:gd name="connsiteY60" fmla="*/ 453602 h 606722"/>
              <a:gd name="connsiteX61" fmla="*/ 4894 w 435445"/>
              <a:gd name="connsiteY61" fmla="*/ 453602 h 606722"/>
              <a:gd name="connsiteX62" fmla="*/ 4894 w 435445"/>
              <a:gd name="connsiteY62" fmla="*/ 453513 h 606722"/>
              <a:gd name="connsiteX63" fmla="*/ 4805 w 435445"/>
              <a:gd name="connsiteY63" fmla="*/ 453513 h 606722"/>
              <a:gd name="connsiteX64" fmla="*/ 0 w 435445"/>
              <a:gd name="connsiteY64" fmla="*/ 444893 h 606722"/>
              <a:gd name="connsiteX65" fmla="*/ 0 w 435445"/>
              <a:gd name="connsiteY65" fmla="*/ 121324 h 606722"/>
              <a:gd name="connsiteX66" fmla="*/ 10145 w 435445"/>
              <a:gd name="connsiteY66" fmla="*/ 111282 h 606722"/>
              <a:gd name="connsiteX67" fmla="*/ 50609 w 435445"/>
              <a:gd name="connsiteY67" fmla="*/ 0 h 606722"/>
              <a:gd name="connsiteX68" fmla="*/ 151932 w 435445"/>
              <a:gd name="connsiteY68" fmla="*/ 0 h 606722"/>
              <a:gd name="connsiteX69" fmla="*/ 161281 w 435445"/>
              <a:gd name="connsiteY69" fmla="*/ 6220 h 606722"/>
              <a:gd name="connsiteX70" fmla="*/ 159055 w 435445"/>
              <a:gd name="connsiteY70" fmla="*/ 17240 h 606722"/>
              <a:gd name="connsiteX71" fmla="*/ 75094 w 435445"/>
              <a:gd name="connsiteY71" fmla="*/ 101129 h 606722"/>
              <a:gd name="connsiteX72" fmla="*/ 151932 w 435445"/>
              <a:gd name="connsiteY72" fmla="*/ 101129 h 606722"/>
              <a:gd name="connsiteX73" fmla="*/ 161993 w 435445"/>
              <a:gd name="connsiteY73" fmla="*/ 111260 h 606722"/>
              <a:gd name="connsiteX74" fmla="*/ 151932 w 435445"/>
              <a:gd name="connsiteY74" fmla="*/ 121302 h 606722"/>
              <a:gd name="connsiteX75" fmla="*/ 50609 w 435445"/>
              <a:gd name="connsiteY75" fmla="*/ 121302 h 606722"/>
              <a:gd name="connsiteX76" fmla="*/ 41260 w 435445"/>
              <a:gd name="connsiteY76" fmla="*/ 115081 h 606722"/>
              <a:gd name="connsiteX77" fmla="*/ 43397 w 435445"/>
              <a:gd name="connsiteY77" fmla="*/ 104062 h 606722"/>
              <a:gd name="connsiteX78" fmla="*/ 127447 w 435445"/>
              <a:gd name="connsiteY78" fmla="*/ 20261 h 606722"/>
              <a:gd name="connsiteX79" fmla="*/ 50609 w 435445"/>
              <a:gd name="connsiteY79" fmla="*/ 20261 h 606722"/>
              <a:gd name="connsiteX80" fmla="*/ 40459 w 435445"/>
              <a:gd name="connsiteY80" fmla="*/ 10130 h 606722"/>
              <a:gd name="connsiteX81" fmla="*/ 50609 w 435445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35445" h="606722">
                <a:moveTo>
                  <a:pt x="316804" y="488360"/>
                </a:moveTo>
                <a:cubicBezTo>
                  <a:pt x="320810" y="484361"/>
                  <a:pt x="327219" y="484361"/>
                  <a:pt x="331136" y="488360"/>
                </a:cubicBezTo>
                <a:lnTo>
                  <a:pt x="374667" y="531724"/>
                </a:lnTo>
                <a:lnTo>
                  <a:pt x="418109" y="488360"/>
                </a:lnTo>
                <a:cubicBezTo>
                  <a:pt x="422115" y="484361"/>
                  <a:pt x="428524" y="484361"/>
                  <a:pt x="432441" y="488360"/>
                </a:cubicBezTo>
                <a:cubicBezTo>
                  <a:pt x="436447" y="492270"/>
                  <a:pt x="436447" y="498668"/>
                  <a:pt x="432441" y="502667"/>
                </a:cubicBezTo>
                <a:lnTo>
                  <a:pt x="388999" y="546030"/>
                </a:lnTo>
                <a:lnTo>
                  <a:pt x="432441" y="589394"/>
                </a:lnTo>
                <a:cubicBezTo>
                  <a:pt x="436447" y="593393"/>
                  <a:pt x="436447" y="599791"/>
                  <a:pt x="432441" y="603701"/>
                </a:cubicBezTo>
                <a:cubicBezTo>
                  <a:pt x="430483" y="605745"/>
                  <a:pt x="427901" y="606722"/>
                  <a:pt x="425320" y="606722"/>
                </a:cubicBezTo>
                <a:cubicBezTo>
                  <a:pt x="422738" y="606722"/>
                  <a:pt x="420068" y="605745"/>
                  <a:pt x="418109" y="603701"/>
                </a:cubicBezTo>
                <a:lnTo>
                  <a:pt x="374667" y="560337"/>
                </a:lnTo>
                <a:lnTo>
                  <a:pt x="331136" y="603701"/>
                </a:lnTo>
                <a:cubicBezTo>
                  <a:pt x="329178" y="605745"/>
                  <a:pt x="326596" y="606722"/>
                  <a:pt x="324015" y="606722"/>
                </a:cubicBezTo>
                <a:cubicBezTo>
                  <a:pt x="321433" y="606722"/>
                  <a:pt x="318852" y="605745"/>
                  <a:pt x="316804" y="603701"/>
                </a:cubicBezTo>
                <a:cubicBezTo>
                  <a:pt x="312887" y="599791"/>
                  <a:pt x="312887" y="593393"/>
                  <a:pt x="316804" y="589394"/>
                </a:cubicBezTo>
                <a:lnTo>
                  <a:pt x="360335" y="546030"/>
                </a:lnTo>
                <a:lnTo>
                  <a:pt x="316804" y="502667"/>
                </a:lnTo>
                <a:cubicBezTo>
                  <a:pt x="312887" y="498668"/>
                  <a:pt x="312887" y="492270"/>
                  <a:pt x="316804" y="488360"/>
                </a:cubicBezTo>
                <a:close/>
                <a:moveTo>
                  <a:pt x="101898" y="402414"/>
                </a:moveTo>
                <a:lnTo>
                  <a:pt x="30436" y="444626"/>
                </a:lnTo>
                <a:lnTo>
                  <a:pt x="102966" y="484884"/>
                </a:lnTo>
                <a:cubicBezTo>
                  <a:pt x="108484" y="472264"/>
                  <a:pt x="111421" y="458845"/>
                  <a:pt x="111421" y="444893"/>
                </a:cubicBezTo>
                <a:cubicBezTo>
                  <a:pt x="111421" y="429696"/>
                  <a:pt x="107950" y="415300"/>
                  <a:pt x="101898" y="402414"/>
                </a:cubicBezTo>
                <a:close/>
                <a:moveTo>
                  <a:pt x="20290" y="344294"/>
                </a:moveTo>
                <a:lnTo>
                  <a:pt x="20290" y="427208"/>
                </a:lnTo>
                <a:lnTo>
                  <a:pt x="91486" y="384996"/>
                </a:lnTo>
                <a:cubicBezTo>
                  <a:pt x="74933" y="362601"/>
                  <a:pt x="49481" y="347227"/>
                  <a:pt x="20290" y="344294"/>
                </a:cubicBezTo>
                <a:close/>
                <a:moveTo>
                  <a:pt x="286461" y="134385"/>
                </a:moveTo>
                <a:cubicBezTo>
                  <a:pt x="290468" y="130476"/>
                  <a:pt x="296878" y="130476"/>
                  <a:pt x="300796" y="134385"/>
                </a:cubicBezTo>
                <a:lnTo>
                  <a:pt x="344244" y="177831"/>
                </a:lnTo>
                <a:lnTo>
                  <a:pt x="387781" y="134385"/>
                </a:lnTo>
                <a:cubicBezTo>
                  <a:pt x="391699" y="130476"/>
                  <a:pt x="398109" y="130476"/>
                  <a:pt x="402116" y="134385"/>
                </a:cubicBezTo>
                <a:cubicBezTo>
                  <a:pt x="406033" y="138383"/>
                  <a:pt x="406033" y="144780"/>
                  <a:pt x="402116" y="148689"/>
                </a:cubicBezTo>
                <a:lnTo>
                  <a:pt x="354394" y="196311"/>
                </a:lnTo>
                <a:lnTo>
                  <a:pt x="354394" y="252728"/>
                </a:lnTo>
                <a:cubicBezTo>
                  <a:pt x="354394" y="258326"/>
                  <a:pt x="349853" y="262857"/>
                  <a:pt x="344244" y="262857"/>
                </a:cubicBezTo>
                <a:cubicBezTo>
                  <a:pt x="338724" y="262857"/>
                  <a:pt x="334183" y="258326"/>
                  <a:pt x="334183" y="252728"/>
                </a:cubicBezTo>
                <a:lnTo>
                  <a:pt x="334183" y="196311"/>
                </a:lnTo>
                <a:lnTo>
                  <a:pt x="286461" y="148689"/>
                </a:lnTo>
                <a:cubicBezTo>
                  <a:pt x="282544" y="144780"/>
                  <a:pt x="282544" y="138383"/>
                  <a:pt x="286461" y="134385"/>
                </a:cubicBezTo>
                <a:close/>
                <a:moveTo>
                  <a:pt x="10145" y="111282"/>
                </a:moveTo>
                <a:cubicBezTo>
                  <a:pt x="15752" y="111282"/>
                  <a:pt x="20290" y="115725"/>
                  <a:pt x="20290" y="121324"/>
                </a:cubicBezTo>
                <a:lnTo>
                  <a:pt x="20290" y="324121"/>
                </a:lnTo>
                <a:cubicBezTo>
                  <a:pt x="56867" y="327143"/>
                  <a:pt x="88816" y="346338"/>
                  <a:pt x="109018" y="374598"/>
                </a:cubicBezTo>
                <a:lnTo>
                  <a:pt x="278374" y="274444"/>
                </a:lnTo>
                <a:cubicBezTo>
                  <a:pt x="283180" y="271600"/>
                  <a:pt x="289409" y="273200"/>
                  <a:pt x="292257" y="277998"/>
                </a:cubicBezTo>
                <a:cubicBezTo>
                  <a:pt x="295105" y="282797"/>
                  <a:pt x="293503" y="289018"/>
                  <a:pt x="288697" y="291862"/>
                </a:cubicBezTo>
                <a:lnTo>
                  <a:pt x="119341" y="392016"/>
                </a:lnTo>
                <a:cubicBezTo>
                  <a:pt x="127173" y="408013"/>
                  <a:pt x="131622" y="425964"/>
                  <a:pt x="131622" y="444893"/>
                </a:cubicBezTo>
                <a:cubicBezTo>
                  <a:pt x="131622" y="462311"/>
                  <a:pt x="127796" y="479018"/>
                  <a:pt x="120765" y="494748"/>
                </a:cubicBezTo>
                <a:lnTo>
                  <a:pt x="288430" y="587704"/>
                </a:lnTo>
                <a:cubicBezTo>
                  <a:pt x="291723" y="589571"/>
                  <a:pt x="293681" y="593037"/>
                  <a:pt x="293681" y="596591"/>
                </a:cubicBezTo>
                <a:cubicBezTo>
                  <a:pt x="293681" y="598280"/>
                  <a:pt x="293236" y="599968"/>
                  <a:pt x="292346" y="601479"/>
                </a:cubicBezTo>
                <a:cubicBezTo>
                  <a:pt x="290477" y="604856"/>
                  <a:pt x="287095" y="606722"/>
                  <a:pt x="283536" y="606722"/>
                </a:cubicBezTo>
                <a:cubicBezTo>
                  <a:pt x="281845" y="606722"/>
                  <a:pt x="280154" y="606278"/>
                  <a:pt x="278641" y="605478"/>
                </a:cubicBezTo>
                <a:lnTo>
                  <a:pt x="5250" y="453780"/>
                </a:lnTo>
                <a:cubicBezTo>
                  <a:pt x="5250" y="453780"/>
                  <a:pt x="5161" y="453780"/>
                  <a:pt x="5161" y="453780"/>
                </a:cubicBezTo>
                <a:cubicBezTo>
                  <a:pt x="5161" y="453780"/>
                  <a:pt x="5161" y="453691"/>
                  <a:pt x="5161" y="453691"/>
                </a:cubicBezTo>
                <a:cubicBezTo>
                  <a:pt x="5161" y="453691"/>
                  <a:pt x="5161" y="453691"/>
                  <a:pt x="5072" y="453691"/>
                </a:cubicBezTo>
                <a:cubicBezTo>
                  <a:pt x="4983" y="453691"/>
                  <a:pt x="4983" y="453602"/>
                  <a:pt x="4983" y="453602"/>
                </a:cubicBezTo>
                <a:cubicBezTo>
                  <a:pt x="4983" y="453602"/>
                  <a:pt x="4983" y="453602"/>
                  <a:pt x="4894" y="453602"/>
                </a:cubicBezTo>
                <a:lnTo>
                  <a:pt x="4894" y="453513"/>
                </a:lnTo>
                <a:cubicBezTo>
                  <a:pt x="4894" y="453513"/>
                  <a:pt x="4805" y="453513"/>
                  <a:pt x="4805" y="453513"/>
                </a:cubicBezTo>
                <a:cubicBezTo>
                  <a:pt x="1869" y="451647"/>
                  <a:pt x="0" y="448448"/>
                  <a:pt x="0" y="444893"/>
                </a:cubicBezTo>
                <a:lnTo>
                  <a:pt x="0" y="121324"/>
                </a:lnTo>
                <a:cubicBezTo>
                  <a:pt x="0" y="115725"/>
                  <a:pt x="4538" y="111282"/>
                  <a:pt x="10145" y="111282"/>
                </a:cubicBezTo>
                <a:close/>
                <a:moveTo>
                  <a:pt x="50609" y="0"/>
                </a:moveTo>
                <a:lnTo>
                  <a:pt x="151932" y="0"/>
                </a:lnTo>
                <a:cubicBezTo>
                  <a:pt x="156028" y="0"/>
                  <a:pt x="159678" y="2488"/>
                  <a:pt x="161281" y="6220"/>
                </a:cubicBezTo>
                <a:cubicBezTo>
                  <a:pt x="162795" y="10042"/>
                  <a:pt x="161993" y="14396"/>
                  <a:pt x="159055" y="17240"/>
                </a:cubicBezTo>
                <a:lnTo>
                  <a:pt x="75094" y="101129"/>
                </a:lnTo>
                <a:lnTo>
                  <a:pt x="151932" y="101129"/>
                </a:lnTo>
                <a:cubicBezTo>
                  <a:pt x="157542" y="101129"/>
                  <a:pt x="161993" y="105661"/>
                  <a:pt x="161993" y="111260"/>
                </a:cubicBezTo>
                <a:cubicBezTo>
                  <a:pt x="161993" y="116770"/>
                  <a:pt x="157542" y="121302"/>
                  <a:pt x="151932" y="121302"/>
                </a:cubicBezTo>
                <a:lnTo>
                  <a:pt x="50609" y="121302"/>
                </a:lnTo>
                <a:cubicBezTo>
                  <a:pt x="46514" y="121302"/>
                  <a:pt x="42774" y="118902"/>
                  <a:pt x="41260" y="115081"/>
                </a:cubicBezTo>
                <a:cubicBezTo>
                  <a:pt x="39658" y="111349"/>
                  <a:pt x="40548" y="106994"/>
                  <a:pt x="43397" y="104062"/>
                </a:cubicBezTo>
                <a:lnTo>
                  <a:pt x="127447" y="20261"/>
                </a:lnTo>
                <a:lnTo>
                  <a:pt x="50609" y="20261"/>
                </a:lnTo>
                <a:cubicBezTo>
                  <a:pt x="45000" y="20261"/>
                  <a:pt x="40459" y="15729"/>
                  <a:pt x="40459" y="10130"/>
                </a:cubicBezTo>
                <a:cubicBezTo>
                  <a:pt x="40459" y="4532"/>
                  <a:pt x="45000" y="0"/>
                  <a:pt x="5060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ut-of-basket-commercial-symbol_49779"/>
          <p:cNvSpPr>
            <a:spLocks noChangeAspect="1"/>
          </p:cNvSpPr>
          <p:nvPr/>
        </p:nvSpPr>
        <p:spPr bwMode="auto">
          <a:xfrm>
            <a:off x="7356509" y="3451363"/>
            <a:ext cx="400408" cy="439353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54035" h="607921">
                <a:moveTo>
                  <a:pt x="473330" y="339001"/>
                </a:moveTo>
                <a:cubicBezTo>
                  <a:pt x="472039" y="339100"/>
                  <a:pt x="440668" y="342965"/>
                  <a:pt x="409595" y="362294"/>
                </a:cubicBezTo>
                <a:cubicBezTo>
                  <a:pt x="380110" y="380632"/>
                  <a:pt x="345463" y="416614"/>
                  <a:pt x="347151" y="483423"/>
                </a:cubicBezTo>
                <a:cubicBezTo>
                  <a:pt x="347449" y="492542"/>
                  <a:pt x="354895" y="499778"/>
                  <a:pt x="363929" y="499778"/>
                </a:cubicBezTo>
                <a:cubicBezTo>
                  <a:pt x="364028" y="499778"/>
                  <a:pt x="364226" y="499778"/>
                  <a:pt x="364425" y="499778"/>
                </a:cubicBezTo>
                <a:cubicBezTo>
                  <a:pt x="373658" y="499481"/>
                  <a:pt x="380905" y="491848"/>
                  <a:pt x="380706" y="482531"/>
                </a:cubicBezTo>
                <a:cubicBezTo>
                  <a:pt x="378125" y="385489"/>
                  <a:pt x="473131" y="372702"/>
                  <a:pt x="477202" y="372207"/>
                </a:cubicBezTo>
                <a:cubicBezTo>
                  <a:pt x="486434" y="371116"/>
                  <a:pt x="492986" y="362790"/>
                  <a:pt x="491894" y="353671"/>
                </a:cubicBezTo>
                <a:cubicBezTo>
                  <a:pt x="490802" y="344452"/>
                  <a:pt x="482463" y="337910"/>
                  <a:pt x="473330" y="339001"/>
                </a:cubicBezTo>
                <a:close/>
                <a:moveTo>
                  <a:pt x="80705" y="339001"/>
                </a:moveTo>
                <a:cubicBezTo>
                  <a:pt x="71572" y="337910"/>
                  <a:pt x="63233" y="344452"/>
                  <a:pt x="62141" y="353671"/>
                </a:cubicBezTo>
                <a:cubicBezTo>
                  <a:pt x="61148" y="362889"/>
                  <a:pt x="67700" y="371116"/>
                  <a:pt x="76833" y="372207"/>
                </a:cubicBezTo>
                <a:cubicBezTo>
                  <a:pt x="77131" y="372207"/>
                  <a:pt x="102347" y="375577"/>
                  <a:pt x="126769" y="390743"/>
                </a:cubicBezTo>
                <a:cubicBezTo>
                  <a:pt x="158735" y="410666"/>
                  <a:pt x="174421" y="441593"/>
                  <a:pt x="173329" y="482531"/>
                </a:cubicBezTo>
                <a:cubicBezTo>
                  <a:pt x="173130" y="491848"/>
                  <a:pt x="180477" y="499481"/>
                  <a:pt x="189709" y="499778"/>
                </a:cubicBezTo>
                <a:cubicBezTo>
                  <a:pt x="189809" y="499778"/>
                  <a:pt x="190007" y="499778"/>
                  <a:pt x="190106" y="499778"/>
                </a:cubicBezTo>
                <a:cubicBezTo>
                  <a:pt x="199140" y="499778"/>
                  <a:pt x="206586" y="492542"/>
                  <a:pt x="206884" y="483423"/>
                </a:cubicBezTo>
                <a:cubicBezTo>
                  <a:pt x="208671" y="416614"/>
                  <a:pt x="173925" y="380632"/>
                  <a:pt x="144440" y="362294"/>
                </a:cubicBezTo>
                <a:cubicBezTo>
                  <a:pt x="113466" y="342965"/>
                  <a:pt x="82095" y="339100"/>
                  <a:pt x="80705" y="339001"/>
                </a:cubicBezTo>
                <a:close/>
                <a:moveTo>
                  <a:pt x="358965" y="58780"/>
                </a:moveTo>
                <a:cubicBezTo>
                  <a:pt x="349633" y="58483"/>
                  <a:pt x="341989" y="65818"/>
                  <a:pt x="341790" y="75036"/>
                </a:cubicBezTo>
                <a:cubicBezTo>
                  <a:pt x="340400" y="126778"/>
                  <a:pt x="367304" y="154533"/>
                  <a:pt x="390137" y="168806"/>
                </a:cubicBezTo>
                <a:cubicBezTo>
                  <a:pt x="413963" y="183675"/>
                  <a:pt x="438186" y="186649"/>
                  <a:pt x="439179" y="186748"/>
                </a:cubicBezTo>
                <a:cubicBezTo>
                  <a:pt x="439874" y="186847"/>
                  <a:pt x="440569" y="186847"/>
                  <a:pt x="441165" y="186847"/>
                </a:cubicBezTo>
                <a:cubicBezTo>
                  <a:pt x="449603" y="186847"/>
                  <a:pt x="456850" y="180602"/>
                  <a:pt x="457843" y="172077"/>
                </a:cubicBezTo>
                <a:cubicBezTo>
                  <a:pt x="458836" y="162859"/>
                  <a:pt x="452284" y="154533"/>
                  <a:pt x="443051" y="153542"/>
                </a:cubicBezTo>
                <a:cubicBezTo>
                  <a:pt x="440271" y="153145"/>
                  <a:pt x="373459" y="144620"/>
                  <a:pt x="375246" y="75928"/>
                </a:cubicBezTo>
                <a:cubicBezTo>
                  <a:pt x="375445" y="66710"/>
                  <a:pt x="368197" y="59077"/>
                  <a:pt x="358965" y="58780"/>
                </a:cubicBezTo>
                <a:close/>
                <a:moveTo>
                  <a:pt x="195169" y="58780"/>
                </a:moveTo>
                <a:cubicBezTo>
                  <a:pt x="185838" y="59077"/>
                  <a:pt x="178590" y="66710"/>
                  <a:pt x="178789" y="75928"/>
                </a:cubicBezTo>
                <a:cubicBezTo>
                  <a:pt x="179583" y="104377"/>
                  <a:pt x="168862" y="125886"/>
                  <a:pt x="147120" y="139863"/>
                </a:cubicBezTo>
                <a:cubicBezTo>
                  <a:pt x="129648" y="150964"/>
                  <a:pt x="111381" y="153442"/>
                  <a:pt x="110885" y="153542"/>
                </a:cubicBezTo>
                <a:cubicBezTo>
                  <a:pt x="101751" y="154632"/>
                  <a:pt x="95199" y="162958"/>
                  <a:pt x="96291" y="172077"/>
                </a:cubicBezTo>
                <a:cubicBezTo>
                  <a:pt x="97284" y="180602"/>
                  <a:pt x="104531" y="186847"/>
                  <a:pt x="112870" y="186847"/>
                </a:cubicBezTo>
                <a:cubicBezTo>
                  <a:pt x="113565" y="186847"/>
                  <a:pt x="114161" y="186847"/>
                  <a:pt x="114856" y="186748"/>
                </a:cubicBezTo>
                <a:cubicBezTo>
                  <a:pt x="115849" y="186649"/>
                  <a:pt x="140072" y="183675"/>
                  <a:pt x="163898" y="168806"/>
                </a:cubicBezTo>
                <a:cubicBezTo>
                  <a:pt x="186731" y="154533"/>
                  <a:pt x="213635" y="126778"/>
                  <a:pt x="212344" y="75036"/>
                </a:cubicBezTo>
                <a:cubicBezTo>
                  <a:pt x="212046" y="65818"/>
                  <a:pt x="204303" y="58483"/>
                  <a:pt x="195169" y="58780"/>
                </a:cubicBezTo>
                <a:close/>
                <a:moveTo>
                  <a:pt x="329778" y="0"/>
                </a:moveTo>
                <a:cubicBezTo>
                  <a:pt x="365418" y="0"/>
                  <a:pt x="404036" y="32116"/>
                  <a:pt x="434910" y="57888"/>
                </a:cubicBezTo>
                <a:cubicBezTo>
                  <a:pt x="442952" y="64529"/>
                  <a:pt x="450497" y="70774"/>
                  <a:pt x="457843" y="76424"/>
                </a:cubicBezTo>
                <a:cubicBezTo>
                  <a:pt x="469260" y="85345"/>
                  <a:pt x="480478" y="92383"/>
                  <a:pt x="490405" y="98727"/>
                </a:cubicBezTo>
                <a:cubicBezTo>
                  <a:pt x="516614" y="115379"/>
                  <a:pt x="533987" y="126382"/>
                  <a:pt x="545602" y="158101"/>
                </a:cubicBezTo>
                <a:cubicBezTo>
                  <a:pt x="557515" y="190713"/>
                  <a:pt x="556622" y="229569"/>
                  <a:pt x="543021" y="273679"/>
                </a:cubicBezTo>
                <a:cubicBezTo>
                  <a:pt x="519096" y="247411"/>
                  <a:pt x="482761" y="222729"/>
                  <a:pt x="435109" y="233534"/>
                </a:cubicBezTo>
                <a:cubicBezTo>
                  <a:pt x="426075" y="235615"/>
                  <a:pt x="420416" y="244536"/>
                  <a:pt x="422501" y="253557"/>
                </a:cubicBezTo>
                <a:cubicBezTo>
                  <a:pt x="424486" y="262577"/>
                  <a:pt x="433521" y="268227"/>
                  <a:pt x="442555" y="266145"/>
                </a:cubicBezTo>
                <a:cubicBezTo>
                  <a:pt x="492093" y="254944"/>
                  <a:pt x="527236" y="304407"/>
                  <a:pt x="540341" y="326808"/>
                </a:cubicBezTo>
                <a:cubicBezTo>
                  <a:pt x="549970" y="340487"/>
                  <a:pt x="553743" y="361402"/>
                  <a:pt x="553941" y="366656"/>
                </a:cubicBezTo>
                <a:cubicBezTo>
                  <a:pt x="554934" y="386976"/>
                  <a:pt x="548084" y="407494"/>
                  <a:pt x="534583" y="424643"/>
                </a:cubicBezTo>
                <a:cubicBezTo>
                  <a:pt x="518500" y="444963"/>
                  <a:pt x="512941" y="465382"/>
                  <a:pt x="508076" y="483423"/>
                </a:cubicBezTo>
                <a:cubicBezTo>
                  <a:pt x="504006" y="498688"/>
                  <a:pt x="500432" y="511871"/>
                  <a:pt x="490902" y="524261"/>
                </a:cubicBezTo>
                <a:cubicBezTo>
                  <a:pt x="483754" y="533480"/>
                  <a:pt x="471543" y="537643"/>
                  <a:pt x="457446" y="542401"/>
                </a:cubicBezTo>
                <a:cubicBezTo>
                  <a:pt x="438881" y="548745"/>
                  <a:pt x="417835" y="555882"/>
                  <a:pt x="404036" y="576796"/>
                </a:cubicBezTo>
                <a:cubicBezTo>
                  <a:pt x="395200" y="590079"/>
                  <a:pt x="346953" y="602469"/>
                  <a:pt x="299598" y="607921"/>
                </a:cubicBezTo>
                <a:lnTo>
                  <a:pt x="299598" y="8227"/>
                </a:lnTo>
                <a:cubicBezTo>
                  <a:pt x="309426" y="2676"/>
                  <a:pt x="319354" y="0"/>
                  <a:pt x="329778" y="0"/>
                </a:cubicBezTo>
                <a:close/>
                <a:moveTo>
                  <a:pt x="224257" y="0"/>
                </a:moveTo>
                <a:cubicBezTo>
                  <a:pt x="234681" y="0"/>
                  <a:pt x="244609" y="2676"/>
                  <a:pt x="254437" y="8227"/>
                </a:cubicBezTo>
                <a:lnTo>
                  <a:pt x="254437" y="607921"/>
                </a:lnTo>
                <a:cubicBezTo>
                  <a:pt x="207678" y="602469"/>
                  <a:pt x="158835" y="590079"/>
                  <a:pt x="149999" y="576796"/>
                </a:cubicBezTo>
                <a:cubicBezTo>
                  <a:pt x="136200" y="555882"/>
                  <a:pt x="115154" y="548745"/>
                  <a:pt x="96688" y="542401"/>
                </a:cubicBezTo>
                <a:cubicBezTo>
                  <a:pt x="82492" y="537643"/>
                  <a:pt x="70281" y="533480"/>
                  <a:pt x="63233" y="524261"/>
                </a:cubicBezTo>
                <a:cubicBezTo>
                  <a:pt x="53603" y="511871"/>
                  <a:pt x="50128" y="498688"/>
                  <a:pt x="45959" y="483423"/>
                </a:cubicBezTo>
                <a:cubicBezTo>
                  <a:pt x="41094" y="465382"/>
                  <a:pt x="35634" y="444963"/>
                  <a:pt x="19452" y="424643"/>
                </a:cubicBezTo>
                <a:cubicBezTo>
                  <a:pt x="5951" y="407494"/>
                  <a:pt x="-899" y="386976"/>
                  <a:pt x="94" y="366656"/>
                </a:cubicBezTo>
                <a:cubicBezTo>
                  <a:pt x="1086" y="346534"/>
                  <a:pt x="13794" y="326709"/>
                  <a:pt x="13794" y="326709"/>
                </a:cubicBezTo>
                <a:cubicBezTo>
                  <a:pt x="26898" y="304208"/>
                  <a:pt x="61843" y="254845"/>
                  <a:pt x="111480" y="266145"/>
                </a:cubicBezTo>
                <a:cubicBezTo>
                  <a:pt x="120514" y="268227"/>
                  <a:pt x="129549" y="262577"/>
                  <a:pt x="131534" y="253557"/>
                </a:cubicBezTo>
                <a:cubicBezTo>
                  <a:pt x="133619" y="244536"/>
                  <a:pt x="127960" y="235615"/>
                  <a:pt x="118926" y="233534"/>
                </a:cubicBezTo>
                <a:cubicBezTo>
                  <a:pt x="71274" y="222729"/>
                  <a:pt x="34939" y="247411"/>
                  <a:pt x="11014" y="273679"/>
                </a:cubicBezTo>
                <a:cubicBezTo>
                  <a:pt x="-2587" y="229569"/>
                  <a:pt x="-3480" y="190713"/>
                  <a:pt x="8532" y="158101"/>
                </a:cubicBezTo>
                <a:cubicBezTo>
                  <a:pt x="20048" y="126382"/>
                  <a:pt x="37421" y="115379"/>
                  <a:pt x="63729" y="98727"/>
                </a:cubicBezTo>
                <a:cubicBezTo>
                  <a:pt x="73557" y="92383"/>
                  <a:pt x="84775" y="85345"/>
                  <a:pt x="96192" y="76424"/>
                </a:cubicBezTo>
                <a:cubicBezTo>
                  <a:pt x="103538" y="70774"/>
                  <a:pt x="111083" y="64529"/>
                  <a:pt x="119125" y="57888"/>
                </a:cubicBezTo>
                <a:cubicBezTo>
                  <a:pt x="150099" y="32116"/>
                  <a:pt x="188617" y="0"/>
                  <a:pt x="22425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ut-of-basket-commercial-symbol_49779"/>
          <p:cNvSpPr>
            <a:spLocks noChangeAspect="1"/>
          </p:cNvSpPr>
          <p:nvPr/>
        </p:nvSpPr>
        <p:spPr bwMode="auto">
          <a:xfrm>
            <a:off x="8040277" y="3451363"/>
            <a:ext cx="316165" cy="439353"/>
          </a:xfrm>
          <a:custGeom>
            <a:avLst/>
            <a:gdLst>
              <a:gd name="connsiteX0" fmla="*/ 14776 w 436588"/>
              <a:gd name="connsiteY0" fmla="*/ 128429 h 606696"/>
              <a:gd name="connsiteX1" fmla="*/ 421724 w 436588"/>
              <a:gd name="connsiteY1" fmla="*/ 128429 h 606696"/>
              <a:gd name="connsiteX2" fmla="*/ 436588 w 436588"/>
              <a:gd name="connsiteY2" fmla="*/ 143181 h 606696"/>
              <a:gd name="connsiteX3" fmla="*/ 436588 w 436588"/>
              <a:gd name="connsiteY3" fmla="*/ 583882 h 606696"/>
              <a:gd name="connsiteX4" fmla="*/ 398581 w 436588"/>
              <a:gd name="connsiteY4" fmla="*/ 600144 h 606696"/>
              <a:gd name="connsiteX5" fmla="*/ 218250 w 436588"/>
              <a:gd name="connsiteY5" fmla="*/ 420096 h 606696"/>
              <a:gd name="connsiteX6" fmla="*/ 37918 w 436588"/>
              <a:gd name="connsiteY6" fmla="*/ 600144 h 606696"/>
              <a:gd name="connsiteX7" fmla="*/ 0 w 436588"/>
              <a:gd name="connsiteY7" fmla="*/ 583970 h 606696"/>
              <a:gd name="connsiteX8" fmla="*/ 0 w 436588"/>
              <a:gd name="connsiteY8" fmla="*/ 143181 h 606696"/>
              <a:gd name="connsiteX9" fmla="*/ 14776 w 436588"/>
              <a:gd name="connsiteY9" fmla="*/ 128429 h 606696"/>
              <a:gd name="connsiteX10" fmla="*/ 22252 w 436588"/>
              <a:gd name="connsiteY10" fmla="*/ 0 h 606696"/>
              <a:gd name="connsiteX11" fmla="*/ 414336 w 436588"/>
              <a:gd name="connsiteY11" fmla="*/ 0 h 606696"/>
              <a:gd name="connsiteX12" fmla="*/ 436588 w 436588"/>
              <a:gd name="connsiteY12" fmla="*/ 22226 h 606696"/>
              <a:gd name="connsiteX13" fmla="*/ 436588 w 436588"/>
              <a:gd name="connsiteY13" fmla="*/ 84015 h 606696"/>
              <a:gd name="connsiteX14" fmla="*/ 421724 w 436588"/>
              <a:gd name="connsiteY14" fmla="*/ 98862 h 606696"/>
              <a:gd name="connsiteX15" fmla="*/ 14776 w 436588"/>
              <a:gd name="connsiteY15" fmla="*/ 98862 h 606696"/>
              <a:gd name="connsiteX16" fmla="*/ 0 w 436588"/>
              <a:gd name="connsiteY16" fmla="*/ 84015 h 606696"/>
              <a:gd name="connsiteX17" fmla="*/ 0 w 436588"/>
              <a:gd name="connsiteY17" fmla="*/ 22226 h 606696"/>
              <a:gd name="connsiteX18" fmla="*/ 22252 w 436588"/>
              <a:gd name="connsiteY18" fmla="*/ 0 h 60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6588" h="606696">
                <a:moveTo>
                  <a:pt x="14776" y="128429"/>
                </a:moveTo>
                <a:lnTo>
                  <a:pt x="421724" y="128429"/>
                </a:lnTo>
                <a:cubicBezTo>
                  <a:pt x="429913" y="128429"/>
                  <a:pt x="436588" y="135005"/>
                  <a:pt x="436588" y="143181"/>
                </a:cubicBezTo>
                <a:lnTo>
                  <a:pt x="436588" y="583882"/>
                </a:lnTo>
                <a:cubicBezTo>
                  <a:pt x="436588" y="604855"/>
                  <a:pt x="412289" y="613830"/>
                  <a:pt x="398581" y="600144"/>
                </a:cubicBezTo>
                <a:lnTo>
                  <a:pt x="218250" y="420096"/>
                </a:lnTo>
                <a:lnTo>
                  <a:pt x="37918" y="600144"/>
                </a:lnTo>
                <a:cubicBezTo>
                  <a:pt x="24211" y="613919"/>
                  <a:pt x="0" y="604766"/>
                  <a:pt x="0" y="583970"/>
                </a:cubicBezTo>
                <a:lnTo>
                  <a:pt x="0" y="143181"/>
                </a:lnTo>
                <a:cubicBezTo>
                  <a:pt x="0" y="135005"/>
                  <a:pt x="6676" y="128429"/>
                  <a:pt x="14776" y="128429"/>
                </a:cubicBezTo>
                <a:close/>
                <a:moveTo>
                  <a:pt x="22252" y="0"/>
                </a:moveTo>
                <a:lnTo>
                  <a:pt x="414336" y="0"/>
                </a:lnTo>
                <a:cubicBezTo>
                  <a:pt x="426619" y="0"/>
                  <a:pt x="436588" y="9957"/>
                  <a:pt x="436588" y="22226"/>
                </a:cubicBezTo>
                <a:lnTo>
                  <a:pt x="436588" y="84015"/>
                </a:lnTo>
                <a:cubicBezTo>
                  <a:pt x="436588" y="92194"/>
                  <a:pt x="429913" y="98862"/>
                  <a:pt x="421724" y="98862"/>
                </a:cubicBezTo>
                <a:lnTo>
                  <a:pt x="14776" y="98862"/>
                </a:lnTo>
                <a:cubicBezTo>
                  <a:pt x="6676" y="98862"/>
                  <a:pt x="0" y="92194"/>
                  <a:pt x="0" y="84015"/>
                </a:cubicBezTo>
                <a:lnTo>
                  <a:pt x="0" y="22226"/>
                </a:lnTo>
                <a:cubicBezTo>
                  <a:pt x="0" y="9957"/>
                  <a:pt x="9969" y="0"/>
                  <a:pt x="2225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ut-of-basket-commercial-symbol_49779"/>
          <p:cNvSpPr>
            <a:spLocks noChangeAspect="1"/>
          </p:cNvSpPr>
          <p:nvPr/>
        </p:nvSpPr>
        <p:spPr bwMode="auto">
          <a:xfrm>
            <a:off x="8639478" y="3451363"/>
            <a:ext cx="401055" cy="439353"/>
          </a:xfrm>
          <a:custGeom>
            <a:avLst/>
            <a:gdLst>
              <a:gd name="connsiteX0" fmla="*/ 354851 w 555632"/>
              <a:gd name="connsiteY0" fmla="*/ 290098 h 608691"/>
              <a:gd name="connsiteX1" fmla="*/ 323804 w 555632"/>
              <a:gd name="connsiteY1" fmla="*/ 344936 h 608691"/>
              <a:gd name="connsiteX2" fmla="*/ 354851 w 555632"/>
              <a:gd name="connsiteY2" fmla="*/ 344936 h 608691"/>
              <a:gd name="connsiteX3" fmla="*/ 351261 w 555632"/>
              <a:gd name="connsiteY3" fmla="*/ 236035 h 608691"/>
              <a:gd name="connsiteX4" fmla="*/ 392107 w 555632"/>
              <a:gd name="connsiteY4" fmla="*/ 236035 h 608691"/>
              <a:gd name="connsiteX5" fmla="*/ 404041 w 555632"/>
              <a:gd name="connsiteY5" fmla="*/ 247952 h 608691"/>
              <a:gd name="connsiteX6" fmla="*/ 404041 w 555632"/>
              <a:gd name="connsiteY6" fmla="*/ 344936 h 608691"/>
              <a:gd name="connsiteX7" fmla="*/ 414422 w 555632"/>
              <a:gd name="connsiteY7" fmla="*/ 344936 h 608691"/>
              <a:gd name="connsiteX8" fmla="*/ 426356 w 555632"/>
              <a:gd name="connsiteY8" fmla="*/ 356853 h 608691"/>
              <a:gd name="connsiteX9" fmla="*/ 426356 w 555632"/>
              <a:gd name="connsiteY9" fmla="*/ 373517 h 608691"/>
              <a:gd name="connsiteX10" fmla="*/ 414422 w 555632"/>
              <a:gd name="connsiteY10" fmla="*/ 385434 h 608691"/>
              <a:gd name="connsiteX11" fmla="*/ 404041 w 555632"/>
              <a:gd name="connsiteY11" fmla="*/ 385434 h 608691"/>
              <a:gd name="connsiteX12" fmla="*/ 404041 w 555632"/>
              <a:gd name="connsiteY12" fmla="*/ 417891 h 608691"/>
              <a:gd name="connsiteX13" fmla="*/ 392107 w 555632"/>
              <a:gd name="connsiteY13" fmla="*/ 429808 h 608691"/>
              <a:gd name="connsiteX14" fmla="*/ 366784 w 555632"/>
              <a:gd name="connsiteY14" fmla="*/ 429808 h 608691"/>
              <a:gd name="connsiteX15" fmla="*/ 354851 w 555632"/>
              <a:gd name="connsiteY15" fmla="*/ 417891 h 608691"/>
              <a:gd name="connsiteX16" fmla="*/ 354851 w 555632"/>
              <a:gd name="connsiteY16" fmla="*/ 385434 h 608691"/>
              <a:gd name="connsiteX17" fmla="*/ 284316 w 555632"/>
              <a:gd name="connsiteY17" fmla="*/ 385434 h 608691"/>
              <a:gd name="connsiteX18" fmla="*/ 272382 w 555632"/>
              <a:gd name="connsiteY18" fmla="*/ 373517 h 608691"/>
              <a:gd name="connsiteX19" fmla="*/ 272382 w 555632"/>
              <a:gd name="connsiteY19" fmla="*/ 355496 h 608691"/>
              <a:gd name="connsiteX20" fmla="*/ 274225 w 555632"/>
              <a:gd name="connsiteY20" fmla="*/ 349199 h 608691"/>
              <a:gd name="connsiteX21" fmla="*/ 341074 w 555632"/>
              <a:gd name="connsiteY21" fmla="*/ 241655 h 608691"/>
              <a:gd name="connsiteX22" fmla="*/ 351261 w 555632"/>
              <a:gd name="connsiteY22" fmla="*/ 236035 h 608691"/>
              <a:gd name="connsiteX23" fmla="*/ 196524 w 555632"/>
              <a:gd name="connsiteY23" fmla="*/ 232859 h 608691"/>
              <a:gd name="connsiteX24" fmla="*/ 265811 w 555632"/>
              <a:gd name="connsiteY24" fmla="*/ 295150 h 608691"/>
              <a:gd name="connsiteX25" fmla="*/ 215059 w 555632"/>
              <a:gd name="connsiteY25" fmla="*/ 378076 h 608691"/>
              <a:gd name="connsiteX26" fmla="*/ 214768 w 555632"/>
              <a:gd name="connsiteY26" fmla="*/ 378366 h 608691"/>
              <a:gd name="connsiteX27" fmla="*/ 205452 w 555632"/>
              <a:gd name="connsiteY27" fmla="*/ 386116 h 608691"/>
              <a:gd name="connsiteX28" fmla="*/ 257271 w 555632"/>
              <a:gd name="connsiteY28" fmla="*/ 386116 h 608691"/>
              <a:gd name="connsiteX29" fmla="*/ 269207 w 555632"/>
              <a:gd name="connsiteY29" fmla="*/ 398032 h 608691"/>
              <a:gd name="connsiteX30" fmla="*/ 269207 w 555632"/>
              <a:gd name="connsiteY30" fmla="*/ 417892 h 608691"/>
              <a:gd name="connsiteX31" fmla="*/ 257271 w 555632"/>
              <a:gd name="connsiteY31" fmla="*/ 429807 h 608691"/>
              <a:gd name="connsiteX32" fmla="*/ 141212 w 555632"/>
              <a:gd name="connsiteY32" fmla="*/ 429807 h 608691"/>
              <a:gd name="connsiteX33" fmla="*/ 129276 w 555632"/>
              <a:gd name="connsiteY33" fmla="*/ 417892 h 608691"/>
              <a:gd name="connsiteX34" fmla="*/ 129276 w 555632"/>
              <a:gd name="connsiteY34" fmla="*/ 403070 h 608691"/>
              <a:gd name="connsiteX35" fmla="*/ 133255 w 555632"/>
              <a:gd name="connsiteY35" fmla="*/ 394157 h 608691"/>
              <a:gd name="connsiteX36" fmla="*/ 154603 w 555632"/>
              <a:gd name="connsiteY36" fmla="*/ 374879 h 608691"/>
              <a:gd name="connsiteX37" fmla="*/ 214380 w 555632"/>
              <a:gd name="connsiteY37" fmla="*/ 298831 h 608691"/>
              <a:gd name="connsiteX38" fmla="*/ 187694 w 555632"/>
              <a:gd name="connsiteY38" fmla="*/ 275678 h 608691"/>
              <a:gd name="connsiteX39" fmla="*/ 157903 w 555632"/>
              <a:gd name="connsiteY39" fmla="*/ 285075 h 608691"/>
              <a:gd name="connsiteX40" fmla="*/ 147811 w 555632"/>
              <a:gd name="connsiteY40" fmla="*/ 286238 h 608691"/>
              <a:gd name="connsiteX41" fmla="*/ 140533 w 555632"/>
              <a:gd name="connsiteY41" fmla="*/ 279360 h 608691"/>
              <a:gd name="connsiteX42" fmla="*/ 134128 w 555632"/>
              <a:gd name="connsiteY42" fmla="*/ 263278 h 608691"/>
              <a:gd name="connsiteX43" fmla="*/ 138883 w 555632"/>
              <a:gd name="connsiteY43" fmla="*/ 248844 h 608691"/>
              <a:gd name="connsiteX44" fmla="*/ 196524 w 555632"/>
              <a:gd name="connsiteY44" fmla="*/ 232859 h 608691"/>
              <a:gd name="connsiteX45" fmla="*/ 287229 w 555632"/>
              <a:gd name="connsiteY45" fmla="*/ 485 h 608691"/>
              <a:gd name="connsiteX46" fmla="*/ 304113 w 555632"/>
              <a:gd name="connsiteY46" fmla="*/ 6202 h 608691"/>
              <a:gd name="connsiteX47" fmla="*/ 376502 w 555632"/>
              <a:gd name="connsiteY47" fmla="*/ 96120 h 608691"/>
              <a:gd name="connsiteX48" fmla="*/ 379899 w 555632"/>
              <a:gd name="connsiteY48" fmla="*/ 109782 h 608691"/>
              <a:gd name="connsiteX49" fmla="*/ 371553 w 555632"/>
              <a:gd name="connsiteY49" fmla="*/ 121119 h 608691"/>
              <a:gd name="connsiteX50" fmla="*/ 269859 w 555632"/>
              <a:gd name="connsiteY50" fmla="*/ 176058 h 608691"/>
              <a:gd name="connsiteX51" fmla="*/ 252101 w 555632"/>
              <a:gd name="connsiteY51" fmla="*/ 174798 h 608691"/>
              <a:gd name="connsiteX52" fmla="*/ 245697 w 555632"/>
              <a:gd name="connsiteY52" fmla="*/ 158132 h 608691"/>
              <a:gd name="connsiteX53" fmla="*/ 254527 w 555632"/>
              <a:gd name="connsiteY53" fmla="*/ 114336 h 608691"/>
              <a:gd name="connsiteX54" fmla="*/ 59289 w 555632"/>
              <a:gd name="connsiteY54" fmla="*/ 331283 h 608691"/>
              <a:gd name="connsiteX55" fmla="*/ 277816 w 555632"/>
              <a:gd name="connsiteY55" fmla="*/ 549586 h 608691"/>
              <a:gd name="connsiteX56" fmla="*/ 496343 w 555632"/>
              <a:gd name="connsiteY56" fmla="*/ 331283 h 608691"/>
              <a:gd name="connsiteX57" fmla="*/ 448018 w 555632"/>
              <a:gd name="connsiteY57" fmla="*/ 194371 h 608691"/>
              <a:gd name="connsiteX58" fmla="*/ 452482 w 555632"/>
              <a:gd name="connsiteY58" fmla="*/ 152803 h 608691"/>
              <a:gd name="connsiteX59" fmla="*/ 494208 w 555632"/>
              <a:gd name="connsiteY59" fmla="*/ 157260 h 608691"/>
              <a:gd name="connsiteX60" fmla="*/ 555632 w 555632"/>
              <a:gd name="connsiteY60" fmla="*/ 331283 h 608691"/>
              <a:gd name="connsiteX61" fmla="*/ 277816 w 555632"/>
              <a:gd name="connsiteY61" fmla="*/ 608691 h 608691"/>
              <a:gd name="connsiteX62" fmla="*/ 0 w 555632"/>
              <a:gd name="connsiteY62" fmla="*/ 331283 h 608691"/>
              <a:gd name="connsiteX63" fmla="*/ 266657 w 555632"/>
              <a:gd name="connsiteY63" fmla="*/ 54165 h 608691"/>
              <a:gd name="connsiteX64" fmla="*/ 274905 w 555632"/>
              <a:gd name="connsiteY64" fmla="*/ 13275 h 608691"/>
              <a:gd name="connsiteX65" fmla="*/ 287229 w 555632"/>
              <a:gd name="connsiteY65" fmla="*/ 485 h 60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5632" h="608691">
                <a:moveTo>
                  <a:pt x="354851" y="290098"/>
                </a:moveTo>
                <a:lnTo>
                  <a:pt x="323804" y="344936"/>
                </a:lnTo>
                <a:lnTo>
                  <a:pt x="354851" y="344936"/>
                </a:lnTo>
                <a:close/>
                <a:moveTo>
                  <a:pt x="351261" y="236035"/>
                </a:moveTo>
                <a:lnTo>
                  <a:pt x="392107" y="236035"/>
                </a:lnTo>
                <a:cubicBezTo>
                  <a:pt x="398705" y="236035"/>
                  <a:pt x="404041" y="241364"/>
                  <a:pt x="404041" y="247952"/>
                </a:cubicBezTo>
                <a:lnTo>
                  <a:pt x="404041" y="344936"/>
                </a:lnTo>
                <a:lnTo>
                  <a:pt x="414422" y="344936"/>
                </a:lnTo>
                <a:cubicBezTo>
                  <a:pt x="421020" y="344936"/>
                  <a:pt x="426356" y="350264"/>
                  <a:pt x="426356" y="356853"/>
                </a:cubicBezTo>
                <a:lnTo>
                  <a:pt x="426356" y="373517"/>
                </a:lnTo>
                <a:cubicBezTo>
                  <a:pt x="426356" y="380105"/>
                  <a:pt x="421020" y="385434"/>
                  <a:pt x="414422" y="385434"/>
                </a:cubicBezTo>
                <a:lnTo>
                  <a:pt x="404041" y="385434"/>
                </a:lnTo>
                <a:lnTo>
                  <a:pt x="404041" y="417891"/>
                </a:lnTo>
                <a:cubicBezTo>
                  <a:pt x="404041" y="424479"/>
                  <a:pt x="398705" y="429808"/>
                  <a:pt x="392107" y="429808"/>
                </a:cubicBezTo>
                <a:lnTo>
                  <a:pt x="366784" y="429808"/>
                </a:lnTo>
                <a:cubicBezTo>
                  <a:pt x="360187" y="429808"/>
                  <a:pt x="354851" y="424479"/>
                  <a:pt x="354851" y="417891"/>
                </a:cubicBezTo>
                <a:lnTo>
                  <a:pt x="354851" y="385434"/>
                </a:lnTo>
                <a:lnTo>
                  <a:pt x="284316" y="385434"/>
                </a:lnTo>
                <a:cubicBezTo>
                  <a:pt x="277718" y="385434"/>
                  <a:pt x="272382" y="380105"/>
                  <a:pt x="272382" y="373517"/>
                </a:cubicBezTo>
                <a:lnTo>
                  <a:pt x="272382" y="355496"/>
                </a:lnTo>
                <a:cubicBezTo>
                  <a:pt x="272382" y="353268"/>
                  <a:pt x="273061" y="351040"/>
                  <a:pt x="274225" y="349199"/>
                </a:cubicBezTo>
                <a:lnTo>
                  <a:pt x="341074" y="241655"/>
                </a:lnTo>
                <a:cubicBezTo>
                  <a:pt x="343305" y="238167"/>
                  <a:pt x="347089" y="236035"/>
                  <a:pt x="351261" y="236035"/>
                </a:cubicBezTo>
                <a:close/>
                <a:moveTo>
                  <a:pt x="196524" y="232859"/>
                </a:moveTo>
                <a:cubicBezTo>
                  <a:pt x="238640" y="232859"/>
                  <a:pt x="265811" y="257272"/>
                  <a:pt x="265811" y="295150"/>
                </a:cubicBezTo>
                <a:cubicBezTo>
                  <a:pt x="265811" y="326344"/>
                  <a:pt x="245529" y="350854"/>
                  <a:pt x="215059" y="378076"/>
                </a:cubicBezTo>
                <a:cubicBezTo>
                  <a:pt x="214962" y="378173"/>
                  <a:pt x="214865" y="378269"/>
                  <a:pt x="214768" y="378366"/>
                </a:cubicBezTo>
                <a:lnTo>
                  <a:pt x="205452" y="386116"/>
                </a:lnTo>
                <a:lnTo>
                  <a:pt x="257271" y="386116"/>
                </a:lnTo>
                <a:cubicBezTo>
                  <a:pt x="263870" y="386116"/>
                  <a:pt x="269207" y="391445"/>
                  <a:pt x="269207" y="398032"/>
                </a:cubicBezTo>
                <a:lnTo>
                  <a:pt x="269207" y="417892"/>
                </a:lnTo>
                <a:cubicBezTo>
                  <a:pt x="269207" y="424479"/>
                  <a:pt x="263870" y="429807"/>
                  <a:pt x="257271" y="429807"/>
                </a:cubicBezTo>
                <a:lnTo>
                  <a:pt x="141212" y="429807"/>
                </a:lnTo>
                <a:cubicBezTo>
                  <a:pt x="134613" y="429807"/>
                  <a:pt x="129276" y="424479"/>
                  <a:pt x="129276" y="417892"/>
                </a:cubicBezTo>
                <a:lnTo>
                  <a:pt x="129276" y="403070"/>
                </a:lnTo>
                <a:cubicBezTo>
                  <a:pt x="129276" y="399679"/>
                  <a:pt x="130732" y="396482"/>
                  <a:pt x="133255" y="394157"/>
                </a:cubicBezTo>
                <a:lnTo>
                  <a:pt x="154603" y="374879"/>
                </a:lnTo>
                <a:cubicBezTo>
                  <a:pt x="194681" y="339132"/>
                  <a:pt x="213797" y="318594"/>
                  <a:pt x="214380" y="298831"/>
                </a:cubicBezTo>
                <a:cubicBezTo>
                  <a:pt x="214283" y="290113"/>
                  <a:pt x="210789" y="275678"/>
                  <a:pt x="187694" y="275678"/>
                </a:cubicBezTo>
                <a:cubicBezTo>
                  <a:pt x="177990" y="275678"/>
                  <a:pt x="167995" y="278875"/>
                  <a:pt x="157903" y="285075"/>
                </a:cubicBezTo>
                <a:cubicBezTo>
                  <a:pt x="154894" y="286916"/>
                  <a:pt x="151207" y="287400"/>
                  <a:pt x="147811" y="286238"/>
                </a:cubicBezTo>
                <a:cubicBezTo>
                  <a:pt x="144511" y="285172"/>
                  <a:pt x="141794" y="282556"/>
                  <a:pt x="140533" y="279360"/>
                </a:cubicBezTo>
                <a:lnTo>
                  <a:pt x="134128" y="263278"/>
                </a:lnTo>
                <a:cubicBezTo>
                  <a:pt x="132090" y="257950"/>
                  <a:pt x="134031" y="251944"/>
                  <a:pt x="138883" y="248844"/>
                </a:cubicBezTo>
                <a:cubicBezTo>
                  <a:pt x="155089" y="238575"/>
                  <a:pt x="175661" y="232859"/>
                  <a:pt x="196524" y="232859"/>
                </a:cubicBezTo>
                <a:close/>
                <a:moveTo>
                  <a:pt x="287229" y="485"/>
                </a:moveTo>
                <a:cubicBezTo>
                  <a:pt x="293536" y="-1065"/>
                  <a:pt x="300134" y="1163"/>
                  <a:pt x="304113" y="6202"/>
                </a:cubicBezTo>
                <a:lnTo>
                  <a:pt x="376502" y="96120"/>
                </a:lnTo>
                <a:cubicBezTo>
                  <a:pt x="379607" y="99996"/>
                  <a:pt x="380869" y="104937"/>
                  <a:pt x="379899" y="109782"/>
                </a:cubicBezTo>
                <a:cubicBezTo>
                  <a:pt x="378928" y="114627"/>
                  <a:pt x="375823" y="118793"/>
                  <a:pt x="371553" y="121119"/>
                </a:cubicBezTo>
                <a:lnTo>
                  <a:pt x="269859" y="176058"/>
                </a:lnTo>
                <a:cubicBezTo>
                  <a:pt x="264231" y="179061"/>
                  <a:pt x="257244" y="178577"/>
                  <a:pt x="252101" y="174798"/>
                </a:cubicBezTo>
                <a:cubicBezTo>
                  <a:pt x="246958" y="170922"/>
                  <a:pt x="244435" y="164430"/>
                  <a:pt x="245697" y="158132"/>
                </a:cubicBezTo>
                <a:lnTo>
                  <a:pt x="254527" y="114336"/>
                </a:lnTo>
                <a:cubicBezTo>
                  <a:pt x="144973" y="125963"/>
                  <a:pt x="59289" y="218885"/>
                  <a:pt x="59289" y="331283"/>
                </a:cubicBezTo>
                <a:cubicBezTo>
                  <a:pt x="59289" y="451626"/>
                  <a:pt x="157296" y="549586"/>
                  <a:pt x="277816" y="549586"/>
                </a:cubicBezTo>
                <a:cubicBezTo>
                  <a:pt x="398336" y="549586"/>
                  <a:pt x="496343" y="451626"/>
                  <a:pt x="496343" y="331283"/>
                </a:cubicBezTo>
                <a:cubicBezTo>
                  <a:pt x="496343" y="280898"/>
                  <a:pt x="479652" y="233613"/>
                  <a:pt x="448018" y="194371"/>
                </a:cubicBezTo>
                <a:cubicBezTo>
                  <a:pt x="437732" y="181677"/>
                  <a:pt x="439770" y="163074"/>
                  <a:pt x="452482" y="152803"/>
                </a:cubicBezTo>
                <a:cubicBezTo>
                  <a:pt x="465194" y="142532"/>
                  <a:pt x="483922" y="144567"/>
                  <a:pt x="494208" y="157260"/>
                </a:cubicBezTo>
                <a:cubicBezTo>
                  <a:pt x="533799" y="206386"/>
                  <a:pt x="555632" y="268108"/>
                  <a:pt x="555632" y="331283"/>
                </a:cubicBezTo>
                <a:cubicBezTo>
                  <a:pt x="555632" y="484279"/>
                  <a:pt x="431037" y="608691"/>
                  <a:pt x="277816" y="608691"/>
                </a:cubicBezTo>
                <a:cubicBezTo>
                  <a:pt x="124692" y="608691"/>
                  <a:pt x="0" y="484279"/>
                  <a:pt x="0" y="331283"/>
                </a:cubicBezTo>
                <a:cubicBezTo>
                  <a:pt x="0" y="182065"/>
                  <a:pt x="118676" y="59978"/>
                  <a:pt x="266657" y="54165"/>
                </a:cubicBezTo>
                <a:lnTo>
                  <a:pt x="274905" y="13275"/>
                </a:lnTo>
                <a:cubicBezTo>
                  <a:pt x="276166" y="6977"/>
                  <a:pt x="281018" y="2035"/>
                  <a:pt x="287229" y="48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out-of-basket-commercial-symbol_49779"/>
          <p:cNvSpPr>
            <a:spLocks noChangeAspect="1"/>
          </p:cNvSpPr>
          <p:nvPr/>
        </p:nvSpPr>
        <p:spPr bwMode="auto">
          <a:xfrm>
            <a:off x="9261975" y="3451668"/>
            <a:ext cx="439353" cy="438742"/>
          </a:xfrm>
          <a:custGeom>
            <a:avLst/>
            <a:gdLst>
              <a:gd name="connsiteX0" fmla="*/ 220168 w 608697"/>
              <a:gd name="connsiteY0" fmla="*/ 149793 h 607851"/>
              <a:gd name="connsiteX1" fmla="*/ 239222 w 608697"/>
              <a:gd name="connsiteY1" fmla="*/ 161748 h 607851"/>
              <a:gd name="connsiteX2" fmla="*/ 303540 w 608697"/>
              <a:gd name="connsiteY2" fmla="*/ 252175 h 607851"/>
              <a:gd name="connsiteX3" fmla="*/ 304361 w 608697"/>
              <a:gd name="connsiteY3" fmla="*/ 252026 h 607851"/>
              <a:gd name="connsiteX4" fmla="*/ 347190 w 608697"/>
              <a:gd name="connsiteY4" fmla="*/ 274596 h 607851"/>
              <a:gd name="connsiteX5" fmla="*/ 417850 w 608697"/>
              <a:gd name="connsiteY5" fmla="*/ 274596 h 607851"/>
              <a:gd name="connsiteX6" fmla="*/ 447173 w 608697"/>
              <a:gd name="connsiteY6" fmla="*/ 303943 h 607851"/>
              <a:gd name="connsiteX7" fmla="*/ 417775 w 608697"/>
              <a:gd name="connsiteY7" fmla="*/ 333291 h 607851"/>
              <a:gd name="connsiteX8" fmla="*/ 347190 w 608697"/>
              <a:gd name="connsiteY8" fmla="*/ 333291 h 607851"/>
              <a:gd name="connsiteX9" fmla="*/ 304361 w 608697"/>
              <a:gd name="connsiteY9" fmla="*/ 355861 h 607851"/>
              <a:gd name="connsiteX10" fmla="*/ 252354 w 608697"/>
              <a:gd name="connsiteY10" fmla="*/ 303943 h 607851"/>
              <a:gd name="connsiteX11" fmla="*/ 255712 w 608697"/>
              <a:gd name="connsiteY11" fmla="*/ 286216 h 607851"/>
              <a:gd name="connsiteX12" fmla="*/ 191320 w 608697"/>
              <a:gd name="connsiteY12" fmla="*/ 195714 h 607851"/>
              <a:gd name="connsiteX13" fmla="*/ 198259 w 608697"/>
              <a:gd name="connsiteY13" fmla="*/ 154820 h 607851"/>
              <a:gd name="connsiteX14" fmla="*/ 220168 w 608697"/>
              <a:gd name="connsiteY14" fmla="*/ 149793 h 607851"/>
              <a:gd name="connsiteX15" fmla="*/ 284730 w 608697"/>
              <a:gd name="connsiteY15" fmla="*/ 79259 h 607851"/>
              <a:gd name="connsiteX16" fmla="*/ 79369 w 608697"/>
              <a:gd name="connsiteY16" fmla="*/ 284409 h 607851"/>
              <a:gd name="connsiteX17" fmla="*/ 105701 w 608697"/>
              <a:gd name="connsiteY17" fmla="*/ 284409 h 607851"/>
              <a:gd name="connsiteX18" fmla="*/ 125320 w 608697"/>
              <a:gd name="connsiteY18" fmla="*/ 303925 h 607851"/>
              <a:gd name="connsiteX19" fmla="*/ 105701 w 608697"/>
              <a:gd name="connsiteY19" fmla="*/ 323517 h 607851"/>
              <a:gd name="connsiteX20" fmla="*/ 79369 w 608697"/>
              <a:gd name="connsiteY20" fmla="*/ 323517 h 607851"/>
              <a:gd name="connsiteX21" fmla="*/ 284805 w 608697"/>
              <a:gd name="connsiteY21" fmla="*/ 528592 h 607851"/>
              <a:gd name="connsiteX22" fmla="*/ 284805 w 608697"/>
              <a:gd name="connsiteY22" fmla="*/ 502296 h 607851"/>
              <a:gd name="connsiteX23" fmla="*/ 304349 w 608697"/>
              <a:gd name="connsiteY23" fmla="*/ 482705 h 607851"/>
              <a:gd name="connsiteX24" fmla="*/ 323967 w 608697"/>
              <a:gd name="connsiteY24" fmla="*/ 502296 h 607851"/>
              <a:gd name="connsiteX25" fmla="*/ 323967 w 608697"/>
              <a:gd name="connsiteY25" fmla="*/ 528592 h 607851"/>
              <a:gd name="connsiteX26" fmla="*/ 529328 w 608697"/>
              <a:gd name="connsiteY26" fmla="*/ 323442 h 607851"/>
              <a:gd name="connsiteX27" fmla="*/ 502996 w 608697"/>
              <a:gd name="connsiteY27" fmla="*/ 323442 h 607851"/>
              <a:gd name="connsiteX28" fmla="*/ 483377 w 608697"/>
              <a:gd name="connsiteY28" fmla="*/ 303925 h 607851"/>
              <a:gd name="connsiteX29" fmla="*/ 502996 w 608697"/>
              <a:gd name="connsiteY29" fmla="*/ 284334 h 607851"/>
              <a:gd name="connsiteX30" fmla="*/ 529328 w 608697"/>
              <a:gd name="connsiteY30" fmla="*/ 284334 h 607851"/>
              <a:gd name="connsiteX31" fmla="*/ 323893 w 608697"/>
              <a:gd name="connsiteY31" fmla="*/ 79259 h 607851"/>
              <a:gd name="connsiteX32" fmla="*/ 323893 w 608697"/>
              <a:gd name="connsiteY32" fmla="*/ 105555 h 607851"/>
              <a:gd name="connsiteX33" fmla="*/ 304349 w 608697"/>
              <a:gd name="connsiteY33" fmla="*/ 125146 h 607851"/>
              <a:gd name="connsiteX34" fmla="*/ 284730 w 608697"/>
              <a:gd name="connsiteY34" fmla="*/ 105555 h 607851"/>
              <a:gd name="connsiteX35" fmla="*/ 304349 w 608697"/>
              <a:gd name="connsiteY35" fmla="*/ 0 h 607851"/>
              <a:gd name="connsiteX36" fmla="*/ 608697 w 608697"/>
              <a:gd name="connsiteY36" fmla="*/ 303925 h 607851"/>
              <a:gd name="connsiteX37" fmla="*/ 304349 w 608697"/>
              <a:gd name="connsiteY37" fmla="*/ 607851 h 607851"/>
              <a:gd name="connsiteX38" fmla="*/ 0 w 608697"/>
              <a:gd name="connsiteY38" fmla="*/ 303925 h 607851"/>
              <a:gd name="connsiteX39" fmla="*/ 304349 w 608697"/>
              <a:gd name="connsiteY39" fmla="*/ 0 h 6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697" h="607851">
                <a:moveTo>
                  <a:pt x="220168" y="149793"/>
                </a:moveTo>
                <a:cubicBezTo>
                  <a:pt x="227582" y="151040"/>
                  <a:pt x="234522" y="155119"/>
                  <a:pt x="239222" y="161748"/>
                </a:cubicBezTo>
                <a:lnTo>
                  <a:pt x="303540" y="252175"/>
                </a:lnTo>
                <a:cubicBezTo>
                  <a:pt x="303839" y="252101"/>
                  <a:pt x="304062" y="252026"/>
                  <a:pt x="304361" y="252026"/>
                </a:cubicBezTo>
                <a:cubicBezTo>
                  <a:pt x="322119" y="252026"/>
                  <a:pt x="337863" y="261039"/>
                  <a:pt x="347190" y="274596"/>
                </a:cubicBezTo>
                <a:lnTo>
                  <a:pt x="417850" y="274596"/>
                </a:lnTo>
                <a:cubicBezTo>
                  <a:pt x="434041" y="274596"/>
                  <a:pt x="447173" y="287705"/>
                  <a:pt x="447173" y="303943"/>
                </a:cubicBezTo>
                <a:cubicBezTo>
                  <a:pt x="447173" y="320107"/>
                  <a:pt x="434041" y="333291"/>
                  <a:pt x="417775" y="333291"/>
                </a:cubicBezTo>
                <a:lnTo>
                  <a:pt x="347190" y="333291"/>
                </a:lnTo>
                <a:cubicBezTo>
                  <a:pt x="337863" y="346848"/>
                  <a:pt x="322194" y="355861"/>
                  <a:pt x="304361" y="355861"/>
                </a:cubicBezTo>
                <a:cubicBezTo>
                  <a:pt x="275634" y="355861"/>
                  <a:pt x="252354" y="332621"/>
                  <a:pt x="252354" y="303943"/>
                </a:cubicBezTo>
                <a:cubicBezTo>
                  <a:pt x="252354" y="297687"/>
                  <a:pt x="253698" y="291802"/>
                  <a:pt x="255712" y="286216"/>
                </a:cubicBezTo>
                <a:lnTo>
                  <a:pt x="191320" y="195714"/>
                </a:lnTo>
                <a:cubicBezTo>
                  <a:pt x="181918" y="182530"/>
                  <a:pt x="184977" y="164206"/>
                  <a:pt x="198259" y="154820"/>
                </a:cubicBezTo>
                <a:cubicBezTo>
                  <a:pt x="204862" y="150128"/>
                  <a:pt x="212753" y="148545"/>
                  <a:pt x="220168" y="149793"/>
                </a:cubicBezTo>
                <a:close/>
                <a:moveTo>
                  <a:pt x="284730" y="79259"/>
                </a:moveTo>
                <a:cubicBezTo>
                  <a:pt x="175746" y="88645"/>
                  <a:pt x="88768" y="175502"/>
                  <a:pt x="79369" y="284409"/>
                </a:cubicBezTo>
                <a:lnTo>
                  <a:pt x="105701" y="284409"/>
                </a:lnTo>
                <a:cubicBezTo>
                  <a:pt x="116517" y="284409"/>
                  <a:pt x="125320" y="293124"/>
                  <a:pt x="125320" y="303925"/>
                </a:cubicBezTo>
                <a:cubicBezTo>
                  <a:pt x="125320" y="314727"/>
                  <a:pt x="116517" y="323517"/>
                  <a:pt x="105701" y="323517"/>
                </a:cubicBezTo>
                <a:lnTo>
                  <a:pt x="79369" y="323517"/>
                </a:lnTo>
                <a:cubicBezTo>
                  <a:pt x="88768" y="432349"/>
                  <a:pt x="175746" y="519206"/>
                  <a:pt x="284805" y="528592"/>
                </a:cubicBezTo>
                <a:lnTo>
                  <a:pt x="284805" y="502296"/>
                </a:lnTo>
                <a:cubicBezTo>
                  <a:pt x="284805" y="491495"/>
                  <a:pt x="293532" y="482705"/>
                  <a:pt x="304349" y="482705"/>
                </a:cubicBezTo>
                <a:cubicBezTo>
                  <a:pt x="315165" y="482705"/>
                  <a:pt x="323967" y="491495"/>
                  <a:pt x="323967" y="502296"/>
                </a:cubicBezTo>
                <a:lnTo>
                  <a:pt x="323967" y="528592"/>
                </a:lnTo>
                <a:cubicBezTo>
                  <a:pt x="432951" y="519206"/>
                  <a:pt x="519929" y="432349"/>
                  <a:pt x="529328" y="323442"/>
                </a:cubicBezTo>
                <a:lnTo>
                  <a:pt x="502996" y="323442"/>
                </a:lnTo>
                <a:cubicBezTo>
                  <a:pt x="492179" y="323442"/>
                  <a:pt x="483377" y="314727"/>
                  <a:pt x="483377" y="303925"/>
                </a:cubicBezTo>
                <a:cubicBezTo>
                  <a:pt x="483377" y="293124"/>
                  <a:pt x="492179" y="284334"/>
                  <a:pt x="502996" y="284334"/>
                </a:cubicBezTo>
                <a:lnTo>
                  <a:pt x="529328" y="284334"/>
                </a:lnTo>
                <a:cubicBezTo>
                  <a:pt x="519929" y="175502"/>
                  <a:pt x="432951" y="88645"/>
                  <a:pt x="323893" y="79259"/>
                </a:cubicBezTo>
                <a:lnTo>
                  <a:pt x="323893" y="105555"/>
                </a:lnTo>
                <a:cubicBezTo>
                  <a:pt x="323893" y="116356"/>
                  <a:pt x="315165" y="125146"/>
                  <a:pt x="304349" y="125146"/>
                </a:cubicBezTo>
                <a:cubicBezTo>
                  <a:pt x="293532" y="125146"/>
                  <a:pt x="284730" y="116356"/>
                  <a:pt x="284730" y="105555"/>
                </a:cubicBezTo>
                <a:close/>
                <a:moveTo>
                  <a:pt x="304349" y="0"/>
                </a:moveTo>
                <a:cubicBezTo>
                  <a:pt x="472412" y="0"/>
                  <a:pt x="608697" y="136096"/>
                  <a:pt x="608697" y="303925"/>
                </a:cubicBezTo>
                <a:cubicBezTo>
                  <a:pt x="608697" y="471755"/>
                  <a:pt x="472412" y="607851"/>
                  <a:pt x="304349" y="607851"/>
                </a:cubicBezTo>
                <a:cubicBezTo>
                  <a:pt x="136285" y="607851"/>
                  <a:pt x="0" y="471755"/>
                  <a:pt x="0" y="303925"/>
                </a:cubicBezTo>
                <a:cubicBezTo>
                  <a:pt x="0" y="136096"/>
                  <a:pt x="136285" y="0"/>
                  <a:pt x="30434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" name="out-of-basket-commercial-symbol_49779"/>
          <p:cNvSpPr>
            <a:spLocks noChangeAspect="1"/>
          </p:cNvSpPr>
          <p:nvPr/>
        </p:nvSpPr>
        <p:spPr bwMode="auto">
          <a:xfrm>
            <a:off x="9903621" y="3460500"/>
            <a:ext cx="439353" cy="421079"/>
          </a:xfrm>
          <a:custGeom>
            <a:avLst/>
            <a:gdLst>
              <a:gd name="connsiteX0" fmla="*/ 413212 w 608062"/>
              <a:gd name="connsiteY0" fmla="*/ 336089 h 582771"/>
              <a:gd name="connsiteX1" fmla="*/ 402712 w 608062"/>
              <a:gd name="connsiteY1" fmla="*/ 339771 h 582771"/>
              <a:gd name="connsiteX2" fmla="*/ 396155 w 608062"/>
              <a:gd name="connsiteY2" fmla="*/ 353117 h 582771"/>
              <a:gd name="connsiteX3" fmla="*/ 396155 w 608062"/>
              <a:gd name="connsiteY3" fmla="*/ 364468 h 582771"/>
              <a:gd name="connsiteX4" fmla="*/ 413212 w 608062"/>
              <a:gd name="connsiteY4" fmla="*/ 381496 h 582771"/>
              <a:gd name="connsiteX5" fmla="*/ 424584 w 608062"/>
              <a:gd name="connsiteY5" fmla="*/ 381496 h 582771"/>
              <a:gd name="connsiteX6" fmla="*/ 441641 w 608062"/>
              <a:gd name="connsiteY6" fmla="*/ 364468 h 582771"/>
              <a:gd name="connsiteX7" fmla="*/ 441641 w 608062"/>
              <a:gd name="connsiteY7" fmla="*/ 353117 h 582771"/>
              <a:gd name="connsiteX8" fmla="*/ 424584 w 608062"/>
              <a:gd name="connsiteY8" fmla="*/ 336089 h 582771"/>
              <a:gd name="connsiteX9" fmla="*/ 416081 w 608062"/>
              <a:gd name="connsiteY9" fmla="*/ 336089 h 582771"/>
              <a:gd name="connsiteX10" fmla="*/ 370339 w 608062"/>
              <a:gd name="connsiteY10" fmla="*/ 285620 h 582771"/>
              <a:gd name="connsiteX11" fmla="*/ 523596 w 608062"/>
              <a:gd name="connsiteY11" fmla="*/ 285620 h 582771"/>
              <a:gd name="connsiteX12" fmla="*/ 561757 w 608062"/>
              <a:gd name="connsiteY12" fmla="*/ 285620 h 582771"/>
              <a:gd name="connsiteX13" fmla="*/ 572360 w 608062"/>
              <a:gd name="connsiteY13" fmla="*/ 285620 h 582771"/>
              <a:gd name="connsiteX14" fmla="*/ 573026 w 608062"/>
              <a:gd name="connsiteY14" fmla="*/ 285620 h 582771"/>
              <a:gd name="connsiteX15" fmla="*/ 573948 w 608062"/>
              <a:gd name="connsiteY15" fmla="*/ 285620 h 582771"/>
              <a:gd name="connsiteX16" fmla="*/ 585012 w 608062"/>
              <a:gd name="connsiteY16" fmla="*/ 287461 h 582771"/>
              <a:gd name="connsiteX17" fmla="*/ 596947 w 608062"/>
              <a:gd name="connsiteY17" fmla="*/ 294568 h 582771"/>
              <a:gd name="connsiteX18" fmla="*/ 608062 w 608062"/>
              <a:gd name="connsiteY18" fmla="*/ 319726 h 582771"/>
              <a:gd name="connsiteX19" fmla="*/ 608062 w 608062"/>
              <a:gd name="connsiteY19" fmla="*/ 395609 h 582771"/>
              <a:gd name="connsiteX20" fmla="*/ 596947 w 608062"/>
              <a:gd name="connsiteY20" fmla="*/ 420767 h 582771"/>
              <a:gd name="connsiteX21" fmla="*/ 585012 w 608062"/>
              <a:gd name="connsiteY21" fmla="*/ 427874 h 582771"/>
              <a:gd name="connsiteX22" fmla="*/ 573948 w 608062"/>
              <a:gd name="connsiteY22" fmla="*/ 429715 h 582771"/>
              <a:gd name="connsiteX23" fmla="*/ 573026 w 608062"/>
              <a:gd name="connsiteY23" fmla="*/ 429715 h 582771"/>
              <a:gd name="connsiteX24" fmla="*/ 370339 w 608062"/>
              <a:gd name="connsiteY24" fmla="*/ 429715 h 582771"/>
              <a:gd name="connsiteX25" fmla="*/ 336174 w 608062"/>
              <a:gd name="connsiteY25" fmla="*/ 395609 h 582771"/>
              <a:gd name="connsiteX26" fmla="*/ 336174 w 608062"/>
              <a:gd name="connsiteY26" fmla="*/ 357821 h 582771"/>
              <a:gd name="connsiteX27" fmla="*/ 336174 w 608062"/>
              <a:gd name="connsiteY27" fmla="*/ 347287 h 582771"/>
              <a:gd name="connsiteX28" fmla="*/ 336174 w 608062"/>
              <a:gd name="connsiteY28" fmla="*/ 336703 h 582771"/>
              <a:gd name="connsiteX29" fmla="*/ 336174 w 608062"/>
              <a:gd name="connsiteY29" fmla="*/ 319726 h 582771"/>
              <a:gd name="connsiteX30" fmla="*/ 370339 w 608062"/>
              <a:gd name="connsiteY30" fmla="*/ 285620 h 582771"/>
              <a:gd name="connsiteX31" fmla="*/ 34208 w 608062"/>
              <a:gd name="connsiteY31" fmla="*/ 134822 h 582771"/>
              <a:gd name="connsiteX32" fmla="*/ 54539 w 608062"/>
              <a:gd name="connsiteY32" fmla="*/ 134822 h 582771"/>
              <a:gd name="connsiteX33" fmla="*/ 60633 w 608062"/>
              <a:gd name="connsiteY33" fmla="*/ 134822 h 582771"/>
              <a:gd name="connsiteX34" fmla="*/ 93407 w 608062"/>
              <a:gd name="connsiteY34" fmla="*/ 134822 h 582771"/>
              <a:gd name="connsiteX35" fmla="*/ 132327 w 608062"/>
              <a:gd name="connsiteY35" fmla="*/ 134822 h 582771"/>
              <a:gd name="connsiteX36" fmla="*/ 429142 w 608062"/>
              <a:gd name="connsiteY36" fmla="*/ 134822 h 582771"/>
              <a:gd name="connsiteX37" fmla="*/ 509900 w 608062"/>
              <a:gd name="connsiteY37" fmla="*/ 134822 h 582771"/>
              <a:gd name="connsiteX38" fmla="*/ 520501 w 608062"/>
              <a:gd name="connsiteY38" fmla="*/ 134822 h 582771"/>
              <a:gd name="connsiteX39" fmla="*/ 531101 w 608062"/>
              <a:gd name="connsiteY39" fmla="*/ 134822 h 582771"/>
              <a:gd name="connsiteX40" fmla="*/ 538885 w 608062"/>
              <a:gd name="connsiteY40" fmla="*/ 134822 h 582771"/>
              <a:gd name="connsiteX41" fmla="*/ 572940 w 608062"/>
              <a:gd name="connsiteY41" fmla="*/ 168926 h 582771"/>
              <a:gd name="connsiteX42" fmla="*/ 572940 w 608062"/>
              <a:gd name="connsiteY42" fmla="*/ 261982 h 582771"/>
              <a:gd name="connsiteX43" fmla="*/ 565719 w 608062"/>
              <a:gd name="connsiteY43" fmla="*/ 261982 h 582771"/>
              <a:gd name="connsiteX44" fmla="*/ 555119 w 608062"/>
              <a:gd name="connsiteY44" fmla="*/ 261982 h 582771"/>
              <a:gd name="connsiteX45" fmla="*/ 544518 w 608062"/>
              <a:gd name="connsiteY45" fmla="*/ 261982 h 582771"/>
              <a:gd name="connsiteX46" fmla="*/ 370301 w 608062"/>
              <a:gd name="connsiteY46" fmla="*/ 261982 h 582771"/>
              <a:gd name="connsiteX47" fmla="*/ 363388 w 608062"/>
              <a:gd name="connsiteY47" fmla="*/ 262391 h 582771"/>
              <a:gd name="connsiteX48" fmla="*/ 328770 w 608062"/>
              <a:gd name="connsiteY48" fmla="*/ 279468 h 582771"/>
              <a:gd name="connsiteX49" fmla="*/ 312331 w 608062"/>
              <a:gd name="connsiteY49" fmla="*/ 319861 h 582771"/>
              <a:gd name="connsiteX50" fmla="*/ 312331 w 608062"/>
              <a:gd name="connsiteY50" fmla="*/ 343279 h 582771"/>
              <a:gd name="connsiteX51" fmla="*/ 312331 w 608062"/>
              <a:gd name="connsiteY51" fmla="*/ 353863 h 582771"/>
              <a:gd name="connsiteX52" fmla="*/ 312331 w 608062"/>
              <a:gd name="connsiteY52" fmla="*/ 364446 h 582771"/>
              <a:gd name="connsiteX53" fmla="*/ 312331 w 608062"/>
              <a:gd name="connsiteY53" fmla="*/ 395636 h 582771"/>
              <a:gd name="connsiteX54" fmla="*/ 370352 w 608062"/>
              <a:gd name="connsiteY54" fmla="*/ 453617 h 582771"/>
              <a:gd name="connsiteX55" fmla="*/ 572940 w 608062"/>
              <a:gd name="connsiteY55" fmla="*/ 453617 h 582771"/>
              <a:gd name="connsiteX56" fmla="*/ 572940 w 608062"/>
              <a:gd name="connsiteY56" fmla="*/ 548719 h 582771"/>
              <a:gd name="connsiteX57" fmla="*/ 538783 w 608062"/>
              <a:gd name="connsiteY57" fmla="*/ 582771 h 582771"/>
              <a:gd name="connsiteX58" fmla="*/ 34157 w 608062"/>
              <a:gd name="connsiteY58" fmla="*/ 582771 h 582771"/>
              <a:gd name="connsiteX59" fmla="*/ 0 w 608062"/>
              <a:gd name="connsiteY59" fmla="*/ 548719 h 582771"/>
              <a:gd name="connsiteX60" fmla="*/ 0 w 608062"/>
              <a:gd name="connsiteY60" fmla="*/ 211875 h 582771"/>
              <a:gd name="connsiteX61" fmla="*/ 0 w 608062"/>
              <a:gd name="connsiteY61" fmla="*/ 173016 h 582771"/>
              <a:gd name="connsiteX62" fmla="*/ 0 w 608062"/>
              <a:gd name="connsiteY62" fmla="*/ 168926 h 582771"/>
              <a:gd name="connsiteX63" fmla="*/ 1229 w 608062"/>
              <a:gd name="connsiteY63" fmla="*/ 159978 h 582771"/>
              <a:gd name="connsiteX64" fmla="*/ 7528 w 608062"/>
              <a:gd name="connsiteY64" fmla="*/ 147656 h 582771"/>
              <a:gd name="connsiteX65" fmla="*/ 34208 w 608062"/>
              <a:gd name="connsiteY65" fmla="*/ 134822 h 582771"/>
              <a:gd name="connsiteX66" fmla="*/ 459702 w 608062"/>
              <a:gd name="connsiteY66" fmla="*/ 46827 h 582771"/>
              <a:gd name="connsiteX67" fmla="*/ 492623 w 608062"/>
              <a:gd name="connsiteY67" fmla="*/ 71966 h 582771"/>
              <a:gd name="connsiteX68" fmla="*/ 503273 w 608062"/>
              <a:gd name="connsiteY68" fmla="*/ 110900 h 582771"/>
              <a:gd name="connsiteX69" fmla="*/ 417257 w 608062"/>
              <a:gd name="connsiteY69" fmla="*/ 110900 h 582771"/>
              <a:gd name="connsiteX70" fmla="*/ 219882 w 608062"/>
              <a:gd name="connsiteY70" fmla="*/ 110900 h 582771"/>
              <a:gd name="connsiteX71" fmla="*/ 393757 w 608062"/>
              <a:gd name="connsiteY71" fmla="*/ 63586 h 582771"/>
              <a:gd name="connsiteX72" fmla="*/ 450691 w 608062"/>
              <a:gd name="connsiteY72" fmla="*/ 48053 h 582771"/>
              <a:gd name="connsiteX73" fmla="*/ 459702 w 608062"/>
              <a:gd name="connsiteY73" fmla="*/ 46827 h 582771"/>
              <a:gd name="connsiteX74" fmla="*/ 351961 w 608062"/>
              <a:gd name="connsiteY74" fmla="*/ 1805 h 582771"/>
              <a:gd name="connsiteX75" fmla="*/ 371657 w 608062"/>
              <a:gd name="connsiteY75" fmla="*/ 18993 h 582771"/>
              <a:gd name="connsiteX76" fmla="*/ 384511 w 608062"/>
              <a:gd name="connsiteY76" fmla="*/ 44858 h 582771"/>
              <a:gd name="connsiteX77" fmla="*/ 142137 w 608062"/>
              <a:gd name="connsiteY77" fmla="*/ 110900 h 582771"/>
              <a:gd name="connsiteX78" fmla="*/ 108953 w 608062"/>
              <a:gd name="connsiteY78" fmla="*/ 110900 h 582771"/>
              <a:gd name="connsiteX79" fmla="*/ 325927 w 608062"/>
              <a:gd name="connsiteY79" fmla="*/ 3556 h 582771"/>
              <a:gd name="connsiteX80" fmla="*/ 351961 w 608062"/>
              <a:gd name="connsiteY80" fmla="*/ 1805 h 58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8062" h="582771">
                <a:moveTo>
                  <a:pt x="413212" y="336089"/>
                </a:moveTo>
                <a:cubicBezTo>
                  <a:pt x="409268" y="336089"/>
                  <a:pt x="405631" y="337521"/>
                  <a:pt x="402712" y="339771"/>
                </a:cubicBezTo>
                <a:cubicBezTo>
                  <a:pt x="398665" y="342839"/>
                  <a:pt x="396155" y="347696"/>
                  <a:pt x="396155" y="353117"/>
                </a:cubicBezTo>
                <a:lnTo>
                  <a:pt x="396155" y="364468"/>
                </a:lnTo>
                <a:cubicBezTo>
                  <a:pt x="396155" y="373877"/>
                  <a:pt x="403787" y="381496"/>
                  <a:pt x="413212" y="381496"/>
                </a:cubicBezTo>
                <a:lnTo>
                  <a:pt x="424584" y="381496"/>
                </a:lnTo>
                <a:cubicBezTo>
                  <a:pt x="434009" y="381496"/>
                  <a:pt x="441641" y="373877"/>
                  <a:pt x="441641" y="364468"/>
                </a:cubicBezTo>
                <a:lnTo>
                  <a:pt x="441641" y="353117"/>
                </a:lnTo>
                <a:cubicBezTo>
                  <a:pt x="441641" y="343708"/>
                  <a:pt x="434009" y="336089"/>
                  <a:pt x="424584" y="336089"/>
                </a:cubicBezTo>
                <a:lnTo>
                  <a:pt x="416081" y="336089"/>
                </a:lnTo>
                <a:close/>
                <a:moveTo>
                  <a:pt x="370339" y="285620"/>
                </a:moveTo>
                <a:lnTo>
                  <a:pt x="523596" y="285620"/>
                </a:lnTo>
                <a:lnTo>
                  <a:pt x="561757" y="285620"/>
                </a:lnTo>
                <a:lnTo>
                  <a:pt x="572360" y="285620"/>
                </a:lnTo>
                <a:lnTo>
                  <a:pt x="573026" y="285620"/>
                </a:lnTo>
                <a:lnTo>
                  <a:pt x="573948" y="285620"/>
                </a:lnTo>
                <a:cubicBezTo>
                  <a:pt x="577841" y="285620"/>
                  <a:pt x="581529" y="286336"/>
                  <a:pt x="585012" y="287461"/>
                </a:cubicBezTo>
                <a:cubicBezTo>
                  <a:pt x="589520" y="289046"/>
                  <a:pt x="593515" y="291449"/>
                  <a:pt x="596947" y="294568"/>
                </a:cubicBezTo>
                <a:cubicBezTo>
                  <a:pt x="603759" y="300756"/>
                  <a:pt x="608062" y="309755"/>
                  <a:pt x="608062" y="319726"/>
                </a:cubicBezTo>
                <a:lnTo>
                  <a:pt x="608062" y="395609"/>
                </a:lnTo>
                <a:cubicBezTo>
                  <a:pt x="608062" y="405580"/>
                  <a:pt x="603759" y="414579"/>
                  <a:pt x="596947" y="420767"/>
                </a:cubicBezTo>
                <a:cubicBezTo>
                  <a:pt x="593515" y="423886"/>
                  <a:pt x="589520" y="426340"/>
                  <a:pt x="585012" y="427874"/>
                </a:cubicBezTo>
                <a:cubicBezTo>
                  <a:pt x="581529" y="428999"/>
                  <a:pt x="577841" y="429715"/>
                  <a:pt x="573948" y="429715"/>
                </a:cubicBezTo>
                <a:lnTo>
                  <a:pt x="573026" y="429715"/>
                </a:lnTo>
                <a:lnTo>
                  <a:pt x="370339" y="429715"/>
                </a:lnTo>
                <a:cubicBezTo>
                  <a:pt x="351489" y="429715"/>
                  <a:pt x="336174" y="414426"/>
                  <a:pt x="336174" y="395609"/>
                </a:cubicBezTo>
                <a:lnTo>
                  <a:pt x="336174" y="357821"/>
                </a:lnTo>
                <a:lnTo>
                  <a:pt x="336174" y="347287"/>
                </a:lnTo>
                <a:lnTo>
                  <a:pt x="336174" y="336703"/>
                </a:lnTo>
                <a:lnTo>
                  <a:pt x="336174" y="319726"/>
                </a:lnTo>
                <a:cubicBezTo>
                  <a:pt x="336174" y="300909"/>
                  <a:pt x="351489" y="285620"/>
                  <a:pt x="370339" y="285620"/>
                </a:cubicBezTo>
                <a:close/>
                <a:moveTo>
                  <a:pt x="34208" y="134822"/>
                </a:moveTo>
                <a:lnTo>
                  <a:pt x="54539" y="134822"/>
                </a:lnTo>
                <a:lnTo>
                  <a:pt x="60633" y="134822"/>
                </a:lnTo>
                <a:lnTo>
                  <a:pt x="93407" y="134822"/>
                </a:lnTo>
                <a:lnTo>
                  <a:pt x="132327" y="134822"/>
                </a:lnTo>
                <a:lnTo>
                  <a:pt x="429142" y="134822"/>
                </a:lnTo>
                <a:lnTo>
                  <a:pt x="509900" y="134822"/>
                </a:lnTo>
                <a:lnTo>
                  <a:pt x="520501" y="134822"/>
                </a:lnTo>
                <a:lnTo>
                  <a:pt x="531101" y="134822"/>
                </a:lnTo>
                <a:lnTo>
                  <a:pt x="538885" y="134822"/>
                </a:lnTo>
                <a:cubicBezTo>
                  <a:pt x="557730" y="134822"/>
                  <a:pt x="572991" y="150110"/>
                  <a:pt x="572940" y="168926"/>
                </a:cubicBezTo>
                <a:lnTo>
                  <a:pt x="572940" y="261982"/>
                </a:lnTo>
                <a:lnTo>
                  <a:pt x="565719" y="261982"/>
                </a:lnTo>
                <a:lnTo>
                  <a:pt x="555119" y="261982"/>
                </a:lnTo>
                <a:lnTo>
                  <a:pt x="544518" y="261982"/>
                </a:lnTo>
                <a:lnTo>
                  <a:pt x="370301" y="261982"/>
                </a:lnTo>
                <a:cubicBezTo>
                  <a:pt x="367945" y="261982"/>
                  <a:pt x="365641" y="262084"/>
                  <a:pt x="363388" y="262391"/>
                </a:cubicBezTo>
                <a:cubicBezTo>
                  <a:pt x="349868" y="263925"/>
                  <a:pt x="337783" y="270214"/>
                  <a:pt x="328770" y="279468"/>
                </a:cubicBezTo>
                <a:cubicBezTo>
                  <a:pt x="318579" y="289899"/>
                  <a:pt x="312331" y="304164"/>
                  <a:pt x="312331" y="319861"/>
                </a:cubicBezTo>
                <a:lnTo>
                  <a:pt x="312331" y="343279"/>
                </a:lnTo>
                <a:lnTo>
                  <a:pt x="312331" y="353863"/>
                </a:lnTo>
                <a:lnTo>
                  <a:pt x="312331" y="364446"/>
                </a:lnTo>
                <a:lnTo>
                  <a:pt x="312331" y="395636"/>
                </a:lnTo>
                <a:cubicBezTo>
                  <a:pt x="312331" y="427643"/>
                  <a:pt x="338346" y="453617"/>
                  <a:pt x="370352" y="453617"/>
                </a:cubicBezTo>
                <a:lnTo>
                  <a:pt x="572940" y="453617"/>
                </a:lnTo>
                <a:lnTo>
                  <a:pt x="572940" y="548719"/>
                </a:lnTo>
                <a:cubicBezTo>
                  <a:pt x="572940" y="567534"/>
                  <a:pt x="557628" y="582771"/>
                  <a:pt x="538783" y="582771"/>
                </a:cubicBezTo>
                <a:lnTo>
                  <a:pt x="34157" y="582771"/>
                </a:lnTo>
                <a:cubicBezTo>
                  <a:pt x="15312" y="582771"/>
                  <a:pt x="0" y="567534"/>
                  <a:pt x="0" y="548719"/>
                </a:cubicBezTo>
                <a:lnTo>
                  <a:pt x="0" y="211875"/>
                </a:lnTo>
                <a:lnTo>
                  <a:pt x="0" y="173016"/>
                </a:lnTo>
                <a:lnTo>
                  <a:pt x="0" y="168926"/>
                </a:lnTo>
                <a:cubicBezTo>
                  <a:pt x="0" y="165858"/>
                  <a:pt x="461" y="162841"/>
                  <a:pt x="1229" y="159978"/>
                </a:cubicBezTo>
                <a:cubicBezTo>
                  <a:pt x="2458" y="155427"/>
                  <a:pt x="4660" y="151235"/>
                  <a:pt x="7528" y="147656"/>
                </a:cubicBezTo>
                <a:cubicBezTo>
                  <a:pt x="13776" y="139782"/>
                  <a:pt x="23403" y="134822"/>
                  <a:pt x="34208" y="134822"/>
                </a:cubicBezTo>
                <a:close/>
                <a:moveTo>
                  <a:pt x="459702" y="46827"/>
                </a:moveTo>
                <a:cubicBezTo>
                  <a:pt x="474755" y="46827"/>
                  <a:pt x="488527" y="56739"/>
                  <a:pt x="492623" y="71966"/>
                </a:cubicBezTo>
                <a:lnTo>
                  <a:pt x="503273" y="110900"/>
                </a:lnTo>
                <a:lnTo>
                  <a:pt x="417257" y="110900"/>
                </a:lnTo>
                <a:lnTo>
                  <a:pt x="219882" y="110900"/>
                </a:lnTo>
                <a:lnTo>
                  <a:pt x="393757" y="63586"/>
                </a:lnTo>
                <a:lnTo>
                  <a:pt x="450691" y="48053"/>
                </a:lnTo>
                <a:cubicBezTo>
                  <a:pt x="453712" y="47236"/>
                  <a:pt x="456732" y="46827"/>
                  <a:pt x="459702" y="46827"/>
                </a:cubicBezTo>
                <a:close/>
                <a:moveTo>
                  <a:pt x="351961" y="1805"/>
                </a:moveTo>
                <a:cubicBezTo>
                  <a:pt x="360237" y="4604"/>
                  <a:pt x="367458" y="10559"/>
                  <a:pt x="371657" y="18993"/>
                </a:cubicBezTo>
                <a:lnTo>
                  <a:pt x="384511" y="44858"/>
                </a:lnTo>
                <a:lnTo>
                  <a:pt x="142137" y="110900"/>
                </a:lnTo>
                <a:lnTo>
                  <a:pt x="108953" y="110900"/>
                </a:lnTo>
                <a:lnTo>
                  <a:pt x="325927" y="3556"/>
                </a:lnTo>
                <a:cubicBezTo>
                  <a:pt x="334351" y="-636"/>
                  <a:pt x="343684" y="-993"/>
                  <a:pt x="351961" y="180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" name="out-of-basket-commercial-symbol_49779"/>
          <p:cNvSpPr>
            <a:spLocks noChangeAspect="1"/>
          </p:cNvSpPr>
          <p:nvPr/>
        </p:nvSpPr>
        <p:spPr bwMode="auto">
          <a:xfrm>
            <a:off x="264417" y="4057488"/>
            <a:ext cx="439353" cy="305995"/>
          </a:xfrm>
          <a:custGeom>
            <a:avLst/>
            <a:gdLst>
              <a:gd name="T0" fmla="*/ 6851 w 6935"/>
              <a:gd name="T1" fmla="*/ 4510 h 4837"/>
              <a:gd name="T2" fmla="*/ 5693 w 6935"/>
              <a:gd name="T3" fmla="*/ 2503 h 4837"/>
              <a:gd name="T4" fmla="*/ 6284 w 6935"/>
              <a:gd name="T5" fmla="*/ 1374 h 4837"/>
              <a:gd name="T6" fmla="*/ 4910 w 6935"/>
              <a:gd name="T7" fmla="*/ 0 h 4837"/>
              <a:gd name="T8" fmla="*/ 3536 w 6935"/>
              <a:gd name="T9" fmla="*/ 1374 h 4837"/>
              <a:gd name="T10" fmla="*/ 4127 w 6935"/>
              <a:gd name="T11" fmla="*/ 2503 h 4837"/>
              <a:gd name="T12" fmla="*/ 3467 w 6935"/>
              <a:gd name="T13" fmla="*/ 3646 h 4837"/>
              <a:gd name="T14" fmla="*/ 2807 w 6935"/>
              <a:gd name="T15" fmla="*/ 2503 h 4837"/>
              <a:gd name="T16" fmla="*/ 3399 w 6935"/>
              <a:gd name="T17" fmla="*/ 1374 h 4837"/>
              <a:gd name="T18" fmla="*/ 2025 w 6935"/>
              <a:gd name="T19" fmla="*/ 0 h 4837"/>
              <a:gd name="T20" fmla="*/ 650 w 6935"/>
              <a:gd name="T21" fmla="*/ 1374 h 4837"/>
              <a:gd name="T22" fmla="*/ 1242 w 6935"/>
              <a:gd name="T23" fmla="*/ 2503 h 4837"/>
              <a:gd name="T24" fmla="*/ 83 w 6935"/>
              <a:gd name="T25" fmla="*/ 4510 h 4837"/>
              <a:gd name="T26" fmla="*/ 272 w 6935"/>
              <a:gd name="T27" fmla="*/ 4837 h 4837"/>
              <a:gd name="T28" fmla="*/ 6663 w 6935"/>
              <a:gd name="T29" fmla="*/ 4837 h 4837"/>
              <a:gd name="T30" fmla="*/ 6851 w 6935"/>
              <a:gd name="T31" fmla="*/ 4510 h 4837"/>
              <a:gd name="T32" fmla="*/ 2502 w 6935"/>
              <a:gd name="T33" fmla="*/ 3409 h 4837"/>
              <a:gd name="T34" fmla="*/ 2299 w 6935"/>
              <a:gd name="T35" fmla="*/ 3873 h 4837"/>
              <a:gd name="T36" fmla="*/ 2253 w 6935"/>
              <a:gd name="T37" fmla="*/ 3615 h 4837"/>
              <a:gd name="T38" fmla="*/ 2371 w 6935"/>
              <a:gd name="T39" fmla="*/ 3411 h 4837"/>
              <a:gd name="T40" fmla="*/ 2182 w 6935"/>
              <a:gd name="T41" fmla="*/ 3085 h 4837"/>
              <a:gd name="T42" fmla="*/ 1867 w 6935"/>
              <a:gd name="T43" fmla="*/ 3085 h 4837"/>
              <a:gd name="T44" fmla="*/ 1678 w 6935"/>
              <a:gd name="T45" fmla="*/ 3411 h 4837"/>
              <a:gd name="T46" fmla="*/ 1796 w 6935"/>
              <a:gd name="T47" fmla="*/ 3615 h 4837"/>
              <a:gd name="T48" fmla="*/ 1750 w 6935"/>
              <a:gd name="T49" fmla="*/ 3873 h 4837"/>
              <a:gd name="T50" fmla="*/ 1407 w 6935"/>
              <a:gd name="T51" fmla="*/ 3088 h 4837"/>
              <a:gd name="T52" fmla="*/ 1635 w 6935"/>
              <a:gd name="T53" fmla="*/ 2693 h 4837"/>
              <a:gd name="T54" fmla="*/ 2414 w 6935"/>
              <a:gd name="T55" fmla="*/ 2693 h 4837"/>
              <a:gd name="T56" fmla="*/ 2642 w 6935"/>
              <a:gd name="T57" fmla="*/ 3088 h 4837"/>
              <a:gd name="T58" fmla="*/ 2502 w 6935"/>
              <a:gd name="T59" fmla="*/ 3409 h 4837"/>
              <a:gd name="T60" fmla="*/ 5178 w 6935"/>
              <a:gd name="T61" fmla="*/ 4401 h 4837"/>
              <a:gd name="T62" fmla="*/ 4643 w 6935"/>
              <a:gd name="T63" fmla="*/ 4401 h 4837"/>
              <a:gd name="T64" fmla="*/ 4643 w 6935"/>
              <a:gd name="T65" fmla="*/ 2723 h 4837"/>
              <a:gd name="T66" fmla="*/ 5178 w 6935"/>
              <a:gd name="T67" fmla="*/ 2723 h 4837"/>
              <a:gd name="T68" fmla="*/ 5178 w 6935"/>
              <a:gd name="T69" fmla="*/ 4401 h 4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935" h="4837">
                <a:moveTo>
                  <a:pt x="6851" y="4510"/>
                </a:moveTo>
                <a:lnTo>
                  <a:pt x="5693" y="2503"/>
                </a:lnTo>
                <a:cubicBezTo>
                  <a:pt x="6051" y="2254"/>
                  <a:pt x="6284" y="1839"/>
                  <a:pt x="6284" y="1374"/>
                </a:cubicBezTo>
                <a:cubicBezTo>
                  <a:pt x="6284" y="617"/>
                  <a:pt x="5668" y="0"/>
                  <a:pt x="4910" y="0"/>
                </a:cubicBezTo>
                <a:cubicBezTo>
                  <a:pt x="4152" y="0"/>
                  <a:pt x="3536" y="617"/>
                  <a:pt x="3536" y="1374"/>
                </a:cubicBezTo>
                <a:cubicBezTo>
                  <a:pt x="3536" y="1839"/>
                  <a:pt x="3769" y="2254"/>
                  <a:pt x="4127" y="2503"/>
                </a:cubicBezTo>
                <a:lnTo>
                  <a:pt x="3467" y="3646"/>
                </a:lnTo>
                <a:cubicBezTo>
                  <a:pt x="3001" y="2840"/>
                  <a:pt x="3166" y="3125"/>
                  <a:pt x="2807" y="2503"/>
                </a:cubicBezTo>
                <a:cubicBezTo>
                  <a:pt x="3166" y="2254"/>
                  <a:pt x="3399" y="1839"/>
                  <a:pt x="3399" y="1374"/>
                </a:cubicBezTo>
                <a:cubicBezTo>
                  <a:pt x="3399" y="617"/>
                  <a:pt x="2782" y="0"/>
                  <a:pt x="2025" y="0"/>
                </a:cubicBezTo>
                <a:cubicBezTo>
                  <a:pt x="1267" y="0"/>
                  <a:pt x="650" y="617"/>
                  <a:pt x="650" y="1374"/>
                </a:cubicBezTo>
                <a:cubicBezTo>
                  <a:pt x="650" y="1839"/>
                  <a:pt x="883" y="2254"/>
                  <a:pt x="1242" y="2503"/>
                </a:cubicBezTo>
                <a:cubicBezTo>
                  <a:pt x="732" y="3386"/>
                  <a:pt x="1002" y="2919"/>
                  <a:pt x="83" y="4510"/>
                </a:cubicBezTo>
                <a:cubicBezTo>
                  <a:pt x="0" y="4655"/>
                  <a:pt x="104" y="4837"/>
                  <a:pt x="272" y="4837"/>
                </a:cubicBezTo>
                <a:lnTo>
                  <a:pt x="6663" y="4837"/>
                </a:lnTo>
                <a:cubicBezTo>
                  <a:pt x="6830" y="4837"/>
                  <a:pt x="6935" y="4655"/>
                  <a:pt x="6851" y="4510"/>
                </a:cubicBezTo>
                <a:close/>
                <a:moveTo>
                  <a:pt x="2502" y="3409"/>
                </a:moveTo>
                <a:lnTo>
                  <a:pt x="2299" y="3873"/>
                </a:lnTo>
                <a:lnTo>
                  <a:pt x="2253" y="3615"/>
                </a:lnTo>
                <a:lnTo>
                  <a:pt x="2371" y="3411"/>
                </a:lnTo>
                <a:cubicBezTo>
                  <a:pt x="2454" y="3266"/>
                  <a:pt x="2349" y="3085"/>
                  <a:pt x="2182" y="3085"/>
                </a:cubicBezTo>
                <a:lnTo>
                  <a:pt x="1867" y="3085"/>
                </a:lnTo>
                <a:cubicBezTo>
                  <a:pt x="1700" y="3085"/>
                  <a:pt x="1595" y="3266"/>
                  <a:pt x="1678" y="3411"/>
                </a:cubicBezTo>
                <a:lnTo>
                  <a:pt x="1796" y="3615"/>
                </a:lnTo>
                <a:lnTo>
                  <a:pt x="1750" y="3873"/>
                </a:lnTo>
                <a:lnTo>
                  <a:pt x="1407" y="3088"/>
                </a:lnTo>
                <a:lnTo>
                  <a:pt x="1635" y="2693"/>
                </a:lnTo>
                <a:cubicBezTo>
                  <a:pt x="1887" y="2767"/>
                  <a:pt x="2164" y="2767"/>
                  <a:pt x="2414" y="2693"/>
                </a:cubicBezTo>
                <a:lnTo>
                  <a:pt x="2642" y="3088"/>
                </a:lnTo>
                <a:lnTo>
                  <a:pt x="2502" y="3409"/>
                </a:lnTo>
                <a:close/>
                <a:moveTo>
                  <a:pt x="5178" y="4401"/>
                </a:moveTo>
                <a:lnTo>
                  <a:pt x="4643" y="4401"/>
                </a:lnTo>
                <a:lnTo>
                  <a:pt x="4643" y="2723"/>
                </a:lnTo>
                <a:cubicBezTo>
                  <a:pt x="4822" y="2758"/>
                  <a:pt x="5011" y="2756"/>
                  <a:pt x="5178" y="2723"/>
                </a:cubicBezTo>
                <a:lnTo>
                  <a:pt x="5178" y="44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" name="out-of-basket-commercial-symbol_49779"/>
          <p:cNvSpPr>
            <a:spLocks noChangeAspect="1"/>
          </p:cNvSpPr>
          <p:nvPr/>
        </p:nvSpPr>
        <p:spPr bwMode="auto">
          <a:xfrm>
            <a:off x="920577" y="3991141"/>
            <a:ext cx="439353" cy="438689"/>
          </a:xfrm>
          <a:custGeom>
            <a:avLst/>
            <a:gdLst>
              <a:gd name="connsiteX0" fmla="*/ 315702 w 607639"/>
              <a:gd name="connsiteY0" fmla="*/ 312224 h 606722"/>
              <a:gd name="connsiteX1" fmla="*/ 315702 w 607639"/>
              <a:gd name="connsiteY1" fmla="*/ 447744 h 606722"/>
              <a:gd name="connsiteX2" fmla="*/ 363134 w 607639"/>
              <a:gd name="connsiteY2" fmla="*/ 430149 h 606722"/>
              <a:gd name="connsiteX3" fmla="*/ 388319 w 607639"/>
              <a:gd name="connsiteY3" fmla="*/ 381362 h 606722"/>
              <a:gd name="connsiteX4" fmla="*/ 371678 w 607639"/>
              <a:gd name="connsiteY4" fmla="*/ 335863 h 606722"/>
              <a:gd name="connsiteX5" fmla="*/ 315702 w 607639"/>
              <a:gd name="connsiteY5" fmla="*/ 312224 h 606722"/>
              <a:gd name="connsiteX6" fmla="*/ 291496 w 607639"/>
              <a:gd name="connsiteY6" fmla="*/ 150578 h 606722"/>
              <a:gd name="connsiteX7" fmla="*/ 246822 w 607639"/>
              <a:gd name="connsiteY7" fmla="*/ 166218 h 606722"/>
              <a:gd name="connsiteX8" fmla="*/ 224041 w 607639"/>
              <a:gd name="connsiteY8" fmla="*/ 212695 h 606722"/>
              <a:gd name="connsiteX9" fmla="*/ 239258 w 607639"/>
              <a:gd name="connsiteY9" fmla="*/ 252507 h 606722"/>
              <a:gd name="connsiteX10" fmla="*/ 291496 w 607639"/>
              <a:gd name="connsiteY10" fmla="*/ 278100 h 606722"/>
              <a:gd name="connsiteX11" fmla="*/ 303332 w 607639"/>
              <a:gd name="connsiteY11" fmla="*/ 87572 h 606722"/>
              <a:gd name="connsiteX12" fmla="*/ 315702 w 607639"/>
              <a:gd name="connsiteY12" fmla="*/ 99391 h 606722"/>
              <a:gd name="connsiteX13" fmla="*/ 315702 w 607639"/>
              <a:gd name="connsiteY13" fmla="*/ 124984 h 606722"/>
              <a:gd name="connsiteX14" fmla="*/ 382623 w 607639"/>
              <a:gd name="connsiteY14" fmla="*/ 149156 h 606722"/>
              <a:gd name="connsiteX15" fmla="*/ 407719 w 607639"/>
              <a:gd name="connsiteY15" fmla="*/ 208874 h 606722"/>
              <a:gd name="connsiteX16" fmla="*/ 403003 w 607639"/>
              <a:gd name="connsiteY16" fmla="*/ 221670 h 606722"/>
              <a:gd name="connsiteX17" fmla="*/ 393035 w 607639"/>
              <a:gd name="connsiteY17" fmla="*/ 225936 h 606722"/>
              <a:gd name="connsiteX18" fmla="*/ 383068 w 607639"/>
              <a:gd name="connsiteY18" fmla="*/ 221670 h 606722"/>
              <a:gd name="connsiteX19" fmla="*/ 378352 w 607639"/>
              <a:gd name="connsiteY19" fmla="*/ 208874 h 606722"/>
              <a:gd name="connsiteX20" fmla="*/ 356460 w 607639"/>
              <a:gd name="connsiteY20" fmla="*/ 163819 h 606722"/>
              <a:gd name="connsiteX21" fmla="*/ 315702 w 607639"/>
              <a:gd name="connsiteY21" fmla="*/ 151022 h 606722"/>
              <a:gd name="connsiteX22" fmla="*/ 315702 w 607639"/>
              <a:gd name="connsiteY22" fmla="*/ 284676 h 606722"/>
              <a:gd name="connsiteX23" fmla="*/ 392057 w 607639"/>
              <a:gd name="connsiteY23" fmla="*/ 318356 h 606722"/>
              <a:gd name="connsiteX24" fmla="*/ 418665 w 607639"/>
              <a:gd name="connsiteY24" fmla="*/ 378518 h 606722"/>
              <a:gd name="connsiteX25" fmla="*/ 387785 w 607639"/>
              <a:gd name="connsiteY25" fmla="*/ 446322 h 606722"/>
              <a:gd name="connsiteX26" fmla="*/ 315613 w 607639"/>
              <a:gd name="connsiteY26" fmla="*/ 474315 h 606722"/>
              <a:gd name="connsiteX27" fmla="*/ 315613 w 607639"/>
              <a:gd name="connsiteY27" fmla="*/ 508440 h 606722"/>
              <a:gd name="connsiteX28" fmla="*/ 303332 w 607639"/>
              <a:gd name="connsiteY28" fmla="*/ 520703 h 606722"/>
              <a:gd name="connsiteX29" fmla="*/ 291407 w 607639"/>
              <a:gd name="connsiteY29" fmla="*/ 508440 h 606722"/>
              <a:gd name="connsiteX30" fmla="*/ 291407 w 607639"/>
              <a:gd name="connsiteY30" fmla="*/ 473782 h 606722"/>
              <a:gd name="connsiteX31" fmla="*/ 220214 w 607639"/>
              <a:gd name="connsiteY31" fmla="*/ 451032 h 606722"/>
              <a:gd name="connsiteX32" fmla="*/ 186575 w 607639"/>
              <a:gd name="connsiteY32" fmla="*/ 367143 h 606722"/>
              <a:gd name="connsiteX33" fmla="*/ 190847 w 607639"/>
              <a:gd name="connsiteY33" fmla="*/ 354791 h 606722"/>
              <a:gd name="connsiteX34" fmla="*/ 200369 w 607639"/>
              <a:gd name="connsiteY34" fmla="*/ 350525 h 606722"/>
              <a:gd name="connsiteX35" fmla="*/ 209802 w 607639"/>
              <a:gd name="connsiteY35" fmla="*/ 354791 h 606722"/>
              <a:gd name="connsiteX36" fmla="*/ 214073 w 607639"/>
              <a:gd name="connsiteY36" fmla="*/ 367143 h 606722"/>
              <a:gd name="connsiteX37" fmla="*/ 238279 w 607639"/>
              <a:gd name="connsiteY37" fmla="*/ 428816 h 606722"/>
              <a:gd name="connsiteX38" fmla="*/ 291496 w 607639"/>
              <a:gd name="connsiteY38" fmla="*/ 447744 h 606722"/>
              <a:gd name="connsiteX39" fmla="*/ 291496 w 607639"/>
              <a:gd name="connsiteY39" fmla="*/ 304582 h 606722"/>
              <a:gd name="connsiteX40" fmla="*/ 219769 w 607639"/>
              <a:gd name="connsiteY40" fmla="*/ 273301 h 606722"/>
              <a:gd name="connsiteX41" fmla="*/ 194139 w 607639"/>
              <a:gd name="connsiteY41" fmla="*/ 215983 h 606722"/>
              <a:gd name="connsiteX42" fmla="*/ 223151 w 607639"/>
              <a:gd name="connsiteY42" fmla="*/ 149156 h 606722"/>
              <a:gd name="connsiteX43" fmla="*/ 291496 w 607639"/>
              <a:gd name="connsiteY43" fmla="*/ 124984 h 606722"/>
              <a:gd name="connsiteX44" fmla="*/ 291496 w 607639"/>
              <a:gd name="connsiteY44" fmla="*/ 99391 h 606722"/>
              <a:gd name="connsiteX45" fmla="*/ 303332 w 607639"/>
              <a:gd name="connsiteY45" fmla="*/ 87572 h 606722"/>
              <a:gd name="connsiteX46" fmla="*/ 303775 w 607639"/>
              <a:gd name="connsiteY46" fmla="*/ 30305 h 606722"/>
              <a:gd name="connsiteX47" fmla="*/ 30351 w 607639"/>
              <a:gd name="connsiteY47" fmla="*/ 303317 h 606722"/>
              <a:gd name="connsiteX48" fmla="*/ 303775 w 607639"/>
              <a:gd name="connsiteY48" fmla="*/ 576328 h 606722"/>
              <a:gd name="connsiteX49" fmla="*/ 577199 w 607639"/>
              <a:gd name="connsiteY49" fmla="*/ 303317 h 606722"/>
              <a:gd name="connsiteX50" fmla="*/ 303775 w 607639"/>
              <a:gd name="connsiteY50" fmla="*/ 30305 h 606722"/>
              <a:gd name="connsiteX51" fmla="*/ 303775 w 607639"/>
              <a:gd name="connsiteY51" fmla="*/ 0 h 606722"/>
              <a:gd name="connsiteX52" fmla="*/ 607639 w 607639"/>
              <a:gd name="connsiteY52" fmla="*/ 303317 h 606722"/>
              <a:gd name="connsiteX53" fmla="*/ 303775 w 607639"/>
              <a:gd name="connsiteY53" fmla="*/ 606722 h 606722"/>
              <a:gd name="connsiteX54" fmla="*/ 0 w 607639"/>
              <a:gd name="connsiteY54" fmla="*/ 303317 h 606722"/>
              <a:gd name="connsiteX55" fmla="*/ 303775 w 607639"/>
              <a:gd name="connsiteY5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7639" h="606722">
                <a:moveTo>
                  <a:pt x="315702" y="312224"/>
                </a:moveTo>
                <a:lnTo>
                  <a:pt x="315702" y="447744"/>
                </a:lnTo>
                <a:cubicBezTo>
                  <a:pt x="334034" y="445789"/>
                  <a:pt x="349875" y="440013"/>
                  <a:pt x="363134" y="430149"/>
                </a:cubicBezTo>
                <a:cubicBezTo>
                  <a:pt x="379865" y="418241"/>
                  <a:pt x="388319" y="401979"/>
                  <a:pt x="388319" y="381362"/>
                </a:cubicBezTo>
                <a:cubicBezTo>
                  <a:pt x="388319" y="360834"/>
                  <a:pt x="382712" y="345727"/>
                  <a:pt x="371678" y="335863"/>
                </a:cubicBezTo>
                <a:cubicBezTo>
                  <a:pt x="361888" y="327065"/>
                  <a:pt x="343200" y="319156"/>
                  <a:pt x="315702" y="312224"/>
                </a:cubicBezTo>
                <a:close/>
                <a:moveTo>
                  <a:pt x="291496" y="150578"/>
                </a:moveTo>
                <a:cubicBezTo>
                  <a:pt x="274054" y="151822"/>
                  <a:pt x="259192" y="157065"/>
                  <a:pt x="246822" y="166218"/>
                </a:cubicBezTo>
                <a:cubicBezTo>
                  <a:pt x="231694" y="177593"/>
                  <a:pt x="224041" y="193055"/>
                  <a:pt x="224041" y="212695"/>
                </a:cubicBezTo>
                <a:cubicBezTo>
                  <a:pt x="224041" y="228779"/>
                  <a:pt x="229113" y="242020"/>
                  <a:pt x="239258" y="252507"/>
                </a:cubicBezTo>
                <a:cubicBezTo>
                  <a:pt x="249670" y="263259"/>
                  <a:pt x="267112" y="271790"/>
                  <a:pt x="291496" y="278100"/>
                </a:cubicBezTo>
                <a:close/>
                <a:moveTo>
                  <a:pt x="303332" y="87572"/>
                </a:moveTo>
                <a:cubicBezTo>
                  <a:pt x="311519" y="87572"/>
                  <a:pt x="315702" y="91482"/>
                  <a:pt x="315702" y="99391"/>
                </a:cubicBezTo>
                <a:lnTo>
                  <a:pt x="315702" y="124984"/>
                </a:lnTo>
                <a:cubicBezTo>
                  <a:pt x="343467" y="126229"/>
                  <a:pt x="365804" y="134315"/>
                  <a:pt x="382623" y="149156"/>
                </a:cubicBezTo>
                <a:cubicBezTo>
                  <a:pt x="399354" y="164352"/>
                  <a:pt x="407719" y="184169"/>
                  <a:pt x="407719" y="208874"/>
                </a:cubicBezTo>
                <a:cubicBezTo>
                  <a:pt x="407719" y="214294"/>
                  <a:pt x="406117" y="218560"/>
                  <a:pt x="403003" y="221670"/>
                </a:cubicBezTo>
                <a:cubicBezTo>
                  <a:pt x="400422" y="224514"/>
                  <a:pt x="397129" y="225936"/>
                  <a:pt x="393035" y="225936"/>
                </a:cubicBezTo>
                <a:cubicBezTo>
                  <a:pt x="389209" y="225936"/>
                  <a:pt x="385916" y="224514"/>
                  <a:pt x="383068" y="221670"/>
                </a:cubicBezTo>
                <a:cubicBezTo>
                  <a:pt x="379865" y="218560"/>
                  <a:pt x="378352" y="214205"/>
                  <a:pt x="378352" y="208874"/>
                </a:cubicBezTo>
                <a:cubicBezTo>
                  <a:pt x="377373" y="188968"/>
                  <a:pt x="370076" y="173949"/>
                  <a:pt x="356460" y="163819"/>
                </a:cubicBezTo>
                <a:cubicBezTo>
                  <a:pt x="346048" y="156265"/>
                  <a:pt x="332432" y="152000"/>
                  <a:pt x="315702" y="151022"/>
                </a:cubicBezTo>
                <a:lnTo>
                  <a:pt x="315702" y="284676"/>
                </a:lnTo>
                <a:cubicBezTo>
                  <a:pt x="351387" y="294540"/>
                  <a:pt x="376928" y="305737"/>
                  <a:pt x="392057" y="318356"/>
                </a:cubicBezTo>
                <a:cubicBezTo>
                  <a:pt x="409766" y="332841"/>
                  <a:pt x="418665" y="352925"/>
                  <a:pt x="418665" y="378518"/>
                </a:cubicBezTo>
                <a:cubicBezTo>
                  <a:pt x="418665" y="406066"/>
                  <a:pt x="408342" y="428638"/>
                  <a:pt x="387785" y="446322"/>
                </a:cubicBezTo>
                <a:cubicBezTo>
                  <a:pt x="368474" y="462763"/>
                  <a:pt x="344446" y="472093"/>
                  <a:pt x="315613" y="474315"/>
                </a:cubicBezTo>
                <a:lnTo>
                  <a:pt x="315613" y="508440"/>
                </a:lnTo>
                <a:cubicBezTo>
                  <a:pt x="315613" y="516615"/>
                  <a:pt x="311519" y="520703"/>
                  <a:pt x="303332" y="520703"/>
                </a:cubicBezTo>
                <a:cubicBezTo>
                  <a:pt x="295412" y="520703"/>
                  <a:pt x="291407" y="516615"/>
                  <a:pt x="291407" y="508440"/>
                </a:cubicBezTo>
                <a:lnTo>
                  <a:pt x="291407" y="473782"/>
                </a:lnTo>
                <a:cubicBezTo>
                  <a:pt x="260438" y="470938"/>
                  <a:pt x="236677" y="463385"/>
                  <a:pt x="220214" y="451032"/>
                </a:cubicBezTo>
                <a:cubicBezTo>
                  <a:pt x="197788" y="433348"/>
                  <a:pt x="186575" y="405355"/>
                  <a:pt x="186575" y="367143"/>
                </a:cubicBezTo>
                <a:cubicBezTo>
                  <a:pt x="186575" y="361811"/>
                  <a:pt x="187999" y="357635"/>
                  <a:pt x="190847" y="354791"/>
                </a:cubicBezTo>
                <a:cubicBezTo>
                  <a:pt x="193338" y="351947"/>
                  <a:pt x="196542" y="350525"/>
                  <a:pt x="200369" y="350525"/>
                </a:cubicBezTo>
                <a:cubicBezTo>
                  <a:pt x="204106" y="350525"/>
                  <a:pt x="207310" y="351947"/>
                  <a:pt x="209802" y="354791"/>
                </a:cubicBezTo>
                <a:cubicBezTo>
                  <a:pt x="212650" y="357635"/>
                  <a:pt x="214073" y="361811"/>
                  <a:pt x="214073" y="367143"/>
                </a:cubicBezTo>
                <a:cubicBezTo>
                  <a:pt x="213806" y="394336"/>
                  <a:pt x="221816" y="414864"/>
                  <a:pt x="238279" y="428816"/>
                </a:cubicBezTo>
                <a:cubicBezTo>
                  <a:pt x="251005" y="439213"/>
                  <a:pt x="268714" y="445523"/>
                  <a:pt x="291496" y="447744"/>
                </a:cubicBezTo>
                <a:lnTo>
                  <a:pt x="291496" y="304582"/>
                </a:lnTo>
                <a:cubicBezTo>
                  <a:pt x="259192" y="297028"/>
                  <a:pt x="235342" y="286631"/>
                  <a:pt x="219769" y="273301"/>
                </a:cubicBezTo>
                <a:cubicBezTo>
                  <a:pt x="202683" y="258816"/>
                  <a:pt x="194139" y="239710"/>
                  <a:pt x="194139" y="215983"/>
                </a:cubicBezTo>
                <a:cubicBezTo>
                  <a:pt x="194139" y="188168"/>
                  <a:pt x="203839" y="165951"/>
                  <a:pt x="223151" y="149156"/>
                </a:cubicBezTo>
                <a:cubicBezTo>
                  <a:pt x="240860" y="133960"/>
                  <a:pt x="263642" y="125962"/>
                  <a:pt x="291496" y="124984"/>
                </a:cubicBezTo>
                <a:lnTo>
                  <a:pt x="291496" y="99391"/>
                </a:lnTo>
                <a:cubicBezTo>
                  <a:pt x="291496" y="91482"/>
                  <a:pt x="295412" y="87572"/>
                  <a:pt x="303332" y="87572"/>
                </a:cubicBezTo>
                <a:close/>
                <a:moveTo>
                  <a:pt x="303775" y="30305"/>
                </a:moveTo>
                <a:cubicBezTo>
                  <a:pt x="153000" y="30305"/>
                  <a:pt x="30351" y="152769"/>
                  <a:pt x="30351" y="303317"/>
                </a:cubicBezTo>
                <a:cubicBezTo>
                  <a:pt x="30351" y="453864"/>
                  <a:pt x="153000" y="576328"/>
                  <a:pt x="303775" y="576328"/>
                </a:cubicBezTo>
                <a:cubicBezTo>
                  <a:pt x="454550" y="576328"/>
                  <a:pt x="577199" y="453864"/>
                  <a:pt x="577199" y="303317"/>
                </a:cubicBezTo>
                <a:cubicBezTo>
                  <a:pt x="577199" y="152769"/>
                  <a:pt x="454550" y="30305"/>
                  <a:pt x="303775" y="30305"/>
                </a:cubicBezTo>
                <a:close/>
                <a:moveTo>
                  <a:pt x="303775" y="0"/>
                </a:moveTo>
                <a:cubicBezTo>
                  <a:pt x="471550" y="0"/>
                  <a:pt x="607639" y="135795"/>
                  <a:pt x="607639" y="303317"/>
                </a:cubicBezTo>
                <a:cubicBezTo>
                  <a:pt x="607639" y="470838"/>
                  <a:pt x="471550" y="606722"/>
                  <a:pt x="303775" y="606722"/>
                </a:cubicBezTo>
                <a:cubicBezTo>
                  <a:pt x="136000" y="606722"/>
                  <a:pt x="0" y="470838"/>
                  <a:pt x="0" y="303317"/>
                </a:cubicBezTo>
                <a:cubicBezTo>
                  <a:pt x="0" y="135795"/>
                  <a:pt x="136000" y="0"/>
                  <a:pt x="30377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" name="out-of-basket-commercial-symbol_49779"/>
          <p:cNvSpPr>
            <a:spLocks noChangeAspect="1"/>
          </p:cNvSpPr>
          <p:nvPr/>
        </p:nvSpPr>
        <p:spPr bwMode="auto">
          <a:xfrm>
            <a:off x="1589769" y="3990809"/>
            <a:ext cx="413288" cy="439353"/>
          </a:xfrm>
          <a:custGeom>
            <a:avLst/>
            <a:gdLst>
              <a:gd name="T0" fmla="*/ 5573 w 7665"/>
              <a:gd name="T1" fmla="*/ 3911 h 8160"/>
              <a:gd name="T2" fmla="*/ 4313 w 7665"/>
              <a:gd name="T3" fmla="*/ 3955 h 8160"/>
              <a:gd name="T4" fmla="*/ 3511 w 7665"/>
              <a:gd name="T5" fmla="*/ 2721 h 8160"/>
              <a:gd name="T6" fmla="*/ 4612 w 7665"/>
              <a:gd name="T7" fmla="*/ 2386 h 8160"/>
              <a:gd name="T8" fmla="*/ 5309 w 7665"/>
              <a:gd name="T9" fmla="*/ 2472 h 8160"/>
              <a:gd name="T10" fmla="*/ 3648 w 7665"/>
              <a:gd name="T11" fmla="*/ 7533 h 8160"/>
              <a:gd name="T12" fmla="*/ 5037 w 7665"/>
              <a:gd name="T13" fmla="*/ 6233 h 8160"/>
              <a:gd name="T14" fmla="*/ 4919 w 7665"/>
              <a:gd name="T15" fmla="*/ 6025 h 8160"/>
              <a:gd name="T16" fmla="*/ 3511 w 7665"/>
              <a:gd name="T17" fmla="*/ 7213 h 8160"/>
              <a:gd name="T18" fmla="*/ 3577 w 7665"/>
              <a:gd name="T19" fmla="*/ 7514 h 8160"/>
              <a:gd name="T20" fmla="*/ 5309 w 7665"/>
              <a:gd name="T21" fmla="*/ 5688 h 8160"/>
              <a:gd name="T22" fmla="*/ 5573 w 7665"/>
              <a:gd name="T23" fmla="*/ 4249 h 8160"/>
              <a:gd name="T24" fmla="*/ 4561 w 7665"/>
              <a:gd name="T25" fmla="*/ 4206 h 8160"/>
              <a:gd name="T26" fmla="*/ 4857 w 7665"/>
              <a:gd name="T27" fmla="*/ 5774 h 8160"/>
              <a:gd name="T28" fmla="*/ 5309 w 7665"/>
              <a:gd name="T29" fmla="*/ 5688 h 8160"/>
              <a:gd name="T30" fmla="*/ 5589 w 7665"/>
              <a:gd name="T31" fmla="*/ 2569 h 8160"/>
              <a:gd name="T32" fmla="*/ 5973 w 7665"/>
              <a:gd name="T33" fmla="*/ 3955 h 8160"/>
              <a:gd name="T34" fmla="*/ 7625 w 7665"/>
              <a:gd name="T35" fmla="*/ 3911 h 8160"/>
              <a:gd name="T36" fmla="*/ 7338 w 7665"/>
              <a:gd name="T37" fmla="*/ 2468 h 8160"/>
              <a:gd name="T38" fmla="*/ 5718 w 7665"/>
              <a:gd name="T39" fmla="*/ 2386 h 8160"/>
              <a:gd name="T40" fmla="*/ 6930 w 7665"/>
              <a:gd name="T41" fmla="*/ 6025 h 8160"/>
              <a:gd name="T42" fmla="*/ 5368 w 7665"/>
              <a:gd name="T43" fmla="*/ 6100 h 8160"/>
              <a:gd name="T44" fmla="*/ 3511 w 7665"/>
              <a:gd name="T45" fmla="*/ 7950 h 8160"/>
              <a:gd name="T46" fmla="*/ 3649 w 7665"/>
              <a:gd name="T47" fmla="*/ 8107 h 8160"/>
              <a:gd name="T48" fmla="*/ 7051 w 7665"/>
              <a:gd name="T49" fmla="*/ 6096 h 8160"/>
              <a:gd name="T50" fmla="*/ 7525 w 7665"/>
              <a:gd name="T51" fmla="*/ 4206 h 8160"/>
              <a:gd name="T52" fmla="*/ 5836 w 7665"/>
              <a:gd name="T53" fmla="*/ 4335 h 8160"/>
              <a:gd name="T54" fmla="*/ 5606 w 7665"/>
              <a:gd name="T55" fmla="*/ 5716 h 8160"/>
              <a:gd name="T56" fmla="*/ 7212 w 7665"/>
              <a:gd name="T57" fmla="*/ 5774 h 8160"/>
              <a:gd name="T58" fmla="*/ 7662 w 7665"/>
              <a:gd name="T59" fmla="*/ 4352 h 8160"/>
              <a:gd name="T60" fmla="*/ 7525 w 7665"/>
              <a:gd name="T61" fmla="*/ 4206 h 8160"/>
              <a:gd name="T62" fmla="*/ 5368 w 7665"/>
              <a:gd name="T63" fmla="*/ 2061 h 8160"/>
              <a:gd name="T64" fmla="*/ 6930 w 7665"/>
              <a:gd name="T65" fmla="*/ 2136 h 8160"/>
              <a:gd name="T66" fmla="*/ 7046 w 7665"/>
              <a:gd name="T67" fmla="*/ 1924 h 8160"/>
              <a:gd name="T68" fmla="*/ 3511 w 7665"/>
              <a:gd name="T69" fmla="*/ 210 h 8160"/>
              <a:gd name="T70" fmla="*/ 4320 w 7665"/>
              <a:gd name="T71" fmla="*/ 1361 h 8160"/>
              <a:gd name="T72" fmla="*/ 4686 w 7665"/>
              <a:gd name="T73" fmla="*/ 2136 h 8160"/>
              <a:gd name="T74" fmla="*/ 5039 w 7665"/>
              <a:gd name="T75" fmla="*/ 2066 h 8160"/>
              <a:gd name="T76" fmla="*/ 3713 w 7665"/>
              <a:gd name="T77" fmla="*/ 642 h 8160"/>
              <a:gd name="T78" fmla="*/ 3511 w 7665"/>
              <a:gd name="T79" fmla="*/ 764 h 8160"/>
              <a:gd name="T80" fmla="*/ 4320 w 7665"/>
              <a:gd name="T81" fmla="*/ 1361 h 8160"/>
              <a:gd name="T82" fmla="*/ 1517 w 7665"/>
              <a:gd name="T83" fmla="*/ 2691 h 8160"/>
              <a:gd name="T84" fmla="*/ 2294 w 7665"/>
              <a:gd name="T85" fmla="*/ 2147 h 8160"/>
              <a:gd name="T86" fmla="*/ 3899 w 7665"/>
              <a:gd name="T87" fmla="*/ 2648 h 8160"/>
              <a:gd name="T88" fmla="*/ 4226 w 7665"/>
              <a:gd name="T89" fmla="*/ 1509 h 8160"/>
              <a:gd name="T90" fmla="*/ 2941 w 7665"/>
              <a:gd name="T91" fmla="*/ 575 h 8160"/>
              <a:gd name="T92" fmla="*/ 1792 w 7665"/>
              <a:gd name="T93" fmla="*/ 575 h 8160"/>
              <a:gd name="T94" fmla="*/ 198 w 7665"/>
              <a:gd name="T95" fmla="*/ 2794 h 8160"/>
              <a:gd name="T96" fmla="*/ 2199 w 7665"/>
              <a:gd name="T97" fmla="*/ 4658 h 8160"/>
              <a:gd name="T98" fmla="*/ 3415 w 7665"/>
              <a:gd name="T99" fmla="*/ 5443 h 8160"/>
              <a:gd name="T100" fmla="*/ 999 w 7665"/>
              <a:gd name="T101" fmla="*/ 5469 h 8160"/>
              <a:gd name="T102" fmla="*/ 0 w 7665"/>
              <a:gd name="T103" fmla="*/ 5961 h 8160"/>
              <a:gd name="T104" fmla="*/ 1792 w 7665"/>
              <a:gd name="T105" fmla="*/ 7111 h 8160"/>
              <a:gd name="T106" fmla="*/ 2367 w 7665"/>
              <a:gd name="T107" fmla="*/ 8160 h 8160"/>
              <a:gd name="T108" fmla="*/ 2941 w 7665"/>
              <a:gd name="T109" fmla="*/ 7158 h 8160"/>
              <a:gd name="T110" fmla="*/ 4735 w 7665"/>
              <a:gd name="T111" fmla="*/ 5296 h 8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65" h="8160">
                <a:moveTo>
                  <a:pt x="5610" y="3809"/>
                </a:moveTo>
                <a:cubicBezTo>
                  <a:pt x="5613" y="3847"/>
                  <a:pt x="5599" y="3884"/>
                  <a:pt x="5573" y="3911"/>
                </a:cubicBezTo>
                <a:cubicBezTo>
                  <a:pt x="5547" y="3939"/>
                  <a:pt x="5511" y="3955"/>
                  <a:pt x="5473" y="3955"/>
                </a:cubicBezTo>
                <a:lnTo>
                  <a:pt x="4313" y="3955"/>
                </a:lnTo>
                <a:cubicBezTo>
                  <a:pt x="4087" y="3768"/>
                  <a:pt x="3811" y="3628"/>
                  <a:pt x="3511" y="3515"/>
                </a:cubicBezTo>
                <a:lnTo>
                  <a:pt x="3511" y="2721"/>
                </a:lnTo>
                <a:cubicBezTo>
                  <a:pt x="3637" y="2788"/>
                  <a:pt x="3761" y="2824"/>
                  <a:pt x="3899" y="2824"/>
                </a:cubicBezTo>
                <a:cubicBezTo>
                  <a:pt x="4217" y="2824"/>
                  <a:pt x="4484" y="2647"/>
                  <a:pt x="4612" y="2386"/>
                </a:cubicBezTo>
                <a:lnTo>
                  <a:pt x="5182" y="2386"/>
                </a:lnTo>
                <a:cubicBezTo>
                  <a:pt x="5238" y="2386"/>
                  <a:pt x="5288" y="2420"/>
                  <a:pt x="5309" y="2472"/>
                </a:cubicBezTo>
                <a:cubicBezTo>
                  <a:pt x="5480" y="2893"/>
                  <a:pt x="5582" y="3343"/>
                  <a:pt x="5610" y="3809"/>
                </a:cubicBezTo>
                <a:close/>
                <a:moveTo>
                  <a:pt x="3648" y="7533"/>
                </a:moveTo>
                <a:cubicBezTo>
                  <a:pt x="3670" y="7533"/>
                  <a:pt x="3693" y="7528"/>
                  <a:pt x="3713" y="7518"/>
                </a:cubicBezTo>
                <a:cubicBezTo>
                  <a:pt x="4244" y="7237"/>
                  <a:pt x="4702" y="6793"/>
                  <a:pt x="5037" y="6233"/>
                </a:cubicBezTo>
                <a:cubicBezTo>
                  <a:pt x="5063" y="6190"/>
                  <a:pt x="5063" y="6137"/>
                  <a:pt x="5039" y="6094"/>
                </a:cubicBezTo>
                <a:cubicBezTo>
                  <a:pt x="5015" y="6051"/>
                  <a:pt x="4969" y="6025"/>
                  <a:pt x="4919" y="6025"/>
                </a:cubicBezTo>
                <a:lnTo>
                  <a:pt x="4793" y="6025"/>
                </a:lnTo>
                <a:cubicBezTo>
                  <a:pt x="4595" y="6595"/>
                  <a:pt x="4150" y="7008"/>
                  <a:pt x="3511" y="7213"/>
                </a:cubicBezTo>
                <a:lnTo>
                  <a:pt x="3511" y="7396"/>
                </a:lnTo>
                <a:cubicBezTo>
                  <a:pt x="3511" y="7444"/>
                  <a:pt x="3536" y="7489"/>
                  <a:pt x="3577" y="7514"/>
                </a:cubicBezTo>
                <a:cubicBezTo>
                  <a:pt x="3599" y="7527"/>
                  <a:pt x="3624" y="7533"/>
                  <a:pt x="3648" y="7533"/>
                </a:cubicBezTo>
                <a:close/>
                <a:moveTo>
                  <a:pt x="5309" y="5688"/>
                </a:moveTo>
                <a:cubicBezTo>
                  <a:pt x="5480" y="5267"/>
                  <a:pt x="5582" y="4817"/>
                  <a:pt x="5610" y="4351"/>
                </a:cubicBezTo>
                <a:cubicBezTo>
                  <a:pt x="5613" y="4314"/>
                  <a:pt x="5599" y="4277"/>
                  <a:pt x="5573" y="4249"/>
                </a:cubicBezTo>
                <a:cubicBezTo>
                  <a:pt x="5547" y="4221"/>
                  <a:pt x="5511" y="4206"/>
                  <a:pt x="5473" y="4206"/>
                </a:cubicBezTo>
                <a:lnTo>
                  <a:pt x="4561" y="4206"/>
                </a:lnTo>
                <a:cubicBezTo>
                  <a:pt x="4779" y="4480"/>
                  <a:pt x="4911" y="4831"/>
                  <a:pt x="4911" y="5296"/>
                </a:cubicBezTo>
                <a:cubicBezTo>
                  <a:pt x="4911" y="5465"/>
                  <a:pt x="4889" y="5622"/>
                  <a:pt x="4857" y="5774"/>
                </a:cubicBezTo>
                <a:lnTo>
                  <a:pt x="5181" y="5774"/>
                </a:lnTo>
                <a:cubicBezTo>
                  <a:pt x="5238" y="5774"/>
                  <a:pt x="5288" y="5740"/>
                  <a:pt x="5309" y="5688"/>
                </a:cubicBezTo>
                <a:close/>
                <a:moveTo>
                  <a:pt x="5606" y="2444"/>
                </a:moveTo>
                <a:cubicBezTo>
                  <a:pt x="5580" y="2481"/>
                  <a:pt x="5574" y="2527"/>
                  <a:pt x="5589" y="2569"/>
                </a:cubicBezTo>
                <a:cubicBezTo>
                  <a:pt x="5729" y="2964"/>
                  <a:pt x="5812" y="3386"/>
                  <a:pt x="5836" y="3824"/>
                </a:cubicBezTo>
                <a:cubicBezTo>
                  <a:pt x="5840" y="3898"/>
                  <a:pt x="5900" y="3955"/>
                  <a:pt x="5973" y="3955"/>
                </a:cubicBezTo>
                <a:lnTo>
                  <a:pt x="7525" y="3955"/>
                </a:lnTo>
                <a:cubicBezTo>
                  <a:pt x="7563" y="3955"/>
                  <a:pt x="7599" y="3939"/>
                  <a:pt x="7625" y="3911"/>
                </a:cubicBezTo>
                <a:cubicBezTo>
                  <a:pt x="7651" y="3883"/>
                  <a:pt x="7664" y="3846"/>
                  <a:pt x="7662" y="3808"/>
                </a:cubicBezTo>
                <a:cubicBezTo>
                  <a:pt x="7630" y="3339"/>
                  <a:pt x="7521" y="2888"/>
                  <a:pt x="7338" y="2468"/>
                </a:cubicBezTo>
                <a:cubicBezTo>
                  <a:pt x="7316" y="2418"/>
                  <a:pt x="7266" y="2386"/>
                  <a:pt x="7212" y="2386"/>
                </a:cubicBezTo>
                <a:lnTo>
                  <a:pt x="5718" y="2386"/>
                </a:lnTo>
                <a:cubicBezTo>
                  <a:pt x="5674" y="2386"/>
                  <a:pt x="5632" y="2408"/>
                  <a:pt x="5606" y="2444"/>
                </a:cubicBezTo>
                <a:close/>
                <a:moveTo>
                  <a:pt x="6930" y="6025"/>
                </a:moveTo>
                <a:lnTo>
                  <a:pt x="5491" y="6025"/>
                </a:lnTo>
                <a:cubicBezTo>
                  <a:pt x="5439" y="6025"/>
                  <a:pt x="5392" y="6054"/>
                  <a:pt x="5368" y="6100"/>
                </a:cubicBezTo>
                <a:cubicBezTo>
                  <a:pt x="4966" y="6890"/>
                  <a:pt x="4335" y="7502"/>
                  <a:pt x="3594" y="7824"/>
                </a:cubicBezTo>
                <a:cubicBezTo>
                  <a:pt x="3544" y="7846"/>
                  <a:pt x="3511" y="7895"/>
                  <a:pt x="3511" y="7950"/>
                </a:cubicBezTo>
                <a:lnTo>
                  <a:pt x="3511" y="7969"/>
                </a:lnTo>
                <a:cubicBezTo>
                  <a:pt x="3511" y="8046"/>
                  <a:pt x="3573" y="8107"/>
                  <a:pt x="3649" y="8107"/>
                </a:cubicBezTo>
                <a:cubicBezTo>
                  <a:pt x="5031" y="8107"/>
                  <a:pt x="6301" y="7407"/>
                  <a:pt x="7046" y="6236"/>
                </a:cubicBezTo>
                <a:cubicBezTo>
                  <a:pt x="7073" y="6194"/>
                  <a:pt x="7075" y="6140"/>
                  <a:pt x="7051" y="6096"/>
                </a:cubicBezTo>
                <a:cubicBezTo>
                  <a:pt x="7026" y="6052"/>
                  <a:pt x="6980" y="6025"/>
                  <a:pt x="6930" y="6025"/>
                </a:cubicBezTo>
                <a:close/>
                <a:moveTo>
                  <a:pt x="7525" y="4206"/>
                </a:moveTo>
                <a:lnTo>
                  <a:pt x="5974" y="4206"/>
                </a:lnTo>
                <a:cubicBezTo>
                  <a:pt x="5901" y="4206"/>
                  <a:pt x="5840" y="4263"/>
                  <a:pt x="5836" y="4335"/>
                </a:cubicBezTo>
                <a:cubicBezTo>
                  <a:pt x="5812" y="4774"/>
                  <a:pt x="5729" y="5196"/>
                  <a:pt x="5589" y="5591"/>
                </a:cubicBezTo>
                <a:cubicBezTo>
                  <a:pt x="5574" y="5632"/>
                  <a:pt x="5580" y="5679"/>
                  <a:pt x="5606" y="5716"/>
                </a:cubicBezTo>
                <a:cubicBezTo>
                  <a:pt x="5632" y="5752"/>
                  <a:pt x="5674" y="5774"/>
                  <a:pt x="5718" y="5774"/>
                </a:cubicBezTo>
                <a:lnTo>
                  <a:pt x="7212" y="5774"/>
                </a:lnTo>
                <a:cubicBezTo>
                  <a:pt x="7266" y="5774"/>
                  <a:pt x="7316" y="5742"/>
                  <a:pt x="7338" y="5692"/>
                </a:cubicBezTo>
                <a:cubicBezTo>
                  <a:pt x="7522" y="5273"/>
                  <a:pt x="7630" y="4822"/>
                  <a:pt x="7662" y="4352"/>
                </a:cubicBezTo>
                <a:cubicBezTo>
                  <a:pt x="7665" y="4314"/>
                  <a:pt x="7651" y="4277"/>
                  <a:pt x="7625" y="4249"/>
                </a:cubicBezTo>
                <a:cubicBezTo>
                  <a:pt x="7599" y="4221"/>
                  <a:pt x="7563" y="4206"/>
                  <a:pt x="7525" y="4206"/>
                </a:cubicBezTo>
                <a:close/>
                <a:moveTo>
                  <a:pt x="3594" y="336"/>
                </a:moveTo>
                <a:cubicBezTo>
                  <a:pt x="4335" y="658"/>
                  <a:pt x="4966" y="1270"/>
                  <a:pt x="5368" y="2061"/>
                </a:cubicBezTo>
                <a:cubicBezTo>
                  <a:pt x="5392" y="2107"/>
                  <a:pt x="5439" y="2136"/>
                  <a:pt x="5491" y="2136"/>
                </a:cubicBezTo>
                <a:lnTo>
                  <a:pt x="6930" y="2136"/>
                </a:lnTo>
                <a:cubicBezTo>
                  <a:pt x="6980" y="2136"/>
                  <a:pt x="7026" y="2108"/>
                  <a:pt x="7051" y="2064"/>
                </a:cubicBezTo>
                <a:cubicBezTo>
                  <a:pt x="7075" y="2020"/>
                  <a:pt x="7073" y="1967"/>
                  <a:pt x="7046" y="1924"/>
                </a:cubicBezTo>
                <a:cubicBezTo>
                  <a:pt x="6301" y="752"/>
                  <a:pt x="5031" y="53"/>
                  <a:pt x="3648" y="53"/>
                </a:cubicBezTo>
                <a:cubicBezTo>
                  <a:pt x="3572" y="53"/>
                  <a:pt x="3511" y="134"/>
                  <a:pt x="3511" y="210"/>
                </a:cubicBezTo>
                <a:cubicBezTo>
                  <a:pt x="3511" y="265"/>
                  <a:pt x="3543" y="314"/>
                  <a:pt x="3594" y="336"/>
                </a:cubicBezTo>
                <a:close/>
                <a:moveTo>
                  <a:pt x="4320" y="1361"/>
                </a:moveTo>
                <a:cubicBezTo>
                  <a:pt x="4499" y="1464"/>
                  <a:pt x="4696" y="1698"/>
                  <a:pt x="4696" y="2036"/>
                </a:cubicBezTo>
                <a:cubicBezTo>
                  <a:pt x="4696" y="2070"/>
                  <a:pt x="4690" y="2103"/>
                  <a:pt x="4686" y="2136"/>
                </a:cubicBezTo>
                <a:lnTo>
                  <a:pt x="4920" y="2136"/>
                </a:lnTo>
                <a:cubicBezTo>
                  <a:pt x="4969" y="2136"/>
                  <a:pt x="5015" y="2109"/>
                  <a:pt x="5039" y="2066"/>
                </a:cubicBezTo>
                <a:cubicBezTo>
                  <a:pt x="5064" y="2023"/>
                  <a:pt x="5063" y="1970"/>
                  <a:pt x="5038" y="1928"/>
                </a:cubicBezTo>
                <a:cubicBezTo>
                  <a:pt x="4702" y="1367"/>
                  <a:pt x="4244" y="923"/>
                  <a:pt x="3713" y="642"/>
                </a:cubicBezTo>
                <a:cubicBezTo>
                  <a:pt x="3670" y="620"/>
                  <a:pt x="3619" y="622"/>
                  <a:pt x="3577" y="646"/>
                </a:cubicBezTo>
                <a:cubicBezTo>
                  <a:pt x="3536" y="671"/>
                  <a:pt x="3511" y="716"/>
                  <a:pt x="3511" y="764"/>
                </a:cubicBezTo>
                <a:lnTo>
                  <a:pt x="3511" y="987"/>
                </a:lnTo>
                <a:cubicBezTo>
                  <a:pt x="3800" y="1079"/>
                  <a:pt x="4072" y="1202"/>
                  <a:pt x="4320" y="1361"/>
                </a:cubicBezTo>
                <a:close/>
                <a:moveTo>
                  <a:pt x="2820" y="3484"/>
                </a:moveTo>
                <a:cubicBezTo>
                  <a:pt x="1775" y="3217"/>
                  <a:pt x="1517" y="3088"/>
                  <a:pt x="1517" y="2691"/>
                </a:cubicBezTo>
                <a:lnTo>
                  <a:pt x="1517" y="2673"/>
                </a:lnTo>
                <a:cubicBezTo>
                  <a:pt x="1517" y="2380"/>
                  <a:pt x="1784" y="2147"/>
                  <a:pt x="2294" y="2147"/>
                </a:cubicBezTo>
                <a:cubicBezTo>
                  <a:pt x="2708" y="2147"/>
                  <a:pt x="3122" y="2294"/>
                  <a:pt x="3562" y="2553"/>
                </a:cubicBezTo>
                <a:cubicBezTo>
                  <a:pt x="3665" y="2613"/>
                  <a:pt x="3769" y="2648"/>
                  <a:pt x="3899" y="2648"/>
                </a:cubicBezTo>
                <a:cubicBezTo>
                  <a:pt x="4244" y="2648"/>
                  <a:pt x="4520" y="2380"/>
                  <a:pt x="4520" y="2035"/>
                </a:cubicBezTo>
                <a:cubicBezTo>
                  <a:pt x="4520" y="1777"/>
                  <a:pt x="4373" y="1594"/>
                  <a:pt x="4226" y="1509"/>
                </a:cubicBezTo>
                <a:cubicBezTo>
                  <a:pt x="3846" y="1267"/>
                  <a:pt x="3415" y="1107"/>
                  <a:pt x="2941" y="1029"/>
                </a:cubicBezTo>
                <a:lnTo>
                  <a:pt x="2941" y="575"/>
                </a:lnTo>
                <a:cubicBezTo>
                  <a:pt x="2941" y="257"/>
                  <a:pt x="2685" y="0"/>
                  <a:pt x="2367" y="0"/>
                </a:cubicBezTo>
                <a:cubicBezTo>
                  <a:pt x="2049" y="0"/>
                  <a:pt x="1792" y="257"/>
                  <a:pt x="1792" y="575"/>
                </a:cubicBezTo>
                <a:lnTo>
                  <a:pt x="1792" y="1025"/>
                </a:lnTo>
                <a:cubicBezTo>
                  <a:pt x="840" y="1201"/>
                  <a:pt x="198" y="1860"/>
                  <a:pt x="198" y="2794"/>
                </a:cubicBezTo>
                <a:lnTo>
                  <a:pt x="198" y="2812"/>
                </a:lnTo>
                <a:cubicBezTo>
                  <a:pt x="198" y="4011"/>
                  <a:pt x="983" y="4348"/>
                  <a:pt x="2199" y="4658"/>
                </a:cubicBezTo>
                <a:cubicBezTo>
                  <a:pt x="3208" y="4918"/>
                  <a:pt x="3415" y="5090"/>
                  <a:pt x="3415" y="5426"/>
                </a:cubicBezTo>
                <a:lnTo>
                  <a:pt x="3415" y="5443"/>
                </a:lnTo>
                <a:cubicBezTo>
                  <a:pt x="3415" y="5797"/>
                  <a:pt x="3087" y="6012"/>
                  <a:pt x="2544" y="6012"/>
                </a:cubicBezTo>
                <a:cubicBezTo>
                  <a:pt x="1957" y="6012"/>
                  <a:pt x="1457" y="5805"/>
                  <a:pt x="999" y="5469"/>
                </a:cubicBezTo>
                <a:cubicBezTo>
                  <a:pt x="913" y="5409"/>
                  <a:pt x="793" y="5349"/>
                  <a:pt x="621" y="5349"/>
                </a:cubicBezTo>
                <a:cubicBezTo>
                  <a:pt x="275" y="5349"/>
                  <a:pt x="0" y="5616"/>
                  <a:pt x="0" y="5961"/>
                </a:cubicBezTo>
                <a:cubicBezTo>
                  <a:pt x="0" y="6168"/>
                  <a:pt x="103" y="6358"/>
                  <a:pt x="250" y="6461"/>
                </a:cubicBezTo>
                <a:cubicBezTo>
                  <a:pt x="717" y="6796"/>
                  <a:pt x="1247" y="7008"/>
                  <a:pt x="1792" y="7111"/>
                </a:cubicBezTo>
                <a:lnTo>
                  <a:pt x="1792" y="7586"/>
                </a:lnTo>
                <a:cubicBezTo>
                  <a:pt x="1792" y="7903"/>
                  <a:pt x="2049" y="8160"/>
                  <a:pt x="2367" y="8160"/>
                </a:cubicBezTo>
                <a:cubicBezTo>
                  <a:pt x="2684" y="8160"/>
                  <a:pt x="2941" y="7903"/>
                  <a:pt x="2941" y="7586"/>
                </a:cubicBezTo>
                <a:lnTo>
                  <a:pt x="2941" y="7158"/>
                </a:lnTo>
                <a:cubicBezTo>
                  <a:pt x="4013" y="7025"/>
                  <a:pt x="4735" y="6378"/>
                  <a:pt x="4735" y="5314"/>
                </a:cubicBezTo>
                <a:lnTo>
                  <a:pt x="4735" y="5296"/>
                </a:lnTo>
                <a:cubicBezTo>
                  <a:pt x="4735" y="4244"/>
                  <a:pt x="4044" y="3804"/>
                  <a:pt x="2820" y="348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" name="out-of-basket-commercial-symbol_49779"/>
          <p:cNvSpPr>
            <a:spLocks noChangeAspect="1"/>
          </p:cNvSpPr>
          <p:nvPr/>
        </p:nvSpPr>
        <p:spPr bwMode="auto">
          <a:xfrm>
            <a:off x="2277546" y="3990809"/>
            <a:ext cx="350055" cy="439353"/>
          </a:xfrm>
          <a:custGeom>
            <a:avLst/>
            <a:gdLst>
              <a:gd name="connsiteX0" fmla="*/ 408227 w 484925"/>
              <a:gd name="connsiteY0" fmla="*/ 203618 h 608627"/>
              <a:gd name="connsiteX1" fmla="*/ 372887 w 484925"/>
              <a:gd name="connsiteY1" fmla="*/ 238749 h 608627"/>
              <a:gd name="connsiteX2" fmla="*/ 372887 w 484925"/>
              <a:gd name="connsiteY2" fmla="*/ 573802 h 608627"/>
              <a:gd name="connsiteX3" fmla="*/ 418829 w 484925"/>
              <a:gd name="connsiteY3" fmla="*/ 573802 h 608627"/>
              <a:gd name="connsiteX4" fmla="*/ 418829 w 484925"/>
              <a:gd name="connsiteY4" fmla="*/ 422384 h 608627"/>
              <a:gd name="connsiteX5" fmla="*/ 419904 w 484925"/>
              <a:gd name="connsiteY5" fmla="*/ 416401 h 608627"/>
              <a:gd name="connsiteX6" fmla="*/ 443567 w 484925"/>
              <a:gd name="connsiteY6" fmla="*/ 351814 h 608627"/>
              <a:gd name="connsiteX7" fmla="*/ 443567 w 484925"/>
              <a:gd name="connsiteY7" fmla="*/ 238749 h 608627"/>
              <a:gd name="connsiteX8" fmla="*/ 408227 w 484925"/>
              <a:gd name="connsiteY8" fmla="*/ 203618 h 608627"/>
              <a:gd name="connsiteX9" fmla="*/ 64380 w 484925"/>
              <a:gd name="connsiteY9" fmla="*/ 197322 h 608627"/>
              <a:gd name="connsiteX10" fmla="*/ 60693 w 484925"/>
              <a:gd name="connsiteY10" fmla="*/ 198550 h 608627"/>
              <a:gd name="connsiteX11" fmla="*/ 34879 w 484925"/>
              <a:gd name="connsiteY11" fmla="*/ 234295 h 608627"/>
              <a:gd name="connsiteX12" fmla="*/ 34879 w 484925"/>
              <a:gd name="connsiteY12" fmla="*/ 349663 h 608627"/>
              <a:gd name="connsiteX13" fmla="*/ 76519 w 484925"/>
              <a:gd name="connsiteY13" fmla="*/ 412870 h 608627"/>
              <a:gd name="connsiteX14" fmla="*/ 79285 w 484925"/>
              <a:gd name="connsiteY14" fmla="*/ 422382 h 608627"/>
              <a:gd name="connsiteX15" fmla="*/ 79285 w 484925"/>
              <a:gd name="connsiteY15" fmla="*/ 573802 h 608627"/>
              <a:gd name="connsiteX16" fmla="*/ 179773 w 484925"/>
              <a:gd name="connsiteY16" fmla="*/ 573802 h 608627"/>
              <a:gd name="connsiteX17" fmla="*/ 179773 w 484925"/>
              <a:gd name="connsiteY17" fmla="*/ 422382 h 608627"/>
              <a:gd name="connsiteX18" fmla="*/ 182539 w 484925"/>
              <a:gd name="connsiteY18" fmla="*/ 412870 h 608627"/>
              <a:gd name="connsiteX19" fmla="*/ 224179 w 484925"/>
              <a:gd name="connsiteY19" fmla="*/ 349663 h 608627"/>
              <a:gd name="connsiteX20" fmla="*/ 224179 w 484925"/>
              <a:gd name="connsiteY20" fmla="*/ 234295 h 608627"/>
              <a:gd name="connsiteX21" fmla="*/ 198365 w 484925"/>
              <a:gd name="connsiteY21" fmla="*/ 198550 h 608627"/>
              <a:gd name="connsiteX22" fmla="*/ 194677 w 484925"/>
              <a:gd name="connsiteY22" fmla="*/ 197322 h 608627"/>
              <a:gd name="connsiteX23" fmla="*/ 145816 w 484925"/>
              <a:gd name="connsiteY23" fmla="*/ 330946 h 608627"/>
              <a:gd name="connsiteX24" fmla="*/ 129529 w 484925"/>
              <a:gd name="connsiteY24" fmla="*/ 342453 h 608627"/>
              <a:gd name="connsiteX25" fmla="*/ 113088 w 484925"/>
              <a:gd name="connsiteY25" fmla="*/ 330946 h 608627"/>
              <a:gd name="connsiteX26" fmla="*/ 408227 w 484925"/>
              <a:gd name="connsiteY26" fmla="*/ 168793 h 608627"/>
              <a:gd name="connsiteX27" fmla="*/ 478292 w 484925"/>
              <a:gd name="connsiteY27" fmla="*/ 238749 h 608627"/>
              <a:gd name="connsiteX28" fmla="*/ 478292 w 484925"/>
              <a:gd name="connsiteY28" fmla="*/ 354883 h 608627"/>
              <a:gd name="connsiteX29" fmla="*/ 477216 w 484925"/>
              <a:gd name="connsiteY29" fmla="*/ 360866 h 608627"/>
              <a:gd name="connsiteX30" fmla="*/ 453708 w 484925"/>
              <a:gd name="connsiteY30" fmla="*/ 425452 h 608627"/>
              <a:gd name="connsiteX31" fmla="*/ 453708 w 484925"/>
              <a:gd name="connsiteY31" fmla="*/ 591138 h 608627"/>
              <a:gd name="connsiteX32" fmla="*/ 436191 w 484925"/>
              <a:gd name="connsiteY32" fmla="*/ 608627 h 608627"/>
              <a:gd name="connsiteX33" fmla="*/ 355524 w 484925"/>
              <a:gd name="connsiteY33" fmla="*/ 608627 h 608627"/>
              <a:gd name="connsiteX34" fmla="*/ 338008 w 484925"/>
              <a:gd name="connsiteY34" fmla="*/ 591138 h 608627"/>
              <a:gd name="connsiteX35" fmla="*/ 338008 w 484925"/>
              <a:gd name="connsiteY35" fmla="*/ 238749 h 608627"/>
              <a:gd name="connsiteX36" fmla="*/ 408227 w 484925"/>
              <a:gd name="connsiteY36" fmla="*/ 168793 h 608627"/>
              <a:gd name="connsiteX37" fmla="*/ 69912 w 484925"/>
              <a:gd name="connsiteY37" fmla="*/ 159275 h 608627"/>
              <a:gd name="connsiteX38" fmla="*/ 91423 w 484925"/>
              <a:gd name="connsiteY38" fmla="*/ 169861 h 608627"/>
              <a:gd name="connsiteX39" fmla="*/ 112627 w 484925"/>
              <a:gd name="connsiteY39" fmla="*/ 228159 h 608627"/>
              <a:gd name="connsiteX40" fmla="*/ 120156 w 484925"/>
              <a:gd name="connsiteY40" fmla="*/ 194868 h 608627"/>
              <a:gd name="connsiteX41" fmla="*/ 107864 w 484925"/>
              <a:gd name="connsiteY41" fmla="*/ 173543 h 608627"/>
              <a:gd name="connsiteX42" fmla="*/ 107864 w 484925"/>
              <a:gd name="connsiteY42" fmla="*/ 164338 h 608627"/>
              <a:gd name="connsiteX43" fmla="*/ 115854 w 484925"/>
              <a:gd name="connsiteY43" fmla="*/ 159736 h 608627"/>
              <a:gd name="connsiteX44" fmla="*/ 143204 w 484925"/>
              <a:gd name="connsiteY44" fmla="*/ 159736 h 608627"/>
              <a:gd name="connsiteX45" fmla="*/ 151194 w 484925"/>
              <a:gd name="connsiteY45" fmla="*/ 164338 h 608627"/>
              <a:gd name="connsiteX46" fmla="*/ 151194 w 484925"/>
              <a:gd name="connsiteY46" fmla="*/ 173543 h 608627"/>
              <a:gd name="connsiteX47" fmla="*/ 138902 w 484925"/>
              <a:gd name="connsiteY47" fmla="*/ 194868 h 608627"/>
              <a:gd name="connsiteX48" fmla="*/ 146277 w 484925"/>
              <a:gd name="connsiteY48" fmla="*/ 228159 h 608627"/>
              <a:gd name="connsiteX49" fmla="*/ 167635 w 484925"/>
              <a:gd name="connsiteY49" fmla="*/ 169861 h 608627"/>
              <a:gd name="connsiteX50" fmla="*/ 188992 w 484925"/>
              <a:gd name="connsiteY50" fmla="*/ 159275 h 608627"/>
              <a:gd name="connsiteX51" fmla="*/ 209274 w 484925"/>
              <a:gd name="connsiteY51" fmla="*/ 165412 h 608627"/>
              <a:gd name="connsiteX52" fmla="*/ 258904 w 484925"/>
              <a:gd name="connsiteY52" fmla="*/ 234295 h 608627"/>
              <a:gd name="connsiteX53" fmla="*/ 258904 w 484925"/>
              <a:gd name="connsiteY53" fmla="*/ 354879 h 608627"/>
              <a:gd name="connsiteX54" fmla="*/ 256138 w 484925"/>
              <a:gd name="connsiteY54" fmla="*/ 364544 h 608627"/>
              <a:gd name="connsiteX55" fmla="*/ 214499 w 484925"/>
              <a:gd name="connsiteY55" fmla="*/ 427598 h 608627"/>
              <a:gd name="connsiteX56" fmla="*/ 214499 w 484925"/>
              <a:gd name="connsiteY56" fmla="*/ 591138 h 608627"/>
              <a:gd name="connsiteX57" fmla="*/ 197136 w 484925"/>
              <a:gd name="connsiteY57" fmla="*/ 608627 h 608627"/>
              <a:gd name="connsiteX58" fmla="*/ 61922 w 484925"/>
              <a:gd name="connsiteY58" fmla="*/ 608627 h 608627"/>
              <a:gd name="connsiteX59" fmla="*/ 44559 w 484925"/>
              <a:gd name="connsiteY59" fmla="*/ 591138 h 608627"/>
              <a:gd name="connsiteX60" fmla="*/ 44559 w 484925"/>
              <a:gd name="connsiteY60" fmla="*/ 427598 h 608627"/>
              <a:gd name="connsiteX61" fmla="*/ 2919 w 484925"/>
              <a:gd name="connsiteY61" fmla="*/ 364544 h 608627"/>
              <a:gd name="connsiteX62" fmla="*/ 0 w 484925"/>
              <a:gd name="connsiteY62" fmla="*/ 354879 h 608627"/>
              <a:gd name="connsiteX63" fmla="*/ 0 w 484925"/>
              <a:gd name="connsiteY63" fmla="*/ 234295 h 608627"/>
              <a:gd name="connsiteX64" fmla="*/ 49783 w 484925"/>
              <a:gd name="connsiteY64" fmla="*/ 165412 h 608627"/>
              <a:gd name="connsiteX65" fmla="*/ 69912 w 484925"/>
              <a:gd name="connsiteY65" fmla="*/ 159275 h 608627"/>
              <a:gd name="connsiteX66" fmla="*/ 129522 w 484925"/>
              <a:gd name="connsiteY66" fmla="*/ 34835 h 608627"/>
              <a:gd name="connsiteX67" fmla="*/ 90967 w 484925"/>
              <a:gd name="connsiteY67" fmla="*/ 73353 h 608627"/>
              <a:gd name="connsiteX68" fmla="*/ 129522 w 484925"/>
              <a:gd name="connsiteY68" fmla="*/ 111871 h 608627"/>
              <a:gd name="connsiteX69" fmla="*/ 168077 w 484925"/>
              <a:gd name="connsiteY69" fmla="*/ 73353 h 608627"/>
              <a:gd name="connsiteX70" fmla="*/ 129522 w 484925"/>
              <a:gd name="connsiteY70" fmla="*/ 34835 h 608627"/>
              <a:gd name="connsiteX71" fmla="*/ 411467 w 484925"/>
              <a:gd name="connsiteY71" fmla="*/ 34818 h 608627"/>
              <a:gd name="connsiteX72" fmla="*/ 372893 w 484925"/>
              <a:gd name="connsiteY72" fmla="*/ 73318 h 608627"/>
              <a:gd name="connsiteX73" fmla="*/ 411467 w 484925"/>
              <a:gd name="connsiteY73" fmla="*/ 111817 h 608627"/>
              <a:gd name="connsiteX74" fmla="*/ 450194 w 484925"/>
              <a:gd name="connsiteY74" fmla="*/ 73318 h 608627"/>
              <a:gd name="connsiteX75" fmla="*/ 411467 w 484925"/>
              <a:gd name="connsiteY75" fmla="*/ 34818 h 608627"/>
              <a:gd name="connsiteX76" fmla="*/ 411467 w 484925"/>
              <a:gd name="connsiteY76" fmla="*/ 0 h 608627"/>
              <a:gd name="connsiteX77" fmla="*/ 484925 w 484925"/>
              <a:gd name="connsiteY77" fmla="*/ 73318 h 608627"/>
              <a:gd name="connsiteX78" fmla="*/ 411467 w 484925"/>
              <a:gd name="connsiteY78" fmla="*/ 146635 h 608627"/>
              <a:gd name="connsiteX79" fmla="*/ 338008 w 484925"/>
              <a:gd name="connsiteY79" fmla="*/ 73318 h 608627"/>
              <a:gd name="connsiteX80" fmla="*/ 411467 w 484925"/>
              <a:gd name="connsiteY80" fmla="*/ 0 h 608627"/>
              <a:gd name="connsiteX81" fmla="*/ 129522 w 484925"/>
              <a:gd name="connsiteY81" fmla="*/ 0 h 608627"/>
              <a:gd name="connsiteX82" fmla="*/ 202945 w 484925"/>
              <a:gd name="connsiteY82" fmla="*/ 73353 h 608627"/>
              <a:gd name="connsiteX83" fmla="*/ 129522 w 484925"/>
              <a:gd name="connsiteY83" fmla="*/ 146706 h 608627"/>
              <a:gd name="connsiteX84" fmla="*/ 56099 w 484925"/>
              <a:gd name="connsiteY84" fmla="*/ 73353 h 608627"/>
              <a:gd name="connsiteX85" fmla="*/ 129522 w 484925"/>
              <a:gd name="connsiteY85" fmla="*/ 0 h 6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84925" h="608627">
                <a:moveTo>
                  <a:pt x="408227" y="203618"/>
                </a:moveTo>
                <a:cubicBezTo>
                  <a:pt x="388713" y="203618"/>
                  <a:pt x="372887" y="219419"/>
                  <a:pt x="372887" y="238749"/>
                </a:cubicBezTo>
                <a:lnTo>
                  <a:pt x="372887" y="573802"/>
                </a:lnTo>
                <a:lnTo>
                  <a:pt x="418829" y="573802"/>
                </a:lnTo>
                <a:lnTo>
                  <a:pt x="418829" y="422384"/>
                </a:lnTo>
                <a:cubicBezTo>
                  <a:pt x="418829" y="420390"/>
                  <a:pt x="419136" y="418395"/>
                  <a:pt x="419904" y="416401"/>
                </a:cubicBezTo>
                <a:lnTo>
                  <a:pt x="443567" y="351814"/>
                </a:lnTo>
                <a:lnTo>
                  <a:pt x="443567" y="238749"/>
                </a:lnTo>
                <a:cubicBezTo>
                  <a:pt x="443567" y="219419"/>
                  <a:pt x="427741" y="203618"/>
                  <a:pt x="408227" y="203618"/>
                </a:cubicBezTo>
                <a:close/>
                <a:moveTo>
                  <a:pt x="64380" y="197322"/>
                </a:moveTo>
                <a:lnTo>
                  <a:pt x="60693" y="198550"/>
                </a:lnTo>
                <a:cubicBezTo>
                  <a:pt x="45174" y="203766"/>
                  <a:pt x="34879" y="218033"/>
                  <a:pt x="34879" y="234295"/>
                </a:cubicBezTo>
                <a:lnTo>
                  <a:pt x="34879" y="349663"/>
                </a:lnTo>
                <a:lnTo>
                  <a:pt x="76519" y="412870"/>
                </a:lnTo>
                <a:cubicBezTo>
                  <a:pt x="78363" y="415785"/>
                  <a:pt x="79285" y="419006"/>
                  <a:pt x="79285" y="422382"/>
                </a:cubicBezTo>
                <a:lnTo>
                  <a:pt x="79285" y="573802"/>
                </a:lnTo>
                <a:lnTo>
                  <a:pt x="179773" y="573802"/>
                </a:lnTo>
                <a:lnTo>
                  <a:pt x="179773" y="422382"/>
                </a:lnTo>
                <a:cubicBezTo>
                  <a:pt x="179773" y="419006"/>
                  <a:pt x="180695" y="415785"/>
                  <a:pt x="182539" y="412870"/>
                </a:cubicBezTo>
                <a:lnTo>
                  <a:pt x="224179" y="349663"/>
                </a:lnTo>
                <a:lnTo>
                  <a:pt x="224179" y="234295"/>
                </a:lnTo>
                <a:cubicBezTo>
                  <a:pt x="224179" y="218033"/>
                  <a:pt x="213730" y="203766"/>
                  <a:pt x="198365" y="198550"/>
                </a:cubicBezTo>
                <a:lnTo>
                  <a:pt x="194677" y="197322"/>
                </a:lnTo>
                <a:lnTo>
                  <a:pt x="145816" y="330946"/>
                </a:lnTo>
                <a:cubicBezTo>
                  <a:pt x="143358" y="337850"/>
                  <a:pt x="136904" y="342453"/>
                  <a:pt x="129529" y="342453"/>
                </a:cubicBezTo>
                <a:cubicBezTo>
                  <a:pt x="122154" y="342453"/>
                  <a:pt x="115700" y="337850"/>
                  <a:pt x="113088" y="330946"/>
                </a:cubicBezTo>
                <a:close/>
                <a:moveTo>
                  <a:pt x="408227" y="168793"/>
                </a:moveTo>
                <a:cubicBezTo>
                  <a:pt x="446947" y="168793"/>
                  <a:pt x="478292" y="200243"/>
                  <a:pt x="478292" y="238749"/>
                </a:cubicBezTo>
                <a:lnTo>
                  <a:pt x="478292" y="354883"/>
                </a:lnTo>
                <a:cubicBezTo>
                  <a:pt x="478292" y="357030"/>
                  <a:pt x="477985" y="359025"/>
                  <a:pt x="477216" y="360866"/>
                </a:cubicBezTo>
                <a:lnTo>
                  <a:pt x="453708" y="425452"/>
                </a:lnTo>
                <a:lnTo>
                  <a:pt x="453708" y="591138"/>
                </a:lnTo>
                <a:cubicBezTo>
                  <a:pt x="453708" y="600803"/>
                  <a:pt x="445871" y="608627"/>
                  <a:pt x="436191" y="608627"/>
                </a:cubicBezTo>
                <a:lnTo>
                  <a:pt x="355524" y="608627"/>
                </a:lnTo>
                <a:cubicBezTo>
                  <a:pt x="345844" y="608627"/>
                  <a:pt x="338008" y="600803"/>
                  <a:pt x="338008" y="591138"/>
                </a:cubicBezTo>
                <a:lnTo>
                  <a:pt x="338008" y="238749"/>
                </a:lnTo>
                <a:cubicBezTo>
                  <a:pt x="338008" y="200243"/>
                  <a:pt x="369507" y="168793"/>
                  <a:pt x="408227" y="168793"/>
                </a:cubicBezTo>
                <a:close/>
                <a:moveTo>
                  <a:pt x="69912" y="159275"/>
                </a:moveTo>
                <a:cubicBezTo>
                  <a:pt x="78824" y="156514"/>
                  <a:pt x="88196" y="161270"/>
                  <a:pt x="91423" y="169861"/>
                </a:cubicBezTo>
                <a:lnTo>
                  <a:pt x="112627" y="228159"/>
                </a:lnTo>
                <a:lnTo>
                  <a:pt x="120156" y="194868"/>
                </a:lnTo>
                <a:lnTo>
                  <a:pt x="107864" y="173543"/>
                </a:lnTo>
                <a:cubicBezTo>
                  <a:pt x="106174" y="170782"/>
                  <a:pt x="106174" y="167253"/>
                  <a:pt x="107864" y="164338"/>
                </a:cubicBezTo>
                <a:cubicBezTo>
                  <a:pt x="109400" y="161577"/>
                  <a:pt x="112473" y="159736"/>
                  <a:pt x="115854" y="159736"/>
                </a:cubicBezTo>
                <a:lnTo>
                  <a:pt x="143204" y="159736"/>
                </a:lnTo>
                <a:cubicBezTo>
                  <a:pt x="146584" y="159736"/>
                  <a:pt x="149504" y="161577"/>
                  <a:pt x="151194" y="164338"/>
                </a:cubicBezTo>
                <a:cubicBezTo>
                  <a:pt x="152884" y="167253"/>
                  <a:pt x="152884" y="170782"/>
                  <a:pt x="151194" y="173543"/>
                </a:cubicBezTo>
                <a:lnTo>
                  <a:pt x="138902" y="194868"/>
                </a:lnTo>
                <a:lnTo>
                  <a:pt x="146277" y="228159"/>
                </a:lnTo>
                <a:lnTo>
                  <a:pt x="167635" y="169861"/>
                </a:lnTo>
                <a:cubicBezTo>
                  <a:pt x="170708" y="161270"/>
                  <a:pt x="180234" y="156514"/>
                  <a:pt x="188992" y="159275"/>
                </a:cubicBezTo>
                <a:cubicBezTo>
                  <a:pt x="188992" y="159275"/>
                  <a:pt x="209121" y="165412"/>
                  <a:pt x="209274" y="165412"/>
                </a:cubicBezTo>
                <a:cubicBezTo>
                  <a:pt x="238929" y="175384"/>
                  <a:pt x="258904" y="202999"/>
                  <a:pt x="258904" y="234295"/>
                </a:cubicBezTo>
                <a:lnTo>
                  <a:pt x="258904" y="354879"/>
                </a:lnTo>
                <a:cubicBezTo>
                  <a:pt x="258904" y="358254"/>
                  <a:pt x="257982" y="361629"/>
                  <a:pt x="256138" y="364544"/>
                </a:cubicBezTo>
                <a:lnTo>
                  <a:pt x="214499" y="427598"/>
                </a:lnTo>
                <a:lnTo>
                  <a:pt x="214499" y="591138"/>
                </a:lnTo>
                <a:cubicBezTo>
                  <a:pt x="214499" y="600803"/>
                  <a:pt x="206662" y="608627"/>
                  <a:pt x="197136" y="608627"/>
                </a:cubicBezTo>
                <a:lnTo>
                  <a:pt x="61922" y="608627"/>
                </a:lnTo>
                <a:cubicBezTo>
                  <a:pt x="52242" y="608627"/>
                  <a:pt x="44559" y="600803"/>
                  <a:pt x="44559" y="591138"/>
                </a:cubicBezTo>
                <a:lnTo>
                  <a:pt x="44559" y="427598"/>
                </a:lnTo>
                <a:lnTo>
                  <a:pt x="2919" y="364544"/>
                </a:lnTo>
                <a:cubicBezTo>
                  <a:pt x="1076" y="361629"/>
                  <a:pt x="0" y="358254"/>
                  <a:pt x="0" y="354879"/>
                </a:cubicBezTo>
                <a:lnTo>
                  <a:pt x="0" y="234295"/>
                </a:lnTo>
                <a:cubicBezTo>
                  <a:pt x="0" y="202999"/>
                  <a:pt x="20128" y="175384"/>
                  <a:pt x="49783" y="165412"/>
                </a:cubicBezTo>
                <a:cubicBezTo>
                  <a:pt x="49937" y="165412"/>
                  <a:pt x="69912" y="159275"/>
                  <a:pt x="69912" y="159275"/>
                </a:cubicBezTo>
                <a:close/>
                <a:moveTo>
                  <a:pt x="129522" y="34835"/>
                </a:moveTo>
                <a:cubicBezTo>
                  <a:pt x="108171" y="34835"/>
                  <a:pt x="90967" y="52022"/>
                  <a:pt x="90967" y="73353"/>
                </a:cubicBezTo>
                <a:cubicBezTo>
                  <a:pt x="90967" y="94530"/>
                  <a:pt x="108171" y="111871"/>
                  <a:pt x="129522" y="111871"/>
                </a:cubicBezTo>
                <a:cubicBezTo>
                  <a:pt x="150719" y="111871"/>
                  <a:pt x="168077" y="94530"/>
                  <a:pt x="168077" y="73353"/>
                </a:cubicBezTo>
                <a:cubicBezTo>
                  <a:pt x="168077" y="52022"/>
                  <a:pt x="150719" y="34835"/>
                  <a:pt x="129522" y="34835"/>
                </a:cubicBezTo>
                <a:close/>
                <a:moveTo>
                  <a:pt x="411467" y="34818"/>
                </a:moveTo>
                <a:cubicBezTo>
                  <a:pt x="390259" y="34818"/>
                  <a:pt x="372893" y="51997"/>
                  <a:pt x="372893" y="73318"/>
                </a:cubicBezTo>
                <a:cubicBezTo>
                  <a:pt x="372893" y="94484"/>
                  <a:pt x="390259" y="111817"/>
                  <a:pt x="411467" y="111817"/>
                </a:cubicBezTo>
                <a:cubicBezTo>
                  <a:pt x="432828" y="111817"/>
                  <a:pt x="450194" y="94484"/>
                  <a:pt x="450194" y="73318"/>
                </a:cubicBezTo>
                <a:cubicBezTo>
                  <a:pt x="450194" y="51997"/>
                  <a:pt x="432828" y="34818"/>
                  <a:pt x="411467" y="34818"/>
                </a:cubicBezTo>
                <a:close/>
                <a:moveTo>
                  <a:pt x="411467" y="0"/>
                </a:moveTo>
                <a:cubicBezTo>
                  <a:pt x="452038" y="0"/>
                  <a:pt x="484925" y="32824"/>
                  <a:pt x="484925" y="73318"/>
                </a:cubicBezTo>
                <a:cubicBezTo>
                  <a:pt x="484925" y="113657"/>
                  <a:pt x="452038" y="146635"/>
                  <a:pt x="411467" y="146635"/>
                </a:cubicBezTo>
                <a:cubicBezTo>
                  <a:pt x="371049" y="146635"/>
                  <a:pt x="338008" y="113657"/>
                  <a:pt x="338008" y="73318"/>
                </a:cubicBezTo>
                <a:cubicBezTo>
                  <a:pt x="338008" y="32824"/>
                  <a:pt x="371049" y="0"/>
                  <a:pt x="411467" y="0"/>
                </a:cubicBezTo>
                <a:close/>
                <a:moveTo>
                  <a:pt x="129522" y="0"/>
                </a:moveTo>
                <a:cubicBezTo>
                  <a:pt x="169920" y="0"/>
                  <a:pt x="202945" y="32840"/>
                  <a:pt x="202945" y="73353"/>
                </a:cubicBezTo>
                <a:cubicBezTo>
                  <a:pt x="202945" y="113712"/>
                  <a:pt x="169920" y="146706"/>
                  <a:pt x="129522" y="146706"/>
                </a:cubicBezTo>
                <a:cubicBezTo>
                  <a:pt x="88970" y="146706"/>
                  <a:pt x="56099" y="113712"/>
                  <a:pt x="56099" y="73353"/>
                </a:cubicBezTo>
                <a:cubicBezTo>
                  <a:pt x="56099" y="32840"/>
                  <a:pt x="88970" y="0"/>
                  <a:pt x="12952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" name="out-of-basket-commercial-symbol_49779"/>
          <p:cNvSpPr>
            <a:spLocks noChangeAspect="1"/>
          </p:cNvSpPr>
          <p:nvPr/>
        </p:nvSpPr>
        <p:spPr bwMode="auto">
          <a:xfrm>
            <a:off x="2868764" y="3990809"/>
            <a:ext cx="334799" cy="439353"/>
          </a:xfrm>
          <a:custGeom>
            <a:avLst/>
            <a:gdLst>
              <a:gd name="connsiteX0" fmla="*/ 253119 w 419780"/>
              <a:gd name="connsiteY0" fmla="*/ 474660 h 550871"/>
              <a:gd name="connsiteX1" fmla="*/ 313856 w 419780"/>
              <a:gd name="connsiteY1" fmla="*/ 474660 h 550871"/>
              <a:gd name="connsiteX2" fmla="*/ 313856 w 419780"/>
              <a:gd name="connsiteY2" fmla="*/ 494036 h 550871"/>
              <a:gd name="connsiteX3" fmla="*/ 348747 w 419780"/>
              <a:gd name="connsiteY3" fmla="*/ 550871 h 550871"/>
              <a:gd name="connsiteX4" fmla="*/ 219520 w 419780"/>
              <a:gd name="connsiteY4" fmla="*/ 550871 h 550871"/>
              <a:gd name="connsiteX5" fmla="*/ 253119 w 419780"/>
              <a:gd name="connsiteY5" fmla="*/ 494036 h 550871"/>
              <a:gd name="connsiteX6" fmla="*/ 112461 w 419780"/>
              <a:gd name="connsiteY6" fmla="*/ 474660 h 550871"/>
              <a:gd name="connsiteX7" fmla="*/ 173122 w 419780"/>
              <a:gd name="connsiteY7" fmla="*/ 474660 h 550871"/>
              <a:gd name="connsiteX8" fmla="*/ 173122 w 419780"/>
              <a:gd name="connsiteY8" fmla="*/ 494036 h 550871"/>
              <a:gd name="connsiteX9" fmla="*/ 206680 w 419780"/>
              <a:gd name="connsiteY9" fmla="*/ 550871 h 550871"/>
              <a:gd name="connsiteX10" fmla="*/ 78903 w 419780"/>
              <a:gd name="connsiteY10" fmla="*/ 550871 h 550871"/>
              <a:gd name="connsiteX11" fmla="*/ 112461 w 419780"/>
              <a:gd name="connsiteY11" fmla="*/ 494036 h 550871"/>
              <a:gd name="connsiteX12" fmla="*/ 253276 w 419780"/>
              <a:gd name="connsiteY12" fmla="*/ 439868 h 550871"/>
              <a:gd name="connsiteX13" fmla="*/ 313955 w 419780"/>
              <a:gd name="connsiteY13" fmla="*/ 439868 h 550871"/>
              <a:gd name="connsiteX14" fmla="*/ 313955 w 419780"/>
              <a:gd name="connsiteY14" fmla="*/ 463063 h 550871"/>
              <a:gd name="connsiteX15" fmla="*/ 253276 w 419780"/>
              <a:gd name="connsiteY15" fmla="*/ 463063 h 550871"/>
              <a:gd name="connsiteX16" fmla="*/ 112452 w 419780"/>
              <a:gd name="connsiteY16" fmla="*/ 439868 h 550871"/>
              <a:gd name="connsiteX17" fmla="*/ 173131 w 419780"/>
              <a:gd name="connsiteY17" fmla="*/ 439868 h 550871"/>
              <a:gd name="connsiteX18" fmla="*/ 173131 w 419780"/>
              <a:gd name="connsiteY18" fmla="*/ 463063 h 550871"/>
              <a:gd name="connsiteX19" fmla="*/ 112452 w 419780"/>
              <a:gd name="connsiteY19" fmla="*/ 463063 h 550871"/>
              <a:gd name="connsiteX20" fmla="*/ 222246 w 419780"/>
              <a:gd name="connsiteY20" fmla="*/ 242571 h 550871"/>
              <a:gd name="connsiteX21" fmla="*/ 222246 w 419780"/>
              <a:gd name="connsiteY21" fmla="*/ 285061 h 550871"/>
              <a:gd name="connsiteX22" fmla="*/ 245519 w 419780"/>
              <a:gd name="connsiteY22" fmla="*/ 285061 h 550871"/>
              <a:gd name="connsiteX23" fmla="*/ 245519 w 419780"/>
              <a:gd name="connsiteY23" fmla="*/ 242571 h 550871"/>
              <a:gd name="connsiteX24" fmla="*/ 193801 w 419780"/>
              <a:gd name="connsiteY24" fmla="*/ 242571 h 550871"/>
              <a:gd name="connsiteX25" fmla="*/ 193801 w 419780"/>
              <a:gd name="connsiteY25" fmla="*/ 285061 h 550871"/>
              <a:gd name="connsiteX26" fmla="*/ 217075 w 419780"/>
              <a:gd name="connsiteY26" fmla="*/ 285061 h 550871"/>
              <a:gd name="connsiteX27" fmla="*/ 217075 w 419780"/>
              <a:gd name="connsiteY27" fmla="*/ 242571 h 550871"/>
              <a:gd name="connsiteX28" fmla="*/ 165357 w 419780"/>
              <a:gd name="connsiteY28" fmla="*/ 242571 h 550871"/>
              <a:gd name="connsiteX29" fmla="*/ 165357 w 419780"/>
              <a:gd name="connsiteY29" fmla="*/ 285061 h 550871"/>
              <a:gd name="connsiteX30" fmla="*/ 189923 w 419780"/>
              <a:gd name="connsiteY30" fmla="*/ 285061 h 550871"/>
              <a:gd name="connsiteX31" fmla="*/ 189923 w 419780"/>
              <a:gd name="connsiteY31" fmla="*/ 242571 h 550871"/>
              <a:gd name="connsiteX32" fmla="*/ 157599 w 419780"/>
              <a:gd name="connsiteY32" fmla="*/ 234845 h 550871"/>
              <a:gd name="connsiteX33" fmla="*/ 253277 w 419780"/>
              <a:gd name="connsiteY33" fmla="*/ 234845 h 550871"/>
              <a:gd name="connsiteX34" fmla="*/ 253277 w 419780"/>
              <a:gd name="connsiteY34" fmla="*/ 294074 h 550871"/>
              <a:gd name="connsiteX35" fmla="*/ 157599 w 419780"/>
              <a:gd name="connsiteY35" fmla="*/ 294074 h 550871"/>
              <a:gd name="connsiteX36" fmla="*/ 148538 w 419780"/>
              <a:gd name="connsiteY36" fmla="*/ 224431 h 550871"/>
              <a:gd name="connsiteX37" fmla="*/ 148538 w 419780"/>
              <a:gd name="connsiteY37" fmla="*/ 303111 h 550871"/>
              <a:gd name="connsiteX38" fmla="*/ 262201 w 419780"/>
              <a:gd name="connsiteY38" fmla="*/ 303111 h 550871"/>
              <a:gd name="connsiteX39" fmla="*/ 262201 w 419780"/>
              <a:gd name="connsiteY39" fmla="*/ 285053 h 550871"/>
              <a:gd name="connsiteX40" fmla="*/ 273826 w 419780"/>
              <a:gd name="connsiteY40" fmla="*/ 278604 h 550871"/>
              <a:gd name="connsiteX41" fmla="*/ 273826 w 419780"/>
              <a:gd name="connsiteY41" fmla="*/ 250228 h 550871"/>
              <a:gd name="connsiteX42" fmla="*/ 262201 w 419780"/>
              <a:gd name="connsiteY42" fmla="*/ 242489 h 550871"/>
              <a:gd name="connsiteX43" fmla="*/ 262201 w 419780"/>
              <a:gd name="connsiteY43" fmla="*/ 224431 h 550871"/>
              <a:gd name="connsiteX44" fmla="*/ 204078 w 419780"/>
              <a:gd name="connsiteY44" fmla="*/ 0 h 550871"/>
              <a:gd name="connsiteX45" fmla="*/ 313866 w 419780"/>
              <a:gd name="connsiteY45" fmla="*/ 109636 h 550871"/>
              <a:gd name="connsiteX46" fmla="*/ 255743 w 419780"/>
              <a:gd name="connsiteY46" fmla="*/ 109636 h 550871"/>
              <a:gd name="connsiteX47" fmla="*/ 255743 w 419780"/>
              <a:gd name="connsiteY47" fmla="*/ 152200 h 550871"/>
              <a:gd name="connsiteX48" fmla="*/ 324199 w 419780"/>
              <a:gd name="connsiteY48" fmla="*/ 152200 h 550871"/>
              <a:gd name="connsiteX49" fmla="*/ 325491 w 419780"/>
              <a:gd name="connsiteY49" fmla="*/ 152200 h 550871"/>
              <a:gd name="connsiteX50" fmla="*/ 379739 w 419780"/>
              <a:gd name="connsiteY50" fmla="*/ 152200 h 550871"/>
              <a:gd name="connsiteX51" fmla="*/ 399114 w 419780"/>
              <a:gd name="connsiteY51" fmla="*/ 171548 h 550871"/>
              <a:gd name="connsiteX52" fmla="*/ 399114 w 419780"/>
              <a:gd name="connsiteY52" fmla="*/ 335357 h 550871"/>
              <a:gd name="connsiteX53" fmla="*/ 401697 w 419780"/>
              <a:gd name="connsiteY53" fmla="*/ 335357 h 550871"/>
              <a:gd name="connsiteX54" fmla="*/ 419780 w 419780"/>
              <a:gd name="connsiteY54" fmla="*/ 352124 h 550871"/>
              <a:gd name="connsiteX55" fmla="*/ 419780 w 419780"/>
              <a:gd name="connsiteY55" fmla="*/ 355994 h 550871"/>
              <a:gd name="connsiteX56" fmla="*/ 419780 w 419780"/>
              <a:gd name="connsiteY56" fmla="*/ 376631 h 550871"/>
              <a:gd name="connsiteX57" fmla="*/ 405572 w 419780"/>
              <a:gd name="connsiteY57" fmla="*/ 390819 h 550871"/>
              <a:gd name="connsiteX58" fmla="*/ 391364 w 419780"/>
              <a:gd name="connsiteY58" fmla="*/ 376631 h 550871"/>
              <a:gd name="connsiteX59" fmla="*/ 391364 w 419780"/>
              <a:gd name="connsiteY59" fmla="*/ 370182 h 550871"/>
              <a:gd name="connsiteX60" fmla="*/ 369406 w 419780"/>
              <a:gd name="connsiteY60" fmla="*/ 370182 h 550871"/>
              <a:gd name="connsiteX61" fmla="*/ 369406 w 419780"/>
              <a:gd name="connsiteY61" fmla="*/ 376631 h 550871"/>
              <a:gd name="connsiteX62" fmla="*/ 355198 w 419780"/>
              <a:gd name="connsiteY62" fmla="*/ 390819 h 550871"/>
              <a:gd name="connsiteX63" fmla="*/ 340991 w 419780"/>
              <a:gd name="connsiteY63" fmla="*/ 376631 h 550871"/>
              <a:gd name="connsiteX64" fmla="*/ 340991 w 419780"/>
              <a:gd name="connsiteY64" fmla="*/ 355994 h 550871"/>
              <a:gd name="connsiteX65" fmla="*/ 340991 w 419780"/>
              <a:gd name="connsiteY65" fmla="*/ 353414 h 550871"/>
              <a:gd name="connsiteX66" fmla="*/ 340991 w 419780"/>
              <a:gd name="connsiteY66" fmla="*/ 352124 h 550871"/>
              <a:gd name="connsiteX67" fmla="*/ 359073 w 419780"/>
              <a:gd name="connsiteY67" fmla="*/ 335357 h 550871"/>
              <a:gd name="connsiteX68" fmla="*/ 360365 w 419780"/>
              <a:gd name="connsiteY68" fmla="*/ 335357 h 550871"/>
              <a:gd name="connsiteX69" fmla="*/ 360365 w 419780"/>
              <a:gd name="connsiteY69" fmla="*/ 196055 h 550871"/>
              <a:gd name="connsiteX70" fmla="*/ 337116 w 419780"/>
              <a:gd name="connsiteY70" fmla="*/ 196055 h 550871"/>
              <a:gd name="connsiteX71" fmla="*/ 337116 w 419780"/>
              <a:gd name="connsiteY71" fmla="*/ 346965 h 550871"/>
              <a:gd name="connsiteX72" fmla="*/ 312575 w 419780"/>
              <a:gd name="connsiteY72" fmla="*/ 375341 h 550871"/>
              <a:gd name="connsiteX73" fmla="*/ 312575 w 419780"/>
              <a:gd name="connsiteY73" fmla="*/ 429514 h 550871"/>
              <a:gd name="connsiteX74" fmla="*/ 251868 w 419780"/>
              <a:gd name="connsiteY74" fmla="*/ 429514 h 550871"/>
              <a:gd name="connsiteX75" fmla="*/ 251868 w 419780"/>
              <a:gd name="connsiteY75" fmla="*/ 375341 h 550871"/>
              <a:gd name="connsiteX76" fmla="*/ 171787 w 419780"/>
              <a:gd name="connsiteY76" fmla="*/ 375341 h 550871"/>
              <a:gd name="connsiteX77" fmla="*/ 171787 w 419780"/>
              <a:gd name="connsiteY77" fmla="*/ 429514 h 550871"/>
              <a:gd name="connsiteX78" fmla="*/ 111080 w 419780"/>
              <a:gd name="connsiteY78" fmla="*/ 429514 h 550871"/>
              <a:gd name="connsiteX79" fmla="*/ 111080 w 419780"/>
              <a:gd name="connsiteY79" fmla="*/ 375341 h 550871"/>
              <a:gd name="connsiteX80" fmla="*/ 109789 w 419780"/>
              <a:gd name="connsiteY80" fmla="*/ 375341 h 550871"/>
              <a:gd name="connsiteX81" fmla="*/ 82664 w 419780"/>
              <a:gd name="connsiteY81" fmla="*/ 346965 h 550871"/>
              <a:gd name="connsiteX82" fmla="*/ 82664 w 419780"/>
              <a:gd name="connsiteY82" fmla="*/ 196055 h 550871"/>
              <a:gd name="connsiteX83" fmla="*/ 58123 w 419780"/>
              <a:gd name="connsiteY83" fmla="*/ 196055 h 550871"/>
              <a:gd name="connsiteX84" fmla="*/ 58123 w 419780"/>
              <a:gd name="connsiteY84" fmla="*/ 335357 h 550871"/>
              <a:gd name="connsiteX85" fmla="*/ 60707 w 419780"/>
              <a:gd name="connsiteY85" fmla="*/ 335357 h 550871"/>
              <a:gd name="connsiteX86" fmla="*/ 78789 w 419780"/>
              <a:gd name="connsiteY86" fmla="*/ 352124 h 550871"/>
              <a:gd name="connsiteX87" fmla="*/ 77498 w 419780"/>
              <a:gd name="connsiteY87" fmla="*/ 353414 h 550871"/>
              <a:gd name="connsiteX88" fmla="*/ 78789 w 419780"/>
              <a:gd name="connsiteY88" fmla="*/ 355994 h 550871"/>
              <a:gd name="connsiteX89" fmla="*/ 78789 w 419780"/>
              <a:gd name="connsiteY89" fmla="*/ 376631 h 550871"/>
              <a:gd name="connsiteX90" fmla="*/ 64582 w 419780"/>
              <a:gd name="connsiteY90" fmla="*/ 390819 h 550871"/>
              <a:gd name="connsiteX91" fmla="*/ 50374 w 419780"/>
              <a:gd name="connsiteY91" fmla="*/ 376631 h 550871"/>
              <a:gd name="connsiteX92" fmla="*/ 50374 w 419780"/>
              <a:gd name="connsiteY92" fmla="*/ 370182 h 550871"/>
              <a:gd name="connsiteX93" fmla="*/ 27124 w 419780"/>
              <a:gd name="connsiteY93" fmla="*/ 370182 h 550871"/>
              <a:gd name="connsiteX94" fmla="*/ 27124 w 419780"/>
              <a:gd name="connsiteY94" fmla="*/ 376631 h 550871"/>
              <a:gd name="connsiteX95" fmla="*/ 14208 w 419780"/>
              <a:gd name="connsiteY95" fmla="*/ 390819 h 550871"/>
              <a:gd name="connsiteX96" fmla="*/ 0 w 419780"/>
              <a:gd name="connsiteY96" fmla="*/ 376631 h 550871"/>
              <a:gd name="connsiteX97" fmla="*/ 0 w 419780"/>
              <a:gd name="connsiteY97" fmla="*/ 355994 h 550871"/>
              <a:gd name="connsiteX98" fmla="*/ 0 w 419780"/>
              <a:gd name="connsiteY98" fmla="*/ 352124 h 550871"/>
              <a:gd name="connsiteX99" fmla="*/ 16791 w 419780"/>
              <a:gd name="connsiteY99" fmla="*/ 335357 h 550871"/>
              <a:gd name="connsiteX100" fmla="*/ 19374 w 419780"/>
              <a:gd name="connsiteY100" fmla="*/ 335357 h 550871"/>
              <a:gd name="connsiteX101" fmla="*/ 19374 w 419780"/>
              <a:gd name="connsiteY101" fmla="*/ 171548 h 550871"/>
              <a:gd name="connsiteX102" fmla="*/ 38749 w 419780"/>
              <a:gd name="connsiteY102" fmla="*/ 152200 h 550871"/>
              <a:gd name="connsiteX103" fmla="*/ 92997 w 419780"/>
              <a:gd name="connsiteY103" fmla="*/ 152200 h 550871"/>
              <a:gd name="connsiteX104" fmla="*/ 95581 w 419780"/>
              <a:gd name="connsiteY104" fmla="*/ 152200 h 550871"/>
              <a:gd name="connsiteX105" fmla="*/ 157579 w 419780"/>
              <a:gd name="connsiteY105" fmla="*/ 152200 h 550871"/>
              <a:gd name="connsiteX106" fmla="*/ 157579 w 419780"/>
              <a:gd name="connsiteY106" fmla="*/ 109636 h 550871"/>
              <a:gd name="connsiteX107" fmla="*/ 94289 w 419780"/>
              <a:gd name="connsiteY107" fmla="*/ 109636 h 550871"/>
              <a:gd name="connsiteX108" fmla="*/ 204078 w 419780"/>
              <a:gd name="connsiteY108" fmla="*/ 0 h 55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419780" h="550871">
                <a:moveTo>
                  <a:pt x="253119" y="474660"/>
                </a:moveTo>
                <a:lnTo>
                  <a:pt x="313856" y="474660"/>
                </a:lnTo>
                <a:lnTo>
                  <a:pt x="313856" y="494036"/>
                </a:lnTo>
                <a:cubicBezTo>
                  <a:pt x="334532" y="504370"/>
                  <a:pt x="348747" y="526329"/>
                  <a:pt x="348747" y="550871"/>
                </a:cubicBezTo>
                <a:lnTo>
                  <a:pt x="219520" y="550871"/>
                </a:lnTo>
                <a:cubicBezTo>
                  <a:pt x="219520" y="526329"/>
                  <a:pt x="233735" y="504370"/>
                  <a:pt x="253119" y="494036"/>
                </a:cubicBezTo>
                <a:close/>
                <a:moveTo>
                  <a:pt x="112461" y="474660"/>
                </a:moveTo>
                <a:lnTo>
                  <a:pt x="173122" y="474660"/>
                </a:lnTo>
                <a:lnTo>
                  <a:pt x="173122" y="494036"/>
                </a:lnTo>
                <a:cubicBezTo>
                  <a:pt x="193773" y="504370"/>
                  <a:pt x="206680" y="526329"/>
                  <a:pt x="206680" y="550871"/>
                </a:cubicBezTo>
                <a:lnTo>
                  <a:pt x="78903" y="550871"/>
                </a:lnTo>
                <a:cubicBezTo>
                  <a:pt x="78903" y="526329"/>
                  <a:pt x="91810" y="504370"/>
                  <a:pt x="112461" y="494036"/>
                </a:cubicBezTo>
                <a:close/>
                <a:moveTo>
                  <a:pt x="253276" y="439868"/>
                </a:moveTo>
                <a:lnTo>
                  <a:pt x="313955" y="439868"/>
                </a:lnTo>
                <a:lnTo>
                  <a:pt x="313955" y="463063"/>
                </a:lnTo>
                <a:lnTo>
                  <a:pt x="253276" y="463063"/>
                </a:lnTo>
                <a:close/>
                <a:moveTo>
                  <a:pt x="112452" y="439868"/>
                </a:moveTo>
                <a:lnTo>
                  <a:pt x="173131" y="439868"/>
                </a:lnTo>
                <a:lnTo>
                  <a:pt x="173131" y="463063"/>
                </a:lnTo>
                <a:lnTo>
                  <a:pt x="112452" y="463063"/>
                </a:lnTo>
                <a:close/>
                <a:moveTo>
                  <a:pt x="222246" y="242571"/>
                </a:moveTo>
                <a:lnTo>
                  <a:pt x="222246" y="285061"/>
                </a:lnTo>
                <a:lnTo>
                  <a:pt x="245519" y="285061"/>
                </a:lnTo>
                <a:lnTo>
                  <a:pt x="245519" y="242571"/>
                </a:lnTo>
                <a:close/>
                <a:moveTo>
                  <a:pt x="193801" y="242571"/>
                </a:moveTo>
                <a:lnTo>
                  <a:pt x="193801" y="285061"/>
                </a:lnTo>
                <a:lnTo>
                  <a:pt x="217075" y="285061"/>
                </a:lnTo>
                <a:lnTo>
                  <a:pt x="217075" y="242571"/>
                </a:lnTo>
                <a:close/>
                <a:moveTo>
                  <a:pt x="165357" y="242571"/>
                </a:moveTo>
                <a:lnTo>
                  <a:pt x="165357" y="285061"/>
                </a:lnTo>
                <a:lnTo>
                  <a:pt x="189923" y="285061"/>
                </a:lnTo>
                <a:lnTo>
                  <a:pt x="189923" y="242571"/>
                </a:lnTo>
                <a:close/>
                <a:moveTo>
                  <a:pt x="157599" y="234845"/>
                </a:moveTo>
                <a:lnTo>
                  <a:pt x="253277" y="234845"/>
                </a:lnTo>
                <a:lnTo>
                  <a:pt x="253277" y="294074"/>
                </a:lnTo>
                <a:lnTo>
                  <a:pt x="157599" y="294074"/>
                </a:lnTo>
                <a:close/>
                <a:moveTo>
                  <a:pt x="148538" y="224431"/>
                </a:moveTo>
                <a:lnTo>
                  <a:pt x="148538" y="303111"/>
                </a:lnTo>
                <a:lnTo>
                  <a:pt x="262201" y="303111"/>
                </a:lnTo>
                <a:lnTo>
                  <a:pt x="262201" y="285053"/>
                </a:lnTo>
                <a:cubicBezTo>
                  <a:pt x="266076" y="285053"/>
                  <a:pt x="273826" y="286343"/>
                  <a:pt x="273826" y="278604"/>
                </a:cubicBezTo>
                <a:lnTo>
                  <a:pt x="273826" y="250228"/>
                </a:lnTo>
                <a:cubicBezTo>
                  <a:pt x="273826" y="242489"/>
                  <a:pt x="264784" y="242489"/>
                  <a:pt x="262201" y="242489"/>
                </a:cubicBezTo>
                <a:lnTo>
                  <a:pt x="262201" y="224431"/>
                </a:lnTo>
                <a:close/>
                <a:moveTo>
                  <a:pt x="204078" y="0"/>
                </a:moveTo>
                <a:cubicBezTo>
                  <a:pt x="264784" y="0"/>
                  <a:pt x="313866" y="49014"/>
                  <a:pt x="313866" y="109636"/>
                </a:cubicBezTo>
                <a:lnTo>
                  <a:pt x="255743" y="109636"/>
                </a:lnTo>
                <a:lnTo>
                  <a:pt x="255743" y="152200"/>
                </a:lnTo>
                <a:lnTo>
                  <a:pt x="324199" y="152200"/>
                </a:lnTo>
                <a:lnTo>
                  <a:pt x="325491" y="152200"/>
                </a:lnTo>
                <a:lnTo>
                  <a:pt x="379739" y="152200"/>
                </a:lnTo>
                <a:cubicBezTo>
                  <a:pt x="390072" y="152200"/>
                  <a:pt x="399114" y="161229"/>
                  <a:pt x="399114" y="171548"/>
                </a:cubicBezTo>
                <a:lnTo>
                  <a:pt x="399114" y="335357"/>
                </a:lnTo>
                <a:lnTo>
                  <a:pt x="401697" y="335357"/>
                </a:lnTo>
                <a:cubicBezTo>
                  <a:pt x="412030" y="335357"/>
                  <a:pt x="419780" y="343096"/>
                  <a:pt x="419780" y="352124"/>
                </a:cubicBezTo>
                <a:cubicBezTo>
                  <a:pt x="419780" y="353414"/>
                  <a:pt x="419780" y="354704"/>
                  <a:pt x="419780" y="355994"/>
                </a:cubicBezTo>
                <a:lnTo>
                  <a:pt x="419780" y="376631"/>
                </a:lnTo>
                <a:cubicBezTo>
                  <a:pt x="419780" y="384370"/>
                  <a:pt x="413322" y="390819"/>
                  <a:pt x="405572" y="390819"/>
                </a:cubicBezTo>
                <a:cubicBezTo>
                  <a:pt x="397822" y="390819"/>
                  <a:pt x="391364" y="384370"/>
                  <a:pt x="391364" y="376631"/>
                </a:cubicBezTo>
                <a:lnTo>
                  <a:pt x="391364" y="370182"/>
                </a:lnTo>
                <a:lnTo>
                  <a:pt x="369406" y="370182"/>
                </a:lnTo>
                <a:lnTo>
                  <a:pt x="369406" y="376631"/>
                </a:lnTo>
                <a:cubicBezTo>
                  <a:pt x="369406" y="384370"/>
                  <a:pt x="362948" y="390819"/>
                  <a:pt x="355198" y="390819"/>
                </a:cubicBezTo>
                <a:cubicBezTo>
                  <a:pt x="347449" y="390819"/>
                  <a:pt x="340991" y="384370"/>
                  <a:pt x="340991" y="376631"/>
                </a:cubicBezTo>
                <a:lnTo>
                  <a:pt x="340991" y="355994"/>
                </a:lnTo>
                <a:cubicBezTo>
                  <a:pt x="340991" y="354704"/>
                  <a:pt x="340991" y="354704"/>
                  <a:pt x="340991" y="353414"/>
                </a:cubicBezTo>
                <a:cubicBezTo>
                  <a:pt x="340991" y="353414"/>
                  <a:pt x="340991" y="353414"/>
                  <a:pt x="340991" y="352124"/>
                </a:cubicBezTo>
                <a:cubicBezTo>
                  <a:pt x="340991" y="343096"/>
                  <a:pt x="348740" y="335357"/>
                  <a:pt x="359073" y="335357"/>
                </a:cubicBezTo>
                <a:lnTo>
                  <a:pt x="360365" y="335357"/>
                </a:lnTo>
                <a:lnTo>
                  <a:pt x="360365" y="196055"/>
                </a:lnTo>
                <a:lnTo>
                  <a:pt x="337116" y="196055"/>
                </a:lnTo>
                <a:lnTo>
                  <a:pt x="337116" y="346965"/>
                </a:lnTo>
                <a:cubicBezTo>
                  <a:pt x="337116" y="361153"/>
                  <a:pt x="326783" y="372762"/>
                  <a:pt x="312575" y="375341"/>
                </a:cubicBezTo>
                <a:lnTo>
                  <a:pt x="312575" y="429514"/>
                </a:lnTo>
                <a:lnTo>
                  <a:pt x="251868" y="429514"/>
                </a:lnTo>
                <a:lnTo>
                  <a:pt x="251868" y="375341"/>
                </a:lnTo>
                <a:lnTo>
                  <a:pt x="171787" y="375341"/>
                </a:lnTo>
                <a:lnTo>
                  <a:pt x="171787" y="429514"/>
                </a:lnTo>
                <a:lnTo>
                  <a:pt x="111080" y="429514"/>
                </a:lnTo>
                <a:lnTo>
                  <a:pt x="111080" y="375341"/>
                </a:lnTo>
                <a:lnTo>
                  <a:pt x="109789" y="375341"/>
                </a:lnTo>
                <a:cubicBezTo>
                  <a:pt x="94289" y="375341"/>
                  <a:pt x="82664" y="362443"/>
                  <a:pt x="82664" y="346965"/>
                </a:cubicBezTo>
                <a:lnTo>
                  <a:pt x="82664" y="196055"/>
                </a:lnTo>
                <a:lnTo>
                  <a:pt x="58123" y="196055"/>
                </a:lnTo>
                <a:lnTo>
                  <a:pt x="58123" y="335357"/>
                </a:lnTo>
                <a:lnTo>
                  <a:pt x="60707" y="335357"/>
                </a:lnTo>
                <a:cubicBezTo>
                  <a:pt x="71040" y="335357"/>
                  <a:pt x="78789" y="343096"/>
                  <a:pt x="78789" y="352124"/>
                </a:cubicBezTo>
                <a:cubicBezTo>
                  <a:pt x="78789" y="353414"/>
                  <a:pt x="78789" y="353414"/>
                  <a:pt x="77498" y="353414"/>
                </a:cubicBezTo>
                <a:cubicBezTo>
                  <a:pt x="78789" y="354704"/>
                  <a:pt x="78789" y="354704"/>
                  <a:pt x="78789" y="355994"/>
                </a:cubicBezTo>
                <a:lnTo>
                  <a:pt x="78789" y="376631"/>
                </a:lnTo>
                <a:cubicBezTo>
                  <a:pt x="78789" y="384370"/>
                  <a:pt x="72331" y="390819"/>
                  <a:pt x="64582" y="390819"/>
                </a:cubicBezTo>
                <a:cubicBezTo>
                  <a:pt x="56832" y="390819"/>
                  <a:pt x="50374" y="384370"/>
                  <a:pt x="50374" y="376631"/>
                </a:cubicBezTo>
                <a:lnTo>
                  <a:pt x="50374" y="370182"/>
                </a:lnTo>
                <a:lnTo>
                  <a:pt x="27124" y="370182"/>
                </a:lnTo>
                <a:lnTo>
                  <a:pt x="27124" y="376631"/>
                </a:lnTo>
                <a:cubicBezTo>
                  <a:pt x="27124" y="384370"/>
                  <a:pt x="20666" y="390819"/>
                  <a:pt x="14208" y="390819"/>
                </a:cubicBezTo>
                <a:cubicBezTo>
                  <a:pt x="6458" y="390819"/>
                  <a:pt x="0" y="384370"/>
                  <a:pt x="0" y="376631"/>
                </a:cubicBezTo>
                <a:lnTo>
                  <a:pt x="0" y="355994"/>
                </a:lnTo>
                <a:cubicBezTo>
                  <a:pt x="0" y="354704"/>
                  <a:pt x="0" y="353414"/>
                  <a:pt x="0" y="352124"/>
                </a:cubicBezTo>
                <a:cubicBezTo>
                  <a:pt x="0" y="343096"/>
                  <a:pt x="7750" y="335357"/>
                  <a:pt x="16791" y="335357"/>
                </a:cubicBezTo>
                <a:lnTo>
                  <a:pt x="19374" y="335357"/>
                </a:lnTo>
                <a:lnTo>
                  <a:pt x="19374" y="171548"/>
                </a:lnTo>
                <a:cubicBezTo>
                  <a:pt x="19374" y="161229"/>
                  <a:pt x="28416" y="152200"/>
                  <a:pt x="38749" y="152200"/>
                </a:cubicBezTo>
                <a:lnTo>
                  <a:pt x="92997" y="152200"/>
                </a:lnTo>
                <a:lnTo>
                  <a:pt x="95581" y="152200"/>
                </a:lnTo>
                <a:lnTo>
                  <a:pt x="157579" y="152200"/>
                </a:lnTo>
                <a:lnTo>
                  <a:pt x="157579" y="109636"/>
                </a:lnTo>
                <a:lnTo>
                  <a:pt x="94289" y="109636"/>
                </a:lnTo>
                <a:cubicBezTo>
                  <a:pt x="94289" y="49014"/>
                  <a:pt x="143371" y="0"/>
                  <a:pt x="2040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out-of-basket-commercial-symbol_49779"/>
          <p:cNvSpPr>
            <a:spLocks noChangeAspect="1"/>
          </p:cNvSpPr>
          <p:nvPr/>
        </p:nvSpPr>
        <p:spPr bwMode="auto">
          <a:xfrm>
            <a:off x="3477323" y="3990809"/>
            <a:ext cx="430001" cy="439353"/>
          </a:xfrm>
          <a:custGeom>
            <a:avLst/>
            <a:gdLst>
              <a:gd name="connsiteX0" fmla="*/ 232613 w 595120"/>
              <a:gd name="connsiteY0" fmla="*/ 116080 h 608062"/>
              <a:gd name="connsiteX1" fmla="*/ 257134 w 595120"/>
              <a:gd name="connsiteY1" fmla="*/ 116080 h 608062"/>
              <a:gd name="connsiteX2" fmla="*/ 287215 w 595120"/>
              <a:gd name="connsiteY2" fmla="*/ 195186 h 608062"/>
              <a:gd name="connsiteX3" fmla="*/ 280961 w 595120"/>
              <a:gd name="connsiteY3" fmla="*/ 161878 h 608062"/>
              <a:gd name="connsiteX4" fmla="*/ 282053 w 595120"/>
              <a:gd name="connsiteY4" fmla="*/ 155137 h 608062"/>
              <a:gd name="connsiteX5" fmla="*/ 291782 w 595120"/>
              <a:gd name="connsiteY5" fmla="*/ 137492 h 608062"/>
              <a:gd name="connsiteX6" fmla="*/ 282847 w 595120"/>
              <a:gd name="connsiteY6" fmla="*/ 121235 h 608062"/>
              <a:gd name="connsiteX7" fmla="*/ 282847 w 595120"/>
              <a:gd name="connsiteY7" fmla="*/ 117765 h 608062"/>
              <a:gd name="connsiteX8" fmla="*/ 285924 w 595120"/>
              <a:gd name="connsiteY8" fmla="*/ 116080 h 608062"/>
              <a:gd name="connsiteX9" fmla="*/ 309552 w 595120"/>
              <a:gd name="connsiteY9" fmla="*/ 116080 h 608062"/>
              <a:gd name="connsiteX10" fmla="*/ 312629 w 595120"/>
              <a:gd name="connsiteY10" fmla="*/ 117765 h 608062"/>
              <a:gd name="connsiteX11" fmla="*/ 312629 w 595120"/>
              <a:gd name="connsiteY11" fmla="*/ 121235 h 608062"/>
              <a:gd name="connsiteX12" fmla="*/ 304390 w 595120"/>
              <a:gd name="connsiteY12" fmla="*/ 137492 h 608062"/>
              <a:gd name="connsiteX13" fmla="*/ 314118 w 595120"/>
              <a:gd name="connsiteY13" fmla="*/ 155137 h 608062"/>
              <a:gd name="connsiteX14" fmla="*/ 315111 w 595120"/>
              <a:gd name="connsiteY14" fmla="*/ 161977 h 608062"/>
              <a:gd name="connsiteX15" fmla="*/ 308063 w 595120"/>
              <a:gd name="connsiteY15" fmla="*/ 195186 h 608062"/>
              <a:gd name="connsiteX16" fmla="*/ 338342 w 595120"/>
              <a:gd name="connsiteY16" fmla="*/ 116080 h 608062"/>
              <a:gd name="connsiteX17" fmla="*/ 362466 w 595120"/>
              <a:gd name="connsiteY17" fmla="*/ 116080 h 608062"/>
              <a:gd name="connsiteX18" fmla="*/ 419748 w 595120"/>
              <a:gd name="connsiteY18" fmla="*/ 172882 h 608062"/>
              <a:gd name="connsiteX19" fmla="*/ 420145 w 595120"/>
              <a:gd name="connsiteY19" fmla="*/ 262991 h 608062"/>
              <a:gd name="connsiteX20" fmla="*/ 420641 w 595120"/>
              <a:gd name="connsiteY20" fmla="*/ 350324 h 608062"/>
              <a:gd name="connsiteX21" fmla="*/ 396517 w 595120"/>
              <a:gd name="connsiteY21" fmla="*/ 374611 h 608062"/>
              <a:gd name="connsiteX22" fmla="*/ 396418 w 595120"/>
              <a:gd name="connsiteY22" fmla="*/ 374611 h 608062"/>
              <a:gd name="connsiteX23" fmla="*/ 372195 w 595120"/>
              <a:gd name="connsiteY23" fmla="*/ 350523 h 608062"/>
              <a:gd name="connsiteX24" fmla="*/ 371798 w 595120"/>
              <a:gd name="connsiteY24" fmla="*/ 262793 h 608062"/>
              <a:gd name="connsiteX25" fmla="*/ 371301 w 595120"/>
              <a:gd name="connsiteY25" fmla="*/ 173179 h 608062"/>
              <a:gd name="connsiteX26" fmla="*/ 366139 w 595120"/>
              <a:gd name="connsiteY26" fmla="*/ 168421 h 608062"/>
              <a:gd name="connsiteX27" fmla="*/ 361274 w 595120"/>
              <a:gd name="connsiteY27" fmla="*/ 173476 h 608062"/>
              <a:gd name="connsiteX28" fmla="*/ 361771 w 595120"/>
              <a:gd name="connsiteY28" fmla="*/ 579116 h 608062"/>
              <a:gd name="connsiteX29" fmla="*/ 332683 w 595120"/>
              <a:gd name="connsiteY29" fmla="*/ 608062 h 608062"/>
              <a:gd name="connsiteX30" fmla="*/ 303695 w 595120"/>
              <a:gd name="connsiteY30" fmla="*/ 579116 h 608062"/>
              <a:gd name="connsiteX31" fmla="*/ 303695 w 595120"/>
              <a:gd name="connsiteY31" fmla="*/ 353695 h 608062"/>
              <a:gd name="connsiteX32" fmla="*/ 297440 w 595120"/>
              <a:gd name="connsiteY32" fmla="*/ 347450 h 608062"/>
              <a:gd name="connsiteX33" fmla="*/ 291186 w 595120"/>
              <a:gd name="connsiteY33" fmla="*/ 353695 h 608062"/>
              <a:gd name="connsiteX34" fmla="*/ 291186 w 595120"/>
              <a:gd name="connsiteY34" fmla="*/ 579116 h 608062"/>
              <a:gd name="connsiteX35" fmla="*/ 262098 w 595120"/>
              <a:gd name="connsiteY35" fmla="*/ 608062 h 608062"/>
              <a:gd name="connsiteX36" fmla="*/ 233110 w 595120"/>
              <a:gd name="connsiteY36" fmla="*/ 579116 h 608062"/>
              <a:gd name="connsiteX37" fmla="*/ 233110 w 595120"/>
              <a:gd name="connsiteY37" fmla="*/ 172386 h 608062"/>
              <a:gd name="connsiteX38" fmla="*/ 228940 w 595120"/>
              <a:gd name="connsiteY38" fmla="*/ 167727 h 608062"/>
              <a:gd name="connsiteX39" fmla="*/ 223976 w 595120"/>
              <a:gd name="connsiteY39" fmla="*/ 171395 h 608062"/>
              <a:gd name="connsiteX40" fmla="*/ 223381 w 595120"/>
              <a:gd name="connsiteY40" fmla="*/ 260017 h 608062"/>
              <a:gd name="connsiteX41" fmla="*/ 222884 w 595120"/>
              <a:gd name="connsiteY41" fmla="*/ 350523 h 608062"/>
              <a:gd name="connsiteX42" fmla="*/ 198661 w 595120"/>
              <a:gd name="connsiteY42" fmla="*/ 374611 h 608062"/>
              <a:gd name="connsiteX43" fmla="*/ 198562 w 595120"/>
              <a:gd name="connsiteY43" fmla="*/ 374611 h 608062"/>
              <a:gd name="connsiteX44" fmla="*/ 174537 w 595120"/>
              <a:gd name="connsiteY44" fmla="*/ 350324 h 608062"/>
              <a:gd name="connsiteX45" fmla="*/ 174934 w 595120"/>
              <a:gd name="connsiteY45" fmla="*/ 260711 h 608062"/>
              <a:gd name="connsiteX46" fmla="*/ 175431 w 595120"/>
              <a:gd name="connsiteY46" fmla="*/ 172882 h 608062"/>
              <a:gd name="connsiteX47" fmla="*/ 232613 w 595120"/>
              <a:gd name="connsiteY47" fmla="*/ 116080 h 608062"/>
              <a:gd name="connsiteX48" fmla="*/ 54022 w 595120"/>
              <a:gd name="connsiteY48" fmla="*/ 107683 h 608062"/>
              <a:gd name="connsiteX49" fmla="*/ 180436 w 595120"/>
              <a:gd name="connsiteY49" fmla="*/ 108080 h 608062"/>
              <a:gd name="connsiteX50" fmla="*/ 148957 w 595120"/>
              <a:gd name="connsiteY50" fmla="*/ 172807 h 608062"/>
              <a:gd name="connsiteX51" fmla="*/ 148063 w 595120"/>
              <a:gd name="connsiteY51" fmla="*/ 350236 h 608062"/>
              <a:gd name="connsiteX52" fmla="*/ 173783 w 595120"/>
              <a:gd name="connsiteY52" fmla="*/ 394444 h 608062"/>
              <a:gd name="connsiteX53" fmla="*/ 173783 w 595120"/>
              <a:gd name="connsiteY53" fmla="*/ 537379 h 608062"/>
              <a:gd name="connsiteX54" fmla="*/ 146871 w 595120"/>
              <a:gd name="connsiteY54" fmla="*/ 564241 h 608062"/>
              <a:gd name="connsiteX55" fmla="*/ 119960 w 595120"/>
              <a:gd name="connsiteY55" fmla="*/ 537379 h 608062"/>
              <a:gd name="connsiteX56" fmla="*/ 119960 w 595120"/>
              <a:gd name="connsiteY56" fmla="*/ 328231 h 608062"/>
              <a:gd name="connsiteX57" fmla="*/ 114101 w 595120"/>
              <a:gd name="connsiteY57" fmla="*/ 322482 h 608062"/>
              <a:gd name="connsiteX58" fmla="*/ 108341 w 595120"/>
              <a:gd name="connsiteY58" fmla="*/ 328231 h 608062"/>
              <a:gd name="connsiteX59" fmla="*/ 108341 w 595120"/>
              <a:gd name="connsiteY59" fmla="*/ 537379 h 608062"/>
              <a:gd name="connsiteX60" fmla="*/ 81330 w 595120"/>
              <a:gd name="connsiteY60" fmla="*/ 564241 h 608062"/>
              <a:gd name="connsiteX61" fmla="*/ 54419 w 595120"/>
              <a:gd name="connsiteY61" fmla="*/ 537379 h 608062"/>
              <a:gd name="connsiteX62" fmla="*/ 54419 w 595120"/>
              <a:gd name="connsiteY62" fmla="*/ 160714 h 608062"/>
              <a:gd name="connsiteX63" fmla="*/ 50149 w 595120"/>
              <a:gd name="connsiteY63" fmla="*/ 156352 h 608062"/>
              <a:gd name="connsiteX64" fmla="*/ 45779 w 595120"/>
              <a:gd name="connsiteY64" fmla="*/ 160714 h 608062"/>
              <a:gd name="connsiteX65" fmla="*/ 44886 w 595120"/>
              <a:gd name="connsiteY65" fmla="*/ 325356 h 608062"/>
              <a:gd name="connsiteX66" fmla="*/ 22443 w 595120"/>
              <a:gd name="connsiteY66" fmla="*/ 347659 h 608062"/>
              <a:gd name="connsiteX67" fmla="*/ 22343 w 595120"/>
              <a:gd name="connsiteY67" fmla="*/ 347659 h 608062"/>
              <a:gd name="connsiteX68" fmla="*/ 0 w 595120"/>
              <a:gd name="connsiteY68" fmla="*/ 325059 h 608062"/>
              <a:gd name="connsiteX69" fmla="*/ 894 w 595120"/>
              <a:gd name="connsiteY69" fmla="*/ 160516 h 608062"/>
              <a:gd name="connsiteX70" fmla="*/ 54022 w 595120"/>
              <a:gd name="connsiteY70" fmla="*/ 107683 h 608062"/>
              <a:gd name="connsiteX71" fmla="*/ 520495 w 595120"/>
              <a:gd name="connsiteY71" fmla="*/ 107634 h 608062"/>
              <a:gd name="connsiteX72" fmla="*/ 541197 w 595120"/>
              <a:gd name="connsiteY72" fmla="*/ 107641 h 608062"/>
              <a:gd name="connsiteX73" fmla="*/ 594325 w 595120"/>
              <a:gd name="connsiteY73" fmla="*/ 160478 h 608062"/>
              <a:gd name="connsiteX74" fmla="*/ 595120 w 595120"/>
              <a:gd name="connsiteY74" fmla="*/ 325037 h 608062"/>
              <a:gd name="connsiteX75" fmla="*/ 572776 w 595120"/>
              <a:gd name="connsiteY75" fmla="*/ 347639 h 608062"/>
              <a:gd name="connsiteX76" fmla="*/ 572677 w 595120"/>
              <a:gd name="connsiteY76" fmla="*/ 347639 h 608062"/>
              <a:gd name="connsiteX77" fmla="*/ 550234 w 595120"/>
              <a:gd name="connsiteY77" fmla="*/ 325334 h 608062"/>
              <a:gd name="connsiteX78" fmla="*/ 549340 w 595120"/>
              <a:gd name="connsiteY78" fmla="*/ 160677 h 608062"/>
              <a:gd name="connsiteX79" fmla="*/ 549340 w 595120"/>
              <a:gd name="connsiteY79" fmla="*/ 160578 h 608062"/>
              <a:gd name="connsiteX80" fmla="*/ 544673 w 595120"/>
              <a:gd name="connsiteY80" fmla="*/ 155918 h 608062"/>
              <a:gd name="connsiteX81" fmla="*/ 540006 w 595120"/>
              <a:gd name="connsiteY81" fmla="*/ 160578 h 608062"/>
              <a:gd name="connsiteX82" fmla="*/ 540502 w 595120"/>
              <a:gd name="connsiteY82" fmla="*/ 537377 h 608062"/>
              <a:gd name="connsiteX83" fmla="*/ 513492 w 595120"/>
              <a:gd name="connsiteY83" fmla="*/ 564241 h 608062"/>
              <a:gd name="connsiteX84" fmla="*/ 486580 w 595120"/>
              <a:gd name="connsiteY84" fmla="*/ 537377 h 608062"/>
              <a:gd name="connsiteX85" fmla="*/ 486580 w 595120"/>
              <a:gd name="connsiteY85" fmla="*/ 328209 h 608062"/>
              <a:gd name="connsiteX86" fmla="*/ 480820 w 595120"/>
              <a:gd name="connsiteY86" fmla="*/ 322459 h 608062"/>
              <a:gd name="connsiteX87" fmla="*/ 474961 w 595120"/>
              <a:gd name="connsiteY87" fmla="*/ 328209 h 608062"/>
              <a:gd name="connsiteX88" fmla="*/ 474961 w 595120"/>
              <a:gd name="connsiteY88" fmla="*/ 537377 h 608062"/>
              <a:gd name="connsiteX89" fmla="*/ 448050 w 595120"/>
              <a:gd name="connsiteY89" fmla="*/ 564241 h 608062"/>
              <a:gd name="connsiteX90" fmla="*/ 421138 w 595120"/>
              <a:gd name="connsiteY90" fmla="*/ 537377 h 608062"/>
              <a:gd name="connsiteX91" fmla="*/ 421138 w 595120"/>
              <a:gd name="connsiteY91" fmla="*/ 394627 h 608062"/>
              <a:gd name="connsiteX92" fmla="*/ 447057 w 595120"/>
              <a:gd name="connsiteY92" fmla="*/ 350216 h 608062"/>
              <a:gd name="connsiteX93" fmla="*/ 446163 w 595120"/>
              <a:gd name="connsiteY93" fmla="*/ 172771 h 608062"/>
              <a:gd name="connsiteX94" fmla="*/ 414783 w 595120"/>
              <a:gd name="connsiteY94" fmla="*/ 108038 h 608062"/>
              <a:gd name="connsiteX95" fmla="*/ 520495 w 595120"/>
              <a:gd name="connsiteY95" fmla="*/ 107634 h 608062"/>
              <a:gd name="connsiteX96" fmla="*/ 481094 w 595120"/>
              <a:gd name="connsiteY96" fmla="*/ 0 h 608062"/>
              <a:gd name="connsiteX97" fmla="*/ 527547 w 595120"/>
              <a:gd name="connsiteY97" fmla="*/ 46482 h 608062"/>
              <a:gd name="connsiteX98" fmla="*/ 511864 w 595120"/>
              <a:gd name="connsiteY98" fmla="*/ 81269 h 608062"/>
              <a:gd name="connsiteX99" fmla="*/ 481094 w 595120"/>
              <a:gd name="connsiteY99" fmla="*/ 92864 h 608062"/>
              <a:gd name="connsiteX100" fmla="*/ 450324 w 595120"/>
              <a:gd name="connsiteY100" fmla="*/ 81269 h 608062"/>
              <a:gd name="connsiteX101" fmla="*/ 434542 w 595120"/>
              <a:gd name="connsiteY101" fmla="*/ 46482 h 608062"/>
              <a:gd name="connsiteX102" fmla="*/ 481094 w 595120"/>
              <a:gd name="connsiteY102" fmla="*/ 0 h 608062"/>
              <a:gd name="connsiteX103" fmla="*/ 297750 w 595120"/>
              <a:gd name="connsiteY103" fmla="*/ 0 h 608062"/>
              <a:gd name="connsiteX104" fmla="*/ 301424 w 595120"/>
              <a:gd name="connsiteY104" fmla="*/ 99 h 608062"/>
              <a:gd name="connsiteX105" fmla="*/ 305097 w 595120"/>
              <a:gd name="connsiteY105" fmla="*/ 496 h 608062"/>
              <a:gd name="connsiteX106" fmla="*/ 308473 w 595120"/>
              <a:gd name="connsiteY106" fmla="*/ 1190 h 608062"/>
              <a:gd name="connsiteX107" fmla="*/ 310458 w 595120"/>
              <a:gd name="connsiteY107" fmla="*/ 1586 h 608062"/>
              <a:gd name="connsiteX108" fmla="*/ 316415 w 595120"/>
              <a:gd name="connsiteY108" fmla="*/ 3569 h 608062"/>
              <a:gd name="connsiteX109" fmla="*/ 347887 w 595120"/>
              <a:gd name="connsiteY109" fmla="*/ 50066 h 608062"/>
              <a:gd name="connsiteX110" fmla="*/ 329917 w 595120"/>
              <a:gd name="connsiteY110" fmla="*/ 88434 h 608062"/>
              <a:gd name="connsiteX111" fmla="*/ 328428 w 595120"/>
              <a:gd name="connsiteY111" fmla="*/ 89623 h 608062"/>
              <a:gd name="connsiteX112" fmla="*/ 297750 w 595120"/>
              <a:gd name="connsiteY112" fmla="*/ 100132 h 608062"/>
              <a:gd name="connsiteX113" fmla="*/ 267073 w 595120"/>
              <a:gd name="connsiteY113" fmla="*/ 89623 h 608062"/>
              <a:gd name="connsiteX114" fmla="*/ 264095 w 595120"/>
              <a:gd name="connsiteY114" fmla="*/ 87145 h 608062"/>
              <a:gd name="connsiteX115" fmla="*/ 262307 w 595120"/>
              <a:gd name="connsiteY115" fmla="*/ 85459 h 608062"/>
              <a:gd name="connsiteX116" fmla="*/ 257641 w 595120"/>
              <a:gd name="connsiteY116" fmla="*/ 80007 h 608062"/>
              <a:gd name="connsiteX117" fmla="*/ 256251 w 595120"/>
              <a:gd name="connsiteY117" fmla="*/ 78024 h 608062"/>
              <a:gd name="connsiteX118" fmla="*/ 253670 w 595120"/>
              <a:gd name="connsiteY118" fmla="*/ 73959 h 608062"/>
              <a:gd name="connsiteX119" fmla="*/ 251585 w 595120"/>
              <a:gd name="connsiteY119" fmla="*/ 69498 h 608062"/>
              <a:gd name="connsiteX120" fmla="*/ 249202 w 595120"/>
              <a:gd name="connsiteY120" fmla="*/ 62558 h 608062"/>
              <a:gd name="connsiteX121" fmla="*/ 247614 w 595120"/>
              <a:gd name="connsiteY121" fmla="*/ 50066 h 608062"/>
              <a:gd name="connsiteX122" fmla="*/ 269753 w 595120"/>
              <a:gd name="connsiteY122" fmla="*/ 8526 h 608062"/>
              <a:gd name="connsiteX123" fmla="*/ 273923 w 595120"/>
              <a:gd name="connsiteY123" fmla="*/ 6048 h 608062"/>
              <a:gd name="connsiteX124" fmla="*/ 278292 w 595120"/>
              <a:gd name="connsiteY124" fmla="*/ 3966 h 608062"/>
              <a:gd name="connsiteX125" fmla="*/ 280575 w 595120"/>
              <a:gd name="connsiteY125" fmla="*/ 3074 h 608062"/>
              <a:gd name="connsiteX126" fmla="*/ 285241 w 595120"/>
              <a:gd name="connsiteY126" fmla="*/ 1586 h 608062"/>
              <a:gd name="connsiteX127" fmla="*/ 287624 w 595120"/>
              <a:gd name="connsiteY127" fmla="*/ 992 h 608062"/>
              <a:gd name="connsiteX128" fmla="*/ 292687 w 595120"/>
              <a:gd name="connsiteY128" fmla="*/ 298 h 608062"/>
              <a:gd name="connsiteX129" fmla="*/ 297750 w 595120"/>
              <a:gd name="connsiteY129" fmla="*/ 0 h 608062"/>
              <a:gd name="connsiteX130" fmla="*/ 114407 w 595120"/>
              <a:gd name="connsiteY130" fmla="*/ 0 h 608062"/>
              <a:gd name="connsiteX131" fmla="*/ 160959 w 595120"/>
              <a:gd name="connsiteY131" fmla="*/ 46482 h 608062"/>
              <a:gd name="connsiteX132" fmla="*/ 160661 w 595120"/>
              <a:gd name="connsiteY132" fmla="*/ 51536 h 608062"/>
              <a:gd name="connsiteX133" fmla="*/ 159867 w 595120"/>
              <a:gd name="connsiteY133" fmla="*/ 56492 h 608062"/>
              <a:gd name="connsiteX134" fmla="*/ 159272 w 595120"/>
              <a:gd name="connsiteY134" fmla="*/ 58969 h 608062"/>
              <a:gd name="connsiteX135" fmla="*/ 145177 w 595120"/>
              <a:gd name="connsiteY135" fmla="*/ 81269 h 608062"/>
              <a:gd name="connsiteX136" fmla="*/ 114407 w 595120"/>
              <a:gd name="connsiteY136" fmla="*/ 92864 h 608062"/>
              <a:gd name="connsiteX137" fmla="*/ 83637 w 595120"/>
              <a:gd name="connsiteY137" fmla="*/ 81269 h 608062"/>
              <a:gd name="connsiteX138" fmla="*/ 81949 w 595120"/>
              <a:gd name="connsiteY138" fmla="*/ 79584 h 608062"/>
              <a:gd name="connsiteX139" fmla="*/ 69641 w 595120"/>
              <a:gd name="connsiteY139" fmla="*/ 58969 h 608062"/>
              <a:gd name="connsiteX140" fmla="*/ 69046 w 595120"/>
              <a:gd name="connsiteY140" fmla="*/ 56492 h 608062"/>
              <a:gd name="connsiteX141" fmla="*/ 68252 w 595120"/>
              <a:gd name="connsiteY141" fmla="*/ 51536 h 608062"/>
              <a:gd name="connsiteX142" fmla="*/ 67954 w 595120"/>
              <a:gd name="connsiteY142" fmla="*/ 46482 h 608062"/>
              <a:gd name="connsiteX143" fmla="*/ 114407 w 595120"/>
              <a:gd name="connsiteY143" fmla="*/ 0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595120" h="608062">
                <a:moveTo>
                  <a:pt x="232613" y="116080"/>
                </a:moveTo>
                <a:lnTo>
                  <a:pt x="257134" y="116080"/>
                </a:lnTo>
                <a:cubicBezTo>
                  <a:pt x="260113" y="123713"/>
                  <a:pt x="283839" y="186760"/>
                  <a:pt x="287215" y="195186"/>
                </a:cubicBezTo>
                <a:lnTo>
                  <a:pt x="280961" y="161878"/>
                </a:lnTo>
                <a:cubicBezTo>
                  <a:pt x="280563" y="159598"/>
                  <a:pt x="280961" y="157219"/>
                  <a:pt x="282053" y="155137"/>
                </a:cubicBezTo>
                <a:lnTo>
                  <a:pt x="291782" y="137492"/>
                </a:lnTo>
                <a:lnTo>
                  <a:pt x="282847" y="121235"/>
                </a:lnTo>
                <a:cubicBezTo>
                  <a:pt x="282251" y="120145"/>
                  <a:pt x="282251" y="118856"/>
                  <a:pt x="282847" y="117765"/>
                </a:cubicBezTo>
                <a:cubicBezTo>
                  <a:pt x="283542" y="116675"/>
                  <a:pt x="284634" y="116080"/>
                  <a:pt x="285924" y="116080"/>
                </a:cubicBezTo>
                <a:lnTo>
                  <a:pt x="309552" y="116080"/>
                </a:lnTo>
                <a:cubicBezTo>
                  <a:pt x="310842" y="116080"/>
                  <a:pt x="312034" y="116675"/>
                  <a:pt x="312629" y="117765"/>
                </a:cubicBezTo>
                <a:cubicBezTo>
                  <a:pt x="313225" y="118856"/>
                  <a:pt x="313324" y="120145"/>
                  <a:pt x="312629" y="121235"/>
                </a:cubicBezTo>
                <a:lnTo>
                  <a:pt x="304390" y="137492"/>
                </a:lnTo>
                <a:lnTo>
                  <a:pt x="314118" y="155137"/>
                </a:lnTo>
                <a:cubicBezTo>
                  <a:pt x="315211" y="157219"/>
                  <a:pt x="315608" y="159598"/>
                  <a:pt x="315111" y="161977"/>
                </a:cubicBezTo>
                <a:lnTo>
                  <a:pt x="308063" y="195186"/>
                </a:lnTo>
                <a:cubicBezTo>
                  <a:pt x="311537" y="186165"/>
                  <a:pt x="335363" y="123912"/>
                  <a:pt x="338342" y="116080"/>
                </a:cubicBezTo>
                <a:lnTo>
                  <a:pt x="362466" y="116080"/>
                </a:lnTo>
                <a:cubicBezTo>
                  <a:pt x="393837" y="116080"/>
                  <a:pt x="419549" y="141557"/>
                  <a:pt x="419748" y="172882"/>
                </a:cubicBezTo>
                <a:lnTo>
                  <a:pt x="420145" y="262991"/>
                </a:lnTo>
                <a:lnTo>
                  <a:pt x="420641" y="350324"/>
                </a:lnTo>
                <a:cubicBezTo>
                  <a:pt x="420641" y="363707"/>
                  <a:pt x="409919" y="374512"/>
                  <a:pt x="396517" y="374611"/>
                </a:cubicBezTo>
                <a:lnTo>
                  <a:pt x="396418" y="374611"/>
                </a:lnTo>
                <a:cubicBezTo>
                  <a:pt x="383115" y="374611"/>
                  <a:pt x="372294" y="363905"/>
                  <a:pt x="372195" y="350523"/>
                </a:cubicBezTo>
                <a:lnTo>
                  <a:pt x="371798" y="262793"/>
                </a:lnTo>
                <a:lnTo>
                  <a:pt x="371301" y="173179"/>
                </a:lnTo>
                <a:cubicBezTo>
                  <a:pt x="371202" y="170403"/>
                  <a:pt x="368819" y="168322"/>
                  <a:pt x="366139" y="168421"/>
                </a:cubicBezTo>
                <a:cubicBezTo>
                  <a:pt x="363359" y="168520"/>
                  <a:pt x="361274" y="170800"/>
                  <a:pt x="361274" y="173476"/>
                </a:cubicBezTo>
                <a:cubicBezTo>
                  <a:pt x="361374" y="211939"/>
                  <a:pt x="361771" y="368663"/>
                  <a:pt x="361771" y="579116"/>
                </a:cubicBezTo>
                <a:cubicBezTo>
                  <a:pt x="361771" y="595076"/>
                  <a:pt x="348766" y="608062"/>
                  <a:pt x="332683" y="608062"/>
                </a:cubicBezTo>
                <a:cubicBezTo>
                  <a:pt x="316600" y="608062"/>
                  <a:pt x="303695" y="595076"/>
                  <a:pt x="303695" y="579116"/>
                </a:cubicBezTo>
                <a:lnTo>
                  <a:pt x="303695" y="353695"/>
                </a:lnTo>
                <a:cubicBezTo>
                  <a:pt x="303695" y="350324"/>
                  <a:pt x="300915" y="347450"/>
                  <a:pt x="297440" y="347450"/>
                </a:cubicBezTo>
                <a:cubicBezTo>
                  <a:pt x="293966" y="347450"/>
                  <a:pt x="291186" y="350324"/>
                  <a:pt x="291186" y="353695"/>
                </a:cubicBezTo>
                <a:lnTo>
                  <a:pt x="291186" y="579116"/>
                </a:lnTo>
                <a:cubicBezTo>
                  <a:pt x="291186" y="595076"/>
                  <a:pt x="278181" y="608062"/>
                  <a:pt x="262098" y="608062"/>
                </a:cubicBezTo>
                <a:cubicBezTo>
                  <a:pt x="246115" y="608062"/>
                  <a:pt x="233110" y="595076"/>
                  <a:pt x="233110" y="579116"/>
                </a:cubicBezTo>
                <a:lnTo>
                  <a:pt x="233110" y="172386"/>
                </a:lnTo>
                <a:cubicBezTo>
                  <a:pt x="233110" y="170007"/>
                  <a:pt x="231323" y="168024"/>
                  <a:pt x="228940" y="167727"/>
                </a:cubicBezTo>
                <a:cubicBezTo>
                  <a:pt x="226657" y="167529"/>
                  <a:pt x="224473" y="169115"/>
                  <a:pt x="223976" y="171395"/>
                </a:cubicBezTo>
                <a:cubicBezTo>
                  <a:pt x="223679" y="172683"/>
                  <a:pt x="223778" y="166934"/>
                  <a:pt x="223381" y="260017"/>
                </a:cubicBezTo>
                <a:lnTo>
                  <a:pt x="222884" y="350523"/>
                </a:lnTo>
                <a:cubicBezTo>
                  <a:pt x="222785" y="363905"/>
                  <a:pt x="211964" y="374611"/>
                  <a:pt x="198661" y="374611"/>
                </a:cubicBezTo>
                <a:lnTo>
                  <a:pt x="198562" y="374611"/>
                </a:lnTo>
                <a:cubicBezTo>
                  <a:pt x="185259" y="374512"/>
                  <a:pt x="174438" y="363707"/>
                  <a:pt x="174537" y="350324"/>
                </a:cubicBezTo>
                <a:lnTo>
                  <a:pt x="174934" y="260711"/>
                </a:lnTo>
                <a:lnTo>
                  <a:pt x="175431" y="172882"/>
                </a:lnTo>
                <a:cubicBezTo>
                  <a:pt x="175530" y="141656"/>
                  <a:pt x="201143" y="116080"/>
                  <a:pt x="232613" y="116080"/>
                </a:cubicBezTo>
                <a:close/>
                <a:moveTo>
                  <a:pt x="54022" y="107683"/>
                </a:moveTo>
                <a:cubicBezTo>
                  <a:pt x="54022" y="107683"/>
                  <a:pt x="178450" y="107881"/>
                  <a:pt x="180436" y="108080"/>
                </a:cubicBezTo>
                <a:cubicBezTo>
                  <a:pt x="161370" y="123345"/>
                  <a:pt x="149056" y="146638"/>
                  <a:pt x="148957" y="172807"/>
                </a:cubicBezTo>
                <a:lnTo>
                  <a:pt x="148063" y="350236"/>
                </a:lnTo>
                <a:cubicBezTo>
                  <a:pt x="147963" y="369168"/>
                  <a:pt x="158390" y="385722"/>
                  <a:pt x="173783" y="394444"/>
                </a:cubicBezTo>
                <a:lnTo>
                  <a:pt x="173783" y="537379"/>
                </a:lnTo>
                <a:cubicBezTo>
                  <a:pt x="173783" y="552247"/>
                  <a:pt x="161767" y="564241"/>
                  <a:pt x="146871" y="564241"/>
                </a:cubicBezTo>
                <a:cubicBezTo>
                  <a:pt x="131975" y="564241"/>
                  <a:pt x="119960" y="552247"/>
                  <a:pt x="119960" y="537379"/>
                </a:cubicBezTo>
                <a:lnTo>
                  <a:pt x="119960" y="328231"/>
                </a:lnTo>
                <a:cubicBezTo>
                  <a:pt x="119960" y="325059"/>
                  <a:pt x="117378" y="322482"/>
                  <a:pt x="114101" y="322482"/>
                </a:cubicBezTo>
                <a:cubicBezTo>
                  <a:pt x="110923" y="322482"/>
                  <a:pt x="108341" y="325059"/>
                  <a:pt x="108341" y="328231"/>
                </a:cubicBezTo>
                <a:lnTo>
                  <a:pt x="108341" y="537379"/>
                </a:lnTo>
                <a:cubicBezTo>
                  <a:pt x="108341" y="552247"/>
                  <a:pt x="96226" y="564241"/>
                  <a:pt x="81330" y="564241"/>
                </a:cubicBezTo>
                <a:cubicBezTo>
                  <a:pt x="66534" y="564241"/>
                  <a:pt x="54419" y="552247"/>
                  <a:pt x="54419" y="537379"/>
                </a:cubicBezTo>
                <a:lnTo>
                  <a:pt x="54419" y="160714"/>
                </a:lnTo>
                <a:cubicBezTo>
                  <a:pt x="54419" y="158335"/>
                  <a:pt x="52532" y="156451"/>
                  <a:pt x="50149" y="156352"/>
                </a:cubicBezTo>
                <a:cubicBezTo>
                  <a:pt x="47765" y="156352"/>
                  <a:pt x="45779" y="158335"/>
                  <a:pt x="45779" y="160714"/>
                </a:cubicBezTo>
                <a:lnTo>
                  <a:pt x="44886" y="325356"/>
                </a:lnTo>
                <a:cubicBezTo>
                  <a:pt x="44886" y="337647"/>
                  <a:pt x="34856" y="347659"/>
                  <a:pt x="22443" y="347659"/>
                </a:cubicBezTo>
                <a:lnTo>
                  <a:pt x="22343" y="347659"/>
                </a:lnTo>
                <a:cubicBezTo>
                  <a:pt x="9930" y="347560"/>
                  <a:pt x="0" y="337449"/>
                  <a:pt x="0" y="325059"/>
                </a:cubicBezTo>
                <a:lnTo>
                  <a:pt x="894" y="160516"/>
                </a:lnTo>
                <a:cubicBezTo>
                  <a:pt x="993" y="131374"/>
                  <a:pt x="24826" y="107683"/>
                  <a:pt x="54022" y="107683"/>
                </a:cubicBezTo>
                <a:close/>
                <a:moveTo>
                  <a:pt x="520495" y="107634"/>
                </a:moveTo>
                <a:cubicBezTo>
                  <a:pt x="532204" y="107635"/>
                  <a:pt x="540303" y="107641"/>
                  <a:pt x="541197" y="107641"/>
                </a:cubicBezTo>
                <a:cubicBezTo>
                  <a:pt x="570294" y="107641"/>
                  <a:pt x="594127" y="131334"/>
                  <a:pt x="594325" y="160478"/>
                </a:cubicBezTo>
                <a:lnTo>
                  <a:pt x="595120" y="325037"/>
                </a:lnTo>
                <a:cubicBezTo>
                  <a:pt x="595219" y="337428"/>
                  <a:pt x="585189" y="347540"/>
                  <a:pt x="572776" y="347639"/>
                </a:cubicBezTo>
                <a:lnTo>
                  <a:pt x="572677" y="347639"/>
                </a:lnTo>
                <a:cubicBezTo>
                  <a:pt x="560264" y="347639"/>
                  <a:pt x="550234" y="337627"/>
                  <a:pt x="550234" y="325334"/>
                </a:cubicBezTo>
                <a:lnTo>
                  <a:pt x="549340" y="160677"/>
                </a:lnTo>
                <a:lnTo>
                  <a:pt x="549340" y="160578"/>
                </a:lnTo>
                <a:cubicBezTo>
                  <a:pt x="549340" y="158000"/>
                  <a:pt x="547255" y="155918"/>
                  <a:pt x="544673" y="155918"/>
                </a:cubicBezTo>
                <a:cubicBezTo>
                  <a:pt x="542091" y="155918"/>
                  <a:pt x="540006" y="158000"/>
                  <a:pt x="540006" y="160578"/>
                </a:cubicBezTo>
                <a:cubicBezTo>
                  <a:pt x="540006" y="385408"/>
                  <a:pt x="540502" y="181693"/>
                  <a:pt x="540502" y="537377"/>
                </a:cubicBezTo>
                <a:cubicBezTo>
                  <a:pt x="540502" y="552246"/>
                  <a:pt x="528387" y="564241"/>
                  <a:pt x="513492" y="564241"/>
                </a:cubicBezTo>
                <a:cubicBezTo>
                  <a:pt x="498695" y="564241"/>
                  <a:pt x="486580" y="552246"/>
                  <a:pt x="486580" y="537377"/>
                </a:cubicBezTo>
                <a:lnTo>
                  <a:pt x="486580" y="328209"/>
                </a:lnTo>
                <a:cubicBezTo>
                  <a:pt x="486580" y="325037"/>
                  <a:pt x="483998" y="322459"/>
                  <a:pt x="480820" y="322459"/>
                </a:cubicBezTo>
                <a:cubicBezTo>
                  <a:pt x="477543" y="322459"/>
                  <a:pt x="474961" y="325037"/>
                  <a:pt x="474961" y="328209"/>
                </a:cubicBezTo>
                <a:lnTo>
                  <a:pt x="474961" y="537377"/>
                </a:lnTo>
                <a:cubicBezTo>
                  <a:pt x="474961" y="552246"/>
                  <a:pt x="462946" y="564241"/>
                  <a:pt x="448050" y="564241"/>
                </a:cubicBezTo>
                <a:cubicBezTo>
                  <a:pt x="433154" y="564241"/>
                  <a:pt x="421138" y="552246"/>
                  <a:pt x="421138" y="537377"/>
                </a:cubicBezTo>
                <a:lnTo>
                  <a:pt x="421138" y="394627"/>
                </a:lnTo>
                <a:cubicBezTo>
                  <a:pt x="436630" y="385904"/>
                  <a:pt x="447156" y="369250"/>
                  <a:pt x="447057" y="350216"/>
                </a:cubicBezTo>
                <a:lnTo>
                  <a:pt x="446163" y="172771"/>
                </a:lnTo>
                <a:cubicBezTo>
                  <a:pt x="446064" y="146600"/>
                  <a:pt x="433750" y="123304"/>
                  <a:pt x="414783" y="108038"/>
                </a:cubicBezTo>
                <a:cubicBezTo>
                  <a:pt x="417762" y="107666"/>
                  <a:pt x="485369" y="107629"/>
                  <a:pt x="520495" y="107634"/>
                </a:cubicBezTo>
                <a:close/>
                <a:moveTo>
                  <a:pt x="481094" y="0"/>
                </a:moveTo>
                <a:cubicBezTo>
                  <a:pt x="506703" y="0"/>
                  <a:pt x="527547" y="20813"/>
                  <a:pt x="527547" y="46482"/>
                </a:cubicBezTo>
                <a:cubicBezTo>
                  <a:pt x="527547" y="60258"/>
                  <a:pt x="521492" y="72745"/>
                  <a:pt x="511864" y="81269"/>
                </a:cubicBezTo>
                <a:cubicBezTo>
                  <a:pt x="503626" y="88504"/>
                  <a:pt x="492906" y="92864"/>
                  <a:pt x="481094" y="92864"/>
                </a:cubicBezTo>
                <a:cubicBezTo>
                  <a:pt x="469282" y="92864"/>
                  <a:pt x="458463" y="88504"/>
                  <a:pt x="450324" y="81269"/>
                </a:cubicBezTo>
                <a:cubicBezTo>
                  <a:pt x="440696" y="72745"/>
                  <a:pt x="434542" y="60258"/>
                  <a:pt x="434542" y="46482"/>
                </a:cubicBezTo>
                <a:cubicBezTo>
                  <a:pt x="434542" y="20813"/>
                  <a:pt x="455386" y="0"/>
                  <a:pt x="481094" y="0"/>
                </a:cubicBezTo>
                <a:close/>
                <a:moveTo>
                  <a:pt x="297750" y="0"/>
                </a:moveTo>
                <a:cubicBezTo>
                  <a:pt x="299041" y="0"/>
                  <a:pt x="300233" y="0"/>
                  <a:pt x="301424" y="99"/>
                </a:cubicBezTo>
                <a:cubicBezTo>
                  <a:pt x="302715" y="199"/>
                  <a:pt x="303906" y="397"/>
                  <a:pt x="305097" y="496"/>
                </a:cubicBezTo>
                <a:cubicBezTo>
                  <a:pt x="306189" y="694"/>
                  <a:pt x="307281" y="893"/>
                  <a:pt x="308473" y="1190"/>
                </a:cubicBezTo>
                <a:cubicBezTo>
                  <a:pt x="309068" y="1289"/>
                  <a:pt x="309763" y="1487"/>
                  <a:pt x="310458" y="1586"/>
                </a:cubicBezTo>
                <a:cubicBezTo>
                  <a:pt x="312444" y="2181"/>
                  <a:pt x="314430" y="2776"/>
                  <a:pt x="316415" y="3569"/>
                </a:cubicBezTo>
                <a:cubicBezTo>
                  <a:pt x="334881" y="11005"/>
                  <a:pt x="347887" y="28949"/>
                  <a:pt x="347887" y="50066"/>
                </a:cubicBezTo>
                <a:cubicBezTo>
                  <a:pt x="347887" y="65532"/>
                  <a:pt x="340937" y="79313"/>
                  <a:pt x="329917" y="88434"/>
                </a:cubicBezTo>
                <a:cubicBezTo>
                  <a:pt x="329421" y="88830"/>
                  <a:pt x="328924" y="89227"/>
                  <a:pt x="328428" y="89623"/>
                </a:cubicBezTo>
                <a:cubicBezTo>
                  <a:pt x="319989" y="96167"/>
                  <a:pt x="309366" y="100132"/>
                  <a:pt x="297750" y="100132"/>
                </a:cubicBezTo>
                <a:cubicBezTo>
                  <a:pt x="286234" y="100132"/>
                  <a:pt x="275611" y="96167"/>
                  <a:pt x="267073" y="89623"/>
                </a:cubicBezTo>
                <a:cubicBezTo>
                  <a:pt x="266080" y="88830"/>
                  <a:pt x="264988" y="88037"/>
                  <a:pt x="264095" y="87145"/>
                </a:cubicBezTo>
                <a:cubicBezTo>
                  <a:pt x="263499" y="86550"/>
                  <a:pt x="262903" y="86054"/>
                  <a:pt x="262307" y="85459"/>
                </a:cubicBezTo>
                <a:cubicBezTo>
                  <a:pt x="260620" y="83774"/>
                  <a:pt x="259031" y="81890"/>
                  <a:pt x="257641" y="80007"/>
                </a:cubicBezTo>
                <a:cubicBezTo>
                  <a:pt x="257145" y="79313"/>
                  <a:pt x="256648" y="78718"/>
                  <a:pt x="256251" y="78024"/>
                </a:cubicBezTo>
                <a:cubicBezTo>
                  <a:pt x="255259" y="76735"/>
                  <a:pt x="254464" y="75347"/>
                  <a:pt x="253670" y="73959"/>
                </a:cubicBezTo>
                <a:cubicBezTo>
                  <a:pt x="252876" y="72472"/>
                  <a:pt x="252181" y="71084"/>
                  <a:pt x="251585" y="69498"/>
                </a:cubicBezTo>
                <a:cubicBezTo>
                  <a:pt x="250592" y="67317"/>
                  <a:pt x="249798" y="64937"/>
                  <a:pt x="249202" y="62558"/>
                </a:cubicBezTo>
                <a:cubicBezTo>
                  <a:pt x="248210" y="58592"/>
                  <a:pt x="247614" y="54329"/>
                  <a:pt x="247614" y="50066"/>
                </a:cubicBezTo>
                <a:cubicBezTo>
                  <a:pt x="247614" y="32816"/>
                  <a:pt x="256450" y="17548"/>
                  <a:pt x="269753" y="8526"/>
                </a:cubicBezTo>
                <a:cubicBezTo>
                  <a:pt x="271044" y="7634"/>
                  <a:pt x="272434" y="6841"/>
                  <a:pt x="273923" y="6048"/>
                </a:cubicBezTo>
                <a:cubicBezTo>
                  <a:pt x="275313" y="5255"/>
                  <a:pt x="276802" y="4561"/>
                  <a:pt x="278292" y="3966"/>
                </a:cubicBezTo>
                <a:cubicBezTo>
                  <a:pt x="278987" y="3569"/>
                  <a:pt x="279781" y="3272"/>
                  <a:pt x="280575" y="3074"/>
                </a:cubicBezTo>
                <a:cubicBezTo>
                  <a:pt x="282064" y="2479"/>
                  <a:pt x="283653" y="1983"/>
                  <a:pt x="285241" y="1586"/>
                </a:cubicBezTo>
                <a:cubicBezTo>
                  <a:pt x="286035" y="1388"/>
                  <a:pt x="286830" y="1190"/>
                  <a:pt x="287624" y="992"/>
                </a:cubicBezTo>
                <a:cubicBezTo>
                  <a:pt x="289312" y="694"/>
                  <a:pt x="290999" y="397"/>
                  <a:pt x="292687" y="298"/>
                </a:cubicBezTo>
                <a:cubicBezTo>
                  <a:pt x="294375" y="99"/>
                  <a:pt x="296063" y="0"/>
                  <a:pt x="297750" y="0"/>
                </a:cubicBezTo>
                <a:close/>
                <a:moveTo>
                  <a:pt x="114407" y="0"/>
                </a:moveTo>
                <a:cubicBezTo>
                  <a:pt x="140115" y="0"/>
                  <a:pt x="160959" y="20813"/>
                  <a:pt x="160959" y="46482"/>
                </a:cubicBezTo>
                <a:cubicBezTo>
                  <a:pt x="160959" y="48167"/>
                  <a:pt x="160860" y="49851"/>
                  <a:pt x="160661" y="51536"/>
                </a:cubicBezTo>
                <a:cubicBezTo>
                  <a:pt x="160463" y="53221"/>
                  <a:pt x="160165" y="54906"/>
                  <a:pt x="159867" y="56492"/>
                </a:cubicBezTo>
                <a:cubicBezTo>
                  <a:pt x="159669" y="57384"/>
                  <a:pt x="159470" y="58177"/>
                  <a:pt x="159272" y="58969"/>
                </a:cubicBezTo>
                <a:cubicBezTo>
                  <a:pt x="156790" y="67691"/>
                  <a:pt x="151827" y="75421"/>
                  <a:pt x="145177" y="81269"/>
                </a:cubicBezTo>
                <a:cubicBezTo>
                  <a:pt x="137038" y="88504"/>
                  <a:pt x="126219" y="92864"/>
                  <a:pt x="114407" y="92864"/>
                </a:cubicBezTo>
                <a:cubicBezTo>
                  <a:pt x="102595" y="92864"/>
                  <a:pt x="91875" y="88504"/>
                  <a:pt x="83637" y="81269"/>
                </a:cubicBezTo>
                <a:cubicBezTo>
                  <a:pt x="83041" y="80674"/>
                  <a:pt x="82446" y="80178"/>
                  <a:pt x="81949" y="79584"/>
                </a:cubicBezTo>
                <a:cubicBezTo>
                  <a:pt x="76192" y="73935"/>
                  <a:pt x="71825" y="66898"/>
                  <a:pt x="69641" y="58969"/>
                </a:cubicBezTo>
                <a:cubicBezTo>
                  <a:pt x="69443" y="58177"/>
                  <a:pt x="69244" y="57384"/>
                  <a:pt x="69046" y="56492"/>
                </a:cubicBezTo>
                <a:cubicBezTo>
                  <a:pt x="68649" y="54906"/>
                  <a:pt x="68450" y="53221"/>
                  <a:pt x="68252" y="51536"/>
                </a:cubicBezTo>
                <a:cubicBezTo>
                  <a:pt x="68053" y="49851"/>
                  <a:pt x="67954" y="48167"/>
                  <a:pt x="67954" y="46482"/>
                </a:cubicBezTo>
                <a:cubicBezTo>
                  <a:pt x="67954" y="20813"/>
                  <a:pt x="88798" y="0"/>
                  <a:pt x="11440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out-of-basket-commercial-symbol_49779"/>
          <p:cNvSpPr>
            <a:spLocks noChangeAspect="1"/>
          </p:cNvSpPr>
          <p:nvPr/>
        </p:nvSpPr>
        <p:spPr bwMode="auto">
          <a:xfrm>
            <a:off x="4129720" y="3990809"/>
            <a:ext cx="437526" cy="439353"/>
          </a:xfrm>
          <a:custGeom>
            <a:avLst/>
            <a:gdLst>
              <a:gd name="connsiteX0" fmla="*/ 431654 w 606087"/>
              <a:gd name="connsiteY0" fmla="*/ 108308 h 608617"/>
              <a:gd name="connsiteX1" fmla="*/ 552079 w 606087"/>
              <a:gd name="connsiteY1" fmla="*/ 108308 h 608617"/>
              <a:gd name="connsiteX2" fmla="*/ 605194 w 606087"/>
              <a:gd name="connsiteY2" fmla="*/ 161049 h 608617"/>
              <a:gd name="connsiteX3" fmla="*/ 606087 w 606087"/>
              <a:gd name="connsiteY3" fmla="*/ 325717 h 608617"/>
              <a:gd name="connsiteX4" fmla="*/ 583749 w 606087"/>
              <a:gd name="connsiteY4" fmla="*/ 348222 h 608617"/>
              <a:gd name="connsiteX5" fmla="*/ 583551 w 606087"/>
              <a:gd name="connsiteY5" fmla="*/ 348222 h 608617"/>
              <a:gd name="connsiteX6" fmla="*/ 561114 w 606087"/>
              <a:gd name="connsiteY6" fmla="*/ 325916 h 608617"/>
              <a:gd name="connsiteX7" fmla="*/ 560320 w 606087"/>
              <a:gd name="connsiteY7" fmla="*/ 161248 h 608617"/>
              <a:gd name="connsiteX8" fmla="*/ 555554 w 606087"/>
              <a:gd name="connsiteY8" fmla="*/ 156687 h 608617"/>
              <a:gd name="connsiteX9" fmla="*/ 550987 w 606087"/>
              <a:gd name="connsiteY9" fmla="*/ 161347 h 608617"/>
              <a:gd name="connsiteX10" fmla="*/ 551385 w 606087"/>
              <a:gd name="connsiteY10" fmla="*/ 537972 h 608617"/>
              <a:gd name="connsiteX11" fmla="*/ 524480 w 606087"/>
              <a:gd name="connsiteY11" fmla="*/ 564937 h 608617"/>
              <a:gd name="connsiteX12" fmla="*/ 497575 w 606087"/>
              <a:gd name="connsiteY12" fmla="*/ 537972 h 608617"/>
              <a:gd name="connsiteX13" fmla="*/ 497575 w 606087"/>
              <a:gd name="connsiteY13" fmla="*/ 328890 h 608617"/>
              <a:gd name="connsiteX14" fmla="*/ 491718 w 606087"/>
              <a:gd name="connsiteY14" fmla="*/ 323041 h 608617"/>
              <a:gd name="connsiteX15" fmla="*/ 485960 w 606087"/>
              <a:gd name="connsiteY15" fmla="*/ 328890 h 608617"/>
              <a:gd name="connsiteX16" fmla="*/ 485960 w 606087"/>
              <a:gd name="connsiteY16" fmla="*/ 537972 h 608617"/>
              <a:gd name="connsiteX17" fmla="*/ 458956 w 606087"/>
              <a:gd name="connsiteY17" fmla="*/ 564937 h 608617"/>
              <a:gd name="connsiteX18" fmla="*/ 432051 w 606087"/>
              <a:gd name="connsiteY18" fmla="*/ 537972 h 608617"/>
              <a:gd name="connsiteX19" fmla="*/ 432051 w 606087"/>
              <a:gd name="connsiteY19" fmla="*/ 531825 h 608617"/>
              <a:gd name="connsiteX20" fmla="*/ 457864 w 606087"/>
              <a:gd name="connsiteY20" fmla="*/ 497028 h 608617"/>
              <a:gd name="connsiteX21" fmla="*/ 457864 w 606087"/>
              <a:gd name="connsiteY21" fmla="*/ 400864 h 608617"/>
              <a:gd name="connsiteX22" fmla="*/ 447439 w 606087"/>
              <a:gd name="connsiteY22" fmla="*/ 375485 h 608617"/>
              <a:gd name="connsiteX23" fmla="*/ 453793 w 606087"/>
              <a:gd name="connsiteY23" fmla="*/ 350799 h 608617"/>
              <a:gd name="connsiteX24" fmla="*/ 452900 w 606087"/>
              <a:gd name="connsiteY24" fmla="*/ 173343 h 608617"/>
              <a:gd name="connsiteX25" fmla="*/ 422123 w 606087"/>
              <a:gd name="connsiteY25" fmla="*/ 109101 h 608617"/>
              <a:gd name="connsiteX26" fmla="*/ 431654 w 606087"/>
              <a:gd name="connsiteY26" fmla="*/ 108308 h 608617"/>
              <a:gd name="connsiteX27" fmla="*/ 59109 w 606087"/>
              <a:gd name="connsiteY27" fmla="*/ 83981 h 608617"/>
              <a:gd name="connsiteX28" fmla="*/ 71222 w 606087"/>
              <a:gd name="connsiteY28" fmla="*/ 91114 h 608617"/>
              <a:gd name="connsiteX29" fmla="*/ 64074 w 606087"/>
              <a:gd name="connsiteY29" fmla="*/ 103201 h 608617"/>
              <a:gd name="connsiteX30" fmla="*/ 12445 w 606087"/>
              <a:gd name="connsiteY30" fmla="*/ 116377 h 608617"/>
              <a:gd name="connsiteX31" fmla="*/ 332 w 606087"/>
              <a:gd name="connsiteY31" fmla="*/ 109244 h 608617"/>
              <a:gd name="connsiteX32" fmla="*/ 7481 w 606087"/>
              <a:gd name="connsiteY32" fmla="*/ 97257 h 608617"/>
              <a:gd name="connsiteX33" fmla="*/ 9928 w 606087"/>
              <a:gd name="connsiteY33" fmla="*/ 48469 h 608617"/>
              <a:gd name="connsiteX34" fmla="*/ 61555 w 606087"/>
              <a:gd name="connsiteY34" fmla="*/ 48469 h 608617"/>
              <a:gd name="connsiteX35" fmla="*/ 71483 w 606087"/>
              <a:gd name="connsiteY35" fmla="*/ 58383 h 608617"/>
              <a:gd name="connsiteX36" fmla="*/ 61555 w 606087"/>
              <a:gd name="connsiteY36" fmla="*/ 68298 h 608617"/>
              <a:gd name="connsiteX37" fmla="*/ 9928 w 606087"/>
              <a:gd name="connsiteY37" fmla="*/ 68298 h 608617"/>
              <a:gd name="connsiteX38" fmla="*/ 0 w 606087"/>
              <a:gd name="connsiteY38" fmla="*/ 58383 h 608617"/>
              <a:gd name="connsiteX39" fmla="*/ 9928 w 606087"/>
              <a:gd name="connsiteY39" fmla="*/ 48469 h 608617"/>
              <a:gd name="connsiteX40" fmla="*/ 97484 w 606087"/>
              <a:gd name="connsiteY40" fmla="*/ 15081 h 608617"/>
              <a:gd name="connsiteX41" fmla="*/ 104632 w 606087"/>
              <a:gd name="connsiteY41" fmla="*/ 15379 h 608617"/>
              <a:gd name="connsiteX42" fmla="*/ 135310 w 606087"/>
              <a:gd name="connsiteY42" fmla="*/ 35500 h 608617"/>
              <a:gd name="connsiteX43" fmla="*/ 178398 w 606087"/>
              <a:gd name="connsiteY43" fmla="*/ 35500 h 608617"/>
              <a:gd name="connsiteX44" fmla="*/ 185348 w 606087"/>
              <a:gd name="connsiteY44" fmla="*/ 42439 h 608617"/>
              <a:gd name="connsiteX45" fmla="*/ 185348 w 606087"/>
              <a:gd name="connsiteY45" fmla="*/ 74256 h 608617"/>
              <a:gd name="connsiteX46" fmla="*/ 178398 w 606087"/>
              <a:gd name="connsiteY46" fmla="*/ 81294 h 608617"/>
              <a:gd name="connsiteX47" fmla="*/ 169463 w 606087"/>
              <a:gd name="connsiteY47" fmla="*/ 81294 h 608617"/>
              <a:gd name="connsiteX48" fmla="*/ 169463 w 606087"/>
              <a:gd name="connsiteY48" fmla="*/ 110535 h 608617"/>
              <a:gd name="connsiteX49" fmla="*/ 180880 w 606087"/>
              <a:gd name="connsiteY49" fmla="*/ 124907 h 608617"/>
              <a:gd name="connsiteX50" fmla="*/ 195773 w 606087"/>
              <a:gd name="connsiteY50" fmla="*/ 177442 h 608617"/>
              <a:gd name="connsiteX51" fmla="*/ 204906 w 606087"/>
              <a:gd name="connsiteY51" fmla="*/ 152265 h 608617"/>
              <a:gd name="connsiteX52" fmla="*/ 255738 w 606087"/>
              <a:gd name="connsiteY52" fmla="*/ 116680 h 608617"/>
              <a:gd name="connsiteX53" fmla="*/ 263880 w 606087"/>
              <a:gd name="connsiteY53" fmla="*/ 116680 h 608617"/>
              <a:gd name="connsiteX54" fmla="*/ 293962 w 606087"/>
              <a:gd name="connsiteY54" fmla="*/ 195878 h 608617"/>
              <a:gd name="connsiteX55" fmla="*/ 287707 w 606087"/>
              <a:gd name="connsiteY55" fmla="*/ 162573 h 608617"/>
              <a:gd name="connsiteX56" fmla="*/ 288799 w 606087"/>
              <a:gd name="connsiteY56" fmla="*/ 155833 h 608617"/>
              <a:gd name="connsiteX57" fmla="*/ 298529 w 606087"/>
              <a:gd name="connsiteY57" fmla="*/ 138091 h 608617"/>
              <a:gd name="connsiteX58" fmla="*/ 289891 w 606087"/>
              <a:gd name="connsiteY58" fmla="*/ 122429 h 608617"/>
              <a:gd name="connsiteX59" fmla="*/ 289991 w 606087"/>
              <a:gd name="connsiteY59" fmla="*/ 118960 h 608617"/>
              <a:gd name="connsiteX60" fmla="*/ 292969 w 606087"/>
              <a:gd name="connsiteY60" fmla="*/ 117275 h 608617"/>
              <a:gd name="connsiteX61" fmla="*/ 316697 w 606087"/>
              <a:gd name="connsiteY61" fmla="*/ 117275 h 608617"/>
              <a:gd name="connsiteX62" fmla="*/ 319676 w 606087"/>
              <a:gd name="connsiteY62" fmla="*/ 118960 h 608617"/>
              <a:gd name="connsiteX63" fmla="*/ 319775 w 606087"/>
              <a:gd name="connsiteY63" fmla="*/ 122429 h 608617"/>
              <a:gd name="connsiteX64" fmla="*/ 311137 w 606087"/>
              <a:gd name="connsiteY64" fmla="*/ 138091 h 608617"/>
              <a:gd name="connsiteX65" fmla="*/ 320768 w 606087"/>
              <a:gd name="connsiteY65" fmla="*/ 155734 h 608617"/>
              <a:gd name="connsiteX66" fmla="*/ 321860 w 606087"/>
              <a:gd name="connsiteY66" fmla="*/ 162573 h 608617"/>
              <a:gd name="connsiteX67" fmla="*/ 314712 w 606087"/>
              <a:gd name="connsiteY67" fmla="*/ 195878 h 608617"/>
              <a:gd name="connsiteX68" fmla="*/ 345092 w 606087"/>
              <a:gd name="connsiteY68" fmla="*/ 116680 h 608617"/>
              <a:gd name="connsiteX69" fmla="*/ 369217 w 606087"/>
              <a:gd name="connsiteY69" fmla="*/ 116680 h 608617"/>
              <a:gd name="connsiteX70" fmla="*/ 380634 w 606087"/>
              <a:gd name="connsiteY70" fmla="*/ 117870 h 608617"/>
              <a:gd name="connsiteX71" fmla="*/ 426403 w 606087"/>
              <a:gd name="connsiteY71" fmla="*/ 173576 h 608617"/>
              <a:gd name="connsiteX72" fmla="*/ 427297 w 606087"/>
              <a:gd name="connsiteY72" fmla="*/ 350903 h 608617"/>
              <a:gd name="connsiteX73" fmla="*/ 423226 w 606087"/>
              <a:gd name="connsiteY73" fmla="*/ 364582 h 608617"/>
              <a:gd name="connsiteX74" fmla="*/ 417170 w 606087"/>
              <a:gd name="connsiteY74" fmla="*/ 370727 h 608617"/>
              <a:gd name="connsiteX75" fmla="*/ 417170 w 606087"/>
              <a:gd name="connsiteY75" fmla="*/ 390948 h 608617"/>
              <a:gd name="connsiteX76" fmla="*/ 421340 w 606087"/>
              <a:gd name="connsiteY76" fmla="*/ 390948 h 608617"/>
              <a:gd name="connsiteX77" fmla="*/ 431367 w 606087"/>
              <a:gd name="connsiteY77" fmla="*/ 400860 h 608617"/>
              <a:gd name="connsiteX78" fmla="*/ 431367 w 606087"/>
              <a:gd name="connsiteY78" fmla="*/ 497007 h 608617"/>
              <a:gd name="connsiteX79" fmla="*/ 421340 w 606087"/>
              <a:gd name="connsiteY79" fmla="*/ 506919 h 608617"/>
              <a:gd name="connsiteX80" fmla="*/ 384904 w 606087"/>
              <a:gd name="connsiteY80" fmla="*/ 506919 h 608617"/>
              <a:gd name="connsiteX81" fmla="*/ 374975 w 606087"/>
              <a:gd name="connsiteY81" fmla="*/ 497007 h 608617"/>
              <a:gd name="connsiteX82" fmla="*/ 374975 w 606087"/>
              <a:gd name="connsiteY82" fmla="*/ 400860 h 608617"/>
              <a:gd name="connsiteX83" fmla="*/ 384904 w 606087"/>
              <a:gd name="connsiteY83" fmla="*/ 390948 h 608617"/>
              <a:gd name="connsiteX84" fmla="*/ 388974 w 606087"/>
              <a:gd name="connsiteY84" fmla="*/ 390948 h 608617"/>
              <a:gd name="connsiteX85" fmla="*/ 388974 w 606087"/>
              <a:gd name="connsiteY85" fmla="*/ 370628 h 608617"/>
              <a:gd name="connsiteX86" fmla="*/ 383116 w 606087"/>
              <a:gd name="connsiteY86" fmla="*/ 364582 h 608617"/>
              <a:gd name="connsiteX87" fmla="*/ 378947 w 606087"/>
              <a:gd name="connsiteY87" fmla="*/ 351200 h 608617"/>
              <a:gd name="connsiteX88" fmla="*/ 378053 w 606087"/>
              <a:gd name="connsiteY88" fmla="*/ 173774 h 608617"/>
              <a:gd name="connsiteX89" fmla="*/ 372990 w 606087"/>
              <a:gd name="connsiteY89" fmla="*/ 168818 h 608617"/>
              <a:gd name="connsiteX90" fmla="*/ 367926 w 606087"/>
              <a:gd name="connsiteY90" fmla="*/ 173873 h 608617"/>
              <a:gd name="connsiteX91" fmla="*/ 368423 w 606087"/>
              <a:gd name="connsiteY91" fmla="*/ 368447 h 608617"/>
              <a:gd name="connsiteX92" fmla="*/ 348467 w 606087"/>
              <a:gd name="connsiteY92" fmla="*/ 400860 h 608617"/>
              <a:gd name="connsiteX93" fmla="*/ 348467 w 606087"/>
              <a:gd name="connsiteY93" fmla="*/ 497007 h 608617"/>
              <a:gd name="connsiteX94" fmla="*/ 368423 w 606087"/>
              <a:gd name="connsiteY94" fmla="*/ 529420 h 608617"/>
              <a:gd name="connsiteX95" fmla="*/ 368423 w 606087"/>
              <a:gd name="connsiteY95" fmla="*/ 579674 h 608617"/>
              <a:gd name="connsiteX96" fmla="*/ 339433 w 606087"/>
              <a:gd name="connsiteY96" fmla="*/ 608617 h 608617"/>
              <a:gd name="connsiteX97" fmla="*/ 310443 w 606087"/>
              <a:gd name="connsiteY97" fmla="*/ 579674 h 608617"/>
              <a:gd name="connsiteX98" fmla="*/ 310443 w 606087"/>
              <a:gd name="connsiteY98" fmla="*/ 354372 h 608617"/>
              <a:gd name="connsiteX99" fmla="*/ 304188 w 606087"/>
              <a:gd name="connsiteY99" fmla="*/ 348128 h 608617"/>
              <a:gd name="connsiteX100" fmla="*/ 297933 w 606087"/>
              <a:gd name="connsiteY100" fmla="*/ 354372 h 608617"/>
              <a:gd name="connsiteX101" fmla="*/ 297933 w 606087"/>
              <a:gd name="connsiteY101" fmla="*/ 579674 h 608617"/>
              <a:gd name="connsiteX102" fmla="*/ 268844 w 606087"/>
              <a:gd name="connsiteY102" fmla="*/ 608617 h 608617"/>
              <a:gd name="connsiteX103" fmla="*/ 239853 w 606087"/>
              <a:gd name="connsiteY103" fmla="*/ 579674 h 608617"/>
              <a:gd name="connsiteX104" fmla="*/ 239853 w 606087"/>
              <a:gd name="connsiteY104" fmla="*/ 274580 h 608617"/>
              <a:gd name="connsiteX105" fmla="*/ 239853 w 606087"/>
              <a:gd name="connsiteY105" fmla="*/ 186164 h 608617"/>
              <a:gd name="connsiteX106" fmla="*/ 208282 w 606087"/>
              <a:gd name="connsiteY106" fmla="*/ 249800 h 608617"/>
              <a:gd name="connsiteX107" fmla="*/ 184355 w 606087"/>
              <a:gd name="connsiteY107" fmla="*/ 261199 h 608617"/>
              <a:gd name="connsiteX108" fmla="*/ 164300 w 606087"/>
              <a:gd name="connsiteY108" fmla="*/ 243852 h 608617"/>
              <a:gd name="connsiteX109" fmla="*/ 134317 w 606087"/>
              <a:gd name="connsiteY109" fmla="*/ 138091 h 608617"/>
              <a:gd name="connsiteX110" fmla="*/ 143054 w 606087"/>
              <a:gd name="connsiteY110" fmla="*/ 112220 h 608617"/>
              <a:gd name="connsiteX111" fmla="*/ 143054 w 606087"/>
              <a:gd name="connsiteY111" fmla="*/ 81294 h 608617"/>
              <a:gd name="connsiteX112" fmla="*/ 135310 w 606087"/>
              <a:gd name="connsiteY112" fmla="*/ 81294 h 608617"/>
              <a:gd name="connsiteX113" fmla="*/ 104632 w 606087"/>
              <a:gd name="connsiteY113" fmla="*/ 101317 h 608617"/>
              <a:gd name="connsiteX114" fmla="*/ 97484 w 606087"/>
              <a:gd name="connsiteY114" fmla="*/ 101614 h 608617"/>
              <a:gd name="connsiteX115" fmla="*/ 93711 w 606087"/>
              <a:gd name="connsiteY115" fmla="*/ 95469 h 608617"/>
              <a:gd name="connsiteX116" fmla="*/ 93711 w 606087"/>
              <a:gd name="connsiteY116" fmla="*/ 21227 h 608617"/>
              <a:gd name="connsiteX117" fmla="*/ 97484 w 606087"/>
              <a:gd name="connsiteY117" fmla="*/ 15081 h 608617"/>
              <a:gd name="connsiteX118" fmla="*/ 492054 w 606087"/>
              <a:gd name="connsiteY118" fmla="*/ 555 h 608617"/>
              <a:gd name="connsiteX119" fmla="*/ 538557 w 606087"/>
              <a:gd name="connsiteY119" fmla="*/ 47023 h 608617"/>
              <a:gd name="connsiteX120" fmla="*/ 492054 w 606087"/>
              <a:gd name="connsiteY120" fmla="*/ 93491 h 608617"/>
              <a:gd name="connsiteX121" fmla="*/ 445551 w 606087"/>
              <a:gd name="connsiteY121" fmla="*/ 47023 h 608617"/>
              <a:gd name="connsiteX122" fmla="*/ 492054 w 606087"/>
              <a:gd name="connsiteY122" fmla="*/ 555 h 608617"/>
              <a:gd name="connsiteX123" fmla="*/ 304526 w 606087"/>
              <a:gd name="connsiteY123" fmla="*/ 555 h 608617"/>
              <a:gd name="connsiteX124" fmla="*/ 354662 w 606087"/>
              <a:gd name="connsiteY124" fmla="*/ 50621 h 608617"/>
              <a:gd name="connsiteX125" fmla="*/ 304526 w 606087"/>
              <a:gd name="connsiteY125" fmla="*/ 100687 h 608617"/>
              <a:gd name="connsiteX126" fmla="*/ 254389 w 606087"/>
              <a:gd name="connsiteY126" fmla="*/ 50621 h 608617"/>
              <a:gd name="connsiteX127" fmla="*/ 304526 w 606087"/>
              <a:gd name="connsiteY127" fmla="*/ 555 h 608617"/>
              <a:gd name="connsiteX128" fmla="*/ 12445 w 606087"/>
              <a:gd name="connsiteY128" fmla="*/ 319 h 608617"/>
              <a:gd name="connsiteX129" fmla="*/ 64074 w 606087"/>
              <a:gd name="connsiteY129" fmla="*/ 13496 h 608617"/>
              <a:gd name="connsiteX130" fmla="*/ 71222 w 606087"/>
              <a:gd name="connsiteY130" fmla="*/ 25584 h 608617"/>
              <a:gd name="connsiteX131" fmla="*/ 61592 w 606087"/>
              <a:gd name="connsiteY131" fmla="*/ 33015 h 608617"/>
              <a:gd name="connsiteX132" fmla="*/ 59109 w 606087"/>
              <a:gd name="connsiteY132" fmla="*/ 32718 h 608617"/>
              <a:gd name="connsiteX133" fmla="*/ 7481 w 606087"/>
              <a:gd name="connsiteY133" fmla="*/ 19540 h 608617"/>
              <a:gd name="connsiteX134" fmla="*/ 332 w 606087"/>
              <a:gd name="connsiteY134" fmla="*/ 7453 h 608617"/>
              <a:gd name="connsiteX135" fmla="*/ 12445 w 606087"/>
              <a:gd name="connsiteY135" fmla="*/ 319 h 6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6087" h="608617">
                <a:moveTo>
                  <a:pt x="431654" y="108308"/>
                </a:moveTo>
                <a:lnTo>
                  <a:pt x="552079" y="108308"/>
                </a:lnTo>
                <a:cubicBezTo>
                  <a:pt x="581267" y="108308"/>
                  <a:pt x="605094" y="131903"/>
                  <a:pt x="605194" y="161049"/>
                </a:cubicBezTo>
                <a:lnTo>
                  <a:pt x="606087" y="325717"/>
                </a:lnTo>
                <a:cubicBezTo>
                  <a:pt x="606087" y="338110"/>
                  <a:pt x="596060" y="348123"/>
                  <a:pt x="583749" y="348222"/>
                </a:cubicBezTo>
                <a:lnTo>
                  <a:pt x="583551" y="348222"/>
                </a:lnTo>
                <a:cubicBezTo>
                  <a:pt x="571240" y="348222"/>
                  <a:pt x="561213" y="338209"/>
                  <a:pt x="561114" y="325916"/>
                </a:cubicBezTo>
                <a:lnTo>
                  <a:pt x="560320" y="161248"/>
                </a:lnTo>
                <a:cubicBezTo>
                  <a:pt x="560320" y="158670"/>
                  <a:pt x="558135" y="156687"/>
                  <a:pt x="555554" y="156687"/>
                </a:cubicBezTo>
                <a:cubicBezTo>
                  <a:pt x="552973" y="156687"/>
                  <a:pt x="550987" y="158769"/>
                  <a:pt x="550987" y="161347"/>
                </a:cubicBezTo>
                <a:lnTo>
                  <a:pt x="551385" y="537972"/>
                </a:lnTo>
                <a:cubicBezTo>
                  <a:pt x="551385" y="552842"/>
                  <a:pt x="539372" y="564937"/>
                  <a:pt x="524480" y="564937"/>
                </a:cubicBezTo>
                <a:cubicBezTo>
                  <a:pt x="509588" y="564937"/>
                  <a:pt x="497575" y="552842"/>
                  <a:pt x="497575" y="537972"/>
                </a:cubicBezTo>
                <a:lnTo>
                  <a:pt x="497575" y="328890"/>
                </a:lnTo>
                <a:cubicBezTo>
                  <a:pt x="497575" y="325618"/>
                  <a:pt x="494994" y="323041"/>
                  <a:pt x="491718" y="323041"/>
                </a:cubicBezTo>
                <a:cubicBezTo>
                  <a:pt x="488541" y="323041"/>
                  <a:pt x="485960" y="325618"/>
                  <a:pt x="485960" y="328890"/>
                </a:cubicBezTo>
                <a:lnTo>
                  <a:pt x="485960" y="537972"/>
                </a:lnTo>
                <a:cubicBezTo>
                  <a:pt x="485960" y="552842"/>
                  <a:pt x="473848" y="564937"/>
                  <a:pt x="458956" y="564937"/>
                </a:cubicBezTo>
                <a:cubicBezTo>
                  <a:pt x="444163" y="564937"/>
                  <a:pt x="432051" y="552842"/>
                  <a:pt x="432051" y="537972"/>
                </a:cubicBezTo>
                <a:lnTo>
                  <a:pt x="432051" y="531825"/>
                </a:lnTo>
                <a:cubicBezTo>
                  <a:pt x="446943" y="527166"/>
                  <a:pt x="457864" y="513385"/>
                  <a:pt x="457864" y="497028"/>
                </a:cubicBezTo>
                <a:lnTo>
                  <a:pt x="457864" y="400864"/>
                </a:lnTo>
                <a:cubicBezTo>
                  <a:pt x="457864" y="391049"/>
                  <a:pt x="453893" y="382028"/>
                  <a:pt x="447439" y="375485"/>
                </a:cubicBezTo>
                <a:cubicBezTo>
                  <a:pt x="451510" y="368148"/>
                  <a:pt x="453793" y="359722"/>
                  <a:pt x="453793" y="350799"/>
                </a:cubicBezTo>
                <a:lnTo>
                  <a:pt x="452900" y="173343"/>
                </a:lnTo>
                <a:cubicBezTo>
                  <a:pt x="452800" y="147567"/>
                  <a:pt x="440788" y="124368"/>
                  <a:pt x="422123" y="109101"/>
                </a:cubicBezTo>
                <a:cubicBezTo>
                  <a:pt x="425201" y="108606"/>
                  <a:pt x="428378" y="108308"/>
                  <a:pt x="431654" y="108308"/>
                </a:cubicBezTo>
                <a:close/>
                <a:moveTo>
                  <a:pt x="59109" y="83981"/>
                </a:moveTo>
                <a:cubicBezTo>
                  <a:pt x="64471" y="82693"/>
                  <a:pt x="69832" y="85863"/>
                  <a:pt x="71222" y="91114"/>
                </a:cubicBezTo>
                <a:cubicBezTo>
                  <a:pt x="72612" y="96464"/>
                  <a:pt x="69336" y="101814"/>
                  <a:pt x="64074" y="103201"/>
                </a:cubicBezTo>
                <a:lnTo>
                  <a:pt x="12445" y="116377"/>
                </a:lnTo>
                <a:cubicBezTo>
                  <a:pt x="7084" y="117764"/>
                  <a:pt x="1722" y="114594"/>
                  <a:pt x="332" y="109244"/>
                </a:cubicBezTo>
                <a:cubicBezTo>
                  <a:pt x="-1058" y="103993"/>
                  <a:pt x="2219" y="98544"/>
                  <a:pt x="7481" y="97257"/>
                </a:cubicBezTo>
                <a:close/>
                <a:moveTo>
                  <a:pt x="9928" y="48469"/>
                </a:moveTo>
                <a:lnTo>
                  <a:pt x="61555" y="48469"/>
                </a:lnTo>
                <a:cubicBezTo>
                  <a:pt x="67016" y="48469"/>
                  <a:pt x="71483" y="52930"/>
                  <a:pt x="71483" y="58383"/>
                </a:cubicBezTo>
                <a:cubicBezTo>
                  <a:pt x="71483" y="63836"/>
                  <a:pt x="67016" y="68298"/>
                  <a:pt x="61555" y="68298"/>
                </a:cubicBezTo>
                <a:lnTo>
                  <a:pt x="9928" y="68298"/>
                </a:lnTo>
                <a:cubicBezTo>
                  <a:pt x="4468" y="68298"/>
                  <a:pt x="0" y="63836"/>
                  <a:pt x="0" y="58383"/>
                </a:cubicBezTo>
                <a:cubicBezTo>
                  <a:pt x="0" y="52930"/>
                  <a:pt x="4468" y="48469"/>
                  <a:pt x="9928" y="48469"/>
                </a:cubicBezTo>
                <a:close/>
                <a:moveTo>
                  <a:pt x="97484" y="15081"/>
                </a:moveTo>
                <a:cubicBezTo>
                  <a:pt x="99668" y="13892"/>
                  <a:pt x="102448" y="13991"/>
                  <a:pt x="104632" y="15379"/>
                </a:cubicBezTo>
                <a:lnTo>
                  <a:pt x="135310" y="35500"/>
                </a:lnTo>
                <a:lnTo>
                  <a:pt x="178398" y="35500"/>
                </a:lnTo>
                <a:cubicBezTo>
                  <a:pt x="182270" y="35500"/>
                  <a:pt x="185348" y="38573"/>
                  <a:pt x="185348" y="42439"/>
                </a:cubicBezTo>
                <a:lnTo>
                  <a:pt x="185348" y="74256"/>
                </a:lnTo>
                <a:cubicBezTo>
                  <a:pt x="185348" y="78122"/>
                  <a:pt x="182270" y="81294"/>
                  <a:pt x="178398" y="81294"/>
                </a:cubicBezTo>
                <a:lnTo>
                  <a:pt x="169463" y="81294"/>
                </a:lnTo>
                <a:lnTo>
                  <a:pt x="169463" y="110535"/>
                </a:lnTo>
                <a:cubicBezTo>
                  <a:pt x="174824" y="113509"/>
                  <a:pt x="179093" y="118564"/>
                  <a:pt x="180880" y="124907"/>
                </a:cubicBezTo>
                <a:lnTo>
                  <a:pt x="195773" y="177442"/>
                </a:lnTo>
                <a:lnTo>
                  <a:pt x="204906" y="152265"/>
                </a:lnTo>
                <a:cubicBezTo>
                  <a:pt x="212650" y="130954"/>
                  <a:pt x="233003" y="116680"/>
                  <a:pt x="255738" y="116680"/>
                </a:cubicBezTo>
                <a:lnTo>
                  <a:pt x="263880" y="116680"/>
                </a:lnTo>
                <a:cubicBezTo>
                  <a:pt x="267553" y="126097"/>
                  <a:pt x="290785" y="187750"/>
                  <a:pt x="293962" y="195878"/>
                </a:cubicBezTo>
                <a:lnTo>
                  <a:pt x="287707" y="162573"/>
                </a:lnTo>
                <a:cubicBezTo>
                  <a:pt x="287310" y="160194"/>
                  <a:pt x="287608" y="157816"/>
                  <a:pt x="288799" y="155833"/>
                </a:cubicBezTo>
                <a:lnTo>
                  <a:pt x="298529" y="138091"/>
                </a:lnTo>
                <a:lnTo>
                  <a:pt x="289891" y="122429"/>
                </a:lnTo>
                <a:cubicBezTo>
                  <a:pt x="289296" y="121339"/>
                  <a:pt x="289296" y="120051"/>
                  <a:pt x="289991" y="118960"/>
                </a:cubicBezTo>
                <a:cubicBezTo>
                  <a:pt x="290586" y="117870"/>
                  <a:pt x="291778" y="117275"/>
                  <a:pt x="292969" y="117275"/>
                </a:cubicBezTo>
                <a:lnTo>
                  <a:pt x="316697" y="117275"/>
                </a:lnTo>
                <a:cubicBezTo>
                  <a:pt x="317889" y="117275"/>
                  <a:pt x="319080" y="117870"/>
                  <a:pt x="319676" y="118960"/>
                </a:cubicBezTo>
                <a:cubicBezTo>
                  <a:pt x="320271" y="120051"/>
                  <a:pt x="320371" y="121339"/>
                  <a:pt x="319775" y="122429"/>
                </a:cubicBezTo>
                <a:lnTo>
                  <a:pt x="311137" y="138091"/>
                </a:lnTo>
                <a:lnTo>
                  <a:pt x="320768" y="155734"/>
                </a:lnTo>
                <a:cubicBezTo>
                  <a:pt x="321959" y="157816"/>
                  <a:pt x="322356" y="160294"/>
                  <a:pt x="321860" y="162573"/>
                </a:cubicBezTo>
                <a:lnTo>
                  <a:pt x="314712" y="195878"/>
                </a:lnTo>
                <a:cubicBezTo>
                  <a:pt x="318286" y="186759"/>
                  <a:pt x="342113" y="124511"/>
                  <a:pt x="345092" y="116680"/>
                </a:cubicBezTo>
                <a:lnTo>
                  <a:pt x="369217" y="116680"/>
                </a:lnTo>
                <a:cubicBezTo>
                  <a:pt x="373089" y="116680"/>
                  <a:pt x="376961" y="117077"/>
                  <a:pt x="380634" y="117870"/>
                </a:cubicBezTo>
                <a:cubicBezTo>
                  <a:pt x="406646" y="123123"/>
                  <a:pt x="426304" y="146119"/>
                  <a:pt x="426403" y="173576"/>
                </a:cubicBezTo>
                <a:lnTo>
                  <a:pt x="427297" y="350903"/>
                </a:lnTo>
                <a:cubicBezTo>
                  <a:pt x="427396" y="355958"/>
                  <a:pt x="425807" y="360617"/>
                  <a:pt x="423226" y="364582"/>
                </a:cubicBezTo>
                <a:cubicBezTo>
                  <a:pt x="421538" y="366961"/>
                  <a:pt x="419553" y="369042"/>
                  <a:pt x="417170" y="370727"/>
                </a:cubicBezTo>
                <a:lnTo>
                  <a:pt x="417170" y="390948"/>
                </a:lnTo>
                <a:lnTo>
                  <a:pt x="421340" y="390948"/>
                </a:lnTo>
                <a:cubicBezTo>
                  <a:pt x="426900" y="390948"/>
                  <a:pt x="431367" y="395408"/>
                  <a:pt x="431367" y="400860"/>
                </a:cubicBezTo>
                <a:lnTo>
                  <a:pt x="431367" y="497007"/>
                </a:lnTo>
                <a:cubicBezTo>
                  <a:pt x="431367" y="502459"/>
                  <a:pt x="426900" y="506919"/>
                  <a:pt x="421340" y="506919"/>
                </a:cubicBezTo>
                <a:lnTo>
                  <a:pt x="384904" y="506919"/>
                </a:lnTo>
                <a:cubicBezTo>
                  <a:pt x="379443" y="506919"/>
                  <a:pt x="374975" y="502459"/>
                  <a:pt x="374975" y="497007"/>
                </a:cubicBezTo>
                <a:lnTo>
                  <a:pt x="374975" y="400860"/>
                </a:lnTo>
                <a:cubicBezTo>
                  <a:pt x="374975" y="395408"/>
                  <a:pt x="379443" y="390948"/>
                  <a:pt x="384904" y="390948"/>
                </a:cubicBezTo>
                <a:lnTo>
                  <a:pt x="388974" y="390948"/>
                </a:lnTo>
                <a:lnTo>
                  <a:pt x="388974" y="370628"/>
                </a:lnTo>
                <a:cubicBezTo>
                  <a:pt x="386691" y="368943"/>
                  <a:pt x="384705" y="366861"/>
                  <a:pt x="383116" y="364582"/>
                </a:cubicBezTo>
                <a:cubicBezTo>
                  <a:pt x="380535" y="360716"/>
                  <a:pt x="378947" y="356156"/>
                  <a:pt x="378947" y="351200"/>
                </a:cubicBezTo>
                <a:lnTo>
                  <a:pt x="378053" y="173774"/>
                </a:lnTo>
                <a:cubicBezTo>
                  <a:pt x="378053" y="170999"/>
                  <a:pt x="375770" y="168818"/>
                  <a:pt x="372990" y="168818"/>
                </a:cubicBezTo>
                <a:cubicBezTo>
                  <a:pt x="370210" y="168818"/>
                  <a:pt x="367926" y="171098"/>
                  <a:pt x="367926" y="173873"/>
                </a:cubicBezTo>
                <a:lnTo>
                  <a:pt x="368423" y="368447"/>
                </a:lnTo>
                <a:cubicBezTo>
                  <a:pt x="356608" y="374395"/>
                  <a:pt x="348467" y="386686"/>
                  <a:pt x="348467" y="400860"/>
                </a:cubicBezTo>
                <a:lnTo>
                  <a:pt x="348467" y="497007"/>
                </a:lnTo>
                <a:cubicBezTo>
                  <a:pt x="348467" y="511181"/>
                  <a:pt x="356608" y="523373"/>
                  <a:pt x="368423" y="529420"/>
                </a:cubicBezTo>
                <a:lnTo>
                  <a:pt x="368423" y="579674"/>
                </a:lnTo>
                <a:cubicBezTo>
                  <a:pt x="368423" y="595731"/>
                  <a:pt x="355516" y="608617"/>
                  <a:pt x="339433" y="608617"/>
                </a:cubicBezTo>
                <a:cubicBezTo>
                  <a:pt x="323448" y="608617"/>
                  <a:pt x="310443" y="595731"/>
                  <a:pt x="310443" y="579674"/>
                </a:cubicBezTo>
                <a:lnTo>
                  <a:pt x="310443" y="354372"/>
                </a:lnTo>
                <a:cubicBezTo>
                  <a:pt x="310443" y="350903"/>
                  <a:pt x="307663" y="348128"/>
                  <a:pt x="304188" y="348128"/>
                </a:cubicBezTo>
                <a:cubicBezTo>
                  <a:pt x="300713" y="348128"/>
                  <a:pt x="297933" y="350903"/>
                  <a:pt x="297933" y="354372"/>
                </a:cubicBezTo>
                <a:lnTo>
                  <a:pt x="297933" y="579674"/>
                </a:lnTo>
                <a:cubicBezTo>
                  <a:pt x="297933" y="595831"/>
                  <a:pt x="284828" y="608617"/>
                  <a:pt x="268844" y="608617"/>
                </a:cubicBezTo>
                <a:cubicBezTo>
                  <a:pt x="252859" y="608617"/>
                  <a:pt x="239853" y="595731"/>
                  <a:pt x="239853" y="579674"/>
                </a:cubicBezTo>
                <a:lnTo>
                  <a:pt x="239853" y="274580"/>
                </a:lnTo>
                <a:lnTo>
                  <a:pt x="239853" y="186164"/>
                </a:lnTo>
                <a:cubicBezTo>
                  <a:pt x="209374" y="249800"/>
                  <a:pt x="214835" y="238896"/>
                  <a:pt x="208282" y="249800"/>
                </a:cubicBezTo>
                <a:cubicBezTo>
                  <a:pt x="203219" y="258027"/>
                  <a:pt x="193787" y="262487"/>
                  <a:pt x="184355" y="261199"/>
                </a:cubicBezTo>
                <a:cubicBezTo>
                  <a:pt x="174824" y="259910"/>
                  <a:pt x="166981" y="253071"/>
                  <a:pt x="164300" y="243852"/>
                </a:cubicBezTo>
                <a:lnTo>
                  <a:pt x="134317" y="138091"/>
                </a:lnTo>
                <a:cubicBezTo>
                  <a:pt x="131537" y="128178"/>
                  <a:pt x="135310" y="118068"/>
                  <a:pt x="143054" y="112220"/>
                </a:cubicBezTo>
                <a:lnTo>
                  <a:pt x="143054" y="81294"/>
                </a:lnTo>
                <a:lnTo>
                  <a:pt x="135310" y="81294"/>
                </a:lnTo>
                <a:lnTo>
                  <a:pt x="104632" y="101317"/>
                </a:lnTo>
                <a:cubicBezTo>
                  <a:pt x="102448" y="102704"/>
                  <a:pt x="99668" y="102903"/>
                  <a:pt x="97484" y="101614"/>
                </a:cubicBezTo>
                <a:cubicBezTo>
                  <a:pt x="95200" y="100425"/>
                  <a:pt x="93711" y="98046"/>
                  <a:pt x="93711" y="95469"/>
                </a:cubicBezTo>
                <a:lnTo>
                  <a:pt x="93711" y="21227"/>
                </a:lnTo>
                <a:cubicBezTo>
                  <a:pt x="93711" y="18650"/>
                  <a:pt x="95200" y="16370"/>
                  <a:pt x="97484" y="15081"/>
                </a:cubicBezTo>
                <a:close/>
                <a:moveTo>
                  <a:pt x="492054" y="555"/>
                </a:moveTo>
                <a:cubicBezTo>
                  <a:pt x="517737" y="555"/>
                  <a:pt x="538557" y="21359"/>
                  <a:pt x="538557" y="47023"/>
                </a:cubicBezTo>
                <a:cubicBezTo>
                  <a:pt x="538557" y="72687"/>
                  <a:pt x="517737" y="93491"/>
                  <a:pt x="492054" y="93491"/>
                </a:cubicBezTo>
                <a:cubicBezTo>
                  <a:pt x="466371" y="93491"/>
                  <a:pt x="445551" y="72687"/>
                  <a:pt x="445551" y="47023"/>
                </a:cubicBezTo>
                <a:cubicBezTo>
                  <a:pt x="445551" y="21359"/>
                  <a:pt x="466371" y="555"/>
                  <a:pt x="492054" y="555"/>
                </a:cubicBezTo>
                <a:close/>
                <a:moveTo>
                  <a:pt x="304526" y="555"/>
                </a:moveTo>
                <a:cubicBezTo>
                  <a:pt x="332126" y="555"/>
                  <a:pt x="354662" y="22961"/>
                  <a:pt x="354662" y="50621"/>
                </a:cubicBezTo>
                <a:cubicBezTo>
                  <a:pt x="354662" y="78281"/>
                  <a:pt x="332126" y="100687"/>
                  <a:pt x="304526" y="100687"/>
                </a:cubicBezTo>
                <a:cubicBezTo>
                  <a:pt x="277025" y="100687"/>
                  <a:pt x="254389" y="78479"/>
                  <a:pt x="254389" y="50621"/>
                </a:cubicBezTo>
                <a:cubicBezTo>
                  <a:pt x="254389" y="22961"/>
                  <a:pt x="276926" y="555"/>
                  <a:pt x="304526" y="555"/>
                </a:cubicBezTo>
                <a:close/>
                <a:moveTo>
                  <a:pt x="12445" y="319"/>
                </a:moveTo>
                <a:lnTo>
                  <a:pt x="64074" y="13496"/>
                </a:lnTo>
                <a:cubicBezTo>
                  <a:pt x="69336" y="14884"/>
                  <a:pt x="72612" y="20333"/>
                  <a:pt x="71222" y="25584"/>
                </a:cubicBezTo>
                <a:cubicBezTo>
                  <a:pt x="70031" y="30043"/>
                  <a:pt x="66059" y="33015"/>
                  <a:pt x="61592" y="33015"/>
                </a:cubicBezTo>
                <a:cubicBezTo>
                  <a:pt x="60797" y="33015"/>
                  <a:pt x="59904" y="32916"/>
                  <a:pt x="59109" y="32718"/>
                </a:cubicBezTo>
                <a:lnTo>
                  <a:pt x="7481" y="19540"/>
                </a:lnTo>
                <a:cubicBezTo>
                  <a:pt x="2219" y="18153"/>
                  <a:pt x="-1058" y="12803"/>
                  <a:pt x="332" y="7453"/>
                </a:cubicBezTo>
                <a:cubicBezTo>
                  <a:pt x="1722" y="2201"/>
                  <a:pt x="7084" y="-1068"/>
                  <a:pt x="12445" y="31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out-of-basket-commercial-symbol_49779"/>
          <p:cNvSpPr>
            <a:spLocks noChangeAspect="1"/>
          </p:cNvSpPr>
          <p:nvPr/>
        </p:nvSpPr>
        <p:spPr bwMode="auto">
          <a:xfrm>
            <a:off x="4816875" y="3990809"/>
            <a:ext cx="346509" cy="439353"/>
          </a:xfrm>
          <a:custGeom>
            <a:avLst/>
            <a:gdLst>
              <a:gd name="T0" fmla="*/ 1971 w 3941"/>
              <a:gd name="T1" fmla="*/ 0 h 5005"/>
              <a:gd name="T2" fmla="*/ 0 w 3941"/>
              <a:gd name="T3" fmla="*/ 1971 h 5005"/>
              <a:gd name="T4" fmla="*/ 1910 w 3941"/>
              <a:gd name="T5" fmla="*/ 4945 h 5005"/>
              <a:gd name="T6" fmla="*/ 1971 w 3941"/>
              <a:gd name="T7" fmla="*/ 5005 h 5005"/>
              <a:gd name="T8" fmla="*/ 2031 w 3941"/>
              <a:gd name="T9" fmla="*/ 4945 h 5005"/>
              <a:gd name="T10" fmla="*/ 3941 w 3941"/>
              <a:gd name="T11" fmla="*/ 1971 h 5005"/>
              <a:gd name="T12" fmla="*/ 1971 w 3941"/>
              <a:gd name="T13" fmla="*/ 0 h 5005"/>
              <a:gd name="T14" fmla="*/ 1971 w 3941"/>
              <a:gd name="T15" fmla="*/ 2571 h 5005"/>
              <a:gd name="T16" fmla="*/ 1114 w 3941"/>
              <a:gd name="T17" fmla="*/ 1714 h 5005"/>
              <a:gd name="T18" fmla="*/ 1971 w 3941"/>
              <a:gd name="T19" fmla="*/ 857 h 5005"/>
              <a:gd name="T20" fmla="*/ 2827 w 3941"/>
              <a:gd name="T21" fmla="*/ 1714 h 5005"/>
              <a:gd name="T22" fmla="*/ 1971 w 3941"/>
              <a:gd name="T23" fmla="*/ 2571 h 5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41" h="5005">
                <a:moveTo>
                  <a:pt x="1971" y="0"/>
                </a:moveTo>
                <a:cubicBezTo>
                  <a:pt x="884" y="0"/>
                  <a:pt x="0" y="884"/>
                  <a:pt x="0" y="1971"/>
                </a:cubicBezTo>
                <a:cubicBezTo>
                  <a:pt x="0" y="3035"/>
                  <a:pt x="1832" y="4868"/>
                  <a:pt x="1910" y="4945"/>
                </a:cubicBezTo>
                <a:lnTo>
                  <a:pt x="1971" y="5005"/>
                </a:lnTo>
                <a:lnTo>
                  <a:pt x="2031" y="4945"/>
                </a:lnTo>
                <a:cubicBezTo>
                  <a:pt x="2109" y="4868"/>
                  <a:pt x="3941" y="3035"/>
                  <a:pt x="3941" y="1971"/>
                </a:cubicBezTo>
                <a:cubicBezTo>
                  <a:pt x="3941" y="884"/>
                  <a:pt x="3057" y="0"/>
                  <a:pt x="1971" y="0"/>
                </a:cubicBezTo>
                <a:close/>
                <a:moveTo>
                  <a:pt x="1971" y="2571"/>
                </a:moveTo>
                <a:cubicBezTo>
                  <a:pt x="1498" y="2571"/>
                  <a:pt x="1114" y="2186"/>
                  <a:pt x="1114" y="1714"/>
                </a:cubicBezTo>
                <a:cubicBezTo>
                  <a:pt x="1114" y="1242"/>
                  <a:pt x="1498" y="857"/>
                  <a:pt x="1971" y="857"/>
                </a:cubicBezTo>
                <a:cubicBezTo>
                  <a:pt x="2443" y="857"/>
                  <a:pt x="2827" y="1242"/>
                  <a:pt x="2827" y="1714"/>
                </a:cubicBezTo>
                <a:cubicBezTo>
                  <a:pt x="2827" y="2186"/>
                  <a:pt x="2443" y="2571"/>
                  <a:pt x="1971" y="257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out-of-basket-commercial-symbol_49779"/>
          <p:cNvSpPr>
            <a:spLocks noChangeAspect="1"/>
          </p:cNvSpPr>
          <p:nvPr/>
        </p:nvSpPr>
        <p:spPr bwMode="auto">
          <a:xfrm>
            <a:off x="5412099" y="4006013"/>
            <a:ext cx="439353" cy="408944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  <a:gd name="connsiteX184" fmla="*/ 373273 h 605239"/>
              <a:gd name="connsiteY184" fmla="*/ 373273 h 605239"/>
              <a:gd name="connsiteX185" fmla="*/ 373273 h 605239"/>
              <a:gd name="connsiteY185" fmla="*/ 373273 h 605239"/>
              <a:gd name="connsiteX186" fmla="*/ 373273 h 605239"/>
              <a:gd name="connsiteY186" fmla="*/ 373273 h 605239"/>
              <a:gd name="connsiteX187" fmla="*/ 373273 h 605239"/>
              <a:gd name="connsiteY187" fmla="*/ 373273 h 605239"/>
              <a:gd name="connsiteX188" fmla="*/ 373273 h 605239"/>
              <a:gd name="connsiteY188" fmla="*/ 373273 h 605239"/>
              <a:gd name="connsiteX189" fmla="*/ 373273 h 605239"/>
              <a:gd name="connsiteY189" fmla="*/ 373273 h 605239"/>
              <a:gd name="connsiteX190" fmla="*/ 373273 h 605239"/>
              <a:gd name="connsiteY190" fmla="*/ 373273 h 605239"/>
              <a:gd name="connsiteX191" fmla="*/ 373273 h 605239"/>
              <a:gd name="connsiteY191" fmla="*/ 373273 h 605239"/>
              <a:gd name="connsiteX192" fmla="*/ 373273 h 605239"/>
              <a:gd name="connsiteY192" fmla="*/ 373273 h 605239"/>
              <a:gd name="connsiteX193" fmla="*/ 373273 h 605239"/>
              <a:gd name="connsiteY193" fmla="*/ 373273 h 605239"/>
              <a:gd name="connsiteX194" fmla="*/ 373273 h 605239"/>
              <a:gd name="connsiteY194" fmla="*/ 373273 h 605239"/>
              <a:gd name="connsiteX195" fmla="*/ 373273 h 605239"/>
              <a:gd name="connsiteY195" fmla="*/ 373273 h 605239"/>
              <a:gd name="connsiteX196" fmla="*/ 373273 h 605239"/>
              <a:gd name="connsiteY196" fmla="*/ 373273 h 605239"/>
              <a:gd name="connsiteX197" fmla="*/ 373273 h 605239"/>
              <a:gd name="connsiteY197" fmla="*/ 373273 h 605239"/>
              <a:gd name="connsiteX198" fmla="*/ 373273 h 605239"/>
              <a:gd name="connsiteY198" fmla="*/ 373273 h 605239"/>
              <a:gd name="connsiteX199" fmla="*/ 373273 h 605239"/>
              <a:gd name="connsiteY199" fmla="*/ 373273 h 605239"/>
              <a:gd name="connsiteX200" fmla="*/ 373273 h 605239"/>
              <a:gd name="connsiteY200" fmla="*/ 373273 h 605239"/>
              <a:gd name="connsiteX201" fmla="*/ 373273 h 605239"/>
              <a:gd name="connsiteY201" fmla="*/ 373273 h 605239"/>
              <a:gd name="connsiteX202" fmla="*/ 373273 h 605239"/>
              <a:gd name="connsiteY202" fmla="*/ 373273 h 605239"/>
              <a:gd name="connsiteX203" fmla="*/ 373273 h 605239"/>
              <a:gd name="connsiteY203" fmla="*/ 373273 h 605239"/>
              <a:gd name="connsiteX204" fmla="*/ 373273 h 605239"/>
              <a:gd name="connsiteY204" fmla="*/ 373273 h 605239"/>
              <a:gd name="connsiteX205" fmla="*/ 373273 h 605239"/>
              <a:gd name="connsiteY205" fmla="*/ 373273 h 605239"/>
              <a:gd name="connsiteX206" fmla="*/ 373273 h 605239"/>
              <a:gd name="connsiteY206" fmla="*/ 373273 h 605239"/>
              <a:gd name="connsiteX207" fmla="*/ 373273 h 605239"/>
              <a:gd name="connsiteY207" fmla="*/ 373273 h 605239"/>
              <a:gd name="connsiteX208" fmla="*/ 373273 h 605239"/>
              <a:gd name="connsiteY208" fmla="*/ 373273 h 605239"/>
              <a:gd name="connsiteX209" fmla="*/ 373273 h 605239"/>
              <a:gd name="connsiteY209" fmla="*/ 373273 h 605239"/>
              <a:gd name="connsiteX210" fmla="*/ 373273 h 605239"/>
              <a:gd name="connsiteY210" fmla="*/ 373273 h 605239"/>
              <a:gd name="connsiteX211" fmla="*/ 373273 h 605239"/>
              <a:gd name="connsiteY211" fmla="*/ 373273 h 605239"/>
              <a:gd name="connsiteX212" fmla="*/ 373273 h 605239"/>
              <a:gd name="connsiteY212" fmla="*/ 373273 h 605239"/>
              <a:gd name="connsiteX213" fmla="*/ 373273 h 605239"/>
              <a:gd name="connsiteY213" fmla="*/ 373273 h 605239"/>
              <a:gd name="connsiteX214" fmla="*/ 373273 h 605239"/>
              <a:gd name="connsiteY214" fmla="*/ 373273 h 605239"/>
              <a:gd name="connsiteX215" fmla="*/ 373273 h 605239"/>
              <a:gd name="connsiteY215" fmla="*/ 373273 h 605239"/>
              <a:gd name="connsiteX216" fmla="*/ 373273 h 605239"/>
              <a:gd name="connsiteY216" fmla="*/ 373273 h 605239"/>
              <a:gd name="connsiteX217" fmla="*/ 373273 h 605239"/>
              <a:gd name="connsiteY217" fmla="*/ 373273 h 605239"/>
              <a:gd name="connsiteX218" fmla="*/ 373273 h 605239"/>
              <a:gd name="connsiteY218" fmla="*/ 373273 h 605239"/>
              <a:gd name="connsiteX219" fmla="*/ 373273 h 605239"/>
              <a:gd name="connsiteY219" fmla="*/ 373273 h 605239"/>
              <a:gd name="connsiteX220" fmla="*/ 373273 h 605239"/>
              <a:gd name="connsiteY220" fmla="*/ 373273 h 605239"/>
              <a:gd name="connsiteX221" fmla="*/ 373273 h 605239"/>
              <a:gd name="connsiteY221" fmla="*/ 373273 h 605239"/>
              <a:gd name="connsiteX222" fmla="*/ 373273 h 605239"/>
              <a:gd name="connsiteY222" fmla="*/ 373273 h 605239"/>
              <a:gd name="connsiteX223" fmla="*/ 373273 h 605239"/>
              <a:gd name="connsiteY223" fmla="*/ 373273 h 605239"/>
              <a:gd name="connsiteX224" fmla="*/ 373273 h 605239"/>
              <a:gd name="connsiteY224" fmla="*/ 373273 h 605239"/>
              <a:gd name="connsiteX225" fmla="*/ 373273 h 605239"/>
              <a:gd name="connsiteY225" fmla="*/ 373273 h 605239"/>
              <a:gd name="connsiteX226" fmla="*/ 373273 h 605239"/>
              <a:gd name="connsiteY226" fmla="*/ 373273 h 605239"/>
              <a:gd name="connsiteX227" fmla="*/ 373273 h 605239"/>
              <a:gd name="connsiteY227" fmla="*/ 373273 h 605239"/>
              <a:gd name="connsiteX228" fmla="*/ 373273 h 605239"/>
              <a:gd name="connsiteY228" fmla="*/ 373273 h 605239"/>
              <a:gd name="connsiteX229" fmla="*/ 373273 h 605239"/>
              <a:gd name="connsiteY229" fmla="*/ 373273 h 605239"/>
              <a:gd name="connsiteX230" fmla="*/ 373273 h 605239"/>
              <a:gd name="connsiteY230" fmla="*/ 373273 h 605239"/>
              <a:gd name="connsiteX231" fmla="*/ 373273 h 605239"/>
              <a:gd name="connsiteY231" fmla="*/ 373273 h 605239"/>
              <a:gd name="connsiteX232" fmla="*/ 373273 h 605239"/>
              <a:gd name="connsiteY232" fmla="*/ 373273 h 605239"/>
              <a:gd name="connsiteX233" fmla="*/ 373273 h 605239"/>
              <a:gd name="connsiteY233" fmla="*/ 373273 h 605239"/>
              <a:gd name="connsiteX234" fmla="*/ 373273 h 605239"/>
              <a:gd name="connsiteY234" fmla="*/ 373273 h 605239"/>
              <a:gd name="connsiteX235" fmla="*/ 373273 h 605239"/>
              <a:gd name="connsiteY235" fmla="*/ 373273 h 605239"/>
              <a:gd name="connsiteX236" fmla="*/ 373273 h 605239"/>
              <a:gd name="connsiteY236" fmla="*/ 373273 h 605239"/>
              <a:gd name="connsiteX237" fmla="*/ 373273 h 605239"/>
              <a:gd name="connsiteY237" fmla="*/ 373273 h 605239"/>
              <a:gd name="connsiteX238" fmla="*/ 373273 h 605239"/>
              <a:gd name="connsiteY238" fmla="*/ 373273 h 605239"/>
              <a:gd name="connsiteX239" fmla="*/ 373273 h 605239"/>
              <a:gd name="connsiteY23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608129" h="566039">
                <a:moveTo>
                  <a:pt x="69339" y="293275"/>
                </a:moveTo>
                <a:cubicBezTo>
                  <a:pt x="75096" y="291328"/>
                  <a:pt x="77789" y="295871"/>
                  <a:pt x="80203" y="299580"/>
                </a:cubicBezTo>
                <a:cubicBezTo>
                  <a:pt x="89396" y="313115"/>
                  <a:pt x="97567" y="327208"/>
                  <a:pt x="107595" y="340187"/>
                </a:cubicBezTo>
                <a:cubicBezTo>
                  <a:pt x="117531" y="352981"/>
                  <a:pt x="128395" y="365127"/>
                  <a:pt x="140094" y="376345"/>
                </a:cubicBezTo>
                <a:cubicBezTo>
                  <a:pt x="166094" y="401470"/>
                  <a:pt x="195993" y="421495"/>
                  <a:pt x="228306" y="437535"/>
                </a:cubicBezTo>
                <a:cubicBezTo>
                  <a:pt x="240841" y="443653"/>
                  <a:pt x="254119" y="448289"/>
                  <a:pt x="267119" y="453574"/>
                </a:cubicBezTo>
                <a:cubicBezTo>
                  <a:pt x="267119" y="454130"/>
                  <a:pt x="267212" y="454686"/>
                  <a:pt x="267212" y="455335"/>
                </a:cubicBezTo>
                <a:cubicBezTo>
                  <a:pt x="249662" y="460991"/>
                  <a:pt x="232299" y="467851"/>
                  <a:pt x="214378" y="472023"/>
                </a:cubicBezTo>
                <a:cubicBezTo>
                  <a:pt x="193300" y="476844"/>
                  <a:pt x="173522" y="472487"/>
                  <a:pt x="157922" y="455984"/>
                </a:cubicBezTo>
                <a:cubicBezTo>
                  <a:pt x="142601" y="439760"/>
                  <a:pt x="128859" y="422423"/>
                  <a:pt x="112424" y="407681"/>
                </a:cubicBezTo>
                <a:cubicBezTo>
                  <a:pt x="112331" y="407681"/>
                  <a:pt x="112331" y="407681"/>
                  <a:pt x="112331" y="407681"/>
                </a:cubicBezTo>
                <a:cubicBezTo>
                  <a:pt x="111310" y="406569"/>
                  <a:pt x="110195" y="405364"/>
                  <a:pt x="109174" y="404251"/>
                </a:cubicBezTo>
                <a:cubicBezTo>
                  <a:pt x="98588" y="392847"/>
                  <a:pt x="84660" y="386821"/>
                  <a:pt x="70918" y="380517"/>
                </a:cubicBezTo>
                <a:cubicBezTo>
                  <a:pt x="70732" y="380517"/>
                  <a:pt x="70639" y="380424"/>
                  <a:pt x="70454" y="380331"/>
                </a:cubicBezTo>
                <a:cubicBezTo>
                  <a:pt x="58197" y="374305"/>
                  <a:pt x="45383" y="369113"/>
                  <a:pt x="32662" y="364107"/>
                </a:cubicBezTo>
                <a:cubicBezTo>
                  <a:pt x="32105" y="363921"/>
                  <a:pt x="31548" y="363643"/>
                  <a:pt x="30991" y="363458"/>
                </a:cubicBezTo>
                <a:cubicBezTo>
                  <a:pt x="30991" y="363458"/>
                  <a:pt x="30991" y="363458"/>
                  <a:pt x="30898" y="363458"/>
                </a:cubicBezTo>
                <a:cubicBezTo>
                  <a:pt x="23748" y="359935"/>
                  <a:pt x="16505" y="356319"/>
                  <a:pt x="9448" y="352703"/>
                </a:cubicBezTo>
                <a:cubicBezTo>
                  <a:pt x="8148" y="352147"/>
                  <a:pt x="6941" y="351405"/>
                  <a:pt x="5827" y="350571"/>
                </a:cubicBezTo>
                <a:cubicBezTo>
                  <a:pt x="5827" y="350571"/>
                  <a:pt x="5827" y="350571"/>
                  <a:pt x="5734" y="350478"/>
                </a:cubicBezTo>
                <a:cubicBezTo>
                  <a:pt x="3691" y="348809"/>
                  <a:pt x="1927" y="346770"/>
                  <a:pt x="906" y="344267"/>
                </a:cubicBezTo>
                <a:cubicBezTo>
                  <a:pt x="-301" y="341393"/>
                  <a:pt x="-208" y="338240"/>
                  <a:pt x="627" y="335181"/>
                </a:cubicBezTo>
                <a:cubicBezTo>
                  <a:pt x="5270" y="325910"/>
                  <a:pt x="13255" y="320440"/>
                  <a:pt x="21334" y="314877"/>
                </a:cubicBezTo>
                <a:cubicBezTo>
                  <a:pt x="36005" y="304586"/>
                  <a:pt x="52626" y="298838"/>
                  <a:pt x="69339" y="293275"/>
                </a:cubicBezTo>
                <a:close/>
                <a:moveTo>
                  <a:pt x="76486" y="212337"/>
                </a:moveTo>
                <a:cubicBezTo>
                  <a:pt x="86060" y="211885"/>
                  <a:pt x="95715" y="212557"/>
                  <a:pt x="105277" y="213855"/>
                </a:cubicBezTo>
                <a:cubicBezTo>
                  <a:pt x="125423" y="216729"/>
                  <a:pt x="144919" y="223218"/>
                  <a:pt x="163207" y="231839"/>
                </a:cubicBezTo>
                <a:cubicBezTo>
                  <a:pt x="171934" y="235918"/>
                  <a:pt x="180289" y="240461"/>
                  <a:pt x="188552" y="245282"/>
                </a:cubicBezTo>
                <a:cubicBezTo>
                  <a:pt x="257437" y="291819"/>
                  <a:pt x="323537" y="336132"/>
                  <a:pt x="406718" y="350872"/>
                </a:cubicBezTo>
                <a:cubicBezTo>
                  <a:pt x="408575" y="351150"/>
                  <a:pt x="410153" y="351799"/>
                  <a:pt x="411453" y="352726"/>
                </a:cubicBezTo>
                <a:cubicBezTo>
                  <a:pt x="422315" y="360328"/>
                  <a:pt x="417487" y="386100"/>
                  <a:pt x="412753" y="394999"/>
                </a:cubicBezTo>
                <a:cubicBezTo>
                  <a:pt x="401984" y="415209"/>
                  <a:pt x="381002" y="429393"/>
                  <a:pt x="357515" y="437087"/>
                </a:cubicBezTo>
                <a:cubicBezTo>
                  <a:pt x="362157" y="469534"/>
                  <a:pt x="367355" y="519409"/>
                  <a:pt x="364663" y="566039"/>
                </a:cubicBezTo>
                <a:lnTo>
                  <a:pt x="314439" y="563165"/>
                </a:lnTo>
                <a:cubicBezTo>
                  <a:pt x="316945" y="520614"/>
                  <a:pt x="311932" y="473706"/>
                  <a:pt x="307569" y="443577"/>
                </a:cubicBezTo>
                <a:cubicBezTo>
                  <a:pt x="300977" y="443113"/>
                  <a:pt x="294664" y="442093"/>
                  <a:pt x="288723" y="440517"/>
                </a:cubicBezTo>
                <a:cubicBezTo>
                  <a:pt x="269877" y="435511"/>
                  <a:pt x="251774" y="428466"/>
                  <a:pt x="235156" y="418175"/>
                </a:cubicBezTo>
                <a:cubicBezTo>
                  <a:pt x="227172" y="413355"/>
                  <a:pt x="219281" y="408998"/>
                  <a:pt x="211575" y="403435"/>
                </a:cubicBezTo>
                <a:cubicBezTo>
                  <a:pt x="203499" y="397595"/>
                  <a:pt x="195608" y="391569"/>
                  <a:pt x="187902" y="385358"/>
                </a:cubicBezTo>
                <a:cubicBezTo>
                  <a:pt x="172584" y="372936"/>
                  <a:pt x="158009" y="359772"/>
                  <a:pt x="144176" y="345773"/>
                </a:cubicBezTo>
                <a:cubicBezTo>
                  <a:pt x="130622" y="332053"/>
                  <a:pt x="117903" y="317591"/>
                  <a:pt x="105927" y="302480"/>
                </a:cubicBezTo>
                <a:cubicBezTo>
                  <a:pt x="93673" y="287091"/>
                  <a:pt x="80954" y="271146"/>
                  <a:pt x="72042" y="253347"/>
                </a:cubicBezTo>
                <a:cubicBezTo>
                  <a:pt x="72042" y="253347"/>
                  <a:pt x="71949" y="253254"/>
                  <a:pt x="71949" y="253161"/>
                </a:cubicBezTo>
                <a:cubicBezTo>
                  <a:pt x="71763" y="252791"/>
                  <a:pt x="71763" y="252234"/>
                  <a:pt x="71578" y="251307"/>
                </a:cubicBezTo>
                <a:cubicBezTo>
                  <a:pt x="74548" y="253625"/>
                  <a:pt x="81883" y="253440"/>
                  <a:pt x="85503" y="253996"/>
                </a:cubicBezTo>
                <a:cubicBezTo>
                  <a:pt x="105185" y="256962"/>
                  <a:pt x="124495" y="260392"/>
                  <a:pt x="143712" y="265862"/>
                </a:cubicBezTo>
                <a:cubicBezTo>
                  <a:pt x="153645" y="268643"/>
                  <a:pt x="163486" y="271888"/>
                  <a:pt x="173234" y="275503"/>
                </a:cubicBezTo>
                <a:cubicBezTo>
                  <a:pt x="178061" y="277265"/>
                  <a:pt x="182889" y="279119"/>
                  <a:pt x="187716" y="281158"/>
                </a:cubicBezTo>
                <a:cubicBezTo>
                  <a:pt x="189295" y="281807"/>
                  <a:pt x="200435" y="287740"/>
                  <a:pt x="201363" y="287091"/>
                </a:cubicBezTo>
                <a:cubicBezTo>
                  <a:pt x="203127" y="285793"/>
                  <a:pt x="200806" y="284774"/>
                  <a:pt x="199599" y="283754"/>
                </a:cubicBezTo>
                <a:cubicBezTo>
                  <a:pt x="193472" y="278377"/>
                  <a:pt x="188273" y="272907"/>
                  <a:pt x="181311" y="268736"/>
                </a:cubicBezTo>
                <a:cubicBezTo>
                  <a:pt x="174069" y="264471"/>
                  <a:pt x="166550" y="260763"/>
                  <a:pt x="158844" y="257519"/>
                </a:cubicBezTo>
                <a:cubicBezTo>
                  <a:pt x="143619" y="251122"/>
                  <a:pt x="127558" y="246672"/>
                  <a:pt x="111405" y="242964"/>
                </a:cubicBezTo>
                <a:cubicBezTo>
                  <a:pt x="98222" y="239997"/>
                  <a:pt x="84946" y="237587"/>
                  <a:pt x="71763" y="235177"/>
                </a:cubicBezTo>
                <a:cubicBezTo>
                  <a:pt x="59045" y="232859"/>
                  <a:pt x="45026" y="231561"/>
                  <a:pt x="32865" y="227390"/>
                </a:cubicBezTo>
                <a:cubicBezTo>
                  <a:pt x="37321" y="222013"/>
                  <a:pt x="41499" y="219788"/>
                  <a:pt x="48183" y="217563"/>
                </a:cubicBezTo>
                <a:cubicBezTo>
                  <a:pt x="57420" y="214365"/>
                  <a:pt x="66913" y="212789"/>
                  <a:pt x="76486" y="212337"/>
                </a:cubicBezTo>
                <a:close/>
                <a:moveTo>
                  <a:pt x="405523" y="206457"/>
                </a:moveTo>
                <a:cubicBezTo>
                  <a:pt x="407079" y="205565"/>
                  <a:pt x="408611" y="205565"/>
                  <a:pt x="410933" y="207373"/>
                </a:cubicBezTo>
                <a:cubicBezTo>
                  <a:pt x="421333" y="215623"/>
                  <a:pt x="422726" y="241764"/>
                  <a:pt x="423098" y="253815"/>
                </a:cubicBezTo>
                <a:cubicBezTo>
                  <a:pt x="423655" y="270501"/>
                  <a:pt x="420776" y="287465"/>
                  <a:pt x="414369" y="302945"/>
                </a:cubicBezTo>
                <a:cubicBezTo>
                  <a:pt x="410283" y="312772"/>
                  <a:pt x="404525" y="322412"/>
                  <a:pt x="395425" y="327696"/>
                </a:cubicBezTo>
                <a:cubicBezTo>
                  <a:pt x="388831" y="331497"/>
                  <a:pt x="381402" y="332609"/>
                  <a:pt x="373788" y="331960"/>
                </a:cubicBezTo>
                <a:cubicBezTo>
                  <a:pt x="365895" y="331404"/>
                  <a:pt x="357908" y="328901"/>
                  <a:pt x="350665" y="325657"/>
                </a:cubicBezTo>
                <a:cubicBezTo>
                  <a:pt x="328750" y="315831"/>
                  <a:pt x="306927" y="306005"/>
                  <a:pt x="285662" y="294881"/>
                </a:cubicBezTo>
                <a:cubicBezTo>
                  <a:pt x="266718" y="284962"/>
                  <a:pt x="332186" y="245101"/>
                  <a:pt x="340636" y="241208"/>
                </a:cubicBezTo>
                <a:cubicBezTo>
                  <a:pt x="360787" y="231938"/>
                  <a:pt x="382053" y="224244"/>
                  <a:pt x="399975" y="210895"/>
                </a:cubicBezTo>
                <a:cubicBezTo>
                  <a:pt x="402389" y="209134"/>
                  <a:pt x="403968" y="207350"/>
                  <a:pt x="405523" y="206457"/>
                </a:cubicBezTo>
                <a:close/>
                <a:moveTo>
                  <a:pt x="519774" y="196355"/>
                </a:moveTo>
                <a:cubicBezTo>
                  <a:pt x="533794" y="198054"/>
                  <a:pt x="550242" y="210224"/>
                  <a:pt x="559015" y="217179"/>
                </a:cubicBezTo>
                <a:cubicBezTo>
                  <a:pt x="571268" y="226915"/>
                  <a:pt x="583707" y="236466"/>
                  <a:pt x="592805" y="249633"/>
                </a:cubicBezTo>
                <a:cubicBezTo>
                  <a:pt x="597075" y="255753"/>
                  <a:pt x="601716" y="261502"/>
                  <a:pt x="605522" y="267807"/>
                </a:cubicBezTo>
                <a:cubicBezTo>
                  <a:pt x="610442" y="275874"/>
                  <a:pt x="608400" y="281067"/>
                  <a:pt x="599396" y="283849"/>
                </a:cubicBezTo>
                <a:cubicBezTo>
                  <a:pt x="574332" y="291545"/>
                  <a:pt x="550660" y="302301"/>
                  <a:pt x="529309" y="317694"/>
                </a:cubicBezTo>
                <a:cubicBezTo>
                  <a:pt x="518727" y="325297"/>
                  <a:pt x="508701" y="333550"/>
                  <a:pt x="498768" y="341895"/>
                </a:cubicBezTo>
                <a:cubicBezTo>
                  <a:pt x="480109" y="357566"/>
                  <a:pt x="462750" y="375091"/>
                  <a:pt x="439450" y="384456"/>
                </a:cubicBezTo>
                <a:cubicBezTo>
                  <a:pt x="438986" y="384642"/>
                  <a:pt x="438336" y="384549"/>
                  <a:pt x="436758" y="384827"/>
                </a:cubicBezTo>
                <a:cubicBezTo>
                  <a:pt x="443163" y="364613"/>
                  <a:pt x="441678" y="347088"/>
                  <a:pt x="421256" y="336981"/>
                </a:cubicBezTo>
                <a:cubicBezTo>
                  <a:pt x="427661" y="340133"/>
                  <a:pt x="485215" y="228955"/>
                  <a:pt x="491063" y="218570"/>
                </a:cubicBezTo>
                <a:cubicBezTo>
                  <a:pt x="495241" y="211059"/>
                  <a:pt x="499696" y="203270"/>
                  <a:pt x="506938" y="198727"/>
                </a:cubicBezTo>
                <a:cubicBezTo>
                  <a:pt x="510697" y="196385"/>
                  <a:pt x="515101" y="195788"/>
                  <a:pt x="519774" y="196355"/>
                </a:cubicBezTo>
                <a:close/>
                <a:moveTo>
                  <a:pt x="179065" y="137742"/>
                </a:moveTo>
                <a:cubicBezTo>
                  <a:pt x="194109" y="150909"/>
                  <a:pt x="209803" y="162315"/>
                  <a:pt x="223825" y="175576"/>
                </a:cubicBezTo>
                <a:cubicBezTo>
                  <a:pt x="240169" y="190969"/>
                  <a:pt x="260042" y="196440"/>
                  <a:pt x="280844" y="197089"/>
                </a:cubicBezTo>
                <a:cubicBezTo>
                  <a:pt x="293102" y="197460"/>
                  <a:pt x="306103" y="193566"/>
                  <a:pt x="317804" y="189022"/>
                </a:cubicBezTo>
                <a:cubicBezTo>
                  <a:pt x="326347" y="185683"/>
                  <a:pt x="335262" y="180398"/>
                  <a:pt x="339813" y="169177"/>
                </a:cubicBezTo>
                <a:cubicBezTo>
                  <a:pt x="330248" y="171125"/>
                  <a:pt x="321983" y="173536"/>
                  <a:pt x="313439" y="174463"/>
                </a:cubicBezTo>
                <a:cubicBezTo>
                  <a:pt x="293195" y="176596"/>
                  <a:pt x="273136" y="176039"/>
                  <a:pt x="252985" y="170847"/>
                </a:cubicBezTo>
                <a:cubicBezTo>
                  <a:pt x="230604" y="164912"/>
                  <a:pt x="210546" y="154990"/>
                  <a:pt x="191230" y="142656"/>
                </a:cubicBezTo>
                <a:cubicBezTo>
                  <a:pt x="187608" y="140338"/>
                  <a:pt x="183151" y="139318"/>
                  <a:pt x="179065" y="137742"/>
                </a:cubicBezTo>
                <a:close/>
                <a:moveTo>
                  <a:pt x="385409" y="118917"/>
                </a:moveTo>
                <a:cubicBezTo>
                  <a:pt x="385037" y="123368"/>
                  <a:pt x="385130" y="128005"/>
                  <a:pt x="383273" y="132178"/>
                </a:cubicBezTo>
                <a:cubicBezTo>
                  <a:pt x="375101" y="150631"/>
                  <a:pt x="363771" y="167137"/>
                  <a:pt x="350120" y="181974"/>
                </a:cubicBezTo>
                <a:cubicBezTo>
                  <a:pt x="341670" y="191155"/>
                  <a:pt x="333498" y="200706"/>
                  <a:pt x="324304" y="209052"/>
                </a:cubicBezTo>
                <a:cubicBezTo>
                  <a:pt x="312882" y="219438"/>
                  <a:pt x="300160" y="228432"/>
                  <a:pt x="288552" y="238633"/>
                </a:cubicBezTo>
                <a:cubicBezTo>
                  <a:pt x="278894" y="247071"/>
                  <a:pt x="269700" y="256159"/>
                  <a:pt x="261064" y="265525"/>
                </a:cubicBezTo>
                <a:cubicBezTo>
                  <a:pt x="255492" y="271552"/>
                  <a:pt x="254378" y="271923"/>
                  <a:pt x="248063" y="266638"/>
                </a:cubicBezTo>
                <a:cubicBezTo>
                  <a:pt x="238962" y="258848"/>
                  <a:pt x="229862" y="251059"/>
                  <a:pt x="219925" y="244382"/>
                </a:cubicBezTo>
                <a:cubicBezTo>
                  <a:pt x="213889" y="240302"/>
                  <a:pt x="214539" y="235665"/>
                  <a:pt x="215653" y="230380"/>
                </a:cubicBezTo>
                <a:cubicBezTo>
                  <a:pt x="217046" y="223147"/>
                  <a:pt x="219554" y="216099"/>
                  <a:pt x="220482" y="208866"/>
                </a:cubicBezTo>
                <a:cubicBezTo>
                  <a:pt x="222061" y="196255"/>
                  <a:pt x="217789" y="185498"/>
                  <a:pt x="208039" y="177245"/>
                </a:cubicBezTo>
                <a:cubicBezTo>
                  <a:pt x="200981" y="171310"/>
                  <a:pt x="193366" y="165932"/>
                  <a:pt x="185287" y="160739"/>
                </a:cubicBezTo>
                <a:cubicBezTo>
                  <a:pt x="199774" y="182902"/>
                  <a:pt x="212217" y="205342"/>
                  <a:pt x="205624" y="234089"/>
                </a:cubicBezTo>
                <a:cubicBezTo>
                  <a:pt x="196802" y="229082"/>
                  <a:pt x="188723" y="224538"/>
                  <a:pt x="180736" y="219808"/>
                </a:cubicBezTo>
                <a:cubicBezTo>
                  <a:pt x="179808" y="219252"/>
                  <a:pt x="179158" y="217954"/>
                  <a:pt x="178693" y="216841"/>
                </a:cubicBezTo>
                <a:cubicBezTo>
                  <a:pt x="174329" y="204137"/>
                  <a:pt x="170057" y="191433"/>
                  <a:pt x="165693" y="178821"/>
                </a:cubicBezTo>
                <a:cubicBezTo>
                  <a:pt x="162349" y="169085"/>
                  <a:pt x="158913" y="159348"/>
                  <a:pt x="155663" y="149611"/>
                </a:cubicBezTo>
                <a:cubicBezTo>
                  <a:pt x="153249" y="142193"/>
                  <a:pt x="154085" y="134774"/>
                  <a:pt x="156870" y="127727"/>
                </a:cubicBezTo>
                <a:cubicBezTo>
                  <a:pt x="159656" y="120865"/>
                  <a:pt x="170800" y="117526"/>
                  <a:pt x="178043" y="121421"/>
                </a:cubicBezTo>
                <a:cubicBezTo>
                  <a:pt x="211382" y="139225"/>
                  <a:pt x="242491" y="151466"/>
                  <a:pt x="281494" y="151002"/>
                </a:cubicBezTo>
                <a:cubicBezTo>
                  <a:pt x="300160" y="150724"/>
                  <a:pt x="318732" y="147849"/>
                  <a:pt x="336562" y="142285"/>
                </a:cubicBezTo>
                <a:cubicBezTo>
                  <a:pt x="345477" y="139596"/>
                  <a:pt x="354206" y="136165"/>
                  <a:pt x="362564" y="132085"/>
                </a:cubicBezTo>
                <a:cubicBezTo>
                  <a:pt x="365907" y="130509"/>
                  <a:pt x="385037" y="122534"/>
                  <a:pt x="385409" y="118917"/>
                </a:cubicBezTo>
                <a:close/>
                <a:moveTo>
                  <a:pt x="376039" y="73422"/>
                </a:moveTo>
                <a:cubicBezTo>
                  <a:pt x="376039" y="73422"/>
                  <a:pt x="376039" y="73422"/>
                  <a:pt x="376131" y="73422"/>
                </a:cubicBezTo>
                <a:cubicBezTo>
                  <a:pt x="377431" y="74349"/>
                  <a:pt x="377431" y="76851"/>
                  <a:pt x="377153" y="79352"/>
                </a:cubicBezTo>
                <a:cubicBezTo>
                  <a:pt x="376874" y="81762"/>
                  <a:pt x="376410" y="84171"/>
                  <a:pt x="376596" y="85561"/>
                </a:cubicBezTo>
                <a:cubicBezTo>
                  <a:pt x="377153" y="89730"/>
                  <a:pt x="378917" y="93715"/>
                  <a:pt x="381517" y="96865"/>
                </a:cubicBezTo>
                <a:cubicBezTo>
                  <a:pt x="382817" y="98440"/>
                  <a:pt x="384395" y="99830"/>
                  <a:pt x="385416" y="101591"/>
                </a:cubicBezTo>
                <a:cubicBezTo>
                  <a:pt x="391266" y="110579"/>
                  <a:pt x="377338" y="113544"/>
                  <a:pt x="371767" y="116139"/>
                </a:cubicBezTo>
                <a:cubicBezTo>
                  <a:pt x="363318" y="119938"/>
                  <a:pt x="355148" y="124107"/>
                  <a:pt x="346420" y="127350"/>
                </a:cubicBezTo>
                <a:cubicBezTo>
                  <a:pt x="346327" y="127443"/>
                  <a:pt x="346327" y="127443"/>
                  <a:pt x="346327" y="127443"/>
                </a:cubicBezTo>
                <a:cubicBezTo>
                  <a:pt x="344191" y="127814"/>
                  <a:pt x="342520" y="127350"/>
                  <a:pt x="342613" y="125127"/>
                </a:cubicBezTo>
                <a:cubicBezTo>
                  <a:pt x="342613" y="125127"/>
                  <a:pt x="342613" y="125127"/>
                  <a:pt x="342613" y="125034"/>
                </a:cubicBezTo>
                <a:cubicBezTo>
                  <a:pt x="344656" y="120957"/>
                  <a:pt x="347627" y="115861"/>
                  <a:pt x="347070" y="111135"/>
                </a:cubicBezTo>
                <a:cubicBezTo>
                  <a:pt x="346605" y="107243"/>
                  <a:pt x="344191" y="103722"/>
                  <a:pt x="340849" y="101776"/>
                </a:cubicBezTo>
                <a:cubicBezTo>
                  <a:pt x="336485" y="99182"/>
                  <a:pt x="330821" y="99460"/>
                  <a:pt x="325807" y="100757"/>
                </a:cubicBezTo>
                <a:cubicBezTo>
                  <a:pt x="318565" y="102518"/>
                  <a:pt x="311787" y="106131"/>
                  <a:pt x="306216" y="111135"/>
                </a:cubicBezTo>
                <a:cubicBezTo>
                  <a:pt x="304081" y="112988"/>
                  <a:pt x="302131" y="115119"/>
                  <a:pt x="300924" y="117621"/>
                </a:cubicBezTo>
                <a:cubicBezTo>
                  <a:pt x="299717" y="120216"/>
                  <a:pt x="299345" y="123273"/>
                  <a:pt x="300460" y="125868"/>
                </a:cubicBezTo>
                <a:cubicBezTo>
                  <a:pt x="304545" y="120030"/>
                  <a:pt x="308352" y="114100"/>
                  <a:pt x="316151" y="113173"/>
                </a:cubicBezTo>
                <a:cubicBezTo>
                  <a:pt x="320886" y="112617"/>
                  <a:pt x="325993" y="114563"/>
                  <a:pt x="328871" y="118362"/>
                </a:cubicBezTo>
                <a:cubicBezTo>
                  <a:pt x="331657" y="122254"/>
                  <a:pt x="331842" y="127999"/>
                  <a:pt x="328778" y="131705"/>
                </a:cubicBezTo>
                <a:cubicBezTo>
                  <a:pt x="326086" y="135041"/>
                  <a:pt x="321722" y="136246"/>
                  <a:pt x="317544" y="136894"/>
                </a:cubicBezTo>
                <a:cubicBezTo>
                  <a:pt x="303709" y="139118"/>
                  <a:pt x="286347" y="138933"/>
                  <a:pt x="275669" y="128370"/>
                </a:cubicBezTo>
                <a:cubicBezTo>
                  <a:pt x="270655" y="123366"/>
                  <a:pt x="267777" y="115953"/>
                  <a:pt x="269169" y="109004"/>
                </a:cubicBezTo>
                <a:cubicBezTo>
                  <a:pt x="270284" y="103629"/>
                  <a:pt x="273719" y="99089"/>
                  <a:pt x="277990" y="95568"/>
                </a:cubicBezTo>
                <a:cubicBezTo>
                  <a:pt x="293403" y="82781"/>
                  <a:pt x="317172" y="75368"/>
                  <a:pt x="336949" y="74442"/>
                </a:cubicBezTo>
                <a:cubicBezTo>
                  <a:pt x="344006" y="74164"/>
                  <a:pt x="351155" y="74627"/>
                  <a:pt x="358212" y="74534"/>
                </a:cubicBezTo>
                <a:cubicBezTo>
                  <a:pt x="364247" y="74442"/>
                  <a:pt x="370096" y="73422"/>
                  <a:pt x="376039" y="73422"/>
                </a:cubicBezTo>
                <a:close/>
                <a:moveTo>
                  <a:pt x="402415" y="73061"/>
                </a:moveTo>
                <a:cubicBezTo>
                  <a:pt x="412150" y="73948"/>
                  <a:pt x="424288" y="86100"/>
                  <a:pt x="426448" y="92776"/>
                </a:cubicBezTo>
                <a:cubicBezTo>
                  <a:pt x="429513" y="102234"/>
                  <a:pt x="428120" y="112526"/>
                  <a:pt x="426262" y="122262"/>
                </a:cubicBezTo>
                <a:cubicBezTo>
                  <a:pt x="422640" y="141085"/>
                  <a:pt x="417159" y="159908"/>
                  <a:pt x="406757" y="176042"/>
                </a:cubicBezTo>
                <a:cubicBezTo>
                  <a:pt x="392267" y="198481"/>
                  <a:pt x="369511" y="213595"/>
                  <a:pt x="346012" y="225464"/>
                </a:cubicBezTo>
                <a:cubicBezTo>
                  <a:pt x="335145" y="231028"/>
                  <a:pt x="322699" y="234922"/>
                  <a:pt x="312853" y="241876"/>
                </a:cubicBezTo>
                <a:cubicBezTo>
                  <a:pt x="301615" y="249851"/>
                  <a:pt x="291769" y="260236"/>
                  <a:pt x="283038" y="270806"/>
                </a:cubicBezTo>
                <a:cubicBezTo>
                  <a:pt x="280716" y="273588"/>
                  <a:pt x="278673" y="277111"/>
                  <a:pt x="275886" y="279429"/>
                </a:cubicBezTo>
                <a:cubicBezTo>
                  <a:pt x="275793" y="279522"/>
                  <a:pt x="275608" y="279708"/>
                  <a:pt x="275515" y="279800"/>
                </a:cubicBezTo>
                <a:cubicBezTo>
                  <a:pt x="274679" y="280357"/>
                  <a:pt x="270128" y="281933"/>
                  <a:pt x="270035" y="282860"/>
                </a:cubicBezTo>
                <a:cubicBezTo>
                  <a:pt x="272078" y="265892"/>
                  <a:pt x="287218" y="253559"/>
                  <a:pt x="298735" y="242525"/>
                </a:cubicBezTo>
                <a:cubicBezTo>
                  <a:pt x="312110" y="229822"/>
                  <a:pt x="326878" y="218603"/>
                  <a:pt x="340996" y="206734"/>
                </a:cubicBezTo>
                <a:cubicBezTo>
                  <a:pt x="359759" y="190878"/>
                  <a:pt x="377870" y="173446"/>
                  <a:pt x="388923" y="151563"/>
                </a:cubicBezTo>
                <a:cubicBezTo>
                  <a:pt x="395890" y="137747"/>
                  <a:pt x="399605" y="121892"/>
                  <a:pt x="398490" y="106407"/>
                </a:cubicBezTo>
                <a:cubicBezTo>
                  <a:pt x="397840" y="98525"/>
                  <a:pt x="388087" y="83875"/>
                  <a:pt x="393939" y="76550"/>
                </a:cubicBezTo>
                <a:cubicBezTo>
                  <a:pt x="396192" y="73722"/>
                  <a:pt x="399170" y="72765"/>
                  <a:pt x="402415" y="73061"/>
                </a:cubicBezTo>
                <a:close/>
                <a:moveTo>
                  <a:pt x="283819" y="59394"/>
                </a:moveTo>
                <a:cubicBezTo>
                  <a:pt x="289819" y="59615"/>
                  <a:pt x="295761" y="60449"/>
                  <a:pt x="301563" y="62858"/>
                </a:cubicBezTo>
                <a:cubicBezTo>
                  <a:pt x="303513" y="63599"/>
                  <a:pt x="305369" y="64711"/>
                  <a:pt x="307505" y="65823"/>
                </a:cubicBezTo>
                <a:cubicBezTo>
                  <a:pt x="296086" y="71383"/>
                  <a:pt x="285223" y="76110"/>
                  <a:pt x="274918" y="81855"/>
                </a:cubicBezTo>
                <a:cubicBezTo>
                  <a:pt x="269905" y="84728"/>
                  <a:pt x="265449" y="88898"/>
                  <a:pt x="261642" y="93346"/>
                </a:cubicBezTo>
                <a:cubicBezTo>
                  <a:pt x="253380" y="103261"/>
                  <a:pt x="254958" y="114011"/>
                  <a:pt x="260157" y="124853"/>
                </a:cubicBezTo>
                <a:cubicBezTo>
                  <a:pt x="261921" y="128467"/>
                  <a:pt x="263313" y="132266"/>
                  <a:pt x="265542" y="137919"/>
                </a:cubicBezTo>
                <a:cubicBezTo>
                  <a:pt x="244189" y="134676"/>
                  <a:pt x="226178" y="126706"/>
                  <a:pt x="206032" y="121517"/>
                </a:cubicBezTo>
                <a:cubicBezTo>
                  <a:pt x="209374" y="117347"/>
                  <a:pt x="212252" y="113826"/>
                  <a:pt x="214573" y="111045"/>
                </a:cubicBezTo>
                <a:cubicBezTo>
                  <a:pt x="225064" y="113362"/>
                  <a:pt x="235090" y="115586"/>
                  <a:pt x="245024" y="117810"/>
                </a:cubicBezTo>
                <a:cubicBezTo>
                  <a:pt x="245210" y="117440"/>
                  <a:pt x="245303" y="117162"/>
                  <a:pt x="245488" y="116791"/>
                </a:cubicBezTo>
                <a:cubicBezTo>
                  <a:pt x="240382" y="112899"/>
                  <a:pt x="234998" y="109377"/>
                  <a:pt x="230263" y="105207"/>
                </a:cubicBezTo>
                <a:cubicBezTo>
                  <a:pt x="216894" y="93068"/>
                  <a:pt x="220329" y="89361"/>
                  <a:pt x="229799" y="76202"/>
                </a:cubicBezTo>
                <a:cubicBezTo>
                  <a:pt x="238061" y="64619"/>
                  <a:pt x="251337" y="59707"/>
                  <a:pt x="265727" y="59615"/>
                </a:cubicBezTo>
                <a:cubicBezTo>
                  <a:pt x="271762" y="59568"/>
                  <a:pt x="277820" y="59174"/>
                  <a:pt x="283819" y="59394"/>
                </a:cubicBezTo>
                <a:close/>
                <a:moveTo>
                  <a:pt x="504100" y="25438"/>
                </a:moveTo>
                <a:cubicBezTo>
                  <a:pt x="504379" y="25438"/>
                  <a:pt x="504658" y="25438"/>
                  <a:pt x="504844" y="25531"/>
                </a:cubicBezTo>
                <a:cubicBezTo>
                  <a:pt x="505680" y="25623"/>
                  <a:pt x="506424" y="25809"/>
                  <a:pt x="507168" y="25901"/>
                </a:cubicBezTo>
                <a:cubicBezTo>
                  <a:pt x="510328" y="27012"/>
                  <a:pt x="513303" y="28123"/>
                  <a:pt x="516277" y="29604"/>
                </a:cubicBezTo>
                <a:cubicBezTo>
                  <a:pt x="524086" y="33585"/>
                  <a:pt x="529291" y="40251"/>
                  <a:pt x="532916" y="48028"/>
                </a:cubicBezTo>
                <a:cubicBezTo>
                  <a:pt x="533009" y="48213"/>
                  <a:pt x="533102" y="48398"/>
                  <a:pt x="533102" y="48583"/>
                </a:cubicBezTo>
                <a:cubicBezTo>
                  <a:pt x="529477" y="40714"/>
                  <a:pt x="524179" y="33956"/>
                  <a:pt x="516277" y="29882"/>
                </a:cubicBezTo>
                <a:cubicBezTo>
                  <a:pt x="512373" y="27938"/>
                  <a:pt x="508283" y="26549"/>
                  <a:pt x="504100" y="25438"/>
                </a:cubicBezTo>
                <a:close/>
                <a:moveTo>
                  <a:pt x="383309" y="7751"/>
                </a:moveTo>
                <a:cubicBezTo>
                  <a:pt x="392678" y="7377"/>
                  <a:pt x="401932" y="7771"/>
                  <a:pt x="410194" y="8350"/>
                </a:cubicBezTo>
                <a:cubicBezTo>
                  <a:pt x="442314" y="10575"/>
                  <a:pt x="476012" y="17620"/>
                  <a:pt x="506647" y="27724"/>
                </a:cubicBezTo>
                <a:cubicBezTo>
                  <a:pt x="528927" y="35047"/>
                  <a:pt x="541923" y="59982"/>
                  <a:pt x="541552" y="83433"/>
                </a:cubicBezTo>
                <a:cubicBezTo>
                  <a:pt x="541273" y="106885"/>
                  <a:pt x="530226" y="128947"/>
                  <a:pt x="517230" y="148505"/>
                </a:cubicBezTo>
                <a:cubicBezTo>
                  <a:pt x="504605" y="167600"/>
                  <a:pt x="490494" y="185398"/>
                  <a:pt x="479632" y="205605"/>
                </a:cubicBezTo>
                <a:cubicBezTo>
                  <a:pt x="468678" y="226091"/>
                  <a:pt x="457631" y="246669"/>
                  <a:pt x="446770" y="267247"/>
                </a:cubicBezTo>
                <a:cubicBezTo>
                  <a:pt x="441943" y="276424"/>
                  <a:pt x="438508" y="286157"/>
                  <a:pt x="434330" y="295612"/>
                </a:cubicBezTo>
                <a:cubicBezTo>
                  <a:pt x="433681" y="297095"/>
                  <a:pt x="432474" y="300154"/>
                  <a:pt x="430896" y="300432"/>
                </a:cubicBezTo>
                <a:cubicBezTo>
                  <a:pt x="429875" y="295890"/>
                  <a:pt x="432102" y="288660"/>
                  <a:pt x="432752" y="283840"/>
                </a:cubicBezTo>
                <a:cubicBezTo>
                  <a:pt x="433588" y="278185"/>
                  <a:pt x="434423" y="272531"/>
                  <a:pt x="435352" y="266877"/>
                </a:cubicBezTo>
                <a:cubicBezTo>
                  <a:pt x="437301" y="255846"/>
                  <a:pt x="439715" y="244815"/>
                  <a:pt x="443057" y="234063"/>
                </a:cubicBezTo>
                <a:cubicBezTo>
                  <a:pt x="443892" y="231467"/>
                  <a:pt x="444728" y="228964"/>
                  <a:pt x="445656" y="226369"/>
                </a:cubicBezTo>
                <a:cubicBezTo>
                  <a:pt x="452247" y="208201"/>
                  <a:pt x="461623" y="191052"/>
                  <a:pt x="472484" y="175109"/>
                </a:cubicBezTo>
                <a:cubicBezTo>
                  <a:pt x="482139" y="160834"/>
                  <a:pt x="498849" y="145910"/>
                  <a:pt x="496806" y="127093"/>
                </a:cubicBezTo>
                <a:cubicBezTo>
                  <a:pt x="496806" y="126722"/>
                  <a:pt x="496806" y="126444"/>
                  <a:pt x="496714" y="126166"/>
                </a:cubicBezTo>
                <a:cubicBezTo>
                  <a:pt x="496714" y="118101"/>
                  <a:pt x="494486" y="110500"/>
                  <a:pt x="492165" y="102899"/>
                </a:cubicBezTo>
                <a:cubicBezTo>
                  <a:pt x="483439" y="103363"/>
                  <a:pt x="482046" y="111335"/>
                  <a:pt x="481303" y="118379"/>
                </a:cubicBezTo>
                <a:cubicBezTo>
                  <a:pt x="479540" y="136177"/>
                  <a:pt x="470349" y="152306"/>
                  <a:pt x="460602" y="167230"/>
                </a:cubicBezTo>
                <a:cubicBezTo>
                  <a:pt x="454661" y="176406"/>
                  <a:pt x="448441" y="185305"/>
                  <a:pt x="443149" y="194760"/>
                </a:cubicBezTo>
                <a:cubicBezTo>
                  <a:pt x="437858" y="204308"/>
                  <a:pt x="435352" y="213948"/>
                  <a:pt x="431824" y="224144"/>
                </a:cubicBezTo>
                <a:cubicBezTo>
                  <a:pt x="430524" y="221920"/>
                  <a:pt x="429225" y="219788"/>
                  <a:pt x="428204" y="217656"/>
                </a:cubicBezTo>
                <a:cubicBezTo>
                  <a:pt x="422634" y="205698"/>
                  <a:pt x="417992" y="193462"/>
                  <a:pt x="422169" y="180114"/>
                </a:cubicBezTo>
                <a:cubicBezTo>
                  <a:pt x="424490" y="172699"/>
                  <a:pt x="427554" y="165468"/>
                  <a:pt x="430524" y="158238"/>
                </a:cubicBezTo>
                <a:cubicBezTo>
                  <a:pt x="434423" y="148691"/>
                  <a:pt x="440086" y="139977"/>
                  <a:pt x="443057" y="130152"/>
                </a:cubicBezTo>
                <a:cubicBezTo>
                  <a:pt x="445842" y="120790"/>
                  <a:pt x="446584" y="110778"/>
                  <a:pt x="445099" y="101046"/>
                </a:cubicBezTo>
                <a:cubicBezTo>
                  <a:pt x="443706" y="91961"/>
                  <a:pt x="440365" y="83155"/>
                  <a:pt x="435444" y="75369"/>
                </a:cubicBezTo>
                <a:cubicBezTo>
                  <a:pt x="432938" y="71476"/>
                  <a:pt x="430060" y="67768"/>
                  <a:pt x="426904" y="64524"/>
                </a:cubicBezTo>
                <a:cubicBezTo>
                  <a:pt x="424119" y="61650"/>
                  <a:pt x="421798" y="60074"/>
                  <a:pt x="421055" y="56181"/>
                </a:cubicBezTo>
                <a:cubicBezTo>
                  <a:pt x="428761" y="56088"/>
                  <a:pt x="436930" y="54513"/>
                  <a:pt x="444542" y="56552"/>
                </a:cubicBezTo>
                <a:cubicBezTo>
                  <a:pt x="456796" y="59796"/>
                  <a:pt x="468493" y="65451"/>
                  <a:pt x="480468" y="69715"/>
                </a:cubicBezTo>
                <a:cubicBezTo>
                  <a:pt x="484460" y="71105"/>
                  <a:pt x="488823" y="71383"/>
                  <a:pt x="494764" y="72403"/>
                </a:cubicBezTo>
                <a:cubicBezTo>
                  <a:pt x="492443" y="69900"/>
                  <a:pt x="491515" y="68510"/>
                  <a:pt x="490308" y="67675"/>
                </a:cubicBezTo>
                <a:cubicBezTo>
                  <a:pt x="477126" y="59426"/>
                  <a:pt x="464130" y="51083"/>
                  <a:pt x="450762" y="43204"/>
                </a:cubicBezTo>
                <a:cubicBezTo>
                  <a:pt x="435723" y="34305"/>
                  <a:pt x="418271" y="32544"/>
                  <a:pt x="401189" y="35232"/>
                </a:cubicBezTo>
                <a:cubicBezTo>
                  <a:pt x="386615" y="37550"/>
                  <a:pt x="374732" y="45799"/>
                  <a:pt x="360622" y="49229"/>
                </a:cubicBezTo>
                <a:cubicBezTo>
                  <a:pt x="358580" y="49785"/>
                  <a:pt x="342984" y="50898"/>
                  <a:pt x="331658" y="50527"/>
                </a:cubicBezTo>
                <a:cubicBezTo>
                  <a:pt x="324603" y="50249"/>
                  <a:pt x="319219" y="49414"/>
                  <a:pt x="319590" y="47561"/>
                </a:cubicBezTo>
                <a:cubicBezTo>
                  <a:pt x="326065" y="16901"/>
                  <a:pt x="355203" y="8872"/>
                  <a:pt x="383309" y="7751"/>
                </a:cubicBezTo>
                <a:close/>
                <a:moveTo>
                  <a:pt x="248614" y="3"/>
                </a:moveTo>
                <a:cubicBezTo>
                  <a:pt x="259364" y="-90"/>
                  <a:pt x="270090" y="1602"/>
                  <a:pt x="280120" y="5357"/>
                </a:cubicBezTo>
                <a:cubicBezTo>
                  <a:pt x="292101" y="9900"/>
                  <a:pt x="319219" y="20841"/>
                  <a:pt x="298137" y="35770"/>
                </a:cubicBezTo>
                <a:cubicBezTo>
                  <a:pt x="293122" y="39293"/>
                  <a:pt x="286807" y="40313"/>
                  <a:pt x="280677" y="39850"/>
                </a:cubicBezTo>
                <a:cubicBezTo>
                  <a:pt x="265261" y="38644"/>
                  <a:pt x="255602" y="35399"/>
                  <a:pt x="240465" y="42446"/>
                </a:cubicBezTo>
                <a:cubicBezTo>
                  <a:pt x="228484" y="47916"/>
                  <a:pt x="218268" y="57466"/>
                  <a:pt x="212603" y="69335"/>
                </a:cubicBezTo>
                <a:cubicBezTo>
                  <a:pt x="208238" y="78607"/>
                  <a:pt x="206288" y="88991"/>
                  <a:pt x="200995" y="97707"/>
                </a:cubicBezTo>
                <a:cubicBezTo>
                  <a:pt x="197094" y="104290"/>
                  <a:pt x="189757" y="110688"/>
                  <a:pt x="181678" y="110873"/>
                </a:cubicBezTo>
                <a:cubicBezTo>
                  <a:pt x="173784" y="111151"/>
                  <a:pt x="166632" y="105496"/>
                  <a:pt x="158460" y="105496"/>
                </a:cubicBezTo>
                <a:cubicBezTo>
                  <a:pt x="150102" y="105496"/>
                  <a:pt x="141093" y="109390"/>
                  <a:pt x="137564" y="117086"/>
                </a:cubicBezTo>
                <a:cubicBezTo>
                  <a:pt x="134778" y="123020"/>
                  <a:pt x="135892" y="130066"/>
                  <a:pt x="137285" y="136557"/>
                </a:cubicBezTo>
                <a:cubicBezTo>
                  <a:pt x="142672" y="160942"/>
                  <a:pt x="152516" y="184030"/>
                  <a:pt x="160689" y="207581"/>
                </a:cubicBezTo>
                <a:cubicBezTo>
                  <a:pt x="160967" y="208508"/>
                  <a:pt x="160875" y="209528"/>
                  <a:pt x="161153" y="211660"/>
                </a:cubicBezTo>
                <a:cubicBezTo>
                  <a:pt x="155024" y="210084"/>
                  <a:pt x="149637" y="208415"/>
                  <a:pt x="144251" y="207210"/>
                </a:cubicBezTo>
                <a:cubicBezTo>
                  <a:pt x="136357" y="205541"/>
                  <a:pt x="128556" y="203964"/>
                  <a:pt x="120662" y="202945"/>
                </a:cubicBezTo>
                <a:cubicBezTo>
                  <a:pt x="111839" y="201739"/>
                  <a:pt x="103016" y="201183"/>
                  <a:pt x="94286" y="200348"/>
                </a:cubicBezTo>
                <a:cubicBezTo>
                  <a:pt x="93265" y="200256"/>
                  <a:pt x="92243" y="199792"/>
                  <a:pt x="91314" y="199421"/>
                </a:cubicBezTo>
                <a:cubicBezTo>
                  <a:pt x="71347" y="189407"/>
                  <a:pt x="62432" y="164095"/>
                  <a:pt x="72648" y="144253"/>
                </a:cubicBezTo>
                <a:cubicBezTo>
                  <a:pt x="77570" y="134702"/>
                  <a:pt x="85092" y="127007"/>
                  <a:pt x="92243" y="119033"/>
                </a:cubicBezTo>
                <a:cubicBezTo>
                  <a:pt x="111375" y="97892"/>
                  <a:pt x="128091" y="74620"/>
                  <a:pt x="147594" y="53850"/>
                </a:cubicBezTo>
                <a:cubicBezTo>
                  <a:pt x="167004" y="32988"/>
                  <a:pt x="189943" y="14351"/>
                  <a:pt x="216968" y="5357"/>
                </a:cubicBezTo>
                <a:cubicBezTo>
                  <a:pt x="227091" y="1973"/>
                  <a:pt x="237864" y="95"/>
                  <a:pt x="248614" y="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" name="out-of-basket-commercial-symbol_49779"/>
          <p:cNvSpPr>
            <a:spLocks noChangeAspect="1"/>
          </p:cNvSpPr>
          <p:nvPr/>
        </p:nvSpPr>
        <p:spPr bwMode="auto">
          <a:xfrm>
            <a:off x="6053745" y="4064375"/>
            <a:ext cx="439353" cy="292220"/>
          </a:xfrm>
          <a:custGeom>
            <a:avLst/>
            <a:gdLst>
              <a:gd name="connsiteX0" fmla="*/ 230964 w 606651"/>
              <a:gd name="connsiteY0" fmla="*/ 276666 h 403493"/>
              <a:gd name="connsiteX1" fmla="*/ 250322 w 606651"/>
              <a:gd name="connsiteY1" fmla="*/ 317169 h 403493"/>
              <a:gd name="connsiteX2" fmla="*/ 266095 w 606651"/>
              <a:gd name="connsiteY2" fmla="*/ 284235 h 403493"/>
              <a:gd name="connsiteX3" fmla="*/ 520514 w 606651"/>
              <a:gd name="connsiteY3" fmla="*/ 272371 h 403493"/>
              <a:gd name="connsiteX4" fmla="*/ 485178 w 606651"/>
              <a:gd name="connsiteY4" fmla="*/ 289349 h 403493"/>
              <a:gd name="connsiteX5" fmla="*/ 522767 w 606651"/>
              <a:gd name="connsiteY5" fmla="*/ 297429 h 403493"/>
              <a:gd name="connsiteX6" fmla="*/ 538540 w 606651"/>
              <a:gd name="connsiteY6" fmla="*/ 321772 h 403493"/>
              <a:gd name="connsiteX7" fmla="*/ 518568 w 606651"/>
              <a:gd name="connsiteY7" fmla="*/ 337932 h 403493"/>
              <a:gd name="connsiteX8" fmla="*/ 514163 w 606651"/>
              <a:gd name="connsiteY8" fmla="*/ 337421 h 403493"/>
              <a:gd name="connsiteX9" fmla="*/ 476984 w 606651"/>
              <a:gd name="connsiteY9" fmla="*/ 329443 h 403493"/>
              <a:gd name="connsiteX10" fmla="*/ 520514 w 606651"/>
              <a:gd name="connsiteY10" fmla="*/ 362581 h 403493"/>
              <a:gd name="connsiteX11" fmla="*/ 565682 w 606651"/>
              <a:gd name="connsiteY11" fmla="*/ 317476 h 403493"/>
              <a:gd name="connsiteX12" fmla="*/ 520514 w 606651"/>
              <a:gd name="connsiteY12" fmla="*/ 272371 h 403493"/>
              <a:gd name="connsiteX13" fmla="*/ 174956 w 606651"/>
              <a:gd name="connsiteY13" fmla="*/ 0 h 403493"/>
              <a:gd name="connsiteX14" fmla="*/ 554319 w 606651"/>
              <a:gd name="connsiteY14" fmla="*/ 0 h 403493"/>
              <a:gd name="connsiteX15" fmla="*/ 572857 w 606651"/>
              <a:gd name="connsiteY15" fmla="*/ 11762 h 403493"/>
              <a:gd name="connsiteX16" fmla="*/ 570194 w 606651"/>
              <a:gd name="connsiteY16" fmla="*/ 33444 h 403493"/>
              <a:gd name="connsiteX17" fmla="*/ 399768 w 606651"/>
              <a:gd name="connsiteY17" fmla="*/ 237382 h 403493"/>
              <a:gd name="connsiteX18" fmla="*/ 196259 w 606651"/>
              <a:gd name="connsiteY18" fmla="*/ 195040 h 403493"/>
              <a:gd name="connsiteX19" fmla="*/ 154984 w 606651"/>
              <a:gd name="connsiteY19" fmla="*/ 25262 h 403493"/>
              <a:gd name="connsiteX20" fmla="*/ 158876 w 606651"/>
              <a:gd name="connsiteY20" fmla="*/ 7875 h 403493"/>
              <a:gd name="connsiteX21" fmla="*/ 174956 w 606651"/>
              <a:gd name="connsiteY21" fmla="*/ 0 h 403493"/>
              <a:gd name="connsiteX22" fmla="*/ 20485 w 606651"/>
              <a:gd name="connsiteY22" fmla="*/ 0 h 403493"/>
              <a:gd name="connsiteX23" fmla="*/ 97097 w 606651"/>
              <a:gd name="connsiteY23" fmla="*/ 0 h 403493"/>
              <a:gd name="connsiteX24" fmla="*/ 116967 w 606651"/>
              <a:gd name="connsiteY24" fmla="*/ 15649 h 403493"/>
              <a:gd name="connsiteX25" fmla="*/ 166847 w 606651"/>
              <a:gd name="connsiteY25" fmla="*/ 221026 h 403493"/>
              <a:gd name="connsiteX26" fmla="*/ 442877 w 606651"/>
              <a:gd name="connsiteY26" fmla="*/ 280246 h 403493"/>
              <a:gd name="connsiteX27" fmla="*/ 520514 w 606651"/>
              <a:gd name="connsiteY27" fmla="*/ 231459 h 403493"/>
              <a:gd name="connsiteX28" fmla="*/ 606651 w 606651"/>
              <a:gd name="connsiteY28" fmla="*/ 317476 h 403493"/>
              <a:gd name="connsiteX29" fmla="*/ 520514 w 606651"/>
              <a:gd name="connsiteY29" fmla="*/ 403493 h 403493"/>
              <a:gd name="connsiteX30" fmla="*/ 434478 w 606651"/>
              <a:gd name="connsiteY30" fmla="*/ 320340 h 403493"/>
              <a:gd name="connsiteX31" fmla="*/ 307269 w 606651"/>
              <a:gd name="connsiteY31" fmla="*/ 293031 h 403493"/>
              <a:gd name="connsiteX32" fmla="*/ 268860 w 606651"/>
              <a:gd name="connsiteY32" fmla="*/ 373423 h 403493"/>
              <a:gd name="connsiteX33" fmla="*/ 250322 w 606651"/>
              <a:gd name="connsiteY33" fmla="*/ 385083 h 403493"/>
              <a:gd name="connsiteX34" fmla="*/ 231886 w 606651"/>
              <a:gd name="connsiteY34" fmla="*/ 373423 h 403493"/>
              <a:gd name="connsiteX35" fmla="*/ 180367 w 606651"/>
              <a:gd name="connsiteY35" fmla="*/ 265825 h 403493"/>
              <a:gd name="connsiteX36" fmla="*/ 145646 w 606651"/>
              <a:gd name="connsiteY36" fmla="*/ 258358 h 403493"/>
              <a:gd name="connsiteX37" fmla="*/ 130077 w 606651"/>
              <a:gd name="connsiteY37" fmla="*/ 243221 h 403493"/>
              <a:gd name="connsiteX38" fmla="*/ 81017 w 606651"/>
              <a:gd name="connsiteY38" fmla="*/ 40912 h 403493"/>
              <a:gd name="connsiteX39" fmla="*/ 20485 w 606651"/>
              <a:gd name="connsiteY39" fmla="*/ 40912 h 403493"/>
              <a:gd name="connsiteX40" fmla="*/ 0 w 606651"/>
              <a:gd name="connsiteY40" fmla="*/ 20456 h 403493"/>
              <a:gd name="connsiteX41" fmla="*/ 20485 w 606651"/>
              <a:gd name="connsiteY41" fmla="*/ 0 h 40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6651" h="403493">
                <a:moveTo>
                  <a:pt x="230964" y="276666"/>
                </a:moveTo>
                <a:lnTo>
                  <a:pt x="250322" y="317169"/>
                </a:lnTo>
                <a:lnTo>
                  <a:pt x="266095" y="284235"/>
                </a:lnTo>
                <a:close/>
                <a:moveTo>
                  <a:pt x="520514" y="272371"/>
                </a:moveTo>
                <a:cubicBezTo>
                  <a:pt x="506277" y="272371"/>
                  <a:pt x="493474" y="279019"/>
                  <a:pt x="485178" y="289349"/>
                </a:cubicBezTo>
                <a:lnTo>
                  <a:pt x="522767" y="297429"/>
                </a:lnTo>
                <a:cubicBezTo>
                  <a:pt x="533829" y="299782"/>
                  <a:pt x="540896" y="310726"/>
                  <a:pt x="538540" y="321772"/>
                </a:cubicBezTo>
                <a:cubicBezTo>
                  <a:pt x="536492" y="331386"/>
                  <a:pt x="527990" y="337932"/>
                  <a:pt x="518568" y="337932"/>
                </a:cubicBezTo>
                <a:cubicBezTo>
                  <a:pt x="517134" y="337932"/>
                  <a:pt x="515700" y="337727"/>
                  <a:pt x="514163" y="337421"/>
                </a:cubicBezTo>
                <a:lnTo>
                  <a:pt x="476984" y="329443"/>
                </a:lnTo>
                <a:cubicBezTo>
                  <a:pt x="482310" y="348467"/>
                  <a:pt x="499824" y="362581"/>
                  <a:pt x="520514" y="362581"/>
                </a:cubicBezTo>
                <a:cubicBezTo>
                  <a:pt x="545402" y="362581"/>
                  <a:pt x="565682" y="342330"/>
                  <a:pt x="565682" y="317476"/>
                </a:cubicBezTo>
                <a:cubicBezTo>
                  <a:pt x="565682" y="292622"/>
                  <a:pt x="545402" y="272371"/>
                  <a:pt x="520514" y="272371"/>
                </a:cubicBezTo>
                <a:close/>
                <a:moveTo>
                  <a:pt x="174956" y="0"/>
                </a:moveTo>
                <a:lnTo>
                  <a:pt x="554319" y="0"/>
                </a:lnTo>
                <a:cubicBezTo>
                  <a:pt x="562308" y="0"/>
                  <a:pt x="569478" y="4603"/>
                  <a:pt x="572857" y="11762"/>
                </a:cubicBezTo>
                <a:cubicBezTo>
                  <a:pt x="576237" y="18819"/>
                  <a:pt x="575213" y="27308"/>
                  <a:pt x="570194" y="33444"/>
                </a:cubicBezTo>
                <a:lnTo>
                  <a:pt x="399768" y="237382"/>
                </a:lnTo>
                <a:lnTo>
                  <a:pt x="196259" y="195040"/>
                </a:lnTo>
                <a:lnTo>
                  <a:pt x="154984" y="25262"/>
                </a:lnTo>
                <a:cubicBezTo>
                  <a:pt x="153550" y="19228"/>
                  <a:pt x="154984" y="12785"/>
                  <a:pt x="158876" y="7875"/>
                </a:cubicBezTo>
                <a:cubicBezTo>
                  <a:pt x="162666" y="2864"/>
                  <a:pt x="168606" y="0"/>
                  <a:pt x="174956" y="0"/>
                </a:cubicBezTo>
                <a:close/>
                <a:moveTo>
                  <a:pt x="20485" y="0"/>
                </a:moveTo>
                <a:lnTo>
                  <a:pt x="97097" y="0"/>
                </a:lnTo>
                <a:cubicBezTo>
                  <a:pt x="106520" y="0"/>
                  <a:pt x="114816" y="6444"/>
                  <a:pt x="116967" y="15649"/>
                </a:cubicBezTo>
                <a:lnTo>
                  <a:pt x="166847" y="221026"/>
                </a:lnTo>
                <a:lnTo>
                  <a:pt x="442877" y="280246"/>
                </a:lnTo>
                <a:cubicBezTo>
                  <a:pt x="456806" y="251403"/>
                  <a:pt x="486304" y="231459"/>
                  <a:pt x="520514" y="231459"/>
                </a:cubicBezTo>
                <a:cubicBezTo>
                  <a:pt x="568038" y="231459"/>
                  <a:pt x="606651" y="270018"/>
                  <a:pt x="606651" y="317476"/>
                </a:cubicBezTo>
                <a:cubicBezTo>
                  <a:pt x="606651" y="364831"/>
                  <a:pt x="568038" y="403493"/>
                  <a:pt x="520514" y="403493"/>
                </a:cubicBezTo>
                <a:cubicBezTo>
                  <a:pt x="474014" y="403493"/>
                  <a:pt x="436015" y="366468"/>
                  <a:pt x="434478" y="320340"/>
                </a:cubicBezTo>
                <a:lnTo>
                  <a:pt x="307269" y="293031"/>
                </a:lnTo>
                <a:lnTo>
                  <a:pt x="268860" y="373423"/>
                </a:lnTo>
                <a:cubicBezTo>
                  <a:pt x="265480" y="380480"/>
                  <a:pt x="258208" y="385083"/>
                  <a:pt x="250322" y="385083"/>
                </a:cubicBezTo>
                <a:cubicBezTo>
                  <a:pt x="242435" y="385083"/>
                  <a:pt x="235266" y="380480"/>
                  <a:pt x="231886" y="373423"/>
                </a:cubicBezTo>
                <a:lnTo>
                  <a:pt x="180367" y="265825"/>
                </a:lnTo>
                <a:lnTo>
                  <a:pt x="145646" y="258358"/>
                </a:lnTo>
                <a:cubicBezTo>
                  <a:pt x="137964" y="256722"/>
                  <a:pt x="131921" y="250790"/>
                  <a:pt x="130077" y="243221"/>
                </a:cubicBezTo>
                <a:lnTo>
                  <a:pt x="81017" y="40912"/>
                </a:lnTo>
                <a:lnTo>
                  <a:pt x="20485" y="40912"/>
                </a:lnTo>
                <a:cubicBezTo>
                  <a:pt x="9218" y="40912"/>
                  <a:pt x="0" y="31809"/>
                  <a:pt x="0" y="20456"/>
                </a:cubicBezTo>
                <a:cubicBezTo>
                  <a:pt x="0" y="9205"/>
                  <a:pt x="9218" y="0"/>
                  <a:pt x="2048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2" name="out-of-basket-commercial-symbol_49779"/>
          <p:cNvSpPr>
            <a:spLocks noChangeAspect="1"/>
          </p:cNvSpPr>
          <p:nvPr/>
        </p:nvSpPr>
        <p:spPr bwMode="auto">
          <a:xfrm>
            <a:off x="6695391" y="4024883"/>
            <a:ext cx="439353" cy="371204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4604" h="510823">
                <a:moveTo>
                  <a:pt x="209292" y="417959"/>
                </a:moveTo>
                <a:cubicBezTo>
                  <a:pt x="209292" y="417959"/>
                  <a:pt x="209408" y="417959"/>
                  <a:pt x="209408" y="417959"/>
                </a:cubicBezTo>
                <a:cubicBezTo>
                  <a:pt x="242194" y="417959"/>
                  <a:pt x="259517" y="435371"/>
                  <a:pt x="272190" y="448024"/>
                </a:cubicBezTo>
                <a:cubicBezTo>
                  <a:pt x="283584" y="459400"/>
                  <a:pt x="289281" y="464391"/>
                  <a:pt x="302302" y="464391"/>
                </a:cubicBezTo>
                <a:cubicBezTo>
                  <a:pt x="315323" y="464391"/>
                  <a:pt x="321020" y="459400"/>
                  <a:pt x="332414" y="448024"/>
                </a:cubicBezTo>
                <a:cubicBezTo>
                  <a:pt x="345087" y="435255"/>
                  <a:pt x="362410" y="417959"/>
                  <a:pt x="395312" y="417959"/>
                </a:cubicBezTo>
                <a:cubicBezTo>
                  <a:pt x="395312" y="417959"/>
                  <a:pt x="395312" y="417959"/>
                  <a:pt x="395428" y="417959"/>
                </a:cubicBezTo>
                <a:cubicBezTo>
                  <a:pt x="428215" y="417959"/>
                  <a:pt x="445538" y="435371"/>
                  <a:pt x="458210" y="448024"/>
                </a:cubicBezTo>
                <a:cubicBezTo>
                  <a:pt x="469604" y="459400"/>
                  <a:pt x="475301" y="464391"/>
                  <a:pt x="488322" y="464391"/>
                </a:cubicBezTo>
                <a:cubicBezTo>
                  <a:pt x="501344" y="464391"/>
                  <a:pt x="507041" y="459400"/>
                  <a:pt x="518434" y="448024"/>
                </a:cubicBezTo>
                <a:cubicBezTo>
                  <a:pt x="527503" y="438969"/>
                  <a:pt x="542152" y="438853"/>
                  <a:pt x="551220" y="448024"/>
                </a:cubicBezTo>
                <a:cubicBezTo>
                  <a:pt x="560289" y="457078"/>
                  <a:pt x="560289" y="471704"/>
                  <a:pt x="551220" y="480758"/>
                </a:cubicBezTo>
                <a:cubicBezTo>
                  <a:pt x="538548" y="493527"/>
                  <a:pt x="521225" y="510823"/>
                  <a:pt x="488322" y="510823"/>
                </a:cubicBezTo>
                <a:cubicBezTo>
                  <a:pt x="455420" y="510823"/>
                  <a:pt x="438097" y="493527"/>
                  <a:pt x="425424" y="480758"/>
                </a:cubicBezTo>
                <a:cubicBezTo>
                  <a:pt x="414030" y="469382"/>
                  <a:pt x="408334" y="464391"/>
                  <a:pt x="395312" y="464391"/>
                </a:cubicBezTo>
                <a:cubicBezTo>
                  <a:pt x="382174" y="464391"/>
                  <a:pt x="376594" y="469382"/>
                  <a:pt x="365200" y="480758"/>
                </a:cubicBezTo>
                <a:cubicBezTo>
                  <a:pt x="352528" y="493527"/>
                  <a:pt x="335204" y="510823"/>
                  <a:pt x="302302" y="510823"/>
                </a:cubicBezTo>
                <a:cubicBezTo>
                  <a:pt x="269400" y="510823"/>
                  <a:pt x="252076" y="493527"/>
                  <a:pt x="239404" y="480758"/>
                </a:cubicBezTo>
                <a:cubicBezTo>
                  <a:pt x="228010" y="469382"/>
                  <a:pt x="222313" y="464391"/>
                  <a:pt x="209292" y="464391"/>
                </a:cubicBezTo>
                <a:cubicBezTo>
                  <a:pt x="196270" y="464391"/>
                  <a:pt x="190574" y="469382"/>
                  <a:pt x="179180" y="480758"/>
                </a:cubicBezTo>
                <a:cubicBezTo>
                  <a:pt x="166507" y="493527"/>
                  <a:pt x="149184" y="510823"/>
                  <a:pt x="116282" y="510823"/>
                </a:cubicBezTo>
                <a:cubicBezTo>
                  <a:pt x="83379" y="510823"/>
                  <a:pt x="66056" y="493527"/>
                  <a:pt x="53383" y="480758"/>
                </a:cubicBezTo>
                <a:cubicBezTo>
                  <a:pt x="44315" y="471704"/>
                  <a:pt x="44315" y="457078"/>
                  <a:pt x="53383" y="448024"/>
                </a:cubicBezTo>
                <a:cubicBezTo>
                  <a:pt x="62452" y="438853"/>
                  <a:pt x="77101" y="438969"/>
                  <a:pt x="86170" y="448024"/>
                </a:cubicBezTo>
                <a:cubicBezTo>
                  <a:pt x="97680" y="459400"/>
                  <a:pt x="103260" y="464391"/>
                  <a:pt x="116282" y="464391"/>
                </a:cubicBezTo>
                <a:cubicBezTo>
                  <a:pt x="129419" y="464391"/>
                  <a:pt x="135000" y="459400"/>
                  <a:pt x="146394" y="448024"/>
                </a:cubicBezTo>
                <a:cubicBezTo>
                  <a:pt x="159066" y="435255"/>
                  <a:pt x="176389" y="417959"/>
                  <a:pt x="209292" y="417959"/>
                </a:cubicBezTo>
                <a:close/>
                <a:moveTo>
                  <a:pt x="186032" y="278639"/>
                </a:moveTo>
                <a:lnTo>
                  <a:pt x="186032" y="328446"/>
                </a:lnTo>
                <a:cubicBezTo>
                  <a:pt x="192776" y="326356"/>
                  <a:pt x="200449" y="325079"/>
                  <a:pt x="209286" y="325079"/>
                </a:cubicBezTo>
                <a:cubicBezTo>
                  <a:pt x="209286" y="325079"/>
                  <a:pt x="209402" y="325079"/>
                  <a:pt x="209402" y="325079"/>
                </a:cubicBezTo>
                <a:cubicBezTo>
                  <a:pt x="242190" y="325079"/>
                  <a:pt x="259515" y="342494"/>
                  <a:pt x="272188" y="355149"/>
                </a:cubicBezTo>
                <a:cubicBezTo>
                  <a:pt x="283583" y="366527"/>
                  <a:pt x="289280" y="371519"/>
                  <a:pt x="302302" y="371519"/>
                </a:cubicBezTo>
                <a:cubicBezTo>
                  <a:pt x="315324" y="371519"/>
                  <a:pt x="321021" y="366527"/>
                  <a:pt x="332416" y="355149"/>
                </a:cubicBezTo>
                <a:cubicBezTo>
                  <a:pt x="345089" y="342378"/>
                  <a:pt x="362414" y="325079"/>
                  <a:pt x="395318" y="325079"/>
                </a:cubicBezTo>
                <a:cubicBezTo>
                  <a:pt x="395318" y="325079"/>
                  <a:pt x="395434" y="325079"/>
                  <a:pt x="395434" y="325079"/>
                </a:cubicBezTo>
                <a:cubicBezTo>
                  <a:pt x="404155" y="325079"/>
                  <a:pt x="411828" y="326356"/>
                  <a:pt x="418572" y="328446"/>
                </a:cubicBezTo>
                <a:lnTo>
                  <a:pt x="418572" y="278639"/>
                </a:lnTo>
                <a:close/>
                <a:moveTo>
                  <a:pt x="279048" y="184134"/>
                </a:moveTo>
                <a:lnTo>
                  <a:pt x="279048" y="232199"/>
                </a:lnTo>
                <a:lnTo>
                  <a:pt x="325556" y="232199"/>
                </a:lnTo>
                <a:lnTo>
                  <a:pt x="325556" y="184134"/>
                </a:lnTo>
                <a:cubicBezTo>
                  <a:pt x="317998" y="185179"/>
                  <a:pt x="310208" y="185760"/>
                  <a:pt x="302302" y="185760"/>
                </a:cubicBezTo>
                <a:cubicBezTo>
                  <a:pt x="294396" y="185760"/>
                  <a:pt x="286606" y="185179"/>
                  <a:pt x="279048" y="184134"/>
                </a:cubicBezTo>
                <a:close/>
                <a:moveTo>
                  <a:pt x="465080" y="136882"/>
                </a:moveTo>
                <a:lnTo>
                  <a:pt x="465080" y="232199"/>
                </a:lnTo>
                <a:lnTo>
                  <a:pt x="511588" y="232199"/>
                </a:lnTo>
                <a:lnTo>
                  <a:pt x="511588" y="170086"/>
                </a:lnTo>
                <a:cubicBezTo>
                  <a:pt x="494148" y="161727"/>
                  <a:pt x="478451" y="150465"/>
                  <a:pt x="465080" y="136882"/>
                </a:cubicBezTo>
                <a:close/>
                <a:moveTo>
                  <a:pt x="418572" y="136882"/>
                </a:moveTo>
                <a:cubicBezTo>
                  <a:pt x="405201" y="150465"/>
                  <a:pt x="389504" y="161727"/>
                  <a:pt x="372064" y="170086"/>
                </a:cubicBezTo>
                <a:lnTo>
                  <a:pt x="372064" y="232199"/>
                </a:lnTo>
                <a:lnTo>
                  <a:pt x="418572" y="232199"/>
                </a:lnTo>
                <a:close/>
                <a:moveTo>
                  <a:pt x="186032" y="136882"/>
                </a:moveTo>
                <a:lnTo>
                  <a:pt x="186032" y="232199"/>
                </a:lnTo>
                <a:lnTo>
                  <a:pt x="232540" y="232199"/>
                </a:lnTo>
                <a:lnTo>
                  <a:pt x="232540" y="170086"/>
                </a:lnTo>
                <a:cubicBezTo>
                  <a:pt x="215100" y="161727"/>
                  <a:pt x="199403" y="150465"/>
                  <a:pt x="186032" y="136882"/>
                </a:cubicBezTo>
                <a:close/>
                <a:moveTo>
                  <a:pt x="139524" y="136882"/>
                </a:moveTo>
                <a:cubicBezTo>
                  <a:pt x="126153" y="150465"/>
                  <a:pt x="110456" y="161727"/>
                  <a:pt x="93016" y="170086"/>
                </a:cubicBezTo>
                <a:lnTo>
                  <a:pt x="93016" y="232199"/>
                </a:lnTo>
                <a:lnTo>
                  <a:pt x="139524" y="232199"/>
                </a:lnTo>
                <a:close/>
                <a:moveTo>
                  <a:pt x="162778" y="0"/>
                </a:moveTo>
                <a:cubicBezTo>
                  <a:pt x="175568" y="0"/>
                  <a:pt x="186032" y="10449"/>
                  <a:pt x="186032" y="23220"/>
                </a:cubicBezTo>
                <a:cubicBezTo>
                  <a:pt x="186032" y="87191"/>
                  <a:pt x="238237" y="139320"/>
                  <a:pt x="302302" y="139320"/>
                </a:cubicBezTo>
                <a:cubicBezTo>
                  <a:pt x="366367" y="139320"/>
                  <a:pt x="418572" y="87191"/>
                  <a:pt x="418572" y="23220"/>
                </a:cubicBezTo>
                <a:cubicBezTo>
                  <a:pt x="418572" y="10449"/>
                  <a:pt x="429036" y="0"/>
                  <a:pt x="441826" y="0"/>
                </a:cubicBezTo>
                <a:cubicBezTo>
                  <a:pt x="454616" y="0"/>
                  <a:pt x="465080" y="10449"/>
                  <a:pt x="465080" y="23220"/>
                </a:cubicBezTo>
                <a:cubicBezTo>
                  <a:pt x="465080" y="87191"/>
                  <a:pt x="517285" y="139320"/>
                  <a:pt x="581350" y="139320"/>
                </a:cubicBezTo>
                <a:cubicBezTo>
                  <a:pt x="594140" y="139320"/>
                  <a:pt x="604604" y="149769"/>
                  <a:pt x="604604" y="162540"/>
                </a:cubicBezTo>
                <a:cubicBezTo>
                  <a:pt x="604604" y="175311"/>
                  <a:pt x="594140" y="185760"/>
                  <a:pt x="581350" y="185760"/>
                </a:cubicBezTo>
                <a:cubicBezTo>
                  <a:pt x="573444" y="185760"/>
                  <a:pt x="565654" y="185179"/>
                  <a:pt x="558096" y="184134"/>
                </a:cubicBezTo>
                <a:lnTo>
                  <a:pt x="558096" y="232199"/>
                </a:lnTo>
                <a:lnTo>
                  <a:pt x="581350" y="232199"/>
                </a:lnTo>
                <a:cubicBezTo>
                  <a:pt x="594140" y="232199"/>
                  <a:pt x="604604" y="242648"/>
                  <a:pt x="604604" y="255419"/>
                </a:cubicBezTo>
                <a:cubicBezTo>
                  <a:pt x="604604" y="268190"/>
                  <a:pt x="594140" y="278639"/>
                  <a:pt x="581350" y="278639"/>
                </a:cubicBezTo>
                <a:lnTo>
                  <a:pt x="465080" y="278639"/>
                </a:lnTo>
                <a:lnTo>
                  <a:pt x="465080" y="361651"/>
                </a:lnTo>
                <a:cubicBezTo>
                  <a:pt x="472521" y="368384"/>
                  <a:pt x="478102" y="371519"/>
                  <a:pt x="488334" y="371519"/>
                </a:cubicBezTo>
                <a:cubicBezTo>
                  <a:pt x="501356" y="371519"/>
                  <a:pt x="507053" y="366527"/>
                  <a:pt x="518448" y="355149"/>
                </a:cubicBezTo>
                <a:cubicBezTo>
                  <a:pt x="527517" y="346093"/>
                  <a:pt x="542167" y="345977"/>
                  <a:pt x="551236" y="355149"/>
                </a:cubicBezTo>
                <a:cubicBezTo>
                  <a:pt x="560305" y="364205"/>
                  <a:pt x="560305" y="378833"/>
                  <a:pt x="551236" y="387889"/>
                </a:cubicBezTo>
                <a:cubicBezTo>
                  <a:pt x="538563" y="400660"/>
                  <a:pt x="521238" y="417959"/>
                  <a:pt x="488334" y="417959"/>
                </a:cubicBezTo>
                <a:cubicBezTo>
                  <a:pt x="455430" y="417959"/>
                  <a:pt x="438105" y="400660"/>
                  <a:pt x="425432" y="387889"/>
                </a:cubicBezTo>
                <a:cubicBezTo>
                  <a:pt x="414037" y="376511"/>
                  <a:pt x="408340" y="371519"/>
                  <a:pt x="395318" y="371519"/>
                </a:cubicBezTo>
                <a:cubicBezTo>
                  <a:pt x="382180" y="371519"/>
                  <a:pt x="376599" y="376511"/>
                  <a:pt x="365204" y="387889"/>
                </a:cubicBezTo>
                <a:cubicBezTo>
                  <a:pt x="352531" y="400660"/>
                  <a:pt x="335206" y="417959"/>
                  <a:pt x="302302" y="417959"/>
                </a:cubicBezTo>
                <a:cubicBezTo>
                  <a:pt x="269398" y="417959"/>
                  <a:pt x="252073" y="400660"/>
                  <a:pt x="239400" y="387889"/>
                </a:cubicBezTo>
                <a:cubicBezTo>
                  <a:pt x="228005" y="376511"/>
                  <a:pt x="222308" y="371519"/>
                  <a:pt x="209286" y="371519"/>
                </a:cubicBezTo>
                <a:cubicBezTo>
                  <a:pt x="196264" y="371519"/>
                  <a:pt x="190567" y="376511"/>
                  <a:pt x="179172" y="387889"/>
                </a:cubicBezTo>
                <a:cubicBezTo>
                  <a:pt x="166499" y="400660"/>
                  <a:pt x="149174" y="417959"/>
                  <a:pt x="116270" y="417959"/>
                </a:cubicBezTo>
                <a:cubicBezTo>
                  <a:pt x="83366" y="417959"/>
                  <a:pt x="66041" y="400660"/>
                  <a:pt x="53368" y="387889"/>
                </a:cubicBezTo>
                <a:cubicBezTo>
                  <a:pt x="44299" y="378833"/>
                  <a:pt x="44299" y="364205"/>
                  <a:pt x="53368" y="355149"/>
                </a:cubicBezTo>
                <a:cubicBezTo>
                  <a:pt x="62437" y="345977"/>
                  <a:pt x="77087" y="345977"/>
                  <a:pt x="86156" y="355149"/>
                </a:cubicBezTo>
                <a:cubicBezTo>
                  <a:pt x="97667" y="366527"/>
                  <a:pt x="103248" y="371519"/>
                  <a:pt x="116270" y="371519"/>
                </a:cubicBezTo>
                <a:cubicBezTo>
                  <a:pt x="126502" y="371519"/>
                  <a:pt x="132083" y="368384"/>
                  <a:pt x="139524" y="361651"/>
                </a:cubicBezTo>
                <a:lnTo>
                  <a:pt x="139524" y="278639"/>
                </a:lnTo>
                <a:lnTo>
                  <a:pt x="23254" y="278639"/>
                </a:lnTo>
                <a:cubicBezTo>
                  <a:pt x="10464" y="278639"/>
                  <a:pt x="0" y="268190"/>
                  <a:pt x="0" y="255419"/>
                </a:cubicBezTo>
                <a:cubicBezTo>
                  <a:pt x="0" y="242648"/>
                  <a:pt x="10464" y="232199"/>
                  <a:pt x="23254" y="232199"/>
                </a:cubicBezTo>
                <a:lnTo>
                  <a:pt x="46508" y="232199"/>
                </a:lnTo>
                <a:lnTo>
                  <a:pt x="46508" y="184134"/>
                </a:lnTo>
                <a:cubicBezTo>
                  <a:pt x="38950" y="185179"/>
                  <a:pt x="31160" y="185760"/>
                  <a:pt x="23254" y="185760"/>
                </a:cubicBezTo>
                <a:cubicBezTo>
                  <a:pt x="10464" y="185760"/>
                  <a:pt x="0" y="175311"/>
                  <a:pt x="0" y="162540"/>
                </a:cubicBezTo>
                <a:cubicBezTo>
                  <a:pt x="0" y="149769"/>
                  <a:pt x="10464" y="139320"/>
                  <a:pt x="23254" y="139320"/>
                </a:cubicBezTo>
                <a:cubicBezTo>
                  <a:pt x="87319" y="139320"/>
                  <a:pt x="139524" y="87191"/>
                  <a:pt x="139524" y="23220"/>
                </a:cubicBezTo>
                <a:cubicBezTo>
                  <a:pt x="139524" y="10449"/>
                  <a:pt x="149988" y="0"/>
                  <a:pt x="1627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" name="out-of-basket-commercial-symbol_49779"/>
          <p:cNvSpPr>
            <a:spLocks noChangeAspect="1"/>
          </p:cNvSpPr>
          <p:nvPr/>
        </p:nvSpPr>
        <p:spPr bwMode="auto">
          <a:xfrm>
            <a:off x="7337037" y="3994131"/>
            <a:ext cx="439353" cy="432709"/>
          </a:xfrm>
          <a:custGeom>
            <a:avLst/>
            <a:gdLst>
              <a:gd name="T0" fmla="*/ 4603 w 6062"/>
              <a:gd name="T1" fmla="*/ 2849 h 5980"/>
              <a:gd name="T2" fmla="*/ 4422 w 6062"/>
              <a:gd name="T3" fmla="*/ 2534 h 5980"/>
              <a:gd name="T4" fmla="*/ 4471 w 6062"/>
              <a:gd name="T5" fmla="*/ 1586 h 5980"/>
              <a:gd name="T6" fmla="*/ 4830 w 6062"/>
              <a:gd name="T7" fmla="*/ 1533 h 5980"/>
              <a:gd name="T8" fmla="*/ 5429 w 6062"/>
              <a:gd name="T9" fmla="*/ 2273 h 5980"/>
              <a:gd name="T10" fmla="*/ 5953 w 6062"/>
              <a:gd name="T11" fmla="*/ 2402 h 5980"/>
              <a:gd name="T12" fmla="*/ 5244 w 6062"/>
              <a:gd name="T13" fmla="*/ 1206 h 5980"/>
              <a:gd name="T14" fmla="*/ 4123 w 6062"/>
              <a:gd name="T15" fmla="*/ 514 h 5980"/>
              <a:gd name="T16" fmla="*/ 2538 w 6062"/>
              <a:gd name="T17" fmla="*/ 372 h 5980"/>
              <a:gd name="T18" fmla="*/ 3820 w 6062"/>
              <a:gd name="T19" fmla="*/ 1885 h 5980"/>
              <a:gd name="T20" fmla="*/ 3736 w 6062"/>
              <a:gd name="T21" fmla="*/ 2227 h 5980"/>
              <a:gd name="T22" fmla="*/ 2627 w 6062"/>
              <a:gd name="T23" fmla="*/ 1353 h 5980"/>
              <a:gd name="T24" fmla="*/ 1908 w 6062"/>
              <a:gd name="T25" fmla="*/ 1976 h 5980"/>
              <a:gd name="T26" fmla="*/ 1824 w 6062"/>
              <a:gd name="T27" fmla="*/ 1633 h 5980"/>
              <a:gd name="T28" fmla="*/ 2325 w 6062"/>
              <a:gd name="T29" fmla="*/ 821 h 5980"/>
              <a:gd name="T30" fmla="*/ 2314 w 6062"/>
              <a:gd name="T31" fmla="*/ 779 h 5980"/>
              <a:gd name="T32" fmla="*/ 971 w 6062"/>
              <a:gd name="T33" fmla="*/ 696 h 5980"/>
              <a:gd name="T34" fmla="*/ 455 w 6062"/>
              <a:gd name="T35" fmla="*/ 1475 h 5980"/>
              <a:gd name="T36" fmla="*/ 243 w 6062"/>
              <a:gd name="T37" fmla="*/ 2927 h 5980"/>
              <a:gd name="T38" fmla="*/ 676 w 6062"/>
              <a:gd name="T39" fmla="*/ 4015 h 5980"/>
              <a:gd name="T40" fmla="*/ 551 w 6062"/>
              <a:gd name="T41" fmla="*/ 5118 h 5980"/>
              <a:gd name="T42" fmla="*/ 487 w 6062"/>
              <a:gd name="T43" fmla="*/ 5461 h 5980"/>
              <a:gd name="T44" fmla="*/ 1099 w 6062"/>
              <a:gd name="T45" fmla="*/ 5980 h 5980"/>
              <a:gd name="T46" fmla="*/ 1627 w 6062"/>
              <a:gd name="T47" fmla="*/ 5770 h 5980"/>
              <a:gd name="T48" fmla="*/ 2260 w 6062"/>
              <a:gd name="T49" fmla="*/ 5144 h 5980"/>
              <a:gd name="T50" fmla="*/ 2831 w 6062"/>
              <a:gd name="T51" fmla="*/ 4577 h 5980"/>
              <a:gd name="T52" fmla="*/ 4011 w 6062"/>
              <a:gd name="T53" fmla="*/ 4146 h 5980"/>
              <a:gd name="T54" fmla="*/ 3788 w 6062"/>
              <a:gd name="T55" fmla="*/ 4003 h 5980"/>
              <a:gd name="T56" fmla="*/ 3301 w 6062"/>
              <a:gd name="T57" fmla="*/ 3704 h 5980"/>
              <a:gd name="T58" fmla="*/ 3424 w 6062"/>
              <a:gd name="T59" fmla="*/ 2854 h 5980"/>
              <a:gd name="T60" fmla="*/ 3907 w 6062"/>
              <a:gd name="T61" fmla="*/ 3660 h 5980"/>
              <a:gd name="T62" fmla="*/ 5392 w 6062"/>
              <a:gd name="T63" fmla="*/ 3868 h 5980"/>
              <a:gd name="T64" fmla="*/ 5967 w 6062"/>
              <a:gd name="T65" fmla="*/ 3081 h 5980"/>
              <a:gd name="T66" fmla="*/ 2030 w 6062"/>
              <a:gd name="T67" fmla="*/ 4761 h 5980"/>
              <a:gd name="T68" fmla="*/ 1733 w 6062"/>
              <a:gd name="T69" fmla="*/ 5064 h 5980"/>
              <a:gd name="T70" fmla="*/ 1099 w 6062"/>
              <a:gd name="T71" fmla="*/ 5544 h 5980"/>
              <a:gd name="T72" fmla="*/ 922 w 6062"/>
              <a:gd name="T73" fmla="*/ 5451 h 5980"/>
              <a:gd name="T74" fmla="*/ 970 w 6062"/>
              <a:gd name="T75" fmla="*/ 5237 h 5980"/>
              <a:gd name="T76" fmla="*/ 1424 w 6062"/>
              <a:gd name="T77" fmla="*/ 4364 h 5980"/>
              <a:gd name="T78" fmla="*/ 2244 w 6062"/>
              <a:gd name="T79" fmla="*/ 4552 h 5980"/>
              <a:gd name="T80" fmla="*/ 2330 w 6062"/>
              <a:gd name="T81" fmla="*/ 3321 h 5980"/>
              <a:gd name="T82" fmla="*/ 1652 w 6062"/>
              <a:gd name="T83" fmla="*/ 3249 h 5980"/>
              <a:gd name="T84" fmla="*/ 1343 w 6062"/>
              <a:gd name="T85" fmla="*/ 2781 h 5980"/>
              <a:gd name="T86" fmla="*/ 700 w 6062"/>
              <a:gd name="T87" fmla="*/ 2594 h 5980"/>
              <a:gd name="T88" fmla="*/ 1560 w 6062"/>
              <a:gd name="T89" fmla="*/ 2449 h 5980"/>
              <a:gd name="T90" fmla="*/ 1864 w 6062"/>
              <a:gd name="T91" fmla="*/ 2914 h 5980"/>
              <a:gd name="T92" fmla="*/ 2473 w 6062"/>
              <a:gd name="T93" fmla="*/ 3080 h 5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62" h="5980">
                <a:moveTo>
                  <a:pt x="5967" y="2825"/>
                </a:moveTo>
                <a:cubicBezTo>
                  <a:pt x="5823" y="2722"/>
                  <a:pt x="5321" y="2438"/>
                  <a:pt x="4603" y="2849"/>
                </a:cubicBezTo>
                <a:cubicBezTo>
                  <a:pt x="4516" y="2898"/>
                  <a:pt x="4405" y="2868"/>
                  <a:pt x="4355" y="2781"/>
                </a:cubicBezTo>
                <a:cubicBezTo>
                  <a:pt x="4305" y="2694"/>
                  <a:pt x="4335" y="2583"/>
                  <a:pt x="4422" y="2534"/>
                </a:cubicBezTo>
                <a:cubicBezTo>
                  <a:pt x="4591" y="2437"/>
                  <a:pt x="4751" y="2372"/>
                  <a:pt x="4901" y="2331"/>
                </a:cubicBezTo>
                <a:cubicBezTo>
                  <a:pt x="4531" y="1981"/>
                  <a:pt x="4473" y="1606"/>
                  <a:pt x="4471" y="1586"/>
                </a:cubicBezTo>
                <a:lnTo>
                  <a:pt x="4830" y="1535"/>
                </a:lnTo>
                <a:lnTo>
                  <a:pt x="4830" y="1533"/>
                </a:lnTo>
                <a:cubicBezTo>
                  <a:pt x="4833" y="1551"/>
                  <a:pt x="4905" y="1969"/>
                  <a:pt x="5421" y="2268"/>
                </a:cubicBezTo>
                <a:cubicBezTo>
                  <a:pt x="5424" y="2270"/>
                  <a:pt x="5426" y="2272"/>
                  <a:pt x="5429" y="2273"/>
                </a:cubicBezTo>
                <a:cubicBezTo>
                  <a:pt x="5544" y="2280"/>
                  <a:pt x="5647" y="2299"/>
                  <a:pt x="5734" y="2323"/>
                </a:cubicBezTo>
                <a:cubicBezTo>
                  <a:pt x="5816" y="2345"/>
                  <a:pt x="5889" y="2373"/>
                  <a:pt x="5953" y="2402"/>
                </a:cubicBezTo>
                <a:cubicBezTo>
                  <a:pt x="6062" y="1887"/>
                  <a:pt x="5752" y="1425"/>
                  <a:pt x="5296" y="1260"/>
                </a:cubicBezTo>
                <a:cubicBezTo>
                  <a:pt x="5268" y="1249"/>
                  <a:pt x="5255" y="1234"/>
                  <a:pt x="5244" y="1206"/>
                </a:cubicBezTo>
                <a:cubicBezTo>
                  <a:pt x="5102" y="830"/>
                  <a:pt x="4827" y="609"/>
                  <a:pt x="4438" y="532"/>
                </a:cubicBezTo>
                <a:cubicBezTo>
                  <a:pt x="4335" y="511"/>
                  <a:pt x="4228" y="518"/>
                  <a:pt x="4123" y="514"/>
                </a:cubicBezTo>
                <a:cubicBezTo>
                  <a:pt x="4099" y="514"/>
                  <a:pt x="4084" y="509"/>
                  <a:pt x="4067" y="491"/>
                </a:cubicBezTo>
                <a:cubicBezTo>
                  <a:pt x="3665" y="49"/>
                  <a:pt x="2999" y="0"/>
                  <a:pt x="2538" y="372"/>
                </a:cubicBezTo>
                <a:cubicBezTo>
                  <a:pt x="2602" y="492"/>
                  <a:pt x="2648" y="608"/>
                  <a:pt x="2676" y="722"/>
                </a:cubicBezTo>
                <a:cubicBezTo>
                  <a:pt x="2728" y="851"/>
                  <a:pt x="3014" y="1467"/>
                  <a:pt x="3820" y="1885"/>
                </a:cubicBezTo>
                <a:cubicBezTo>
                  <a:pt x="3909" y="1931"/>
                  <a:pt x="3944" y="2040"/>
                  <a:pt x="3897" y="2129"/>
                </a:cubicBezTo>
                <a:cubicBezTo>
                  <a:pt x="3865" y="2192"/>
                  <a:pt x="3802" y="2227"/>
                  <a:pt x="3736" y="2227"/>
                </a:cubicBezTo>
                <a:cubicBezTo>
                  <a:pt x="3708" y="2227"/>
                  <a:pt x="3679" y="2221"/>
                  <a:pt x="3653" y="2207"/>
                </a:cubicBezTo>
                <a:cubicBezTo>
                  <a:pt x="3154" y="1948"/>
                  <a:pt x="2830" y="1624"/>
                  <a:pt x="2627" y="1353"/>
                </a:cubicBezTo>
                <a:cubicBezTo>
                  <a:pt x="2520" y="1591"/>
                  <a:pt x="2306" y="1793"/>
                  <a:pt x="1991" y="1956"/>
                </a:cubicBezTo>
                <a:cubicBezTo>
                  <a:pt x="1964" y="1969"/>
                  <a:pt x="1936" y="1976"/>
                  <a:pt x="1908" y="1976"/>
                </a:cubicBezTo>
                <a:cubicBezTo>
                  <a:pt x="1842" y="1976"/>
                  <a:pt x="1778" y="1940"/>
                  <a:pt x="1746" y="1878"/>
                </a:cubicBezTo>
                <a:cubicBezTo>
                  <a:pt x="1700" y="1789"/>
                  <a:pt x="1735" y="1679"/>
                  <a:pt x="1824" y="1633"/>
                </a:cubicBezTo>
                <a:cubicBezTo>
                  <a:pt x="2113" y="1484"/>
                  <a:pt x="2283" y="1306"/>
                  <a:pt x="2330" y="1104"/>
                </a:cubicBezTo>
                <a:cubicBezTo>
                  <a:pt x="2351" y="1011"/>
                  <a:pt x="2346" y="916"/>
                  <a:pt x="2325" y="821"/>
                </a:cubicBezTo>
                <a:cubicBezTo>
                  <a:pt x="2324" y="817"/>
                  <a:pt x="2323" y="814"/>
                  <a:pt x="2322" y="813"/>
                </a:cubicBezTo>
                <a:cubicBezTo>
                  <a:pt x="2318" y="802"/>
                  <a:pt x="2316" y="790"/>
                  <a:pt x="2314" y="779"/>
                </a:cubicBezTo>
                <a:cubicBezTo>
                  <a:pt x="2270" y="620"/>
                  <a:pt x="2181" y="468"/>
                  <a:pt x="2093" y="344"/>
                </a:cubicBezTo>
                <a:cubicBezTo>
                  <a:pt x="1689" y="312"/>
                  <a:pt x="1313" y="424"/>
                  <a:pt x="971" y="696"/>
                </a:cubicBezTo>
                <a:cubicBezTo>
                  <a:pt x="737" y="883"/>
                  <a:pt x="581" y="1125"/>
                  <a:pt x="502" y="1414"/>
                </a:cubicBezTo>
                <a:cubicBezTo>
                  <a:pt x="494" y="1443"/>
                  <a:pt x="478" y="1459"/>
                  <a:pt x="455" y="1475"/>
                </a:cubicBezTo>
                <a:cubicBezTo>
                  <a:pt x="158" y="1688"/>
                  <a:pt x="0" y="1973"/>
                  <a:pt x="12" y="2342"/>
                </a:cubicBezTo>
                <a:cubicBezTo>
                  <a:pt x="19" y="2563"/>
                  <a:pt x="101" y="2758"/>
                  <a:pt x="243" y="2927"/>
                </a:cubicBezTo>
                <a:cubicBezTo>
                  <a:pt x="258" y="2945"/>
                  <a:pt x="266" y="2960"/>
                  <a:pt x="260" y="2985"/>
                </a:cubicBezTo>
                <a:cubicBezTo>
                  <a:pt x="168" y="3389"/>
                  <a:pt x="350" y="3787"/>
                  <a:pt x="676" y="4015"/>
                </a:cubicBezTo>
                <a:cubicBezTo>
                  <a:pt x="743" y="4090"/>
                  <a:pt x="815" y="4160"/>
                  <a:pt x="892" y="4224"/>
                </a:cubicBezTo>
                <a:cubicBezTo>
                  <a:pt x="771" y="4525"/>
                  <a:pt x="588" y="4986"/>
                  <a:pt x="551" y="5118"/>
                </a:cubicBezTo>
                <a:cubicBezTo>
                  <a:pt x="548" y="5126"/>
                  <a:pt x="545" y="5136"/>
                  <a:pt x="542" y="5147"/>
                </a:cubicBezTo>
                <a:cubicBezTo>
                  <a:pt x="519" y="5222"/>
                  <a:pt x="484" y="5336"/>
                  <a:pt x="487" y="5461"/>
                </a:cubicBezTo>
                <a:cubicBezTo>
                  <a:pt x="491" y="5646"/>
                  <a:pt x="580" y="5794"/>
                  <a:pt x="737" y="5880"/>
                </a:cubicBezTo>
                <a:cubicBezTo>
                  <a:pt x="860" y="5947"/>
                  <a:pt x="979" y="5980"/>
                  <a:pt x="1099" y="5980"/>
                </a:cubicBezTo>
                <a:lnTo>
                  <a:pt x="1099" y="5980"/>
                </a:lnTo>
                <a:cubicBezTo>
                  <a:pt x="1324" y="5980"/>
                  <a:pt x="1508" y="5860"/>
                  <a:pt x="1627" y="5770"/>
                </a:cubicBezTo>
                <a:cubicBezTo>
                  <a:pt x="1787" y="5649"/>
                  <a:pt x="1923" y="5502"/>
                  <a:pt x="2054" y="5360"/>
                </a:cubicBezTo>
                <a:cubicBezTo>
                  <a:pt x="2124" y="5283"/>
                  <a:pt x="2191" y="5211"/>
                  <a:pt x="2260" y="5144"/>
                </a:cubicBezTo>
                <a:lnTo>
                  <a:pt x="2333" y="5074"/>
                </a:lnTo>
                <a:cubicBezTo>
                  <a:pt x="2498" y="4914"/>
                  <a:pt x="2668" y="4749"/>
                  <a:pt x="2831" y="4577"/>
                </a:cubicBezTo>
                <a:cubicBezTo>
                  <a:pt x="2976" y="4526"/>
                  <a:pt x="3115" y="4459"/>
                  <a:pt x="3244" y="4376"/>
                </a:cubicBezTo>
                <a:cubicBezTo>
                  <a:pt x="3510" y="4400"/>
                  <a:pt x="3766" y="4323"/>
                  <a:pt x="4011" y="4146"/>
                </a:cubicBezTo>
                <a:cubicBezTo>
                  <a:pt x="4023" y="4137"/>
                  <a:pt x="4034" y="4128"/>
                  <a:pt x="4045" y="4119"/>
                </a:cubicBezTo>
                <a:cubicBezTo>
                  <a:pt x="3962" y="4070"/>
                  <a:pt x="3870" y="4032"/>
                  <a:pt x="3788" y="4003"/>
                </a:cubicBezTo>
                <a:cubicBezTo>
                  <a:pt x="3787" y="4003"/>
                  <a:pt x="3787" y="4003"/>
                  <a:pt x="3786" y="4002"/>
                </a:cubicBezTo>
                <a:cubicBezTo>
                  <a:pt x="3645" y="3952"/>
                  <a:pt x="3442" y="3867"/>
                  <a:pt x="3301" y="3704"/>
                </a:cubicBezTo>
                <a:cubicBezTo>
                  <a:pt x="3183" y="3569"/>
                  <a:pt x="3069" y="3331"/>
                  <a:pt x="3194" y="2966"/>
                </a:cubicBezTo>
                <a:cubicBezTo>
                  <a:pt x="3226" y="2872"/>
                  <a:pt x="3329" y="2821"/>
                  <a:pt x="3424" y="2854"/>
                </a:cubicBezTo>
                <a:cubicBezTo>
                  <a:pt x="3519" y="2886"/>
                  <a:pt x="3570" y="2989"/>
                  <a:pt x="3537" y="3084"/>
                </a:cubicBezTo>
                <a:cubicBezTo>
                  <a:pt x="3440" y="3368"/>
                  <a:pt x="3543" y="3530"/>
                  <a:pt x="3907" y="3660"/>
                </a:cubicBezTo>
                <a:cubicBezTo>
                  <a:pt x="4238" y="3775"/>
                  <a:pt x="4463" y="3937"/>
                  <a:pt x="4579" y="4144"/>
                </a:cubicBezTo>
                <a:cubicBezTo>
                  <a:pt x="4869" y="4168"/>
                  <a:pt x="5141" y="4077"/>
                  <a:pt x="5392" y="3868"/>
                </a:cubicBezTo>
                <a:cubicBezTo>
                  <a:pt x="5408" y="3855"/>
                  <a:pt x="5425" y="3844"/>
                  <a:pt x="5442" y="3834"/>
                </a:cubicBezTo>
                <a:cubicBezTo>
                  <a:pt x="5737" y="3666"/>
                  <a:pt x="5919" y="3420"/>
                  <a:pt x="5967" y="3081"/>
                </a:cubicBezTo>
                <a:cubicBezTo>
                  <a:pt x="5979" y="2995"/>
                  <a:pt x="5979" y="2909"/>
                  <a:pt x="5967" y="2825"/>
                </a:cubicBezTo>
                <a:close/>
                <a:moveTo>
                  <a:pt x="2030" y="4761"/>
                </a:moveTo>
                <a:lnTo>
                  <a:pt x="1956" y="4832"/>
                </a:lnTo>
                <a:cubicBezTo>
                  <a:pt x="1879" y="4907"/>
                  <a:pt x="1805" y="4987"/>
                  <a:pt x="1733" y="5064"/>
                </a:cubicBezTo>
                <a:cubicBezTo>
                  <a:pt x="1610" y="5198"/>
                  <a:pt x="1493" y="5325"/>
                  <a:pt x="1364" y="5423"/>
                </a:cubicBezTo>
                <a:cubicBezTo>
                  <a:pt x="1253" y="5507"/>
                  <a:pt x="1171" y="5544"/>
                  <a:pt x="1099" y="5544"/>
                </a:cubicBezTo>
                <a:cubicBezTo>
                  <a:pt x="1053" y="5544"/>
                  <a:pt x="1003" y="5529"/>
                  <a:pt x="946" y="5497"/>
                </a:cubicBezTo>
                <a:cubicBezTo>
                  <a:pt x="930" y="5489"/>
                  <a:pt x="923" y="5485"/>
                  <a:pt x="922" y="5451"/>
                </a:cubicBezTo>
                <a:cubicBezTo>
                  <a:pt x="921" y="5396"/>
                  <a:pt x="942" y="5327"/>
                  <a:pt x="958" y="5276"/>
                </a:cubicBezTo>
                <a:cubicBezTo>
                  <a:pt x="963" y="5261"/>
                  <a:pt x="967" y="5248"/>
                  <a:pt x="970" y="5237"/>
                </a:cubicBezTo>
                <a:cubicBezTo>
                  <a:pt x="994" y="5152"/>
                  <a:pt x="1125" y="4812"/>
                  <a:pt x="1309" y="4356"/>
                </a:cubicBezTo>
                <a:cubicBezTo>
                  <a:pt x="1346" y="4361"/>
                  <a:pt x="1385" y="4364"/>
                  <a:pt x="1424" y="4364"/>
                </a:cubicBezTo>
                <a:cubicBezTo>
                  <a:pt x="1574" y="4364"/>
                  <a:pt x="1715" y="4325"/>
                  <a:pt x="1838" y="4258"/>
                </a:cubicBezTo>
                <a:cubicBezTo>
                  <a:pt x="1940" y="4392"/>
                  <a:pt x="2081" y="4496"/>
                  <a:pt x="2244" y="4552"/>
                </a:cubicBezTo>
                <a:cubicBezTo>
                  <a:pt x="2172" y="4622"/>
                  <a:pt x="2101" y="4692"/>
                  <a:pt x="2030" y="4761"/>
                </a:cubicBezTo>
                <a:close/>
                <a:moveTo>
                  <a:pt x="2330" y="3321"/>
                </a:moveTo>
                <a:cubicBezTo>
                  <a:pt x="2309" y="3326"/>
                  <a:pt x="2199" y="3352"/>
                  <a:pt x="2060" y="3352"/>
                </a:cubicBezTo>
                <a:cubicBezTo>
                  <a:pt x="1932" y="3352"/>
                  <a:pt x="1781" y="3330"/>
                  <a:pt x="1652" y="3249"/>
                </a:cubicBezTo>
                <a:cubicBezTo>
                  <a:pt x="1524" y="3168"/>
                  <a:pt x="1440" y="3042"/>
                  <a:pt x="1409" y="2885"/>
                </a:cubicBezTo>
                <a:cubicBezTo>
                  <a:pt x="1400" y="2837"/>
                  <a:pt x="1379" y="2805"/>
                  <a:pt x="1343" y="2781"/>
                </a:cubicBezTo>
                <a:cubicBezTo>
                  <a:pt x="1235" y="2710"/>
                  <a:pt x="1022" y="2726"/>
                  <a:pt x="936" y="2745"/>
                </a:cubicBezTo>
                <a:cubicBezTo>
                  <a:pt x="829" y="2769"/>
                  <a:pt x="723" y="2701"/>
                  <a:pt x="700" y="2594"/>
                </a:cubicBezTo>
                <a:cubicBezTo>
                  <a:pt x="677" y="2487"/>
                  <a:pt x="744" y="2382"/>
                  <a:pt x="851" y="2358"/>
                </a:cubicBezTo>
                <a:cubicBezTo>
                  <a:pt x="895" y="2349"/>
                  <a:pt x="1286" y="2270"/>
                  <a:pt x="1560" y="2449"/>
                </a:cubicBezTo>
                <a:cubicBezTo>
                  <a:pt x="1685" y="2532"/>
                  <a:pt x="1768" y="2656"/>
                  <a:pt x="1798" y="2809"/>
                </a:cubicBezTo>
                <a:cubicBezTo>
                  <a:pt x="1811" y="2873"/>
                  <a:pt x="1840" y="2899"/>
                  <a:pt x="1864" y="2914"/>
                </a:cubicBezTo>
                <a:cubicBezTo>
                  <a:pt x="1973" y="2983"/>
                  <a:pt x="2183" y="2949"/>
                  <a:pt x="2233" y="2937"/>
                </a:cubicBezTo>
                <a:cubicBezTo>
                  <a:pt x="2339" y="2910"/>
                  <a:pt x="2447" y="2974"/>
                  <a:pt x="2473" y="3080"/>
                </a:cubicBezTo>
                <a:cubicBezTo>
                  <a:pt x="2500" y="3186"/>
                  <a:pt x="2436" y="3294"/>
                  <a:pt x="2330" y="332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out-of-basket-commercial-symbol_49779"/>
          <p:cNvSpPr>
            <a:spLocks noChangeAspect="1"/>
          </p:cNvSpPr>
          <p:nvPr/>
        </p:nvSpPr>
        <p:spPr bwMode="auto">
          <a:xfrm>
            <a:off x="8017804" y="3990809"/>
            <a:ext cx="361110" cy="439353"/>
          </a:xfrm>
          <a:custGeom>
            <a:avLst/>
            <a:gdLst>
              <a:gd name="T0" fmla="*/ 860 w 5370"/>
              <a:gd name="T1" fmla="*/ 2865 h 6544"/>
              <a:gd name="T2" fmla="*/ 2685 w 5370"/>
              <a:gd name="T3" fmla="*/ 1404 h 6544"/>
              <a:gd name="T4" fmla="*/ 2685 w 5370"/>
              <a:gd name="T5" fmla="*/ 1989 h 6544"/>
              <a:gd name="T6" fmla="*/ 4158 w 5370"/>
              <a:gd name="T7" fmla="*/ 995 h 6544"/>
              <a:gd name="T8" fmla="*/ 2685 w 5370"/>
              <a:gd name="T9" fmla="*/ 0 h 6544"/>
              <a:gd name="T10" fmla="*/ 2685 w 5370"/>
              <a:gd name="T11" fmla="*/ 585 h 6544"/>
              <a:gd name="T12" fmla="*/ 0 w 5370"/>
              <a:gd name="T13" fmla="*/ 3272 h 6544"/>
              <a:gd name="T14" fmla="*/ 0 w 5370"/>
              <a:gd name="T15" fmla="*/ 3680 h 6544"/>
              <a:gd name="T16" fmla="*/ 4510 w 5370"/>
              <a:gd name="T17" fmla="*/ 3680 h 6544"/>
              <a:gd name="T18" fmla="*/ 2685 w 5370"/>
              <a:gd name="T19" fmla="*/ 5141 h 6544"/>
              <a:gd name="T20" fmla="*/ 2685 w 5370"/>
              <a:gd name="T21" fmla="*/ 4556 h 6544"/>
              <a:gd name="T22" fmla="*/ 1212 w 5370"/>
              <a:gd name="T23" fmla="*/ 5549 h 6544"/>
              <a:gd name="T24" fmla="*/ 2685 w 5370"/>
              <a:gd name="T25" fmla="*/ 6544 h 6544"/>
              <a:gd name="T26" fmla="*/ 2685 w 5370"/>
              <a:gd name="T27" fmla="*/ 5959 h 6544"/>
              <a:gd name="T28" fmla="*/ 5370 w 5370"/>
              <a:gd name="T29" fmla="*/ 3273 h 6544"/>
              <a:gd name="T30" fmla="*/ 5370 w 5370"/>
              <a:gd name="T31" fmla="*/ 2865 h 6544"/>
              <a:gd name="T32" fmla="*/ 860 w 5370"/>
              <a:gd name="T33" fmla="*/ 2865 h 6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70" h="6544">
                <a:moveTo>
                  <a:pt x="860" y="2865"/>
                </a:moveTo>
                <a:cubicBezTo>
                  <a:pt x="1046" y="2029"/>
                  <a:pt x="1794" y="1404"/>
                  <a:pt x="2685" y="1404"/>
                </a:cubicBezTo>
                <a:lnTo>
                  <a:pt x="2685" y="1989"/>
                </a:lnTo>
                <a:lnTo>
                  <a:pt x="4158" y="995"/>
                </a:lnTo>
                <a:lnTo>
                  <a:pt x="2685" y="0"/>
                </a:lnTo>
                <a:lnTo>
                  <a:pt x="2685" y="585"/>
                </a:lnTo>
                <a:cubicBezTo>
                  <a:pt x="1204" y="587"/>
                  <a:pt x="0" y="1791"/>
                  <a:pt x="0" y="3272"/>
                </a:cubicBezTo>
                <a:lnTo>
                  <a:pt x="0" y="3680"/>
                </a:lnTo>
                <a:lnTo>
                  <a:pt x="4510" y="3680"/>
                </a:lnTo>
                <a:cubicBezTo>
                  <a:pt x="4324" y="4516"/>
                  <a:pt x="3576" y="5141"/>
                  <a:pt x="2685" y="5141"/>
                </a:cubicBezTo>
                <a:lnTo>
                  <a:pt x="2685" y="4556"/>
                </a:lnTo>
                <a:lnTo>
                  <a:pt x="1212" y="5549"/>
                </a:lnTo>
                <a:lnTo>
                  <a:pt x="2685" y="6544"/>
                </a:lnTo>
                <a:lnTo>
                  <a:pt x="2685" y="5959"/>
                </a:lnTo>
                <a:cubicBezTo>
                  <a:pt x="4166" y="5959"/>
                  <a:pt x="5370" y="4753"/>
                  <a:pt x="5370" y="3273"/>
                </a:cubicBezTo>
                <a:lnTo>
                  <a:pt x="5370" y="2865"/>
                </a:lnTo>
                <a:lnTo>
                  <a:pt x="860" y="286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" name="out-of-basket-commercial-symbol_49779"/>
          <p:cNvSpPr>
            <a:spLocks noChangeAspect="1"/>
          </p:cNvSpPr>
          <p:nvPr/>
        </p:nvSpPr>
        <p:spPr bwMode="auto">
          <a:xfrm>
            <a:off x="8620329" y="3991376"/>
            <a:ext cx="439353" cy="438219"/>
          </a:xfrm>
          <a:custGeom>
            <a:avLst/>
            <a:gdLst>
              <a:gd name="T0" fmla="*/ 69 w 934"/>
              <a:gd name="T1" fmla="*/ 603 h 933"/>
              <a:gd name="T2" fmla="*/ 103 w 934"/>
              <a:gd name="T3" fmla="*/ 676 h 933"/>
              <a:gd name="T4" fmla="*/ 149 w 934"/>
              <a:gd name="T5" fmla="*/ 741 h 933"/>
              <a:gd name="T6" fmla="*/ 207 w 934"/>
              <a:gd name="T7" fmla="*/ 796 h 933"/>
              <a:gd name="T8" fmla="*/ 274 w 934"/>
              <a:gd name="T9" fmla="*/ 839 h 933"/>
              <a:gd name="T10" fmla="*/ 349 w 934"/>
              <a:gd name="T11" fmla="*/ 869 h 933"/>
              <a:gd name="T12" fmla="*/ 427 w 934"/>
              <a:gd name="T13" fmla="*/ 884 h 933"/>
              <a:gd name="T14" fmla="*/ 507 w 934"/>
              <a:gd name="T15" fmla="*/ 884 h 933"/>
              <a:gd name="T16" fmla="*/ 586 w 934"/>
              <a:gd name="T17" fmla="*/ 869 h 933"/>
              <a:gd name="T18" fmla="*/ 660 w 934"/>
              <a:gd name="T19" fmla="*/ 839 h 933"/>
              <a:gd name="T20" fmla="*/ 727 w 934"/>
              <a:gd name="T21" fmla="*/ 796 h 933"/>
              <a:gd name="T22" fmla="*/ 785 w 934"/>
              <a:gd name="T23" fmla="*/ 741 h 933"/>
              <a:gd name="T24" fmla="*/ 832 w 934"/>
              <a:gd name="T25" fmla="*/ 676 h 933"/>
              <a:gd name="T26" fmla="*/ 865 w 934"/>
              <a:gd name="T27" fmla="*/ 603 h 933"/>
              <a:gd name="T28" fmla="*/ 884 w 934"/>
              <a:gd name="T29" fmla="*/ 525 h 933"/>
              <a:gd name="T30" fmla="*/ 888 w 934"/>
              <a:gd name="T31" fmla="*/ 445 h 933"/>
              <a:gd name="T32" fmla="*/ 876 w 934"/>
              <a:gd name="T33" fmla="*/ 366 h 933"/>
              <a:gd name="T34" fmla="*/ 850 w 934"/>
              <a:gd name="T35" fmla="*/ 290 h 933"/>
              <a:gd name="T36" fmla="*/ 810 w 934"/>
              <a:gd name="T37" fmla="*/ 221 h 933"/>
              <a:gd name="T38" fmla="*/ 758 w 934"/>
              <a:gd name="T39" fmla="*/ 161 h 933"/>
              <a:gd name="T40" fmla="*/ 695 w 934"/>
              <a:gd name="T41" fmla="*/ 111 h 933"/>
              <a:gd name="T42" fmla="*/ 624 w 934"/>
              <a:gd name="T43" fmla="*/ 74 h 933"/>
              <a:gd name="T44" fmla="*/ 547 w 934"/>
              <a:gd name="T45" fmla="*/ 52 h 933"/>
              <a:gd name="T46" fmla="*/ 467 w 934"/>
              <a:gd name="T47" fmla="*/ 44 h 933"/>
              <a:gd name="T48" fmla="*/ 387 w 934"/>
              <a:gd name="T49" fmla="*/ 52 h 933"/>
              <a:gd name="T50" fmla="*/ 311 w 934"/>
              <a:gd name="T51" fmla="*/ 74 h 933"/>
              <a:gd name="T52" fmla="*/ 240 w 934"/>
              <a:gd name="T53" fmla="*/ 111 h 933"/>
              <a:gd name="T54" fmla="*/ 177 w 934"/>
              <a:gd name="T55" fmla="*/ 161 h 933"/>
              <a:gd name="T56" fmla="*/ 124 w 934"/>
              <a:gd name="T57" fmla="*/ 221 h 933"/>
              <a:gd name="T58" fmla="*/ 84 w 934"/>
              <a:gd name="T59" fmla="*/ 290 h 933"/>
              <a:gd name="T60" fmla="*/ 58 w 934"/>
              <a:gd name="T61" fmla="*/ 366 h 933"/>
              <a:gd name="T62" fmla="*/ 47 w 934"/>
              <a:gd name="T63" fmla="*/ 445 h 933"/>
              <a:gd name="T64" fmla="*/ 51 w 934"/>
              <a:gd name="T65" fmla="*/ 525 h 933"/>
              <a:gd name="T66" fmla="*/ 350 w 934"/>
              <a:gd name="T67" fmla="*/ 242 h 933"/>
              <a:gd name="T68" fmla="*/ 584 w 934"/>
              <a:gd name="T69" fmla="*/ 242 h 933"/>
              <a:gd name="T70" fmla="*/ 571 w 934"/>
              <a:gd name="T71" fmla="*/ 384 h 933"/>
              <a:gd name="T72" fmla="*/ 626 w 934"/>
              <a:gd name="T73" fmla="*/ 427 h 933"/>
              <a:gd name="T74" fmla="*/ 505 w 934"/>
              <a:gd name="T75" fmla="*/ 497 h 933"/>
              <a:gd name="T76" fmla="*/ 616 w 934"/>
              <a:gd name="T77" fmla="*/ 540 h 933"/>
              <a:gd name="T78" fmla="*/ 497 w 934"/>
              <a:gd name="T79" fmla="*/ 690 h 933"/>
              <a:gd name="T80" fmla="*/ 437 w 934"/>
              <a:gd name="T81" fmla="*/ 540 h 933"/>
              <a:gd name="T82" fmla="*/ 321 w 934"/>
              <a:gd name="T83" fmla="*/ 497 h 933"/>
              <a:gd name="T84" fmla="*/ 388 w 934"/>
              <a:gd name="T85" fmla="*/ 427 h 933"/>
              <a:gd name="T86" fmla="*/ 306 w 934"/>
              <a:gd name="T87" fmla="*/ 384 h 933"/>
              <a:gd name="T88" fmla="*/ 279 w 934"/>
              <a:gd name="T89" fmla="*/ 242 h 933"/>
              <a:gd name="T90" fmla="*/ 350 w 934"/>
              <a:gd name="T91" fmla="*/ 242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34" h="933">
                <a:moveTo>
                  <a:pt x="13" y="575"/>
                </a:moveTo>
                <a:lnTo>
                  <a:pt x="69" y="603"/>
                </a:lnTo>
                <a:lnTo>
                  <a:pt x="42" y="659"/>
                </a:lnTo>
                <a:lnTo>
                  <a:pt x="103" y="676"/>
                </a:lnTo>
                <a:lnTo>
                  <a:pt x="86" y="736"/>
                </a:lnTo>
                <a:lnTo>
                  <a:pt x="149" y="741"/>
                </a:lnTo>
                <a:lnTo>
                  <a:pt x="144" y="804"/>
                </a:lnTo>
                <a:lnTo>
                  <a:pt x="207" y="796"/>
                </a:lnTo>
                <a:lnTo>
                  <a:pt x="214" y="859"/>
                </a:lnTo>
                <a:lnTo>
                  <a:pt x="274" y="839"/>
                </a:lnTo>
                <a:lnTo>
                  <a:pt x="293" y="899"/>
                </a:lnTo>
                <a:lnTo>
                  <a:pt x="349" y="869"/>
                </a:lnTo>
                <a:lnTo>
                  <a:pt x="379" y="924"/>
                </a:lnTo>
                <a:lnTo>
                  <a:pt x="427" y="884"/>
                </a:lnTo>
                <a:lnTo>
                  <a:pt x="467" y="933"/>
                </a:lnTo>
                <a:lnTo>
                  <a:pt x="507" y="884"/>
                </a:lnTo>
                <a:lnTo>
                  <a:pt x="556" y="924"/>
                </a:lnTo>
                <a:lnTo>
                  <a:pt x="586" y="869"/>
                </a:lnTo>
                <a:lnTo>
                  <a:pt x="641" y="899"/>
                </a:lnTo>
                <a:lnTo>
                  <a:pt x="660" y="839"/>
                </a:lnTo>
                <a:lnTo>
                  <a:pt x="720" y="859"/>
                </a:lnTo>
                <a:lnTo>
                  <a:pt x="727" y="796"/>
                </a:lnTo>
                <a:lnTo>
                  <a:pt x="790" y="804"/>
                </a:lnTo>
                <a:lnTo>
                  <a:pt x="785" y="741"/>
                </a:lnTo>
                <a:lnTo>
                  <a:pt x="848" y="736"/>
                </a:lnTo>
                <a:lnTo>
                  <a:pt x="832" y="676"/>
                </a:lnTo>
                <a:lnTo>
                  <a:pt x="893" y="659"/>
                </a:lnTo>
                <a:lnTo>
                  <a:pt x="865" y="603"/>
                </a:lnTo>
                <a:lnTo>
                  <a:pt x="922" y="575"/>
                </a:lnTo>
                <a:lnTo>
                  <a:pt x="884" y="525"/>
                </a:lnTo>
                <a:lnTo>
                  <a:pt x="934" y="487"/>
                </a:lnTo>
                <a:lnTo>
                  <a:pt x="888" y="445"/>
                </a:lnTo>
                <a:lnTo>
                  <a:pt x="930" y="399"/>
                </a:lnTo>
                <a:lnTo>
                  <a:pt x="876" y="366"/>
                </a:lnTo>
                <a:lnTo>
                  <a:pt x="909" y="312"/>
                </a:lnTo>
                <a:lnTo>
                  <a:pt x="850" y="290"/>
                </a:lnTo>
                <a:lnTo>
                  <a:pt x="872" y="231"/>
                </a:lnTo>
                <a:lnTo>
                  <a:pt x="810" y="221"/>
                </a:lnTo>
                <a:lnTo>
                  <a:pt x="821" y="159"/>
                </a:lnTo>
                <a:lnTo>
                  <a:pt x="758" y="161"/>
                </a:lnTo>
                <a:lnTo>
                  <a:pt x="756" y="98"/>
                </a:lnTo>
                <a:lnTo>
                  <a:pt x="695" y="111"/>
                </a:lnTo>
                <a:lnTo>
                  <a:pt x="682" y="49"/>
                </a:lnTo>
                <a:lnTo>
                  <a:pt x="624" y="74"/>
                </a:lnTo>
                <a:lnTo>
                  <a:pt x="599" y="16"/>
                </a:lnTo>
                <a:lnTo>
                  <a:pt x="547" y="52"/>
                </a:lnTo>
                <a:lnTo>
                  <a:pt x="512" y="0"/>
                </a:lnTo>
                <a:lnTo>
                  <a:pt x="467" y="44"/>
                </a:lnTo>
                <a:lnTo>
                  <a:pt x="423" y="0"/>
                </a:lnTo>
                <a:lnTo>
                  <a:pt x="387" y="52"/>
                </a:lnTo>
                <a:lnTo>
                  <a:pt x="335" y="16"/>
                </a:lnTo>
                <a:lnTo>
                  <a:pt x="311" y="74"/>
                </a:lnTo>
                <a:lnTo>
                  <a:pt x="253" y="49"/>
                </a:lnTo>
                <a:lnTo>
                  <a:pt x="240" y="111"/>
                </a:lnTo>
                <a:lnTo>
                  <a:pt x="178" y="98"/>
                </a:lnTo>
                <a:lnTo>
                  <a:pt x="177" y="161"/>
                </a:lnTo>
                <a:lnTo>
                  <a:pt x="114" y="159"/>
                </a:lnTo>
                <a:lnTo>
                  <a:pt x="124" y="221"/>
                </a:lnTo>
                <a:lnTo>
                  <a:pt x="62" y="231"/>
                </a:lnTo>
                <a:lnTo>
                  <a:pt x="84" y="290"/>
                </a:lnTo>
                <a:lnTo>
                  <a:pt x="25" y="312"/>
                </a:lnTo>
                <a:lnTo>
                  <a:pt x="58" y="366"/>
                </a:lnTo>
                <a:lnTo>
                  <a:pt x="4" y="399"/>
                </a:lnTo>
                <a:lnTo>
                  <a:pt x="47" y="445"/>
                </a:lnTo>
                <a:lnTo>
                  <a:pt x="0" y="487"/>
                </a:lnTo>
                <a:lnTo>
                  <a:pt x="51" y="525"/>
                </a:lnTo>
                <a:lnTo>
                  <a:pt x="13" y="575"/>
                </a:lnTo>
                <a:close/>
                <a:moveTo>
                  <a:pt x="350" y="242"/>
                </a:moveTo>
                <a:lnTo>
                  <a:pt x="467" y="458"/>
                </a:lnTo>
                <a:lnTo>
                  <a:pt x="584" y="242"/>
                </a:lnTo>
                <a:lnTo>
                  <a:pt x="655" y="242"/>
                </a:lnTo>
                <a:lnTo>
                  <a:pt x="571" y="384"/>
                </a:lnTo>
                <a:lnTo>
                  <a:pt x="626" y="384"/>
                </a:lnTo>
                <a:lnTo>
                  <a:pt x="626" y="427"/>
                </a:lnTo>
                <a:lnTo>
                  <a:pt x="546" y="427"/>
                </a:lnTo>
                <a:lnTo>
                  <a:pt x="505" y="497"/>
                </a:lnTo>
                <a:lnTo>
                  <a:pt x="616" y="497"/>
                </a:lnTo>
                <a:lnTo>
                  <a:pt x="616" y="540"/>
                </a:lnTo>
                <a:lnTo>
                  <a:pt x="497" y="540"/>
                </a:lnTo>
                <a:lnTo>
                  <a:pt x="497" y="690"/>
                </a:lnTo>
                <a:lnTo>
                  <a:pt x="437" y="690"/>
                </a:lnTo>
                <a:lnTo>
                  <a:pt x="437" y="540"/>
                </a:lnTo>
                <a:lnTo>
                  <a:pt x="321" y="540"/>
                </a:lnTo>
                <a:lnTo>
                  <a:pt x="321" y="497"/>
                </a:lnTo>
                <a:lnTo>
                  <a:pt x="429" y="497"/>
                </a:lnTo>
                <a:lnTo>
                  <a:pt x="388" y="427"/>
                </a:lnTo>
                <a:lnTo>
                  <a:pt x="306" y="427"/>
                </a:lnTo>
                <a:lnTo>
                  <a:pt x="306" y="384"/>
                </a:lnTo>
                <a:lnTo>
                  <a:pt x="363" y="384"/>
                </a:lnTo>
                <a:lnTo>
                  <a:pt x="279" y="242"/>
                </a:lnTo>
                <a:lnTo>
                  <a:pt x="350" y="242"/>
                </a:lnTo>
                <a:lnTo>
                  <a:pt x="350" y="24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" name="out-of-basket-commercial-symbol_49779"/>
          <p:cNvSpPr>
            <a:spLocks noChangeAspect="1"/>
          </p:cNvSpPr>
          <p:nvPr/>
        </p:nvSpPr>
        <p:spPr bwMode="auto">
          <a:xfrm>
            <a:off x="9261975" y="3990933"/>
            <a:ext cx="439353" cy="439104"/>
          </a:xfrm>
          <a:custGeom>
            <a:avLst/>
            <a:gdLst>
              <a:gd name="connsiteX0" fmla="*/ 177088 w 577759"/>
              <a:gd name="connsiteY0" fmla="*/ 396051 h 577432"/>
              <a:gd name="connsiteX1" fmla="*/ 185388 w 577759"/>
              <a:gd name="connsiteY1" fmla="*/ 400653 h 577432"/>
              <a:gd name="connsiteX2" fmla="*/ 178010 w 577759"/>
              <a:gd name="connsiteY2" fmla="*/ 436543 h 577432"/>
              <a:gd name="connsiteX3" fmla="*/ 184466 w 577759"/>
              <a:gd name="connsiteY3" fmla="*/ 440224 h 577432"/>
              <a:gd name="connsiteX4" fmla="*/ 186310 w 577759"/>
              <a:gd name="connsiteY4" fmla="*/ 442985 h 577432"/>
              <a:gd name="connsiteX5" fmla="*/ 201988 w 577759"/>
              <a:gd name="connsiteY5" fmla="*/ 452188 h 577432"/>
              <a:gd name="connsiteX6" fmla="*/ 204755 w 577759"/>
              <a:gd name="connsiteY6" fmla="*/ 458630 h 577432"/>
              <a:gd name="connsiteX7" fmla="*/ 274843 w 577759"/>
              <a:gd name="connsiteY7" fmla="*/ 460470 h 577432"/>
              <a:gd name="connsiteX8" fmla="*/ 274843 w 577759"/>
              <a:gd name="connsiteY8" fmla="*/ 480716 h 577432"/>
              <a:gd name="connsiteX9" fmla="*/ 206599 w 577759"/>
              <a:gd name="connsiteY9" fmla="*/ 478876 h 577432"/>
              <a:gd name="connsiteX10" fmla="*/ 194610 w 577759"/>
              <a:gd name="connsiteY10" fmla="*/ 481636 h 577432"/>
              <a:gd name="connsiteX11" fmla="*/ 183544 w 577759"/>
              <a:gd name="connsiteY11" fmla="*/ 473354 h 577432"/>
              <a:gd name="connsiteX12" fmla="*/ 183544 w 577759"/>
              <a:gd name="connsiteY12" fmla="*/ 466912 h 577432"/>
              <a:gd name="connsiteX13" fmla="*/ 178933 w 577759"/>
              <a:gd name="connsiteY13" fmla="*/ 474274 h 577432"/>
              <a:gd name="connsiteX14" fmla="*/ 161410 w 577759"/>
              <a:gd name="connsiteY14" fmla="*/ 465992 h 577432"/>
              <a:gd name="connsiteX15" fmla="*/ 162333 w 577759"/>
              <a:gd name="connsiteY15" fmla="*/ 464151 h 577432"/>
              <a:gd name="connsiteX16" fmla="*/ 163255 w 577759"/>
              <a:gd name="connsiteY16" fmla="*/ 460470 h 577432"/>
              <a:gd name="connsiteX17" fmla="*/ 156799 w 577759"/>
              <a:gd name="connsiteY17" fmla="*/ 466912 h 577432"/>
              <a:gd name="connsiteX18" fmla="*/ 140199 w 577759"/>
              <a:gd name="connsiteY18" fmla="*/ 456789 h 577432"/>
              <a:gd name="connsiteX19" fmla="*/ 154033 w 577759"/>
              <a:gd name="connsiteY19" fmla="*/ 435623 h 577432"/>
              <a:gd name="connsiteX20" fmla="*/ 103311 w 577759"/>
              <a:gd name="connsiteY20" fmla="*/ 495441 h 577432"/>
              <a:gd name="connsiteX21" fmla="*/ 85789 w 577759"/>
              <a:gd name="connsiteY21" fmla="*/ 485318 h 577432"/>
              <a:gd name="connsiteX22" fmla="*/ 143888 w 577759"/>
              <a:gd name="connsiteY22" fmla="*/ 417217 h 577432"/>
              <a:gd name="connsiteX23" fmla="*/ 177088 w 577759"/>
              <a:gd name="connsiteY23" fmla="*/ 396051 h 577432"/>
              <a:gd name="connsiteX24" fmla="*/ 326592 w 577759"/>
              <a:gd name="connsiteY24" fmla="*/ 382185 h 577432"/>
              <a:gd name="connsiteX25" fmla="*/ 324748 w 577759"/>
              <a:gd name="connsiteY25" fmla="*/ 412582 h 577432"/>
              <a:gd name="connsiteX26" fmla="*/ 340423 w 577759"/>
              <a:gd name="connsiteY26" fmla="*/ 420871 h 577432"/>
              <a:gd name="connsiteX27" fmla="*/ 355177 w 577759"/>
              <a:gd name="connsiteY27" fmla="*/ 430082 h 577432"/>
              <a:gd name="connsiteX28" fmla="*/ 380995 w 577759"/>
              <a:gd name="connsiteY28" fmla="*/ 413503 h 577432"/>
              <a:gd name="connsiteX29" fmla="*/ 356099 w 577759"/>
              <a:gd name="connsiteY29" fmla="*/ 393238 h 577432"/>
              <a:gd name="connsiteX30" fmla="*/ 326592 w 577759"/>
              <a:gd name="connsiteY30" fmla="*/ 382185 h 577432"/>
              <a:gd name="connsiteX31" fmla="*/ 125443 w 577759"/>
              <a:gd name="connsiteY31" fmla="*/ 299294 h 577432"/>
              <a:gd name="connsiteX32" fmla="*/ 224189 w 577759"/>
              <a:gd name="connsiteY32" fmla="*/ 299294 h 577432"/>
              <a:gd name="connsiteX33" fmla="*/ 250029 w 577759"/>
              <a:gd name="connsiteY33" fmla="*/ 326015 h 577432"/>
              <a:gd name="connsiteX34" fmla="*/ 224189 w 577759"/>
              <a:gd name="connsiteY34" fmla="*/ 351815 h 577432"/>
              <a:gd name="connsiteX35" fmla="*/ 125443 w 577759"/>
              <a:gd name="connsiteY35" fmla="*/ 351815 h 577432"/>
              <a:gd name="connsiteX36" fmla="*/ 98680 w 577759"/>
              <a:gd name="connsiteY36" fmla="*/ 326015 h 577432"/>
              <a:gd name="connsiteX37" fmla="*/ 125443 w 577759"/>
              <a:gd name="connsiteY37" fmla="*/ 299294 h 577432"/>
              <a:gd name="connsiteX38" fmla="*/ 125436 w 577759"/>
              <a:gd name="connsiteY38" fmla="*/ 200762 h 577432"/>
              <a:gd name="connsiteX39" fmla="*/ 321952 w 577759"/>
              <a:gd name="connsiteY39" fmla="*/ 200762 h 577432"/>
              <a:gd name="connsiteX40" fmla="*/ 348708 w 577759"/>
              <a:gd name="connsiteY40" fmla="*/ 227483 h 577432"/>
              <a:gd name="connsiteX41" fmla="*/ 321952 w 577759"/>
              <a:gd name="connsiteY41" fmla="*/ 253283 h 577432"/>
              <a:gd name="connsiteX42" fmla="*/ 125436 w 577759"/>
              <a:gd name="connsiteY42" fmla="*/ 253283 h 577432"/>
              <a:gd name="connsiteX43" fmla="*/ 98680 w 577759"/>
              <a:gd name="connsiteY43" fmla="*/ 227483 h 577432"/>
              <a:gd name="connsiteX44" fmla="*/ 125436 w 577759"/>
              <a:gd name="connsiteY44" fmla="*/ 200762 h 577432"/>
              <a:gd name="connsiteX45" fmla="*/ 125436 w 577759"/>
              <a:gd name="connsiteY45" fmla="*/ 103118 h 577432"/>
              <a:gd name="connsiteX46" fmla="*/ 321952 w 577759"/>
              <a:gd name="connsiteY46" fmla="*/ 103118 h 577432"/>
              <a:gd name="connsiteX47" fmla="*/ 348708 w 577759"/>
              <a:gd name="connsiteY47" fmla="*/ 128918 h 577432"/>
              <a:gd name="connsiteX48" fmla="*/ 321952 w 577759"/>
              <a:gd name="connsiteY48" fmla="*/ 155639 h 577432"/>
              <a:gd name="connsiteX49" fmla="*/ 125436 w 577759"/>
              <a:gd name="connsiteY49" fmla="*/ 155639 h 577432"/>
              <a:gd name="connsiteX50" fmla="*/ 98680 w 577759"/>
              <a:gd name="connsiteY50" fmla="*/ 128918 h 577432"/>
              <a:gd name="connsiteX51" fmla="*/ 125436 w 577759"/>
              <a:gd name="connsiteY51" fmla="*/ 103118 h 577432"/>
              <a:gd name="connsiteX52" fmla="*/ 497753 w 577759"/>
              <a:gd name="connsiteY52" fmla="*/ 64639 h 577432"/>
              <a:gd name="connsiteX53" fmla="*/ 537748 w 577759"/>
              <a:gd name="connsiteY53" fmla="*/ 78225 h 577432"/>
              <a:gd name="connsiteX54" fmla="*/ 577398 w 577759"/>
              <a:gd name="connsiteY54" fmla="*/ 121516 h 577432"/>
              <a:gd name="connsiteX55" fmla="*/ 575554 w 577759"/>
              <a:gd name="connsiteY55" fmla="*/ 130727 h 577432"/>
              <a:gd name="connsiteX56" fmla="*/ 411424 w 577759"/>
              <a:gd name="connsiteY56" fmla="*/ 415345 h 577432"/>
              <a:gd name="connsiteX57" fmla="*/ 407735 w 577759"/>
              <a:gd name="connsiteY57" fmla="*/ 419029 h 577432"/>
              <a:gd name="connsiteX58" fmla="*/ 321982 w 577759"/>
              <a:gd name="connsiteY58" fmla="*/ 476137 h 577432"/>
              <a:gd name="connsiteX59" fmla="*/ 308151 w 577759"/>
              <a:gd name="connsiteY59" fmla="*/ 476137 h 577432"/>
              <a:gd name="connsiteX60" fmla="*/ 301696 w 577759"/>
              <a:gd name="connsiteY60" fmla="*/ 464163 h 577432"/>
              <a:gd name="connsiteX61" fmla="*/ 307229 w 577759"/>
              <a:gd name="connsiteY61" fmla="*/ 361921 h 577432"/>
              <a:gd name="connsiteX62" fmla="*/ 309073 w 577759"/>
              <a:gd name="connsiteY62" fmla="*/ 355473 h 577432"/>
              <a:gd name="connsiteX63" fmla="*/ 473203 w 577759"/>
              <a:gd name="connsiteY63" fmla="*/ 71777 h 577432"/>
              <a:gd name="connsiteX64" fmla="*/ 480580 w 577759"/>
              <a:gd name="connsiteY64" fmla="*/ 66250 h 577432"/>
              <a:gd name="connsiteX65" fmla="*/ 497753 w 577759"/>
              <a:gd name="connsiteY65" fmla="*/ 64639 h 577432"/>
              <a:gd name="connsiteX66" fmla="*/ 26751 w 577759"/>
              <a:gd name="connsiteY66" fmla="*/ 0 h 577432"/>
              <a:gd name="connsiteX67" fmla="*/ 420637 w 577759"/>
              <a:gd name="connsiteY67" fmla="*/ 0 h 577432"/>
              <a:gd name="connsiteX68" fmla="*/ 447388 w 577759"/>
              <a:gd name="connsiteY68" fmla="*/ 25786 h 577432"/>
              <a:gd name="connsiteX69" fmla="*/ 447388 w 577759"/>
              <a:gd name="connsiteY69" fmla="*/ 65387 h 577432"/>
              <a:gd name="connsiteX70" fmla="*/ 394808 w 577759"/>
              <a:gd name="connsiteY70" fmla="*/ 156560 h 577432"/>
              <a:gd name="connsiteX71" fmla="*/ 394808 w 577759"/>
              <a:gd name="connsiteY71" fmla="*/ 52494 h 577432"/>
              <a:gd name="connsiteX72" fmla="*/ 52580 w 577759"/>
              <a:gd name="connsiteY72" fmla="*/ 52494 h 577432"/>
              <a:gd name="connsiteX73" fmla="*/ 52580 w 577759"/>
              <a:gd name="connsiteY73" fmla="*/ 524938 h 577432"/>
              <a:gd name="connsiteX74" fmla="*/ 394808 w 577759"/>
              <a:gd name="connsiteY74" fmla="*/ 524938 h 577432"/>
              <a:gd name="connsiteX75" fmla="*/ 394808 w 577759"/>
              <a:gd name="connsiteY75" fmla="*/ 459551 h 577432"/>
              <a:gd name="connsiteX76" fmla="*/ 422482 w 577759"/>
              <a:gd name="connsiteY76" fmla="*/ 441132 h 577432"/>
              <a:gd name="connsiteX77" fmla="*/ 434474 w 577759"/>
              <a:gd name="connsiteY77" fmla="*/ 428239 h 577432"/>
              <a:gd name="connsiteX78" fmla="*/ 447388 w 577759"/>
              <a:gd name="connsiteY78" fmla="*/ 406137 h 577432"/>
              <a:gd name="connsiteX79" fmla="*/ 447388 w 577759"/>
              <a:gd name="connsiteY79" fmla="*/ 550725 h 577432"/>
              <a:gd name="connsiteX80" fmla="*/ 420637 w 577759"/>
              <a:gd name="connsiteY80" fmla="*/ 577432 h 577432"/>
              <a:gd name="connsiteX81" fmla="*/ 26751 w 577759"/>
              <a:gd name="connsiteY81" fmla="*/ 577432 h 577432"/>
              <a:gd name="connsiteX82" fmla="*/ 0 w 577759"/>
              <a:gd name="connsiteY82" fmla="*/ 550725 h 577432"/>
              <a:gd name="connsiteX83" fmla="*/ 0 w 577759"/>
              <a:gd name="connsiteY83" fmla="*/ 25786 h 577432"/>
              <a:gd name="connsiteX84" fmla="*/ 26751 w 577759"/>
              <a:gd name="connsiteY84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77759" h="577432">
                <a:moveTo>
                  <a:pt x="177088" y="396051"/>
                </a:moveTo>
                <a:cubicBezTo>
                  <a:pt x="179855" y="396051"/>
                  <a:pt x="183544" y="397892"/>
                  <a:pt x="185388" y="400653"/>
                </a:cubicBezTo>
                <a:cubicBezTo>
                  <a:pt x="189999" y="411696"/>
                  <a:pt x="185388" y="423659"/>
                  <a:pt x="178010" y="436543"/>
                </a:cubicBezTo>
                <a:cubicBezTo>
                  <a:pt x="180777" y="436543"/>
                  <a:pt x="182621" y="438384"/>
                  <a:pt x="184466" y="440224"/>
                </a:cubicBezTo>
                <a:cubicBezTo>
                  <a:pt x="185388" y="441145"/>
                  <a:pt x="185388" y="442065"/>
                  <a:pt x="186310" y="442985"/>
                </a:cubicBezTo>
                <a:cubicBezTo>
                  <a:pt x="191844" y="442065"/>
                  <a:pt x="197377" y="444826"/>
                  <a:pt x="201988" y="452188"/>
                </a:cubicBezTo>
                <a:cubicBezTo>
                  <a:pt x="203832" y="454949"/>
                  <a:pt x="204755" y="456789"/>
                  <a:pt x="204755" y="458630"/>
                </a:cubicBezTo>
                <a:cubicBezTo>
                  <a:pt x="229654" y="454028"/>
                  <a:pt x="249943" y="460470"/>
                  <a:pt x="274843" y="460470"/>
                </a:cubicBezTo>
                <a:cubicBezTo>
                  <a:pt x="287754" y="460470"/>
                  <a:pt x="287754" y="480716"/>
                  <a:pt x="274843" y="480716"/>
                </a:cubicBezTo>
                <a:cubicBezTo>
                  <a:pt x="253632" y="480716"/>
                  <a:pt x="226888" y="468753"/>
                  <a:pt x="206599" y="478876"/>
                </a:cubicBezTo>
                <a:cubicBezTo>
                  <a:pt x="202910" y="480716"/>
                  <a:pt x="198299" y="483477"/>
                  <a:pt x="194610" y="481636"/>
                </a:cubicBezTo>
                <a:cubicBezTo>
                  <a:pt x="189999" y="479796"/>
                  <a:pt x="184466" y="478876"/>
                  <a:pt x="183544" y="473354"/>
                </a:cubicBezTo>
                <a:cubicBezTo>
                  <a:pt x="183544" y="470593"/>
                  <a:pt x="183544" y="468753"/>
                  <a:pt x="183544" y="466912"/>
                </a:cubicBezTo>
                <a:cubicBezTo>
                  <a:pt x="181699" y="469673"/>
                  <a:pt x="180777" y="471513"/>
                  <a:pt x="178933" y="474274"/>
                </a:cubicBezTo>
                <a:cubicBezTo>
                  <a:pt x="173399" y="482557"/>
                  <a:pt x="156799" y="477035"/>
                  <a:pt x="161410" y="465992"/>
                </a:cubicBezTo>
                <a:cubicBezTo>
                  <a:pt x="161410" y="465992"/>
                  <a:pt x="161410" y="465072"/>
                  <a:pt x="162333" y="464151"/>
                </a:cubicBezTo>
                <a:cubicBezTo>
                  <a:pt x="162333" y="462311"/>
                  <a:pt x="163255" y="461391"/>
                  <a:pt x="163255" y="460470"/>
                </a:cubicBezTo>
                <a:cubicBezTo>
                  <a:pt x="161410" y="462311"/>
                  <a:pt x="158644" y="464151"/>
                  <a:pt x="156799" y="466912"/>
                </a:cubicBezTo>
                <a:cubicBezTo>
                  <a:pt x="150344" y="477035"/>
                  <a:pt x="132822" y="467832"/>
                  <a:pt x="140199" y="456789"/>
                </a:cubicBezTo>
                <a:cubicBezTo>
                  <a:pt x="144811" y="449427"/>
                  <a:pt x="149422" y="442985"/>
                  <a:pt x="154033" y="435623"/>
                </a:cubicBezTo>
                <a:cubicBezTo>
                  <a:pt x="135588" y="454028"/>
                  <a:pt x="118988" y="474274"/>
                  <a:pt x="103311" y="495441"/>
                </a:cubicBezTo>
                <a:cubicBezTo>
                  <a:pt x="95011" y="504643"/>
                  <a:pt x="78411" y="495441"/>
                  <a:pt x="85789" y="485318"/>
                </a:cubicBezTo>
                <a:cubicBezTo>
                  <a:pt x="104233" y="462311"/>
                  <a:pt x="122677" y="438384"/>
                  <a:pt x="143888" y="417217"/>
                </a:cubicBezTo>
                <a:cubicBezTo>
                  <a:pt x="152188" y="408935"/>
                  <a:pt x="163255" y="396051"/>
                  <a:pt x="177088" y="396051"/>
                </a:cubicBezTo>
                <a:close/>
                <a:moveTo>
                  <a:pt x="326592" y="382185"/>
                </a:moveTo>
                <a:lnTo>
                  <a:pt x="324748" y="412582"/>
                </a:lnTo>
                <a:cubicBezTo>
                  <a:pt x="329358" y="414424"/>
                  <a:pt x="334891" y="417187"/>
                  <a:pt x="340423" y="420871"/>
                </a:cubicBezTo>
                <a:cubicBezTo>
                  <a:pt x="345956" y="423635"/>
                  <a:pt x="350566" y="427319"/>
                  <a:pt x="355177" y="430082"/>
                </a:cubicBezTo>
                <a:lnTo>
                  <a:pt x="380995" y="413503"/>
                </a:lnTo>
                <a:cubicBezTo>
                  <a:pt x="376385" y="407976"/>
                  <a:pt x="369008" y="400607"/>
                  <a:pt x="356099" y="393238"/>
                </a:cubicBezTo>
                <a:cubicBezTo>
                  <a:pt x="343190" y="385869"/>
                  <a:pt x="333047" y="383106"/>
                  <a:pt x="326592" y="382185"/>
                </a:cubicBezTo>
                <a:close/>
                <a:moveTo>
                  <a:pt x="125443" y="299294"/>
                </a:moveTo>
                <a:lnTo>
                  <a:pt x="224189" y="299294"/>
                </a:lnTo>
                <a:cubicBezTo>
                  <a:pt x="238032" y="299294"/>
                  <a:pt x="250029" y="311272"/>
                  <a:pt x="250029" y="326015"/>
                </a:cubicBezTo>
                <a:cubicBezTo>
                  <a:pt x="250029" y="339836"/>
                  <a:pt x="238032" y="351815"/>
                  <a:pt x="224189" y="351815"/>
                </a:cubicBezTo>
                <a:lnTo>
                  <a:pt x="125443" y="351815"/>
                </a:lnTo>
                <a:cubicBezTo>
                  <a:pt x="110677" y="351815"/>
                  <a:pt x="98680" y="339836"/>
                  <a:pt x="98680" y="326015"/>
                </a:cubicBezTo>
                <a:cubicBezTo>
                  <a:pt x="98680" y="311272"/>
                  <a:pt x="110677" y="299294"/>
                  <a:pt x="125443" y="299294"/>
                </a:cubicBezTo>
                <a:close/>
                <a:moveTo>
                  <a:pt x="125436" y="200762"/>
                </a:moveTo>
                <a:lnTo>
                  <a:pt x="321952" y="200762"/>
                </a:lnTo>
                <a:cubicBezTo>
                  <a:pt x="336714" y="200762"/>
                  <a:pt x="348708" y="212740"/>
                  <a:pt x="348708" y="227483"/>
                </a:cubicBezTo>
                <a:cubicBezTo>
                  <a:pt x="348708" y="242226"/>
                  <a:pt x="336714" y="253283"/>
                  <a:pt x="321952" y="253283"/>
                </a:cubicBezTo>
                <a:lnTo>
                  <a:pt x="125436" y="253283"/>
                </a:lnTo>
                <a:cubicBezTo>
                  <a:pt x="110674" y="253283"/>
                  <a:pt x="98680" y="242226"/>
                  <a:pt x="98680" y="227483"/>
                </a:cubicBezTo>
                <a:cubicBezTo>
                  <a:pt x="98680" y="212740"/>
                  <a:pt x="110674" y="200762"/>
                  <a:pt x="125436" y="200762"/>
                </a:cubicBezTo>
                <a:close/>
                <a:moveTo>
                  <a:pt x="125436" y="103118"/>
                </a:moveTo>
                <a:lnTo>
                  <a:pt x="321952" y="103118"/>
                </a:lnTo>
                <a:cubicBezTo>
                  <a:pt x="336714" y="103118"/>
                  <a:pt x="348708" y="114175"/>
                  <a:pt x="348708" y="128918"/>
                </a:cubicBezTo>
                <a:cubicBezTo>
                  <a:pt x="348708" y="143660"/>
                  <a:pt x="336714" y="155639"/>
                  <a:pt x="321952" y="155639"/>
                </a:cubicBezTo>
                <a:lnTo>
                  <a:pt x="125436" y="155639"/>
                </a:lnTo>
                <a:cubicBezTo>
                  <a:pt x="110674" y="155639"/>
                  <a:pt x="98680" y="143660"/>
                  <a:pt x="98680" y="128918"/>
                </a:cubicBezTo>
                <a:cubicBezTo>
                  <a:pt x="98680" y="114175"/>
                  <a:pt x="110674" y="103118"/>
                  <a:pt x="125436" y="103118"/>
                </a:cubicBezTo>
                <a:close/>
                <a:moveTo>
                  <a:pt x="497753" y="64639"/>
                </a:moveTo>
                <a:cubicBezTo>
                  <a:pt x="507550" y="65329"/>
                  <a:pt x="521151" y="68553"/>
                  <a:pt x="537748" y="78225"/>
                </a:cubicBezTo>
                <a:cubicBezTo>
                  <a:pt x="570943" y="97568"/>
                  <a:pt x="576476" y="118753"/>
                  <a:pt x="577398" y="121516"/>
                </a:cubicBezTo>
                <a:cubicBezTo>
                  <a:pt x="578320" y="124279"/>
                  <a:pt x="577398" y="127964"/>
                  <a:pt x="575554" y="130727"/>
                </a:cubicBezTo>
                <a:lnTo>
                  <a:pt x="411424" y="415345"/>
                </a:lnTo>
                <a:cubicBezTo>
                  <a:pt x="410501" y="416266"/>
                  <a:pt x="409579" y="418108"/>
                  <a:pt x="407735" y="419029"/>
                </a:cubicBezTo>
                <a:lnTo>
                  <a:pt x="321982" y="476137"/>
                </a:lnTo>
                <a:cubicBezTo>
                  <a:pt x="317371" y="478900"/>
                  <a:pt x="312761" y="478900"/>
                  <a:pt x="308151" y="476137"/>
                </a:cubicBezTo>
                <a:cubicBezTo>
                  <a:pt x="303540" y="473374"/>
                  <a:pt x="300774" y="468768"/>
                  <a:pt x="301696" y="464163"/>
                </a:cubicBezTo>
                <a:lnTo>
                  <a:pt x="307229" y="361921"/>
                </a:lnTo>
                <a:cubicBezTo>
                  <a:pt x="308151" y="359158"/>
                  <a:pt x="308151" y="357316"/>
                  <a:pt x="309073" y="355473"/>
                </a:cubicBezTo>
                <a:lnTo>
                  <a:pt x="473203" y="71777"/>
                </a:lnTo>
                <a:cubicBezTo>
                  <a:pt x="475047" y="69014"/>
                  <a:pt x="477813" y="67172"/>
                  <a:pt x="480580" y="66250"/>
                </a:cubicBezTo>
                <a:cubicBezTo>
                  <a:pt x="481963" y="65790"/>
                  <a:pt x="487956" y="63948"/>
                  <a:pt x="497753" y="64639"/>
                </a:cubicBezTo>
                <a:close/>
                <a:moveTo>
                  <a:pt x="26751" y="0"/>
                </a:moveTo>
                <a:lnTo>
                  <a:pt x="420637" y="0"/>
                </a:lnTo>
                <a:cubicBezTo>
                  <a:pt x="435396" y="0"/>
                  <a:pt x="447388" y="11972"/>
                  <a:pt x="447388" y="25786"/>
                </a:cubicBezTo>
                <a:lnTo>
                  <a:pt x="447388" y="65387"/>
                </a:lnTo>
                <a:lnTo>
                  <a:pt x="394808" y="156560"/>
                </a:lnTo>
                <a:lnTo>
                  <a:pt x="394808" y="52494"/>
                </a:lnTo>
                <a:lnTo>
                  <a:pt x="52580" y="52494"/>
                </a:lnTo>
                <a:lnTo>
                  <a:pt x="52580" y="524938"/>
                </a:lnTo>
                <a:lnTo>
                  <a:pt x="394808" y="524938"/>
                </a:lnTo>
                <a:lnTo>
                  <a:pt x="394808" y="459551"/>
                </a:lnTo>
                <a:lnTo>
                  <a:pt x="422482" y="441132"/>
                </a:lnTo>
                <a:cubicBezTo>
                  <a:pt x="427094" y="437449"/>
                  <a:pt x="431706" y="432844"/>
                  <a:pt x="434474" y="428239"/>
                </a:cubicBezTo>
                <a:lnTo>
                  <a:pt x="447388" y="406137"/>
                </a:lnTo>
                <a:lnTo>
                  <a:pt x="447388" y="550725"/>
                </a:lnTo>
                <a:cubicBezTo>
                  <a:pt x="447388" y="565460"/>
                  <a:pt x="435396" y="577432"/>
                  <a:pt x="420637" y="577432"/>
                </a:cubicBezTo>
                <a:lnTo>
                  <a:pt x="26751" y="577432"/>
                </a:lnTo>
                <a:cubicBezTo>
                  <a:pt x="11992" y="577432"/>
                  <a:pt x="0" y="565460"/>
                  <a:pt x="0" y="550725"/>
                </a:cubicBezTo>
                <a:lnTo>
                  <a:pt x="0" y="25786"/>
                </a:lnTo>
                <a:cubicBezTo>
                  <a:pt x="0" y="11972"/>
                  <a:pt x="11992" y="0"/>
                  <a:pt x="2675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" name="out-of-basket-commercial-symbol_49779"/>
          <p:cNvSpPr>
            <a:spLocks noChangeAspect="1"/>
          </p:cNvSpPr>
          <p:nvPr/>
        </p:nvSpPr>
        <p:spPr bwMode="auto">
          <a:xfrm>
            <a:off x="9922954" y="3990809"/>
            <a:ext cx="400688" cy="439353"/>
          </a:xfrm>
          <a:custGeom>
            <a:avLst/>
            <a:gdLst>
              <a:gd name="connsiteX0" fmla="*/ 257952 w 552598"/>
              <a:gd name="connsiteY0" fmla="*/ 238897 h 605921"/>
              <a:gd name="connsiteX1" fmla="*/ 252845 w 552598"/>
              <a:gd name="connsiteY1" fmla="*/ 243996 h 605921"/>
              <a:gd name="connsiteX2" fmla="*/ 252845 w 552598"/>
              <a:gd name="connsiteY2" fmla="*/ 308986 h 605921"/>
              <a:gd name="connsiteX3" fmla="*/ 228056 w 552598"/>
              <a:gd name="connsiteY3" fmla="*/ 308986 h 605921"/>
              <a:gd name="connsiteX4" fmla="*/ 225642 w 552598"/>
              <a:gd name="connsiteY4" fmla="*/ 314085 h 605921"/>
              <a:gd name="connsiteX5" fmla="*/ 273271 w 552598"/>
              <a:gd name="connsiteY5" fmla="*/ 372123 h 605921"/>
              <a:gd name="connsiteX6" fmla="*/ 279306 w 552598"/>
              <a:gd name="connsiteY6" fmla="*/ 372123 h 605921"/>
              <a:gd name="connsiteX7" fmla="*/ 327027 w 552598"/>
              <a:gd name="connsiteY7" fmla="*/ 314085 h 605921"/>
              <a:gd name="connsiteX8" fmla="*/ 324520 w 552598"/>
              <a:gd name="connsiteY8" fmla="*/ 308986 h 605921"/>
              <a:gd name="connsiteX9" fmla="*/ 299731 w 552598"/>
              <a:gd name="connsiteY9" fmla="*/ 308986 h 605921"/>
              <a:gd name="connsiteX10" fmla="*/ 299731 w 552598"/>
              <a:gd name="connsiteY10" fmla="*/ 243996 h 605921"/>
              <a:gd name="connsiteX11" fmla="*/ 294718 w 552598"/>
              <a:gd name="connsiteY11" fmla="*/ 238897 h 605921"/>
              <a:gd name="connsiteX12" fmla="*/ 260737 w 552598"/>
              <a:gd name="connsiteY12" fmla="*/ 130146 h 605921"/>
              <a:gd name="connsiteX13" fmla="*/ 291932 w 552598"/>
              <a:gd name="connsiteY13" fmla="*/ 130146 h 605921"/>
              <a:gd name="connsiteX14" fmla="*/ 303445 w 552598"/>
              <a:gd name="connsiteY14" fmla="*/ 141642 h 605921"/>
              <a:gd name="connsiteX15" fmla="*/ 303445 w 552598"/>
              <a:gd name="connsiteY15" fmla="*/ 167602 h 605921"/>
              <a:gd name="connsiteX16" fmla="*/ 353580 w 552598"/>
              <a:gd name="connsiteY16" fmla="*/ 188369 h 605921"/>
              <a:gd name="connsiteX17" fmla="*/ 371963 w 552598"/>
              <a:gd name="connsiteY17" fmla="*/ 170012 h 605921"/>
              <a:gd name="connsiteX18" fmla="*/ 388118 w 552598"/>
              <a:gd name="connsiteY18" fmla="*/ 170012 h 605921"/>
              <a:gd name="connsiteX19" fmla="*/ 410215 w 552598"/>
              <a:gd name="connsiteY19" fmla="*/ 192077 h 605921"/>
              <a:gd name="connsiteX20" fmla="*/ 410215 w 552598"/>
              <a:gd name="connsiteY20" fmla="*/ 208209 h 605921"/>
              <a:gd name="connsiteX21" fmla="*/ 391832 w 552598"/>
              <a:gd name="connsiteY21" fmla="*/ 226566 h 605921"/>
              <a:gd name="connsiteX22" fmla="*/ 412628 w 552598"/>
              <a:gd name="connsiteY22" fmla="*/ 276630 h 605921"/>
              <a:gd name="connsiteX23" fmla="*/ 438625 w 552598"/>
              <a:gd name="connsiteY23" fmla="*/ 276630 h 605921"/>
              <a:gd name="connsiteX24" fmla="*/ 450137 w 552598"/>
              <a:gd name="connsiteY24" fmla="*/ 288126 h 605921"/>
              <a:gd name="connsiteX25" fmla="*/ 450137 w 552598"/>
              <a:gd name="connsiteY25" fmla="*/ 319277 h 605921"/>
              <a:gd name="connsiteX26" fmla="*/ 438625 w 552598"/>
              <a:gd name="connsiteY26" fmla="*/ 330773 h 605921"/>
              <a:gd name="connsiteX27" fmla="*/ 412628 w 552598"/>
              <a:gd name="connsiteY27" fmla="*/ 330773 h 605921"/>
              <a:gd name="connsiteX28" fmla="*/ 391832 w 552598"/>
              <a:gd name="connsiteY28" fmla="*/ 380838 h 605921"/>
              <a:gd name="connsiteX29" fmla="*/ 410215 w 552598"/>
              <a:gd name="connsiteY29" fmla="*/ 399102 h 605921"/>
              <a:gd name="connsiteX30" fmla="*/ 410215 w 552598"/>
              <a:gd name="connsiteY30" fmla="*/ 415326 h 605921"/>
              <a:gd name="connsiteX31" fmla="*/ 388118 w 552598"/>
              <a:gd name="connsiteY31" fmla="*/ 437299 h 605921"/>
              <a:gd name="connsiteX32" fmla="*/ 371963 w 552598"/>
              <a:gd name="connsiteY32" fmla="*/ 437299 h 605921"/>
              <a:gd name="connsiteX33" fmla="*/ 353580 w 552598"/>
              <a:gd name="connsiteY33" fmla="*/ 419035 h 605921"/>
              <a:gd name="connsiteX34" fmla="*/ 303445 w 552598"/>
              <a:gd name="connsiteY34" fmla="*/ 439802 h 605921"/>
              <a:gd name="connsiteX35" fmla="*/ 303445 w 552598"/>
              <a:gd name="connsiteY35" fmla="*/ 465761 h 605921"/>
              <a:gd name="connsiteX36" fmla="*/ 291932 w 552598"/>
              <a:gd name="connsiteY36" fmla="*/ 477257 h 605921"/>
              <a:gd name="connsiteX37" fmla="*/ 260737 w 552598"/>
              <a:gd name="connsiteY37" fmla="*/ 477257 h 605921"/>
              <a:gd name="connsiteX38" fmla="*/ 249224 w 552598"/>
              <a:gd name="connsiteY38" fmla="*/ 465761 h 605921"/>
              <a:gd name="connsiteX39" fmla="*/ 249224 w 552598"/>
              <a:gd name="connsiteY39" fmla="*/ 439802 h 605921"/>
              <a:gd name="connsiteX40" fmla="*/ 199089 w 552598"/>
              <a:gd name="connsiteY40" fmla="*/ 419035 h 605921"/>
              <a:gd name="connsiteX41" fmla="*/ 180799 w 552598"/>
              <a:gd name="connsiteY41" fmla="*/ 437299 h 605921"/>
              <a:gd name="connsiteX42" fmla="*/ 164551 w 552598"/>
              <a:gd name="connsiteY42" fmla="*/ 437299 h 605921"/>
              <a:gd name="connsiteX43" fmla="*/ 142547 w 552598"/>
              <a:gd name="connsiteY43" fmla="*/ 415326 h 605921"/>
              <a:gd name="connsiteX44" fmla="*/ 142547 w 552598"/>
              <a:gd name="connsiteY44" fmla="*/ 399102 h 605921"/>
              <a:gd name="connsiteX45" fmla="*/ 160837 w 552598"/>
              <a:gd name="connsiteY45" fmla="*/ 380838 h 605921"/>
              <a:gd name="connsiteX46" fmla="*/ 140041 w 552598"/>
              <a:gd name="connsiteY46" fmla="*/ 330773 h 605921"/>
              <a:gd name="connsiteX47" fmla="*/ 114044 w 552598"/>
              <a:gd name="connsiteY47" fmla="*/ 330773 h 605921"/>
              <a:gd name="connsiteX48" fmla="*/ 102532 w 552598"/>
              <a:gd name="connsiteY48" fmla="*/ 319277 h 605921"/>
              <a:gd name="connsiteX49" fmla="*/ 102532 w 552598"/>
              <a:gd name="connsiteY49" fmla="*/ 288126 h 605921"/>
              <a:gd name="connsiteX50" fmla="*/ 114044 w 552598"/>
              <a:gd name="connsiteY50" fmla="*/ 276630 h 605921"/>
              <a:gd name="connsiteX51" fmla="*/ 140041 w 552598"/>
              <a:gd name="connsiteY51" fmla="*/ 276630 h 605921"/>
              <a:gd name="connsiteX52" fmla="*/ 160837 w 552598"/>
              <a:gd name="connsiteY52" fmla="*/ 226566 h 605921"/>
              <a:gd name="connsiteX53" fmla="*/ 142547 w 552598"/>
              <a:gd name="connsiteY53" fmla="*/ 208209 h 605921"/>
              <a:gd name="connsiteX54" fmla="*/ 142547 w 552598"/>
              <a:gd name="connsiteY54" fmla="*/ 192077 h 605921"/>
              <a:gd name="connsiteX55" fmla="*/ 164551 w 552598"/>
              <a:gd name="connsiteY55" fmla="*/ 170012 h 605921"/>
              <a:gd name="connsiteX56" fmla="*/ 180799 w 552598"/>
              <a:gd name="connsiteY56" fmla="*/ 170012 h 605921"/>
              <a:gd name="connsiteX57" fmla="*/ 199089 w 552598"/>
              <a:gd name="connsiteY57" fmla="*/ 188369 h 605921"/>
              <a:gd name="connsiteX58" fmla="*/ 249224 w 552598"/>
              <a:gd name="connsiteY58" fmla="*/ 167602 h 605921"/>
              <a:gd name="connsiteX59" fmla="*/ 249224 w 552598"/>
              <a:gd name="connsiteY59" fmla="*/ 141642 h 605921"/>
              <a:gd name="connsiteX60" fmla="*/ 260737 w 552598"/>
              <a:gd name="connsiteY60" fmla="*/ 130146 h 605921"/>
              <a:gd name="connsiteX61" fmla="*/ 438507 w 552598"/>
              <a:gd name="connsiteY61" fmla="*/ 79551 h 605921"/>
              <a:gd name="connsiteX62" fmla="*/ 552598 w 552598"/>
              <a:gd name="connsiteY62" fmla="*/ 302952 h 605921"/>
              <a:gd name="connsiteX63" fmla="*/ 276329 w 552598"/>
              <a:gd name="connsiteY63" fmla="*/ 578821 h 605921"/>
              <a:gd name="connsiteX64" fmla="*/ 276329 w 552598"/>
              <a:gd name="connsiteY64" fmla="*/ 602737 h 605921"/>
              <a:gd name="connsiteX65" fmla="*/ 271316 w 552598"/>
              <a:gd name="connsiteY65" fmla="*/ 605332 h 605921"/>
              <a:gd name="connsiteX66" fmla="*/ 206426 w 552598"/>
              <a:gd name="connsiteY66" fmla="*/ 560837 h 605921"/>
              <a:gd name="connsiteX67" fmla="*/ 206426 w 552598"/>
              <a:gd name="connsiteY67" fmla="*/ 555553 h 605921"/>
              <a:gd name="connsiteX68" fmla="*/ 271316 w 552598"/>
              <a:gd name="connsiteY68" fmla="*/ 511059 h 605921"/>
              <a:gd name="connsiteX69" fmla="*/ 276329 w 552598"/>
              <a:gd name="connsiteY69" fmla="*/ 513654 h 605921"/>
              <a:gd name="connsiteX70" fmla="*/ 276329 w 552598"/>
              <a:gd name="connsiteY70" fmla="*/ 537663 h 605921"/>
              <a:gd name="connsiteX71" fmla="*/ 511381 w 552598"/>
              <a:gd name="connsiteY71" fmla="*/ 302952 h 605921"/>
              <a:gd name="connsiteX72" fmla="*/ 414278 w 552598"/>
              <a:gd name="connsiteY72" fmla="*/ 112830 h 605921"/>
              <a:gd name="connsiteX73" fmla="*/ 281414 w 552598"/>
              <a:gd name="connsiteY73" fmla="*/ 589 h 605921"/>
              <a:gd name="connsiteX74" fmla="*/ 346313 w 552598"/>
              <a:gd name="connsiteY74" fmla="*/ 45086 h 605921"/>
              <a:gd name="connsiteX75" fmla="*/ 346313 w 552598"/>
              <a:gd name="connsiteY75" fmla="*/ 50277 h 605921"/>
              <a:gd name="connsiteX76" fmla="*/ 281414 w 552598"/>
              <a:gd name="connsiteY76" fmla="*/ 94775 h 605921"/>
              <a:gd name="connsiteX77" fmla="*/ 276308 w 552598"/>
              <a:gd name="connsiteY77" fmla="*/ 92179 h 605921"/>
              <a:gd name="connsiteX78" fmla="*/ 276308 w 552598"/>
              <a:gd name="connsiteY78" fmla="*/ 68262 h 605921"/>
              <a:gd name="connsiteX79" fmla="*/ 41223 w 552598"/>
              <a:gd name="connsiteY79" fmla="*/ 303077 h 605921"/>
              <a:gd name="connsiteX80" fmla="*/ 138432 w 552598"/>
              <a:gd name="connsiteY80" fmla="*/ 493302 h 605921"/>
              <a:gd name="connsiteX81" fmla="*/ 114200 w 552598"/>
              <a:gd name="connsiteY81" fmla="*/ 526582 h 605921"/>
              <a:gd name="connsiteX82" fmla="*/ 0 w 552598"/>
              <a:gd name="connsiteY82" fmla="*/ 303077 h 605921"/>
              <a:gd name="connsiteX83" fmla="*/ 276308 w 552598"/>
              <a:gd name="connsiteY83" fmla="*/ 27195 h 605921"/>
              <a:gd name="connsiteX84" fmla="*/ 276308 w 552598"/>
              <a:gd name="connsiteY84" fmla="*/ 3185 h 605921"/>
              <a:gd name="connsiteX85" fmla="*/ 281414 w 552598"/>
              <a:gd name="connsiteY85" fmla="*/ 589 h 60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52598" h="605921">
                <a:moveTo>
                  <a:pt x="257952" y="238897"/>
                </a:moveTo>
                <a:cubicBezTo>
                  <a:pt x="255074" y="238897"/>
                  <a:pt x="252845" y="241122"/>
                  <a:pt x="252845" y="243996"/>
                </a:cubicBezTo>
                <a:lnTo>
                  <a:pt x="252845" y="308986"/>
                </a:lnTo>
                <a:lnTo>
                  <a:pt x="228056" y="308986"/>
                </a:lnTo>
                <a:cubicBezTo>
                  <a:pt x="225364" y="308986"/>
                  <a:pt x="223878" y="311953"/>
                  <a:pt x="225642" y="314085"/>
                </a:cubicBezTo>
                <a:lnTo>
                  <a:pt x="273271" y="372123"/>
                </a:lnTo>
                <a:cubicBezTo>
                  <a:pt x="274849" y="373977"/>
                  <a:pt x="277727" y="373977"/>
                  <a:pt x="279306" y="372123"/>
                </a:cubicBezTo>
                <a:lnTo>
                  <a:pt x="327027" y="314085"/>
                </a:lnTo>
                <a:cubicBezTo>
                  <a:pt x="328605" y="311953"/>
                  <a:pt x="327213" y="308894"/>
                  <a:pt x="324520" y="308986"/>
                </a:cubicBezTo>
                <a:lnTo>
                  <a:pt x="299731" y="308986"/>
                </a:lnTo>
                <a:lnTo>
                  <a:pt x="299731" y="243996"/>
                </a:lnTo>
                <a:cubicBezTo>
                  <a:pt x="299731" y="241122"/>
                  <a:pt x="297503" y="238897"/>
                  <a:pt x="294718" y="238897"/>
                </a:cubicBezTo>
                <a:close/>
                <a:moveTo>
                  <a:pt x="260737" y="130146"/>
                </a:moveTo>
                <a:lnTo>
                  <a:pt x="291932" y="130146"/>
                </a:lnTo>
                <a:cubicBezTo>
                  <a:pt x="298431" y="130146"/>
                  <a:pt x="303445" y="135338"/>
                  <a:pt x="303445" y="141642"/>
                </a:cubicBezTo>
                <a:lnTo>
                  <a:pt x="303445" y="167602"/>
                </a:lnTo>
                <a:cubicBezTo>
                  <a:pt x="321642" y="171125"/>
                  <a:pt x="338632" y="178356"/>
                  <a:pt x="353580" y="188369"/>
                </a:cubicBezTo>
                <a:lnTo>
                  <a:pt x="371963" y="170012"/>
                </a:lnTo>
                <a:cubicBezTo>
                  <a:pt x="376420" y="165562"/>
                  <a:pt x="383661" y="165562"/>
                  <a:pt x="388118" y="170012"/>
                </a:cubicBezTo>
                <a:lnTo>
                  <a:pt x="410215" y="192077"/>
                </a:lnTo>
                <a:cubicBezTo>
                  <a:pt x="414671" y="196528"/>
                  <a:pt x="414671" y="203759"/>
                  <a:pt x="410215" y="208209"/>
                </a:cubicBezTo>
                <a:lnTo>
                  <a:pt x="391832" y="226566"/>
                </a:lnTo>
                <a:cubicBezTo>
                  <a:pt x="401859" y="241400"/>
                  <a:pt x="409100" y="258459"/>
                  <a:pt x="412628" y="276630"/>
                </a:cubicBezTo>
                <a:lnTo>
                  <a:pt x="438625" y="276630"/>
                </a:lnTo>
                <a:cubicBezTo>
                  <a:pt x="445124" y="276630"/>
                  <a:pt x="450137" y="281822"/>
                  <a:pt x="450137" y="288126"/>
                </a:cubicBezTo>
                <a:lnTo>
                  <a:pt x="450137" y="319277"/>
                </a:lnTo>
                <a:cubicBezTo>
                  <a:pt x="450137" y="325674"/>
                  <a:pt x="444938" y="330773"/>
                  <a:pt x="438625" y="330773"/>
                </a:cubicBezTo>
                <a:lnTo>
                  <a:pt x="412628" y="330773"/>
                </a:lnTo>
                <a:cubicBezTo>
                  <a:pt x="409100" y="348945"/>
                  <a:pt x="401859" y="365818"/>
                  <a:pt x="391832" y="380838"/>
                </a:cubicBezTo>
                <a:lnTo>
                  <a:pt x="410215" y="399102"/>
                </a:lnTo>
                <a:cubicBezTo>
                  <a:pt x="414671" y="403552"/>
                  <a:pt x="414671" y="410876"/>
                  <a:pt x="410215" y="415326"/>
                </a:cubicBezTo>
                <a:lnTo>
                  <a:pt x="388118" y="437299"/>
                </a:lnTo>
                <a:cubicBezTo>
                  <a:pt x="383661" y="441749"/>
                  <a:pt x="376420" y="441749"/>
                  <a:pt x="371963" y="437299"/>
                </a:cubicBezTo>
                <a:lnTo>
                  <a:pt x="353580" y="419035"/>
                </a:lnTo>
                <a:cubicBezTo>
                  <a:pt x="338725" y="429047"/>
                  <a:pt x="321642" y="436186"/>
                  <a:pt x="303445" y="439802"/>
                </a:cubicBezTo>
                <a:lnTo>
                  <a:pt x="303445" y="465761"/>
                </a:lnTo>
                <a:cubicBezTo>
                  <a:pt x="303445" y="472158"/>
                  <a:pt x="298246" y="477257"/>
                  <a:pt x="291932" y="477257"/>
                </a:cubicBezTo>
                <a:lnTo>
                  <a:pt x="260737" y="477257"/>
                </a:lnTo>
                <a:cubicBezTo>
                  <a:pt x="254331" y="477257"/>
                  <a:pt x="249224" y="472065"/>
                  <a:pt x="249224" y="465761"/>
                </a:cubicBezTo>
                <a:lnTo>
                  <a:pt x="249224" y="439802"/>
                </a:lnTo>
                <a:cubicBezTo>
                  <a:pt x="231027" y="436186"/>
                  <a:pt x="214130" y="429047"/>
                  <a:pt x="199089" y="419035"/>
                </a:cubicBezTo>
                <a:lnTo>
                  <a:pt x="180799" y="437299"/>
                </a:lnTo>
                <a:cubicBezTo>
                  <a:pt x="176342" y="441749"/>
                  <a:pt x="169008" y="441749"/>
                  <a:pt x="164551" y="437299"/>
                </a:cubicBezTo>
                <a:lnTo>
                  <a:pt x="142547" y="415326"/>
                </a:lnTo>
                <a:cubicBezTo>
                  <a:pt x="138091" y="410876"/>
                  <a:pt x="138091" y="403552"/>
                  <a:pt x="142547" y="399102"/>
                </a:cubicBezTo>
                <a:lnTo>
                  <a:pt x="160837" y="380838"/>
                </a:lnTo>
                <a:cubicBezTo>
                  <a:pt x="150810" y="366004"/>
                  <a:pt x="143661" y="348945"/>
                  <a:pt x="140041" y="330773"/>
                </a:cubicBezTo>
                <a:lnTo>
                  <a:pt x="114044" y="330773"/>
                </a:lnTo>
                <a:cubicBezTo>
                  <a:pt x="107638" y="330773"/>
                  <a:pt x="102532" y="325582"/>
                  <a:pt x="102532" y="319277"/>
                </a:cubicBezTo>
                <a:lnTo>
                  <a:pt x="102532" y="288126"/>
                </a:lnTo>
                <a:cubicBezTo>
                  <a:pt x="102532" y="281636"/>
                  <a:pt x="107731" y="276630"/>
                  <a:pt x="114044" y="276630"/>
                </a:cubicBezTo>
                <a:lnTo>
                  <a:pt x="140041" y="276630"/>
                </a:lnTo>
                <a:cubicBezTo>
                  <a:pt x="143661" y="258459"/>
                  <a:pt x="150810" y="241492"/>
                  <a:pt x="160837" y="226566"/>
                </a:cubicBezTo>
                <a:lnTo>
                  <a:pt x="142547" y="208209"/>
                </a:lnTo>
                <a:cubicBezTo>
                  <a:pt x="138091" y="203759"/>
                  <a:pt x="138091" y="196528"/>
                  <a:pt x="142547" y="192077"/>
                </a:cubicBezTo>
                <a:lnTo>
                  <a:pt x="164551" y="170012"/>
                </a:lnTo>
                <a:cubicBezTo>
                  <a:pt x="169008" y="165562"/>
                  <a:pt x="176342" y="165562"/>
                  <a:pt x="180799" y="170012"/>
                </a:cubicBezTo>
                <a:lnTo>
                  <a:pt x="199089" y="188369"/>
                </a:lnTo>
                <a:cubicBezTo>
                  <a:pt x="213944" y="178356"/>
                  <a:pt x="231027" y="171125"/>
                  <a:pt x="249224" y="167602"/>
                </a:cubicBezTo>
                <a:lnTo>
                  <a:pt x="249224" y="141642"/>
                </a:lnTo>
                <a:cubicBezTo>
                  <a:pt x="249224" y="135153"/>
                  <a:pt x="254424" y="130146"/>
                  <a:pt x="260737" y="130146"/>
                </a:cubicBezTo>
                <a:close/>
                <a:moveTo>
                  <a:pt x="438507" y="79551"/>
                </a:moveTo>
                <a:cubicBezTo>
                  <a:pt x="510081" y="131462"/>
                  <a:pt x="552598" y="214890"/>
                  <a:pt x="552598" y="302952"/>
                </a:cubicBezTo>
                <a:cubicBezTo>
                  <a:pt x="552598" y="455069"/>
                  <a:pt x="428760" y="578821"/>
                  <a:pt x="276329" y="578821"/>
                </a:cubicBezTo>
                <a:lnTo>
                  <a:pt x="276329" y="602737"/>
                </a:lnTo>
                <a:cubicBezTo>
                  <a:pt x="276329" y="605332"/>
                  <a:pt x="273358" y="606815"/>
                  <a:pt x="271316" y="605332"/>
                </a:cubicBezTo>
                <a:lnTo>
                  <a:pt x="206426" y="560837"/>
                </a:lnTo>
                <a:cubicBezTo>
                  <a:pt x="204569" y="559539"/>
                  <a:pt x="204569" y="556759"/>
                  <a:pt x="206426" y="555553"/>
                </a:cubicBezTo>
                <a:lnTo>
                  <a:pt x="271316" y="511059"/>
                </a:lnTo>
                <a:cubicBezTo>
                  <a:pt x="273544" y="509575"/>
                  <a:pt x="276329" y="511059"/>
                  <a:pt x="276329" y="513654"/>
                </a:cubicBezTo>
                <a:lnTo>
                  <a:pt x="276329" y="537663"/>
                </a:lnTo>
                <a:cubicBezTo>
                  <a:pt x="405923" y="537663"/>
                  <a:pt x="511381" y="432358"/>
                  <a:pt x="511381" y="302952"/>
                </a:cubicBezTo>
                <a:cubicBezTo>
                  <a:pt x="511381" y="228053"/>
                  <a:pt x="475176" y="156954"/>
                  <a:pt x="414278" y="112830"/>
                </a:cubicBezTo>
                <a:close/>
                <a:moveTo>
                  <a:pt x="281414" y="589"/>
                </a:moveTo>
                <a:lnTo>
                  <a:pt x="346313" y="45086"/>
                </a:lnTo>
                <a:cubicBezTo>
                  <a:pt x="348170" y="46384"/>
                  <a:pt x="348170" y="49072"/>
                  <a:pt x="346313" y="50277"/>
                </a:cubicBezTo>
                <a:lnTo>
                  <a:pt x="281414" y="94775"/>
                </a:lnTo>
                <a:cubicBezTo>
                  <a:pt x="279186" y="96258"/>
                  <a:pt x="276308" y="94775"/>
                  <a:pt x="276308" y="92179"/>
                </a:cubicBezTo>
                <a:lnTo>
                  <a:pt x="276308" y="68262"/>
                </a:lnTo>
                <a:cubicBezTo>
                  <a:pt x="146695" y="68262"/>
                  <a:pt x="41223" y="173665"/>
                  <a:pt x="41223" y="303077"/>
                </a:cubicBezTo>
                <a:cubicBezTo>
                  <a:pt x="41223" y="377980"/>
                  <a:pt x="77526" y="449176"/>
                  <a:pt x="138432" y="493302"/>
                </a:cubicBezTo>
                <a:lnTo>
                  <a:pt x="114200" y="526582"/>
                </a:lnTo>
                <a:cubicBezTo>
                  <a:pt x="42709" y="474762"/>
                  <a:pt x="0" y="391237"/>
                  <a:pt x="0" y="303077"/>
                </a:cubicBezTo>
                <a:cubicBezTo>
                  <a:pt x="0" y="150953"/>
                  <a:pt x="123948" y="27195"/>
                  <a:pt x="276308" y="27195"/>
                </a:cubicBezTo>
                <a:lnTo>
                  <a:pt x="276308" y="3185"/>
                </a:lnTo>
                <a:cubicBezTo>
                  <a:pt x="276308" y="589"/>
                  <a:pt x="279279" y="-894"/>
                  <a:pt x="281414" y="58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" name="out-of-basket-commercial-symbol_49779"/>
          <p:cNvSpPr>
            <a:spLocks noChangeAspect="1"/>
          </p:cNvSpPr>
          <p:nvPr/>
        </p:nvSpPr>
        <p:spPr bwMode="auto">
          <a:xfrm>
            <a:off x="264417" y="4630099"/>
            <a:ext cx="439353" cy="239666"/>
          </a:xfrm>
          <a:custGeom>
            <a:avLst/>
            <a:gdLst>
              <a:gd name="connsiteX0" fmla="*/ 536142 w 607561"/>
              <a:gd name="connsiteY0" fmla="*/ 232322 h 331424"/>
              <a:gd name="connsiteX1" fmla="*/ 546553 w 607561"/>
              <a:gd name="connsiteY1" fmla="*/ 245924 h 331424"/>
              <a:gd name="connsiteX2" fmla="*/ 541926 w 607561"/>
              <a:gd name="connsiteY2" fmla="*/ 279795 h 331424"/>
              <a:gd name="connsiteX3" fmla="*/ 530002 w 607561"/>
              <a:gd name="connsiteY3" fmla="*/ 290285 h 331424"/>
              <a:gd name="connsiteX4" fmla="*/ 528312 w 607561"/>
              <a:gd name="connsiteY4" fmla="*/ 290107 h 331424"/>
              <a:gd name="connsiteX5" fmla="*/ 517990 w 607561"/>
              <a:gd name="connsiteY5" fmla="*/ 276506 h 331424"/>
              <a:gd name="connsiteX6" fmla="*/ 522528 w 607561"/>
              <a:gd name="connsiteY6" fmla="*/ 242724 h 331424"/>
              <a:gd name="connsiteX7" fmla="*/ 536142 w 607561"/>
              <a:gd name="connsiteY7" fmla="*/ 232322 h 331424"/>
              <a:gd name="connsiteX8" fmla="*/ 541312 w 607561"/>
              <a:gd name="connsiteY8" fmla="*/ 194923 h 331424"/>
              <a:gd name="connsiteX9" fmla="*/ 551634 w 607561"/>
              <a:gd name="connsiteY9" fmla="*/ 208545 h 331424"/>
              <a:gd name="connsiteX10" fmla="*/ 551189 w 607561"/>
              <a:gd name="connsiteY10" fmla="*/ 212106 h 331424"/>
              <a:gd name="connsiteX11" fmla="*/ 539177 w 607561"/>
              <a:gd name="connsiteY11" fmla="*/ 222612 h 331424"/>
              <a:gd name="connsiteX12" fmla="*/ 537575 w 607561"/>
              <a:gd name="connsiteY12" fmla="*/ 222523 h 331424"/>
              <a:gd name="connsiteX13" fmla="*/ 527164 w 607561"/>
              <a:gd name="connsiteY13" fmla="*/ 208901 h 331424"/>
              <a:gd name="connsiteX14" fmla="*/ 527698 w 607561"/>
              <a:gd name="connsiteY14" fmla="*/ 205251 h 331424"/>
              <a:gd name="connsiteX15" fmla="*/ 541312 w 607561"/>
              <a:gd name="connsiteY15" fmla="*/ 194923 h 331424"/>
              <a:gd name="connsiteX16" fmla="*/ 232589 w 607561"/>
              <a:gd name="connsiteY16" fmla="*/ 160009 h 331424"/>
              <a:gd name="connsiteX17" fmla="*/ 36124 w 607561"/>
              <a:gd name="connsiteY17" fmla="*/ 178137 h 331424"/>
              <a:gd name="connsiteX18" fmla="*/ 47963 w 607561"/>
              <a:gd name="connsiteY18" fmla="*/ 306187 h 331424"/>
              <a:gd name="connsiteX19" fmla="*/ 224221 w 607561"/>
              <a:gd name="connsiteY19" fmla="*/ 289926 h 331424"/>
              <a:gd name="connsiteX20" fmla="*/ 260719 w 607561"/>
              <a:gd name="connsiteY20" fmla="*/ 229322 h 331424"/>
              <a:gd name="connsiteX21" fmla="*/ 213361 w 607561"/>
              <a:gd name="connsiteY21" fmla="*/ 212704 h 331424"/>
              <a:gd name="connsiteX22" fmla="*/ 205794 w 607561"/>
              <a:gd name="connsiteY22" fmla="*/ 204885 h 331424"/>
              <a:gd name="connsiteX23" fmla="*/ 207574 w 607561"/>
              <a:gd name="connsiteY23" fmla="*/ 194221 h 331424"/>
              <a:gd name="connsiteX24" fmla="*/ 363940 w 607561"/>
              <a:gd name="connsiteY24" fmla="*/ 148081 h 331424"/>
              <a:gd name="connsiteX25" fmla="*/ 328164 w 607561"/>
              <a:gd name="connsiteY25" fmla="*/ 179009 h 331424"/>
              <a:gd name="connsiteX26" fmla="*/ 369280 w 607561"/>
              <a:gd name="connsiteY26" fmla="*/ 205137 h 331424"/>
              <a:gd name="connsiteX27" fmla="*/ 374798 w 607561"/>
              <a:gd name="connsiteY27" fmla="*/ 213847 h 331424"/>
              <a:gd name="connsiteX28" fmla="*/ 371505 w 607561"/>
              <a:gd name="connsiteY28" fmla="*/ 223712 h 331424"/>
              <a:gd name="connsiteX29" fmla="*/ 324337 w 607561"/>
              <a:gd name="connsiteY29" fmla="*/ 272504 h 331424"/>
              <a:gd name="connsiteX30" fmla="*/ 548518 w 607561"/>
              <a:gd name="connsiteY30" fmla="*/ 302988 h 331424"/>
              <a:gd name="connsiteX31" fmla="*/ 565872 w 607561"/>
              <a:gd name="connsiteY31" fmla="*/ 175542 h 331424"/>
              <a:gd name="connsiteX32" fmla="*/ 251550 w 607561"/>
              <a:gd name="connsiteY32" fmla="*/ 99850 h 331424"/>
              <a:gd name="connsiteX33" fmla="*/ 30783 w 607561"/>
              <a:gd name="connsiteY33" fmla="*/ 120199 h 331424"/>
              <a:gd name="connsiteX34" fmla="*/ 33898 w 607561"/>
              <a:gd name="connsiteY34" fmla="*/ 154056 h 331424"/>
              <a:gd name="connsiteX35" fmla="*/ 251550 w 607561"/>
              <a:gd name="connsiteY35" fmla="*/ 133973 h 331424"/>
              <a:gd name="connsiteX36" fmla="*/ 266149 w 607561"/>
              <a:gd name="connsiteY36" fmla="*/ 113979 h 331424"/>
              <a:gd name="connsiteX37" fmla="*/ 395712 w 607561"/>
              <a:gd name="connsiteY37" fmla="*/ 93601 h 331424"/>
              <a:gd name="connsiteX38" fmla="*/ 401141 w 607561"/>
              <a:gd name="connsiteY38" fmla="*/ 102133 h 331424"/>
              <a:gd name="connsiteX39" fmla="*/ 398916 w 607561"/>
              <a:gd name="connsiteY39" fmla="*/ 117863 h 331424"/>
              <a:gd name="connsiteX40" fmla="*/ 388325 w 607561"/>
              <a:gd name="connsiteY40" fmla="*/ 127017 h 331424"/>
              <a:gd name="connsiteX41" fmla="*/ 569165 w 607561"/>
              <a:gd name="connsiteY41" fmla="*/ 151635 h 331424"/>
              <a:gd name="connsiteX42" fmla="*/ 573793 w 607561"/>
              <a:gd name="connsiteY42" fmla="*/ 117863 h 331424"/>
              <a:gd name="connsiteX43" fmla="*/ 195023 w 607561"/>
              <a:gd name="connsiteY43" fmla="*/ 45111 h 331424"/>
              <a:gd name="connsiteX44" fmla="*/ 25263 w 607561"/>
              <a:gd name="connsiteY44" fmla="*/ 60751 h 331424"/>
              <a:gd name="connsiteX45" fmla="*/ 28557 w 607561"/>
              <a:gd name="connsiteY45" fmla="*/ 96118 h 331424"/>
              <a:gd name="connsiteX46" fmla="*/ 228672 w 607561"/>
              <a:gd name="connsiteY46" fmla="*/ 77634 h 331424"/>
              <a:gd name="connsiteX47" fmla="*/ 352994 w 607561"/>
              <a:gd name="connsiteY47" fmla="*/ 27657 h 331424"/>
              <a:gd name="connsiteX48" fmla="*/ 378358 w 607561"/>
              <a:gd name="connsiteY48" fmla="*/ 66850 h 331424"/>
              <a:gd name="connsiteX49" fmla="*/ 577085 w 607561"/>
              <a:gd name="connsiteY49" fmla="*/ 93956 h 331424"/>
              <a:gd name="connsiteX50" fmla="*/ 581891 w 607561"/>
              <a:gd name="connsiteY50" fmla="*/ 58762 h 331424"/>
              <a:gd name="connsiteX51" fmla="*/ 198405 w 607561"/>
              <a:gd name="connsiteY51" fmla="*/ 20585 h 331424"/>
              <a:gd name="connsiteX52" fmla="*/ 207930 w 607561"/>
              <a:gd name="connsiteY52" fmla="*/ 23962 h 331424"/>
              <a:gd name="connsiteX53" fmla="*/ 290540 w 607561"/>
              <a:gd name="connsiteY53" fmla="*/ 103938 h 331424"/>
              <a:gd name="connsiteX54" fmla="*/ 291964 w 607561"/>
              <a:gd name="connsiteY54" fmla="*/ 119755 h 331424"/>
              <a:gd name="connsiteX55" fmla="*/ 236772 w 607561"/>
              <a:gd name="connsiteY55" fmla="*/ 195287 h 331424"/>
              <a:gd name="connsiteX56" fmla="*/ 282706 w 607561"/>
              <a:gd name="connsiteY56" fmla="*/ 211460 h 331424"/>
              <a:gd name="connsiteX57" fmla="*/ 290095 w 607561"/>
              <a:gd name="connsiteY57" fmla="*/ 218747 h 331424"/>
              <a:gd name="connsiteX58" fmla="*/ 289116 w 607561"/>
              <a:gd name="connsiteY58" fmla="*/ 229055 h 331424"/>
              <a:gd name="connsiteX59" fmla="*/ 241847 w 607561"/>
              <a:gd name="connsiteY59" fmla="*/ 307609 h 331424"/>
              <a:gd name="connsiteX60" fmla="*/ 232589 w 607561"/>
              <a:gd name="connsiteY60" fmla="*/ 313474 h 331424"/>
              <a:gd name="connsiteX61" fmla="*/ 38082 w 607561"/>
              <a:gd name="connsiteY61" fmla="*/ 331335 h 331424"/>
              <a:gd name="connsiteX62" fmla="*/ 37014 w 607561"/>
              <a:gd name="connsiteY62" fmla="*/ 331424 h 331424"/>
              <a:gd name="connsiteX63" fmla="*/ 29269 w 607561"/>
              <a:gd name="connsiteY63" fmla="*/ 328581 h 331424"/>
              <a:gd name="connsiteX64" fmla="*/ 24907 w 607561"/>
              <a:gd name="connsiteY64" fmla="*/ 320405 h 331424"/>
              <a:gd name="connsiteX65" fmla="*/ 71 w 607561"/>
              <a:gd name="connsiteY65" fmla="*/ 50976 h 331424"/>
              <a:gd name="connsiteX66" fmla="*/ 2742 w 607561"/>
              <a:gd name="connsiteY66" fmla="*/ 42179 h 331424"/>
              <a:gd name="connsiteX67" fmla="*/ 10931 w 607561"/>
              <a:gd name="connsiteY67" fmla="*/ 37824 h 331424"/>
              <a:gd name="connsiteX68" fmla="*/ 330211 w 607561"/>
              <a:gd name="connsiteY68" fmla="*/ 106 h 331424"/>
              <a:gd name="connsiteX69" fmla="*/ 597110 w 607561"/>
              <a:gd name="connsiteY69" fmla="*/ 36455 h 331424"/>
              <a:gd name="connsiteX70" fmla="*/ 607433 w 607561"/>
              <a:gd name="connsiteY70" fmla="*/ 50053 h 331424"/>
              <a:gd name="connsiteX71" fmla="*/ 570856 w 607561"/>
              <a:gd name="connsiteY71" fmla="*/ 318185 h 331424"/>
              <a:gd name="connsiteX72" fmla="*/ 566228 w 607561"/>
              <a:gd name="connsiteY72" fmla="*/ 326184 h 331424"/>
              <a:gd name="connsiteX73" fmla="*/ 558841 w 607561"/>
              <a:gd name="connsiteY73" fmla="*/ 328672 h 331424"/>
              <a:gd name="connsiteX74" fmla="*/ 557239 w 607561"/>
              <a:gd name="connsiteY74" fmla="*/ 328583 h 331424"/>
              <a:gd name="connsiteX75" fmla="*/ 297371 w 607561"/>
              <a:gd name="connsiteY75" fmla="*/ 293212 h 331424"/>
              <a:gd name="connsiteX76" fmla="*/ 287582 w 607561"/>
              <a:gd name="connsiteY76" fmla="*/ 285213 h 331424"/>
              <a:gd name="connsiteX77" fmla="*/ 290341 w 607561"/>
              <a:gd name="connsiteY77" fmla="*/ 272860 h 331424"/>
              <a:gd name="connsiteX78" fmla="*/ 343738 w 607561"/>
              <a:gd name="connsiteY78" fmla="*/ 217580 h 331424"/>
              <a:gd name="connsiteX79" fmla="*/ 301376 w 607561"/>
              <a:gd name="connsiteY79" fmla="*/ 190740 h 331424"/>
              <a:gd name="connsiteX80" fmla="*/ 295859 w 607561"/>
              <a:gd name="connsiteY80" fmla="*/ 181408 h 331424"/>
              <a:gd name="connsiteX81" fmla="*/ 299952 w 607561"/>
              <a:gd name="connsiteY81" fmla="*/ 171365 h 331424"/>
              <a:gd name="connsiteX82" fmla="*/ 375154 w 607561"/>
              <a:gd name="connsiteY82" fmla="*/ 106399 h 331424"/>
              <a:gd name="connsiteX83" fmla="*/ 318374 w 607561"/>
              <a:gd name="connsiteY83" fmla="*/ 18680 h 331424"/>
              <a:gd name="connsiteX84" fmla="*/ 318374 w 607561"/>
              <a:gd name="connsiteY84" fmla="*/ 5616 h 331424"/>
              <a:gd name="connsiteX85" fmla="*/ 330211 w 607561"/>
              <a:gd name="connsiteY85" fmla="*/ 106 h 3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7561" h="331424">
                <a:moveTo>
                  <a:pt x="536142" y="232322"/>
                </a:moveTo>
                <a:cubicBezTo>
                  <a:pt x="542816" y="233211"/>
                  <a:pt x="547443" y="239345"/>
                  <a:pt x="546553" y="245924"/>
                </a:cubicBezTo>
                <a:lnTo>
                  <a:pt x="541926" y="279795"/>
                </a:lnTo>
                <a:cubicBezTo>
                  <a:pt x="541125" y="285840"/>
                  <a:pt x="535964" y="290285"/>
                  <a:pt x="530002" y="290285"/>
                </a:cubicBezTo>
                <a:cubicBezTo>
                  <a:pt x="529469" y="290285"/>
                  <a:pt x="528846" y="290196"/>
                  <a:pt x="528312" y="290107"/>
                </a:cubicBezTo>
                <a:cubicBezTo>
                  <a:pt x="521727" y="289218"/>
                  <a:pt x="517100" y="283173"/>
                  <a:pt x="517990" y="276506"/>
                </a:cubicBezTo>
                <a:lnTo>
                  <a:pt x="522528" y="242724"/>
                </a:lnTo>
                <a:cubicBezTo>
                  <a:pt x="523418" y="236056"/>
                  <a:pt x="529558" y="231433"/>
                  <a:pt x="536142" y="232322"/>
                </a:cubicBezTo>
                <a:close/>
                <a:moveTo>
                  <a:pt x="541312" y="194923"/>
                </a:moveTo>
                <a:cubicBezTo>
                  <a:pt x="547897" y="195813"/>
                  <a:pt x="552524" y="201867"/>
                  <a:pt x="551634" y="208545"/>
                </a:cubicBezTo>
                <a:lnTo>
                  <a:pt x="551189" y="212106"/>
                </a:lnTo>
                <a:cubicBezTo>
                  <a:pt x="550299" y="218249"/>
                  <a:pt x="545138" y="222612"/>
                  <a:pt x="539177" y="222612"/>
                </a:cubicBezTo>
                <a:cubicBezTo>
                  <a:pt x="538643" y="222612"/>
                  <a:pt x="538109" y="222612"/>
                  <a:pt x="537575" y="222523"/>
                </a:cubicBezTo>
                <a:cubicBezTo>
                  <a:pt x="530901" y="221632"/>
                  <a:pt x="526274" y="215489"/>
                  <a:pt x="527164" y="208901"/>
                </a:cubicBezTo>
                <a:lnTo>
                  <a:pt x="527698" y="205251"/>
                </a:lnTo>
                <a:cubicBezTo>
                  <a:pt x="528588" y="198662"/>
                  <a:pt x="534638" y="194033"/>
                  <a:pt x="541312" y="194923"/>
                </a:cubicBezTo>
                <a:close/>
                <a:moveTo>
                  <a:pt x="232589" y="160009"/>
                </a:moveTo>
                <a:lnTo>
                  <a:pt x="36124" y="178137"/>
                </a:lnTo>
                <a:lnTo>
                  <a:pt x="47963" y="306187"/>
                </a:lnTo>
                <a:lnTo>
                  <a:pt x="224221" y="289926"/>
                </a:lnTo>
                <a:lnTo>
                  <a:pt x="260719" y="229322"/>
                </a:lnTo>
                <a:lnTo>
                  <a:pt x="213361" y="212704"/>
                </a:lnTo>
                <a:cubicBezTo>
                  <a:pt x="209711" y="211460"/>
                  <a:pt x="206951" y="208528"/>
                  <a:pt x="205794" y="204885"/>
                </a:cubicBezTo>
                <a:cubicBezTo>
                  <a:pt x="204637" y="201241"/>
                  <a:pt x="205349" y="197331"/>
                  <a:pt x="207574" y="194221"/>
                </a:cubicBezTo>
                <a:close/>
                <a:moveTo>
                  <a:pt x="363940" y="148081"/>
                </a:moveTo>
                <a:lnTo>
                  <a:pt x="328164" y="179009"/>
                </a:lnTo>
                <a:lnTo>
                  <a:pt x="369280" y="205137"/>
                </a:lnTo>
                <a:cubicBezTo>
                  <a:pt x="372306" y="207004"/>
                  <a:pt x="374353" y="210292"/>
                  <a:pt x="374798" y="213847"/>
                </a:cubicBezTo>
                <a:cubicBezTo>
                  <a:pt x="375243" y="217491"/>
                  <a:pt x="373997" y="221135"/>
                  <a:pt x="371505" y="223712"/>
                </a:cubicBezTo>
                <a:lnTo>
                  <a:pt x="324337" y="272504"/>
                </a:lnTo>
                <a:lnTo>
                  <a:pt x="548518" y="302988"/>
                </a:lnTo>
                <a:lnTo>
                  <a:pt x="565872" y="175542"/>
                </a:lnTo>
                <a:close/>
                <a:moveTo>
                  <a:pt x="251550" y="99850"/>
                </a:moveTo>
                <a:lnTo>
                  <a:pt x="30783" y="120199"/>
                </a:lnTo>
                <a:lnTo>
                  <a:pt x="33898" y="154056"/>
                </a:lnTo>
                <a:lnTo>
                  <a:pt x="251550" y="133973"/>
                </a:lnTo>
                <a:lnTo>
                  <a:pt x="266149" y="113979"/>
                </a:lnTo>
                <a:close/>
                <a:moveTo>
                  <a:pt x="395712" y="93601"/>
                </a:moveTo>
                <a:lnTo>
                  <a:pt x="401141" y="102133"/>
                </a:lnTo>
                <a:cubicBezTo>
                  <a:pt x="404433" y="107199"/>
                  <a:pt x="403455" y="113864"/>
                  <a:pt x="398916" y="117863"/>
                </a:cubicBezTo>
                <a:lnTo>
                  <a:pt x="388325" y="127017"/>
                </a:lnTo>
                <a:lnTo>
                  <a:pt x="569165" y="151635"/>
                </a:lnTo>
                <a:lnTo>
                  <a:pt x="573793" y="117863"/>
                </a:lnTo>
                <a:close/>
                <a:moveTo>
                  <a:pt x="195023" y="45111"/>
                </a:moveTo>
                <a:lnTo>
                  <a:pt x="25263" y="60751"/>
                </a:lnTo>
                <a:lnTo>
                  <a:pt x="28557" y="96118"/>
                </a:lnTo>
                <a:lnTo>
                  <a:pt x="228672" y="77634"/>
                </a:lnTo>
                <a:close/>
                <a:moveTo>
                  <a:pt x="352994" y="27657"/>
                </a:moveTo>
                <a:lnTo>
                  <a:pt x="378358" y="66850"/>
                </a:lnTo>
                <a:lnTo>
                  <a:pt x="577085" y="93956"/>
                </a:lnTo>
                <a:lnTo>
                  <a:pt x="581891" y="58762"/>
                </a:lnTo>
                <a:close/>
                <a:moveTo>
                  <a:pt x="198405" y="20585"/>
                </a:moveTo>
                <a:cubicBezTo>
                  <a:pt x="201877" y="20230"/>
                  <a:pt x="205349" y="21474"/>
                  <a:pt x="207930" y="23962"/>
                </a:cubicBezTo>
                <a:lnTo>
                  <a:pt x="290540" y="103938"/>
                </a:lnTo>
                <a:cubicBezTo>
                  <a:pt x="294902" y="108114"/>
                  <a:pt x="295525" y="114868"/>
                  <a:pt x="291964" y="119755"/>
                </a:cubicBezTo>
                <a:lnTo>
                  <a:pt x="236772" y="195287"/>
                </a:lnTo>
                <a:lnTo>
                  <a:pt x="282706" y="211460"/>
                </a:lnTo>
                <a:cubicBezTo>
                  <a:pt x="286178" y="212616"/>
                  <a:pt x="288849" y="215281"/>
                  <a:pt x="290095" y="218747"/>
                </a:cubicBezTo>
                <a:cubicBezTo>
                  <a:pt x="291341" y="222124"/>
                  <a:pt x="290985" y="225945"/>
                  <a:pt x="289116" y="229055"/>
                </a:cubicBezTo>
                <a:lnTo>
                  <a:pt x="241847" y="307609"/>
                </a:lnTo>
                <a:cubicBezTo>
                  <a:pt x="239888" y="310897"/>
                  <a:pt x="236416" y="313119"/>
                  <a:pt x="232589" y="313474"/>
                </a:cubicBezTo>
                <a:lnTo>
                  <a:pt x="38082" y="331335"/>
                </a:lnTo>
                <a:cubicBezTo>
                  <a:pt x="37726" y="331424"/>
                  <a:pt x="37370" y="331424"/>
                  <a:pt x="37014" y="331424"/>
                </a:cubicBezTo>
                <a:cubicBezTo>
                  <a:pt x="34165" y="331424"/>
                  <a:pt x="31406" y="330447"/>
                  <a:pt x="29269" y="328581"/>
                </a:cubicBezTo>
                <a:cubicBezTo>
                  <a:pt x="26777" y="326537"/>
                  <a:pt x="25263" y="323604"/>
                  <a:pt x="24907" y="320405"/>
                </a:cubicBezTo>
                <a:lnTo>
                  <a:pt x="71" y="50976"/>
                </a:lnTo>
                <a:cubicBezTo>
                  <a:pt x="-285" y="47777"/>
                  <a:pt x="694" y="44578"/>
                  <a:pt x="2742" y="42179"/>
                </a:cubicBezTo>
                <a:cubicBezTo>
                  <a:pt x="4789" y="39690"/>
                  <a:pt x="7816" y="38091"/>
                  <a:pt x="10931" y="37824"/>
                </a:cubicBezTo>
                <a:close/>
                <a:moveTo>
                  <a:pt x="330211" y="106"/>
                </a:moveTo>
                <a:lnTo>
                  <a:pt x="597110" y="36455"/>
                </a:lnTo>
                <a:cubicBezTo>
                  <a:pt x="603695" y="37344"/>
                  <a:pt x="608412" y="43476"/>
                  <a:pt x="607433" y="50053"/>
                </a:cubicBezTo>
                <a:lnTo>
                  <a:pt x="570856" y="318185"/>
                </a:lnTo>
                <a:cubicBezTo>
                  <a:pt x="570411" y="321385"/>
                  <a:pt x="568720" y="324229"/>
                  <a:pt x="566228" y="326184"/>
                </a:cubicBezTo>
                <a:cubicBezTo>
                  <a:pt x="564092" y="327783"/>
                  <a:pt x="561511" y="328672"/>
                  <a:pt x="558841" y="328672"/>
                </a:cubicBezTo>
                <a:cubicBezTo>
                  <a:pt x="558307" y="328672"/>
                  <a:pt x="557773" y="328672"/>
                  <a:pt x="557239" y="328583"/>
                </a:cubicBezTo>
                <a:lnTo>
                  <a:pt x="297371" y="293212"/>
                </a:lnTo>
                <a:cubicBezTo>
                  <a:pt x="292833" y="292590"/>
                  <a:pt x="289095" y="289479"/>
                  <a:pt x="287582" y="285213"/>
                </a:cubicBezTo>
                <a:cubicBezTo>
                  <a:pt x="286069" y="280858"/>
                  <a:pt x="287137" y="276059"/>
                  <a:pt x="290341" y="272860"/>
                </a:cubicBezTo>
                <a:lnTo>
                  <a:pt x="343738" y="217580"/>
                </a:lnTo>
                <a:lnTo>
                  <a:pt x="301376" y="190740"/>
                </a:lnTo>
                <a:cubicBezTo>
                  <a:pt x="298172" y="188696"/>
                  <a:pt x="296126" y="185230"/>
                  <a:pt x="295859" y="181408"/>
                </a:cubicBezTo>
                <a:cubicBezTo>
                  <a:pt x="295503" y="177587"/>
                  <a:pt x="297104" y="173854"/>
                  <a:pt x="299952" y="171365"/>
                </a:cubicBezTo>
                <a:lnTo>
                  <a:pt x="375154" y="106399"/>
                </a:lnTo>
                <a:lnTo>
                  <a:pt x="318374" y="18680"/>
                </a:lnTo>
                <a:cubicBezTo>
                  <a:pt x="315883" y="14681"/>
                  <a:pt x="315794" y="9615"/>
                  <a:pt x="318374" y="5616"/>
                </a:cubicBezTo>
                <a:cubicBezTo>
                  <a:pt x="320866" y="1617"/>
                  <a:pt x="325494" y="-516"/>
                  <a:pt x="330211" y="10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9" name="out-of-basket-commercial-symbol_49779"/>
          <p:cNvSpPr>
            <a:spLocks noChangeAspect="1"/>
          </p:cNvSpPr>
          <p:nvPr/>
        </p:nvSpPr>
        <p:spPr bwMode="auto">
          <a:xfrm>
            <a:off x="920577" y="4530587"/>
            <a:ext cx="439353" cy="438690"/>
          </a:xfrm>
          <a:custGeom>
            <a:avLst/>
            <a:gdLst>
              <a:gd name="connsiteX0" fmla="*/ 608485 w 608485"/>
              <a:gd name="connsiteY0" fmla="*/ 271677 h 607568"/>
              <a:gd name="connsiteX1" fmla="*/ 608485 w 608485"/>
              <a:gd name="connsiteY1" fmla="*/ 322298 h 607568"/>
              <a:gd name="connsiteX2" fmla="*/ 500330 w 608485"/>
              <a:gd name="connsiteY2" fmla="*/ 430308 h 607568"/>
              <a:gd name="connsiteX3" fmla="*/ 259045 w 608485"/>
              <a:gd name="connsiteY3" fmla="*/ 430308 h 607568"/>
              <a:gd name="connsiteX4" fmla="*/ 608485 w 608485"/>
              <a:gd name="connsiteY4" fmla="*/ 142189 h 607568"/>
              <a:gd name="connsiteX5" fmla="*/ 608485 w 608485"/>
              <a:gd name="connsiteY5" fmla="*/ 216075 h 607568"/>
              <a:gd name="connsiteX6" fmla="*/ 201931 w 608485"/>
              <a:gd name="connsiteY6" fmla="*/ 400650 h 607568"/>
              <a:gd name="connsiteX7" fmla="*/ 202859 w 608485"/>
              <a:gd name="connsiteY7" fmla="*/ 405008 h 607568"/>
              <a:gd name="connsiteX8" fmla="*/ 177513 w 608485"/>
              <a:gd name="connsiteY8" fmla="*/ 430316 h 607568"/>
              <a:gd name="connsiteX9" fmla="*/ 101383 w 608485"/>
              <a:gd name="connsiteY9" fmla="*/ 430316 h 607568"/>
              <a:gd name="connsiteX10" fmla="*/ 50691 w 608485"/>
              <a:gd name="connsiteY10" fmla="*/ 480933 h 607568"/>
              <a:gd name="connsiteX11" fmla="*/ 101383 w 608485"/>
              <a:gd name="connsiteY11" fmla="*/ 531550 h 607568"/>
              <a:gd name="connsiteX12" fmla="*/ 209822 w 608485"/>
              <a:gd name="connsiteY12" fmla="*/ 531550 h 607568"/>
              <a:gd name="connsiteX13" fmla="*/ 253551 w 608485"/>
              <a:gd name="connsiteY13" fmla="*/ 506241 h 607568"/>
              <a:gd name="connsiteX14" fmla="*/ 297187 w 608485"/>
              <a:gd name="connsiteY14" fmla="*/ 531550 h 607568"/>
              <a:gd name="connsiteX15" fmla="*/ 514065 w 608485"/>
              <a:gd name="connsiteY15" fmla="*/ 531550 h 607568"/>
              <a:gd name="connsiteX16" fmla="*/ 557794 w 608485"/>
              <a:gd name="connsiteY16" fmla="*/ 506241 h 607568"/>
              <a:gd name="connsiteX17" fmla="*/ 608485 w 608485"/>
              <a:gd name="connsiteY17" fmla="*/ 556951 h 607568"/>
              <a:gd name="connsiteX18" fmla="*/ 557794 w 608485"/>
              <a:gd name="connsiteY18" fmla="*/ 607568 h 607568"/>
              <a:gd name="connsiteX19" fmla="*/ 514065 w 608485"/>
              <a:gd name="connsiteY19" fmla="*/ 582260 h 607568"/>
              <a:gd name="connsiteX20" fmla="*/ 297187 w 608485"/>
              <a:gd name="connsiteY20" fmla="*/ 582260 h 607568"/>
              <a:gd name="connsiteX21" fmla="*/ 253551 w 608485"/>
              <a:gd name="connsiteY21" fmla="*/ 607568 h 607568"/>
              <a:gd name="connsiteX22" fmla="*/ 209822 w 608485"/>
              <a:gd name="connsiteY22" fmla="*/ 582260 h 607568"/>
              <a:gd name="connsiteX23" fmla="*/ 101383 w 608485"/>
              <a:gd name="connsiteY23" fmla="*/ 582260 h 607568"/>
              <a:gd name="connsiteX24" fmla="*/ 0 w 608485"/>
              <a:gd name="connsiteY24" fmla="*/ 480933 h 607568"/>
              <a:gd name="connsiteX25" fmla="*/ 101383 w 608485"/>
              <a:gd name="connsiteY25" fmla="*/ 379699 h 607568"/>
              <a:gd name="connsiteX26" fmla="*/ 167672 w 608485"/>
              <a:gd name="connsiteY26" fmla="*/ 379699 h 607568"/>
              <a:gd name="connsiteX27" fmla="*/ 162659 w 608485"/>
              <a:gd name="connsiteY27" fmla="*/ 364774 h 607568"/>
              <a:gd name="connsiteX28" fmla="*/ 25346 w 608485"/>
              <a:gd name="connsiteY28" fmla="*/ 0 h 607568"/>
              <a:gd name="connsiteX29" fmla="*/ 76038 w 608485"/>
              <a:gd name="connsiteY29" fmla="*/ 0 h 607568"/>
              <a:gd name="connsiteX30" fmla="*/ 100085 w 608485"/>
              <a:gd name="connsiteY30" fmla="*/ 17335 h 607568"/>
              <a:gd name="connsiteX31" fmla="*/ 119675 w 608485"/>
              <a:gd name="connsiteY31" fmla="*/ 75922 h 607568"/>
              <a:gd name="connsiteX32" fmla="*/ 399691 w 608485"/>
              <a:gd name="connsiteY32" fmla="*/ 75922 h 607568"/>
              <a:gd name="connsiteX33" fmla="*/ 159690 w 608485"/>
              <a:gd name="connsiteY33" fmla="*/ 195785 h 607568"/>
              <a:gd name="connsiteX34" fmla="*/ 175845 w 608485"/>
              <a:gd name="connsiteY34" fmla="*/ 244268 h 607568"/>
              <a:gd name="connsiteX35" fmla="*/ 513053 w 608485"/>
              <a:gd name="connsiteY35" fmla="*/ 75922 h 607568"/>
              <a:gd name="connsiteX36" fmla="*/ 583149 w 608485"/>
              <a:gd name="connsiteY36" fmla="*/ 75922 h 607568"/>
              <a:gd name="connsiteX37" fmla="*/ 604039 w 608485"/>
              <a:gd name="connsiteY37" fmla="*/ 87788 h 607568"/>
              <a:gd name="connsiteX38" fmla="*/ 146507 w 608485"/>
              <a:gd name="connsiteY38" fmla="*/ 316204 h 607568"/>
              <a:gd name="connsiteX39" fmla="*/ 130073 w 608485"/>
              <a:gd name="connsiteY39" fmla="*/ 267165 h 607568"/>
              <a:gd name="connsiteX40" fmla="*/ 131002 w 608485"/>
              <a:gd name="connsiteY40" fmla="*/ 266702 h 607568"/>
              <a:gd name="connsiteX41" fmla="*/ 128124 w 608485"/>
              <a:gd name="connsiteY41" fmla="*/ 261139 h 607568"/>
              <a:gd name="connsiteX42" fmla="*/ 57748 w 608485"/>
              <a:gd name="connsiteY42" fmla="*/ 50615 h 607568"/>
              <a:gd name="connsiteX43" fmla="*/ 25346 w 608485"/>
              <a:gd name="connsiteY43" fmla="*/ 50615 h 607568"/>
              <a:gd name="connsiteX44" fmla="*/ 0 w 608485"/>
              <a:gd name="connsiteY44" fmla="*/ 25307 h 607568"/>
              <a:gd name="connsiteX45" fmla="*/ 25346 w 608485"/>
              <a:gd name="connsiteY45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8485" h="607568">
                <a:moveTo>
                  <a:pt x="608485" y="271677"/>
                </a:moveTo>
                <a:lnTo>
                  <a:pt x="608485" y="322298"/>
                </a:lnTo>
                <a:cubicBezTo>
                  <a:pt x="608485" y="381912"/>
                  <a:pt x="559931" y="430308"/>
                  <a:pt x="500330" y="430308"/>
                </a:cubicBezTo>
                <a:lnTo>
                  <a:pt x="259045" y="430308"/>
                </a:lnTo>
                <a:close/>
                <a:moveTo>
                  <a:pt x="608485" y="142189"/>
                </a:moveTo>
                <a:lnTo>
                  <a:pt x="608485" y="216075"/>
                </a:lnTo>
                <a:lnTo>
                  <a:pt x="201931" y="400650"/>
                </a:lnTo>
                <a:cubicBezTo>
                  <a:pt x="202209" y="402134"/>
                  <a:pt x="202859" y="403432"/>
                  <a:pt x="202859" y="405008"/>
                </a:cubicBezTo>
                <a:cubicBezTo>
                  <a:pt x="202859" y="419006"/>
                  <a:pt x="191439" y="430316"/>
                  <a:pt x="177513" y="430316"/>
                </a:cubicBezTo>
                <a:lnTo>
                  <a:pt x="101383" y="430316"/>
                </a:lnTo>
                <a:cubicBezTo>
                  <a:pt x="73438" y="430316"/>
                  <a:pt x="50691" y="453029"/>
                  <a:pt x="50691" y="480933"/>
                </a:cubicBezTo>
                <a:cubicBezTo>
                  <a:pt x="50691" y="508837"/>
                  <a:pt x="73438" y="531550"/>
                  <a:pt x="101383" y="531550"/>
                </a:cubicBezTo>
                <a:lnTo>
                  <a:pt x="209822" y="531550"/>
                </a:lnTo>
                <a:cubicBezTo>
                  <a:pt x="218642" y="516532"/>
                  <a:pt x="234797" y="506241"/>
                  <a:pt x="253551" y="506241"/>
                </a:cubicBezTo>
                <a:cubicBezTo>
                  <a:pt x="272212" y="506241"/>
                  <a:pt x="288367" y="516532"/>
                  <a:pt x="297187" y="531550"/>
                </a:cubicBezTo>
                <a:lnTo>
                  <a:pt x="514065" y="531550"/>
                </a:lnTo>
                <a:cubicBezTo>
                  <a:pt x="522885" y="516532"/>
                  <a:pt x="539040" y="506241"/>
                  <a:pt x="557794" y="506241"/>
                </a:cubicBezTo>
                <a:cubicBezTo>
                  <a:pt x="585739" y="506241"/>
                  <a:pt x="608485" y="528954"/>
                  <a:pt x="608485" y="556951"/>
                </a:cubicBezTo>
                <a:cubicBezTo>
                  <a:pt x="608485" y="584855"/>
                  <a:pt x="585739" y="607568"/>
                  <a:pt x="557794" y="607568"/>
                </a:cubicBezTo>
                <a:cubicBezTo>
                  <a:pt x="539040" y="607568"/>
                  <a:pt x="522885" y="597278"/>
                  <a:pt x="514065" y="582260"/>
                </a:cubicBezTo>
                <a:lnTo>
                  <a:pt x="297187" y="582260"/>
                </a:lnTo>
                <a:cubicBezTo>
                  <a:pt x="288367" y="597278"/>
                  <a:pt x="272212" y="607568"/>
                  <a:pt x="253551" y="607568"/>
                </a:cubicBezTo>
                <a:cubicBezTo>
                  <a:pt x="234797" y="607568"/>
                  <a:pt x="218642" y="597278"/>
                  <a:pt x="209822" y="582260"/>
                </a:cubicBezTo>
                <a:lnTo>
                  <a:pt x="101383" y="582260"/>
                </a:lnTo>
                <a:cubicBezTo>
                  <a:pt x="45492" y="582260"/>
                  <a:pt x="0" y="536834"/>
                  <a:pt x="0" y="480933"/>
                </a:cubicBezTo>
                <a:cubicBezTo>
                  <a:pt x="0" y="425125"/>
                  <a:pt x="45492" y="379699"/>
                  <a:pt x="101383" y="379699"/>
                </a:cubicBezTo>
                <a:lnTo>
                  <a:pt x="167672" y="379699"/>
                </a:lnTo>
                <a:lnTo>
                  <a:pt x="162659" y="364774"/>
                </a:lnTo>
                <a:close/>
                <a:moveTo>
                  <a:pt x="25346" y="0"/>
                </a:moveTo>
                <a:lnTo>
                  <a:pt x="76038" y="0"/>
                </a:lnTo>
                <a:cubicBezTo>
                  <a:pt x="86994" y="0"/>
                  <a:pt x="96650" y="6953"/>
                  <a:pt x="100085" y="17335"/>
                </a:cubicBezTo>
                <a:lnTo>
                  <a:pt x="119675" y="75922"/>
                </a:lnTo>
                <a:lnTo>
                  <a:pt x="399691" y="75922"/>
                </a:lnTo>
                <a:lnTo>
                  <a:pt x="159690" y="195785"/>
                </a:lnTo>
                <a:lnTo>
                  <a:pt x="175845" y="244268"/>
                </a:lnTo>
                <a:lnTo>
                  <a:pt x="513053" y="75922"/>
                </a:lnTo>
                <a:lnTo>
                  <a:pt x="583149" y="75922"/>
                </a:lnTo>
                <a:cubicBezTo>
                  <a:pt x="592062" y="75922"/>
                  <a:pt x="599490" y="80835"/>
                  <a:pt x="604039" y="87788"/>
                </a:cubicBezTo>
                <a:lnTo>
                  <a:pt x="146507" y="316204"/>
                </a:lnTo>
                <a:lnTo>
                  <a:pt x="130073" y="267165"/>
                </a:lnTo>
                <a:lnTo>
                  <a:pt x="131002" y="266702"/>
                </a:lnTo>
                <a:cubicBezTo>
                  <a:pt x="129888" y="264940"/>
                  <a:pt x="128774" y="263179"/>
                  <a:pt x="128124" y="261139"/>
                </a:cubicBezTo>
                <a:lnTo>
                  <a:pt x="57748" y="50615"/>
                </a:lnTo>
                <a:lnTo>
                  <a:pt x="25346" y="50615"/>
                </a:lnTo>
                <a:cubicBezTo>
                  <a:pt x="11327" y="50615"/>
                  <a:pt x="0" y="39305"/>
                  <a:pt x="0" y="25307"/>
                </a:cubicBezTo>
                <a:cubicBezTo>
                  <a:pt x="0" y="11310"/>
                  <a:pt x="11327" y="0"/>
                  <a:pt x="2534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" name="out-of-basket-commercial-symbol_49779"/>
          <p:cNvSpPr>
            <a:spLocks noChangeAspect="1"/>
          </p:cNvSpPr>
          <p:nvPr/>
        </p:nvSpPr>
        <p:spPr bwMode="auto">
          <a:xfrm>
            <a:off x="1577018" y="4530256"/>
            <a:ext cx="438790" cy="439353"/>
          </a:xfrm>
          <a:custGeom>
            <a:avLst/>
            <a:gdLst>
              <a:gd name="connsiteX0" fmla="*/ 454946 w 604816"/>
              <a:gd name="connsiteY0" fmla="*/ 497806 h 605592"/>
              <a:gd name="connsiteX1" fmla="*/ 418928 w 604816"/>
              <a:gd name="connsiteY1" fmla="*/ 532839 h 605592"/>
              <a:gd name="connsiteX2" fmla="*/ 454946 w 604816"/>
              <a:gd name="connsiteY2" fmla="*/ 567872 h 605592"/>
              <a:gd name="connsiteX3" fmla="*/ 490964 w 604816"/>
              <a:gd name="connsiteY3" fmla="*/ 532839 h 605592"/>
              <a:gd name="connsiteX4" fmla="*/ 454946 w 604816"/>
              <a:gd name="connsiteY4" fmla="*/ 497806 h 605592"/>
              <a:gd name="connsiteX5" fmla="*/ 206110 w 604816"/>
              <a:gd name="connsiteY5" fmla="*/ 497806 h 605592"/>
              <a:gd name="connsiteX6" fmla="*/ 170092 w 604816"/>
              <a:gd name="connsiteY6" fmla="*/ 532839 h 605592"/>
              <a:gd name="connsiteX7" fmla="*/ 206110 w 604816"/>
              <a:gd name="connsiteY7" fmla="*/ 567872 h 605592"/>
              <a:gd name="connsiteX8" fmla="*/ 242128 w 604816"/>
              <a:gd name="connsiteY8" fmla="*/ 532839 h 605592"/>
              <a:gd name="connsiteX9" fmla="*/ 206110 w 604816"/>
              <a:gd name="connsiteY9" fmla="*/ 497806 h 605592"/>
              <a:gd name="connsiteX10" fmla="*/ 454946 w 604816"/>
              <a:gd name="connsiteY10" fmla="*/ 460086 h 605592"/>
              <a:gd name="connsiteX11" fmla="*/ 528746 w 604816"/>
              <a:gd name="connsiteY11" fmla="*/ 532839 h 605592"/>
              <a:gd name="connsiteX12" fmla="*/ 454946 w 604816"/>
              <a:gd name="connsiteY12" fmla="*/ 605592 h 605592"/>
              <a:gd name="connsiteX13" fmla="*/ 381053 w 604816"/>
              <a:gd name="connsiteY13" fmla="*/ 532839 h 605592"/>
              <a:gd name="connsiteX14" fmla="*/ 454946 w 604816"/>
              <a:gd name="connsiteY14" fmla="*/ 460086 h 605592"/>
              <a:gd name="connsiteX15" fmla="*/ 206110 w 604816"/>
              <a:gd name="connsiteY15" fmla="*/ 460086 h 605592"/>
              <a:gd name="connsiteX16" fmla="*/ 279910 w 604816"/>
              <a:gd name="connsiteY16" fmla="*/ 532839 h 605592"/>
              <a:gd name="connsiteX17" fmla="*/ 206110 w 604816"/>
              <a:gd name="connsiteY17" fmla="*/ 605592 h 605592"/>
              <a:gd name="connsiteX18" fmla="*/ 132310 w 604816"/>
              <a:gd name="connsiteY18" fmla="*/ 532839 h 605592"/>
              <a:gd name="connsiteX19" fmla="*/ 206110 w 604816"/>
              <a:gd name="connsiteY19" fmla="*/ 460086 h 605592"/>
              <a:gd name="connsiteX20" fmla="*/ 341689 w 604816"/>
              <a:gd name="connsiteY20" fmla="*/ 295811 h 605592"/>
              <a:gd name="connsiteX21" fmla="*/ 341689 w 604816"/>
              <a:gd name="connsiteY21" fmla="*/ 332881 h 605592"/>
              <a:gd name="connsiteX22" fmla="*/ 353294 w 604816"/>
              <a:gd name="connsiteY22" fmla="*/ 326208 h 605592"/>
              <a:gd name="connsiteX23" fmla="*/ 357751 w 604816"/>
              <a:gd name="connsiteY23" fmla="*/ 313882 h 605592"/>
              <a:gd name="connsiteX24" fmla="*/ 354037 w 604816"/>
              <a:gd name="connsiteY24" fmla="*/ 302854 h 605592"/>
              <a:gd name="connsiteX25" fmla="*/ 341689 w 604816"/>
              <a:gd name="connsiteY25" fmla="*/ 295811 h 605592"/>
              <a:gd name="connsiteX26" fmla="*/ 327948 w 604816"/>
              <a:gd name="connsiteY26" fmla="*/ 231865 h 605592"/>
              <a:gd name="connsiteX27" fmla="*/ 319036 w 604816"/>
              <a:gd name="connsiteY27" fmla="*/ 238260 h 605592"/>
              <a:gd name="connsiteX28" fmla="*/ 315693 w 604816"/>
              <a:gd name="connsiteY28" fmla="*/ 248361 h 605592"/>
              <a:gd name="connsiteX29" fmla="*/ 318757 w 604816"/>
              <a:gd name="connsiteY29" fmla="*/ 257722 h 605592"/>
              <a:gd name="connsiteX30" fmla="*/ 327948 w 604816"/>
              <a:gd name="connsiteY30" fmla="*/ 264672 h 605592"/>
              <a:gd name="connsiteX31" fmla="*/ 327948 w 604816"/>
              <a:gd name="connsiteY31" fmla="*/ 201746 h 605592"/>
              <a:gd name="connsiteX32" fmla="*/ 341689 w 604816"/>
              <a:gd name="connsiteY32" fmla="*/ 201746 h 605592"/>
              <a:gd name="connsiteX33" fmla="*/ 341689 w 604816"/>
              <a:gd name="connsiteY33" fmla="*/ 211106 h 605592"/>
              <a:gd name="connsiteX34" fmla="*/ 365735 w 604816"/>
              <a:gd name="connsiteY34" fmla="*/ 221486 h 605592"/>
              <a:gd name="connsiteX35" fmla="*/ 377155 w 604816"/>
              <a:gd name="connsiteY35" fmla="*/ 244191 h 605592"/>
              <a:gd name="connsiteX36" fmla="*/ 353109 w 604816"/>
              <a:gd name="connsiteY36" fmla="*/ 247342 h 605592"/>
              <a:gd name="connsiteX37" fmla="*/ 341689 w 604816"/>
              <a:gd name="connsiteY37" fmla="*/ 232143 h 605592"/>
              <a:gd name="connsiteX38" fmla="*/ 341689 w 604816"/>
              <a:gd name="connsiteY38" fmla="*/ 269213 h 605592"/>
              <a:gd name="connsiteX39" fmla="*/ 372791 w 604816"/>
              <a:gd name="connsiteY39" fmla="*/ 285246 h 605592"/>
              <a:gd name="connsiteX40" fmla="*/ 381054 w 604816"/>
              <a:gd name="connsiteY40" fmla="*/ 310453 h 605592"/>
              <a:gd name="connsiteX41" fmla="*/ 370656 w 604816"/>
              <a:gd name="connsiteY41" fmla="*/ 339368 h 605592"/>
              <a:gd name="connsiteX42" fmla="*/ 341689 w 604816"/>
              <a:gd name="connsiteY42" fmla="*/ 353825 h 605592"/>
              <a:gd name="connsiteX43" fmla="*/ 341689 w 604816"/>
              <a:gd name="connsiteY43" fmla="*/ 371526 h 605592"/>
              <a:gd name="connsiteX44" fmla="*/ 327948 w 604816"/>
              <a:gd name="connsiteY44" fmla="*/ 371526 h 605592"/>
              <a:gd name="connsiteX45" fmla="*/ 327948 w 604816"/>
              <a:gd name="connsiteY45" fmla="*/ 354289 h 605592"/>
              <a:gd name="connsiteX46" fmla="*/ 301210 w 604816"/>
              <a:gd name="connsiteY46" fmla="*/ 342055 h 605592"/>
              <a:gd name="connsiteX47" fmla="*/ 288119 w 604816"/>
              <a:gd name="connsiteY47" fmla="*/ 313141 h 605592"/>
              <a:gd name="connsiteX48" fmla="*/ 312908 w 604816"/>
              <a:gd name="connsiteY48" fmla="*/ 310453 h 605592"/>
              <a:gd name="connsiteX49" fmla="*/ 318664 w 604816"/>
              <a:gd name="connsiteY49" fmla="*/ 323521 h 605592"/>
              <a:gd name="connsiteX50" fmla="*/ 327948 w 604816"/>
              <a:gd name="connsiteY50" fmla="*/ 331491 h 605592"/>
              <a:gd name="connsiteX51" fmla="*/ 327948 w 604816"/>
              <a:gd name="connsiteY51" fmla="*/ 291733 h 605592"/>
              <a:gd name="connsiteX52" fmla="*/ 300653 w 604816"/>
              <a:gd name="connsiteY52" fmla="*/ 275608 h 605592"/>
              <a:gd name="connsiteX53" fmla="*/ 291926 w 604816"/>
              <a:gd name="connsiteY53" fmla="*/ 249473 h 605592"/>
              <a:gd name="connsiteX54" fmla="*/ 301767 w 604816"/>
              <a:gd name="connsiteY54" fmla="*/ 223339 h 605592"/>
              <a:gd name="connsiteX55" fmla="*/ 327948 w 604816"/>
              <a:gd name="connsiteY55" fmla="*/ 211106 h 605592"/>
              <a:gd name="connsiteX56" fmla="*/ 106498 w 604816"/>
              <a:gd name="connsiteY56" fmla="*/ 180844 h 605592"/>
              <a:gd name="connsiteX57" fmla="*/ 162857 w 604816"/>
              <a:gd name="connsiteY57" fmla="*/ 392370 h 605592"/>
              <a:gd name="connsiteX58" fmla="*/ 499247 w 604816"/>
              <a:gd name="connsiteY58" fmla="*/ 392370 h 605592"/>
              <a:gd name="connsiteX59" fmla="*/ 555606 w 604816"/>
              <a:gd name="connsiteY59" fmla="*/ 180844 h 605592"/>
              <a:gd name="connsiteX60" fmla="*/ 0 w 604816"/>
              <a:gd name="connsiteY60" fmla="*/ 0 h 605592"/>
              <a:gd name="connsiteX61" fmla="*/ 124046 w 604816"/>
              <a:gd name="connsiteY61" fmla="*/ 0 h 605592"/>
              <a:gd name="connsiteX62" fmla="*/ 162207 w 604816"/>
              <a:gd name="connsiteY62" fmla="*/ 143118 h 605592"/>
              <a:gd name="connsiteX63" fmla="*/ 604816 w 604816"/>
              <a:gd name="connsiteY63" fmla="*/ 143118 h 605592"/>
              <a:gd name="connsiteX64" fmla="*/ 528309 w 604816"/>
              <a:gd name="connsiteY64" fmla="*/ 430096 h 605592"/>
              <a:gd name="connsiteX65" fmla="*/ 133795 w 604816"/>
              <a:gd name="connsiteY65" fmla="*/ 430096 h 605592"/>
              <a:gd name="connsiteX66" fmla="*/ 57288 w 604816"/>
              <a:gd name="connsiteY66" fmla="*/ 143118 h 605592"/>
              <a:gd name="connsiteX67" fmla="*/ 123117 w 604816"/>
              <a:gd name="connsiteY67" fmla="*/ 143118 h 605592"/>
              <a:gd name="connsiteX68" fmla="*/ 94984 w 604816"/>
              <a:gd name="connsiteY68" fmla="*/ 37726 h 605592"/>
              <a:gd name="connsiteX69" fmla="*/ 0 w 604816"/>
              <a:gd name="connsiteY69" fmla="*/ 37726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4816" h="605592">
                <a:moveTo>
                  <a:pt x="454946" y="497806"/>
                </a:moveTo>
                <a:cubicBezTo>
                  <a:pt x="435080" y="497806"/>
                  <a:pt x="418928" y="513562"/>
                  <a:pt x="418928" y="532839"/>
                </a:cubicBezTo>
                <a:cubicBezTo>
                  <a:pt x="418928" y="552209"/>
                  <a:pt x="435080" y="567872"/>
                  <a:pt x="454946" y="567872"/>
                </a:cubicBezTo>
                <a:cubicBezTo>
                  <a:pt x="474812" y="567872"/>
                  <a:pt x="490964" y="552209"/>
                  <a:pt x="490964" y="532839"/>
                </a:cubicBezTo>
                <a:cubicBezTo>
                  <a:pt x="490964" y="513562"/>
                  <a:pt x="474812" y="497806"/>
                  <a:pt x="454946" y="497806"/>
                </a:cubicBezTo>
                <a:close/>
                <a:moveTo>
                  <a:pt x="206110" y="497806"/>
                </a:moveTo>
                <a:cubicBezTo>
                  <a:pt x="186245" y="497806"/>
                  <a:pt x="170092" y="513562"/>
                  <a:pt x="170092" y="532839"/>
                </a:cubicBezTo>
                <a:cubicBezTo>
                  <a:pt x="170092" y="552209"/>
                  <a:pt x="186245" y="567872"/>
                  <a:pt x="206110" y="567872"/>
                </a:cubicBezTo>
                <a:cubicBezTo>
                  <a:pt x="225976" y="567872"/>
                  <a:pt x="242128" y="552209"/>
                  <a:pt x="242128" y="532839"/>
                </a:cubicBezTo>
                <a:cubicBezTo>
                  <a:pt x="242128" y="513562"/>
                  <a:pt x="225976" y="497806"/>
                  <a:pt x="206110" y="497806"/>
                </a:cubicBezTo>
                <a:close/>
                <a:moveTo>
                  <a:pt x="454946" y="460086"/>
                </a:moveTo>
                <a:cubicBezTo>
                  <a:pt x="495699" y="460086"/>
                  <a:pt x="528746" y="492616"/>
                  <a:pt x="528746" y="532839"/>
                </a:cubicBezTo>
                <a:cubicBezTo>
                  <a:pt x="528746" y="573062"/>
                  <a:pt x="495699" y="605592"/>
                  <a:pt x="454946" y="605592"/>
                </a:cubicBezTo>
                <a:cubicBezTo>
                  <a:pt x="414194" y="605592"/>
                  <a:pt x="381053" y="573062"/>
                  <a:pt x="381053" y="532839"/>
                </a:cubicBezTo>
                <a:cubicBezTo>
                  <a:pt x="381053" y="492616"/>
                  <a:pt x="414194" y="460086"/>
                  <a:pt x="454946" y="460086"/>
                </a:cubicBezTo>
                <a:close/>
                <a:moveTo>
                  <a:pt x="206110" y="460086"/>
                </a:moveTo>
                <a:cubicBezTo>
                  <a:pt x="246863" y="460086"/>
                  <a:pt x="280003" y="492616"/>
                  <a:pt x="279910" y="532839"/>
                </a:cubicBezTo>
                <a:cubicBezTo>
                  <a:pt x="279910" y="573062"/>
                  <a:pt x="246863" y="605592"/>
                  <a:pt x="206110" y="605592"/>
                </a:cubicBezTo>
                <a:cubicBezTo>
                  <a:pt x="165358" y="605592"/>
                  <a:pt x="132310" y="573062"/>
                  <a:pt x="132310" y="532839"/>
                </a:cubicBezTo>
                <a:cubicBezTo>
                  <a:pt x="132310" y="492616"/>
                  <a:pt x="165358" y="460086"/>
                  <a:pt x="206110" y="460086"/>
                </a:cubicBezTo>
                <a:close/>
                <a:moveTo>
                  <a:pt x="341689" y="295811"/>
                </a:moveTo>
                <a:lnTo>
                  <a:pt x="341689" y="332881"/>
                </a:lnTo>
                <a:cubicBezTo>
                  <a:pt x="346424" y="331954"/>
                  <a:pt x="350323" y="329730"/>
                  <a:pt x="353294" y="326208"/>
                </a:cubicBezTo>
                <a:cubicBezTo>
                  <a:pt x="356265" y="322686"/>
                  <a:pt x="357751" y="318609"/>
                  <a:pt x="357751" y="313882"/>
                </a:cubicBezTo>
                <a:cubicBezTo>
                  <a:pt x="357751" y="309619"/>
                  <a:pt x="356544" y="305912"/>
                  <a:pt x="354037" y="302854"/>
                </a:cubicBezTo>
                <a:cubicBezTo>
                  <a:pt x="351530" y="299796"/>
                  <a:pt x="347445" y="297479"/>
                  <a:pt x="341689" y="295811"/>
                </a:cubicBezTo>
                <a:close/>
                <a:moveTo>
                  <a:pt x="327948" y="231865"/>
                </a:moveTo>
                <a:cubicBezTo>
                  <a:pt x="324235" y="233070"/>
                  <a:pt x="321171" y="235294"/>
                  <a:pt x="319036" y="238260"/>
                </a:cubicBezTo>
                <a:cubicBezTo>
                  <a:pt x="316807" y="241318"/>
                  <a:pt x="315693" y="244654"/>
                  <a:pt x="315693" y="248361"/>
                </a:cubicBezTo>
                <a:cubicBezTo>
                  <a:pt x="315693" y="251698"/>
                  <a:pt x="316715" y="254849"/>
                  <a:pt x="318757" y="257722"/>
                </a:cubicBezTo>
                <a:cubicBezTo>
                  <a:pt x="320707" y="260594"/>
                  <a:pt x="323863" y="262911"/>
                  <a:pt x="327948" y="264672"/>
                </a:cubicBezTo>
                <a:close/>
                <a:moveTo>
                  <a:pt x="327948" y="201746"/>
                </a:moveTo>
                <a:lnTo>
                  <a:pt x="341689" y="201746"/>
                </a:lnTo>
                <a:lnTo>
                  <a:pt x="341689" y="211106"/>
                </a:lnTo>
                <a:cubicBezTo>
                  <a:pt x="351809" y="212311"/>
                  <a:pt x="359793" y="215833"/>
                  <a:pt x="365735" y="221486"/>
                </a:cubicBezTo>
                <a:cubicBezTo>
                  <a:pt x="371770" y="227139"/>
                  <a:pt x="375576" y="234738"/>
                  <a:pt x="377155" y="244191"/>
                </a:cubicBezTo>
                <a:lnTo>
                  <a:pt x="353109" y="247342"/>
                </a:lnTo>
                <a:cubicBezTo>
                  <a:pt x="351623" y="239835"/>
                  <a:pt x="347817" y="234831"/>
                  <a:pt x="341689" y="232143"/>
                </a:cubicBezTo>
                <a:lnTo>
                  <a:pt x="341689" y="269213"/>
                </a:lnTo>
                <a:cubicBezTo>
                  <a:pt x="356915" y="273384"/>
                  <a:pt x="367313" y="278666"/>
                  <a:pt x="372791" y="285246"/>
                </a:cubicBezTo>
                <a:cubicBezTo>
                  <a:pt x="378362" y="291733"/>
                  <a:pt x="381054" y="300167"/>
                  <a:pt x="381054" y="310453"/>
                </a:cubicBezTo>
                <a:cubicBezTo>
                  <a:pt x="381054" y="321852"/>
                  <a:pt x="377619" y="331491"/>
                  <a:pt x="370656" y="339368"/>
                </a:cubicBezTo>
                <a:cubicBezTo>
                  <a:pt x="363693" y="347245"/>
                  <a:pt x="354037" y="352064"/>
                  <a:pt x="341689" y="353825"/>
                </a:cubicBezTo>
                <a:lnTo>
                  <a:pt x="341689" y="371526"/>
                </a:lnTo>
                <a:lnTo>
                  <a:pt x="327948" y="371526"/>
                </a:lnTo>
                <a:lnTo>
                  <a:pt x="327948" y="354289"/>
                </a:lnTo>
                <a:cubicBezTo>
                  <a:pt x="316993" y="352898"/>
                  <a:pt x="308080" y="348821"/>
                  <a:pt x="301210" y="342055"/>
                </a:cubicBezTo>
                <a:cubicBezTo>
                  <a:pt x="294340" y="335198"/>
                  <a:pt x="289976" y="325559"/>
                  <a:pt x="288119" y="313141"/>
                </a:cubicBezTo>
                <a:lnTo>
                  <a:pt x="312908" y="310453"/>
                </a:lnTo>
                <a:cubicBezTo>
                  <a:pt x="313929" y="315458"/>
                  <a:pt x="315786" y="319906"/>
                  <a:pt x="318664" y="323521"/>
                </a:cubicBezTo>
                <a:cubicBezTo>
                  <a:pt x="321449" y="327228"/>
                  <a:pt x="324513" y="329822"/>
                  <a:pt x="327948" y="331491"/>
                </a:cubicBezTo>
                <a:lnTo>
                  <a:pt x="327948" y="291733"/>
                </a:lnTo>
                <a:cubicBezTo>
                  <a:pt x="315508" y="288211"/>
                  <a:pt x="306409" y="282836"/>
                  <a:pt x="300653" y="275608"/>
                </a:cubicBezTo>
                <a:cubicBezTo>
                  <a:pt x="294804" y="268472"/>
                  <a:pt x="291926" y="259760"/>
                  <a:pt x="291926" y="249473"/>
                </a:cubicBezTo>
                <a:cubicBezTo>
                  <a:pt x="291926" y="239094"/>
                  <a:pt x="295175" y="230382"/>
                  <a:pt x="301767" y="223339"/>
                </a:cubicBezTo>
                <a:cubicBezTo>
                  <a:pt x="308266" y="216296"/>
                  <a:pt x="316993" y="212218"/>
                  <a:pt x="327948" y="211106"/>
                </a:cubicBezTo>
                <a:close/>
                <a:moveTo>
                  <a:pt x="106498" y="180844"/>
                </a:moveTo>
                <a:lnTo>
                  <a:pt x="162857" y="392370"/>
                </a:lnTo>
                <a:lnTo>
                  <a:pt x="499247" y="392370"/>
                </a:lnTo>
                <a:lnTo>
                  <a:pt x="555606" y="180844"/>
                </a:lnTo>
                <a:close/>
                <a:moveTo>
                  <a:pt x="0" y="0"/>
                </a:moveTo>
                <a:lnTo>
                  <a:pt x="124046" y="0"/>
                </a:lnTo>
                <a:lnTo>
                  <a:pt x="162207" y="143118"/>
                </a:lnTo>
                <a:lnTo>
                  <a:pt x="604816" y="143118"/>
                </a:lnTo>
                <a:lnTo>
                  <a:pt x="528309" y="430096"/>
                </a:lnTo>
                <a:lnTo>
                  <a:pt x="133795" y="430096"/>
                </a:lnTo>
                <a:lnTo>
                  <a:pt x="57288" y="143118"/>
                </a:lnTo>
                <a:lnTo>
                  <a:pt x="123117" y="143118"/>
                </a:lnTo>
                <a:lnTo>
                  <a:pt x="94984" y="37726"/>
                </a:lnTo>
                <a:lnTo>
                  <a:pt x="0" y="3772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" name="out-of-basket-commercial-symbol_49779"/>
          <p:cNvSpPr>
            <a:spLocks noChangeAspect="1"/>
          </p:cNvSpPr>
          <p:nvPr/>
        </p:nvSpPr>
        <p:spPr bwMode="auto">
          <a:xfrm>
            <a:off x="2160327" y="4543446"/>
            <a:ext cx="439353" cy="412972"/>
          </a:xfrm>
          <a:custGeom>
            <a:avLst/>
            <a:gdLst>
              <a:gd name="connsiteX0" fmla="*/ 373712 w 606516"/>
              <a:gd name="connsiteY0" fmla="*/ 411044 h 570098"/>
              <a:gd name="connsiteX1" fmla="*/ 406213 w 606516"/>
              <a:gd name="connsiteY1" fmla="*/ 513558 h 570098"/>
              <a:gd name="connsiteX2" fmla="*/ 410671 w 606516"/>
              <a:gd name="connsiteY2" fmla="*/ 527554 h 570098"/>
              <a:gd name="connsiteX3" fmla="*/ 425250 w 606516"/>
              <a:gd name="connsiteY3" fmla="*/ 486400 h 570098"/>
              <a:gd name="connsiteX4" fmla="*/ 434072 w 606516"/>
              <a:gd name="connsiteY4" fmla="*/ 437553 h 570098"/>
              <a:gd name="connsiteX5" fmla="*/ 434165 w 606516"/>
              <a:gd name="connsiteY5" fmla="*/ 437553 h 570098"/>
              <a:gd name="connsiteX6" fmla="*/ 434258 w 606516"/>
              <a:gd name="connsiteY6" fmla="*/ 437553 h 570098"/>
              <a:gd name="connsiteX7" fmla="*/ 434443 w 606516"/>
              <a:gd name="connsiteY7" fmla="*/ 437553 h 570098"/>
              <a:gd name="connsiteX8" fmla="*/ 434536 w 606516"/>
              <a:gd name="connsiteY8" fmla="*/ 437553 h 570098"/>
              <a:gd name="connsiteX9" fmla="*/ 443358 w 606516"/>
              <a:gd name="connsiteY9" fmla="*/ 486400 h 570098"/>
              <a:gd name="connsiteX10" fmla="*/ 457937 w 606516"/>
              <a:gd name="connsiteY10" fmla="*/ 527554 h 570098"/>
              <a:gd name="connsiteX11" fmla="*/ 462395 w 606516"/>
              <a:gd name="connsiteY11" fmla="*/ 513558 h 570098"/>
              <a:gd name="connsiteX12" fmla="*/ 494804 w 606516"/>
              <a:gd name="connsiteY12" fmla="*/ 411044 h 570098"/>
              <a:gd name="connsiteX13" fmla="*/ 562221 w 606516"/>
              <a:gd name="connsiteY13" fmla="*/ 443485 h 570098"/>
              <a:gd name="connsiteX14" fmla="*/ 606516 w 606516"/>
              <a:gd name="connsiteY14" fmla="*/ 570098 h 570098"/>
              <a:gd name="connsiteX15" fmla="*/ 434443 w 606516"/>
              <a:gd name="connsiteY15" fmla="*/ 570098 h 570098"/>
              <a:gd name="connsiteX16" fmla="*/ 434072 w 606516"/>
              <a:gd name="connsiteY16" fmla="*/ 570098 h 570098"/>
              <a:gd name="connsiteX17" fmla="*/ 374362 w 606516"/>
              <a:gd name="connsiteY17" fmla="*/ 570098 h 570098"/>
              <a:gd name="connsiteX18" fmla="*/ 374362 w 606516"/>
              <a:gd name="connsiteY18" fmla="*/ 569727 h 570098"/>
              <a:gd name="connsiteX19" fmla="*/ 374269 w 606516"/>
              <a:gd name="connsiteY19" fmla="*/ 556102 h 570098"/>
              <a:gd name="connsiteX20" fmla="*/ 366840 w 606516"/>
              <a:gd name="connsiteY20" fmla="*/ 473702 h 570098"/>
              <a:gd name="connsiteX21" fmla="*/ 337681 w 606516"/>
              <a:gd name="connsiteY21" fmla="*/ 430323 h 570098"/>
              <a:gd name="connsiteX22" fmla="*/ 373712 w 606516"/>
              <a:gd name="connsiteY22" fmla="*/ 411044 h 570098"/>
              <a:gd name="connsiteX23" fmla="*/ 111694 w 606516"/>
              <a:gd name="connsiteY23" fmla="*/ 411044 h 570098"/>
              <a:gd name="connsiteX24" fmla="*/ 144097 w 606516"/>
              <a:gd name="connsiteY24" fmla="*/ 513541 h 570098"/>
              <a:gd name="connsiteX25" fmla="*/ 148554 w 606516"/>
              <a:gd name="connsiteY25" fmla="*/ 527535 h 570098"/>
              <a:gd name="connsiteX26" fmla="*/ 163130 w 606516"/>
              <a:gd name="connsiteY26" fmla="*/ 486388 h 570098"/>
              <a:gd name="connsiteX27" fmla="*/ 171951 w 606516"/>
              <a:gd name="connsiteY27" fmla="*/ 437549 h 570098"/>
              <a:gd name="connsiteX28" fmla="*/ 172044 w 606516"/>
              <a:gd name="connsiteY28" fmla="*/ 437549 h 570098"/>
              <a:gd name="connsiteX29" fmla="*/ 172230 w 606516"/>
              <a:gd name="connsiteY29" fmla="*/ 437549 h 570098"/>
              <a:gd name="connsiteX30" fmla="*/ 172323 w 606516"/>
              <a:gd name="connsiteY30" fmla="*/ 437549 h 570098"/>
              <a:gd name="connsiteX31" fmla="*/ 172416 w 606516"/>
              <a:gd name="connsiteY31" fmla="*/ 437549 h 570098"/>
              <a:gd name="connsiteX32" fmla="*/ 181236 w 606516"/>
              <a:gd name="connsiteY32" fmla="*/ 486388 h 570098"/>
              <a:gd name="connsiteX33" fmla="*/ 195813 w 606516"/>
              <a:gd name="connsiteY33" fmla="*/ 527535 h 570098"/>
              <a:gd name="connsiteX34" fmla="*/ 200269 w 606516"/>
              <a:gd name="connsiteY34" fmla="*/ 513541 h 570098"/>
              <a:gd name="connsiteX35" fmla="*/ 232766 w 606516"/>
              <a:gd name="connsiteY35" fmla="*/ 411044 h 570098"/>
              <a:gd name="connsiteX36" fmla="*/ 300079 w 606516"/>
              <a:gd name="connsiteY36" fmla="*/ 443480 h 570098"/>
              <a:gd name="connsiteX37" fmla="*/ 344552 w 606516"/>
              <a:gd name="connsiteY37" fmla="*/ 569887 h 570098"/>
              <a:gd name="connsiteX38" fmla="*/ 172416 w 606516"/>
              <a:gd name="connsiteY38" fmla="*/ 569887 h 570098"/>
              <a:gd name="connsiteX39" fmla="*/ 172044 w 606516"/>
              <a:gd name="connsiteY39" fmla="*/ 569887 h 570098"/>
              <a:gd name="connsiteX40" fmla="*/ 0 w 606516"/>
              <a:gd name="connsiteY40" fmla="*/ 569887 h 570098"/>
              <a:gd name="connsiteX41" fmla="*/ 44287 w 606516"/>
              <a:gd name="connsiteY41" fmla="*/ 443480 h 570098"/>
              <a:gd name="connsiteX42" fmla="*/ 111694 w 606516"/>
              <a:gd name="connsiteY42" fmla="*/ 411044 h 570098"/>
              <a:gd name="connsiteX43" fmla="*/ 434261 w 606516"/>
              <a:gd name="connsiteY43" fmla="*/ 196698 h 570098"/>
              <a:gd name="connsiteX44" fmla="*/ 514298 w 606516"/>
              <a:gd name="connsiteY44" fmla="*/ 278742 h 570098"/>
              <a:gd name="connsiteX45" fmla="*/ 434632 w 606516"/>
              <a:gd name="connsiteY45" fmla="*/ 403987 h 570098"/>
              <a:gd name="connsiteX46" fmla="*/ 434168 w 606516"/>
              <a:gd name="connsiteY46" fmla="*/ 403987 h 570098"/>
              <a:gd name="connsiteX47" fmla="*/ 433704 w 606516"/>
              <a:gd name="connsiteY47" fmla="*/ 403987 h 570098"/>
              <a:gd name="connsiteX48" fmla="*/ 354038 w 606516"/>
              <a:gd name="connsiteY48" fmla="*/ 278742 h 570098"/>
              <a:gd name="connsiteX49" fmla="*/ 434261 w 606516"/>
              <a:gd name="connsiteY49" fmla="*/ 196698 h 570098"/>
              <a:gd name="connsiteX50" fmla="*/ 172044 w 606516"/>
              <a:gd name="connsiteY50" fmla="*/ 196698 h 570098"/>
              <a:gd name="connsiteX51" fmla="*/ 252267 w 606516"/>
              <a:gd name="connsiteY51" fmla="*/ 278742 h 570098"/>
              <a:gd name="connsiteX52" fmla="*/ 172694 w 606516"/>
              <a:gd name="connsiteY52" fmla="*/ 403987 h 570098"/>
              <a:gd name="connsiteX53" fmla="*/ 172230 w 606516"/>
              <a:gd name="connsiteY53" fmla="*/ 403987 h 570098"/>
              <a:gd name="connsiteX54" fmla="*/ 171673 w 606516"/>
              <a:gd name="connsiteY54" fmla="*/ 403987 h 570098"/>
              <a:gd name="connsiteX55" fmla="*/ 91821 w 606516"/>
              <a:gd name="connsiteY55" fmla="*/ 278742 h 570098"/>
              <a:gd name="connsiteX56" fmla="*/ 172044 w 606516"/>
              <a:gd name="connsiteY56" fmla="*/ 196698 h 570098"/>
              <a:gd name="connsiteX57" fmla="*/ 301680 w 606516"/>
              <a:gd name="connsiteY57" fmla="*/ 52170 h 570098"/>
              <a:gd name="connsiteX58" fmla="*/ 303165 w 606516"/>
              <a:gd name="connsiteY58" fmla="*/ 52170 h 570098"/>
              <a:gd name="connsiteX59" fmla="*/ 336763 w 606516"/>
              <a:gd name="connsiteY59" fmla="*/ 85443 h 570098"/>
              <a:gd name="connsiteX60" fmla="*/ 303444 w 606516"/>
              <a:gd name="connsiteY60" fmla="*/ 118809 h 570098"/>
              <a:gd name="connsiteX61" fmla="*/ 270031 w 606516"/>
              <a:gd name="connsiteY61" fmla="*/ 85443 h 570098"/>
              <a:gd name="connsiteX62" fmla="*/ 270031 w 606516"/>
              <a:gd name="connsiteY62" fmla="*/ 83775 h 570098"/>
              <a:gd name="connsiteX63" fmla="*/ 279034 w 606516"/>
              <a:gd name="connsiteY63" fmla="*/ 85443 h 570098"/>
              <a:gd name="connsiteX64" fmla="*/ 303444 w 606516"/>
              <a:gd name="connsiteY64" fmla="*/ 61067 h 570098"/>
              <a:gd name="connsiteX65" fmla="*/ 301680 w 606516"/>
              <a:gd name="connsiteY65" fmla="*/ 52170 h 570098"/>
              <a:gd name="connsiteX66" fmla="*/ 303340 w 606516"/>
              <a:gd name="connsiteY66" fmla="*/ 27249 h 570098"/>
              <a:gd name="connsiteX67" fmla="*/ 244838 w 606516"/>
              <a:gd name="connsiteY67" fmla="*/ 85547 h 570098"/>
              <a:gd name="connsiteX68" fmla="*/ 303340 w 606516"/>
              <a:gd name="connsiteY68" fmla="*/ 143845 h 570098"/>
              <a:gd name="connsiteX69" fmla="*/ 361750 w 606516"/>
              <a:gd name="connsiteY69" fmla="*/ 85547 h 570098"/>
              <a:gd name="connsiteX70" fmla="*/ 303340 w 606516"/>
              <a:gd name="connsiteY70" fmla="*/ 27249 h 570098"/>
              <a:gd name="connsiteX71" fmla="*/ 303340 w 606516"/>
              <a:gd name="connsiteY71" fmla="*/ 0 h 570098"/>
              <a:gd name="connsiteX72" fmla="*/ 336120 w 606516"/>
              <a:gd name="connsiteY72" fmla="*/ 5932 h 570098"/>
              <a:gd name="connsiteX73" fmla="*/ 390443 w 606516"/>
              <a:gd name="connsiteY73" fmla="*/ 35961 h 570098"/>
              <a:gd name="connsiteX74" fmla="*/ 434552 w 606516"/>
              <a:gd name="connsiteY74" fmla="*/ 75259 h 570098"/>
              <a:gd name="connsiteX75" fmla="*/ 435202 w 606516"/>
              <a:gd name="connsiteY75" fmla="*/ 96577 h 570098"/>
              <a:gd name="connsiteX76" fmla="*/ 426288 w 606516"/>
              <a:gd name="connsiteY76" fmla="*/ 105845 h 570098"/>
              <a:gd name="connsiteX77" fmla="*/ 364814 w 606516"/>
              <a:gd name="connsiteY77" fmla="*/ 153392 h 570098"/>
              <a:gd name="connsiteX78" fmla="*/ 307612 w 606516"/>
              <a:gd name="connsiteY78" fmla="*/ 170816 h 570098"/>
              <a:gd name="connsiteX79" fmla="*/ 303340 w 606516"/>
              <a:gd name="connsiteY79" fmla="*/ 170909 h 570098"/>
              <a:gd name="connsiteX80" fmla="*/ 298976 w 606516"/>
              <a:gd name="connsiteY80" fmla="*/ 170816 h 570098"/>
              <a:gd name="connsiteX81" fmla="*/ 241774 w 606516"/>
              <a:gd name="connsiteY81" fmla="*/ 153392 h 570098"/>
              <a:gd name="connsiteX82" fmla="*/ 180393 w 606516"/>
              <a:gd name="connsiteY82" fmla="*/ 105845 h 570098"/>
              <a:gd name="connsiteX83" fmla="*/ 171478 w 606516"/>
              <a:gd name="connsiteY83" fmla="*/ 96577 h 570098"/>
              <a:gd name="connsiteX84" fmla="*/ 172036 w 606516"/>
              <a:gd name="connsiteY84" fmla="*/ 75259 h 570098"/>
              <a:gd name="connsiteX85" fmla="*/ 216144 w 606516"/>
              <a:gd name="connsiteY85" fmla="*/ 35961 h 570098"/>
              <a:gd name="connsiteX86" fmla="*/ 270468 w 606516"/>
              <a:gd name="connsiteY86" fmla="*/ 5932 h 570098"/>
              <a:gd name="connsiteX87" fmla="*/ 303340 w 606516"/>
              <a:gd name="connsiteY87" fmla="*/ 0 h 57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6516" h="570098">
                <a:moveTo>
                  <a:pt x="373712" y="411044"/>
                </a:moveTo>
                <a:lnTo>
                  <a:pt x="406213" y="513558"/>
                </a:lnTo>
                <a:lnTo>
                  <a:pt x="410671" y="527554"/>
                </a:lnTo>
                <a:lnTo>
                  <a:pt x="425250" y="486400"/>
                </a:lnTo>
                <a:cubicBezTo>
                  <a:pt x="391820" y="439778"/>
                  <a:pt x="427850" y="437553"/>
                  <a:pt x="434072" y="437553"/>
                </a:cubicBezTo>
                <a:lnTo>
                  <a:pt x="434165" y="437553"/>
                </a:lnTo>
                <a:lnTo>
                  <a:pt x="434258" y="437553"/>
                </a:lnTo>
                <a:lnTo>
                  <a:pt x="434443" y="437553"/>
                </a:lnTo>
                <a:lnTo>
                  <a:pt x="434536" y="437553"/>
                </a:lnTo>
                <a:cubicBezTo>
                  <a:pt x="440851" y="437553"/>
                  <a:pt x="476788" y="439778"/>
                  <a:pt x="443358" y="486400"/>
                </a:cubicBezTo>
                <a:lnTo>
                  <a:pt x="457937" y="527554"/>
                </a:lnTo>
                <a:lnTo>
                  <a:pt x="462395" y="513558"/>
                </a:lnTo>
                <a:lnTo>
                  <a:pt x="494804" y="411044"/>
                </a:lnTo>
                <a:cubicBezTo>
                  <a:pt x="494804" y="411044"/>
                  <a:pt x="520062" y="427450"/>
                  <a:pt x="562221" y="443485"/>
                </a:cubicBezTo>
                <a:cubicBezTo>
                  <a:pt x="608652" y="460355"/>
                  <a:pt x="605681" y="498357"/>
                  <a:pt x="606516" y="570098"/>
                </a:cubicBezTo>
                <a:lnTo>
                  <a:pt x="434443" y="570098"/>
                </a:lnTo>
                <a:lnTo>
                  <a:pt x="434072" y="570098"/>
                </a:lnTo>
                <a:lnTo>
                  <a:pt x="374362" y="570098"/>
                </a:lnTo>
                <a:lnTo>
                  <a:pt x="374362" y="569727"/>
                </a:lnTo>
                <a:cubicBezTo>
                  <a:pt x="374362" y="565000"/>
                  <a:pt x="374269" y="560458"/>
                  <a:pt x="374269" y="556102"/>
                </a:cubicBezTo>
                <a:cubicBezTo>
                  <a:pt x="373897" y="522641"/>
                  <a:pt x="373619" y="496132"/>
                  <a:pt x="366840" y="473702"/>
                </a:cubicBezTo>
                <a:cubicBezTo>
                  <a:pt x="361268" y="455349"/>
                  <a:pt x="351703" y="441075"/>
                  <a:pt x="337681" y="430323"/>
                </a:cubicBezTo>
                <a:cubicBezTo>
                  <a:pt x="360711" y="419571"/>
                  <a:pt x="373712" y="411044"/>
                  <a:pt x="373712" y="411044"/>
                </a:cubicBezTo>
                <a:close/>
                <a:moveTo>
                  <a:pt x="111694" y="411044"/>
                </a:moveTo>
                <a:lnTo>
                  <a:pt x="144097" y="513541"/>
                </a:lnTo>
                <a:lnTo>
                  <a:pt x="148554" y="527535"/>
                </a:lnTo>
                <a:lnTo>
                  <a:pt x="163130" y="486388"/>
                </a:lnTo>
                <a:cubicBezTo>
                  <a:pt x="129706" y="439773"/>
                  <a:pt x="165730" y="437549"/>
                  <a:pt x="171951" y="437549"/>
                </a:cubicBezTo>
                <a:lnTo>
                  <a:pt x="172044" y="437549"/>
                </a:lnTo>
                <a:lnTo>
                  <a:pt x="172230" y="437549"/>
                </a:lnTo>
                <a:lnTo>
                  <a:pt x="172323" y="437549"/>
                </a:lnTo>
                <a:lnTo>
                  <a:pt x="172416" y="437549"/>
                </a:lnTo>
                <a:cubicBezTo>
                  <a:pt x="178729" y="437549"/>
                  <a:pt x="214661" y="439773"/>
                  <a:pt x="181236" y="486388"/>
                </a:cubicBezTo>
                <a:lnTo>
                  <a:pt x="195813" y="527535"/>
                </a:lnTo>
                <a:lnTo>
                  <a:pt x="200269" y="513541"/>
                </a:lnTo>
                <a:lnTo>
                  <a:pt x="232766" y="411044"/>
                </a:lnTo>
                <a:cubicBezTo>
                  <a:pt x="232766" y="411044"/>
                  <a:pt x="258020" y="427447"/>
                  <a:pt x="300079" y="443480"/>
                </a:cubicBezTo>
                <a:cubicBezTo>
                  <a:pt x="346502" y="460347"/>
                  <a:pt x="343624" y="498343"/>
                  <a:pt x="344552" y="569887"/>
                </a:cubicBezTo>
                <a:lnTo>
                  <a:pt x="172416" y="569887"/>
                </a:lnTo>
                <a:lnTo>
                  <a:pt x="172044" y="569887"/>
                </a:lnTo>
                <a:lnTo>
                  <a:pt x="0" y="569887"/>
                </a:lnTo>
                <a:cubicBezTo>
                  <a:pt x="1021" y="498343"/>
                  <a:pt x="-1950" y="460347"/>
                  <a:pt x="44287" y="443480"/>
                </a:cubicBezTo>
                <a:cubicBezTo>
                  <a:pt x="86439" y="427447"/>
                  <a:pt x="111694" y="411044"/>
                  <a:pt x="111694" y="411044"/>
                </a:cubicBezTo>
                <a:close/>
                <a:moveTo>
                  <a:pt x="434261" y="196698"/>
                </a:moveTo>
                <a:cubicBezTo>
                  <a:pt x="441132" y="196420"/>
                  <a:pt x="510677" y="195678"/>
                  <a:pt x="514298" y="278742"/>
                </a:cubicBezTo>
                <a:cubicBezTo>
                  <a:pt x="514298" y="278742"/>
                  <a:pt x="527854" y="402967"/>
                  <a:pt x="434632" y="403987"/>
                </a:cubicBezTo>
                <a:lnTo>
                  <a:pt x="434168" y="403987"/>
                </a:lnTo>
                <a:lnTo>
                  <a:pt x="433704" y="403987"/>
                </a:lnTo>
                <a:cubicBezTo>
                  <a:pt x="340574" y="402967"/>
                  <a:pt x="354038" y="278742"/>
                  <a:pt x="354038" y="278742"/>
                </a:cubicBezTo>
                <a:cubicBezTo>
                  <a:pt x="357937" y="195678"/>
                  <a:pt x="427483" y="196420"/>
                  <a:pt x="434261" y="196698"/>
                </a:cubicBezTo>
                <a:close/>
                <a:moveTo>
                  <a:pt x="172044" y="196698"/>
                </a:moveTo>
                <a:cubicBezTo>
                  <a:pt x="178915" y="196420"/>
                  <a:pt x="248460" y="195678"/>
                  <a:pt x="252267" y="278742"/>
                </a:cubicBezTo>
                <a:cubicBezTo>
                  <a:pt x="252267" y="278742"/>
                  <a:pt x="265916" y="402967"/>
                  <a:pt x="172694" y="403987"/>
                </a:cubicBezTo>
                <a:lnTo>
                  <a:pt x="172230" y="403987"/>
                </a:lnTo>
                <a:lnTo>
                  <a:pt x="171673" y="403987"/>
                </a:lnTo>
                <a:cubicBezTo>
                  <a:pt x="78636" y="402967"/>
                  <a:pt x="92099" y="278742"/>
                  <a:pt x="91821" y="278742"/>
                </a:cubicBezTo>
                <a:cubicBezTo>
                  <a:pt x="95720" y="195678"/>
                  <a:pt x="165266" y="196420"/>
                  <a:pt x="172044" y="196698"/>
                </a:cubicBezTo>
                <a:close/>
                <a:moveTo>
                  <a:pt x="301680" y="52170"/>
                </a:moveTo>
                <a:lnTo>
                  <a:pt x="303165" y="52170"/>
                </a:lnTo>
                <a:cubicBezTo>
                  <a:pt x="321728" y="52077"/>
                  <a:pt x="336763" y="66906"/>
                  <a:pt x="336763" y="85443"/>
                </a:cubicBezTo>
                <a:cubicBezTo>
                  <a:pt x="336763" y="103795"/>
                  <a:pt x="321913" y="118624"/>
                  <a:pt x="303444" y="118809"/>
                </a:cubicBezTo>
                <a:cubicBezTo>
                  <a:pt x="284881" y="118902"/>
                  <a:pt x="269938" y="104073"/>
                  <a:pt x="270031" y="85443"/>
                </a:cubicBezTo>
                <a:lnTo>
                  <a:pt x="270031" y="83775"/>
                </a:lnTo>
                <a:cubicBezTo>
                  <a:pt x="272908" y="84794"/>
                  <a:pt x="275878" y="85443"/>
                  <a:pt x="279034" y="85443"/>
                </a:cubicBezTo>
                <a:cubicBezTo>
                  <a:pt x="292677" y="85443"/>
                  <a:pt x="303444" y="74507"/>
                  <a:pt x="303444" y="61067"/>
                </a:cubicBezTo>
                <a:cubicBezTo>
                  <a:pt x="303351" y="58009"/>
                  <a:pt x="302794" y="54858"/>
                  <a:pt x="301680" y="52170"/>
                </a:cubicBezTo>
                <a:close/>
                <a:moveTo>
                  <a:pt x="303340" y="27249"/>
                </a:moveTo>
                <a:cubicBezTo>
                  <a:pt x="271025" y="27249"/>
                  <a:pt x="244838" y="53293"/>
                  <a:pt x="244838" y="85547"/>
                </a:cubicBezTo>
                <a:cubicBezTo>
                  <a:pt x="244838" y="117801"/>
                  <a:pt x="271025" y="143845"/>
                  <a:pt x="303340" y="143845"/>
                </a:cubicBezTo>
                <a:cubicBezTo>
                  <a:pt x="335656" y="143845"/>
                  <a:pt x="361750" y="117801"/>
                  <a:pt x="361750" y="85547"/>
                </a:cubicBezTo>
                <a:cubicBezTo>
                  <a:pt x="361750" y="53293"/>
                  <a:pt x="335656" y="27249"/>
                  <a:pt x="303340" y="27249"/>
                </a:cubicBezTo>
                <a:close/>
                <a:moveTo>
                  <a:pt x="303340" y="0"/>
                </a:moveTo>
                <a:cubicBezTo>
                  <a:pt x="314484" y="185"/>
                  <a:pt x="325348" y="2224"/>
                  <a:pt x="336120" y="5932"/>
                </a:cubicBezTo>
                <a:cubicBezTo>
                  <a:pt x="356085" y="12883"/>
                  <a:pt x="373729" y="23634"/>
                  <a:pt x="390443" y="35961"/>
                </a:cubicBezTo>
                <a:cubicBezTo>
                  <a:pt x="410316" y="50698"/>
                  <a:pt x="434552" y="75259"/>
                  <a:pt x="434552" y="75259"/>
                </a:cubicBezTo>
                <a:cubicBezTo>
                  <a:pt x="440217" y="81006"/>
                  <a:pt x="440495" y="90645"/>
                  <a:pt x="435202" y="96577"/>
                </a:cubicBezTo>
                <a:cubicBezTo>
                  <a:pt x="435202" y="96577"/>
                  <a:pt x="432695" y="99264"/>
                  <a:pt x="426288" y="105845"/>
                </a:cubicBezTo>
                <a:cubicBezTo>
                  <a:pt x="407901" y="124474"/>
                  <a:pt x="387843" y="140880"/>
                  <a:pt x="364814" y="153392"/>
                </a:cubicBezTo>
                <a:cubicBezTo>
                  <a:pt x="346985" y="163124"/>
                  <a:pt x="328227" y="169797"/>
                  <a:pt x="307612" y="170816"/>
                </a:cubicBezTo>
                <a:cubicBezTo>
                  <a:pt x="306126" y="170909"/>
                  <a:pt x="304826" y="170909"/>
                  <a:pt x="303340" y="170909"/>
                </a:cubicBezTo>
                <a:cubicBezTo>
                  <a:pt x="301855" y="170909"/>
                  <a:pt x="300462" y="170909"/>
                  <a:pt x="298976" y="170816"/>
                </a:cubicBezTo>
                <a:cubicBezTo>
                  <a:pt x="278454" y="169797"/>
                  <a:pt x="259603" y="163124"/>
                  <a:pt x="241774" y="153392"/>
                </a:cubicBezTo>
                <a:cubicBezTo>
                  <a:pt x="218744" y="140787"/>
                  <a:pt x="198687" y="124474"/>
                  <a:pt x="180393" y="105845"/>
                </a:cubicBezTo>
                <a:cubicBezTo>
                  <a:pt x="173893" y="99264"/>
                  <a:pt x="171478" y="96577"/>
                  <a:pt x="171478" y="96577"/>
                </a:cubicBezTo>
                <a:cubicBezTo>
                  <a:pt x="166278" y="90459"/>
                  <a:pt x="166464" y="81006"/>
                  <a:pt x="172036" y="75259"/>
                </a:cubicBezTo>
                <a:cubicBezTo>
                  <a:pt x="172036" y="75259"/>
                  <a:pt x="196365" y="50698"/>
                  <a:pt x="216144" y="35961"/>
                </a:cubicBezTo>
                <a:cubicBezTo>
                  <a:pt x="232952" y="23542"/>
                  <a:pt x="250688" y="12790"/>
                  <a:pt x="270468" y="5932"/>
                </a:cubicBezTo>
                <a:cubicBezTo>
                  <a:pt x="281240" y="2224"/>
                  <a:pt x="292197" y="0"/>
                  <a:pt x="30334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" name="out-of-basket-commercial-symbol_49779"/>
          <p:cNvSpPr>
            <a:spLocks noChangeAspect="1"/>
          </p:cNvSpPr>
          <p:nvPr/>
        </p:nvSpPr>
        <p:spPr bwMode="auto">
          <a:xfrm>
            <a:off x="2816487" y="4570945"/>
            <a:ext cx="439353" cy="357974"/>
          </a:xfrm>
          <a:custGeom>
            <a:avLst/>
            <a:gdLst>
              <a:gd name="connsiteX0" fmla="*/ 129488 w 581025"/>
              <a:gd name="connsiteY0" fmla="*/ 395368 h 473406"/>
              <a:gd name="connsiteX1" fmla="*/ 138466 w 581025"/>
              <a:gd name="connsiteY1" fmla="*/ 404288 h 473406"/>
              <a:gd name="connsiteX2" fmla="*/ 129488 w 581025"/>
              <a:gd name="connsiteY2" fmla="*/ 413208 h 473406"/>
              <a:gd name="connsiteX3" fmla="*/ 120510 w 581025"/>
              <a:gd name="connsiteY3" fmla="*/ 404288 h 473406"/>
              <a:gd name="connsiteX4" fmla="*/ 129488 w 581025"/>
              <a:gd name="connsiteY4" fmla="*/ 395368 h 473406"/>
              <a:gd name="connsiteX5" fmla="*/ 344322 w 581025"/>
              <a:gd name="connsiteY5" fmla="*/ 283606 h 473406"/>
              <a:gd name="connsiteX6" fmla="*/ 366594 w 581025"/>
              <a:gd name="connsiteY6" fmla="*/ 305821 h 473406"/>
              <a:gd name="connsiteX7" fmla="*/ 344322 w 581025"/>
              <a:gd name="connsiteY7" fmla="*/ 328036 h 473406"/>
              <a:gd name="connsiteX8" fmla="*/ 322050 w 581025"/>
              <a:gd name="connsiteY8" fmla="*/ 305821 h 473406"/>
              <a:gd name="connsiteX9" fmla="*/ 344322 w 581025"/>
              <a:gd name="connsiteY9" fmla="*/ 283606 h 473406"/>
              <a:gd name="connsiteX10" fmla="*/ 281728 w 581025"/>
              <a:gd name="connsiteY10" fmla="*/ 283268 h 473406"/>
              <a:gd name="connsiteX11" fmla="*/ 290561 w 581025"/>
              <a:gd name="connsiteY11" fmla="*/ 289301 h 473406"/>
              <a:gd name="connsiteX12" fmla="*/ 322126 w 581025"/>
              <a:gd name="connsiteY12" fmla="*/ 341593 h 473406"/>
              <a:gd name="connsiteX13" fmla="*/ 348669 w 581025"/>
              <a:gd name="connsiteY13" fmla="*/ 342309 h 473406"/>
              <a:gd name="connsiteX14" fmla="*/ 394581 w 581025"/>
              <a:gd name="connsiteY14" fmla="*/ 327983 h 473406"/>
              <a:gd name="connsiteX15" fmla="*/ 408212 w 581025"/>
              <a:gd name="connsiteY15" fmla="*/ 350905 h 473406"/>
              <a:gd name="connsiteX16" fmla="*/ 350104 w 581025"/>
              <a:gd name="connsiteY16" fmla="*/ 368814 h 473406"/>
              <a:gd name="connsiteX17" fmla="*/ 349386 w 581025"/>
              <a:gd name="connsiteY17" fmla="*/ 369530 h 473406"/>
              <a:gd name="connsiteX18" fmla="*/ 289844 w 581025"/>
              <a:gd name="connsiteY18" fmla="*/ 420390 h 473406"/>
              <a:gd name="connsiteX19" fmla="*/ 266170 w 581025"/>
              <a:gd name="connsiteY19" fmla="*/ 422539 h 473406"/>
              <a:gd name="connsiteX20" fmla="*/ 190845 w 581025"/>
              <a:gd name="connsiteY20" fmla="*/ 441880 h 473406"/>
              <a:gd name="connsiteX21" fmla="*/ 177215 w 581025"/>
              <a:gd name="connsiteY21" fmla="*/ 418957 h 473406"/>
              <a:gd name="connsiteX22" fmla="*/ 258996 w 581025"/>
              <a:gd name="connsiteY22" fmla="*/ 396034 h 473406"/>
              <a:gd name="connsiteX23" fmla="*/ 212366 w 581025"/>
              <a:gd name="connsiteY23" fmla="*/ 390304 h 473406"/>
              <a:gd name="connsiteX24" fmla="*/ 205193 w 581025"/>
              <a:gd name="connsiteY24" fmla="*/ 365232 h 473406"/>
              <a:gd name="connsiteX25" fmla="*/ 279083 w 581025"/>
              <a:gd name="connsiteY25" fmla="*/ 378126 h 473406"/>
              <a:gd name="connsiteX26" fmla="*/ 301322 w 581025"/>
              <a:gd name="connsiteY26" fmla="*/ 358785 h 473406"/>
              <a:gd name="connsiteX27" fmla="*/ 267605 w 581025"/>
              <a:gd name="connsiteY27" fmla="*/ 302911 h 473406"/>
              <a:gd name="connsiteX28" fmla="*/ 281728 w 581025"/>
              <a:gd name="connsiteY28" fmla="*/ 283268 h 473406"/>
              <a:gd name="connsiteX29" fmla="*/ 197224 w 581025"/>
              <a:gd name="connsiteY29" fmla="*/ 229164 h 473406"/>
              <a:gd name="connsiteX30" fmla="*/ 211554 w 581025"/>
              <a:gd name="connsiteY30" fmla="*/ 243149 h 473406"/>
              <a:gd name="connsiteX31" fmla="*/ 197224 w 581025"/>
              <a:gd name="connsiteY31" fmla="*/ 257134 h 473406"/>
              <a:gd name="connsiteX32" fmla="*/ 182894 w 581025"/>
              <a:gd name="connsiteY32" fmla="*/ 243149 h 473406"/>
              <a:gd name="connsiteX33" fmla="*/ 197224 w 581025"/>
              <a:gd name="connsiteY33" fmla="*/ 229164 h 473406"/>
              <a:gd name="connsiteX34" fmla="*/ 335689 w 581025"/>
              <a:gd name="connsiteY34" fmla="*/ 218460 h 473406"/>
              <a:gd name="connsiteX35" fmla="*/ 340696 w 581025"/>
              <a:gd name="connsiteY35" fmla="*/ 223812 h 473406"/>
              <a:gd name="connsiteX36" fmla="*/ 335689 w 581025"/>
              <a:gd name="connsiteY36" fmla="*/ 229164 h 473406"/>
              <a:gd name="connsiteX37" fmla="*/ 330682 w 581025"/>
              <a:gd name="connsiteY37" fmla="*/ 223812 h 473406"/>
              <a:gd name="connsiteX38" fmla="*/ 335689 w 581025"/>
              <a:gd name="connsiteY38" fmla="*/ 218460 h 473406"/>
              <a:gd name="connsiteX39" fmla="*/ 292664 w 581025"/>
              <a:gd name="connsiteY39" fmla="*/ 0 h 473406"/>
              <a:gd name="connsiteX40" fmla="*/ 368700 w 581025"/>
              <a:gd name="connsiteY40" fmla="*/ 32229 h 473406"/>
              <a:gd name="connsiteX41" fmla="*/ 500686 w 581025"/>
              <a:gd name="connsiteY41" fmla="*/ 78065 h 473406"/>
              <a:gd name="connsiteX42" fmla="*/ 366548 w 581025"/>
              <a:gd name="connsiteY42" fmla="*/ 123902 h 473406"/>
              <a:gd name="connsiteX43" fmla="*/ 581025 w 581025"/>
              <a:gd name="connsiteY43" fmla="*/ 473406 h 473406"/>
              <a:gd name="connsiteX44" fmla="*/ 535834 w 581025"/>
              <a:gd name="connsiteY44" fmla="*/ 473406 h 473406"/>
              <a:gd name="connsiteX45" fmla="*/ 350767 w 581025"/>
              <a:gd name="connsiteY45" fmla="*/ 124618 h 473406"/>
              <a:gd name="connsiteX46" fmla="*/ 292664 w 581025"/>
              <a:gd name="connsiteY46" fmla="*/ 126767 h 473406"/>
              <a:gd name="connsiteX47" fmla="*/ 230258 w 581025"/>
              <a:gd name="connsiteY47" fmla="*/ 124618 h 473406"/>
              <a:gd name="connsiteX48" fmla="*/ 45191 w 581025"/>
              <a:gd name="connsiteY48" fmla="*/ 473406 h 473406"/>
              <a:gd name="connsiteX49" fmla="*/ 0 w 581025"/>
              <a:gd name="connsiteY49" fmla="*/ 473406 h 473406"/>
              <a:gd name="connsiteX50" fmla="*/ 214477 w 581025"/>
              <a:gd name="connsiteY50" fmla="*/ 123186 h 473406"/>
              <a:gd name="connsiteX51" fmla="*/ 84643 w 581025"/>
              <a:gd name="connsiteY51" fmla="*/ 78065 h 473406"/>
              <a:gd name="connsiteX52" fmla="*/ 216629 w 581025"/>
              <a:gd name="connsiteY52" fmla="*/ 32229 h 473406"/>
              <a:gd name="connsiteX53" fmla="*/ 292664 w 581025"/>
              <a:gd name="connsiteY53" fmla="*/ 0 h 47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81025" h="473406">
                <a:moveTo>
                  <a:pt x="129488" y="395368"/>
                </a:moveTo>
                <a:cubicBezTo>
                  <a:pt x="134446" y="395368"/>
                  <a:pt x="138466" y="399362"/>
                  <a:pt x="138466" y="404288"/>
                </a:cubicBezTo>
                <a:cubicBezTo>
                  <a:pt x="138466" y="409214"/>
                  <a:pt x="134446" y="413208"/>
                  <a:pt x="129488" y="413208"/>
                </a:cubicBezTo>
                <a:cubicBezTo>
                  <a:pt x="124530" y="413208"/>
                  <a:pt x="120510" y="409214"/>
                  <a:pt x="120510" y="404288"/>
                </a:cubicBezTo>
                <a:cubicBezTo>
                  <a:pt x="120510" y="399362"/>
                  <a:pt x="124530" y="395368"/>
                  <a:pt x="129488" y="395368"/>
                </a:cubicBezTo>
                <a:close/>
                <a:moveTo>
                  <a:pt x="344322" y="283606"/>
                </a:moveTo>
                <a:cubicBezTo>
                  <a:pt x="356622" y="283606"/>
                  <a:pt x="366594" y="293552"/>
                  <a:pt x="366594" y="305821"/>
                </a:cubicBezTo>
                <a:cubicBezTo>
                  <a:pt x="366594" y="318090"/>
                  <a:pt x="356622" y="328036"/>
                  <a:pt x="344322" y="328036"/>
                </a:cubicBezTo>
                <a:cubicBezTo>
                  <a:pt x="332022" y="328036"/>
                  <a:pt x="322050" y="318090"/>
                  <a:pt x="322050" y="305821"/>
                </a:cubicBezTo>
                <a:cubicBezTo>
                  <a:pt x="322050" y="293552"/>
                  <a:pt x="332022" y="283606"/>
                  <a:pt x="344322" y="283606"/>
                </a:cubicBezTo>
                <a:close/>
                <a:moveTo>
                  <a:pt x="281728" y="283268"/>
                </a:moveTo>
                <a:cubicBezTo>
                  <a:pt x="285046" y="283839"/>
                  <a:pt x="288229" y="285719"/>
                  <a:pt x="290561" y="289301"/>
                </a:cubicBezTo>
                <a:cubicBezTo>
                  <a:pt x="301322" y="306493"/>
                  <a:pt x="311365" y="323685"/>
                  <a:pt x="322126" y="341593"/>
                </a:cubicBezTo>
                <a:cubicBezTo>
                  <a:pt x="330734" y="333713"/>
                  <a:pt x="341495" y="336579"/>
                  <a:pt x="348669" y="342309"/>
                </a:cubicBezTo>
                <a:cubicBezTo>
                  <a:pt x="365169" y="342309"/>
                  <a:pt x="380234" y="338011"/>
                  <a:pt x="394581" y="327983"/>
                </a:cubicBezTo>
                <a:cubicBezTo>
                  <a:pt x="408929" y="318670"/>
                  <a:pt x="421842" y="341593"/>
                  <a:pt x="408212" y="350905"/>
                </a:cubicBezTo>
                <a:cubicBezTo>
                  <a:pt x="390995" y="362367"/>
                  <a:pt x="370908" y="368814"/>
                  <a:pt x="350104" y="368814"/>
                </a:cubicBezTo>
                <a:cubicBezTo>
                  <a:pt x="349386" y="368814"/>
                  <a:pt x="349386" y="369530"/>
                  <a:pt x="349386" y="369530"/>
                </a:cubicBezTo>
                <a:cubicBezTo>
                  <a:pt x="329300" y="386722"/>
                  <a:pt x="309930" y="403914"/>
                  <a:pt x="289844" y="420390"/>
                </a:cubicBezTo>
                <a:cubicBezTo>
                  <a:pt x="281952" y="427553"/>
                  <a:pt x="272626" y="426837"/>
                  <a:pt x="266170" y="422539"/>
                </a:cubicBezTo>
                <a:cubicBezTo>
                  <a:pt x="238910" y="420390"/>
                  <a:pt x="213084" y="426837"/>
                  <a:pt x="190845" y="441880"/>
                </a:cubicBezTo>
                <a:cubicBezTo>
                  <a:pt x="176497" y="451192"/>
                  <a:pt x="162867" y="428269"/>
                  <a:pt x="177215" y="418957"/>
                </a:cubicBezTo>
                <a:cubicBezTo>
                  <a:pt x="202323" y="402481"/>
                  <a:pt x="230301" y="396034"/>
                  <a:pt x="258996" y="396034"/>
                </a:cubicBezTo>
                <a:cubicBezTo>
                  <a:pt x="245366" y="386006"/>
                  <a:pt x="230301" y="383857"/>
                  <a:pt x="212366" y="390304"/>
                </a:cubicBezTo>
                <a:cubicBezTo>
                  <a:pt x="196584" y="396034"/>
                  <a:pt x="189410" y="370963"/>
                  <a:pt x="205193" y="365232"/>
                </a:cubicBezTo>
                <a:cubicBezTo>
                  <a:pt x="232453" y="355203"/>
                  <a:pt x="258279" y="360218"/>
                  <a:pt x="279083" y="378126"/>
                </a:cubicBezTo>
                <a:cubicBezTo>
                  <a:pt x="286974" y="371679"/>
                  <a:pt x="294148" y="365232"/>
                  <a:pt x="301322" y="358785"/>
                </a:cubicBezTo>
                <a:cubicBezTo>
                  <a:pt x="290561" y="339444"/>
                  <a:pt x="279083" y="320819"/>
                  <a:pt x="267605" y="302911"/>
                </a:cubicBezTo>
                <a:cubicBezTo>
                  <a:pt x="260611" y="291629"/>
                  <a:pt x="271775" y="281555"/>
                  <a:pt x="281728" y="283268"/>
                </a:cubicBezTo>
                <a:close/>
                <a:moveTo>
                  <a:pt x="197224" y="229164"/>
                </a:moveTo>
                <a:cubicBezTo>
                  <a:pt x="205138" y="229164"/>
                  <a:pt x="211554" y="235425"/>
                  <a:pt x="211554" y="243149"/>
                </a:cubicBezTo>
                <a:cubicBezTo>
                  <a:pt x="211554" y="250873"/>
                  <a:pt x="205138" y="257134"/>
                  <a:pt x="197224" y="257134"/>
                </a:cubicBezTo>
                <a:cubicBezTo>
                  <a:pt x="189310" y="257134"/>
                  <a:pt x="182894" y="250873"/>
                  <a:pt x="182894" y="243149"/>
                </a:cubicBezTo>
                <a:cubicBezTo>
                  <a:pt x="182894" y="235425"/>
                  <a:pt x="189310" y="229164"/>
                  <a:pt x="197224" y="229164"/>
                </a:cubicBezTo>
                <a:close/>
                <a:moveTo>
                  <a:pt x="335689" y="218460"/>
                </a:moveTo>
                <a:cubicBezTo>
                  <a:pt x="338454" y="218460"/>
                  <a:pt x="340696" y="220856"/>
                  <a:pt x="340696" y="223812"/>
                </a:cubicBezTo>
                <a:cubicBezTo>
                  <a:pt x="340696" y="226768"/>
                  <a:pt x="338454" y="229164"/>
                  <a:pt x="335689" y="229164"/>
                </a:cubicBezTo>
                <a:cubicBezTo>
                  <a:pt x="332924" y="229164"/>
                  <a:pt x="330682" y="226768"/>
                  <a:pt x="330682" y="223812"/>
                </a:cubicBezTo>
                <a:cubicBezTo>
                  <a:pt x="330682" y="220856"/>
                  <a:pt x="332924" y="218460"/>
                  <a:pt x="335689" y="218460"/>
                </a:cubicBezTo>
                <a:close/>
                <a:moveTo>
                  <a:pt x="292664" y="0"/>
                </a:moveTo>
                <a:cubicBezTo>
                  <a:pt x="327813" y="0"/>
                  <a:pt x="357223" y="13608"/>
                  <a:pt x="368700" y="32229"/>
                </a:cubicBezTo>
                <a:cubicBezTo>
                  <a:pt x="445452" y="39391"/>
                  <a:pt x="500686" y="57296"/>
                  <a:pt x="500686" y="78065"/>
                </a:cubicBezTo>
                <a:cubicBezTo>
                  <a:pt x="500686" y="98835"/>
                  <a:pt x="444735" y="116740"/>
                  <a:pt x="366548" y="123902"/>
                </a:cubicBezTo>
                <a:lnTo>
                  <a:pt x="581025" y="473406"/>
                </a:lnTo>
                <a:lnTo>
                  <a:pt x="535834" y="473406"/>
                </a:lnTo>
                <a:lnTo>
                  <a:pt x="350767" y="124618"/>
                </a:lnTo>
                <a:cubicBezTo>
                  <a:pt x="332117" y="126051"/>
                  <a:pt x="312749" y="126767"/>
                  <a:pt x="292664" y="126767"/>
                </a:cubicBezTo>
                <a:cubicBezTo>
                  <a:pt x="271145" y="126767"/>
                  <a:pt x="250343" y="126051"/>
                  <a:pt x="230258" y="124618"/>
                </a:cubicBezTo>
                <a:lnTo>
                  <a:pt x="45191" y="473406"/>
                </a:lnTo>
                <a:lnTo>
                  <a:pt x="0" y="473406"/>
                </a:lnTo>
                <a:lnTo>
                  <a:pt x="214477" y="123186"/>
                </a:lnTo>
                <a:cubicBezTo>
                  <a:pt x="138442" y="116024"/>
                  <a:pt x="84643" y="98119"/>
                  <a:pt x="84643" y="78065"/>
                </a:cubicBezTo>
                <a:cubicBezTo>
                  <a:pt x="84643" y="57296"/>
                  <a:pt x="139159" y="39391"/>
                  <a:pt x="216629" y="32229"/>
                </a:cubicBezTo>
                <a:cubicBezTo>
                  <a:pt x="228106" y="13608"/>
                  <a:pt x="257516" y="0"/>
                  <a:pt x="29266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" name="out-of-basket-commercial-symbol_49779"/>
          <p:cNvSpPr>
            <a:spLocks noChangeAspect="1"/>
          </p:cNvSpPr>
          <p:nvPr/>
        </p:nvSpPr>
        <p:spPr bwMode="auto">
          <a:xfrm>
            <a:off x="3480751" y="4530256"/>
            <a:ext cx="423145" cy="439353"/>
          </a:xfrm>
          <a:custGeom>
            <a:avLst/>
            <a:gdLst>
              <a:gd name="connsiteX0" fmla="*/ 393372 w 585904"/>
              <a:gd name="connsiteY0" fmla="*/ 116292 h 608345"/>
              <a:gd name="connsiteX1" fmla="*/ 419288 w 585904"/>
              <a:gd name="connsiteY1" fmla="*/ 116292 h 608345"/>
              <a:gd name="connsiteX2" fmla="*/ 447686 w 585904"/>
              <a:gd name="connsiteY2" fmla="*/ 194501 h 608345"/>
              <a:gd name="connsiteX3" fmla="*/ 441430 w 585904"/>
              <a:gd name="connsiteY3" fmla="*/ 161196 h 608345"/>
              <a:gd name="connsiteX4" fmla="*/ 442523 w 585904"/>
              <a:gd name="connsiteY4" fmla="*/ 154455 h 608345"/>
              <a:gd name="connsiteX5" fmla="*/ 452253 w 585904"/>
              <a:gd name="connsiteY5" fmla="*/ 136811 h 608345"/>
              <a:gd name="connsiteX6" fmla="*/ 443615 w 585904"/>
              <a:gd name="connsiteY6" fmla="*/ 121447 h 608345"/>
              <a:gd name="connsiteX7" fmla="*/ 443714 w 585904"/>
              <a:gd name="connsiteY7" fmla="*/ 117977 h 608345"/>
              <a:gd name="connsiteX8" fmla="*/ 446693 w 585904"/>
              <a:gd name="connsiteY8" fmla="*/ 116292 h 608345"/>
              <a:gd name="connsiteX9" fmla="*/ 470424 w 585904"/>
              <a:gd name="connsiteY9" fmla="*/ 116292 h 608345"/>
              <a:gd name="connsiteX10" fmla="*/ 473403 w 585904"/>
              <a:gd name="connsiteY10" fmla="*/ 117977 h 608345"/>
              <a:gd name="connsiteX11" fmla="*/ 473502 w 585904"/>
              <a:gd name="connsiteY11" fmla="*/ 121447 h 608345"/>
              <a:gd name="connsiteX12" fmla="*/ 464864 w 585904"/>
              <a:gd name="connsiteY12" fmla="*/ 136811 h 608345"/>
              <a:gd name="connsiteX13" fmla="*/ 474495 w 585904"/>
              <a:gd name="connsiteY13" fmla="*/ 154356 h 608345"/>
              <a:gd name="connsiteX14" fmla="*/ 475588 w 585904"/>
              <a:gd name="connsiteY14" fmla="*/ 161295 h 608345"/>
              <a:gd name="connsiteX15" fmla="*/ 468438 w 585904"/>
              <a:gd name="connsiteY15" fmla="*/ 194501 h 608345"/>
              <a:gd name="connsiteX16" fmla="*/ 497830 w 585904"/>
              <a:gd name="connsiteY16" fmla="*/ 116292 h 608345"/>
              <a:gd name="connsiteX17" fmla="*/ 523249 w 585904"/>
              <a:gd name="connsiteY17" fmla="*/ 116292 h 608345"/>
              <a:gd name="connsiteX18" fmla="*/ 580542 w 585904"/>
              <a:gd name="connsiteY18" fmla="*/ 173190 h 608345"/>
              <a:gd name="connsiteX19" fmla="*/ 581436 w 585904"/>
              <a:gd name="connsiteY19" fmla="*/ 350523 h 608345"/>
              <a:gd name="connsiteX20" fmla="*/ 571804 w 585904"/>
              <a:gd name="connsiteY20" fmla="*/ 369951 h 608345"/>
              <a:gd name="connsiteX21" fmla="*/ 571804 w 585904"/>
              <a:gd name="connsiteY21" fmla="*/ 391759 h 608345"/>
              <a:gd name="connsiteX22" fmla="*/ 575975 w 585904"/>
              <a:gd name="connsiteY22" fmla="*/ 391759 h 608345"/>
              <a:gd name="connsiteX23" fmla="*/ 585904 w 585904"/>
              <a:gd name="connsiteY23" fmla="*/ 401671 h 608345"/>
              <a:gd name="connsiteX24" fmla="*/ 585904 w 585904"/>
              <a:gd name="connsiteY24" fmla="*/ 497822 h 608345"/>
              <a:gd name="connsiteX25" fmla="*/ 575975 w 585904"/>
              <a:gd name="connsiteY25" fmla="*/ 507734 h 608345"/>
              <a:gd name="connsiteX26" fmla="*/ 539533 w 585904"/>
              <a:gd name="connsiteY26" fmla="*/ 507734 h 608345"/>
              <a:gd name="connsiteX27" fmla="*/ 529505 w 585904"/>
              <a:gd name="connsiteY27" fmla="*/ 497822 h 608345"/>
              <a:gd name="connsiteX28" fmla="*/ 529505 w 585904"/>
              <a:gd name="connsiteY28" fmla="*/ 401671 h 608345"/>
              <a:gd name="connsiteX29" fmla="*/ 539533 w 585904"/>
              <a:gd name="connsiteY29" fmla="*/ 391759 h 608345"/>
              <a:gd name="connsiteX30" fmla="*/ 543604 w 585904"/>
              <a:gd name="connsiteY30" fmla="*/ 391759 h 608345"/>
              <a:gd name="connsiteX31" fmla="*/ 543604 w 585904"/>
              <a:gd name="connsiteY31" fmla="*/ 370645 h 608345"/>
              <a:gd name="connsiteX32" fmla="*/ 532980 w 585904"/>
              <a:gd name="connsiteY32" fmla="*/ 350820 h 608345"/>
              <a:gd name="connsiteX33" fmla="*/ 532086 w 585904"/>
              <a:gd name="connsiteY33" fmla="*/ 173388 h 608345"/>
              <a:gd name="connsiteX34" fmla="*/ 527022 w 585904"/>
              <a:gd name="connsiteY34" fmla="*/ 168432 h 608345"/>
              <a:gd name="connsiteX35" fmla="*/ 522058 w 585904"/>
              <a:gd name="connsiteY35" fmla="*/ 173487 h 608345"/>
              <a:gd name="connsiteX36" fmla="*/ 522554 w 585904"/>
              <a:gd name="connsiteY36" fmla="*/ 369456 h 608345"/>
              <a:gd name="connsiteX37" fmla="*/ 503092 w 585904"/>
              <a:gd name="connsiteY37" fmla="*/ 401671 h 608345"/>
              <a:gd name="connsiteX38" fmla="*/ 503092 w 585904"/>
              <a:gd name="connsiteY38" fmla="*/ 497822 h 608345"/>
              <a:gd name="connsiteX39" fmla="*/ 522554 w 585904"/>
              <a:gd name="connsiteY39" fmla="*/ 529938 h 608345"/>
              <a:gd name="connsiteX40" fmla="*/ 522554 w 585904"/>
              <a:gd name="connsiteY40" fmla="*/ 579302 h 608345"/>
              <a:gd name="connsiteX41" fmla="*/ 493461 w 585904"/>
              <a:gd name="connsiteY41" fmla="*/ 608345 h 608345"/>
              <a:gd name="connsiteX42" fmla="*/ 464467 w 585904"/>
              <a:gd name="connsiteY42" fmla="*/ 579302 h 608345"/>
              <a:gd name="connsiteX43" fmla="*/ 464467 w 585904"/>
              <a:gd name="connsiteY43" fmla="*/ 353992 h 608345"/>
              <a:gd name="connsiteX44" fmla="*/ 458211 w 585904"/>
              <a:gd name="connsiteY44" fmla="*/ 347747 h 608345"/>
              <a:gd name="connsiteX45" fmla="*/ 451956 w 585904"/>
              <a:gd name="connsiteY45" fmla="*/ 353992 h 608345"/>
              <a:gd name="connsiteX46" fmla="*/ 451956 w 585904"/>
              <a:gd name="connsiteY46" fmla="*/ 579302 h 608345"/>
              <a:gd name="connsiteX47" fmla="*/ 422961 w 585904"/>
              <a:gd name="connsiteY47" fmla="*/ 608345 h 608345"/>
              <a:gd name="connsiteX48" fmla="*/ 393868 w 585904"/>
              <a:gd name="connsiteY48" fmla="*/ 579302 h 608345"/>
              <a:gd name="connsiteX49" fmla="*/ 393868 w 585904"/>
              <a:gd name="connsiteY49" fmla="*/ 173388 h 608345"/>
              <a:gd name="connsiteX50" fmla="*/ 389201 w 585904"/>
              <a:gd name="connsiteY50" fmla="*/ 168729 h 608345"/>
              <a:gd name="connsiteX51" fmla="*/ 384534 w 585904"/>
              <a:gd name="connsiteY51" fmla="*/ 173388 h 608345"/>
              <a:gd name="connsiteX52" fmla="*/ 383641 w 585904"/>
              <a:gd name="connsiteY52" fmla="*/ 350820 h 608345"/>
              <a:gd name="connsiteX53" fmla="*/ 359413 w 585904"/>
              <a:gd name="connsiteY53" fmla="*/ 374808 h 608345"/>
              <a:gd name="connsiteX54" fmla="*/ 359314 w 585904"/>
              <a:gd name="connsiteY54" fmla="*/ 374808 h 608345"/>
              <a:gd name="connsiteX55" fmla="*/ 335284 w 585904"/>
              <a:gd name="connsiteY55" fmla="*/ 350523 h 608345"/>
              <a:gd name="connsiteX56" fmla="*/ 336178 w 585904"/>
              <a:gd name="connsiteY56" fmla="*/ 173190 h 608345"/>
              <a:gd name="connsiteX57" fmla="*/ 393372 w 585904"/>
              <a:gd name="connsiteY57" fmla="*/ 116292 h 608345"/>
              <a:gd name="connsiteX58" fmla="*/ 119900 w 585904"/>
              <a:gd name="connsiteY58" fmla="*/ 116080 h 608345"/>
              <a:gd name="connsiteX59" fmla="*/ 150074 w 585904"/>
              <a:gd name="connsiteY59" fmla="*/ 195580 h 608345"/>
              <a:gd name="connsiteX60" fmla="*/ 143821 w 585904"/>
              <a:gd name="connsiteY60" fmla="*/ 162273 h 608345"/>
              <a:gd name="connsiteX61" fmla="*/ 144912 w 585904"/>
              <a:gd name="connsiteY61" fmla="*/ 155533 h 608345"/>
              <a:gd name="connsiteX62" fmla="*/ 154639 w 585904"/>
              <a:gd name="connsiteY62" fmla="*/ 137888 h 608345"/>
              <a:gd name="connsiteX63" fmla="*/ 145706 w 585904"/>
              <a:gd name="connsiteY63" fmla="*/ 121334 h 608345"/>
              <a:gd name="connsiteX64" fmla="*/ 145706 w 585904"/>
              <a:gd name="connsiteY64" fmla="*/ 117865 h 608345"/>
              <a:gd name="connsiteX65" fmla="*/ 148783 w 585904"/>
              <a:gd name="connsiteY65" fmla="*/ 116080 h 608345"/>
              <a:gd name="connsiteX66" fmla="*/ 172406 w 585904"/>
              <a:gd name="connsiteY66" fmla="*/ 116080 h 608345"/>
              <a:gd name="connsiteX67" fmla="*/ 175483 w 585904"/>
              <a:gd name="connsiteY67" fmla="*/ 117865 h 608345"/>
              <a:gd name="connsiteX68" fmla="*/ 175582 w 585904"/>
              <a:gd name="connsiteY68" fmla="*/ 121334 h 608345"/>
              <a:gd name="connsiteX69" fmla="*/ 167245 w 585904"/>
              <a:gd name="connsiteY69" fmla="*/ 137888 h 608345"/>
              <a:gd name="connsiteX70" fmla="*/ 176972 w 585904"/>
              <a:gd name="connsiteY70" fmla="*/ 155434 h 608345"/>
              <a:gd name="connsiteX71" fmla="*/ 177964 w 585904"/>
              <a:gd name="connsiteY71" fmla="*/ 162373 h 608345"/>
              <a:gd name="connsiteX72" fmla="*/ 170917 w 585904"/>
              <a:gd name="connsiteY72" fmla="*/ 195580 h 608345"/>
              <a:gd name="connsiteX73" fmla="*/ 201388 w 585904"/>
              <a:gd name="connsiteY73" fmla="*/ 116080 h 608345"/>
              <a:gd name="connsiteX74" fmla="*/ 258460 w 585904"/>
              <a:gd name="connsiteY74" fmla="*/ 165247 h 608345"/>
              <a:gd name="connsiteX75" fmla="*/ 315730 w 585904"/>
              <a:gd name="connsiteY75" fmla="*/ 324842 h 608345"/>
              <a:gd name="connsiteX76" fmla="*/ 301338 w 585904"/>
              <a:gd name="connsiteY76" fmla="*/ 355769 h 608345"/>
              <a:gd name="connsiteX77" fmla="*/ 270271 w 585904"/>
              <a:gd name="connsiteY77" fmla="*/ 341396 h 608345"/>
              <a:gd name="connsiteX78" fmla="*/ 222232 w 585904"/>
              <a:gd name="connsiteY78" fmla="*/ 208169 h 608345"/>
              <a:gd name="connsiteX79" fmla="*/ 256574 w 585904"/>
              <a:gd name="connsiteY79" fmla="*/ 388085 h 608345"/>
              <a:gd name="connsiteX80" fmla="*/ 253795 w 585904"/>
              <a:gd name="connsiteY80" fmla="*/ 399187 h 608345"/>
              <a:gd name="connsiteX81" fmla="*/ 243373 w 585904"/>
              <a:gd name="connsiteY81" fmla="*/ 404044 h 608345"/>
              <a:gd name="connsiteX82" fmla="*/ 224912 w 585904"/>
              <a:gd name="connsiteY82" fmla="*/ 404044 h 608345"/>
              <a:gd name="connsiteX83" fmla="*/ 224912 w 585904"/>
              <a:gd name="connsiteY83" fmla="*/ 579301 h 608345"/>
              <a:gd name="connsiteX84" fmla="*/ 195929 w 585904"/>
              <a:gd name="connsiteY84" fmla="*/ 608345 h 608345"/>
              <a:gd name="connsiteX85" fmla="*/ 166848 w 585904"/>
              <a:gd name="connsiteY85" fmla="*/ 579301 h 608345"/>
              <a:gd name="connsiteX86" fmla="*/ 166848 w 585904"/>
              <a:gd name="connsiteY86" fmla="*/ 404044 h 608345"/>
              <a:gd name="connsiteX87" fmla="*/ 154342 w 585904"/>
              <a:gd name="connsiteY87" fmla="*/ 404044 h 608345"/>
              <a:gd name="connsiteX88" fmla="*/ 154342 w 585904"/>
              <a:gd name="connsiteY88" fmla="*/ 579301 h 608345"/>
              <a:gd name="connsiteX89" fmla="*/ 125359 w 585904"/>
              <a:gd name="connsiteY89" fmla="*/ 608345 h 608345"/>
              <a:gd name="connsiteX90" fmla="*/ 96277 w 585904"/>
              <a:gd name="connsiteY90" fmla="*/ 579301 h 608345"/>
              <a:gd name="connsiteX91" fmla="*/ 96277 w 585904"/>
              <a:gd name="connsiteY91" fmla="*/ 404044 h 608345"/>
              <a:gd name="connsiteX92" fmla="*/ 82878 w 585904"/>
              <a:gd name="connsiteY92" fmla="*/ 404044 h 608345"/>
              <a:gd name="connsiteX93" fmla="*/ 82878 w 585904"/>
              <a:gd name="connsiteY93" fmla="*/ 401467 h 608345"/>
              <a:gd name="connsiteX94" fmla="*/ 67791 w 585904"/>
              <a:gd name="connsiteY94" fmla="*/ 371927 h 608345"/>
              <a:gd name="connsiteX95" fmla="*/ 98957 w 585904"/>
              <a:gd name="connsiteY95" fmla="*/ 208169 h 608345"/>
              <a:gd name="connsiteX96" fmla="*/ 50918 w 585904"/>
              <a:gd name="connsiteY96" fmla="*/ 341396 h 608345"/>
              <a:gd name="connsiteX97" fmla="*/ 42283 w 585904"/>
              <a:gd name="connsiteY97" fmla="*/ 352796 h 608345"/>
              <a:gd name="connsiteX98" fmla="*/ 42283 w 585904"/>
              <a:gd name="connsiteY98" fmla="*/ 391455 h 608345"/>
              <a:gd name="connsiteX99" fmla="*/ 46451 w 585904"/>
              <a:gd name="connsiteY99" fmla="*/ 391455 h 608345"/>
              <a:gd name="connsiteX100" fmla="*/ 56377 w 585904"/>
              <a:gd name="connsiteY100" fmla="*/ 401467 h 608345"/>
              <a:gd name="connsiteX101" fmla="*/ 56377 w 585904"/>
              <a:gd name="connsiteY101" fmla="*/ 497521 h 608345"/>
              <a:gd name="connsiteX102" fmla="*/ 46451 w 585904"/>
              <a:gd name="connsiteY102" fmla="*/ 507533 h 608345"/>
              <a:gd name="connsiteX103" fmla="*/ 10025 w 585904"/>
              <a:gd name="connsiteY103" fmla="*/ 507533 h 608345"/>
              <a:gd name="connsiteX104" fmla="*/ 0 w 585904"/>
              <a:gd name="connsiteY104" fmla="*/ 497521 h 608345"/>
              <a:gd name="connsiteX105" fmla="*/ 0 w 585904"/>
              <a:gd name="connsiteY105" fmla="*/ 401467 h 608345"/>
              <a:gd name="connsiteX106" fmla="*/ 10025 w 585904"/>
              <a:gd name="connsiteY106" fmla="*/ 391455 h 608345"/>
              <a:gd name="connsiteX107" fmla="*/ 14094 w 585904"/>
              <a:gd name="connsiteY107" fmla="*/ 391455 h 608345"/>
              <a:gd name="connsiteX108" fmla="*/ 14094 w 585904"/>
              <a:gd name="connsiteY108" fmla="*/ 352697 h 608345"/>
              <a:gd name="connsiteX109" fmla="*/ 5459 w 585904"/>
              <a:gd name="connsiteY109" fmla="*/ 324842 h 608345"/>
              <a:gd name="connsiteX110" fmla="*/ 62828 w 585904"/>
              <a:gd name="connsiteY110" fmla="*/ 165247 h 608345"/>
              <a:gd name="connsiteX111" fmla="*/ 119900 w 585904"/>
              <a:gd name="connsiteY111" fmla="*/ 116080 h 608345"/>
              <a:gd name="connsiteX112" fmla="*/ 458499 w 585904"/>
              <a:gd name="connsiteY112" fmla="*/ 212 h 608345"/>
              <a:gd name="connsiteX113" fmla="*/ 508636 w 585904"/>
              <a:gd name="connsiteY113" fmla="*/ 50278 h 608345"/>
              <a:gd name="connsiteX114" fmla="*/ 458499 w 585904"/>
              <a:gd name="connsiteY114" fmla="*/ 100344 h 608345"/>
              <a:gd name="connsiteX115" fmla="*/ 408362 w 585904"/>
              <a:gd name="connsiteY115" fmla="*/ 50278 h 608345"/>
              <a:gd name="connsiteX116" fmla="*/ 458499 w 585904"/>
              <a:gd name="connsiteY116" fmla="*/ 212 h 608345"/>
              <a:gd name="connsiteX117" fmla="*/ 160572 w 585904"/>
              <a:gd name="connsiteY117" fmla="*/ 0 h 608345"/>
              <a:gd name="connsiteX118" fmla="*/ 210709 w 585904"/>
              <a:gd name="connsiteY118" fmla="*/ 50066 h 608345"/>
              <a:gd name="connsiteX119" fmla="*/ 160572 w 585904"/>
              <a:gd name="connsiteY119" fmla="*/ 100132 h 608345"/>
              <a:gd name="connsiteX120" fmla="*/ 110435 w 585904"/>
              <a:gd name="connsiteY120" fmla="*/ 50066 h 608345"/>
              <a:gd name="connsiteX121" fmla="*/ 160572 w 585904"/>
              <a:gd name="connsiteY121" fmla="*/ 0 h 60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85904" h="608345">
                <a:moveTo>
                  <a:pt x="393372" y="116292"/>
                </a:moveTo>
                <a:lnTo>
                  <a:pt x="419288" y="116292"/>
                </a:lnTo>
                <a:cubicBezTo>
                  <a:pt x="422664" y="124916"/>
                  <a:pt x="444508" y="186571"/>
                  <a:pt x="447686" y="194501"/>
                </a:cubicBezTo>
                <a:lnTo>
                  <a:pt x="441430" y="161196"/>
                </a:lnTo>
                <a:cubicBezTo>
                  <a:pt x="441033" y="158916"/>
                  <a:pt x="441331" y="156537"/>
                  <a:pt x="442523" y="154455"/>
                </a:cubicBezTo>
                <a:lnTo>
                  <a:pt x="452253" y="136811"/>
                </a:lnTo>
                <a:lnTo>
                  <a:pt x="443615" y="121447"/>
                </a:lnTo>
                <a:cubicBezTo>
                  <a:pt x="443019" y="120455"/>
                  <a:pt x="443019" y="119068"/>
                  <a:pt x="443714" y="117977"/>
                </a:cubicBezTo>
                <a:cubicBezTo>
                  <a:pt x="444310" y="116986"/>
                  <a:pt x="445402" y="116292"/>
                  <a:pt x="446693" y="116292"/>
                </a:cubicBezTo>
                <a:lnTo>
                  <a:pt x="470424" y="116292"/>
                </a:lnTo>
                <a:cubicBezTo>
                  <a:pt x="471616" y="116292"/>
                  <a:pt x="472807" y="116986"/>
                  <a:pt x="473403" y="117977"/>
                </a:cubicBezTo>
                <a:cubicBezTo>
                  <a:pt x="473999" y="119068"/>
                  <a:pt x="474098" y="120455"/>
                  <a:pt x="473502" y="121447"/>
                </a:cubicBezTo>
                <a:lnTo>
                  <a:pt x="464864" y="136811"/>
                </a:lnTo>
                <a:lnTo>
                  <a:pt x="474495" y="154356"/>
                </a:lnTo>
                <a:cubicBezTo>
                  <a:pt x="475687" y="156438"/>
                  <a:pt x="476084" y="158916"/>
                  <a:pt x="475588" y="161295"/>
                </a:cubicBezTo>
                <a:lnTo>
                  <a:pt x="468438" y="194501"/>
                </a:lnTo>
                <a:cubicBezTo>
                  <a:pt x="471914" y="185679"/>
                  <a:pt x="494652" y="124520"/>
                  <a:pt x="497830" y="116292"/>
                </a:cubicBezTo>
                <a:lnTo>
                  <a:pt x="523249" y="116292"/>
                </a:lnTo>
                <a:cubicBezTo>
                  <a:pt x="554626" y="116292"/>
                  <a:pt x="580343" y="141767"/>
                  <a:pt x="580542" y="173190"/>
                </a:cubicBezTo>
                <a:lnTo>
                  <a:pt x="581436" y="350523"/>
                </a:lnTo>
                <a:cubicBezTo>
                  <a:pt x="581436" y="358255"/>
                  <a:pt x="577762" y="365392"/>
                  <a:pt x="571804" y="369951"/>
                </a:cubicBezTo>
                <a:lnTo>
                  <a:pt x="571804" y="391759"/>
                </a:lnTo>
                <a:lnTo>
                  <a:pt x="575975" y="391759"/>
                </a:lnTo>
                <a:cubicBezTo>
                  <a:pt x="581436" y="391759"/>
                  <a:pt x="585904" y="396219"/>
                  <a:pt x="585904" y="401671"/>
                </a:cubicBezTo>
                <a:lnTo>
                  <a:pt x="585904" y="497822"/>
                </a:lnTo>
                <a:cubicBezTo>
                  <a:pt x="585904" y="503273"/>
                  <a:pt x="581535" y="507734"/>
                  <a:pt x="575975" y="507734"/>
                </a:cubicBezTo>
                <a:lnTo>
                  <a:pt x="539533" y="507734"/>
                </a:lnTo>
                <a:cubicBezTo>
                  <a:pt x="533973" y="507734"/>
                  <a:pt x="529505" y="503273"/>
                  <a:pt x="529505" y="497822"/>
                </a:cubicBezTo>
                <a:lnTo>
                  <a:pt x="529505" y="401671"/>
                </a:lnTo>
                <a:cubicBezTo>
                  <a:pt x="529505" y="396219"/>
                  <a:pt x="533973" y="391759"/>
                  <a:pt x="539533" y="391759"/>
                </a:cubicBezTo>
                <a:lnTo>
                  <a:pt x="543604" y="391759"/>
                </a:lnTo>
                <a:lnTo>
                  <a:pt x="543604" y="370645"/>
                </a:lnTo>
                <a:cubicBezTo>
                  <a:pt x="537349" y="366383"/>
                  <a:pt x="533079" y="359048"/>
                  <a:pt x="532980" y="350820"/>
                </a:cubicBezTo>
                <a:lnTo>
                  <a:pt x="532086" y="173388"/>
                </a:lnTo>
                <a:cubicBezTo>
                  <a:pt x="532086" y="170612"/>
                  <a:pt x="529803" y="168432"/>
                  <a:pt x="527022" y="168432"/>
                </a:cubicBezTo>
                <a:cubicBezTo>
                  <a:pt x="524242" y="168432"/>
                  <a:pt x="522058" y="170711"/>
                  <a:pt x="522058" y="173487"/>
                </a:cubicBezTo>
                <a:cubicBezTo>
                  <a:pt x="522058" y="370546"/>
                  <a:pt x="522554" y="324255"/>
                  <a:pt x="522554" y="369456"/>
                </a:cubicBezTo>
                <a:cubicBezTo>
                  <a:pt x="510937" y="375601"/>
                  <a:pt x="503092" y="387695"/>
                  <a:pt x="503092" y="401671"/>
                </a:cubicBezTo>
                <a:lnTo>
                  <a:pt x="503092" y="497822"/>
                </a:lnTo>
                <a:cubicBezTo>
                  <a:pt x="503092" y="511699"/>
                  <a:pt x="510937" y="523891"/>
                  <a:pt x="522554" y="529938"/>
                </a:cubicBezTo>
                <a:lnTo>
                  <a:pt x="522554" y="579302"/>
                </a:lnTo>
                <a:cubicBezTo>
                  <a:pt x="522554" y="595360"/>
                  <a:pt x="509546" y="608345"/>
                  <a:pt x="493461" y="608345"/>
                </a:cubicBezTo>
                <a:cubicBezTo>
                  <a:pt x="477474" y="608345"/>
                  <a:pt x="464467" y="595360"/>
                  <a:pt x="464467" y="579302"/>
                </a:cubicBezTo>
                <a:lnTo>
                  <a:pt x="464467" y="353992"/>
                </a:lnTo>
                <a:cubicBezTo>
                  <a:pt x="464467" y="350523"/>
                  <a:pt x="461686" y="347747"/>
                  <a:pt x="458211" y="347747"/>
                </a:cubicBezTo>
                <a:cubicBezTo>
                  <a:pt x="454736" y="347747"/>
                  <a:pt x="451956" y="350523"/>
                  <a:pt x="451956" y="353992"/>
                </a:cubicBezTo>
                <a:lnTo>
                  <a:pt x="451956" y="579302"/>
                </a:lnTo>
                <a:cubicBezTo>
                  <a:pt x="451956" y="595360"/>
                  <a:pt x="438948" y="608345"/>
                  <a:pt x="422961" y="608345"/>
                </a:cubicBezTo>
                <a:cubicBezTo>
                  <a:pt x="406876" y="608345"/>
                  <a:pt x="393868" y="595360"/>
                  <a:pt x="393868" y="579302"/>
                </a:cubicBezTo>
                <a:lnTo>
                  <a:pt x="393868" y="173388"/>
                </a:lnTo>
                <a:cubicBezTo>
                  <a:pt x="393868" y="170811"/>
                  <a:pt x="391783" y="168729"/>
                  <a:pt x="389201" y="168729"/>
                </a:cubicBezTo>
                <a:cubicBezTo>
                  <a:pt x="386620" y="168729"/>
                  <a:pt x="384534" y="170811"/>
                  <a:pt x="384534" y="173388"/>
                </a:cubicBezTo>
                <a:lnTo>
                  <a:pt x="383641" y="350820"/>
                </a:lnTo>
                <a:cubicBezTo>
                  <a:pt x="383541" y="364103"/>
                  <a:pt x="372718" y="374808"/>
                  <a:pt x="359413" y="374808"/>
                </a:cubicBezTo>
                <a:lnTo>
                  <a:pt x="359314" y="374808"/>
                </a:lnTo>
                <a:cubicBezTo>
                  <a:pt x="346008" y="374808"/>
                  <a:pt x="335185" y="363905"/>
                  <a:pt x="335284" y="350523"/>
                </a:cubicBezTo>
                <a:lnTo>
                  <a:pt x="336178" y="173190"/>
                </a:lnTo>
                <a:cubicBezTo>
                  <a:pt x="336277" y="141767"/>
                  <a:pt x="361995" y="116292"/>
                  <a:pt x="393372" y="116292"/>
                </a:cubicBezTo>
                <a:close/>
                <a:moveTo>
                  <a:pt x="119900" y="116080"/>
                </a:moveTo>
                <a:cubicBezTo>
                  <a:pt x="123573" y="125596"/>
                  <a:pt x="146798" y="187353"/>
                  <a:pt x="150074" y="195580"/>
                </a:cubicBezTo>
                <a:lnTo>
                  <a:pt x="143821" y="162273"/>
                </a:lnTo>
                <a:cubicBezTo>
                  <a:pt x="143424" y="159994"/>
                  <a:pt x="143821" y="157614"/>
                  <a:pt x="144912" y="155533"/>
                </a:cubicBezTo>
                <a:lnTo>
                  <a:pt x="154639" y="137888"/>
                </a:lnTo>
                <a:lnTo>
                  <a:pt x="145706" y="121334"/>
                </a:lnTo>
                <a:cubicBezTo>
                  <a:pt x="145111" y="120244"/>
                  <a:pt x="145111" y="118856"/>
                  <a:pt x="145706" y="117865"/>
                </a:cubicBezTo>
                <a:cubicBezTo>
                  <a:pt x="146401" y="116774"/>
                  <a:pt x="147493" y="116080"/>
                  <a:pt x="148783" y="116080"/>
                </a:cubicBezTo>
                <a:lnTo>
                  <a:pt x="172406" y="116080"/>
                </a:lnTo>
                <a:cubicBezTo>
                  <a:pt x="173696" y="116080"/>
                  <a:pt x="174887" y="116774"/>
                  <a:pt x="175483" y="117865"/>
                </a:cubicBezTo>
                <a:cubicBezTo>
                  <a:pt x="176078" y="118856"/>
                  <a:pt x="176178" y="120244"/>
                  <a:pt x="175582" y="121334"/>
                </a:cubicBezTo>
                <a:lnTo>
                  <a:pt x="167245" y="137888"/>
                </a:lnTo>
                <a:lnTo>
                  <a:pt x="176972" y="155434"/>
                </a:lnTo>
                <a:cubicBezTo>
                  <a:pt x="178064" y="157515"/>
                  <a:pt x="178461" y="159994"/>
                  <a:pt x="177964" y="162373"/>
                </a:cubicBezTo>
                <a:lnTo>
                  <a:pt x="170917" y="195580"/>
                </a:lnTo>
                <a:cubicBezTo>
                  <a:pt x="174391" y="186460"/>
                  <a:pt x="198312" y="124110"/>
                  <a:pt x="201388" y="116080"/>
                </a:cubicBezTo>
                <a:cubicBezTo>
                  <a:pt x="231761" y="116080"/>
                  <a:pt x="248535" y="136500"/>
                  <a:pt x="258460" y="165247"/>
                </a:cubicBezTo>
                <a:cubicBezTo>
                  <a:pt x="275830" y="215802"/>
                  <a:pt x="315333" y="323751"/>
                  <a:pt x="315730" y="324842"/>
                </a:cubicBezTo>
                <a:cubicBezTo>
                  <a:pt x="320296" y="337332"/>
                  <a:pt x="313844" y="351210"/>
                  <a:pt x="301338" y="355769"/>
                </a:cubicBezTo>
                <a:cubicBezTo>
                  <a:pt x="288733" y="360329"/>
                  <a:pt x="274837" y="353886"/>
                  <a:pt x="270271" y="341396"/>
                </a:cubicBezTo>
                <a:cubicBezTo>
                  <a:pt x="269974" y="340504"/>
                  <a:pt x="241587" y="262987"/>
                  <a:pt x="222232" y="208169"/>
                </a:cubicBezTo>
                <a:cubicBezTo>
                  <a:pt x="223522" y="218578"/>
                  <a:pt x="219453" y="196770"/>
                  <a:pt x="256574" y="388085"/>
                </a:cubicBezTo>
                <a:cubicBezTo>
                  <a:pt x="257368" y="392050"/>
                  <a:pt x="256277" y="396114"/>
                  <a:pt x="253795" y="399187"/>
                </a:cubicBezTo>
                <a:cubicBezTo>
                  <a:pt x="251215" y="402260"/>
                  <a:pt x="247443" y="404044"/>
                  <a:pt x="243373" y="404044"/>
                </a:cubicBezTo>
                <a:lnTo>
                  <a:pt x="224912" y="404044"/>
                </a:lnTo>
                <a:lnTo>
                  <a:pt x="224912" y="579301"/>
                </a:lnTo>
                <a:cubicBezTo>
                  <a:pt x="224912" y="595360"/>
                  <a:pt x="211909" y="608345"/>
                  <a:pt x="195929" y="608345"/>
                </a:cubicBezTo>
                <a:cubicBezTo>
                  <a:pt x="179850" y="608345"/>
                  <a:pt x="166848" y="595360"/>
                  <a:pt x="166848" y="579301"/>
                </a:cubicBezTo>
                <a:lnTo>
                  <a:pt x="166848" y="404044"/>
                </a:lnTo>
                <a:lnTo>
                  <a:pt x="154342" y="404044"/>
                </a:lnTo>
                <a:lnTo>
                  <a:pt x="154342" y="579301"/>
                </a:lnTo>
                <a:cubicBezTo>
                  <a:pt x="154342" y="595360"/>
                  <a:pt x="141339" y="608345"/>
                  <a:pt x="125359" y="608345"/>
                </a:cubicBezTo>
                <a:cubicBezTo>
                  <a:pt x="109280" y="608345"/>
                  <a:pt x="96277" y="595360"/>
                  <a:pt x="96277" y="579301"/>
                </a:cubicBezTo>
                <a:lnTo>
                  <a:pt x="96277" y="404044"/>
                </a:lnTo>
                <a:lnTo>
                  <a:pt x="82878" y="404044"/>
                </a:lnTo>
                <a:lnTo>
                  <a:pt x="82878" y="401467"/>
                </a:lnTo>
                <a:cubicBezTo>
                  <a:pt x="82878" y="389374"/>
                  <a:pt x="76923" y="378569"/>
                  <a:pt x="67791" y="371927"/>
                </a:cubicBezTo>
                <a:cubicBezTo>
                  <a:pt x="101439" y="198257"/>
                  <a:pt x="97766" y="218479"/>
                  <a:pt x="98957" y="208169"/>
                </a:cubicBezTo>
                <a:cubicBezTo>
                  <a:pt x="79603" y="262987"/>
                  <a:pt x="51315" y="340504"/>
                  <a:pt x="50918" y="341396"/>
                </a:cubicBezTo>
                <a:cubicBezTo>
                  <a:pt x="49230" y="346154"/>
                  <a:pt x="46054" y="350020"/>
                  <a:pt x="42283" y="352796"/>
                </a:cubicBezTo>
                <a:lnTo>
                  <a:pt x="42283" y="391455"/>
                </a:lnTo>
                <a:lnTo>
                  <a:pt x="46451" y="391455"/>
                </a:lnTo>
                <a:cubicBezTo>
                  <a:pt x="51910" y="391455"/>
                  <a:pt x="56377" y="395916"/>
                  <a:pt x="56377" y="401467"/>
                </a:cubicBezTo>
                <a:lnTo>
                  <a:pt x="56377" y="497521"/>
                </a:lnTo>
                <a:cubicBezTo>
                  <a:pt x="56377" y="503072"/>
                  <a:pt x="51910" y="507533"/>
                  <a:pt x="46451" y="507533"/>
                </a:cubicBezTo>
                <a:lnTo>
                  <a:pt x="10025" y="507533"/>
                </a:lnTo>
                <a:cubicBezTo>
                  <a:pt x="4466" y="507533"/>
                  <a:pt x="0" y="503072"/>
                  <a:pt x="0" y="497521"/>
                </a:cubicBezTo>
                <a:lnTo>
                  <a:pt x="0" y="401467"/>
                </a:lnTo>
                <a:cubicBezTo>
                  <a:pt x="0" y="395916"/>
                  <a:pt x="4466" y="391455"/>
                  <a:pt x="10025" y="391455"/>
                </a:cubicBezTo>
                <a:lnTo>
                  <a:pt x="14094" y="391455"/>
                </a:lnTo>
                <a:lnTo>
                  <a:pt x="14094" y="352697"/>
                </a:lnTo>
                <a:cubicBezTo>
                  <a:pt x="5459" y="346452"/>
                  <a:pt x="1687" y="335151"/>
                  <a:pt x="5459" y="324842"/>
                </a:cubicBezTo>
                <a:cubicBezTo>
                  <a:pt x="5856" y="323751"/>
                  <a:pt x="45360" y="215802"/>
                  <a:pt x="62828" y="165247"/>
                </a:cubicBezTo>
                <a:cubicBezTo>
                  <a:pt x="72655" y="136401"/>
                  <a:pt x="89528" y="116080"/>
                  <a:pt x="119900" y="116080"/>
                </a:cubicBezTo>
                <a:close/>
                <a:moveTo>
                  <a:pt x="458499" y="212"/>
                </a:moveTo>
                <a:cubicBezTo>
                  <a:pt x="486189" y="212"/>
                  <a:pt x="508636" y="22627"/>
                  <a:pt x="508636" y="50278"/>
                </a:cubicBezTo>
                <a:cubicBezTo>
                  <a:pt x="508636" y="77929"/>
                  <a:pt x="486189" y="100344"/>
                  <a:pt x="458499" y="100344"/>
                </a:cubicBezTo>
                <a:cubicBezTo>
                  <a:pt x="430809" y="100344"/>
                  <a:pt x="408362" y="77929"/>
                  <a:pt x="408362" y="50278"/>
                </a:cubicBezTo>
                <a:cubicBezTo>
                  <a:pt x="408362" y="22627"/>
                  <a:pt x="430809" y="212"/>
                  <a:pt x="458499" y="212"/>
                </a:cubicBezTo>
                <a:close/>
                <a:moveTo>
                  <a:pt x="160572" y="0"/>
                </a:moveTo>
                <a:cubicBezTo>
                  <a:pt x="188262" y="0"/>
                  <a:pt x="210709" y="22415"/>
                  <a:pt x="210709" y="50066"/>
                </a:cubicBezTo>
                <a:cubicBezTo>
                  <a:pt x="210709" y="77717"/>
                  <a:pt x="188262" y="100132"/>
                  <a:pt x="160572" y="100132"/>
                </a:cubicBezTo>
                <a:cubicBezTo>
                  <a:pt x="132882" y="100132"/>
                  <a:pt x="110435" y="77717"/>
                  <a:pt x="110435" y="50066"/>
                </a:cubicBezTo>
                <a:cubicBezTo>
                  <a:pt x="110435" y="22415"/>
                  <a:pt x="132882" y="0"/>
                  <a:pt x="16057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" name="out-of-basket-commercial-symbol_49779"/>
          <p:cNvSpPr>
            <a:spLocks noChangeAspect="1"/>
          </p:cNvSpPr>
          <p:nvPr/>
        </p:nvSpPr>
        <p:spPr bwMode="auto">
          <a:xfrm>
            <a:off x="4128807" y="4557475"/>
            <a:ext cx="439353" cy="384915"/>
          </a:xfrm>
          <a:custGeom>
            <a:avLst/>
            <a:gdLst>
              <a:gd name="connsiteX0" fmla="*/ 254421 w 606617"/>
              <a:gd name="connsiteY0" fmla="*/ 403167 h 531455"/>
              <a:gd name="connsiteX1" fmla="*/ 280698 w 606617"/>
              <a:gd name="connsiteY1" fmla="*/ 486035 h 531455"/>
              <a:gd name="connsiteX2" fmla="*/ 284227 w 606617"/>
              <a:gd name="connsiteY2" fmla="*/ 497251 h 531455"/>
              <a:gd name="connsiteX3" fmla="*/ 296019 w 606617"/>
              <a:gd name="connsiteY3" fmla="*/ 463974 h 531455"/>
              <a:gd name="connsiteX4" fmla="*/ 303076 w 606617"/>
              <a:gd name="connsiteY4" fmla="*/ 424579 h 531455"/>
              <a:gd name="connsiteX5" fmla="*/ 303169 w 606617"/>
              <a:gd name="connsiteY5" fmla="*/ 424579 h 531455"/>
              <a:gd name="connsiteX6" fmla="*/ 303355 w 606617"/>
              <a:gd name="connsiteY6" fmla="*/ 424579 h 531455"/>
              <a:gd name="connsiteX7" fmla="*/ 303448 w 606617"/>
              <a:gd name="connsiteY7" fmla="*/ 424579 h 531455"/>
              <a:gd name="connsiteX8" fmla="*/ 303540 w 606617"/>
              <a:gd name="connsiteY8" fmla="*/ 424579 h 531455"/>
              <a:gd name="connsiteX9" fmla="*/ 310597 w 606617"/>
              <a:gd name="connsiteY9" fmla="*/ 463974 h 531455"/>
              <a:gd name="connsiteX10" fmla="*/ 322390 w 606617"/>
              <a:gd name="connsiteY10" fmla="*/ 497251 h 531455"/>
              <a:gd name="connsiteX11" fmla="*/ 326011 w 606617"/>
              <a:gd name="connsiteY11" fmla="*/ 486035 h 531455"/>
              <a:gd name="connsiteX12" fmla="*/ 352196 w 606617"/>
              <a:gd name="connsiteY12" fmla="*/ 403167 h 531455"/>
              <a:gd name="connsiteX13" fmla="*/ 406609 w 606617"/>
              <a:gd name="connsiteY13" fmla="*/ 429399 h 531455"/>
              <a:gd name="connsiteX14" fmla="*/ 421837 w 606617"/>
              <a:gd name="connsiteY14" fmla="*/ 437464 h 531455"/>
              <a:gd name="connsiteX15" fmla="*/ 448394 w 606617"/>
              <a:gd name="connsiteY15" fmla="*/ 423374 h 531455"/>
              <a:gd name="connsiteX16" fmla="*/ 470493 w 606617"/>
              <a:gd name="connsiteY16" fmla="*/ 493080 h 531455"/>
              <a:gd name="connsiteX17" fmla="*/ 473464 w 606617"/>
              <a:gd name="connsiteY17" fmla="*/ 502535 h 531455"/>
              <a:gd name="connsiteX18" fmla="*/ 483307 w 606617"/>
              <a:gd name="connsiteY18" fmla="*/ 474634 h 531455"/>
              <a:gd name="connsiteX19" fmla="*/ 489249 w 606617"/>
              <a:gd name="connsiteY19" fmla="*/ 441357 h 531455"/>
              <a:gd name="connsiteX20" fmla="*/ 489435 w 606617"/>
              <a:gd name="connsiteY20" fmla="*/ 441357 h 531455"/>
              <a:gd name="connsiteX21" fmla="*/ 489528 w 606617"/>
              <a:gd name="connsiteY21" fmla="*/ 441357 h 531455"/>
              <a:gd name="connsiteX22" fmla="*/ 489621 w 606617"/>
              <a:gd name="connsiteY22" fmla="*/ 441357 h 531455"/>
              <a:gd name="connsiteX23" fmla="*/ 489807 w 606617"/>
              <a:gd name="connsiteY23" fmla="*/ 441357 h 531455"/>
              <a:gd name="connsiteX24" fmla="*/ 495749 w 606617"/>
              <a:gd name="connsiteY24" fmla="*/ 474634 h 531455"/>
              <a:gd name="connsiteX25" fmla="*/ 505592 w 606617"/>
              <a:gd name="connsiteY25" fmla="*/ 502535 h 531455"/>
              <a:gd name="connsiteX26" fmla="*/ 508563 w 606617"/>
              <a:gd name="connsiteY26" fmla="*/ 493080 h 531455"/>
              <a:gd name="connsiteX27" fmla="*/ 530662 w 606617"/>
              <a:gd name="connsiteY27" fmla="*/ 423374 h 531455"/>
              <a:gd name="connsiteX28" fmla="*/ 576440 w 606617"/>
              <a:gd name="connsiteY28" fmla="*/ 445435 h 531455"/>
              <a:gd name="connsiteX29" fmla="*/ 606617 w 606617"/>
              <a:gd name="connsiteY29" fmla="*/ 531455 h 531455"/>
              <a:gd name="connsiteX30" fmla="*/ 489528 w 606617"/>
              <a:gd name="connsiteY30" fmla="*/ 531455 h 531455"/>
              <a:gd name="connsiteX31" fmla="*/ 489249 w 606617"/>
              <a:gd name="connsiteY31" fmla="*/ 531455 h 531455"/>
              <a:gd name="connsiteX32" fmla="*/ 442358 w 606617"/>
              <a:gd name="connsiteY32" fmla="*/ 531455 h 531455"/>
              <a:gd name="connsiteX33" fmla="*/ 372253 w 606617"/>
              <a:gd name="connsiteY33" fmla="*/ 531455 h 531455"/>
              <a:gd name="connsiteX34" fmla="*/ 303448 w 606617"/>
              <a:gd name="connsiteY34" fmla="*/ 531455 h 531455"/>
              <a:gd name="connsiteX35" fmla="*/ 303076 w 606617"/>
              <a:gd name="connsiteY35" fmla="*/ 531455 h 531455"/>
              <a:gd name="connsiteX36" fmla="*/ 234271 w 606617"/>
              <a:gd name="connsiteY36" fmla="*/ 531455 h 531455"/>
              <a:gd name="connsiteX37" fmla="*/ 164166 w 606617"/>
              <a:gd name="connsiteY37" fmla="*/ 531455 h 531455"/>
              <a:gd name="connsiteX38" fmla="*/ 117275 w 606617"/>
              <a:gd name="connsiteY38" fmla="*/ 531455 h 531455"/>
              <a:gd name="connsiteX39" fmla="*/ 116996 w 606617"/>
              <a:gd name="connsiteY39" fmla="*/ 531455 h 531455"/>
              <a:gd name="connsiteX40" fmla="*/ 0 w 606617"/>
              <a:gd name="connsiteY40" fmla="*/ 531455 h 531455"/>
              <a:gd name="connsiteX41" fmla="*/ 30177 w 606617"/>
              <a:gd name="connsiteY41" fmla="*/ 445435 h 531455"/>
              <a:gd name="connsiteX42" fmla="*/ 76047 w 606617"/>
              <a:gd name="connsiteY42" fmla="*/ 423374 h 531455"/>
              <a:gd name="connsiteX43" fmla="*/ 98054 w 606617"/>
              <a:gd name="connsiteY43" fmla="*/ 493080 h 531455"/>
              <a:gd name="connsiteX44" fmla="*/ 101025 w 606617"/>
              <a:gd name="connsiteY44" fmla="*/ 502535 h 531455"/>
              <a:gd name="connsiteX45" fmla="*/ 110961 w 606617"/>
              <a:gd name="connsiteY45" fmla="*/ 474634 h 531455"/>
              <a:gd name="connsiteX46" fmla="*/ 116903 w 606617"/>
              <a:gd name="connsiteY46" fmla="*/ 441357 h 531455"/>
              <a:gd name="connsiteX47" fmla="*/ 116996 w 606617"/>
              <a:gd name="connsiteY47" fmla="*/ 441357 h 531455"/>
              <a:gd name="connsiteX48" fmla="*/ 117089 w 606617"/>
              <a:gd name="connsiteY48" fmla="*/ 441357 h 531455"/>
              <a:gd name="connsiteX49" fmla="*/ 117275 w 606617"/>
              <a:gd name="connsiteY49" fmla="*/ 441357 h 531455"/>
              <a:gd name="connsiteX50" fmla="*/ 117368 w 606617"/>
              <a:gd name="connsiteY50" fmla="*/ 441357 h 531455"/>
              <a:gd name="connsiteX51" fmla="*/ 123310 w 606617"/>
              <a:gd name="connsiteY51" fmla="*/ 474634 h 531455"/>
              <a:gd name="connsiteX52" fmla="*/ 133246 w 606617"/>
              <a:gd name="connsiteY52" fmla="*/ 502535 h 531455"/>
              <a:gd name="connsiteX53" fmla="*/ 136217 w 606617"/>
              <a:gd name="connsiteY53" fmla="*/ 493080 h 531455"/>
              <a:gd name="connsiteX54" fmla="*/ 158223 w 606617"/>
              <a:gd name="connsiteY54" fmla="*/ 423374 h 531455"/>
              <a:gd name="connsiteX55" fmla="*/ 184873 w 606617"/>
              <a:gd name="connsiteY55" fmla="*/ 437464 h 531455"/>
              <a:gd name="connsiteX56" fmla="*/ 200101 w 606617"/>
              <a:gd name="connsiteY56" fmla="*/ 429399 h 531455"/>
              <a:gd name="connsiteX57" fmla="*/ 254421 w 606617"/>
              <a:gd name="connsiteY57" fmla="*/ 403167 h 531455"/>
              <a:gd name="connsiteX58" fmla="*/ 485900 w 606617"/>
              <a:gd name="connsiteY58" fmla="*/ 261878 h 531455"/>
              <a:gd name="connsiteX59" fmla="*/ 515885 w 606617"/>
              <a:gd name="connsiteY59" fmla="*/ 268182 h 531455"/>
              <a:gd name="connsiteX60" fmla="*/ 530460 w 606617"/>
              <a:gd name="connsiteY60" fmla="*/ 281716 h 531455"/>
              <a:gd name="connsiteX61" fmla="*/ 546427 w 606617"/>
              <a:gd name="connsiteY61" fmla="*/ 332514 h 531455"/>
              <a:gd name="connsiteX62" fmla="*/ 544385 w 606617"/>
              <a:gd name="connsiteY62" fmla="*/ 340301 h 531455"/>
              <a:gd name="connsiteX63" fmla="*/ 549584 w 606617"/>
              <a:gd name="connsiteY63" fmla="*/ 361529 h 531455"/>
              <a:gd name="connsiteX64" fmla="*/ 539186 w 606617"/>
              <a:gd name="connsiteY64" fmla="*/ 379420 h 531455"/>
              <a:gd name="connsiteX65" fmla="*/ 502888 w 606617"/>
              <a:gd name="connsiteY65" fmla="*/ 424193 h 531455"/>
              <a:gd name="connsiteX66" fmla="*/ 476245 w 606617"/>
              <a:gd name="connsiteY66" fmla="*/ 424193 h 531455"/>
              <a:gd name="connsiteX67" fmla="*/ 440133 w 606617"/>
              <a:gd name="connsiteY67" fmla="*/ 379420 h 531455"/>
              <a:gd name="connsiteX68" fmla="*/ 429735 w 606617"/>
              <a:gd name="connsiteY68" fmla="*/ 361529 h 531455"/>
              <a:gd name="connsiteX69" fmla="*/ 435027 w 606617"/>
              <a:gd name="connsiteY69" fmla="*/ 340301 h 531455"/>
              <a:gd name="connsiteX70" fmla="*/ 432984 w 606617"/>
              <a:gd name="connsiteY70" fmla="*/ 332514 h 531455"/>
              <a:gd name="connsiteX71" fmla="*/ 432799 w 606617"/>
              <a:gd name="connsiteY71" fmla="*/ 307486 h 531455"/>
              <a:gd name="connsiteX72" fmla="*/ 447467 w 606617"/>
              <a:gd name="connsiteY72" fmla="*/ 281901 h 531455"/>
              <a:gd name="connsiteX73" fmla="*/ 460927 w 606617"/>
              <a:gd name="connsiteY73" fmla="*/ 270777 h 531455"/>
              <a:gd name="connsiteX74" fmla="*/ 474017 w 606617"/>
              <a:gd name="connsiteY74" fmla="*/ 264103 h 531455"/>
              <a:gd name="connsiteX75" fmla="*/ 485900 w 606617"/>
              <a:gd name="connsiteY75" fmla="*/ 261878 h 531455"/>
              <a:gd name="connsiteX76" fmla="*/ 113386 w 606617"/>
              <a:gd name="connsiteY76" fmla="*/ 261878 h 531455"/>
              <a:gd name="connsiteX77" fmla="*/ 143370 w 606617"/>
              <a:gd name="connsiteY77" fmla="*/ 268182 h 531455"/>
              <a:gd name="connsiteX78" fmla="*/ 157944 w 606617"/>
              <a:gd name="connsiteY78" fmla="*/ 281716 h 531455"/>
              <a:gd name="connsiteX79" fmla="*/ 173911 w 606617"/>
              <a:gd name="connsiteY79" fmla="*/ 332514 h 531455"/>
              <a:gd name="connsiteX80" fmla="*/ 171869 w 606617"/>
              <a:gd name="connsiteY80" fmla="*/ 340301 h 531455"/>
              <a:gd name="connsiteX81" fmla="*/ 177068 w 606617"/>
              <a:gd name="connsiteY81" fmla="*/ 361529 h 531455"/>
              <a:gd name="connsiteX82" fmla="*/ 166671 w 606617"/>
              <a:gd name="connsiteY82" fmla="*/ 379420 h 531455"/>
              <a:gd name="connsiteX83" fmla="*/ 130374 w 606617"/>
              <a:gd name="connsiteY83" fmla="*/ 424193 h 531455"/>
              <a:gd name="connsiteX84" fmla="*/ 103731 w 606617"/>
              <a:gd name="connsiteY84" fmla="*/ 424193 h 531455"/>
              <a:gd name="connsiteX85" fmla="*/ 67620 w 606617"/>
              <a:gd name="connsiteY85" fmla="*/ 379420 h 531455"/>
              <a:gd name="connsiteX86" fmla="*/ 57316 w 606617"/>
              <a:gd name="connsiteY86" fmla="*/ 361529 h 531455"/>
              <a:gd name="connsiteX87" fmla="*/ 62515 w 606617"/>
              <a:gd name="connsiteY87" fmla="*/ 340301 h 531455"/>
              <a:gd name="connsiteX88" fmla="*/ 60472 w 606617"/>
              <a:gd name="connsiteY88" fmla="*/ 332514 h 531455"/>
              <a:gd name="connsiteX89" fmla="*/ 60287 w 606617"/>
              <a:gd name="connsiteY89" fmla="*/ 307486 h 531455"/>
              <a:gd name="connsiteX90" fmla="*/ 74954 w 606617"/>
              <a:gd name="connsiteY90" fmla="*/ 281901 h 531455"/>
              <a:gd name="connsiteX91" fmla="*/ 88414 w 606617"/>
              <a:gd name="connsiteY91" fmla="*/ 270777 h 531455"/>
              <a:gd name="connsiteX92" fmla="*/ 101504 w 606617"/>
              <a:gd name="connsiteY92" fmla="*/ 264103 h 531455"/>
              <a:gd name="connsiteX93" fmla="*/ 113386 w 606617"/>
              <a:gd name="connsiteY93" fmla="*/ 261878 h 531455"/>
              <a:gd name="connsiteX94" fmla="*/ 297961 w 606617"/>
              <a:gd name="connsiteY94" fmla="*/ 211279 h 531455"/>
              <a:gd name="connsiteX95" fmla="*/ 333414 w 606617"/>
              <a:gd name="connsiteY95" fmla="*/ 218693 h 531455"/>
              <a:gd name="connsiteX96" fmla="*/ 350585 w 606617"/>
              <a:gd name="connsiteY96" fmla="*/ 234632 h 531455"/>
              <a:gd name="connsiteX97" fmla="*/ 369518 w 606617"/>
              <a:gd name="connsiteY97" fmla="*/ 294496 h 531455"/>
              <a:gd name="connsiteX98" fmla="*/ 367012 w 606617"/>
              <a:gd name="connsiteY98" fmla="*/ 303670 h 531455"/>
              <a:gd name="connsiteX99" fmla="*/ 373138 w 606617"/>
              <a:gd name="connsiteY99" fmla="*/ 328876 h 531455"/>
              <a:gd name="connsiteX100" fmla="*/ 360887 w 606617"/>
              <a:gd name="connsiteY100" fmla="*/ 350097 h 531455"/>
              <a:gd name="connsiteX101" fmla="*/ 318008 w 606617"/>
              <a:gd name="connsiteY101" fmla="*/ 402918 h 531455"/>
              <a:gd name="connsiteX102" fmla="*/ 286730 w 606617"/>
              <a:gd name="connsiteY102" fmla="*/ 403011 h 531455"/>
              <a:gd name="connsiteX103" fmla="*/ 244037 w 606617"/>
              <a:gd name="connsiteY103" fmla="*/ 350097 h 531455"/>
              <a:gd name="connsiteX104" fmla="*/ 231786 w 606617"/>
              <a:gd name="connsiteY104" fmla="*/ 328876 h 531455"/>
              <a:gd name="connsiteX105" fmla="*/ 237819 w 606617"/>
              <a:gd name="connsiteY105" fmla="*/ 303670 h 531455"/>
              <a:gd name="connsiteX106" fmla="*/ 235406 w 606617"/>
              <a:gd name="connsiteY106" fmla="*/ 294496 h 531455"/>
              <a:gd name="connsiteX107" fmla="*/ 235220 w 606617"/>
              <a:gd name="connsiteY107" fmla="*/ 265120 h 531455"/>
              <a:gd name="connsiteX108" fmla="*/ 252483 w 606617"/>
              <a:gd name="connsiteY108" fmla="*/ 235002 h 531455"/>
              <a:gd name="connsiteX109" fmla="*/ 268447 w 606617"/>
              <a:gd name="connsiteY109" fmla="*/ 221843 h 531455"/>
              <a:gd name="connsiteX110" fmla="*/ 283853 w 606617"/>
              <a:gd name="connsiteY110" fmla="*/ 213966 h 531455"/>
              <a:gd name="connsiteX111" fmla="*/ 297961 w 606617"/>
              <a:gd name="connsiteY111" fmla="*/ 211279 h 531455"/>
              <a:gd name="connsiteX112" fmla="*/ 488736 w 606617"/>
              <a:gd name="connsiteY112" fmla="*/ 41245 h 531455"/>
              <a:gd name="connsiteX113" fmla="*/ 483630 w 606617"/>
              <a:gd name="connsiteY113" fmla="*/ 46435 h 531455"/>
              <a:gd name="connsiteX114" fmla="*/ 483630 w 606617"/>
              <a:gd name="connsiteY114" fmla="*/ 52274 h 531455"/>
              <a:gd name="connsiteX115" fmla="*/ 478244 w 606617"/>
              <a:gd name="connsiteY115" fmla="*/ 59782 h 531455"/>
              <a:gd name="connsiteX116" fmla="*/ 456054 w 606617"/>
              <a:gd name="connsiteY116" fmla="*/ 87865 h 531455"/>
              <a:gd name="connsiteX117" fmla="*/ 472395 w 606617"/>
              <a:gd name="connsiteY117" fmla="*/ 115392 h 531455"/>
              <a:gd name="connsiteX118" fmla="*/ 492821 w 606617"/>
              <a:gd name="connsiteY118" fmla="*/ 124568 h 531455"/>
              <a:gd name="connsiteX119" fmla="*/ 500249 w 606617"/>
              <a:gd name="connsiteY119" fmla="*/ 128924 h 531455"/>
              <a:gd name="connsiteX120" fmla="*/ 497742 w 606617"/>
              <a:gd name="connsiteY120" fmla="*/ 146719 h 531455"/>
              <a:gd name="connsiteX121" fmla="*/ 484651 w 606617"/>
              <a:gd name="connsiteY121" fmla="*/ 148388 h 531455"/>
              <a:gd name="connsiteX122" fmla="*/ 464689 w 606617"/>
              <a:gd name="connsiteY122" fmla="*/ 142456 h 531455"/>
              <a:gd name="connsiteX123" fmla="*/ 458654 w 606617"/>
              <a:gd name="connsiteY123" fmla="*/ 145051 h 531455"/>
              <a:gd name="connsiteX124" fmla="*/ 455683 w 606617"/>
              <a:gd name="connsiteY124" fmla="*/ 155432 h 531455"/>
              <a:gd name="connsiteX125" fmla="*/ 459304 w 606617"/>
              <a:gd name="connsiteY125" fmla="*/ 163032 h 531455"/>
              <a:gd name="connsiteX126" fmla="*/ 477223 w 606617"/>
              <a:gd name="connsiteY126" fmla="*/ 168222 h 531455"/>
              <a:gd name="connsiteX127" fmla="*/ 482330 w 606617"/>
              <a:gd name="connsiteY127" fmla="*/ 174247 h 531455"/>
              <a:gd name="connsiteX128" fmla="*/ 482423 w 606617"/>
              <a:gd name="connsiteY128" fmla="*/ 181013 h 531455"/>
              <a:gd name="connsiteX129" fmla="*/ 486786 w 606617"/>
              <a:gd name="connsiteY129" fmla="*/ 185647 h 531455"/>
              <a:gd name="connsiteX130" fmla="*/ 496814 w 606617"/>
              <a:gd name="connsiteY130" fmla="*/ 185647 h 531455"/>
              <a:gd name="connsiteX131" fmla="*/ 500992 w 606617"/>
              <a:gd name="connsiteY131" fmla="*/ 181291 h 531455"/>
              <a:gd name="connsiteX132" fmla="*/ 500992 w 606617"/>
              <a:gd name="connsiteY132" fmla="*/ 171930 h 531455"/>
              <a:gd name="connsiteX133" fmla="*/ 505356 w 606617"/>
              <a:gd name="connsiteY133" fmla="*/ 166369 h 531455"/>
              <a:gd name="connsiteX134" fmla="*/ 522904 w 606617"/>
              <a:gd name="connsiteY134" fmla="*/ 155061 h 531455"/>
              <a:gd name="connsiteX135" fmla="*/ 512598 w 606617"/>
              <a:gd name="connsiteY135" fmla="*/ 106865 h 531455"/>
              <a:gd name="connsiteX136" fmla="*/ 494957 w 606617"/>
              <a:gd name="connsiteY136" fmla="*/ 98894 h 531455"/>
              <a:gd name="connsiteX137" fmla="*/ 485301 w 606617"/>
              <a:gd name="connsiteY137" fmla="*/ 93426 h 531455"/>
              <a:gd name="connsiteX138" fmla="*/ 487343 w 606617"/>
              <a:gd name="connsiteY138" fmla="*/ 78318 h 531455"/>
              <a:gd name="connsiteX139" fmla="*/ 493286 w 606617"/>
              <a:gd name="connsiteY139" fmla="*/ 77114 h 531455"/>
              <a:gd name="connsiteX140" fmla="*/ 515754 w 606617"/>
              <a:gd name="connsiteY140" fmla="*/ 81562 h 531455"/>
              <a:gd name="connsiteX141" fmla="*/ 521697 w 606617"/>
              <a:gd name="connsiteY141" fmla="*/ 79060 h 531455"/>
              <a:gd name="connsiteX142" fmla="*/ 525132 w 606617"/>
              <a:gd name="connsiteY142" fmla="*/ 67382 h 531455"/>
              <a:gd name="connsiteX143" fmla="*/ 522439 w 606617"/>
              <a:gd name="connsiteY143" fmla="*/ 61913 h 531455"/>
              <a:gd name="connsiteX144" fmla="*/ 508327 w 606617"/>
              <a:gd name="connsiteY144" fmla="*/ 57743 h 531455"/>
              <a:gd name="connsiteX145" fmla="*/ 501827 w 606617"/>
              <a:gd name="connsiteY145" fmla="*/ 50328 h 531455"/>
              <a:gd name="connsiteX146" fmla="*/ 492728 w 606617"/>
              <a:gd name="connsiteY146" fmla="*/ 41245 h 531455"/>
              <a:gd name="connsiteX147" fmla="*/ 492624 w 606617"/>
              <a:gd name="connsiteY147" fmla="*/ 0 h 531455"/>
              <a:gd name="connsiteX148" fmla="*/ 573041 w 606617"/>
              <a:gd name="connsiteY148" fmla="*/ 33367 h 531455"/>
              <a:gd name="connsiteX149" fmla="*/ 573041 w 606617"/>
              <a:gd name="connsiteY149" fmla="*/ 194266 h 531455"/>
              <a:gd name="connsiteX150" fmla="*/ 434792 w 606617"/>
              <a:gd name="connsiteY150" fmla="*/ 211969 h 531455"/>
              <a:gd name="connsiteX151" fmla="*/ 434514 w 606617"/>
              <a:gd name="connsiteY151" fmla="*/ 211691 h 531455"/>
              <a:gd name="connsiteX152" fmla="*/ 386141 w 606617"/>
              <a:gd name="connsiteY152" fmla="*/ 224945 h 531455"/>
              <a:gd name="connsiteX153" fmla="*/ 384841 w 606617"/>
              <a:gd name="connsiteY153" fmla="*/ 216511 h 531455"/>
              <a:gd name="connsiteX154" fmla="*/ 408424 w 606617"/>
              <a:gd name="connsiteY154" fmla="*/ 190096 h 531455"/>
              <a:gd name="connsiteX155" fmla="*/ 407310 w 606617"/>
              <a:gd name="connsiteY155" fmla="*/ 189076 h 531455"/>
              <a:gd name="connsiteX156" fmla="*/ 412138 w 606617"/>
              <a:gd name="connsiteY156" fmla="*/ 33367 h 531455"/>
              <a:gd name="connsiteX157" fmla="*/ 492624 w 606617"/>
              <a:gd name="connsiteY157" fmla="*/ 0 h 53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06617" h="531455">
                <a:moveTo>
                  <a:pt x="254421" y="403167"/>
                </a:moveTo>
                <a:lnTo>
                  <a:pt x="280698" y="486035"/>
                </a:lnTo>
                <a:lnTo>
                  <a:pt x="284227" y="497251"/>
                </a:lnTo>
                <a:lnTo>
                  <a:pt x="296019" y="463974"/>
                </a:lnTo>
                <a:cubicBezTo>
                  <a:pt x="268999" y="426433"/>
                  <a:pt x="297969" y="424579"/>
                  <a:pt x="303076" y="424579"/>
                </a:cubicBezTo>
                <a:lnTo>
                  <a:pt x="303169" y="424579"/>
                </a:lnTo>
                <a:lnTo>
                  <a:pt x="303355" y="424579"/>
                </a:lnTo>
                <a:lnTo>
                  <a:pt x="303448" y="424579"/>
                </a:lnTo>
                <a:lnTo>
                  <a:pt x="303540" y="424579"/>
                </a:lnTo>
                <a:cubicBezTo>
                  <a:pt x="308555" y="424579"/>
                  <a:pt x="337618" y="426433"/>
                  <a:pt x="310597" y="463974"/>
                </a:cubicBezTo>
                <a:lnTo>
                  <a:pt x="322390" y="497251"/>
                </a:lnTo>
                <a:lnTo>
                  <a:pt x="326011" y="486035"/>
                </a:lnTo>
                <a:lnTo>
                  <a:pt x="352196" y="403167"/>
                </a:lnTo>
                <a:cubicBezTo>
                  <a:pt x="352196" y="403167"/>
                  <a:pt x="372532" y="416422"/>
                  <a:pt x="406609" y="429399"/>
                </a:cubicBezTo>
                <a:cubicBezTo>
                  <a:pt x="412645" y="431624"/>
                  <a:pt x="417566" y="434219"/>
                  <a:pt x="421837" y="437464"/>
                </a:cubicBezTo>
                <a:cubicBezTo>
                  <a:pt x="438737" y="429677"/>
                  <a:pt x="448394" y="423374"/>
                  <a:pt x="448394" y="423374"/>
                </a:cubicBezTo>
                <a:lnTo>
                  <a:pt x="470493" y="493080"/>
                </a:lnTo>
                <a:lnTo>
                  <a:pt x="473464" y="502535"/>
                </a:lnTo>
                <a:lnTo>
                  <a:pt x="483307" y="474634"/>
                </a:lnTo>
                <a:cubicBezTo>
                  <a:pt x="460557" y="442840"/>
                  <a:pt x="485071" y="441357"/>
                  <a:pt x="489249" y="441357"/>
                </a:cubicBezTo>
                <a:lnTo>
                  <a:pt x="489435" y="441357"/>
                </a:lnTo>
                <a:lnTo>
                  <a:pt x="489528" y="441357"/>
                </a:lnTo>
                <a:lnTo>
                  <a:pt x="489621" y="441357"/>
                </a:lnTo>
                <a:lnTo>
                  <a:pt x="489807" y="441357"/>
                </a:lnTo>
                <a:cubicBezTo>
                  <a:pt x="493985" y="441542"/>
                  <a:pt x="518499" y="443025"/>
                  <a:pt x="495749" y="474634"/>
                </a:cubicBezTo>
                <a:lnTo>
                  <a:pt x="505592" y="502535"/>
                </a:lnTo>
                <a:lnTo>
                  <a:pt x="508563" y="493080"/>
                </a:lnTo>
                <a:lnTo>
                  <a:pt x="530662" y="423374"/>
                </a:lnTo>
                <a:cubicBezTo>
                  <a:pt x="530662" y="423374"/>
                  <a:pt x="547748" y="434590"/>
                  <a:pt x="576440" y="445435"/>
                </a:cubicBezTo>
                <a:cubicBezTo>
                  <a:pt x="608010" y="456929"/>
                  <a:pt x="606060" y="482884"/>
                  <a:pt x="606617" y="531455"/>
                </a:cubicBezTo>
                <a:lnTo>
                  <a:pt x="489528" y="531455"/>
                </a:lnTo>
                <a:lnTo>
                  <a:pt x="489249" y="531455"/>
                </a:lnTo>
                <a:lnTo>
                  <a:pt x="442358" y="531455"/>
                </a:lnTo>
                <a:lnTo>
                  <a:pt x="372253" y="531455"/>
                </a:lnTo>
                <a:lnTo>
                  <a:pt x="303448" y="531455"/>
                </a:lnTo>
                <a:lnTo>
                  <a:pt x="303076" y="531455"/>
                </a:lnTo>
                <a:lnTo>
                  <a:pt x="234271" y="531455"/>
                </a:lnTo>
                <a:lnTo>
                  <a:pt x="164166" y="531455"/>
                </a:lnTo>
                <a:lnTo>
                  <a:pt x="117275" y="531455"/>
                </a:lnTo>
                <a:lnTo>
                  <a:pt x="116996" y="531455"/>
                </a:lnTo>
                <a:lnTo>
                  <a:pt x="0" y="531455"/>
                </a:lnTo>
                <a:cubicBezTo>
                  <a:pt x="650" y="482884"/>
                  <a:pt x="-1393" y="456929"/>
                  <a:pt x="30177" y="445435"/>
                </a:cubicBezTo>
                <a:cubicBezTo>
                  <a:pt x="58776" y="434498"/>
                  <a:pt x="76047" y="423374"/>
                  <a:pt x="76047" y="423374"/>
                </a:cubicBezTo>
                <a:lnTo>
                  <a:pt x="98054" y="493080"/>
                </a:lnTo>
                <a:lnTo>
                  <a:pt x="101025" y="502535"/>
                </a:lnTo>
                <a:lnTo>
                  <a:pt x="110961" y="474634"/>
                </a:lnTo>
                <a:cubicBezTo>
                  <a:pt x="88118" y="442840"/>
                  <a:pt x="112632" y="441357"/>
                  <a:pt x="116903" y="441357"/>
                </a:cubicBezTo>
                <a:lnTo>
                  <a:pt x="116996" y="441357"/>
                </a:lnTo>
                <a:lnTo>
                  <a:pt x="117089" y="441357"/>
                </a:lnTo>
                <a:lnTo>
                  <a:pt x="117275" y="441357"/>
                </a:lnTo>
                <a:lnTo>
                  <a:pt x="117368" y="441357"/>
                </a:lnTo>
                <a:cubicBezTo>
                  <a:pt x="121546" y="441542"/>
                  <a:pt x="146060" y="443025"/>
                  <a:pt x="123310" y="474634"/>
                </a:cubicBezTo>
                <a:lnTo>
                  <a:pt x="133246" y="502535"/>
                </a:lnTo>
                <a:lnTo>
                  <a:pt x="136217" y="493080"/>
                </a:lnTo>
                <a:lnTo>
                  <a:pt x="158223" y="423374"/>
                </a:lnTo>
                <a:cubicBezTo>
                  <a:pt x="158223" y="423374"/>
                  <a:pt x="167880" y="429677"/>
                  <a:pt x="184873" y="437464"/>
                </a:cubicBezTo>
                <a:cubicBezTo>
                  <a:pt x="188958" y="434219"/>
                  <a:pt x="193972" y="431624"/>
                  <a:pt x="200101" y="429399"/>
                </a:cubicBezTo>
                <a:cubicBezTo>
                  <a:pt x="233993" y="416422"/>
                  <a:pt x="254421" y="403167"/>
                  <a:pt x="254421" y="403167"/>
                </a:cubicBezTo>
                <a:close/>
                <a:moveTo>
                  <a:pt x="485900" y="261878"/>
                </a:moveTo>
                <a:cubicBezTo>
                  <a:pt x="498896" y="260766"/>
                  <a:pt x="508830" y="264010"/>
                  <a:pt x="515885" y="268182"/>
                </a:cubicBezTo>
                <a:cubicBezTo>
                  <a:pt x="526561" y="274022"/>
                  <a:pt x="530460" y="281716"/>
                  <a:pt x="530460" y="281716"/>
                </a:cubicBezTo>
                <a:cubicBezTo>
                  <a:pt x="530460" y="281716"/>
                  <a:pt x="554597" y="283384"/>
                  <a:pt x="546427" y="332514"/>
                </a:cubicBezTo>
                <a:cubicBezTo>
                  <a:pt x="545963" y="335110"/>
                  <a:pt x="545313" y="337705"/>
                  <a:pt x="544385" y="340301"/>
                </a:cubicBezTo>
                <a:cubicBezTo>
                  <a:pt x="549212" y="339745"/>
                  <a:pt x="554875" y="342618"/>
                  <a:pt x="549584" y="361529"/>
                </a:cubicBezTo>
                <a:cubicBezTo>
                  <a:pt x="545592" y="375341"/>
                  <a:pt x="541878" y="379234"/>
                  <a:pt x="539186" y="379420"/>
                </a:cubicBezTo>
                <a:cubicBezTo>
                  <a:pt x="536680" y="395920"/>
                  <a:pt x="523405" y="416777"/>
                  <a:pt x="502888" y="424193"/>
                </a:cubicBezTo>
                <a:cubicBezTo>
                  <a:pt x="494255" y="427159"/>
                  <a:pt x="484786" y="427159"/>
                  <a:pt x="476245" y="424193"/>
                </a:cubicBezTo>
                <a:cubicBezTo>
                  <a:pt x="455357" y="416870"/>
                  <a:pt x="442732" y="395920"/>
                  <a:pt x="440133" y="379420"/>
                </a:cubicBezTo>
                <a:cubicBezTo>
                  <a:pt x="437255" y="379327"/>
                  <a:pt x="433727" y="375341"/>
                  <a:pt x="429735" y="361529"/>
                </a:cubicBezTo>
                <a:cubicBezTo>
                  <a:pt x="424258" y="342526"/>
                  <a:pt x="430014" y="339745"/>
                  <a:pt x="435027" y="340301"/>
                </a:cubicBezTo>
                <a:cubicBezTo>
                  <a:pt x="434098" y="337705"/>
                  <a:pt x="433449" y="335110"/>
                  <a:pt x="432984" y="332514"/>
                </a:cubicBezTo>
                <a:cubicBezTo>
                  <a:pt x="431221" y="323615"/>
                  <a:pt x="430756" y="315458"/>
                  <a:pt x="432799" y="307486"/>
                </a:cubicBezTo>
                <a:cubicBezTo>
                  <a:pt x="435305" y="296918"/>
                  <a:pt x="440968" y="288483"/>
                  <a:pt x="447467" y="281901"/>
                </a:cubicBezTo>
                <a:cubicBezTo>
                  <a:pt x="451551" y="277637"/>
                  <a:pt x="456100" y="273929"/>
                  <a:pt x="460927" y="270777"/>
                </a:cubicBezTo>
                <a:cubicBezTo>
                  <a:pt x="464919" y="268089"/>
                  <a:pt x="469190" y="265772"/>
                  <a:pt x="474017" y="264103"/>
                </a:cubicBezTo>
                <a:cubicBezTo>
                  <a:pt x="477730" y="262898"/>
                  <a:pt x="481722" y="262157"/>
                  <a:pt x="485900" y="261878"/>
                </a:cubicBezTo>
                <a:close/>
                <a:moveTo>
                  <a:pt x="113386" y="261878"/>
                </a:moveTo>
                <a:cubicBezTo>
                  <a:pt x="126382" y="260766"/>
                  <a:pt x="136315" y="264010"/>
                  <a:pt x="143370" y="268182"/>
                </a:cubicBezTo>
                <a:cubicBezTo>
                  <a:pt x="154046" y="274022"/>
                  <a:pt x="157944" y="281716"/>
                  <a:pt x="157944" y="281716"/>
                </a:cubicBezTo>
                <a:cubicBezTo>
                  <a:pt x="157944" y="281716"/>
                  <a:pt x="182080" y="283384"/>
                  <a:pt x="173911" y="332514"/>
                </a:cubicBezTo>
                <a:cubicBezTo>
                  <a:pt x="173447" y="335110"/>
                  <a:pt x="172797" y="337705"/>
                  <a:pt x="171869" y="340301"/>
                </a:cubicBezTo>
                <a:cubicBezTo>
                  <a:pt x="176696" y="339745"/>
                  <a:pt x="182359" y="342618"/>
                  <a:pt x="177068" y="361529"/>
                </a:cubicBezTo>
                <a:cubicBezTo>
                  <a:pt x="173076" y="375341"/>
                  <a:pt x="169363" y="379234"/>
                  <a:pt x="166671" y="379420"/>
                </a:cubicBezTo>
                <a:cubicBezTo>
                  <a:pt x="164164" y="395920"/>
                  <a:pt x="150889" y="416777"/>
                  <a:pt x="130374" y="424193"/>
                </a:cubicBezTo>
                <a:cubicBezTo>
                  <a:pt x="121741" y="427159"/>
                  <a:pt x="112272" y="427159"/>
                  <a:pt x="103731" y="424193"/>
                </a:cubicBezTo>
                <a:cubicBezTo>
                  <a:pt x="82845" y="416870"/>
                  <a:pt x="70220" y="395920"/>
                  <a:pt x="67620" y="379420"/>
                </a:cubicBezTo>
                <a:cubicBezTo>
                  <a:pt x="64743" y="379234"/>
                  <a:pt x="61215" y="375341"/>
                  <a:pt x="57316" y="361529"/>
                </a:cubicBezTo>
                <a:cubicBezTo>
                  <a:pt x="52025" y="342618"/>
                  <a:pt x="57688" y="339745"/>
                  <a:pt x="62515" y="340301"/>
                </a:cubicBezTo>
                <a:cubicBezTo>
                  <a:pt x="61586" y="337705"/>
                  <a:pt x="60937" y="335110"/>
                  <a:pt x="60472" y="332514"/>
                </a:cubicBezTo>
                <a:cubicBezTo>
                  <a:pt x="58709" y="323615"/>
                  <a:pt x="58245" y="315458"/>
                  <a:pt x="60287" y="307486"/>
                </a:cubicBezTo>
                <a:cubicBezTo>
                  <a:pt x="62793" y="296918"/>
                  <a:pt x="68456" y="288483"/>
                  <a:pt x="74954" y="281901"/>
                </a:cubicBezTo>
                <a:cubicBezTo>
                  <a:pt x="79039" y="277637"/>
                  <a:pt x="83587" y="273929"/>
                  <a:pt x="88414" y="270777"/>
                </a:cubicBezTo>
                <a:cubicBezTo>
                  <a:pt x="92406" y="268089"/>
                  <a:pt x="96676" y="265772"/>
                  <a:pt x="101504" y="264103"/>
                </a:cubicBezTo>
                <a:cubicBezTo>
                  <a:pt x="105217" y="262898"/>
                  <a:pt x="109208" y="262157"/>
                  <a:pt x="113386" y="261878"/>
                </a:cubicBezTo>
                <a:close/>
                <a:moveTo>
                  <a:pt x="297961" y="211279"/>
                </a:moveTo>
                <a:cubicBezTo>
                  <a:pt x="313367" y="209889"/>
                  <a:pt x="324969" y="213688"/>
                  <a:pt x="333414" y="218693"/>
                </a:cubicBezTo>
                <a:cubicBezTo>
                  <a:pt x="345851" y="225457"/>
                  <a:pt x="350585" y="234632"/>
                  <a:pt x="350585" y="234632"/>
                </a:cubicBezTo>
                <a:cubicBezTo>
                  <a:pt x="350585" y="234632"/>
                  <a:pt x="379171" y="236578"/>
                  <a:pt x="369518" y="294496"/>
                </a:cubicBezTo>
                <a:cubicBezTo>
                  <a:pt x="368869" y="297461"/>
                  <a:pt x="368126" y="300612"/>
                  <a:pt x="367012" y="303670"/>
                </a:cubicBezTo>
                <a:cubicBezTo>
                  <a:pt x="372767" y="303207"/>
                  <a:pt x="379449" y="306543"/>
                  <a:pt x="373138" y="328876"/>
                </a:cubicBezTo>
                <a:cubicBezTo>
                  <a:pt x="368405" y="345278"/>
                  <a:pt x="364042" y="349912"/>
                  <a:pt x="360887" y="350097"/>
                </a:cubicBezTo>
                <a:cubicBezTo>
                  <a:pt x="357917" y="369558"/>
                  <a:pt x="342324" y="394115"/>
                  <a:pt x="318008" y="402918"/>
                </a:cubicBezTo>
                <a:cubicBezTo>
                  <a:pt x="307984" y="406625"/>
                  <a:pt x="296847" y="406625"/>
                  <a:pt x="286730" y="403011"/>
                </a:cubicBezTo>
                <a:cubicBezTo>
                  <a:pt x="262135" y="394393"/>
                  <a:pt x="247007" y="369558"/>
                  <a:pt x="244037" y="350097"/>
                </a:cubicBezTo>
                <a:cubicBezTo>
                  <a:pt x="240789" y="349912"/>
                  <a:pt x="236519" y="345278"/>
                  <a:pt x="231786" y="328876"/>
                </a:cubicBezTo>
                <a:cubicBezTo>
                  <a:pt x="225475" y="306357"/>
                  <a:pt x="232157" y="303207"/>
                  <a:pt x="237819" y="303670"/>
                </a:cubicBezTo>
                <a:cubicBezTo>
                  <a:pt x="236705" y="300705"/>
                  <a:pt x="235870" y="297646"/>
                  <a:pt x="235406" y="294496"/>
                </a:cubicBezTo>
                <a:cubicBezTo>
                  <a:pt x="233364" y="284117"/>
                  <a:pt x="232807" y="274387"/>
                  <a:pt x="235220" y="265120"/>
                </a:cubicBezTo>
                <a:cubicBezTo>
                  <a:pt x="238097" y="252609"/>
                  <a:pt x="244872" y="242601"/>
                  <a:pt x="252483" y="235002"/>
                </a:cubicBezTo>
                <a:cubicBezTo>
                  <a:pt x="257309" y="229906"/>
                  <a:pt x="262692" y="225457"/>
                  <a:pt x="268447" y="221843"/>
                </a:cubicBezTo>
                <a:cubicBezTo>
                  <a:pt x="273087" y="218693"/>
                  <a:pt x="278192" y="215820"/>
                  <a:pt x="283853" y="213966"/>
                </a:cubicBezTo>
                <a:cubicBezTo>
                  <a:pt x="288308" y="212484"/>
                  <a:pt x="293042" y="211464"/>
                  <a:pt x="297961" y="211279"/>
                </a:cubicBezTo>
                <a:close/>
                <a:moveTo>
                  <a:pt x="488736" y="41245"/>
                </a:moveTo>
                <a:cubicBezTo>
                  <a:pt x="484558" y="41430"/>
                  <a:pt x="483815" y="42172"/>
                  <a:pt x="483630" y="46435"/>
                </a:cubicBezTo>
                <a:lnTo>
                  <a:pt x="483630" y="52274"/>
                </a:lnTo>
                <a:cubicBezTo>
                  <a:pt x="483630" y="57928"/>
                  <a:pt x="483630" y="57835"/>
                  <a:pt x="478244" y="59782"/>
                </a:cubicBezTo>
                <a:cubicBezTo>
                  <a:pt x="465060" y="64508"/>
                  <a:pt x="456890" y="73499"/>
                  <a:pt x="456054" y="87865"/>
                </a:cubicBezTo>
                <a:cubicBezTo>
                  <a:pt x="455311" y="100563"/>
                  <a:pt x="461996" y="109090"/>
                  <a:pt x="472395" y="115392"/>
                </a:cubicBezTo>
                <a:cubicBezTo>
                  <a:pt x="478801" y="119285"/>
                  <a:pt x="486044" y="121602"/>
                  <a:pt x="492821" y="124568"/>
                </a:cubicBezTo>
                <a:cubicBezTo>
                  <a:pt x="495421" y="125680"/>
                  <a:pt x="498021" y="127070"/>
                  <a:pt x="500249" y="128924"/>
                </a:cubicBezTo>
                <a:cubicBezTo>
                  <a:pt x="506841" y="134300"/>
                  <a:pt x="505541" y="143383"/>
                  <a:pt x="497742" y="146719"/>
                </a:cubicBezTo>
                <a:cubicBezTo>
                  <a:pt x="493564" y="148573"/>
                  <a:pt x="489107" y="149037"/>
                  <a:pt x="484651" y="148388"/>
                </a:cubicBezTo>
                <a:cubicBezTo>
                  <a:pt x="477687" y="147554"/>
                  <a:pt x="471002" y="145700"/>
                  <a:pt x="464689" y="142456"/>
                </a:cubicBezTo>
                <a:cubicBezTo>
                  <a:pt x="460975" y="140602"/>
                  <a:pt x="459861" y="141158"/>
                  <a:pt x="458654" y="145051"/>
                </a:cubicBezTo>
                <a:cubicBezTo>
                  <a:pt x="457540" y="148573"/>
                  <a:pt x="456704" y="152002"/>
                  <a:pt x="455683" y="155432"/>
                </a:cubicBezTo>
                <a:cubicBezTo>
                  <a:pt x="454476" y="160159"/>
                  <a:pt x="454940" y="161271"/>
                  <a:pt x="459304" y="163032"/>
                </a:cubicBezTo>
                <a:cubicBezTo>
                  <a:pt x="464967" y="165812"/>
                  <a:pt x="471002" y="167203"/>
                  <a:pt x="477223" y="168222"/>
                </a:cubicBezTo>
                <a:cubicBezTo>
                  <a:pt x="482051" y="169056"/>
                  <a:pt x="482330" y="169149"/>
                  <a:pt x="482330" y="174247"/>
                </a:cubicBezTo>
                <a:cubicBezTo>
                  <a:pt x="482423" y="176471"/>
                  <a:pt x="482423" y="178788"/>
                  <a:pt x="482423" y="181013"/>
                </a:cubicBezTo>
                <a:cubicBezTo>
                  <a:pt x="482423" y="183886"/>
                  <a:pt x="483815" y="185647"/>
                  <a:pt x="486786" y="185647"/>
                </a:cubicBezTo>
                <a:cubicBezTo>
                  <a:pt x="490129" y="185740"/>
                  <a:pt x="493471" y="185740"/>
                  <a:pt x="496814" y="185647"/>
                </a:cubicBezTo>
                <a:cubicBezTo>
                  <a:pt x="499506" y="185647"/>
                  <a:pt x="500992" y="184164"/>
                  <a:pt x="500992" y="181291"/>
                </a:cubicBezTo>
                <a:cubicBezTo>
                  <a:pt x="500992" y="178047"/>
                  <a:pt x="501085" y="174988"/>
                  <a:pt x="500992" y="171930"/>
                </a:cubicBezTo>
                <a:cubicBezTo>
                  <a:pt x="500899" y="168778"/>
                  <a:pt x="502199" y="167203"/>
                  <a:pt x="505356" y="166369"/>
                </a:cubicBezTo>
                <a:cubicBezTo>
                  <a:pt x="512226" y="164515"/>
                  <a:pt x="518354" y="160622"/>
                  <a:pt x="522904" y="155061"/>
                </a:cubicBezTo>
                <a:cubicBezTo>
                  <a:pt x="535624" y="139675"/>
                  <a:pt x="530703" y="116875"/>
                  <a:pt x="512598" y="106865"/>
                </a:cubicBezTo>
                <a:cubicBezTo>
                  <a:pt x="506934" y="103714"/>
                  <a:pt x="500899" y="101304"/>
                  <a:pt x="494957" y="98894"/>
                </a:cubicBezTo>
                <a:cubicBezTo>
                  <a:pt x="491429" y="97504"/>
                  <a:pt x="488272" y="95743"/>
                  <a:pt x="485301" y="93426"/>
                </a:cubicBezTo>
                <a:cubicBezTo>
                  <a:pt x="479451" y="88699"/>
                  <a:pt x="480566" y="81284"/>
                  <a:pt x="487343" y="78318"/>
                </a:cubicBezTo>
                <a:cubicBezTo>
                  <a:pt x="489200" y="77484"/>
                  <a:pt x="491243" y="77206"/>
                  <a:pt x="493286" y="77114"/>
                </a:cubicBezTo>
                <a:cubicBezTo>
                  <a:pt x="501270" y="76743"/>
                  <a:pt x="508698" y="78133"/>
                  <a:pt x="515754" y="81562"/>
                </a:cubicBezTo>
                <a:cubicBezTo>
                  <a:pt x="519283" y="83323"/>
                  <a:pt x="520397" y="82767"/>
                  <a:pt x="521697" y="79060"/>
                </a:cubicBezTo>
                <a:cubicBezTo>
                  <a:pt x="522904" y="75260"/>
                  <a:pt x="524018" y="71274"/>
                  <a:pt x="525132" y="67382"/>
                </a:cubicBezTo>
                <a:cubicBezTo>
                  <a:pt x="525875" y="64787"/>
                  <a:pt x="524853" y="63026"/>
                  <a:pt x="522439" y="61913"/>
                </a:cubicBezTo>
                <a:cubicBezTo>
                  <a:pt x="517797" y="59967"/>
                  <a:pt x="513248" y="58484"/>
                  <a:pt x="508327" y="57743"/>
                </a:cubicBezTo>
                <a:cubicBezTo>
                  <a:pt x="501827" y="56723"/>
                  <a:pt x="501827" y="56723"/>
                  <a:pt x="501827" y="50328"/>
                </a:cubicBezTo>
                <a:cubicBezTo>
                  <a:pt x="501735" y="41245"/>
                  <a:pt x="501735" y="41245"/>
                  <a:pt x="492728" y="41245"/>
                </a:cubicBezTo>
                <a:close/>
                <a:moveTo>
                  <a:pt x="492624" y="0"/>
                </a:moveTo>
                <a:cubicBezTo>
                  <a:pt x="521766" y="0"/>
                  <a:pt x="550897" y="11122"/>
                  <a:pt x="573041" y="33367"/>
                </a:cubicBezTo>
                <a:cubicBezTo>
                  <a:pt x="617607" y="77855"/>
                  <a:pt x="617607" y="149778"/>
                  <a:pt x="573041" y="194266"/>
                </a:cubicBezTo>
                <a:cubicBezTo>
                  <a:pt x="535531" y="231711"/>
                  <a:pt x="478430" y="237550"/>
                  <a:pt x="434792" y="211969"/>
                </a:cubicBezTo>
                <a:lnTo>
                  <a:pt x="434514" y="211691"/>
                </a:lnTo>
                <a:cubicBezTo>
                  <a:pt x="417430" y="224667"/>
                  <a:pt x="398953" y="226891"/>
                  <a:pt x="386141" y="224945"/>
                </a:cubicBezTo>
                <a:cubicBezTo>
                  <a:pt x="381870" y="224204"/>
                  <a:pt x="381034" y="218364"/>
                  <a:pt x="384841" y="216511"/>
                </a:cubicBezTo>
                <a:cubicBezTo>
                  <a:pt x="396632" y="210857"/>
                  <a:pt x="404060" y="199364"/>
                  <a:pt x="408424" y="190096"/>
                </a:cubicBezTo>
                <a:lnTo>
                  <a:pt x="407310" y="189076"/>
                </a:lnTo>
                <a:cubicBezTo>
                  <a:pt x="367664" y="144495"/>
                  <a:pt x="369150" y="76094"/>
                  <a:pt x="412138" y="33367"/>
                </a:cubicBezTo>
                <a:cubicBezTo>
                  <a:pt x="434328" y="11122"/>
                  <a:pt x="463482" y="0"/>
                  <a:pt x="49262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" name="out-of-basket-commercial-symbol_49779"/>
          <p:cNvSpPr>
            <a:spLocks noChangeAspect="1"/>
          </p:cNvSpPr>
          <p:nvPr/>
        </p:nvSpPr>
        <p:spPr bwMode="auto">
          <a:xfrm>
            <a:off x="4825283" y="4530256"/>
            <a:ext cx="329694" cy="439353"/>
          </a:xfrm>
          <a:custGeom>
            <a:avLst/>
            <a:gdLst>
              <a:gd name="T0" fmla="*/ 2910 w 2910"/>
              <a:gd name="T1" fmla="*/ 1195 h 3884"/>
              <a:gd name="T2" fmla="*/ 504 w 2910"/>
              <a:gd name="T3" fmla="*/ 113 h 3884"/>
              <a:gd name="T4" fmla="*/ 504 w 2910"/>
              <a:gd name="T5" fmla="*/ 0 h 3884"/>
              <a:gd name="T6" fmla="*/ 0 w 2910"/>
              <a:gd name="T7" fmla="*/ 0 h 3884"/>
              <a:gd name="T8" fmla="*/ 0 w 2910"/>
              <a:gd name="T9" fmla="*/ 3884 h 3884"/>
              <a:gd name="T10" fmla="*/ 504 w 2910"/>
              <a:gd name="T11" fmla="*/ 3884 h 3884"/>
              <a:gd name="T12" fmla="*/ 504 w 2910"/>
              <a:gd name="T13" fmla="*/ 2276 h 3884"/>
              <a:gd name="T14" fmla="*/ 2910 w 2910"/>
              <a:gd name="T15" fmla="*/ 1195 h 3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0" h="3884">
                <a:moveTo>
                  <a:pt x="2910" y="1195"/>
                </a:moveTo>
                <a:lnTo>
                  <a:pt x="504" y="113"/>
                </a:lnTo>
                <a:lnTo>
                  <a:pt x="504" y="0"/>
                </a:lnTo>
                <a:lnTo>
                  <a:pt x="0" y="0"/>
                </a:lnTo>
                <a:lnTo>
                  <a:pt x="0" y="3884"/>
                </a:lnTo>
                <a:lnTo>
                  <a:pt x="504" y="3884"/>
                </a:lnTo>
                <a:lnTo>
                  <a:pt x="504" y="2276"/>
                </a:lnTo>
                <a:lnTo>
                  <a:pt x="2910" y="119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" name="out-of-basket-commercial-symbol_49779"/>
          <p:cNvSpPr>
            <a:spLocks noChangeAspect="1"/>
          </p:cNvSpPr>
          <p:nvPr/>
        </p:nvSpPr>
        <p:spPr bwMode="auto">
          <a:xfrm>
            <a:off x="5415530" y="4530256"/>
            <a:ext cx="432491" cy="439353"/>
          </a:xfrm>
          <a:custGeom>
            <a:avLst/>
            <a:gdLst>
              <a:gd name="connsiteX0" fmla="*/ 146748 w 599141"/>
              <a:gd name="connsiteY0" fmla="*/ 500256 h 608646"/>
              <a:gd name="connsiteX1" fmla="*/ 107128 w 599141"/>
              <a:gd name="connsiteY1" fmla="*/ 539822 h 608646"/>
              <a:gd name="connsiteX2" fmla="*/ 107128 w 599141"/>
              <a:gd name="connsiteY2" fmla="*/ 551702 h 608646"/>
              <a:gd name="connsiteX3" fmla="*/ 113076 w 599141"/>
              <a:gd name="connsiteY3" fmla="*/ 554168 h 608646"/>
              <a:gd name="connsiteX4" fmla="*/ 118974 w 599141"/>
              <a:gd name="connsiteY4" fmla="*/ 551702 h 608646"/>
              <a:gd name="connsiteX5" fmla="*/ 158594 w 599141"/>
              <a:gd name="connsiteY5" fmla="*/ 512136 h 608646"/>
              <a:gd name="connsiteX6" fmla="*/ 158594 w 599141"/>
              <a:gd name="connsiteY6" fmla="*/ 500256 h 608646"/>
              <a:gd name="connsiteX7" fmla="*/ 146748 w 599141"/>
              <a:gd name="connsiteY7" fmla="*/ 500256 h 608646"/>
              <a:gd name="connsiteX8" fmla="*/ 121696 w 599141"/>
              <a:gd name="connsiteY8" fmla="*/ 475238 h 608646"/>
              <a:gd name="connsiteX9" fmla="*/ 82076 w 599141"/>
              <a:gd name="connsiteY9" fmla="*/ 514804 h 608646"/>
              <a:gd name="connsiteX10" fmla="*/ 82076 w 599141"/>
              <a:gd name="connsiteY10" fmla="*/ 526684 h 608646"/>
              <a:gd name="connsiteX11" fmla="*/ 88024 w 599141"/>
              <a:gd name="connsiteY11" fmla="*/ 529150 h 608646"/>
              <a:gd name="connsiteX12" fmla="*/ 93921 w 599141"/>
              <a:gd name="connsiteY12" fmla="*/ 526684 h 608646"/>
              <a:gd name="connsiteX13" fmla="*/ 133542 w 599141"/>
              <a:gd name="connsiteY13" fmla="*/ 487118 h 608646"/>
              <a:gd name="connsiteX14" fmla="*/ 133542 w 599141"/>
              <a:gd name="connsiteY14" fmla="*/ 475238 h 608646"/>
              <a:gd name="connsiteX15" fmla="*/ 121696 w 599141"/>
              <a:gd name="connsiteY15" fmla="*/ 475238 h 608646"/>
              <a:gd name="connsiteX16" fmla="*/ 96643 w 599141"/>
              <a:gd name="connsiteY16" fmla="*/ 450221 h 608646"/>
              <a:gd name="connsiteX17" fmla="*/ 57023 w 599141"/>
              <a:gd name="connsiteY17" fmla="*/ 489786 h 608646"/>
              <a:gd name="connsiteX18" fmla="*/ 57023 w 599141"/>
              <a:gd name="connsiteY18" fmla="*/ 501666 h 608646"/>
              <a:gd name="connsiteX19" fmla="*/ 62921 w 599141"/>
              <a:gd name="connsiteY19" fmla="*/ 504132 h 608646"/>
              <a:gd name="connsiteX20" fmla="*/ 68869 w 599141"/>
              <a:gd name="connsiteY20" fmla="*/ 501666 h 608646"/>
              <a:gd name="connsiteX21" fmla="*/ 108489 w 599141"/>
              <a:gd name="connsiteY21" fmla="*/ 462100 h 608646"/>
              <a:gd name="connsiteX22" fmla="*/ 108489 w 599141"/>
              <a:gd name="connsiteY22" fmla="*/ 450221 h 608646"/>
              <a:gd name="connsiteX23" fmla="*/ 96643 w 599141"/>
              <a:gd name="connsiteY23" fmla="*/ 450221 h 608646"/>
              <a:gd name="connsiteX24" fmla="*/ 212328 w 599141"/>
              <a:gd name="connsiteY24" fmla="*/ 318235 h 608646"/>
              <a:gd name="connsiteX25" fmla="*/ 247160 w 599141"/>
              <a:gd name="connsiteY25" fmla="*/ 366106 h 608646"/>
              <a:gd name="connsiteX26" fmla="*/ 288645 w 599141"/>
              <a:gd name="connsiteY26" fmla="*/ 398675 h 608646"/>
              <a:gd name="connsiteX27" fmla="*/ 269843 w 599141"/>
              <a:gd name="connsiteY27" fmla="*/ 417501 h 608646"/>
              <a:gd name="connsiteX28" fmla="*/ 269843 w 599141"/>
              <a:gd name="connsiteY28" fmla="*/ 433408 h 608646"/>
              <a:gd name="connsiteX29" fmla="*/ 269994 w 599141"/>
              <a:gd name="connsiteY29" fmla="*/ 433559 h 608646"/>
              <a:gd name="connsiteX30" fmla="*/ 269994 w 599141"/>
              <a:gd name="connsiteY30" fmla="*/ 449516 h 608646"/>
              <a:gd name="connsiteX31" fmla="*/ 113933 w 599141"/>
              <a:gd name="connsiteY31" fmla="*/ 605362 h 608646"/>
              <a:gd name="connsiteX32" fmla="*/ 98004 w 599141"/>
              <a:gd name="connsiteY32" fmla="*/ 605362 h 608646"/>
              <a:gd name="connsiteX33" fmla="*/ 3288 w 599141"/>
              <a:gd name="connsiteY33" fmla="*/ 510777 h 608646"/>
              <a:gd name="connsiteX34" fmla="*/ 3288 w 599141"/>
              <a:gd name="connsiteY34" fmla="*/ 494820 h 608646"/>
              <a:gd name="connsiteX35" fmla="*/ 103650 w 599141"/>
              <a:gd name="connsiteY35" fmla="*/ 394648 h 608646"/>
              <a:gd name="connsiteX36" fmla="*/ 89737 w 599141"/>
              <a:gd name="connsiteY36" fmla="*/ 380755 h 608646"/>
              <a:gd name="connsiteX37" fmla="*/ 89737 w 599141"/>
              <a:gd name="connsiteY37" fmla="*/ 369026 h 608646"/>
              <a:gd name="connsiteX38" fmla="*/ 117260 w 599141"/>
              <a:gd name="connsiteY38" fmla="*/ 341541 h 608646"/>
              <a:gd name="connsiteX39" fmla="*/ 129005 w 599141"/>
              <a:gd name="connsiteY39" fmla="*/ 341541 h 608646"/>
              <a:gd name="connsiteX40" fmla="*/ 142917 w 599141"/>
              <a:gd name="connsiteY40" fmla="*/ 355435 h 608646"/>
              <a:gd name="connsiteX41" fmla="*/ 159350 w 599141"/>
              <a:gd name="connsiteY41" fmla="*/ 339024 h 608646"/>
              <a:gd name="connsiteX42" fmla="*/ 175279 w 599141"/>
              <a:gd name="connsiteY42" fmla="*/ 339024 h 608646"/>
              <a:gd name="connsiteX43" fmla="*/ 175430 w 599141"/>
              <a:gd name="connsiteY43" fmla="*/ 339176 h 608646"/>
              <a:gd name="connsiteX44" fmla="*/ 191409 w 599141"/>
              <a:gd name="connsiteY44" fmla="*/ 339176 h 608646"/>
              <a:gd name="connsiteX45" fmla="*/ 567159 w 599141"/>
              <a:gd name="connsiteY45" fmla="*/ 160309 h 608646"/>
              <a:gd name="connsiteX46" fmla="*/ 595282 w 599141"/>
              <a:gd name="connsiteY46" fmla="*/ 174955 h 608646"/>
              <a:gd name="connsiteX47" fmla="*/ 597046 w 599141"/>
              <a:gd name="connsiteY47" fmla="*/ 186330 h 608646"/>
              <a:gd name="connsiteX48" fmla="*/ 352807 w 599141"/>
              <a:gd name="connsiteY48" fmla="*/ 430186 h 608646"/>
              <a:gd name="connsiteX49" fmla="*/ 341467 w 599141"/>
              <a:gd name="connsiteY49" fmla="*/ 428475 h 608646"/>
              <a:gd name="connsiteX50" fmla="*/ 326750 w 599141"/>
              <a:gd name="connsiteY50" fmla="*/ 400340 h 608646"/>
              <a:gd name="connsiteX51" fmla="*/ 329724 w 599141"/>
              <a:gd name="connsiteY51" fmla="*/ 397773 h 608646"/>
              <a:gd name="connsiteX52" fmla="*/ 564538 w 599141"/>
              <a:gd name="connsiteY52" fmla="*/ 163279 h 608646"/>
              <a:gd name="connsiteX53" fmla="*/ 567159 w 599141"/>
              <a:gd name="connsiteY53" fmla="*/ 160309 h 608646"/>
              <a:gd name="connsiteX54" fmla="*/ 269808 w 599141"/>
              <a:gd name="connsiteY54" fmla="*/ 0 h 608646"/>
              <a:gd name="connsiteX55" fmla="*/ 330243 w 599141"/>
              <a:gd name="connsiteY55" fmla="*/ 25027 h 608646"/>
              <a:gd name="connsiteX56" fmla="*/ 336393 w 599141"/>
              <a:gd name="connsiteY56" fmla="*/ 31167 h 608646"/>
              <a:gd name="connsiteX57" fmla="*/ 343197 w 599141"/>
              <a:gd name="connsiteY57" fmla="*/ 37962 h 608646"/>
              <a:gd name="connsiteX58" fmla="*/ 350204 w 599141"/>
              <a:gd name="connsiteY58" fmla="*/ 44957 h 608646"/>
              <a:gd name="connsiteX59" fmla="*/ 391687 w 599141"/>
              <a:gd name="connsiteY59" fmla="*/ 40226 h 608646"/>
              <a:gd name="connsiteX60" fmla="*/ 522639 w 599141"/>
              <a:gd name="connsiteY60" fmla="*/ 94381 h 608646"/>
              <a:gd name="connsiteX61" fmla="*/ 554746 w 599141"/>
              <a:gd name="connsiteY61" fmla="*/ 137464 h 608646"/>
              <a:gd name="connsiteX62" fmla="*/ 552680 w 599141"/>
              <a:gd name="connsiteY62" fmla="*/ 151405 h 608646"/>
              <a:gd name="connsiteX63" fmla="*/ 317844 w 599141"/>
              <a:gd name="connsiteY63" fmla="*/ 385892 h 608646"/>
              <a:gd name="connsiteX64" fmla="*/ 309476 w 599141"/>
              <a:gd name="connsiteY64" fmla="*/ 389365 h 608646"/>
              <a:gd name="connsiteX65" fmla="*/ 303730 w 599141"/>
              <a:gd name="connsiteY65" fmla="*/ 387905 h 608646"/>
              <a:gd name="connsiteX66" fmla="*/ 300958 w 599141"/>
              <a:gd name="connsiteY66" fmla="*/ 386345 h 608646"/>
              <a:gd name="connsiteX67" fmla="*/ 259223 w 599141"/>
              <a:gd name="connsiteY67" fmla="*/ 354335 h 608646"/>
              <a:gd name="connsiteX68" fmla="*/ 224897 w 599141"/>
              <a:gd name="connsiteY68" fmla="*/ 305717 h 608646"/>
              <a:gd name="connsiteX69" fmla="*/ 211086 w 599141"/>
              <a:gd name="connsiteY69" fmla="*/ 183616 h 608646"/>
              <a:gd name="connsiteX70" fmla="*/ 204080 w 599141"/>
              <a:gd name="connsiteY70" fmla="*/ 176620 h 608646"/>
              <a:gd name="connsiteX71" fmla="*/ 201862 w 599141"/>
              <a:gd name="connsiteY71" fmla="*/ 174406 h 608646"/>
              <a:gd name="connsiteX72" fmla="*/ 194201 w 599141"/>
              <a:gd name="connsiteY72" fmla="*/ 182106 h 608646"/>
              <a:gd name="connsiteX73" fmla="*/ 89711 w 599141"/>
              <a:gd name="connsiteY73" fmla="*/ 286390 h 608646"/>
              <a:gd name="connsiteX74" fmla="*/ 73884 w 599141"/>
              <a:gd name="connsiteY74" fmla="*/ 286390 h 608646"/>
              <a:gd name="connsiteX75" fmla="*/ 56444 w 599141"/>
              <a:gd name="connsiteY75" fmla="*/ 269026 h 608646"/>
              <a:gd name="connsiteX76" fmla="*/ 56444 w 599141"/>
              <a:gd name="connsiteY76" fmla="*/ 253223 h 608646"/>
              <a:gd name="connsiteX77" fmla="*/ 172980 w 599141"/>
              <a:gd name="connsiteY77" fmla="*/ 136860 h 608646"/>
              <a:gd name="connsiteX78" fmla="*/ 191227 w 599141"/>
              <a:gd name="connsiteY78" fmla="*/ 43095 h 608646"/>
              <a:gd name="connsiteX79" fmla="*/ 209372 w 599141"/>
              <a:gd name="connsiteY79" fmla="*/ 25027 h 608646"/>
              <a:gd name="connsiteX80" fmla="*/ 269808 w 599141"/>
              <a:gd name="connsiteY80" fmla="*/ 0 h 60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99141" h="608646">
                <a:moveTo>
                  <a:pt x="146748" y="500256"/>
                </a:moveTo>
                <a:lnTo>
                  <a:pt x="107128" y="539822"/>
                </a:lnTo>
                <a:cubicBezTo>
                  <a:pt x="103852" y="543094"/>
                  <a:pt x="103852" y="548430"/>
                  <a:pt x="107128" y="551702"/>
                </a:cubicBezTo>
                <a:cubicBezTo>
                  <a:pt x="108741" y="553363"/>
                  <a:pt x="110909" y="554168"/>
                  <a:pt x="113076" y="554168"/>
                </a:cubicBezTo>
                <a:cubicBezTo>
                  <a:pt x="115193" y="554168"/>
                  <a:pt x="117361" y="553363"/>
                  <a:pt x="118974" y="551702"/>
                </a:cubicBezTo>
                <a:lnTo>
                  <a:pt x="158594" y="512136"/>
                </a:lnTo>
                <a:cubicBezTo>
                  <a:pt x="161871" y="508864"/>
                  <a:pt x="161871" y="503528"/>
                  <a:pt x="158594" y="500256"/>
                </a:cubicBezTo>
                <a:cubicBezTo>
                  <a:pt x="155318" y="496984"/>
                  <a:pt x="150025" y="496984"/>
                  <a:pt x="146748" y="500256"/>
                </a:cubicBezTo>
                <a:close/>
                <a:moveTo>
                  <a:pt x="121696" y="475238"/>
                </a:moveTo>
                <a:lnTo>
                  <a:pt x="82076" y="514804"/>
                </a:lnTo>
                <a:cubicBezTo>
                  <a:pt x="78799" y="518076"/>
                  <a:pt x="78799" y="523412"/>
                  <a:pt x="82076" y="526684"/>
                </a:cubicBezTo>
                <a:cubicBezTo>
                  <a:pt x="83689" y="528294"/>
                  <a:pt x="85856" y="529150"/>
                  <a:pt x="88024" y="529150"/>
                </a:cubicBezTo>
                <a:cubicBezTo>
                  <a:pt x="90141" y="529150"/>
                  <a:pt x="92308" y="528294"/>
                  <a:pt x="93921" y="526684"/>
                </a:cubicBezTo>
                <a:lnTo>
                  <a:pt x="133542" y="487118"/>
                </a:lnTo>
                <a:cubicBezTo>
                  <a:pt x="136818" y="483846"/>
                  <a:pt x="136818" y="478510"/>
                  <a:pt x="133542" y="475238"/>
                </a:cubicBezTo>
                <a:cubicBezTo>
                  <a:pt x="130265" y="471967"/>
                  <a:pt x="124972" y="471967"/>
                  <a:pt x="121696" y="475238"/>
                </a:cubicBezTo>
                <a:close/>
                <a:moveTo>
                  <a:pt x="96643" y="450221"/>
                </a:moveTo>
                <a:lnTo>
                  <a:pt x="57023" y="489786"/>
                </a:lnTo>
                <a:cubicBezTo>
                  <a:pt x="53747" y="493058"/>
                  <a:pt x="53747" y="498394"/>
                  <a:pt x="57023" y="501666"/>
                </a:cubicBezTo>
                <a:cubicBezTo>
                  <a:pt x="58636" y="503277"/>
                  <a:pt x="60804" y="504132"/>
                  <a:pt x="62921" y="504132"/>
                </a:cubicBezTo>
                <a:cubicBezTo>
                  <a:pt x="65088" y="504132"/>
                  <a:pt x="67256" y="503277"/>
                  <a:pt x="68869" y="501666"/>
                </a:cubicBezTo>
                <a:lnTo>
                  <a:pt x="108489" y="462100"/>
                </a:lnTo>
                <a:cubicBezTo>
                  <a:pt x="111766" y="458828"/>
                  <a:pt x="111766" y="453493"/>
                  <a:pt x="108489" y="450221"/>
                </a:cubicBezTo>
                <a:cubicBezTo>
                  <a:pt x="105213" y="446949"/>
                  <a:pt x="99920" y="446949"/>
                  <a:pt x="96643" y="450221"/>
                </a:cubicBezTo>
                <a:close/>
                <a:moveTo>
                  <a:pt x="212328" y="318235"/>
                </a:moveTo>
                <a:cubicBezTo>
                  <a:pt x="221452" y="335702"/>
                  <a:pt x="233147" y="351760"/>
                  <a:pt x="247160" y="366106"/>
                </a:cubicBezTo>
                <a:cubicBezTo>
                  <a:pt x="259560" y="378791"/>
                  <a:pt x="273523" y="389715"/>
                  <a:pt x="288645" y="398675"/>
                </a:cubicBezTo>
                <a:lnTo>
                  <a:pt x="269843" y="417501"/>
                </a:lnTo>
                <a:cubicBezTo>
                  <a:pt x="265407" y="421880"/>
                  <a:pt x="265407" y="429028"/>
                  <a:pt x="269843" y="433408"/>
                </a:cubicBezTo>
                <a:lnTo>
                  <a:pt x="269994" y="433559"/>
                </a:lnTo>
                <a:cubicBezTo>
                  <a:pt x="274380" y="437989"/>
                  <a:pt x="274380" y="445137"/>
                  <a:pt x="269994" y="449516"/>
                </a:cubicBezTo>
                <a:lnTo>
                  <a:pt x="113933" y="605362"/>
                </a:lnTo>
                <a:cubicBezTo>
                  <a:pt x="109548" y="609741"/>
                  <a:pt x="102390" y="609741"/>
                  <a:pt x="98004" y="605362"/>
                </a:cubicBezTo>
                <a:lnTo>
                  <a:pt x="3288" y="510777"/>
                </a:lnTo>
                <a:cubicBezTo>
                  <a:pt x="-1097" y="506347"/>
                  <a:pt x="-1097" y="499250"/>
                  <a:pt x="3288" y="494820"/>
                </a:cubicBezTo>
                <a:lnTo>
                  <a:pt x="103650" y="394648"/>
                </a:lnTo>
                <a:lnTo>
                  <a:pt x="89737" y="380755"/>
                </a:lnTo>
                <a:cubicBezTo>
                  <a:pt x="86461" y="377533"/>
                  <a:pt x="86461" y="372247"/>
                  <a:pt x="89737" y="369026"/>
                </a:cubicBezTo>
                <a:lnTo>
                  <a:pt x="117260" y="341541"/>
                </a:lnTo>
                <a:cubicBezTo>
                  <a:pt x="120486" y="338269"/>
                  <a:pt x="125779" y="338269"/>
                  <a:pt x="129005" y="341541"/>
                </a:cubicBezTo>
                <a:lnTo>
                  <a:pt x="142917" y="355435"/>
                </a:lnTo>
                <a:lnTo>
                  <a:pt x="159350" y="339024"/>
                </a:lnTo>
                <a:cubicBezTo>
                  <a:pt x="163736" y="334595"/>
                  <a:pt x="170893" y="334595"/>
                  <a:pt x="175279" y="339024"/>
                </a:cubicBezTo>
                <a:lnTo>
                  <a:pt x="175430" y="339176"/>
                </a:lnTo>
                <a:cubicBezTo>
                  <a:pt x="179866" y="343555"/>
                  <a:pt x="186973" y="343555"/>
                  <a:pt x="191409" y="339176"/>
                </a:cubicBezTo>
                <a:close/>
                <a:moveTo>
                  <a:pt x="567159" y="160309"/>
                </a:moveTo>
                <a:lnTo>
                  <a:pt x="595282" y="174955"/>
                </a:lnTo>
                <a:cubicBezTo>
                  <a:pt x="599566" y="177170"/>
                  <a:pt x="600473" y="182908"/>
                  <a:pt x="597046" y="186330"/>
                </a:cubicBezTo>
                <a:lnTo>
                  <a:pt x="352807" y="430186"/>
                </a:lnTo>
                <a:cubicBezTo>
                  <a:pt x="349430" y="433609"/>
                  <a:pt x="343685" y="432753"/>
                  <a:pt x="341467" y="428475"/>
                </a:cubicBezTo>
                <a:lnTo>
                  <a:pt x="326750" y="400340"/>
                </a:lnTo>
                <a:cubicBezTo>
                  <a:pt x="327809" y="399535"/>
                  <a:pt x="328817" y="398679"/>
                  <a:pt x="329724" y="397773"/>
                </a:cubicBezTo>
                <a:lnTo>
                  <a:pt x="564538" y="163279"/>
                </a:lnTo>
                <a:cubicBezTo>
                  <a:pt x="565496" y="162322"/>
                  <a:pt x="566352" y="161316"/>
                  <a:pt x="567159" y="160309"/>
                </a:cubicBezTo>
                <a:close/>
                <a:moveTo>
                  <a:pt x="269808" y="0"/>
                </a:moveTo>
                <a:cubicBezTo>
                  <a:pt x="291684" y="0"/>
                  <a:pt x="313559" y="8343"/>
                  <a:pt x="330243" y="25027"/>
                </a:cubicBezTo>
                <a:lnTo>
                  <a:pt x="336393" y="31167"/>
                </a:lnTo>
                <a:lnTo>
                  <a:pt x="343197" y="37962"/>
                </a:lnTo>
                <a:lnTo>
                  <a:pt x="350204" y="44957"/>
                </a:lnTo>
                <a:cubicBezTo>
                  <a:pt x="363813" y="41837"/>
                  <a:pt x="377775" y="40226"/>
                  <a:pt x="391687" y="40226"/>
                </a:cubicBezTo>
                <a:cubicBezTo>
                  <a:pt x="439067" y="40226"/>
                  <a:pt x="486448" y="58295"/>
                  <a:pt x="522639" y="94381"/>
                </a:cubicBezTo>
                <a:cubicBezTo>
                  <a:pt x="535693" y="107467"/>
                  <a:pt x="546430" y="122012"/>
                  <a:pt x="554746" y="137464"/>
                </a:cubicBezTo>
                <a:cubicBezTo>
                  <a:pt x="557216" y="142044"/>
                  <a:pt x="556359" y="147731"/>
                  <a:pt x="552680" y="151405"/>
                </a:cubicBezTo>
                <a:lnTo>
                  <a:pt x="317844" y="385892"/>
                </a:lnTo>
                <a:cubicBezTo>
                  <a:pt x="315525" y="388157"/>
                  <a:pt x="312501" y="389365"/>
                  <a:pt x="309476" y="389365"/>
                </a:cubicBezTo>
                <a:cubicBezTo>
                  <a:pt x="307511" y="389365"/>
                  <a:pt x="305545" y="388862"/>
                  <a:pt x="303730" y="387905"/>
                </a:cubicBezTo>
                <a:cubicBezTo>
                  <a:pt x="302823" y="387402"/>
                  <a:pt x="301865" y="386899"/>
                  <a:pt x="300958" y="386345"/>
                </a:cubicBezTo>
                <a:cubicBezTo>
                  <a:pt x="285937" y="377940"/>
                  <a:pt x="271874" y="367270"/>
                  <a:pt x="259223" y="354335"/>
                </a:cubicBezTo>
                <a:cubicBezTo>
                  <a:pt x="244807" y="339639"/>
                  <a:pt x="233365" y="323181"/>
                  <a:pt x="224897" y="305717"/>
                </a:cubicBezTo>
                <a:cubicBezTo>
                  <a:pt x="206247" y="267466"/>
                  <a:pt x="201660" y="224283"/>
                  <a:pt x="211086" y="183616"/>
                </a:cubicBezTo>
                <a:lnTo>
                  <a:pt x="204080" y="176620"/>
                </a:lnTo>
                <a:lnTo>
                  <a:pt x="201862" y="174406"/>
                </a:lnTo>
                <a:lnTo>
                  <a:pt x="194201" y="182106"/>
                </a:lnTo>
                <a:lnTo>
                  <a:pt x="89711" y="286390"/>
                </a:lnTo>
                <a:cubicBezTo>
                  <a:pt x="85326" y="290769"/>
                  <a:pt x="78219" y="290769"/>
                  <a:pt x="73884" y="286390"/>
                </a:cubicBezTo>
                <a:lnTo>
                  <a:pt x="56444" y="269026"/>
                </a:lnTo>
                <a:cubicBezTo>
                  <a:pt x="52109" y="264647"/>
                  <a:pt x="52109" y="257601"/>
                  <a:pt x="56444" y="253223"/>
                </a:cubicBezTo>
                <a:lnTo>
                  <a:pt x="172980" y="136860"/>
                </a:lnTo>
                <a:cubicBezTo>
                  <a:pt x="159774" y="105756"/>
                  <a:pt x="165873" y="68461"/>
                  <a:pt x="191227" y="43095"/>
                </a:cubicBezTo>
                <a:lnTo>
                  <a:pt x="209372" y="25027"/>
                </a:lnTo>
                <a:cubicBezTo>
                  <a:pt x="226056" y="8343"/>
                  <a:pt x="247932" y="0"/>
                  <a:pt x="26980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" name="out-of-basket-commercial-symbol_49779"/>
          <p:cNvSpPr>
            <a:spLocks noChangeAspect="1"/>
          </p:cNvSpPr>
          <p:nvPr/>
        </p:nvSpPr>
        <p:spPr bwMode="auto">
          <a:xfrm>
            <a:off x="6089162" y="4530256"/>
            <a:ext cx="368519" cy="439353"/>
          </a:xfrm>
          <a:custGeom>
            <a:avLst/>
            <a:gdLst>
              <a:gd name="connsiteX0" fmla="*/ 422597 w 509260"/>
              <a:gd name="connsiteY0" fmla="*/ 547941 h 607145"/>
              <a:gd name="connsiteX1" fmla="*/ 452199 w 509260"/>
              <a:gd name="connsiteY1" fmla="*/ 577543 h 607145"/>
              <a:gd name="connsiteX2" fmla="*/ 422597 w 509260"/>
              <a:gd name="connsiteY2" fmla="*/ 607145 h 607145"/>
              <a:gd name="connsiteX3" fmla="*/ 392995 w 509260"/>
              <a:gd name="connsiteY3" fmla="*/ 577543 h 607145"/>
              <a:gd name="connsiteX4" fmla="*/ 422597 w 509260"/>
              <a:gd name="connsiteY4" fmla="*/ 547941 h 607145"/>
              <a:gd name="connsiteX5" fmla="*/ 291241 w 509260"/>
              <a:gd name="connsiteY5" fmla="*/ 547941 h 607145"/>
              <a:gd name="connsiteX6" fmla="*/ 320879 w 509260"/>
              <a:gd name="connsiteY6" fmla="*/ 577543 h 607145"/>
              <a:gd name="connsiteX7" fmla="*/ 291241 w 509260"/>
              <a:gd name="connsiteY7" fmla="*/ 607145 h 607145"/>
              <a:gd name="connsiteX8" fmla="*/ 261603 w 509260"/>
              <a:gd name="connsiteY8" fmla="*/ 577543 h 607145"/>
              <a:gd name="connsiteX9" fmla="*/ 291241 w 509260"/>
              <a:gd name="connsiteY9" fmla="*/ 547941 h 607145"/>
              <a:gd name="connsiteX10" fmla="*/ 110565 w 509260"/>
              <a:gd name="connsiteY10" fmla="*/ 99790 h 607145"/>
              <a:gd name="connsiteX11" fmla="*/ 141049 w 509260"/>
              <a:gd name="connsiteY11" fmla="*/ 112047 h 607145"/>
              <a:gd name="connsiteX12" fmla="*/ 141740 w 509260"/>
              <a:gd name="connsiteY12" fmla="*/ 172352 h 607145"/>
              <a:gd name="connsiteX13" fmla="*/ 174701 w 509260"/>
              <a:gd name="connsiteY13" fmla="*/ 244395 h 607145"/>
              <a:gd name="connsiteX14" fmla="*/ 224028 w 509260"/>
              <a:gd name="connsiteY14" fmla="*/ 277080 h 607145"/>
              <a:gd name="connsiteX15" fmla="*/ 235092 w 509260"/>
              <a:gd name="connsiteY15" fmla="*/ 300557 h 607145"/>
              <a:gd name="connsiteX16" fmla="*/ 224259 w 509260"/>
              <a:gd name="connsiteY16" fmla="*/ 311375 h 607145"/>
              <a:gd name="connsiteX17" fmla="*/ 226333 w 509260"/>
              <a:gd name="connsiteY17" fmla="*/ 322653 h 607145"/>
              <a:gd name="connsiteX18" fmla="*/ 477577 w 509260"/>
              <a:gd name="connsiteY18" fmla="*/ 322653 h 607145"/>
              <a:gd name="connsiteX19" fmla="*/ 502932 w 509260"/>
              <a:gd name="connsiteY19" fmla="*/ 335313 h 607145"/>
              <a:gd name="connsiteX20" fmla="*/ 508003 w 509260"/>
              <a:gd name="connsiteY20" fmla="*/ 362933 h 607145"/>
              <a:gd name="connsiteX21" fmla="*/ 483109 w 509260"/>
              <a:gd name="connsiteY21" fmla="*/ 449478 h 607145"/>
              <a:gd name="connsiteX22" fmla="*/ 452684 w 509260"/>
              <a:gd name="connsiteY22" fmla="*/ 472265 h 607145"/>
              <a:gd name="connsiteX23" fmla="*/ 254454 w 509260"/>
              <a:gd name="connsiteY23" fmla="*/ 472265 h 607145"/>
              <a:gd name="connsiteX24" fmla="*/ 291103 w 509260"/>
              <a:gd name="connsiteY24" fmla="*/ 502647 h 607145"/>
              <a:gd name="connsiteX25" fmla="*/ 481726 w 509260"/>
              <a:gd name="connsiteY25" fmla="*/ 502647 h 607145"/>
              <a:gd name="connsiteX26" fmla="*/ 493943 w 509260"/>
              <a:gd name="connsiteY26" fmla="*/ 514846 h 607145"/>
              <a:gd name="connsiteX27" fmla="*/ 481726 w 509260"/>
              <a:gd name="connsiteY27" fmla="*/ 527275 h 607145"/>
              <a:gd name="connsiteX28" fmla="*/ 289490 w 509260"/>
              <a:gd name="connsiteY28" fmla="*/ 527275 h 607145"/>
              <a:gd name="connsiteX29" fmla="*/ 230713 w 509260"/>
              <a:gd name="connsiteY29" fmla="*/ 478249 h 607145"/>
              <a:gd name="connsiteX30" fmla="*/ 198212 w 509260"/>
              <a:gd name="connsiteY30" fmla="*/ 305621 h 607145"/>
              <a:gd name="connsiteX31" fmla="*/ 148655 w 509260"/>
              <a:gd name="connsiteY31" fmla="*/ 270405 h 607145"/>
              <a:gd name="connsiteX32" fmla="*/ 113619 w 509260"/>
              <a:gd name="connsiteY32" fmla="*/ 216545 h 607145"/>
              <a:gd name="connsiteX33" fmla="*/ 101864 w 509260"/>
              <a:gd name="connsiteY33" fmla="*/ 325646 h 607145"/>
              <a:gd name="connsiteX34" fmla="*/ 102555 w 509260"/>
              <a:gd name="connsiteY34" fmla="*/ 333241 h 607145"/>
              <a:gd name="connsiteX35" fmla="*/ 150960 w 509260"/>
              <a:gd name="connsiteY35" fmla="*/ 394697 h 607145"/>
              <a:gd name="connsiteX36" fmla="*/ 152112 w 509260"/>
              <a:gd name="connsiteY36" fmla="*/ 588041 h 607145"/>
              <a:gd name="connsiteX37" fmla="*/ 125836 w 509260"/>
              <a:gd name="connsiteY37" fmla="*/ 607145 h 607145"/>
              <a:gd name="connsiteX38" fmla="*/ 117538 w 509260"/>
              <a:gd name="connsiteY38" fmla="*/ 605764 h 607145"/>
              <a:gd name="connsiteX39" fmla="*/ 99789 w 509260"/>
              <a:gd name="connsiteY39" fmla="*/ 571239 h 607145"/>
              <a:gd name="connsiteX40" fmla="*/ 96101 w 509260"/>
              <a:gd name="connsiteY40" fmla="*/ 407587 h 607145"/>
              <a:gd name="connsiteX41" fmla="*/ 51384 w 509260"/>
              <a:gd name="connsiteY41" fmla="*/ 593335 h 607145"/>
              <a:gd name="connsiteX42" fmla="*/ 27643 w 509260"/>
              <a:gd name="connsiteY42" fmla="*/ 607145 h 607145"/>
              <a:gd name="connsiteX43" fmla="*/ 13813 w 509260"/>
              <a:gd name="connsiteY43" fmla="*/ 603462 h 607145"/>
              <a:gd name="connsiteX44" fmla="*/ 3671 w 509260"/>
              <a:gd name="connsiteY44" fmla="*/ 565945 h 607145"/>
              <a:gd name="connsiteX45" fmla="*/ 23725 w 509260"/>
              <a:gd name="connsiteY45" fmla="*/ 356489 h 607145"/>
              <a:gd name="connsiteX46" fmla="*/ 17732 w 509260"/>
              <a:gd name="connsiteY46" fmla="*/ 340837 h 607145"/>
              <a:gd name="connsiteX47" fmla="*/ 80427 w 509260"/>
              <a:gd name="connsiteY47" fmla="*/ 112738 h 607145"/>
              <a:gd name="connsiteX48" fmla="*/ 110565 w 509260"/>
              <a:gd name="connsiteY48" fmla="*/ 99790 h 607145"/>
              <a:gd name="connsiteX49" fmla="*/ 174701 w 509260"/>
              <a:gd name="connsiteY49" fmla="*/ 0 h 607145"/>
              <a:gd name="connsiteX50" fmla="*/ 226108 w 509260"/>
              <a:gd name="connsiteY50" fmla="*/ 50631 h 607145"/>
              <a:gd name="connsiteX51" fmla="*/ 174701 w 509260"/>
              <a:gd name="connsiteY51" fmla="*/ 101262 h 607145"/>
              <a:gd name="connsiteX52" fmla="*/ 123294 w 509260"/>
              <a:gd name="connsiteY52" fmla="*/ 50631 h 607145"/>
              <a:gd name="connsiteX53" fmla="*/ 174701 w 509260"/>
              <a:gd name="connsiteY53" fmla="*/ 0 h 6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09260" h="607145">
                <a:moveTo>
                  <a:pt x="422597" y="547941"/>
                </a:moveTo>
                <a:cubicBezTo>
                  <a:pt x="438946" y="547941"/>
                  <a:pt x="452199" y="561194"/>
                  <a:pt x="452199" y="577543"/>
                </a:cubicBezTo>
                <a:cubicBezTo>
                  <a:pt x="452199" y="593892"/>
                  <a:pt x="438946" y="607145"/>
                  <a:pt x="422597" y="607145"/>
                </a:cubicBezTo>
                <a:cubicBezTo>
                  <a:pt x="406248" y="607145"/>
                  <a:pt x="392995" y="593892"/>
                  <a:pt x="392995" y="577543"/>
                </a:cubicBezTo>
                <a:cubicBezTo>
                  <a:pt x="392995" y="561194"/>
                  <a:pt x="406248" y="547941"/>
                  <a:pt x="422597" y="547941"/>
                </a:cubicBezTo>
                <a:close/>
                <a:moveTo>
                  <a:pt x="291241" y="547941"/>
                </a:moveTo>
                <a:cubicBezTo>
                  <a:pt x="307610" y="547941"/>
                  <a:pt x="320879" y="561194"/>
                  <a:pt x="320879" y="577543"/>
                </a:cubicBezTo>
                <a:cubicBezTo>
                  <a:pt x="320879" y="593892"/>
                  <a:pt x="307610" y="607145"/>
                  <a:pt x="291241" y="607145"/>
                </a:cubicBezTo>
                <a:cubicBezTo>
                  <a:pt x="274872" y="607145"/>
                  <a:pt x="261603" y="593892"/>
                  <a:pt x="261603" y="577543"/>
                </a:cubicBezTo>
                <a:cubicBezTo>
                  <a:pt x="261603" y="561194"/>
                  <a:pt x="274872" y="547941"/>
                  <a:pt x="291241" y="547941"/>
                </a:cubicBezTo>
                <a:close/>
                <a:moveTo>
                  <a:pt x="110565" y="99790"/>
                </a:moveTo>
                <a:cubicBezTo>
                  <a:pt x="121514" y="99675"/>
                  <a:pt x="132520" y="103761"/>
                  <a:pt x="141049" y="112047"/>
                </a:cubicBezTo>
                <a:cubicBezTo>
                  <a:pt x="157875" y="128389"/>
                  <a:pt x="158105" y="155549"/>
                  <a:pt x="141740" y="172352"/>
                </a:cubicBezTo>
                <a:cubicBezTo>
                  <a:pt x="143123" y="199742"/>
                  <a:pt x="154187" y="223910"/>
                  <a:pt x="174701" y="244395"/>
                </a:cubicBezTo>
                <a:cubicBezTo>
                  <a:pt x="197290" y="267182"/>
                  <a:pt x="223798" y="276849"/>
                  <a:pt x="224028" y="277080"/>
                </a:cubicBezTo>
                <a:cubicBezTo>
                  <a:pt x="233479" y="280532"/>
                  <a:pt x="238550" y="290890"/>
                  <a:pt x="235092" y="300557"/>
                </a:cubicBezTo>
                <a:cubicBezTo>
                  <a:pt x="233248" y="305851"/>
                  <a:pt x="229099" y="309534"/>
                  <a:pt x="224259" y="311375"/>
                </a:cubicBezTo>
                <a:lnTo>
                  <a:pt x="226333" y="322653"/>
                </a:lnTo>
                <a:lnTo>
                  <a:pt x="477577" y="322653"/>
                </a:lnTo>
                <a:cubicBezTo>
                  <a:pt x="487489" y="322653"/>
                  <a:pt x="496939" y="327257"/>
                  <a:pt x="502932" y="335313"/>
                </a:cubicBezTo>
                <a:cubicBezTo>
                  <a:pt x="508925" y="343139"/>
                  <a:pt x="510769" y="353496"/>
                  <a:pt x="508003" y="362933"/>
                </a:cubicBezTo>
                <a:lnTo>
                  <a:pt x="483109" y="449478"/>
                </a:lnTo>
                <a:cubicBezTo>
                  <a:pt x="479191" y="462828"/>
                  <a:pt x="466744" y="472265"/>
                  <a:pt x="452684" y="472265"/>
                </a:cubicBezTo>
                <a:lnTo>
                  <a:pt x="254454" y="472265"/>
                </a:lnTo>
                <a:cubicBezTo>
                  <a:pt x="257681" y="489758"/>
                  <a:pt x="273124" y="502647"/>
                  <a:pt x="291103" y="502647"/>
                </a:cubicBezTo>
                <a:lnTo>
                  <a:pt x="481726" y="502647"/>
                </a:lnTo>
                <a:cubicBezTo>
                  <a:pt x="488411" y="502647"/>
                  <a:pt x="493943" y="508171"/>
                  <a:pt x="493943" y="514846"/>
                </a:cubicBezTo>
                <a:cubicBezTo>
                  <a:pt x="493943" y="521521"/>
                  <a:pt x="488411" y="527275"/>
                  <a:pt x="481726" y="527275"/>
                </a:cubicBezTo>
                <a:lnTo>
                  <a:pt x="289490" y="527275"/>
                </a:lnTo>
                <a:cubicBezTo>
                  <a:pt x="260677" y="527275"/>
                  <a:pt x="236014" y="506560"/>
                  <a:pt x="230713" y="478249"/>
                </a:cubicBezTo>
                <a:lnTo>
                  <a:pt x="198212" y="305621"/>
                </a:lnTo>
                <a:cubicBezTo>
                  <a:pt x="185765" y="299406"/>
                  <a:pt x="166403" y="288128"/>
                  <a:pt x="148655" y="270405"/>
                </a:cubicBezTo>
                <a:cubicBezTo>
                  <a:pt x="135517" y="257285"/>
                  <a:pt x="122148" y="239562"/>
                  <a:pt x="113619" y="216545"/>
                </a:cubicBezTo>
                <a:cubicBezTo>
                  <a:pt x="100481" y="249229"/>
                  <a:pt x="95410" y="288588"/>
                  <a:pt x="101864" y="325646"/>
                </a:cubicBezTo>
                <a:cubicBezTo>
                  <a:pt x="102325" y="327947"/>
                  <a:pt x="102555" y="333241"/>
                  <a:pt x="102555" y="333241"/>
                </a:cubicBezTo>
                <a:cubicBezTo>
                  <a:pt x="115002" y="342448"/>
                  <a:pt x="135747" y="361552"/>
                  <a:pt x="150960" y="394697"/>
                </a:cubicBezTo>
                <a:cubicBezTo>
                  <a:pt x="175854" y="447866"/>
                  <a:pt x="176084" y="513005"/>
                  <a:pt x="152112" y="588041"/>
                </a:cubicBezTo>
                <a:cubicBezTo>
                  <a:pt x="148425" y="599780"/>
                  <a:pt x="137591" y="607145"/>
                  <a:pt x="125836" y="607145"/>
                </a:cubicBezTo>
                <a:cubicBezTo>
                  <a:pt x="123070" y="607145"/>
                  <a:pt x="120304" y="606685"/>
                  <a:pt x="117538" y="605764"/>
                </a:cubicBezTo>
                <a:cubicBezTo>
                  <a:pt x="103016" y="601161"/>
                  <a:pt x="94949" y="585739"/>
                  <a:pt x="99789" y="571239"/>
                </a:cubicBezTo>
                <a:cubicBezTo>
                  <a:pt x="126297" y="487916"/>
                  <a:pt x="113158" y="436588"/>
                  <a:pt x="96101" y="407587"/>
                </a:cubicBezTo>
                <a:cubicBezTo>
                  <a:pt x="101633" y="454311"/>
                  <a:pt x="94949" y="517838"/>
                  <a:pt x="51384" y="593335"/>
                </a:cubicBezTo>
                <a:cubicBezTo>
                  <a:pt x="46314" y="602081"/>
                  <a:pt x="37094" y="607145"/>
                  <a:pt x="27643" y="607145"/>
                </a:cubicBezTo>
                <a:cubicBezTo>
                  <a:pt x="22803" y="607145"/>
                  <a:pt x="18193" y="605994"/>
                  <a:pt x="13813" y="603462"/>
                </a:cubicBezTo>
                <a:cubicBezTo>
                  <a:pt x="675" y="595867"/>
                  <a:pt x="-3935" y="579064"/>
                  <a:pt x="3671" y="565945"/>
                </a:cubicBezTo>
                <a:cubicBezTo>
                  <a:pt x="68211" y="454081"/>
                  <a:pt x="36172" y="379736"/>
                  <a:pt x="23725" y="356489"/>
                </a:cubicBezTo>
                <a:cubicBezTo>
                  <a:pt x="21650" y="352806"/>
                  <a:pt x="18654" y="346591"/>
                  <a:pt x="17732" y="340837"/>
                </a:cubicBezTo>
                <a:cubicBezTo>
                  <a:pt x="3210" y="255904"/>
                  <a:pt x="27874" y="166367"/>
                  <a:pt x="80427" y="112738"/>
                </a:cubicBezTo>
                <a:cubicBezTo>
                  <a:pt x="88725" y="104221"/>
                  <a:pt x="99616" y="99906"/>
                  <a:pt x="110565" y="99790"/>
                </a:cubicBezTo>
                <a:close/>
                <a:moveTo>
                  <a:pt x="174701" y="0"/>
                </a:moveTo>
                <a:cubicBezTo>
                  <a:pt x="203092" y="0"/>
                  <a:pt x="226108" y="22668"/>
                  <a:pt x="226108" y="50631"/>
                </a:cubicBezTo>
                <a:cubicBezTo>
                  <a:pt x="226108" y="78594"/>
                  <a:pt x="203092" y="101262"/>
                  <a:pt x="174701" y="101262"/>
                </a:cubicBezTo>
                <a:cubicBezTo>
                  <a:pt x="146310" y="101262"/>
                  <a:pt x="123294" y="78594"/>
                  <a:pt x="123294" y="50631"/>
                </a:cubicBezTo>
                <a:cubicBezTo>
                  <a:pt x="123294" y="22668"/>
                  <a:pt x="146310" y="0"/>
                  <a:pt x="17470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8" name="out-of-basket-commercial-symbol_49779"/>
          <p:cNvSpPr>
            <a:spLocks noChangeAspect="1"/>
          </p:cNvSpPr>
          <p:nvPr/>
        </p:nvSpPr>
        <p:spPr bwMode="auto">
          <a:xfrm>
            <a:off x="6695391" y="4530588"/>
            <a:ext cx="439353" cy="438689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07639" h="606722">
                <a:moveTo>
                  <a:pt x="425368" y="505602"/>
                </a:moveTo>
                <a:lnTo>
                  <a:pt x="529664" y="505602"/>
                </a:lnTo>
                <a:cubicBezTo>
                  <a:pt x="501276" y="537943"/>
                  <a:pt x="465858" y="564241"/>
                  <a:pt x="425368" y="581389"/>
                </a:cubicBezTo>
                <a:close/>
                <a:moveTo>
                  <a:pt x="243098" y="505602"/>
                </a:moveTo>
                <a:lnTo>
                  <a:pt x="405046" y="505602"/>
                </a:lnTo>
                <a:lnTo>
                  <a:pt x="405046" y="589484"/>
                </a:lnTo>
                <a:cubicBezTo>
                  <a:pt x="373635" y="600591"/>
                  <a:pt x="339288" y="606722"/>
                  <a:pt x="303784" y="606722"/>
                </a:cubicBezTo>
                <a:cubicBezTo>
                  <a:pt x="282517" y="606722"/>
                  <a:pt x="262318" y="604678"/>
                  <a:pt x="243098" y="600591"/>
                </a:cubicBezTo>
                <a:close/>
                <a:moveTo>
                  <a:pt x="77975" y="505602"/>
                </a:moveTo>
                <a:lnTo>
                  <a:pt x="82069" y="505602"/>
                </a:lnTo>
                <a:lnTo>
                  <a:pt x="222775" y="505602"/>
                </a:lnTo>
                <a:lnTo>
                  <a:pt x="222775" y="595644"/>
                </a:lnTo>
                <a:cubicBezTo>
                  <a:pt x="166083" y="580444"/>
                  <a:pt x="116422" y="548090"/>
                  <a:pt x="77975" y="505602"/>
                </a:cubicBezTo>
                <a:close/>
                <a:moveTo>
                  <a:pt x="516468" y="444915"/>
                </a:moveTo>
                <a:lnTo>
                  <a:pt x="572144" y="444915"/>
                </a:lnTo>
                <a:cubicBezTo>
                  <a:pt x="565107" y="459134"/>
                  <a:pt x="555931" y="472197"/>
                  <a:pt x="546845" y="485349"/>
                </a:cubicBezTo>
                <a:lnTo>
                  <a:pt x="516468" y="485349"/>
                </a:lnTo>
                <a:close/>
                <a:moveTo>
                  <a:pt x="455712" y="444915"/>
                </a:moveTo>
                <a:lnTo>
                  <a:pt x="496217" y="444915"/>
                </a:lnTo>
                <a:lnTo>
                  <a:pt x="496217" y="485349"/>
                </a:lnTo>
                <a:lnTo>
                  <a:pt x="455712" y="485349"/>
                </a:lnTo>
                <a:close/>
                <a:moveTo>
                  <a:pt x="394884" y="444915"/>
                </a:moveTo>
                <a:lnTo>
                  <a:pt x="405032" y="444915"/>
                </a:lnTo>
                <a:lnTo>
                  <a:pt x="435389" y="444915"/>
                </a:lnTo>
                <a:lnTo>
                  <a:pt x="435389" y="485349"/>
                </a:lnTo>
                <a:lnTo>
                  <a:pt x="405032" y="485349"/>
                </a:lnTo>
                <a:lnTo>
                  <a:pt x="394884" y="485349"/>
                </a:lnTo>
                <a:close/>
                <a:moveTo>
                  <a:pt x="334198" y="444915"/>
                </a:moveTo>
                <a:lnTo>
                  <a:pt x="374703" y="444915"/>
                </a:lnTo>
                <a:lnTo>
                  <a:pt x="374703" y="485349"/>
                </a:lnTo>
                <a:lnTo>
                  <a:pt x="334198" y="485349"/>
                </a:lnTo>
                <a:close/>
                <a:moveTo>
                  <a:pt x="273441" y="444915"/>
                </a:moveTo>
                <a:lnTo>
                  <a:pt x="313946" y="444915"/>
                </a:lnTo>
                <a:lnTo>
                  <a:pt x="313946" y="485349"/>
                </a:lnTo>
                <a:lnTo>
                  <a:pt x="273441" y="485349"/>
                </a:lnTo>
                <a:close/>
                <a:moveTo>
                  <a:pt x="212614" y="444915"/>
                </a:moveTo>
                <a:lnTo>
                  <a:pt x="243059" y="444915"/>
                </a:lnTo>
                <a:lnTo>
                  <a:pt x="253119" y="444915"/>
                </a:lnTo>
                <a:lnTo>
                  <a:pt x="253119" y="485349"/>
                </a:lnTo>
                <a:lnTo>
                  <a:pt x="243059" y="485349"/>
                </a:lnTo>
                <a:lnTo>
                  <a:pt x="212614" y="485349"/>
                </a:lnTo>
                <a:close/>
                <a:moveTo>
                  <a:pt x="151927" y="444915"/>
                </a:moveTo>
                <a:lnTo>
                  <a:pt x="192432" y="444915"/>
                </a:lnTo>
                <a:lnTo>
                  <a:pt x="192432" y="485349"/>
                </a:lnTo>
                <a:lnTo>
                  <a:pt x="151927" y="485349"/>
                </a:lnTo>
                <a:close/>
                <a:moveTo>
                  <a:pt x="91171" y="444915"/>
                </a:moveTo>
                <a:lnTo>
                  <a:pt x="101302" y="444915"/>
                </a:lnTo>
                <a:lnTo>
                  <a:pt x="131605" y="444915"/>
                </a:lnTo>
                <a:lnTo>
                  <a:pt x="131605" y="485349"/>
                </a:lnTo>
                <a:lnTo>
                  <a:pt x="91171" y="485349"/>
                </a:lnTo>
                <a:close/>
                <a:moveTo>
                  <a:pt x="35424" y="444915"/>
                </a:moveTo>
                <a:lnTo>
                  <a:pt x="70848" y="444915"/>
                </a:lnTo>
                <a:lnTo>
                  <a:pt x="70848" y="485349"/>
                </a:lnTo>
                <a:lnTo>
                  <a:pt x="60790" y="485349"/>
                </a:lnTo>
                <a:cubicBezTo>
                  <a:pt x="51623" y="472197"/>
                  <a:pt x="42544" y="459134"/>
                  <a:pt x="35424" y="444915"/>
                </a:cubicBezTo>
                <a:close/>
                <a:moveTo>
                  <a:pt x="435426" y="353901"/>
                </a:moveTo>
                <a:lnTo>
                  <a:pt x="435426" y="404471"/>
                </a:lnTo>
                <a:lnTo>
                  <a:pt x="486069" y="404471"/>
                </a:lnTo>
                <a:lnTo>
                  <a:pt x="486069" y="353901"/>
                </a:lnTo>
                <a:close/>
                <a:moveTo>
                  <a:pt x="141802" y="353898"/>
                </a:moveTo>
                <a:lnTo>
                  <a:pt x="141802" y="364030"/>
                </a:lnTo>
                <a:lnTo>
                  <a:pt x="131658" y="364030"/>
                </a:lnTo>
                <a:lnTo>
                  <a:pt x="131658" y="414602"/>
                </a:lnTo>
                <a:lnTo>
                  <a:pt x="212631" y="414602"/>
                </a:lnTo>
                <a:lnTo>
                  <a:pt x="212631" y="364030"/>
                </a:lnTo>
                <a:lnTo>
                  <a:pt x="202576" y="364030"/>
                </a:lnTo>
                <a:lnTo>
                  <a:pt x="202576" y="353898"/>
                </a:lnTo>
                <a:close/>
                <a:moveTo>
                  <a:pt x="354380" y="339773"/>
                </a:moveTo>
                <a:lnTo>
                  <a:pt x="354380" y="424734"/>
                </a:lnTo>
                <a:lnTo>
                  <a:pt x="334198" y="424734"/>
                </a:lnTo>
                <a:lnTo>
                  <a:pt x="334198" y="343772"/>
                </a:lnTo>
                <a:cubicBezTo>
                  <a:pt x="341222" y="343772"/>
                  <a:pt x="348334" y="342795"/>
                  <a:pt x="354380" y="339773"/>
                </a:cubicBezTo>
                <a:close/>
                <a:moveTo>
                  <a:pt x="293693" y="328623"/>
                </a:moveTo>
                <a:cubicBezTo>
                  <a:pt x="299760" y="333691"/>
                  <a:pt x="306808" y="337692"/>
                  <a:pt x="313945" y="339737"/>
                </a:cubicBezTo>
                <a:lnTo>
                  <a:pt x="313945" y="424733"/>
                </a:lnTo>
                <a:lnTo>
                  <a:pt x="293693" y="424733"/>
                </a:lnTo>
                <a:close/>
                <a:moveTo>
                  <a:pt x="435426" y="293289"/>
                </a:moveTo>
                <a:lnTo>
                  <a:pt x="435426" y="343770"/>
                </a:lnTo>
                <a:lnTo>
                  <a:pt x="486069" y="343770"/>
                </a:lnTo>
                <a:lnTo>
                  <a:pt x="486069" y="293289"/>
                </a:lnTo>
                <a:close/>
                <a:moveTo>
                  <a:pt x="60757" y="293270"/>
                </a:moveTo>
                <a:lnTo>
                  <a:pt x="60757" y="424733"/>
                </a:lnTo>
                <a:lnTo>
                  <a:pt x="25263" y="424733"/>
                </a:lnTo>
                <a:cubicBezTo>
                  <a:pt x="10141" y="390334"/>
                  <a:pt x="978" y="352913"/>
                  <a:pt x="0" y="313447"/>
                </a:cubicBezTo>
                <a:lnTo>
                  <a:pt x="10141" y="313447"/>
                </a:lnTo>
                <a:cubicBezTo>
                  <a:pt x="28377" y="313447"/>
                  <a:pt x="45545" y="306336"/>
                  <a:pt x="60757" y="293270"/>
                </a:cubicBezTo>
                <a:close/>
                <a:moveTo>
                  <a:pt x="405045" y="285226"/>
                </a:moveTo>
                <a:lnTo>
                  <a:pt x="405045" y="424734"/>
                </a:lnTo>
                <a:lnTo>
                  <a:pt x="374702" y="424734"/>
                </a:lnTo>
                <a:lnTo>
                  <a:pt x="374702" y="327612"/>
                </a:lnTo>
                <a:cubicBezTo>
                  <a:pt x="386804" y="317571"/>
                  <a:pt x="396948" y="303353"/>
                  <a:pt x="405045" y="285226"/>
                </a:cubicBezTo>
                <a:close/>
                <a:moveTo>
                  <a:pt x="141802" y="262886"/>
                </a:moveTo>
                <a:lnTo>
                  <a:pt x="141802" y="273018"/>
                </a:lnTo>
                <a:lnTo>
                  <a:pt x="131658" y="273018"/>
                </a:lnTo>
                <a:lnTo>
                  <a:pt x="131658" y="323590"/>
                </a:lnTo>
                <a:lnTo>
                  <a:pt x="212631" y="323590"/>
                </a:lnTo>
                <a:lnTo>
                  <a:pt x="212631" y="273018"/>
                </a:lnTo>
                <a:lnTo>
                  <a:pt x="202576" y="273018"/>
                </a:lnTo>
                <a:lnTo>
                  <a:pt x="202576" y="262886"/>
                </a:lnTo>
                <a:close/>
                <a:moveTo>
                  <a:pt x="516468" y="260810"/>
                </a:moveTo>
                <a:cubicBezTo>
                  <a:pt x="534631" y="292190"/>
                  <a:pt x="564012" y="313436"/>
                  <a:pt x="597489" y="313436"/>
                </a:cubicBezTo>
                <a:lnTo>
                  <a:pt x="607639" y="313436"/>
                </a:lnTo>
                <a:cubicBezTo>
                  <a:pt x="606571" y="352906"/>
                  <a:pt x="597489" y="390331"/>
                  <a:pt x="582264" y="424734"/>
                </a:cubicBezTo>
                <a:lnTo>
                  <a:pt x="516468" y="424734"/>
                </a:lnTo>
                <a:close/>
                <a:moveTo>
                  <a:pt x="243098" y="250790"/>
                </a:moveTo>
                <a:cubicBezTo>
                  <a:pt x="251195" y="273011"/>
                  <a:pt x="261250" y="293276"/>
                  <a:pt x="273441" y="308386"/>
                </a:cubicBezTo>
                <a:lnTo>
                  <a:pt x="273441" y="424734"/>
                </a:lnTo>
                <a:lnTo>
                  <a:pt x="243098" y="424734"/>
                </a:lnTo>
                <a:close/>
                <a:moveTo>
                  <a:pt x="435426" y="232588"/>
                </a:moveTo>
                <a:lnTo>
                  <a:pt x="435426" y="283157"/>
                </a:lnTo>
                <a:lnTo>
                  <a:pt x="486069" y="283157"/>
                </a:lnTo>
                <a:lnTo>
                  <a:pt x="486069" y="232588"/>
                </a:lnTo>
                <a:close/>
                <a:moveTo>
                  <a:pt x="101261" y="232584"/>
                </a:moveTo>
                <a:lnTo>
                  <a:pt x="101261" y="424734"/>
                </a:lnTo>
                <a:lnTo>
                  <a:pt x="81009" y="424734"/>
                </a:lnTo>
                <a:lnTo>
                  <a:pt x="81009" y="270001"/>
                </a:lnTo>
                <a:cubicBezTo>
                  <a:pt x="89092" y="259869"/>
                  <a:pt x="95221" y="246715"/>
                  <a:pt x="101261" y="232584"/>
                </a:cubicBezTo>
                <a:close/>
                <a:moveTo>
                  <a:pt x="425368" y="192150"/>
                </a:moveTo>
                <a:lnTo>
                  <a:pt x="435426" y="192150"/>
                </a:lnTo>
                <a:lnTo>
                  <a:pt x="435426" y="222456"/>
                </a:lnTo>
                <a:lnTo>
                  <a:pt x="486069" y="222456"/>
                </a:lnTo>
                <a:lnTo>
                  <a:pt x="486069" y="192150"/>
                </a:lnTo>
                <a:lnTo>
                  <a:pt x="496216" y="192150"/>
                </a:lnTo>
                <a:lnTo>
                  <a:pt x="496216" y="424734"/>
                </a:lnTo>
                <a:lnTo>
                  <a:pt x="425368" y="424734"/>
                </a:lnTo>
                <a:close/>
                <a:moveTo>
                  <a:pt x="141802" y="171874"/>
                </a:moveTo>
                <a:lnTo>
                  <a:pt x="141802" y="182006"/>
                </a:lnTo>
                <a:lnTo>
                  <a:pt x="131658" y="182006"/>
                </a:lnTo>
                <a:lnTo>
                  <a:pt x="131658" y="232578"/>
                </a:lnTo>
                <a:lnTo>
                  <a:pt x="212631" y="232578"/>
                </a:lnTo>
                <a:lnTo>
                  <a:pt x="212631" y="182006"/>
                </a:lnTo>
                <a:lnTo>
                  <a:pt x="202576" y="182006"/>
                </a:lnTo>
                <a:lnTo>
                  <a:pt x="202576" y="171874"/>
                </a:lnTo>
                <a:close/>
                <a:moveTo>
                  <a:pt x="121514" y="121302"/>
                </a:moveTo>
                <a:lnTo>
                  <a:pt x="131658" y="121302"/>
                </a:lnTo>
                <a:lnTo>
                  <a:pt x="131658" y="151699"/>
                </a:lnTo>
                <a:lnTo>
                  <a:pt x="212631" y="151699"/>
                </a:lnTo>
                <a:lnTo>
                  <a:pt x="212631" y="121302"/>
                </a:lnTo>
                <a:lnTo>
                  <a:pt x="222775" y="121302"/>
                </a:lnTo>
                <a:lnTo>
                  <a:pt x="222775" y="424734"/>
                </a:lnTo>
                <a:lnTo>
                  <a:pt x="121514" y="424734"/>
                </a:lnTo>
                <a:close/>
                <a:moveTo>
                  <a:pt x="303775" y="0"/>
                </a:moveTo>
                <a:cubicBezTo>
                  <a:pt x="467901" y="0"/>
                  <a:pt x="601498" y="130476"/>
                  <a:pt x="607639" y="293305"/>
                </a:cubicBezTo>
                <a:lnTo>
                  <a:pt x="597492" y="293305"/>
                </a:lnTo>
                <a:cubicBezTo>
                  <a:pt x="552901" y="293305"/>
                  <a:pt x="516498" y="243710"/>
                  <a:pt x="516498" y="182027"/>
                </a:cubicBezTo>
                <a:lnTo>
                  <a:pt x="516498" y="171894"/>
                </a:lnTo>
                <a:lnTo>
                  <a:pt x="465854" y="171894"/>
                </a:lnTo>
                <a:lnTo>
                  <a:pt x="465854" y="202291"/>
                </a:lnTo>
                <a:lnTo>
                  <a:pt x="455707" y="202291"/>
                </a:lnTo>
                <a:lnTo>
                  <a:pt x="455707" y="171894"/>
                </a:lnTo>
                <a:lnTo>
                  <a:pt x="405063" y="171894"/>
                </a:lnTo>
                <a:lnTo>
                  <a:pt x="405063" y="182027"/>
                </a:lnTo>
                <a:cubicBezTo>
                  <a:pt x="405063" y="258908"/>
                  <a:pt x="372665" y="323613"/>
                  <a:pt x="334215" y="323613"/>
                </a:cubicBezTo>
                <a:cubicBezTo>
                  <a:pt x="318995" y="323613"/>
                  <a:pt x="303775" y="314458"/>
                  <a:pt x="290602" y="298282"/>
                </a:cubicBezTo>
                <a:cubicBezTo>
                  <a:pt x="262298" y="262908"/>
                  <a:pt x="243073" y="196159"/>
                  <a:pt x="243073" y="121322"/>
                </a:cubicBezTo>
                <a:lnTo>
                  <a:pt x="243073" y="101146"/>
                </a:lnTo>
                <a:lnTo>
                  <a:pt x="192429" y="101146"/>
                </a:lnTo>
                <a:lnTo>
                  <a:pt x="192429" y="131454"/>
                </a:lnTo>
                <a:lnTo>
                  <a:pt x="151932" y="131454"/>
                </a:lnTo>
                <a:lnTo>
                  <a:pt x="151932" y="101146"/>
                </a:lnTo>
                <a:lnTo>
                  <a:pt x="101288" y="101146"/>
                </a:lnTo>
                <a:lnTo>
                  <a:pt x="101288" y="121322"/>
                </a:lnTo>
                <a:cubicBezTo>
                  <a:pt x="101288" y="214379"/>
                  <a:pt x="59722" y="293305"/>
                  <a:pt x="10147" y="293305"/>
                </a:cubicBezTo>
                <a:lnTo>
                  <a:pt x="0" y="293305"/>
                </a:lnTo>
                <a:cubicBezTo>
                  <a:pt x="6052" y="130476"/>
                  <a:pt x="139738" y="0"/>
                  <a:pt x="30377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" name="out-of-basket-commercial-symbol_49779"/>
          <p:cNvSpPr>
            <a:spLocks noChangeAspect="1"/>
          </p:cNvSpPr>
          <p:nvPr/>
        </p:nvSpPr>
        <p:spPr bwMode="auto">
          <a:xfrm>
            <a:off x="7337037" y="4562839"/>
            <a:ext cx="439353" cy="374187"/>
          </a:xfrm>
          <a:custGeom>
            <a:avLst/>
            <a:gdLst>
              <a:gd name="T0" fmla="*/ 2494 w 2998"/>
              <a:gd name="T1" fmla="*/ 1011 h 2557"/>
              <a:gd name="T2" fmla="*/ 2280 w 2998"/>
              <a:gd name="T3" fmla="*/ 886 h 2557"/>
              <a:gd name="T4" fmla="*/ 2506 w 2998"/>
              <a:gd name="T5" fmla="*/ 404 h 2557"/>
              <a:gd name="T6" fmla="*/ 2506 w 2998"/>
              <a:gd name="T7" fmla="*/ 389 h 2557"/>
              <a:gd name="T8" fmla="*/ 1498 w 2998"/>
              <a:gd name="T9" fmla="*/ 0 h 2557"/>
              <a:gd name="T10" fmla="*/ 490 w 2998"/>
              <a:gd name="T11" fmla="*/ 389 h 2557"/>
              <a:gd name="T12" fmla="*/ 490 w 2998"/>
              <a:gd name="T13" fmla="*/ 404 h 2557"/>
              <a:gd name="T14" fmla="*/ 716 w 2998"/>
              <a:gd name="T15" fmla="*/ 888 h 2557"/>
              <a:gd name="T16" fmla="*/ 503 w 2998"/>
              <a:gd name="T17" fmla="*/ 1011 h 2557"/>
              <a:gd name="T18" fmla="*/ 33 w 2998"/>
              <a:gd name="T19" fmla="*/ 1802 h 2557"/>
              <a:gd name="T20" fmla="*/ 676 w 2998"/>
              <a:gd name="T21" fmla="*/ 2112 h 2557"/>
              <a:gd name="T22" fmla="*/ 714 w 2998"/>
              <a:gd name="T23" fmla="*/ 2112 h 2557"/>
              <a:gd name="T24" fmla="*/ 812 w 2998"/>
              <a:gd name="T25" fmla="*/ 2079 h 2557"/>
              <a:gd name="T26" fmla="*/ 1500 w 2998"/>
              <a:gd name="T27" fmla="*/ 2557 h 2557"/>
              <a:gd name="T28" fmla="*/ 2197 w 2998"/>
              <a:gd name="T29" fmla="*/ 2064 h 2557"/>
              <a:gd name="T30" fmla="*/ 2322 w 2998"/>
              <a:gd name="T31" fmla="*/ 2112 h 2557"/>
              <a:gd name="T32" fmla="*/ 2322 w 2998"/>
              <a:gd name="T33" fmla="*/ 2112 h 2557"/>
              <a:gd name="T34" fmla="*/ 2965 w 2998"/>
              <a:gd name="T35" fmla="*/ 1802 h 2557"/>
              <a:gd name="T36" fmla="*/ 2494 w 2998"/>
              <a:gd name="T37" fmla="*/ 1011 h 2557"/>
              <a:gd name="T38" fmla="*/ 2371 w 2998"/>
              <a:gd name="T39" fmla="*/ 377 h 2557"/>
              <a:gd name="T40" fmla="*/ 2183 w 2998"/>
              <a:gd name="T41" fmla="*/ 778 h 2557"/>
              <a:gd name="T42" fmla="*/ 1634 w 2998"/>
              <a:gd name="T43" fmla="*/ 623 h 2557"/>
              <a:gd name="T44" fmla="*/ 1634 w 2998"/>
              <a:gd name="T45" fmla="*/ 483 h 2557"/>
              <a:gd name="T46" fmla="*/ 1775 w 2998"/>
              <a:gd name="T47" fmla="*/ 483 h 2557"/>
              <a:gd name="T48" fmla="*/ 1823 w 2998"/>
              <a:gd name="T49" fmla="*/ 435 h 2557"/>
              <a:gd name="T50" fmla="*/ 1822 w 2998"/>
              <a:gd name="T51" fmla="*/ 313 h 2557"/>
              <a:gd name="T52" fmla="*/ 1775 w 2998"/>
              <a:gd name="T53" fmla="*/ 266 h 2557"/>
              <a:gd name="T54" fmla="*/ 1634 w 2998"/>
              <a:gd name="T55" fmla="*/ 266 h 2557"/>
              <a:gd name="T56" fmla="*/ 1634 w 2998"/>
              <a:gd name="T57" fmla="*/ 137 h 2557"/>
              <a:gd name="T58" fmla="*/ 2371 w 2998"/>
              <a:gd name="T59" fmla="*/ 377 h 2557"/>
              <a:gd name="T60" fmla="*/ 1401 w 2998"/>
              <a:gd name="T61" fmla="*/ 135 h 2557"/>
              <a:gd name="T62" fmla="*/ 1401 w 2998"/>
              <a:gd name="T63" fmla="*/ 266 h 2557"/>
              <a:gd name="T64" fmla="*/ 1261 w 2998"/>
              <a:gd name="T65" fmla="*/ 266 h 2557"/>
              <a:gd name="T66" fmla="*/ 1213 w 2998"/>
              <a:gd name="T67" fmla="*/ 314 h 2557"/>
              <a:gd name="T68" fmla="*/ 1213 w 2998"/>
              <a:gd name="T69" fmla="*/ 435 h 2557"/>
              <a:gd name="T70" fmla="*/ 1261 w 2998"/>
              <a:gd name="T71" fmla="*/ 483 h 2557"/>
              <a:gd name="T72" fmla="*/ 1401 w 2998"/>
              <a:gd name="T73" fmla="*/ 483 h 2557"/>
              <a:gd name="T74" fmla="*/ 1401 w 2998"/>
              <a:gd name="T75" fmla="*/ 619 h 2557"/>
              <a:gd name="T76" fmla="*/ 807 w 2998"/>
              <a:gd name="T77" fmla="*/ 768 h 2557"/>
              <a:gd name="T78" fmla="*/ 624 w 2998"/>
              <a:gd name="T79" fmla="*/ 377 h 2557"/>
              <a:gd name="T80" fmla="*/ 1401 w 2998"/>
              <a:gd name="T81" fmla="*/ 135 h 2557"/>
              <a:gd name="T82" fmla="*/ 1500 w 2998"/>
              <a:gd name="T83" fmla="*/ 2424 h 2557"/>
              <a:gd name="T84" fmla="*/ 877 w 2998"/>
              <a:gd name="T85" fmla="*/ 1902 h 2557"/>
              <a:gd name="T86" fmla="*/ 864 w 2998"/>
              <a:gd name="T87" fmla="*/ 1867 h 2557"/>
              <a:gd name="T88" fmla="*/ 818 w 2998"/>
              <a:gd name="T89" fmla="*/ 1666 h 2557"/>
              <a:gd name="T90" fmla="*/ 854 w 2998"/>
              <a:gd name="T91" fmla="*/ 1648 h 2557"/>
              <a:gd name="T92" fmla="*/ 1499 w 2998"/>
              <a:gd name="T93" fmla="*/ 1097 h 2557"/>
              <a:gd name="T94" fmla="*/ 2144 w 2998"/>
              <a:gd name="T95" fmla="*/ 1648 h 2557"/>
              <a:gd name="T96" fmla="*/ 2182 w 2998"/>
              <a:gd name="T97" fmla="*/ 1668 h 2557"/>
              <a:gd name="T98" fmla="*/ 1500 w 2998"/>
              <a:gd name="T99" fmla="*/ 2424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98" h="2557">
                <a:moveTo>
                  <a:pt x="2494" y="1011"/>
                </a:moveTo>
                <a:cubicBezTo>
                  <a:pt x="2386" y="980"/>
                  <a:pt x="2313" y="937"/>
                  <a:pt x="2280" y="886"/>
                </a:cubicBezTo>
                <a:lnTo>
                  <a:pt x="2506" y="404"/>
                </a:lnTo>
                <a:lnTo>
                  <a:pt x="2506" y="389"/>
                </a:lnTo>
                <a:cubicBezTo>
                  <a:pt x="2506" y="134"/>
                  <a:pt x="1999" y="0"/>
                  <a:pt x="1498" y="0"/>
                </a:cubicBezTo>
                <a:cubicBezTo>
                  <a:pt x="997" y="0"/>
                  <a:pt x="490" y="134"/>
                  <a:pt x="490" y="389"/>
                </a:cubicBezTo>
                <a:lnTo>
                  <a:pt x="490" y="404"/>
                </a:lnTo>
                <a:lnTo>
                  <a:pt x="716" y="888"/>
                </a:lnTo>
                <a:cubicBezTo>
                  <a:pt x="683" y="939"/>
                  <a:pt x="610" y="981"/>
                  <a:pt x="503" y="1011"/>
                </a:cubicBezTo>
                <a:cubicBezTo>
                  <a:pt x="24" y="1148"/>
                  <a:pt x="0" y="1506"/>
                  <a:pt x="33" y="1802"/>
                </a:cubicBezTo>
                <a:cubicBezTo>
                  <a:pt x="49" y="1944"/>
                  <a:pt x="173" y="2112"/>
                  <a:pt x="676" y="2112"/>
                </a:cubicBezTo>
                <a:cubicBezTo>
                  <a:pt x="689" y="2112"/>
                  <a:pt x="702" y="2112"/>
                  <a:pt x="714" y="2112"/>
                </a:cubicBezTo>
                <a:cubicBezTo>
                  <a:pt x="750" y="2111"/>
                  <a:pt x="784" y="2099"/>
                  <a:pt x="812" y="2079"/>
                </a:cubicBezTo>
                <a:cubicBezTo>
                  <a:pt x="956" y="2347"/>
                  <a:pt x="1207" y="2557"/>
                  <a:pt x="1500" y="2557"/>
                </a:cubicBezTo>
                <a:cubicBezTo>
                  <a:pt x="1798" y="2557"/>
                  <a:pt x="2053" y="2339"/>
                  <a:pt x="2197" y="2064"/>
                </a:cubicBezTo>
                <a:cubicBezTo>
                  <a:pt x="2230" y="2094"/>
                  <a:pt x="2275" y="2112"/>
                  <a:pt x="2322" y="2112"/>
                </a:cubicBezTo>
                <a:lnTo>
                  <a:pt x="2322" y="2112"/>
                </a:lnTo>
                <a:cubicBezTo>
                  <a:pt x="2825" y="2112"/>
                  <a:pt x="2949" y="1943"/>
                  <a:pt x="2965" y="1802"/>
                </a:cubicBezTo>
                <a:cubicBezTo>
                  <a:pt x="2998" y="1506"/>
                  <a:pt x="2974" y="1148"/>
                  <a:pt x="2494" y="1011"/>
                </a:cubicBezTo>
                <a:close/>
                <a:moveTo>
                  <a:pt x="2371" y="377"/>
                </a:moveTo>
                <a:lnTo>
                  <a:pt x="2183" y="778"/>
                </a:lnTo>
                <a:cubicBezTo>
                  <a:pt x="2066" y="696"/>
                  <a:pt x="1866" y="640"/>
                  <a:pt x="1634" y="623"/>
                </a:cubicBezTo>
                <a:lnTo>
                  <a:pt x="1634" y="483"/>
                </a:lnTo>
                <a:lnTo>
                  <a:pt x="1775" y="483"/>
                </a:lnTo>
                <a:cubicBezTo>
                  <a:pt x="1801" y="483"/>
                  <a:pt x="1823" y="461"/>
                  <a:pt x="1823" y="435"/>
                </a:cubicBezTo>
                <a:lnTo>
                  <a:pt x="1822" y="313"/>
                </a:lnTo>
                <a:cubicBezTo>
                  <a:pt x="1822" y="287"/>
                  <a:pt x="1801" y="265"/>
                  <a:pt x="1775" y="266"/>
                </a:cubicBezTo>
                <a:lnTo>
                  <a:pt x="1634" y="266"/>
                </a:lnTo>
                <a:lnTo>
                  <a:pt x="1634" y="137"/>
                </a:lnTo>
                <a:cubicBezTo>
                  <a:pt x="2071" y="159"/>
                  <a:pt x="2349" y="283"/>
                  <a:pt x="2371" y="377"/>
                </a:cubicBezTo>
                <a:close/>
                <a:moveTo>
                  <a:pt x="1401" y="135"/>
                </a:moveTo>
                <a:lnTo>
                  <a:pt x="1401" y="266"/>
                </a:lnTo>
                <a:lnTo>
                  <a:pt x="1261" y="266"/>
                </a:lnTo>
                <a:cubicBezTo>
                  <a:pt x="1234" y="266"/>
                  <a:pt x="1213" y="288"/>
                  <a:pt x="1213" y="314"/>
                </a:cubicBezTo>
                <a:lnTo>
                  <a:pt x="1213" y="435"/>
                </a:lnTo>
                <a:cubicBezTo>
                  <a:pt x="1213" y="462"/>
                  <a:pt x="1234" y="483"/>
                  <a:pt x="1261" y="483"/>
                </a:cubicBezTo>
                <a:lnTo>
                  <a:pt x="1401" y="483"/>
                </a:lnTo>
                <a:lnTo>
                  <a:pt x="1401" y="619"/>
                </a:lnTo>
                <a:cubicBezTo>
                  <a:pt x="1154" y="630"/>
                  <a:pt x="937" y="684"/>
                  <a:pt x="807" y="768"/>
                </a:cubicBezTo>
                <a:lnTo>
                  <a:pt x="624" y="377"/>
                </a:lnTo>
                <a:cubicBezTo>
                  <a:pt x="647" y="280"/>
                  <a:pt x="942" y="152"/>
                  <a:pt x="1401" y="135"/>
                </a:cubicBezTo>
                <a:close/>
                <a:moveTo>
                  <a:pt x="1500" y="2424"/>
                </a:moveTo>
                <a:cubicBezTo>
                  <a:pt x="1223" y="2424"/>
                  <a:pt x="985" y="2180"/>
                  <a:pt x="877" y="1902"/>
                </a:cubicBezTo>
                <a:cubicBezTo>
                  <a:pt x="874" y="1890"/>
                  <a:pt x="869" y="1878"/>
                  <a:pt x="864" y="1867"/>
                </a:cubicBezTo>
                <a:cubicBezTo>
                  <a:pt x="841" y="1801"/>
                  <a:pt x="825" y="1733"/>
                  <a:pt x="818" y="1666"/>
                </a:cubicBezTo>
                <a:cubicBezTo>
                  <a:pt x="829" y="1659"/>
                  <a:pt x="842" y="1652"/>
                  <a:pt x="854" y="1648"/>
                </a:cubicBezTo>
                <a:cubicBezTo>
                  <a:pt x="1073" y="1560"/>
                  <a:pt x="1368" y="1357"/>
                  <a:pt x="1499" y="1097"/>
                </a:cubicBezTo>
                <a:cubicBezTo>
                  <a:pt x="1630" y="1357"/>
                  <a:pt x="1925" y="1560"/>
                  <a:pt x="2144" y="1648"/>
                </a:cubicBezTo>
                <a:cubicBezTo>
                  <a:pt x="2156" y="1653"/>
                  <a:pt x="2170" y="1659"/>
                  <a:pt x="2182" y="1668"/>
                </a:cubicBezTo>
                <a:cubicBezTo>
                  <a:pt x="2143" y="2028"/>
                  <a:pt x="1853" y="2424"/>
                  <a:pt x="1500" y="242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" name="out-of-basket-commercial-symbol_49779"/>
          <p:cNvSpPr>
            <a:spLocks noChangeAspect="1"/>
          </p:cNvSpPr>
          <p:nvPr/>
        </p:nvSpPr>
        <p:spPr bwMode="auto">
          <a:xfrm>
            <a:off x="7990692" y="4530256"/>
            <a:ext cx="415334" cy="439353"/>
          </a:xfrm>
          <a:custGeom>
            <a:avLst/>
            <a:gdLst>
              <a:gd name="connsiteX0" fmla="*/ 444348 w 539853"/>
              <a:gd name="connsiteY0" fmla="*/ 83250 h 571073"/>
              <a:gd name="connsiteX1" fmla="*/ 498301 w 539853"/>
              <a:gd name="connsiteY1" fmla="*/ 117222 h 571073"/>
              <a:gd name="connsiteX2" fmla="*/ 511203 w 539853"/>
              <a:gd name="connsiteY2" fmla="*/ 176965 h 571073"/>
              <a:gd name="connsiteX3" fmla="*/ 497129 w 539853"/>
              <a:gd name="connsiteY3" fmla="*/ 179308 h 571073"/>
              <a:gd name="connsiteX4" fmla="*/ 433792 w 539853"/>
              <a:gd name="connsiteY4" fmla="*/ 117222 h 571073"/>
              <a:gd name="connsiteX5" fmla="*/ 444348 w 539853"/>
              <a:gd name="connsiteY5" fmla="*/ 83250 h 571073"/>
              <a:gd name="connsiteX6" fmla="*/ 95547 w 539853"/>
              <a:gd name="connsiteY6" fmla="*/ 83250 h 571073"/>
              <a:gd name="connsiteX7" fmla="*/ 104935 w 539853"/>
              <a:gd name="connsiteY7" fmla="*/ 117222 h 571073"/>
              <a:gd name="connsiteX8" fmla="*/ 42737 w 539853"/>
              <a:gd name="connsiteY8" fmla="*/ 179308 h 571073"/>
              <a:gd name="connsiteX9" fmla="*/ 28654 w 539853"/>
              <a:gd name="connsiteY9" fmla="*/ 176965 h 571073"/>
              <a:gd name="connsiteX10" fmla="*/ 41563 w 539853"/>
              <a:gd name="connsiteY10" fmla="*/ 117222 h 571073"/>
              <a:gd name="connsiteX11" fmla="*/ 95547 w 539853"/>
              <a:gd name="connsiteY11" fmla="*/ 83250 h 571073"/>
              <a:gd name="connsiteX12" fmla="*/ 255251 w 539853"/>
              <a:gd name="connsiteY12" fmla="*/ 0 h 571073"/>
              <a:gd name="connsiteX13" fmla="*/ 284608 w 539853"/>
              <a:gd name="connsiteY13" fmla="*/ 0 h 571073"/>
              <a:gd name="connsiteX14" fmla="*/ 363284 w 539853"/>
              <a:gd name="connsiteY14" fmla="*/ 21107 h 571073"/>
              <a:gd name="connsiteX15" fmla="*/ 363284 w 539853"/>
              <a:gd name="connsiteY15" fmla="*/ 58632 h 571073"/>
              <a:gd name="connsiteX16" fmla="*/ 430217 w 539853"/>
              <a:gd name="connsiteY16" fmla="*/ 77394 h 571073"/>
              <a:gd name="connsiteX17" fmla="*/ 418474 w 539853"/>
              <a:gd name="connsiteY17" fmla="*/ 117264 h 571073"/>
              <a:gd name="connsiteX18" fmla="*/ 497150 w 539853"/>
              <a:gd name="connsiteY18" fmla="*/ 194657 h 571073"/>
              <a:gd name="connsiteX19" fmla="*/ 513590 w 539853"/>
              <a:gd name="connsiteY19" fmla="*/ 193485 h 571073"/>
              <a:gd name="connsiteX20" fmla="*/ 538250 w 539853"/>
              <a:gd name="connsiteY20" fmla="*/ 549966 h 571073"/>
              <a:gd name="connsiteX21" fmla="*/ 531204 w 539853"/>
              <a:gd name="connsiteY21" fmla="*/ 549966 h 571073"/>
              <a:gd name="connsiteX22" fmla="*/ 531204 w 539853"/>
              <a:gd name="connsiteY22" fmla="*/ 553484 h 571073"/>
              <a:gd name="connsiteX23" fmla="*/ 514764 w 539853"/>
              <a:gd name="connsiteY23" fmla="*/ 569900 h 571073"/>
              <a:gd name="connsiteX24" fmla="*/ 474839 w 539853"/>
              <a:gd name="connsiteY24" fmla="*/ 569900 h 571073"/>
              <a:gd name="connsiteX25" fmla="*/ 458399 w 539853"/>
              <a:gd name="connsiteY25" fmla="*/ 553484 h 571073"/>
              <a:gd name="connsiteX26" fmla="*/ 458399 w 539853"/>
              <a:gd name="connsiteY26" fmla="*/ 549966 h 571073"/>
              <a:gd name="connsiteX27" fmla="*/ 451354 w 539853"/>
              <a:gd name="connsiteY27" fmla="*/ 549966 h 571073"/>
              <a:gd name="connsiteX28" fmla="*/ 418474 w 539853"/>
              <a:gd name="connsiteY28" fmla="*/ 259152 h 571073"/>
              <a:gd name="connsiteX29" fmla="*/ 418474 w 539853"/>
              <a:gd name="connsiteY29" fmla="*/ 476090 h 571073"/>
              <a:gd name="connsiteX30" fmla="*/ 418474 w 539853"/>
              <a:gd name="connsiteY30" fmla="*/ 496024 h 571073"/>
              <a:gd name="connsiteX31" fmla="*/ 418474 w 539853"/>
              <a:gd name="connsiteY31" fmla="*/ 547620 h 571073"/>
              <a:gd name="connsiteX32" fmla="*/ 281085 w 539853"/>
              <a:gd name="connsiteY32" fmla="*/ 571073 h 571073"/>
              <a:gd name="connsiteX33" fmla="*/ 281085 w 539853"/>
              <a:gd name="connsiteY33" fmla="*/ 36352 h 571073"/>
              <a:gd name="connsiteX34" fmla="*/ 336275 w 539853"/>
              <a:gd name="connsiteY34" fmla="*/ 30489 h 571073"/>
              <a:gd name="connsiteX35" fmla="*/ 284608 w 539853"/>
              <a:gd name="connsiteY35" fmla="*/ 16417 h 571073"/>
              <a:gd name="connsiteX36" fmla="*/ 255251 w 539853"/>
              <a:gd name="connsiteY36" fmla="*/ 16417 h 571073"/>
              <a:gd name="connsiteX37" fmla="*/ 203583 w 539853"/>
              <a:gd name="connsiteY37" fmla="*/ 30489 h 571073"/>
              <a:gd name="connsiteX38" fmla="*/ 258774 w 539853"/>
              <a:gd name="connsiteY38" fmla="*/ 36352 h 571073"/>
              <a:gd name="connsiteX39" fmla="*/ 258774 w 539853"/>
              <a:gd name="connsiteY39" fmla="*/ 571073 h 571073"/>
              <a:gd name="connsiteX40" fmla="*/ 121384 w 539853"/>
              <a:gd name="connsiteY40" fmla="*/ 547620 h 571073"/>
              <a:gd name="connsiteX41" fmla="*/ 121384 w 539853"/>
              <a:gd name="connsiteY41" fmla="*/ 496024 h 571073"/>
              <a:gd name="connsiteX42" fmla="*/ 121384 w 539853"/>
              <a:gd name="connsiteY42" fmla="*/ 476090 h 571073"/>
              <a:gd name="connsiteX43" fmla="*/ 121384 w 539853"/>
              <a:gd name="connsiteY43" fmla="*/ 259152 h 571073"/>
              <a:gd name="connsiteX44" fmla="*/ 88505 w 539853"/>
              <a:gd name="connsiteY44" fmla="*/ 549966 h 571073"/>
              <a:gd name="connsiteX45" fmla="*/ 81459 w 539853"/>
              <a:gd name="connsiteY45" fmla="*/ 549966 h 571073"/>
              <a:gd name="connsiteX46" fmla="*/ 81459 w 539853"/>
              <a:gd name="connsiteY46" fmla="*/ 553484 h 571073"/>
              <a:gd name="connsiteX47" fmla="*/ 65019 w 539853"/>
              <a:gd name="connsiteY47" fmla="*/ 569900 h 571073"/>
              <a:gd name="connsiteX48" fmla="*/ 25094 w 539853"/>
              <a:gd name="connsiteY48" fmla="*/ 569900 h 571073"/>
              <a:gd name="connsiteX49" fmla="*/ 8654 w 539853"/>
              <a:gd name="connsiteY49" fmla="*/ 553484 h 571073"/>
              <a:gd name="connsiteX50" fmla="*/ 8654 w 539853"/>
              <a:gd name="connsiteY50" fmla="*/ 549966 h 571073"/>
              <a:gd name="connsiteX51" fmla="*/ 1609 w 539853"/>
              <a:gd name="connsiteY51" fmla="*/ 549966 h 571073"/>
              <a:gd name="connsiteX52" fmla="*/ 25094 w 539853"/>
              <a:gd name="connsiteY52" fmla="*/ 193485 h 571073"/>
              <a:gd name="connsiteX53" fmla="*/ 42708 w 539853"/>
              <a:gd name="connsiteY53" fmla="*/ 194657 h 571073"/>
              <a:gd name="connsiteX54" fmla="*/ 121384 w 539853"/>
              <a:gd name="connsiteY54" fmla="*/ 117264 h 571073"/>
              <a:gd name="connsiteX55" fmla="*/ 109642 w 539853"/>
              <a:gd name="connsiteY55" fmla="*/ 77394 h 571073"/>
              <a:gd name="connsiteX56" fmla="*/ 176575 w 539853"/>
              <a:gd name="connsiteY56" fmla="*/ 58632 h 571073"/>
              <a:gd name="connsiteX57" fmla="*/ 176575 w 539853"/>
              <a:gd name="connsiteY57" fmla="*/ 21107 h 571073"/>
              <a:gd name="connsiteX58" fmla="*/ 255251 w 539853"/>
              <a:gd name="connsiteY58" fmla="*/ 0 h 57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39853" h="571073">
                <a:moveTo>
                  <a:pt x="444348" y="83250"/>
                </a:moveTo>
                <a:cubicBezTo>
                  <a:pt x="464287" y="92622"/>
                  <a:pt x="485400" y="103165"/>
                  <a:pt x="498301" y="117222"/>
                </a:cubicBezTo>
                <a:cubicBezTo>
                  <a:pt x="498301" y="117222"/>
                  <a:pt x="504166" y="139479"/>
                  <a:pt x="511203" y="176965"/>
                </a:cubicBezTo>
                <a:cubicBezTo>
                  <a:pt x="506512" y="178137"/>
                  <a:pt x="501820" y="179308"/>
                  <a:pt x="497129" y="179308"/>
                </a:cubicBezTo>
                <a:cubicBezTo>
                  <a:pt x="461942" y="179308"/>
                  <a:pt x="433792" y="151194"/>
                  <a:pt x="433792" y="117222"/>
                </a:cubicBezTo>
                <a:cubicBezTo>
                  <a:pt x="433792" y="104336"/>
                  <a:pt x="438484" y="92622"/>
                  <a:pt x="444348" y="83250"/>
                </a:cubicBezTo>
                <a:close/>
                <a:moveTo>
                  <a:pt x="95547" y="83250"/>
                </a:moveTo>
                <a:cubicBezTo>
                  <a:pt x="101415" y="92622"/>
                  <a:pt x="104935" y="104336"/>
                  <a:pt x="104935" y="117222"/>
                </a:cubicBezTo>
                <a:cubicBezTo>
                  <a:pt x="104935" y="151194"/>
                  <a:pt x="77944" y="179308"/>
                  <a:pt x="42737" y="179308"/>
                </a:cubicBezTo>
                <a:cubicBezTo>
                  <a:pt x="38043" y="179308"/>
                  <a:pt x="33348" y="178137"/>
                  <a:pt x="28654" y="176965"/>
                </a:cubicBezTo>
                <a:cubicBezTo>
                  <a:pt x="35696" y="139479"/>
                  <a:pt x="41563" y="117222"/>
                  <a:pt x="41563" y="117222"/>
                </a:cubicBezTo>
                <a:cubicBezTo>
                  <a:pt x="54472" y="103165"/>
                  <a:pt x="74423" y="92622"/>
                  <a:pt x="95547" y="83250"/>
                </a:cubicBezTo>
                <a:close/>
                <a:moveTo>
                  <a:pt x="255251" y="0"/>
                </a:moveTo>
                <a:cubicBezTo>
                  <a:pt x="262296" y="0"/>
                  <a:pt x="277562" y="0"/>
                  <a:pt x="284608" y="0"/>
                </a:cubicBezTo>
                <a:cubicBezTo>
                  <a:pt x="304570" y="1173"/>
                  <a:pt x="335101" y="4691"/>
                  <a:pt x="363284" y="21107"/>
                </a:cubicBezTo>
                <a:lnTo>
                  <a:pt x="363284" y="58632"/>
                </a:lnTo>
                <a:cubicBezTo>
                  <a:pt x="363284" y="58632"/>
                  <a:pt x="394989" y="64495"/>
                  <a:pt x="430217" y="77394"/>
                </a:cubicBezTo>
                <a:cubicBezTo>
                  <a:pt x="423171" y="89120"/>
                  <a:pt x="418474" y="102019"/>
                  <a:pt x="418474" y="117264"/>
                </a:cubicBezTo>
                <a:cubicBezTo>
                  <a:pt x="418474" y="159478"/>
                  <a:pt x="453702" y="194657"/>
                  <a:pt x="497150" y="194657"/>
                </a:cubicBezTo>
                <a:cubicBezTo>
                  <a:pt x="503022" y="194657"/>
                  <a:pt x="508893" y="194657"/>
                  <a:pt x="513590" y="193485"/>
                </a:cubicBezTo>
                <a:cubicBezTo>
                  <a:pt x="527681" y="270879"/>
                  <a:pt x="545295" y="402214"/>
                  <a:pt x="538250" y="549966"/>
                </a:cubicBezTo>
                <a:lnTo>
                  <a:pt x="531204" y="549966"/>
                </a:lnTo>
                <a:lnTo>
                  <a:pt x="531204" y="553484"/>
                </a:lnTo>
                <a:cubicBezTo>
                  <a:pt x="531204" y="562865"/>
                  <a:pt x="524158" y="569900"/>
                  <a:pt x="514764" y="569900"/>
                </a:cubicBezTo>
                <a:lnTo>
                  <a:pt x="474839" y="569900"/>
                </a:lnTo>
                <a:cubicBezTo>
                  <a:pt x="465445" y="569900"/>
                  <a:pt x="458399" y="562865"/>
                  <a:pt x="458399" y="553484"/>
                </a:cubicBezTo>
                <a:lnTo>
                  <a:pt x="458399" y="549966"/>
                </a:lnTo>
                <a:lnTo>
                  <a:pt x="451354" y="549966"/>
                </a:lnTo>
                <a:cubicBezTo>
                  <a:pt x="451354" y="549966"/>
                  <a:pt x="458399" y="318957"/>
                  <a:pt x="418474" y="259152"/>
                </a:cubicBezTo>
                <a:lnTo>
                  <a:pt x="418474" y="476090"/>
                </a:lnTo>
                <a:lnTo>
                  <a:pt x="418474" y="496024"/>
                </a:lnTo>
                <a:lnTo>
                  <a:pt x="418474" y="547620"/>
                </a:lnTo>
                <a:cubicBezTo>
                  <a:pt x="418474" y="547620"/>
                  <a:pt x="343321" y="568728"/>
                  <a:pt x="281085" y="571073"/>
                </a:cubicBezTo>
                <a:lnTo>
                  <a:pt x="281085" y="36352"/>
                </a:lnTo>
                <a:cubicBezTo>
                  <a:pt x="281085" y="36352"/>
                  <a:pt x="316313" y="38697"/>
                  <a:pt x="336275" y="30489"/>
                </a:cubicBezTo>
                <a:cubicBezTo>
                  <a:pt x="336275" y="30489"/>
                  <a:pt x="331578" y="17590"/>
                  <a:pt x="284608" y="16417"/>
                </a:cubicBezTo>
                <a:cubicBezTo>
                  <a:pt x="277562" y="16417"/>
                  <a:pt x="262296" y="16417"/>
                  <a:pt x="255251" y="16417"/>
                </a:cubicBezTo>
                <a:cubicBezTo>
                  <a:pt x="207106" y="16417"/>
                  <a:pt x="203583" y="30489"/>
                  <a:pt x="203583" y="30489"/>
                </a:cubicBezTo>
                <a:cubicBezTo>
                  <a:pt x="223546" y="38697"/>
                  <a:pt x="258774" y="36352"/>
                  <a:pt x="258774" y="36352"/>
                </a:cubicBezTo>
                <a:lnTo>
                  <a:pt x="258774" y="571073"/>
                </a:lnTo>
                <a:cubicBezTo>
                  <a:pt x="196537" y="568728"/>
                  <a:pt x="121384" y="547620"/>
                  <a:pt x="121384" y="547620"/>
                </a:cubicBezTo>
                <a:lnTo>
                  <a:pt x="121384" y="496024"/>
                </a:lnTo>
                <a:lnTo>
                  <a:pt x="121384" y="476090"/>
                </a:lnTo>
                <a:lnTo>
                  <a:pt x="121384" y="259152"/>
                </a:lnTo>
                <a:cubicBezTo>
                  <a:pt x="81459" y="318957"/>
                  <a:pt x="88505" y="549966"/>
                  <a:pt x="88505" y="549966"/>
                </a:cubicBezTo>
                <a:lnTo>
                  <a:pt x="81459" y="549966"/>
                </a:lnTo>
                <a:lnTo>
                  <a:pt x="81459" y="553484"/>
                </a:lnTo>
                <a:cubicBezTo>
                  <a:pt x="81459" y="562865"/>
                  <a:pt x="73239" y="569900"/>
                  <a:pt x="65019" y="569900"/>
                </a:cubicBezTo>
                <a:lnTo>
                  <a:pt x="25094" y="569900"/>
                </a:lnTo>
                <a:cubicBezTo>
                  <a:pt x="15700" y="569900"/>
                  <a:pt x="8654" y="562865"/>
                  <a:pt x="8654" y="553484"/>
                </a:cubicBezTo>
                <a:lnTo>
                  <a:pt x="8654" y="549966"/>
                </a:lnTo>
                <a:lnTo>
                  <a:pt x="1609" y="549966"/>
                </a:lnTo>
                <a:cubicBezTo>
                  <a:pt x="-5437" y="402214"/>
                  <a:pt x="12177" y="270879"/>
                  <a:pt x="25094" y="193485"/>
                </a:cubicBezTo>
                <a:cubicBezTo>
                  <a:pt x="30966" y="194657"/>
                  <a:pt x="36837" y="194657"/>
                  <a:pt x="42708" y="194657"/>
                </a:cubicBezTo>
                <a:cubicBezTo>
                  <a:pt x="86156" y="194657"/>
                  <a:pt x="121384" y="159478"/>
                  <a:pt x="121384" y="117264"/>
                </a:cubicBezTo>
                <a:cubicBezTo>
                  <a:pt x="121384" y="102019"/>
                  <a:pt x="116687" y="89120"/>
                  <a:pt x="109642" y="77394"/>
                </a:cubicBezTo>
                <a:cubicBezTo>
                  <a:pt x="144870" y="64495"/>
                  <a:pt x="176575" y="58632"/>
                  <a:pt x="176575" y="58632"/>
                </a:cubicBezTo>
                <a:lnTo>
                  <a:pt x="176575" y="21107"/>
                </a:lnTo>
                <a:cubicBezTo>
                  <a:pt x="204757" y="4691"/>
                  <a:pt x="235288" y="1173"/>
                  <a:pt x="25525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" name="out-of-basket-commercial-symbol_49779"/>
          <p:cNvSpPr>
            <a:spLocks noChangeAspect="1"/>
          </p:cNvSpPr>
          <p:nvPr/>
        </p:nvSpPr>
        <p:spPr bwMode="auto">
          <a:xfrm>
            <a:off x="8620329" y="4550459"/>
            <a:ext cx="439353" cy="398947"/>
          </a:xfrm>
          <a:custGeom>
            <a:avLst/>
            <a:gdLst>
              <a:gd name="T0" fmla="*/ 170 w 441"/>
              <a:gd name="T1" fmla="*/ 290 h 401"/>
              <a:gd name="T2" fmla="*/ 253 w 441"/>
              <a:gd name="T3" fmla="*/ 234 h 401"/>
              <a:gd name="T4" fmla="*/ 229 w 441"/>
              <a:gd name="T5" fmla="*/ 188 h 401"/>
              <a:gd name="T6" fmla="*/ 199 w 441"/>
              <a:gd name="T7" fmla="*/ 221 h 401"/>
              <a:gd name="T8" fmla="*/ 182 w 441"/>
              <a:gd name="T9" fmla="*/ 175 h 401"/>
              <a:gd name="T10" fmla="*/ 287 w 441"/>
              <a:gd name="T11" fmla="*/ 214 h 401"/>
              <a:gd name="T12" fmla="*/ 204 w 441"/>
              <a:gd name="T13" fmla="*/ 274 h 401"/>
              <a:gd name="T14" fmla="*/ 287 w 441"/>
              <a:gd name="T15" fmla="*/ 298 h 401"/>
              <a:gd name="T16" fmla="*/ 287 w 441"/>
              <a:gd name="T17" fmla="*/ 322 h 401"/>
              <a:gd name="T18" fmla="*/ 423 w 441"/>
              <a:gd name="T19" fmla="*/ 288 h 401"/>
              <a:gd name="T20" fmla="*/ 393 w 441"/>
              <a:gd name="T21" fmla="*/ 288 h 401"/>
              <a:gd name="T22" fmla="*/ 377 w 441"/>
              <a:gd name="T23" fmla="*/ 166 h 401"/>
              <a:gd name="T24" fmla="*/ 441 w 441"/>
              <a:gd name="T25" fmla="*/ 265 h 401"/>
              <a:gd name="T26" fmla="*/ 392 w 441"/>
              <a:gd name="T27" fmla="*/ 188 h 401"/>
              <a:gd name="T28" fmla="*/ 393 w 441"/>
              <a:gd name="T29" fmla="*/ 188 h 401"/>
              <a:gd name="T30" fmla="*/ 376 w 441"/>
              <a:gd name="T31" fmla="*/ 83 h 401"/>
              <a:gd name="T32" fmla="*/ 53 w 441"/>
              <a:gd name="T33" fmla="*/ 205 h 401"/>
              <a:gd name="T34" fmla="*/ 140 w 441"/>
              <a:gd name="T35" fmla="*/ 289 h 401"/>
              <a:gd name="T36" fmla="*/ 271 w 441"/>
              <a:gd name="T37" fmla="*/ 121 h 401"/>
              <a:gd name="T38" fmla="*/ 186 w 441"/>
              <a:gd name="T39" fmla="*/ 346 h 401"/>
              <a:gd name="T40" fmla="*/ 186 w 441"/>
              <a:gd name="T41" fmla="*/ 400 h 401"/>
              <a:gd name="T42" fmla="*/ 211 w 441"/>
              <a:gd name="T43" fmla="*/ 400 h 401"/>
              <a:gd name="T44" fmla="*/ 211 w 441"/>
              <a:gd name="T45" fmla="*/ 346 h 401"/>
              <a:gd name="T46" fmla="*/ 278 w 441"/>
              <a:gd name="T47" fmla="*/ 372 h 401"/>
              <a:gd name="T48" fmla="*/ 233 w 441"/>
              <a:gd name="T49" fmla="*/ 396 h 401"/>
              <a:gd name="T50" fmla="*/ 254 w 441"/>
              <a:gd name="T51" fmla="*/ 345 h 401"/>
              <a:gd name="T52" fmla="*/ 265 w 441"/>
              <a:gd name="T53" fmla="*/ 357 h 401"/>
              <a:gd name="T54" fmla="*/ 239 w 441"/>
              <a:gd name="T55" fmla="*/ 375 h 401"/>
              <a:gd name="T56" fmla="*/ 265 w 441"/>
              <a:gd name="T57" fmla="*/ 389 h 401"/>
              <a:gd name="T58" fmla="*/ 318 w 441"/>
              <a:gd name="T59" fmla="*/ 390 h 401"/>
              <a:gd name="T60" fmla="*/ 295 w 441"/>
              <a:gd name="T61" fmla="*/ 383 h 401"/>
              <a:gd name="T62" fmla="*/ 285 w 441"/>
              <a:gd name="T63" fmla="*/ 383 h 401"/>
              <a:gd name="T64" fmla="*/ 326 w 441"/>
              <a:gd name="T65" fmla="*/ 397 h 401"/>
              <a:gd name="T66" fmla="*/ 320 w 441"/>
              <a:gd name="T67" fmla="*/ 346 h 401"/>
              <a:gd name="T68" fmla="*/ 375 w 441"/>
              <a:gd name="T69" fmla="*/ 377 h 401"/>
              <a:gd name="T70" fmla="*/ 384 w 441"/>
              <a:gd name="T71" fmla="*/ 400 h 401"/>
              <a:gd name="T72" fmla="*/ 366 w 441"/>
              <a:gd name="T73" fmla="*/ 382 h 401"/>
              <a:gd name="T74" fmla="*/ 340 w 441"/>
              <a:gd name="T75" fmla="*/ 400 h 401"/>
              <a:gd name="T76" fmla="*/ 381 w 441"/>
              <a:gd name="T77" fmla="*/ 349 h 401"/>
              <a:gd name="T78" fmla="*/ 375 w 441"/>
              <a:gd name="T79" fmla="*/ 377 h 401"/>
              <a:gd name="T80" fmla="*/ 366 w 441"/>
              <a:gd name="T81" fmla="*/ 354 h 401"/>
              <a:gd name="T82" fmla="*/ 365 w 441"/>
              <a:gd name="T83" fmla="*/ 373 h 401"/>
              <a:gd name="T84" fmla="*/ 416 w 441"/>
              <a:gd name="T85" fmla="*/ 368 h 401"/>
              <a:gd name="T86" fmla="*/ 404 w 441"/>
              <a:gd name="T87" fmla="*/ 355 h 401"/>
              <a:gd name="T88" fmla="*/ 424 w 441"/>
              <a:gd name="T89" fmla="*/ 360 h 401"/>
              <a:gd name="T90" fmla="*/ 434 w 441"/>
              <a:gd name="T91" fmla="*/ 359 h 401"/>
              <a:gd name="T92" fmla="*/ 396 w 441"/>
              <a:gd name="T93" fmla="*/ 348 h 401"/>
              <a:gd name="T94" fmla="*/ 411 w 441"/>
              <a:gd name="T95" fmla="*/ 377 h 401"/>
              <a:gd name="T96" fmla="*/ 425 w 441"/>
              <a:gd name="T97" fmla="*/ 384 h 401"/>
              <a:gd name="T98" fmla="*/ 403 w 441"/>
              <a:gd name="T99" fmla="*/ 391 h 401"/>
              <a:gd name="T100" fmla="*/ 391 w 441"/>
              <a:gd name="T101" fmla="*/ 383 h 401"/>
              <a:gd name="T102" fmla="*/ 412 w 441"/>
              <a:gd name="T103" fmla="*/ 401 h 401"/>
              <a:gd name="T104" fmla="*/ 432 w 441"/>
              <a:gd name="T105" fmla="*/ 372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1" h="401">
                <a:moveTo>
                  <a:pt x="287" y="322"/>
                </a:moveTo>
                <a:lnTo>
                  <a:pt x="170" y="322"/>
                </a:lnTo>
                <a:lnTo>
                  <a:pt x="170" y="290"/>
                </a:lnTo>
                <a:cubicBezTo>
                  <a:pt x="170" y="273"/>
                  <a:pt x="173" y="262"/>
                  <a:pt x="178" y="257"/>
                </a:cubicBezTo>
                <a:cubicBezTo>
                  <a:pt x="184" y="252"/>
                  <a:pt x="198" y="247"/>
                  <a:pt x="221" y="243"/>
                </a:cubicBezTo>
                <a:cubicBezTo>
                  <a:pt x="239" y="240"/>
                  <a:pt x="250" y="237"/>
                  <a:pt x="253" y="234"/>
                </a:cubicBezTo>
                <a:cubicBezTo>
                  <a:pt x="257" y="231"/>
                  <a:pt x="258" y="224"/>
                  <a:pt x="258" y="213"/>
                </a:cubicBezTo>
                <a:cubicBezTo>
                  <a:pt x="258" y="202"/>
                  <a:pt x="257" y="195"/>
                  <a:pt x="253" y="192"/>
                </a:cubicBezTo>
                <a:cubicBezTo>
                  <a:pt x="250" y="190"/>
                  <a:pt x="242" y="188"/>
                  <a:pt x="229" y="188"/>
                </a:cubicBezTo>
                <a:cubicBezTo>
                  <a:pt x="216" y="188"/>
                  <a:pt x="208" y="190"/>
                  <a:pt x="204" y="193"/>
                </a:cubicBezTo>
                <a:cubicBezTo>
                  <a:pt x="201" y="195"/>
                  <a:pt x="199" y="203"/>
                  <a:pt x="199" y="214"/>
                </a:cubicBezTo>
                <a:lnTo>
                  <a:pt x="199" y="221"/>
                </a:lnTo>
                <a:lnTo>
                  <a:pt x="170" y="221"/>
                </a:lnTo>
                <a:lnTo>
                  <a:pt x="170" y="214"/>
                </a:lnTo>
                <a:cubicBezTo>
                  <a:pt x="170" y="194"/>
                  <a:pt x="174" y="181"/>
                  <a:pt x="182" y="175"/>
                </a:cubicBezTo>
                <a:cubicBezTo>
                  <a:pt x="190" y="168"/>
                  <a:pt x="206" y="164"/>
                  <a:pt x="229" y="164"/>
                </a:cubicBezTo>
                <a:cubicBezTo>
                  <a:pt x="252" y="164"/>
                  <a:pt x="267" y="168"/>
                  <a:pt x="275" y="175"/>
                </a:cubicBezTo>
                <a:cubicBezTo>
                  <a:pt x="283" y="182"/>
                  <a:pt x="287" y="195"/>
                  <a:pt x="287" y="214"/>
                </a:cubicBezTo>
                <a:cubicBezTo>
                  <a:pt x="287" y="232"/>
                  <a:pt x="284" y="244"/>
                  <a:pt x="278" y="250"/>
                </a:cubicBezTo>
                <a:cubicBezTo>
                  <a:pt x="272" y="256"/>
                  <a:pt x="258" y="261"/>
                  <a:pt x="236" y="265"/>
                </a:cubicBezTo>
                <a:cubicBezTo>
                  <a:pt x="217" y="269"/>
                  <a:pt x="207" y="272"/>
                  <a:pt x="204" y="274"/>
                </a:cubicBezTo>
                <a:cubicBezTo>
                  <a:pt x="201" y="276"/>
                  <a:pt x="199" y="283"/>
                  <a:pt x="199" y="294"/>
                </a:cubicBezTo>
                <a:lnTo>
                  <a:pt x="199" y="298"/>
                </a:lnTo>
                <a:lnTo>
                  <a:pt x="287" y="298"/>
                </a:lnTo>
                <a:lnTo>
                  <a:pt x="287" y="322"/>
                </a:lnTo>
                <a:lnTo>
                  <a:pt x="287" y="322"/>
                </a:lnTo>
                <a:lnTo>
                  <a:pt x="287" y="322"/>
                </a:lnTo>
                <a:close/>
                <a:moveTo>
                  <a:pt x="441" y="265"/>
                </a:moveTo>
                <a:lnTo>
                  <a:pt x="441" y="288"/>
                </a:lnTo>
                <a:lnTo>
                  <a:pt x="423" y="288"/>
                </a:lnTo>
                <a:lnTo>
                  <a:pt x="423" y="322"/>
                </a:lnTo>
                <a:lnTo>
                  <a:pt x="393" y="322"/>
                </a:lnTo>
                <a:lnTo>
                  <a:pt x="393" y="288"/>
                </a:lnTo>
                <a:lnTo>
                  <a:pt x="309" y="288"/>
                </a:lnTo>
                <a:lnTo>
                  <a:pt x="309" y="255"/>
                </a:lnTo>
                <a:lnTo>
                  <a:pt x="377" y="166"/>
                </a:lnTo>
                <a:lnTo>
                  <a:pt x="423" y="166"/>
                </a:lnTo>
                <a:lnTo>
                  <a:pt x="423" y="265"/>
                </a:lnTo>
                <a:lnTo>
                  <a:pt x="441" y="265"/>
                </a:lnTo>
                <a:lnTo>
                  <a:pt x="441" y="265"/>
                </a:lnTo>
                <a:close/>
                <a:moveTo>
                  <a:pt x="393" y="188"/>
                </a:moveTo>
                <a:lnTo>
                  <a:pt x="392" y="188"/>
                </a:lnTo>
                <a:lnTo>
                  <a:pt x="333" y="265"/>
                </a:lnTo>
                <a:lnTo>
                  <a:pt x="393" y="265"/>
                </a:lnTo>
                <a:lnTo>
                  <a:pt x="393" y="188"/>
                </a:lnTo>
                <a:close/>
                <a:moveTo>
                  <a:pt x="271" y="121"/>
                </a:moveTo>
                <a:cubicBezTo>
                  <a:pt x="278" y="128"/>
                  <a:pt x="280" y="141"/>
                  <a:pt x="289" y="140"/>
                </a:cubicBezTo>
                <a:cubicBezTo>
                  <a:pt x="311" y="138"/>
                  <a:pt x="370" y="105"/>
                  <a:pt x="376" y="83"/>
                </a:cubicBezTo>
                <a:cubicBezTo>
                  <a:pt x="381" y="68"/>
                  <a:pt x="353" y="42"/>
                  <a:pt x="344" y="32"/>
                </a:cubicBezTo>
                <a:cubicBezTo>
                  <a:pt x="311" y="0"/>
                  <a:pt x="249" y="9"/>
                  <a:pt x="205" y="53"/>
                </a:cubicBezTo>
                <a:lnTo>
                  <a:pt x="53" y="205"/>
                </a:lnTo>
                <a:cubicBezTo>
                  <a:pt x="9" y="249"/>
                  <a:pt x="0" y="311"/>
                  <a:pt x="33" y="344"/>
                </a:cubicBezTo>
                <a:cubicBezTo>
                  <a:pt x="42" y="353"/>
                  <a:pt x="68" y="380"/>
                  <a:pt x="83" y="376"/>
                </a:cubicBezTo>
                <a:cubicBezTo>
                  <a:pt x="106" y="370"/>
                  <a:pt x="138" y="311"/>
                  <a:pt x="140" y="289"/>
                </a:cubicBezTo>
                <a:cubicBezTo>
                  <a:pt x="142" y="280"/>
                  <a:pt x="128" y="278"/>
                  <a:pt x="121" y="271"/>
                </a:cubicBezTo>
                <a:cubicBezTo>
                  <a:pt x="98" y="248"/>
                  <a:pt x="113" y="195"/>
                  <a:pt x="154" y="154"/>
                </a:cubicBezTo>
                <a:cubicBezTo>
                  <a:pt x="195" y="113"/>
                  <a:pt x="248" y="98"/>
                  <a:pt x="271" y="121"/>
                </a:cubicBezTo>
                <a:close/>
                <a:moveTo>
                  <a:pt x="211" y="368"/>
                </a:moveTo>
                <a:lnTo>
                  <a:pt x="186" y="368"/>
                </a:lnTo>
                <a:lnTo>
                  <a:pt x="186" y="346"/>
                </a:lnTo>
                <a:lnTo>
                  <a:pt x="175" y="346"/>
                </a:lnTo>
                <a:lnTo>
                  <a:pt x="175" y="400"/>
                </a:lnTo>
                <a:lnTo>
                  <a:pt x="186" y="400"/>
                </a:lnTo>
                <a:lnTo>
                  <a:pt x="186" y="377"/>
                </a:lnTo>
                <a:lnTo>
                  <a:pt x="211" y="377"/>
                </a:lnTo>
                <a:lnTo>
                  <a:pt x="211" y="400"/>
                </a:lnTo>
                <a:lnTo>
                  <a:pt x="222" y="400"/>
                </a:lnTo>
                <a:lnTo>
                  <a:pt x="222" y="346"/>
                </a:lnTo>
                <a:lnTo>
                  <a:pt x="211" y="346"/>
                </a:lnTo>
                <a:lnTo>
                  <a:pt x="211" y="368"/>
                </a:lnTo>
                <a:close/>
                <a:moveTo>
                  <a:pt x="273" y="350"/>
                </a:moveTo>
                <a:cubicBezTo>
                  <a:pt x="276" y="353"/>
                  <a:pt x="278" y="361"/>
                  <a:pt x="278" y="372"/>
                </a:cubicBezTo>
                <a:cubicBezTo>
                  <a:pt x="278" y="385"/>
                  <a:pt x="276" y="393"/>
                  <a:pt x="273" y="396"/>
                </a:cubicBezTo>
                <a:cubicBezTo>
                  <a:pt x="271" y="399"/>
                  <a:pt x="264" y="401"/>
                  <a:pt x="252" y="401"/>
                </a:cubicBezTo>
                <a:cubicBezTo>
                  <a:pt x="242" y="401"/>
                  <a:pt x="236" y="399"/>
                  <a:pt x="233" y="396"/>
                </a:cubicBezTo>
                <a:cubicBezTo>
                  <a:pt x="230" y="393"/>
                  <a:pt x="229" y="386"/>
                  <a:pt x="229" y="375"/>
                </a:cubicBezTo>
                <a:cubicBezTo>
                  <a:pt x="229" y="362"/>
                  <a:pt x="230" y="353"/>
                  <a:pt x="233" y="350"/>
                </a:cubicBezTo>
                <a:cubicBezTo>
                  <a:pt x="236" y="347"/>
                  <a:pt x="243" y="345"/>
                  <a:pt x="254" y="345"/>
                </a:cubicBezTo>
                <a:cubicBezTo>
                  <a:pt x="264" y="345"/>
                  <a:pt x="271" y="347"/>
                  <a:pt x="273" y="350"/>
                </a:cubicBezTo>
                <a:close/>
                <a:moveTo>
                  <a:pt x="267" y="373"/>
                </a:moveTo>
                <a:cubicBezTo>
                  <a:pt x="267" y="364"/>
                  <a:pt x="267" y="358"/>
                  <a:pt x="265" y="357"/>
                </a:cubicBezTo>
                <a:cubicBezTo>
                  <a:pt x="264" y="355"/>
                  <a:pt x="260" y="354"/>
                  <a:pt x="253" y="354"/>
                </a:cubicBezTo>
                <a:cubicBezTo>
                  <a:pt x="246" y="354"/>
                  <a:pt x="242" y="355"/>
                  <a:pt x="241" y="357"/>
                </a:cubicBezTo>
                <a:cubicBezTo>
                  <a:pt x="240" y="359"/>
                  <a:pt x="239" y="365"/>
                  <a:pt x="239" y="375"/>
                </a:cubicBezTo>
                <a:cubicBezTo>
                  <a:pt x="239" y="383"/>
                  <a:pt x="240" y="388"/>
                  <a:pt x="241" y="390"/>
                </a:cubicBezTo>
                <a:cubicBezTo>
                  <a:pt x="243" y="391"/>
                  <a:pt x="247" y="392"/>
                  <a:pt x="254" y="392"/>
                </a:cubicBezTo>
                <a:cubicBezTo>
                  <a:pt x="260" y="392"/>
                  <a:pt x="264" y="391"/>
                  <a:pt x="265" y="389"/>
                </a:cubicBezTo>
                <a:cubicBezTo>
                  <a:pt x="267" y="388"/>
                  <a:pt x="267" y="382"/>
                  <a:pt x="267" y="373"/>
                </a:cubicBezTo>
                <a:close/>
                <a:moveTo>
                  <a:pt x="320" y="382"/>
                </a:moveTo>
                <a:cubicBezTo>
                  <a:pt x="320" y="387"/>
                  <a:pt x="319" y="389"/>
                  <a:pt x="318" y="390"/>
                </a:cubicBezTo>
                <a:cubicBezTo>
                  <a:pt x="317" y="391"/>
                  <a:pt x="313" y="392"/>
                  <a:pt x="308" y="392"/>
                </a:cubicBezTo>
                <a:cubicBezTo>
                  <a:pt x="302" y="392"/>
                  <a:pt x="299" y="392"/>
                  <a:pt x="297" y="390"/>
                </a:cubicBezTo>
                <a:cubicBezTo>
                  <a:pt x="296" y="389"/>
                  <a:pt x="295" y="387"/>
                  <a:pt x="295" y="383"/>
                </a:cubicBezTo>
                <a:lnTo>
                  <a:pt x="295" y="346"/>
                </a:lnTo>
                <a:lnTo>
                  <a:pt x="285" y="346"/>
                </a:lnTo>
                <a:lnTo>
                  <a:pt x="285" y="383"/>
                </a:lnTo>
                <a:cubicBezTo>
                  <a:pt x="285" y="390"/>
                  <a:pt x="286" y="395"/>
                  <a:pt x="289" y="397"/>
                </a:cubicBezTo>
                <a:cubicBezTo>
                  <a:pt x="292" y="400"/>
                  <a:pt x="299" y="401"/>
                  <a:pt x="308" y="401"/>
                </a:cubicBezTo>
                <a:cubicBezTo>
                  <a:pt x="317" y="401"/>
                  <a:pt x="323" y="400"/>
                  <a:pt x="326" y="397"/>
                </a:cubicBezTo>
                <a:cubicBezTo>
                  <a:pt x="329" y="395"/>
                  <a:pt x="330" y="390"/>
                  <a:pt x="330" y="382"/>
                </a:cubicBezTo>
                <a:lnTo>
                  <a:pt x="330" y="346"/>
                </a:lnTo>
                <a:lnTo>
                  <a:pt x="320" y="346"/>
                </a:lnTo>
                <a:lnTo>
                  <a:pt x="320" y="382"/>
                </a:lnTo>
                <a:lnTo>
                  <a:pt x="320" y="382"/>
                </a:lnTo>
                <a:close/>
                <a:moveTo>
                  <a:pt x="375" y="377"/>
                </a:moveTo>
                <a:lnTo>
                  <a:pt x="375" y="378"/>
                </a:lnTo>
                <a:cubicBezTo>
                  <a:pt x="381" y="378"/>
                  <a:pt x="384" y="382"/>
                  <a:pt x="384" y="388"/>
                </a:cubicBezTo>
                <a:lnTo>
                  <a:pt x="384" y="400"/>
                </a:lnTo>
                <a:lnTo>
                  <a:pt x="374" y="400"/>
                </a:lnTo>
                <a:lnTo>
                  <a:pt x="374" y="390"/>
                </a:lnTo>
                <a:cubicBezTo>
                  <a:pt x="374" y="385"/>
                  <a:pt x="371" y="382"/>
                  <a:pt x="366" y="382"/>
                </a:cubicBezTo>
                <a:lnTo>
                  <a:pt x="351" y="382"/>
                </a:lnTo>
                <a:lnTo>
                  <a:pt x="351" y="400"/>
                </a:lnTo>
                <a:lnTo>
                  <a:pt x="340" y="400"/>
                </a:lnTo>
                <a:lnTo>
                  <a:pt x="340" y="346"/>
                </a:lnTo>
                <a:lnTo>
                  <a:pt x="367" y="346"/>
                </a:lnTo>
                <a:cubicBezTo>
                  <a:pt x="374" y="346"/>
                  <a:pt x="379" y="347"/>
                  <a:pt x="381" y="349"/>
                </a:cubicBezTo>
                <a:cubicBezTo>
                  <a:pt x="384" y="351"/>
                  <a:pt x="385" y="356"/>
                  <a:pt x="385" y="362"/>
                </a:cubicBezTo>
                <a:cubicBezTo>
                  <a:pt x="385" y="367"/>
                  <a:pt x="384" y="371"/>
                  <a:pt x="383" y="373"/>
                </a:cubicBezTo>
                <a:cubicBezTo>
                  <a:pt x="382" y="375"/>
                  <a:pt x="379" y="377"/>
                  <a:pt x="375" y="377"/>
                </a:cubicBezTo>
                <a:close/>
                <a:moveTo>
                  <a:pt x="374" y="364"/>
                </a:moveTo>
                <a:cubicBezTo>
                  <a:pt x="374" y="360"/>
                  <a:pt x="374" y="357"/>
                  <a:pt x="373" y="356"/>
                </a:cubicBezTo>
                <a:cubicBezTo>
                  <a:pt x="372" y="355"/>
                  <a:pt x="370" y="354"/>
                  <a:pt x="366" y="354"/>
                </a:cubicBezTo>
                <a:lnTo>
                  <a:pt x="351" y="354"/>
                </a:lnTo>
                <a:lnTo>
                  <a:pt x="351" y="373"/>
                </a:lnTo>
                <a:lnTo>
                  <a:pt x="365" y="373"/>
                </a:lnTo>
                <a:cubicBezTo>
                  <a:pt x="369" y="373"/>
                  <a:pt x="371" y="373"/>
                  <a:pt x="373" y="371"/>
                </a:cubicBezTo>
                <a:cubicBezTo>
                  <a:pt x="374" y="370"/>
                  <a:pt x="374" y="367"/>
                  <a:pt x="374" y="364"/>
                </a:cubicBezTo>
                <a:close/>
                <a:moveTo>
                  <a:pt x="416" y="368"/>
                </a:moveTo>
                <a:cubicBezTo>
                  <a:pt x="409" y="368"/>
                  <a:pt x="405" y="368"/>
                  <a:pt x="404" y="367"/>
                </a:cubicBezTo>
                <a:cubicBezTo>
                  <a:pt x="402" y="366"/>
                  <a:pt x="402" y="364"/>
                  <a:pt x="402" y="361"/>
                </a:cubicBezTo>
                <a:cubicBezTo>
                  <a:pt x="402" y="358"/>
                  <a:pt x="402" y="356"/>
                  <a:pt x="404" y="355"/>
                </a:cubicBezTo>
                <a:cubicBezTo>
                  <a:pt x="405" y="354"/>
                  <a:pt x="409" y="353"/>
                  <a:pt x="414" y="353"/>
                </a:cubicBezTo>
                <a:cubicBezTo>
                  <a:pt x="418" y="353"/>
                  <a:pt x="421" y="354"/>
                  <a:pt x="422" y="355"/>
                </a:cubicBezTo>
                <a:cubicBezTo>
                  <a:pt x="423" y="355"/>
                  <a:pt x="423" y="357"/>
                  <a:pt x="424" y="360"/>
                </a:cubicBezTo>
                <a:cubicBezTo>
                  <a:pt x="424" y="361"/>
                  <a:pt x="424" y="361"/>
                  <a:pt x="424" y="362"/>
                </a:cubicBezTo>
                <a:lnTo>
                  <a:pt x="434" y="362"/>
                </a:lnTo>
                <a:lnTo>
                  <a:pt x="434" y="359"/>
                </a:lnTo>
                <a:cubicBezTo>
                  <a:pt x="434" y="354"/>
                  <a:pt x="433" y="350"/>
                  <a:pt x="430" y="348"/>
                </a:cubicBezTo>
                <a:cubicBezTo>
                  <a:pt x="427" y="346"/>
                  <a:pt x="421" y="345"/>
                  <a:pt x="413" y="345"/>
                </a:cubicBezTo>
                <a:cubicBezTo>
                  <a:pt x="404" y="345"/>
                  <a:pt x="398" y="346"/>
                  <a:pt x="396" y="348"/>
                </a:cubicBezTo>
                <a:cubicBezTo>
                  <a:pt x="393" y="350"/>
                  <a:pt x="391" y="355"/>
                  <a:pt x="391" y="361"/>
                </a:cubicBezTo>
                <a:cubicBezTo>
                  <a:pt x="391" y="367"/>
                  <a:pt x="392" y="371"/>
                  <a:pt x="395" y="373"/>
                </a:cubicBezTo>
                <a:cubicBezTo>
                  <a:pt x="397" y="375"/>
                  <a:pt x="403" y="376"/>
                  <a:pt x="411" y="377"/>
                </a:cubicBezTo>
                <a:lnTo>
                  <a:pt x="417" y="377"/>
                </a:lnTo>
                <a:cubicBezTo>
                  <a:pt x="420" y="378"/>
                  <a:pt x="423" y="378"/>
                  <a:pt x="424" y="379"/>
                </a:cubicBezTo>
                <a:cubicBezTo>
                  <a:pt x="425" y="380"/>
                  <a:pt x="425" y="382"/>
                  <a:pt x="425" y="384"/>
                </a:cubicBezTo>
                <a:cubicBezTo>
                  <a:pt x="425" y="388"/>
                  <a:pt x="424" y="390"/>
                  <a:pt x="423" y="391"/>
                </a:cubicBezTo>
                <a:cubicBezTo>
                  <a:pt x="422" y="392"/>
                  <a:pt x="419" y="393"/>
                  <a:pt x="414" y="393"/>
                </a:cubicBezTo>
                <a:cubicBezTo>
                  <a:pt x="408" y="393"/>
                  <a:pt x="404" y="392"/>
                  <a:pt x="403" y="391"/>
                </a:cubicBezTo>
                <a:cubicBezTo>
                  <a:pt x="402" y="390"/>
                  <a:pt x="401" y="388"/>
                  <a:pt x="401" y="384"/>
                </a:cubicBezTo>
                <a:lnTo>
                  <a:pt x="401" y="383"/>
                </a:lnTo>
                <a:lnTo>
                  <a:pt x="391" y="383"/>
                </a:lnTo>
                <a:lnTo>
                  <a:pt x="391" y="385"/>
                </a:lnTo>
                <a:cubicBezTo>
                  <a:pt x="391" y="391"/>
                  <a:pt x="392" y="396"/>
                  <a:pt x="395" y="398"/>
                </a:cubicBezTo>
                <a:cubicBezTo>
                  <a:pt x="398" y="400"/>
                  <a:pt x="404" y="401"/>
                  <a:pt x="412" y="401"/>
                </a:cubicBezTo>
                <a:cubicBezTo>
                  <a:pt x="422" y="401"/>
                  <a:pt x="428" y="400"/>
                  <a:pt x="431" y="398"/>
                </a:cubicBezTo>
                <a:cubicBezTo>
                  <a:pt x="434" y="396"/>
                  <a:pt x="435" y="391"/>
                  <a:pt x="435" y="384"/>
                </a:cubicBezTo>
                <a:cubicBezTo>
                  <a:pt x="435" y="378"/>
                  <a:pt x="434" y="374"/>
                  <a:pt x="432" y="372"/>
                </a:cubicBezTo>
                <a:cubicBezTo>
                  <a:pt x="429" y="370"/>
                  <a:pt x="424" y="369"/>
                  <a:pt x="416" y="36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out-of-basket-commercial-symbol_49779"/>
          <p:cNvSpPr>
            <a:spLocks noChangeAspect="1"/>
          </p:cNvSpPr>
          <p:nvPr/>
        </p:nvSpPr>
        <p:spPr bwMode="auto">
          <a:xfrm>
            <a:off x="9261975" y="4533476"/>
            <a:ext cx="439353" cy="432912"/>
          </a:xfrm>
          <a:custGeom>
            <a:avLst/>
            <a:gdLst>
              <a:gd name="connsiteX0" fmla="*/ 359018 w 608729"/>
              <a:gd name="connsiteY0" fmla="*/ 457944 h 599806"/>
              <a:gd name="connsiteX1" fmla="*/ 409756 w 608729"/>
              <a:gd name="connsiteY1" fmla="*/ 481563 h 599806"/>
              <a:gd name="connsiteX2" fmla="*/ 433484 w 608729"/>
              <a:gd name="connsiteY2" fmla="*/ 546757 h 599806"/>
              <a:gd name="connsiteX3" fmla="*/ 409831 w 608729"/>
              <a:gd name="connsiteY3" fmla="*/ 597422 h 599806"/>
              <a:gd name="connsiteX4" fmla="*/ 396325 w 608729"/>
              <a:gd name="connsiteY4" fmla="*/ 599806 h 599806"/>
              <a:gd name="connsiteX5" fmla="*/ 359093 w 608729"/>
              <a:gd name="connsiteY5" fmla="*/ 573803 h 599806"/>
              <a:gd name="connsiteX6" fmla="*/ 335290 w 608729"/>
              <a:gd name="connsiteY6" fmla="*/ 508609 h 599806"/>
              <a:gd name="connsiteX7" fmla="*/ 359018 w 608729"/>
              <a:gd name="connsiteY7" fmla="*/ 457944 h 599806"/>
              <a:gd name="connsiteX8" fmla="*/ 249644 w 608729"/>
              <a:gd name="connsiteY8" fmla="*/ 457944 h 599806"/>
              <a:gd name="connsiteX9" fmla="*/ 273296 w 608729"/>
              <a:gd name="connsiteY9" fmla="*/ 508609 h 599806"/>
              <a:gd name="connsiteX10" fmla="*/ 249569 w 608729"/>
              <a:gd name="connsiteY10" fmla="*/ 573803 h 599806"/>
              <a:gd name="connsiteX11" fmla="*/ 212338 w 608729"/>
              <a:gd name="connsiteY11" fmla="*/ 599806 h 599806"/>
              <a:gd name="connsiteX12" fmla="*/ 198833 w 608729"/>
              <a:gd name="connsiteY12" fmla="*/ 597422 h 599806"/>
              <a:gd name="connsiteX13" fmla="*/ 175181 w 608729"/>
              <a:gd name="connsiteY13" fmla="*/ 546757 h 599806"/>
              <a:gd name="connsiteX14" fmla="*/ 198908 w 608729"/>
              <a:gd name="connsiteY14" fmla="*/ 481563 h 599806"/>
              <a:gd name="connsiteX15" fmla="*/ 249644 w 608729"/>
              <a:gd name="connsiteY15" fmla="*/ 457944 h 599806"/>
              <a:gd name="connsiteX16" fmla="*/ 141883 w 608729"/>
              <a:gd name="connsiteY16" fmla="*/ 369327 h 599806"/>
              <a:gd name="connsiteX17" fmla="*/ 165928 w 608729"/>
              <a:gd name="connsiteY17" fmla="*/ 387753 h 599806"/>
              <a:gd name="connsiteX18" fmla="*/ 151459 w 608729"/>
              <a:gd name="connsiteY18" fmla="*/ 441755 h 599806"/>
              <a:gd name="connsiteX19" fmla="*/ 91267 w 608729"/>
              <a:gd name="connsiteY19" fmla="*/ 476391 h 599806"/>
              <a:gd name="connsiteX20" fmla="*/ 71502 w 608729"/>
              <a:gd name="connsiteY20" fmla="*/ 481679 h 599806"/>
              <a:gd name="connsiteX21" fmla="*/ 37192 w 608729"/>
              <a:gd name="connsiteY21" fmla="*/ 461941 h 599806"/>
              <a:gd name="connsiteX22" fmla="*/ 51661 w 608729"/>
              <a:gd name="connsiteY22" fmla="*/ 407938 h 599806"/>
              <a:gd name="connsiteX23" fmla="*/ 111853 w 608729"/>
              <a:gd name="connsiteY23" fmla="*/ 373303 h 599806"/>
              <a:gd name="connsiteX24" fmla="*/ 141883 w 608729"/>
              <a:gd name="connsiteY24" fmla="*/ 369327 h 599806"/>
              <a:gd name="connsiteX25" fmla="*/ 466777 w 608729"/>
              <a:gd name="connsiteY25" fmla="*/ 369318 h 599806"/>
              <a:gd name="connsiteX26" fmla="*/ 496807 w 608729"/>
              <a:gd name="connsiteY26" fmla="*/ 373228 h 599806"/>
              <a:gd name="connsiteX27" fmla="*/ 556924 w 608729"/>
              <a:gd name="connsiteY27" fmla="*/ 407938 h 599806"/>
              <a:gd name="connsiteX28" fmla="*/ 571468 w 608729"/>
              <a:gd name="connsiteY28" fmla="*/ 461941 h 599806"/>
              <a:gd name="connsiteX29" fmla="*/ 537158 w 608729"/>
              <a:gd name="connsiteY29" fmla="*/ 481679 h 599806"/>
              <a:gd name="connsiteX30" fmla="*/ 517393 w 608729"/>
              <a:gd name="connsiteY30" fmla="*/ 476391 h 599806"/>
              <a:gd name="connsiteX31" fmla="*/ 457201 w 608729"/>
              <a:gd name="connsiteY31" fmla="*/ 441680 h 599806"/>
              <a:gd name="connsiteX32" fmla="*/ 442732 w 608729"/>
              <a:gd name="connsiteY32" fmla="*/ 387753 h 599806"/>
              <a:gd name="connsiteX33" fmla="*/ 466777 w 608729"/>
              <a:gd name="connsiteY33" fmla="*/ 369318 h 599806"/>
              <a:gd name="connsiteX34" fmla="*/ 562242 w 608729"/>
              <a:gd name="connsiteY34" fmla="*/ 222413 h 599806"/>
              <a:gd name="connsiteX35" fmla="*/ 608120 w 608729"/>
              <a:gd name="connsiteY35" fmla="*/ 254532 h 599806"/>
              <a:gd name="connsiteX36" fmla="*/ 575968 w 608729"/>
              <a:gd name="connsiteY36" fmla="*/ 300289 h 599806"/>
              <a:gd name="connsiteX37" fmla="*/ 507560 w 608729"/>
              <a:gd name="connsiteY37" fmla="*/ 312362 h 599806"/>
              <a:gd name="connsiteX38" fmla="*/ 500622 w 608729"/>
              <a:gd name="connsiteY38" fmla="*/ 312958 h 599806"/>
              <a:gd name="connsiteX39" fmla="*/ 461756 w 608729"/>
              <a:gd name="connsiteY39" fmla="*/ 280317 h 599806"/>
              <a:gd name="connsiteX40" fmla="*/ 493834 w 608729"/>
              <a:gd name="connsiteY40" fmla="*/ 234486 h 599806"/>
              <a:gd name="connsiteX41" fmla="*/ 46467 w 608729"/>
              <a:gd name="connsiteY41" fmla="*/ 222413 h 599806"/>
              <a:gd name="connsiteX42" fmla="*/ 114843 w 608729"/>
              <a:gd name="connsiteY42" fmla="*/ 234486 h 599806"/>
              <a:gd name="connsiteX43" fmla="*/ 146906 w 608729"/>
              <a:gd name="connsiteY43" fmla="*/ 280317 h 599806"/>
              <a:gd name="connsiteX44" fmla="*/ 107983 w 608729"/>
              <a:gd name="connsiteY44" fmla="*/ 312958 h 599806"/>
              <a:gd name="connsiteX45" fmla="*/ 101123 w 608729"/>
              <a:gd name="connsiteY45" fmla="*/ 312362 h 599806"/>
              <a:gd name="connsiteX46" fmla="*/ 32747 w 608729"/>
              <a:gd name="connsiteY46" fmla="*/ 300289 h 599806"/>
              <a:gd name="connsiteX47" fmla="*/ 609 w 608729"/>
              <a:gd name="connsiteY47" fmla="*/ 254532 h 599806"/>
              <a:gd name="connsiteX48" fmla="*/ 46467 w 608729"/>
              <a:gd name="connsiteY48" fmla="*/ 222413 h 599806"/>
              <a:gd name="connsiteX49" fmla="*/ 304331 w 608729"/>
              <a:gd name="connsiteY49" fmla="*/ 189398 h 599806"/>
              <a:gd name="connsiteX50" fmla="*/ 423093 w 608729"/>
              <a:gd name="connsiteY50" fmla="*/ 307948 h 599806"/>
              <a:gd name="connsiteX51" fmla="*/ 304331 w 608729"/>
              <a:gd name="connsiteY51" fmla="*/ 426498 h 599806"/>
              <a:gd name="connsiteX52" fmla="*/ 185569 w 608729"/>
              <a:gd name="connsiteY52" fmla="*/ 307948 h 599806"/>
              <a:gd name="connsiteX53" fmla="*/ 304331 w 608729"/>
              <a:gd name="connsiteY53" fmla="*/ 189398 h 599806"/>
              <a:gd name="connsiteX54" fmla="*/ 473656 w 608729"/>
              <a:gd name="connsiteY54" fmla="*/ 62933 h 599806"/>
              <a:gd name="connsiteX55" fmla="*/ 502588 w 608729"/>
              <a:gd name="connsiteY55" fmla="*/ 72015 h 599806"/>
              <a:gd name="connsiteX56" fmla="*/ 507437 w 608729"/>
              <a:gd name="connsiteY56" fmla="*/ 127754 h 599806"/>
              <a:gd name="connsiteX57" fmla="*/ 462757 w 608729"/>
              <a:gd name="connsiteY57" fmla="*/ 180885 h 599806"/>
              <a:gd name="connsiteX58" fmla="*/ 432473 w 608729"/>
              <a:gd name="connsiteY58" fmla="*/ 195043 h 599806"/>
              <a:gd name="connsiteX59" fmla="*/ 407037 w 608729"/>
              <a:gd name="connsiteY59" fmla="*/ 185803 h 599806"/>
              <a:gd name="connsiteX60" fmla="*/ 402114 w 608729"/>
              <a:gd name="connsiteY60" fmla="*/ 130064 h 599806"/>
              <a:gd name="connsiteX61" fmla="*/ 446794 w 608729"/>
              <a:gd name="connsiteY61" fmla="*/ 76933 h 599806"/>
              <a:gd name="connsiteX62" fmla="*/ 473656 w 608729"/>
              <a:gd name="connsiteY62" fmla="*/ 62933 h 599806"/>
              <a:gd name="connsiteX63" fmla="*/ 134976 w 608729"/>
              <a:gd name="connsiteY63" fmla="*/ 62933 h 599806"/>
              <a:gd name="connsiteX64" fmla="*/ 161866 w 608729"/>
              <a:gd name="connsiteY64" fmla="*/ 76933 h 599806"/>
              <a:gd name="connsiteX65" fmla="*/ 206471 w 608729"/>
              <a:gd name="connsiteY65" fmla="*/ 130064 h 599806"/>
              <a:gd name="connsiteX66" fmla="*/ 201623 w 608729"/>
              <a:gd name="connsiteY66" fmla="*/ 185803 h 599806"/>
              <a:gd name="connsiteX67" fmla="*/ 176187 w 608729"/>
              <a:gd name="connsiteY67" fmla="*/ 195043 h 599806"/>
              <a:gd name="connsiteX68" fmla="*/ 145903 w 608729"/>
              <a:gd name="connsiteY68" fmla="*/ 180885 h 599806"/>
              <a:gd name="connsiteX69" fmla="*/ 101223 w 608729"/>
              <a:gd name="connsiteY69" fmla="*/ 127754 h 599806"/>
              <a:gd name="connsiteX70" fmla="*/ 106072 w 608729"/>
              <a:gd name="connsiteY70" fmla="*/ 72015 h 599806"/>
              <a:gd name="connsiteX71" fmla="*/ 134976 w 608729"/>
              <a:gd name="connsiteY71" fmla="*/ 62933 h 599806"/>
              <a:gd name="connsiteX72" fmla="*/ 304330 w 608729"/>
              <a:gd name="connsiteY72" fmla="*/ 0 h 599806"/>
              <a:gd name="connsiteX73" fmla="*/ 343917 w 608729"/>
              <a:gd name="connsiteY73" fmla="*/ 39484 h 599806"/>
              <a:gd name="connsiteX74" fmla="*/ 343917 w 608729"/>
              <a:gd name="connsiteY74" fmla="*/ 108916 h 599806"/>
              <a:gd name="connsiteX75" fmla="*/ 304330 w 608729"/>
              <a:gd name="connsiteY75" fmla="*/ 148399 h 599806"/>
              <a:gd name="connsiteX76" fmla="*/ 264743 w 608729"/>
              <a:gd name="connsiteY76" fmla="*/ 108916 h 599806"/>
              <a:gd name="connsiteX77" fmla="*/ 264743 w 608729"/>
              <a:gd name="connsiteY77" fmla="*/ 39484 h 599806"/>
              <a:gd name="connsiteX78" fmla="*/ 304330 w 608729"/>
              <a:gd name="connsiteY78" fmla="*/ 0 h 59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8729" h="599806">
                <a:moveTo>
                  <a:pt x="359018" y="457944"/>
                </a:moveTo>
                <a:cubicBezTo>
                  <a:pt x="379537" y="450419"/>
                  <a:pt x="402220" y="460999"/>
                  <a:pt x="409756" y="481563"/>
                </a:cubicBezTo>
                <a:lnTo>
                  <a:pt x="433484" y="546757"/>
                </a:lnTo>
                <a:cubicBezTo>
                  <a:pt x="440945" y="567247"/>
                  <a:pt x="430350" y="589971"/>
                  <a:pt x="409831" y="597422"/>
                </a:cubicBezTo>
                <a:cubicBezTo>
                  <a:pt x="405354" y="599061"/>
                  <a:pt x="400802" y="599806"/>
                  <a:pt x="396325" y="599806"/>
                </a:cubicBezTo>
                <a:cubicBezTo>
                  <a:pt x="380134" y="599806"/>
                  <a:pt x="364913" y="589822"/>
                  <a:pt x="359093" y="573803"/>
                </a:cubicBezTo>
                <a:lnTo>
                  <a:pt x="335290" y="508609"/>
                </a:lnTo>
                <a:cubicBezTo>
                  <a:pt x="327829" y="488045"/>
                  <a:pt x="338424" y="465395"/>
                  <a:pt x="359018" y="457944"/>
                </a:cubicBezTo>
                <a:close/>
                <a:moveTo>
                  <a:pt x="249644" y="457944"/>
                </a:moveTo>
                <a:cubicBezTo>
                  <a:pt x="270237" y="465395"/>
                  <a:pt x="280832" y="488045"/>
                  <a:pt x="273296" y="508609"/>
                </a:cubicBezTo>
                <a:lnTo>
                  <a:pt x="249569" y="573803"/>
                </a:lnTo>
                <a:cubicBezTo>
                  <a:pt x="243675" y="589822"/>
                  <a:pt x="228529" y="599806"/>
                  <a:pt x="212338" y="599806"/>
                </a:cubicBezTo>
                <a:cubicBezTo>
                  <a:pt x="207861" y="599806"/>
                  <a:pt x="203310" y="599061"/>
                  <a:pt x="198833" y="597422"/>
                </a:cubicBezTo>
                <a:cubicBezTo>
                  <a:pt x="178240" y="589971"/>
                  <a:pt x="167645" y="567247"/>
                  <a:pt x="175181" y="546757"/>
                </a:cubicBezTo>
                <a:lnTo>
                  <a:pt x="198908" y="481563"/>
                </a:lnTo>
                <a:cubicBezTo>
                  <a:pt x="206369" y="460999"/>
                  <a:pt x="229126" y="450419"/>
                  <a:pt x="249644" y="457944"/>
                </a:cubicBezTo>
                <a:close/>
                <a:moveTo>
                  <a:pt x="141883" y="369327"/>
                </a:moveTo>
                <a:cubicBezTo>
                  <a:pt x="151664" y="371943"/>
                  <a:pt x="160446" y="378293"/>
                  <a:pt x="165928" y="387753"/>
                </a:cubicBezTo>
                <a:cubicBezTo>
                  <a:pt x="176818" y="406672"/>
                  <a:pt x="170329" y="430806"/>
                  <a:pt x="151459" y="441755"/>
                </a:cubicBezTo>
                <a:lnTo>
                  <a:pt x="91267" y="476391"/>
                </a:lnTo>
                <a:cubicBezTo>
                  <a:pt x="85002" y="479966"/>
                  <a:pt x="78214" y="481679"/>
                  <a:pt x="71502" y="481679"/>
                </a:cubicBezTo>
                <a:cubicBezTo>
                  <a:pt x="57852" y="481679"/>
                  <a:pt x="44501" y="474603"/>
                  <a:pt x="37192" y="461941"/>
                </a:cubicBezTo>
                <a:cubicBezTo>
                  <a:pt x="26302" y="443021"/>
                  <a:pt x="32791" y="418888"/>
                  <a:pt x="51661" y="407938"/>
                </a:cubicBezTo>
                <a:lnTo>
                  <a:pt x="111853" y="373303"/>
                </a:lnTo>
                <a:cubicBezTo>
                  <a:pt x="121326" y="367828"/>
                  <a:pt x="132103" y="366711"/>
                  <a:pt x="141883" y="369327"/>
                </a:cubicBezTo>
                <a:close/>
                <a:moveTo>
                  <a:pt x="466777" y="369318"/>
                </a:moveTo>
                <a:cubicBezTo>
                  <a:pt x="476557" y="366692"/>
                  <a:pt x="487334" y="367791"/>
                  <a:pt x="496807" y="373228"/>
                </a:cubicBezTo>
                <a:lnTo>
                  <a:pt x="556924" y="407938"/>
                </a:lnTo>
                <a:cubicBezTo>
                  <a:pt x="575869" y="418888"/>
                  <a:pt x="582358" y="443021"/>
                  <a:pt x="571468" y="461941"/>
                </a:cubicBezTo>
                <a:cubicBezTo>
                  <a:pt x="564084" y="474603"/>
                  <a:pt x="550808" y="481679"/>
                  <a:pt x="537158" y="481679"/>
                </a:cubicBezTo>
                <a:cubicBezTo>
                  <a:pt x="530446" y="481679"/>
                  <a:pt x="523584" y="479966"/>
                  <a:pt x="517393" y="476391"/>
                </a:cubicBezTo>
                <a:lnTo>
                  <a:pt x="457201" y="441680"/>
                </a:lnTo>
                <a:cubicBezTo>
                  <a:pt x="438256" y="430806"/>
                  <a:pt x="431842" y="406598"/>
                  <a:pt x="442732" y="387753"/>
                </a:cubicBezTo>
                <a:cubicBezTo>
                  <a:pt x="448214" y="378293"/>
                  <a:pt x="456996" y="371943"/>
                  <a:pt x="466777" y="369318"/>
                </a:cubicBezTo>
                <a:close/>
                <a:moveTo>
                  <a:pt x="562242" y="222413"/>
                </a:moveTo>
                <a:cubicBezTo>
                  <a:pt x="583801" y="218612"/>
                  <a:pt x="604316" y="232995"/>
                  <a:pt x="608120" y="254532"/>
                </a:cubicBezTo>
                <a:cubicBezTo>
                  <a:pt x="611925" y="275995"/>
                  <a:pt x="597527" y="296489"/>
                  <a:pt x="575968" y="300289"/>
                </a:cubicBezTo>
                <a:lnTo>
                  <a:pt x="507560" y="312362"/>
                </a:lnTo>
                <a:cubicBezTo>
                  <a:pt x="505247" y="312735"/>
                  <a:pt x="502935" y="312958"/>
                  <a:pt x="500622" y="312958"/>
                </a:cubicBezTo>
                <a:cubicBezTo>
                  <a:pt x="481823" y="312958"/>
                  <a:pt x="465113" y="299470"/>
                  <a:pt x="461756" y="280317"/>
                </a:cubicBezTo>
                <a:cubicBezTo>
                  <a:pt x="457951" y="258780"/>
                  <a:pt x="472274" y="238286"/>
                  <a:pt x="493834" y="234486"/>
                </a:cubicBezTo>
                <a:close/>
                <a:moveTo>
                  <a:pt x="46467" y="222413"/>
                </a:moveTo>
                <a:lnTo>
                  <a:pt x="114843" y="234486"/>
                </a:lnTo>
                <a:cubicBezTo>
                  <a:pt x="136392" y="238286"/>
                  <a:pt x="150709" y="258780"/>
                  <a:pt x="146906" y="280317"/>
                </a:cubicBezTo>
                <a:cubicBezTo>
                  <a:pt x="143551" y="299470"/>
                  <a:pt x="126848" y="312958"/>
                  <a:pt x="107983" y="312958"/>
                </a:cubicBezTo>
                <a:cubicBezTo>
                  <a:pt x="105746" y="312958"/>
                  <a:pt x="103435" y="312809"/>
                  <a:pt x="101123" y="312362"/>
                </a:cubicBezTo>
                <a:lnTo>
                  <a:pt x="32747" y="300289"/>
                </a:lnTo>
                <a:cubicBezTo>
                  <a:pt x="11197" y="296489"/>
                  <a:pt x="-3194" y="275995"/>
                  <a:pt x="609" y="254532"/>
                </a:cubicBezTo>
                <a:cubicBezTo>
                  <a:pt x="4412" y="232995"/>
                  <a:pt x="24917" y="218612"/>
                  <a:pt x="46467" y="222413"/>
                </a:cubicBezTo>
                <a:close/>
                <a:moveTo>
                  <a:pt x="304331" y="189398"/>
                </a:moveTo>
                <a:cubicBezTo>
                  <a:pt x="369921" y="189398"/>
                  <a:pt x="423093" y="242475"/>
                  <a:pt x="423093" y="307948"/>
                </a:cubicBezTo>
                <a:cubicBezTo>
                  <a:pt x="423093" y="373421"/>
                  <a:pt x="369921" y="426498"/>
                  <a:pt x="304331" y="426498"/>
                </a:cubicBezTo>
                <a:cubicBezTo>
                  <a:pt x="238741" y="426498"/>
                  <a:pt x="185569" y="373421"/>
                  <a:pt x="185569" y="307948"/>
                </a:cubicBezTo>
                <a:cubicBezTo>
                  <a:pt x="185569" y="242475"/>
                  <a:pt x="238741" y="189398"/>
                  <a:pt x="304331" y="189398"/>
                </a:cubicBezTo>
                <a:close/>
                <a:moveTo>
                  <a:pt x="473656" y="62933"/>
                </a:moveTo>
                <a:cubicBezTo>
                  <a:pt x="483754" y="62048"/>
                  <a:pt x="494197" y="65010"/>
                  <a:pt x="502588" y="72015"/>
                </a:cubicBezTo>
                <a:cubicBezTo>
                  <a:pt x="519297" y="86098"/>
                  <a:pt x="521460" y="110987"/>
                  <a:pt x="507437" y="127754"/>
                </a:cubicBezTo>
                <a:lnTo>
                  <a:pt x="462757" y="180885"/>
                </a:lnTo>
                <a:cubicBezTo>
                  <a:pt x="454925" y="190200"/>
                  <a:pt x="443736" y="195043"/>
                  <a:pt x="432473" y="195043"/>
                </a:cubicBezTo>
                <a:cubicBezTo>
                  <a:pt x="423447" y="195043"/>
                  <a:pt x="414422" y="191988"/>
                  <a:pt x="407037" y="185803"/>
                </a:cubicBezTo>
                <a:cubicBezTo>
                  <a:pt x="390254" y="171719"/>
                  <a:pt x="388091" y="146830"/>
                  <a:pt x="402114" y="130064"/>
                </a:cubicBezTo>
                <a:lnTo>
                  <a:pt x="446794" y="76933"/>
                </a:lnTo>
                <a:cubicBezTo>
                  <a:pt x="453806" y="68550"/>
                  <a:pt x="463558" y="63818"/>
                  <a:pt x="473656" y="62933"/>
                </a:cubicBezTo>
                <a:close/>
                <a:moveTo>
                  <a:pt x="134976" y="62933"/>
                </a:moveTo>
                <a:cubicBezTo>
                  <a:pt x="145064" y="63818"/>
                  <a:pt x="154817" y="68550"/>
                  <a:pt x="161866" y="76933"/>
                </a:cubicBezTo>
                <a:lnTo>
                  <a:pt x="206471" y="130064"/>
                </a:lnTo>
                <a:cubicBezTo>
                  <a:pt x="220569" y="146830"/>
                  <a:pt x="218331" y="171719"/>
                  <a:pt x="201623" y="185803"/>
                </a:cubicBezTo>
                <a:cubicBezTo>
                  <a:pt x="194238" y="191988"/>
                  <a:pt x="185213" y="195043"/>
                  <a:pt x="176187" y="195043"/>
                </a:cubicBezTo>
                <a:cubicBezTo>
                  <a:pt x="164924" y="195043"/>
                  <a:pt x="153661" y="190200"/>
                  <a:pt x="145903" y="180885"/>
                </a:cubicBezTo>
                <a:lnTo>
                  <a:pt x="101223" y="127754"/>
                </a:lnTo>
                <a:cubicBezTo>
                  <a:pt x="87200" y="110987"/>
                  <a:pt x="89363" y="86098"/>
                  <a:pt x="106072" y="72015"/>
                </a:cubicBezTo>
                <a:cubicBezTo>
                  <a:pt x="114464" y="65010"/>
                  <a:pt x="124888" y="62048"/>
                  <a:pt x="134976" y="62933"/>
                </a:cubicBezTo>
                <a:close/>
                <a:moveTo>
                  <a:pt x="304330" y="0"/>
                </a:moveTo>
                <a:cubicBezTo>
                  <a:pt x="326174" y="0"/>
                  <a:pt x="343917" y="17656"/>
                  <a:pt x="343917" y="39484"/>
                </a:cubicBezTo>
                <a:lnTo>
                  <a:pt x="343917" y="108916"/>
                </a:lnTo>
                <a:cubicBezTo>
                  <a:pt x="343917" y="130743"/>
                  <a:pt x="326174" y="148399"/>
                  <a:pt x="304330" y="148399"/>
                </a:cubicBezTo>
                <a:cubicBezTo>
                  <a:pt x="282486" y="148399"/>
                  <a:pt x="264743" y="130743"/>
                  <a:pt x="264743" y="108916"/>
                </a:cubicBezTo>
                <a:lnTo>
                  <a:pt x="264743" y="39484"/>
                </a:lnTo>
                <a:cubicBezTo>
                  <a:pt x="264743" y="17656"/>
                  <a:pt x="282486" y="0"/>
                  <a:pt x="30433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" name="out-of-basket-commercial-symbol_49779"/>
          <p:cNvSpPr>
            <a:spLocks noChangeAspect="1"/>
          </p:cNvSpPr>
          <p:nvPr/>
        </p:nvSpPr>
        <p:spPr bwMode="auto">
          <a:xfrm>
            <a:off x="9905851" y="4530256"/>
            <a:ext cx="434894" cy="439353"/>
          </a:xfrm>
          <a:custGeom>
            <a:avLst/>
            <a:gdLst>
              <a:gd name="T0" fmla="*/ 4165 w 6033"/>
              <a:gd name="T1" fmla="*/ 3494 h 6104"/>
              <a:gd name="T2" fmla="*/ 4030 w 6033"/>
              <a:gd name="T3" fmla="*/ 2533 h 6104"/>
              <a:gd name="T4" fmla="*/ 4030 w 6033"/>
              <a:gd name="T5" fmla="*/ 2391 h 6104"/>
              <a:gd name="T6" fmla="*/ 3550 w 6033"/>
              <a:gd name="T7" fmla="*/ 2054 h 6104"/>
              <a:gd name="T8" fmla="*/ 2598 w 6033"/>
              <a:gd name="T9" fmla="*/ 1945 h 6104"/>
              <a:gd name="T10" fmla="*/ 2498 w 6033"/>
              <a:gd name="T11" fmla="*/ 1562 h 6104"/>
              <a:gd name="T12" fmla="*/ 1920 w 6033"/>
              <a:gd name="T13" fmla="*/ 1662 h 6104"/>
              <a:gd name="T14" fmla="*/ 1162 w 6033"/>
              <a:gd name="T15" fmla="*/ 2256 h 6104"/>
              <a:gd name="T16" fmla="*/ 826 w 6033"/>
              <a:gd name="T17" fmla="*/ 2063 h 6104"/>
              <a:gd name="T18" fmla="*/ 460 w 6033"/>
              <a:gd name="T19" fmla="*/ 2471 h 6104"/>
              <a:gd name="T20" fmla="*/ 679 w 6033"/>
              <a:gd name="T21" fmla="*/ 2731 h 6104"/>
              <a:gd name="T22" fmla="*/ 101 w 6033"/>
              <a:gd name="T23" fmla="*/ 3494 h 6104"/>
              <a:gd name="T24" fmla="*/ 0 w 6033"/>
              <a:gd name="T25" fmla="*/ 4071 h 6104"/>
              <a:gd name="T26" fmla="*/ 346 w 6033"/>
              <a:gd name="T27" fmla="*/ 4172 h 6104"/>
              <a:gd name="T28" fmla="*/ 480 w 6033"/>
              <a:gd name="T29" fmla="*/ 5124 h 6104"/>
              <a:gd name="T30" fmla="*/ 817 w 6033"/>
              <a:gd name="T31" fmla="*/ 5603 h 6104"/>
              <a:gd name="T32" fmla="*/ 959 w 6033"/>
              <a:gd name="T33" fmla="*/ 5603 h 6104"/>
              <a:gd name="T34" fmla="*/ 1920 w 6033"/>
              <a:gd name="T35" fmla="*/ 5763 h 6104"/>
              <a:gd name="T36" fmla="*/ 2021 w 6033"/>
              <a:gd name="T37" fmla="*/ 6104 h 6104"/>
              <a:gd name="T38" fmla="*/ 2598 w 6033"/>
              <a:gd name="T39" fmla="*/ 6004 h 6104"/>
              <a:gd name="T40" fmla="*/ 3382 w 6033"/>
              <a:gd name="T41" fmla="*/ 5435 h 6104"/>
              <a:gd name="T42" fmla="*/ 3701 w 6033"/>
              <a:gd name="T43" fmla="*/ 5612 h 6104"/>
              <a:gd name="T44" fmla="*/ 4038 w 6033"/>
              <a:gd name="T45" fmla="*/ 5133 h 6104"/>
              <a:gd name="T46" fmla="*/ 4173 w 6033"/>
              <a:gd name="T47" fmla="*/ 4172 h 6104"/>
              <a:gd name="T48" fmla="*/ 4543 w 6033"/>
              <a:gd name="T49" fmla="*/ 4071 h 6104"/>
              <a:gd name="T50" fmla="*/ 4443 w 6033"/>
              <a:gd name="T51" fmla="*/ 3494 h 6104"/>
              <a:gd name="T52" fmla="*/ 1214 w 6033"/>
              <a:gd name="T53" fmla="*/ 3833 h 6104"/>
              <a:gd name="T54" fmla="*/ 3330 w 6033"/>
              <a:gd name="T55" fmla="*/ 3833 h 6104"/>
              <a:gd name="T56" fmla="*/ 2674 w 6033"/>
              <a:gd name="T57" fmla="*/ 3833 h 6104"/>
              <a:gd name="T58" fmla="*/ 1870 w 6033"/>
              <a:gd name="T59" fmla="*/ 3833 h 6104"/>
              <a:gd name="T60" fmla="*/ 2674 w 6033"/>
              <a:gd name="T61" fmla="*/ 3833 h 6104"/>
              <a:gd name="T62" fmla="*/ 5843 w 6033"/>
              <a:gd name="T63" fmla="*/ 1525 h 6104"/>
              <a:gd name="T64" fmla="*/ 5990 w 6033"/>
              <a:gd name="T65" fmla="*/ 987 h 6104"/>
              <a:gd name="T66" fmla="*/ 5921 w 6033"/>
              <a:gd name="T67" fmla="*/ 659 h 6104"/>
              <a:gd name="T68" fmla="*/ 5699 w 6033"/>
              <a:gd name="T69" fmla="*/ 686 h 6104"/>
              <a:gd name="T70" fmla="*/ 5424 w 6033"/>
              <a:gd name="T71" fmla="*/ 204 h 6104"/>
              <a:gd name="T72" fmla="*/ 5394 w 6033"/>
              <a:gd name="T73" fmla="*/ 129 h 6104"/>
              <a:gd name="T74" fmla="*/ 5068 w 6033"/>
              <a:gd name="T75" fmla="*/ 51 h 6104"/>
              <a:gd name="T76" fmla="*/ 4540 w 6033"/>
              <a:gd name="T77" fmla="*/ 194 h 6104"/>
              <a:gd name="T78" fmla="*/ 4405 w 6033"/>
              <a:gd name="T79" fmla="*/ 12 h 6104"/>
              <a:gd name="T80" fmla="*/ 4120 w 6033"/>
              <a:gd name="T81" fmla="*/ 187 h 6104"/>
              <a:gd name="T82" fmla="*/ 3843 w 6033"/>
              <a:gd name="T83" fmla="*/ 663 h 6104"/>
              <a:gd name="T84" fmla="*/ 3624 w 6033"/>
              <a:gd name="T85" fmla="*/ 631 h 6104"/>
              <a:gd name="T86" fmla="*/ 3515 w 6033"/>
              <a:gd name="T87" fmla="*/ 925 h 6104"/>
              <a:gd name="T88" fmla="*/ 3687 w 6033"/>
              <a:gd name="T89" fmla="*/ 1017 h 6104"/>
              <a:gd name="T90" fmla="*/ 3541 w 6033"/>
              <a:gd name="T91" fmla="*/ 1545 h 6104"/>
              <a:gd name="T92" fmla="*/ 3610 w 6033"/>
              <a:gd name="T93" fmla="*/ 1872 h 6104"/>
              <a:gd name="T94" fmla="*/ 3814 w 6033"/>
              <a:gd name="T95" fmla="*/ 1853 h 6104"/>
              <a:gd name="T96" fmla="*/ 4087 w 6033"/>
              <a:gd name="T97" fmla="*/ 2330 h 6104"/>
              <a:gd name="T98" fmla="*/ 4367 w 6033"/>
              <a:gd name="T99" fmla="*/ 2513 h 6104"/>
              <a:gd name="T100" fmla="*/ 4442 w 6033"/>
              <a:gd name="T101" fmla="*/ 2483 h 6104"/>
              <a:gd name="T102" fmla="*/ 4986 w 6033"/>
              <a:gd name="T103" fmla="*/ 2365 h 6104"/>
              <a:gd name="T104" fmla="*/ 5112 w 6033"/>
              <a:gd name="T105" fmla="*/ 2525 h 6104"/>
              <a:gd name="T106" fmla="*/ 5397 w 6033"/>
              <a:gd name="T107" fmla="*/ 2350 h 6104"/>
              <a:gd name="T108" fmla="*/ 5693 w 6033"/>
              <a:gd name="T109" fmla="*/ 1882 h 6104"/>
              <a:gd name="T110" fmla="*/ 5900 w 6033"/>
              <a:gd name="T111" fmla="*/ 1909 h 6104"/>
              <a:gd name="T112" fmla="*/ 5978 w 6033"/>
              <a:gd name="T113" fmla="*/ 1583 h 6104"/>
              <a:gd name="T114" fmla="*/ 4203 w 6033"/>
              <a:gd name="T115" fmla="*/ 1489 h 6104"/>
              <a:gd name="T116" fmla="*/ 5327 w 6033"/>
              <a:gd name="T117" fmla="*/ 1042 h 6104"/>
              <a:gd name="T118" fmla="*/ 4979 w 6033"/>
              <a:gd name="T119" fmla="*/ 1181 h 6104"/>
              <a:gd name="T120" fmla="*/ 4552 w 6033"/>
              <a:gd name="T121" fmla="*/ 1351 h 6104"/>
              <a:gd name="T122" fmla="*/ 4979 w 6033"/>
              <a:gd name="T123" fmla="*/ 1181 h 6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33" h="6104">
                <a:moveTo>
                  <a:pt x="4443" y="3494"/>
                </a:moveTo>
                <a:lnTo>
                  <a:pt x="4165" y="3494"/>
                </a:lnTo>
                <a:cubicBezTo>
                  <a:pt x="4112" y="3217"/>
                  <a:pt x="4000" y="2955"/>
                  <a:pt x="3836" y="2726"/>
                </a:cubicBezTo>
                <a:lnTo>
                  <a:pt x="4030" y="2533"/>
                </a:lnTo>
                <a:cubicBezTo>
                  <a:pt x="4048" y="2514"/>
                  <a:pt x="4059" y="2488"/>
                  <a:pt x="4059" y="2462"/>
                </a:cubicBezTo>
                <a:cubicBezTo>
                  <a:pt x="4059" y="2435"/>
                  <a:pt x="4048" y="2410"/>
                  <a:pt x="4030" y="2391"/>
                </a:cubicBezTo>
                <a:lnTo>
                  <a:pt x="3692" y="2054"/>
                </a:lnTo>
                <a:cubicBezTo>
                  <a:pt x="3653" y="2015"/>
                  <a:pt x="3590" y="2015"/>
                  <a:pt x="3550" y="2054"/>
                </a:cubicBezTo>
                <a:lnTo>
                  <a:pt x="3351" y="2253"/>
                </a:lnTo>
                <a:cubicBezTo>
                  <a:pt x="3125" y="2098"/>
                  <a:pt x="2867" y="1992"/>
                  <a:pt x="2598" y="1945"/>
                </a:cubicBezTo>
                <a:lnTo>
                  <a:pt x="2598" y="1662"/>
                </a:lnTo>
                <a:cubicBezTo>
                  <a:pt x="2598" y="1607"/>
                  <a:pt x="2553" y="1562"/>
                  <a:pt x="2498" y="1562"/>
                </a:cubicBezTo>
                <a:lnTo>
                  <a:pt x="2021" y="1562"/>
                </a:lnTo>
                <a:cubicBezTo>
                  <a:pt x="1965" y="1562"/>
                  <a:pt x="1920" y="1607"/>
                  <a:pt x="1920" y="1662"/>
                </a:cubicBezTo>
                <a:lnTo>
                  <a:pt x="1920" y="1945"/>
                </a:lnTo>
                <a:cubicBezTo>
                  <a:pt x="1649" y="1993"/>
                  <a:pt x="1390" y="2099"/>
                  <a:pt x="1162" y="2256"/>
                </a:cubicBezTo>
                <a:lnTo>
                  <a:pt x="968" y="2063"/>
                </a:lnTo>
                <a:cubicBezTo>
                  <a:pt x="929" y="2023"/>
                  <a:pt x="865" y="2023"/>
                  <a:pt x="826" y="2063"/>
                </a:cubicBezTo>
                <a:lnTo>
                  <a:pt x="489" y="2400"/>
                </a:lnTo>
                <a:cubicBezTo>
                  <a:pt x="470" y="2419"/>
                  <a:pt x="460" y="2444"/>
                  <a:pt x="460" y="2471"/>
                </a:cubicBezTo>
                <a:cubicBezTo>
                  <a:pt x="460" y="2497"/>
                  <a:pt x="470" y="2523"/>
                  <a:pt x="489" y="2542"/>
                </a:cubicBezTo>
                <a:lnTo>
                  <a:pt x="679" y="2731"/>
                </a:lnTo>
                <a:cubicBezTo>
                  <a:pt x="517" y="2959"/>
                  <a:pt x="406" y="3220"/>
                  <a:pt x="354" y="3494"/>
                </a:cubicBezTo>
                <a:lnTo>
                  <a:pt x="101" y="3494"/>
                </a:lnTo>
                <a:cubicBezTo>
                  <a:pt x="45" y="3494"/>
                  <a:pt x="0" y="3539"/>
                  <a:pt x="0" y="3594"/>
                </a:cubicBezTo>
                <a:lnTo>
                  <a:pt x="0" y="4071"/>
                </a:lnTo>
                <a:cubicBezTo>
                  <a:pt x="0" y="4127"/>
                  <a:pt x="45" y="4172"/>
                  <a:pt x="101" y="4172"/>
                </a:cubicBezTo>
                <a:lnTo>
                  <a:pt x="346" y="4172"/>
                </a:lnTo>
                <a:cubicBezTo>
                  <a:pt x="392" y="4448"/>
                  <a:pt x="498" y="4713"/>
                  <a:pt x="658" y="4946"/>
                </a:cubicBezTo>
                <a:lnTo>
                  <a:pt x="480" y="5124"/>
                </a:lnTo>
                <a:cubicBezTo>
                  <a:pt x="441" y="5163"/>
                  <a:pt x="441" y="5227"/>
                  <a:pt x="480" y="5266"/>
                </a:cubicBezTo>
                <a:lnTo>
                  <a:pt x="817" y="5603"/>
                </a:lnTo>
                <a:cubicBezTo>
                  <a:pt x="836" y="5622"/>
                  <a:pt x="862" y="5633"/>
                  <a:pt x="888" y="5633"/>
                </a:cubicBezTo>
                <a:cubicBezTo>
                  <a:pt x="915" y="5633"/>
                  <a:pt x="940" y="5622"/>
                  <a:pt x="959" y="5603"/>
                </a:cubicBezTo>
                <a:lnTo>
                  <a:pt x="1131" y="5431"/>
                </a:lnTo>
                <a:cubicBezTo>
                  <a:pt x="1367" y="5599"/>
                  <a:pt x="1636" y="5713"/>
                  <a:pt x="1920" y="5763"/>
                </a:cubicBezTo>
                <a:lnTo>
                  <a:pt x="1920" y="6004"/>
                </a:lnTo>
                <a:cubicBezTo>
                  <a:pt x="1920" y="6059"/>
                  <a:pt x="1965" y="6104"/>
                  <a:pt x="2021" y="6104"/>
                </a:cubicBezTo>
                <a:lnTo>
                  <a:pt x="2498" y="6104"/>
                </a:lnTo>
                <a:cubicBezTo>
                  <a:pt x="2553" y="6104"/>
                  <a:pt x="2598" y="6059"/>
                  <a:pt x="2598" y="6004"/>
                </a:cubicBezTo>
                <a:lnTo>
                  <a:pt x="2598" y="5763"/>
                </a:lnTo>
                <a:cubicBezTo>
                  <a:pt x="2880" y="5713"/>
                  <a:pt x="3148" y="5601"/>
                  <a:pt x="3382" y="5435"/>
                </a:cubicBezTo>
                <a:lnTo>
                  <a:pt x="3559" y="5612"/>
                </a:lnTo>
                <a:cubicBezTo>
                  <a:pt x="3597" y="5650"/>
                  <a:pt x="3664" y="5650"/>
                  <a:pt x="3701" y="5612"/>
                </a:cubicBezTo>
                <a:lnTo>
                  <a:pt x="4038" y="5275"/>
                </a:lnTo>
                <a:cubicBezTo>
                  <a:pt x="4078" y="5235"/>
                  <a:pt x="4078" y="5172"/>
                  <a:pt x="4038" y="5133"/>
                </a:cubicBezTo>
                <a:lnTo>
                  <a:pt x="3857" y="4951"/>
                </a:lnTo>
                <a:cubicBezTo>
                  <a:pt x="4019" y="4717"/>
                  <a:pt x="4126" y="4450"/>
                  <a:pt x="4173" y="4172"/>
                </a:cubicBezTo>
                <a:lnTo>
                  <a:pt x="4443" y="4172"/>
                </a:lnTo>
                <a:cubicBezTo>
                  <a:pt x="4498" y="4172"/>
                  <a:pt x="4543" y="4127"/>
                  <a:pt x="4543" y="4071"/>
                </a:cubicBezTo>
                <a:lnTo>
                  <a:pt x="4543" y="3594"/>
                </a:lnTo>
                <a:cubicBezTo>
                  <a:pt x="4543" y="3539"/>
                  <a:pt x="4498" y="3494"/>
                  <a:pt x="4443" y="3494"/>
                </a:cubicBezTo>
                <a:close/>
                <a:moveTo>
                  <a:pt x="2272" y="4891"/>
                </a:moveTo>
                <a:cubicBezTo>
                  <a:pt x="1687" y="4891"/>
                  <a:pt x="1214" y="4417"/>
                  <a:pt x="1214" y="3833"/>
                </a:cubicBezTo>
                <a:cubicBezTo>
                  <a:pt x="1214" y="3248"/>
                  <a:pt x="1687" y="2775"/>
                  <a:pt x="2272" y="2775"/>
                </a:cubicBezTo>
                <a:cubicBezTo>
                  <a:pt x="2856" y="2775"/>
                  <a:pt x="3330" y="3248"/>
                  <a:pt x="3330" y="3833"/>
                </a:cubicBezTo>
                <a:cubicBezTo>
                  <a:pt x="3330" y="4417"/>
                  <a:pt x="2856" y="4891"/>
                  <a:pt x="2272" y="4891"/>
                </a:cubicBezTo>
                <a:close/>
                <a:moveTo>
                  <a:pt x="2674" y="3833"/>
                </a:moveTo>
                <a:cubicBezTo>
                  <a:pt x="2674" y="4055"/>
                  <a:pt x="2494" y="4235"/>
                  <a:pt x="2272" y="4235"/>
                </a:cubicBezTo>
                <a:cubicBezTo>
                  <a:pt x="2050" y="4235"/>
                  <a:pt x="1870" y="4055"/>
                  <a:pt x="1870" y="3833"/>
                </a:cubicBezTo>
                <a:cubicBezTo>
                  <a:pt x="1870" y="3611"/>
                  <a:pt x="2050" y="3431"/>
                  <a:pt x="2272" y="3431"/>
                </a:cubicBezTo>
                <a:cubicBezTo>
                  <a:pt x="2494" y="3431"/>
                  <a:pt x="2674" y="3611"/>
                  <a:pt x="2674" y="3833"/>
                </a:cubicBezTo>
                <a:close/>
                <a:moveTo>
                  <a:pt x="5978" y="1583"/>
                </a:moveTo>
                <a:lnTo>
                  <a:pt x="5843" y="1525"/>
                </a:lnTo>
                <a:cubicBezTo>
                  <a:pt x="5879" y="1366"/>
                  <a:pt x="5880" y="1202"/>
                  <a:pt x="5846" y="1044"/>
                </a:cubicBezTo>
                <a:lnTo>
                  <a:pt x="5990" y="987"/>
                </a:lnTo>
                <a:cubicBezTo>
                  <a:pt x="6019" y="975"/>
                  <a:pt x="6033" y="942"/>
                  <a:pt x="6022" y="913"/>
                </a:cubicBezTo>
                <a:lnTo>
                  <a:pt x="5921" y="659"/>
                </a:lnTo>
                <a:cubicBezTo>
                  <a:pt x="5909" y="630"/>
                  <a:pt x="5876" y="616"/>
                  <a:pt x="5846" y="627"/>
                </a:cubicBezTo>
                <a:lnTo>
                  <a:pt x="5699" y="686"/>
                </a:lnTo>
                <a:cubicBezTo>
                  <a:pt x="5612" y="550"/>
                  <a:pt x="5497" y="435"/>
                  <a:pt x="5362" y="348"/>
                </a:cubicBezTo>
                <a:lnTo>
                  <a:pt x="5424" y="204"/>
                </a:lnTo>
                <a:cubicBezTo>
                  <a:pt x="5430" y="190"/>
                  <a:pt x="5430" y="175"/>
                  <a:pt x="5424" y="160"/>
                </a:cubicBezTo>
                <a:cubicBezTo>
                  <a:pt x="5419" y="146"/>
                  <a:pt x="5408" y="135"/>
                  <a:pt x="5394" y="129"/>
                </a:cubicBezTo>
                <a:lnTo>
                  <a:pt x="5144" y="21"/>
                </a:lnTo>
                <a:cubicBezTo>
                  <a:pt x="5115" y="9"/>
                  <a:pt x="5081" y="22"/>
                  <a:pt x="5068" y="51"/>
                </a:cubicBezTo>
                <a:lnTo>
                  <a:pt x="5005" y="199"/>
                </a:lnTo>
                <a:cubicBezTo>
                  <a:pt x="4851" y="164"/>
                  <a:pt x="4693" y="163"/>
                  <a:pt x="4540" y="194"/>
                </a:cubicBezTo>
                <a:lnTo>
                  <a:pt x="4480" y="44"/>
                </a:lnTo>
                <a:cubicBezTo>
                  <a:pt x="4468" y="15"/>
                  <a:pt x="4435" y="0"/>
                  <a:pt x="4405" y="12"/>
                </a:cubicBezTo>
                <a:lnTo>
                  <a:pt x="4152" y="113"/>
                </a:lnTo>
                <a:cubicBezTo>
                  <a:pt x="4123" y="125"/>
                  <a:pt x="4108" y="158"/>
                  <a:pt x="4120" y="187"/>
                </a:cubicBezTo>
                <a:lnTo>
                  <a:pt x="4180" y="337"/>
                </a:lnTo>
                <a:cubicBezTo>
                  <a:pt x="4046" y="420"/>
                  <a:pt x="3931" y="532"/>
                  <a:pt x="3843" y="663"/>
                </a:cubicBezTo>
                <a:lnTo>
                  <a:pt x="3699" y="601"/>
                </a:lnTo>
                <a:cubicBezTo>
                  <a:pt x="3670" y="589"/>
                  <a:pt x="3636" y="602"/>
                  <a:pt x="3624" y="631"/>
                </a:cubicBezTo>
                <a:lnTo>
                  <a:pt x="3516" y="881"/>
                </a:lnTo>
                <a:cubicBezTo>
                  <a:pt x="3510" y="896"/>
                  <a:pt x="3510" y="911"/>
                  <a:pt x="3515" y="925"/>
                </a:cubicBezTo>
                <a:cubicBezTo>
                  <a:pt x="3521" y="940"/>
                  <a:pt x="3532" y="951"/>
                  <a:pt x="3546" y="957"/>
                </a:cubicBezTo>
                <a:lnTo>
                  <a:pt x="3687" y="1017"/>
                </a:lnTo>
                <a:cubicBezTo>
                  <a:pt x="3649" y="1173"/>
                  <a:pt x="3645" y="1334"/>
                  <a:pt x="3675" y="1491"/>
                </a:cubicBezTo>
                <a:lnTo>
                  <a:pt x="3541" y="1545"/>
                </a:lnTo>
                <a:cubicBezTo>
                  <a:pt x="3512" y="1556"/>
                  <a:pt x="3497" y="1590"/>
                  <a:pt x="3509" y="1619"/>
                </a:cubicBezTo>
                <a:lnTo>
                  <a:pt x="3610" y="1872"/>
                </a:lnTo>
                <a:cubicBezTo>
                  <a:pt x="3621" y="1902"/>
                  <a:pt x="3655" y="1916"/>
                  <a:pt x="3684" y="1904"/>
                </a:cubicBezTo>
                <a:lnTo>
                  <a:pt x="3814" y="1853"/>
                </a:lnTo>
                <a:cubicBezTo>
                  <a:pt x="3897" y="1990"/>
                  <a:pt x="4009" y="2108"/>
                  <a:pt x="4143" y="2198"/>
                </a:cubicBezTo>
                <a:lnTo>
                  <a:pt x="4087" y="2330"/>
                </a:lnTo>
                <a:cubicBezTo>
                  <a:pt x="4074" y="2359"/>
                  <a:pt x="4087" y="2393"/>
                  <a:pt x="4117" y="2405"/>
                </a:cubicBezTo>
                <a:lnTo>
                  <a:pt x="4367" y="2513"/>
                </a:lnTo>
                <a:cubicBezTo>
                  <a:pt x="4381" y="2519"/>
                  <a:pt x="4397" y="2519"/>
                  <a:pt x="4411" y="2514"/>
                </a:cubicBezTo>
                <a:cubicBezTo>
                  <a:pt x="4425" y="2508"/>
                  <a:pt x="4436" y="2497"/>
                  <a:pt x="4442" y="2483"/>
                </a:cubicBezTo>
                <a:lnTo>
                  <a:pt x="4497" y="2355"/>
                </a:lnTo>
                <a:cubicBezTo>
                  <a:pt x="4658" y="2395"/>
                  <a:pt x="4825" y="2398"/>
                  <a:pt x="4986" y="2365"/>
                </a:cubicBezTo>
                <a:lnTo>
                  <a:pt x="5037" y="2493"/>
                </a:lnTo>
                <a:cubicBezTo>
                  <a:pt x="5049" y="2522"/>
                  <a:pt x="5082" y="2537"/>
                  <a:pt x="5112" y="2525"/>
                </a:cubicBezTo>
                <a:lnTo>
                  <a:pt x="5365" y="2424"/>
                </a:lnTo>
                <a:cubicBezTo>
                  <a:pt x="5394" y="2413"/>
                  <a:pt x="5409" y="2379"/>
                  <a:pt x="5397" y="2350"/>
                </a:cubicBezTo>
                <a:lnTo>
                  <a:pt x="5346" y="2222"/>
                </a:lnTo>
                <a:cubicBezTo>
                  <a:pt x="5485" y="2136"/>
                  <a:pt x="5604" y="2020"/>
                  <a:pt x="5693" y="1882"/>
                </a:cubicBezTo>
                <a:lnTo>
                  <a:pt x="5825" y="1939"/>
                </a:lnTo>
                <a:cubicBezTo>
                  <a:pt x="5852" y="1951"/>
                  <a:pt x="5888" y="1937"/>
                  <a:pt x="5900" y="1909"/>
                </a:cubicBezTo>
                <a:lnTo>
                  <a:pt x="6008" y="1658"/>
                </a:lnTo>
                <a:cubicBezTo>
                  <a:pt x="6020" y="1629"/>
                  <a:pt x="6007" y="1595"/>
                  <a:pt x="5978" y="1583"/>
                </a:cubicBezTo>
                <a:close/>
                <a:moveTo>
                  <a:pt x="4989" y="1828"/>
                </a:moveTo>
                <a:cubicBezTo>
                  <a:pt x="4678" y="1951"/>
                  <a:pt x="4327" y="1800"/>
                  <a:pt x="4203" y="1489"/>
                </a:cubicBezTo>
                <a:cubicBezTo>
                  <a:pt x="4080" y="1179"/>
                  <a:pt x="4231" y="828"/>
                  <a:pt x="4542" y="704"/>
                </a:cubicBezTo>
                <a:cubicBezTo>
                  <a:pt x="4852" y="581"/>
                  <a:pt x="5204" y="732"/>
                  <a:pt x="5327" y="1042"/>
                </a:cubicBezTo>
                <a:cubicBezTo>
                  <a:pt x="5451" y="1353"/>
                  <a:pt x="5299" y="1704"/>
                  <a:pt x="4989" y="1828"/>
                </a:cubicBezTo>
                <a:close/>
                <a:moveTo>
                  <a:pt x="4979" y="1181"/>
                </a:moveTo>
                <a:cubicBezTo>
                  <a:pt x="5025" y="1299"/>
                  <a:pt x="4968" y="1432"/>
                  <a:pt x="4850" y="1479"/>
                </a:cubicBezTo>
                <a:cubicBezTo>
                  <a:pt x="4732" y="1526"/>
                  <a:pt x="4599" y="1468"/>
                  <a:pt x="4552" y="1351"/>
                </a:cubicBezTo>
                <a:cubicBezTo>
                  <a:pt x="4505" y="1233"/>
                  <a:pt x="4563" y="1099"/>
                  <a:pt x="4680" y="1053"/>
                </a:cubicBezTo>
                <a:cubicBezTo>
                  <a:pt x="4798" y="1006"/>
                  <a:pt x="4932" y="1063"/>
                  <a:pt x="4979" y="118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" name="out-of-basket-commercial-symbol_49779"/>
          <p:cNvSpPr>
            <a:spLocks noChangeAspect="1"/>
          </p:cNvSpPr>
          <p:nvPr/>
        </p:nvSpPr>
        <p:spPr bwMode="auto">
          <a:xfrm>
            <a:off x="288707" y="5069702"/>
            <a:ext cx="390774" cy="439353"/>
          </a:xfrm>
          <a:custGeom>
            <a:avLst/>
            <a:gdLst>
              <a:gd name="connsiteX0" fmla="*/ 0 w 539825"/>
              <a:gd name="connsiteY0" fmla="*/ 140425 h 606933"/>
              <a:gd name="connsiteX1" fmla="*/ 81000 w 539825"/>
              <a:gd name="connsiteY1" fmla="*/ 140425 h 606933"/>
              <a:gd name="connsiteX2" fmla="*/ 81000 w 539825"/>
              <a:gd name="connsiteY2" fmla="*/ 292017 h 606933"/>
              <a:gd name="connsiteX3" fmla="*/ 122969 w 539825"/>
              <a:gd name="connsiteY3" fmla="*/ 292017 h 606933"/>
              <a:gd name="connsiteX4" fmla="*/ 122969 w 539825"/>
              <a:gd name="connsiteY4" fmla="*/ 140425 h 606933"/>
              <a:gd name="connsiteX5" fmla="*/ 204074 w 539825"/>
              <a:gd name="connsiteY5" fmla="*/ 140425 h 606933"/>
              <a:gd name="connsiteX6" fmla="*/ 204074 w 539825"/>
              <a:gd name="connsiteY6" fmla="*/ 243197 h 606933"/>
              <a:gd name="connsiteX7" fmla="*/ 335751 w 539825"/>
              <a:gd name="connsiteY7" fmla="*/ 243197 h 606933"/>
              <a:gd name="connsiteX8" fmla="*/ 335751 w 539825"/>
              <a:gd name="connsiteY8" fmla="*/ 140425 h 606933"/>
              <a:gd name="connsiteX9" fmla="*/ 416751 w 539825"/>
              <a:gd name="connsiteY9" fmla="*/ 140425 h 606933"/>
              <a:gd name="connsiteX10" fmla="*/ 416751 w 539825"/>
              <a:gd name="connsiteY10" fmla="*/ 292017 h 606933"/>
              <a:gd name="connsiteX11" fmla="*/ 458720 w 539825"/>
              <a:gd name="connsiteY11" fmla="*/ 292017 h 606933"/>
              <a:gd name="connsiteX12" fmla="*/ 458720 w 539825"/>
              <a:gd name="connsiteY12" fmla="*/ 140425 h 606933"/>
              <a:gd name="connsiteX13" fmla="*/ 539825 w 539825"/>
              <a:gd name="connsiteY13" fmla="*/ 140425 h 606933"/>
              <a:gd name="connsiteX14" fmla="*/ 539825 w 539825"/>
              <a:gd name="connsiteY14" fmla="*/ 375827 h 606933"/>
              <a:gd name="connsiteX15" fmla="*/ 513804 w 539825"/>
              <a:gd name="connsiteY15" fmla="*/ 375827 h 606933"/>
              <a:gd name="connsiteX16" fmla="*/ 513804 w 539825"/>
              <a:gd name="connsiteY16" fmla="*/ 606933 h 606933"/>
              <a:gd name="connsiteX17" fmla="*/ 361772 w 539825"/>
              <a:gd name="connsiteY17" fmla="*/ 606933 h 606933"/>
              <a:gd name="connsiteX18" fmla="*/ 361772 w 539825"/>
              <a:gd name="connsiteY18" fmla="*/ 285102 h 606933"/>
              <a:gd name="connsiteX19" fmla="*/ 178053 w 539825"/>
              <a:gd name="connsiteY19" fmla="*/ 285102 h 606933"/>
              <a:gd name="connsiteX20" fmla="*/ 178053 w 539825"/>
              <a:gd name="connsiteY20" fmla="*/ 606933 h 606933"/>
              <a:gd name="connsiteX21" fmla="*/ 26021 w 539825"/>
              <a:gd name="connsiteY21" fmla="*/ 606933 h 606933"/>
              <a:gd name="connsiteX22" fmla="*/ 26021 w 539825"/>
              <a:gd name="connsiteY22" fmla="*/ 375827 h 606933"/>
              <a:gd name="connsiteX23" fmla="*/ 0 w 539825"/>
              <a:gd name="connsiteY23" fmla="*/ 375827 h 606933"/>
              <a:gd name="connsiteX24" fmla="*/ 437787 w 539825"/>
              <a:gd name="connsiteY24" fmla="*/ 0 h 606933"/>
              <a:gd name="connsiteX25" fmla="*/ 487465 w 539825"/>
              <a:gd name="connsiteY25" fmla="*/ 49608 h 606933"/>
              <a:gd name="connsiteX26" fmla="*/ 437787 w 539825"/>
              <a:gd name="connsiteY26" fmla="*/ 99216 h 606933"/>
              <a:gd name="connsiteX27" fmla="*/ 388109 w 539825"/>
              <a:gd name="connsiteY27" fmla="*/ 49608 h 606933"/>
              <a:gd name="connsiteX28" fmla="*/ 437787 w 539825"/>
              <a:gd name="connsiteY28" fmla="*/ 0 h 606933"/>
              <a:gd name="connsiteX29" fmla="*/ 102037 w 539825"/>
              <a:gd name="connsiteY29" fmla="*/ 0 h 606933"/>
              <a:gd name="connsiteX30" fmla="*/ 151715 w 539825"/>
              <a:gd name="connsiteY30" fmla="*/ 49608 h 606933"/>
              <a:gd name="connsiteX31" fmla="*/ 102037 w 539825"/>
              <a:gd name="connsiteY31" fmla="*/ 99216 h 606933"/>
              <a:gd name="connsiteX32" fmla="*/ 52359 w 539825"/>
              <a:gd name="connsiteY32" fmla="*/ 49608 h 606933"/>
              <a:gd name="connsiteX33" fmla="*/ 102037 w 539825"/>
              <a:gd name="connsiteY33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9825" h="606933">
                <a:moveTo>
                  <a:pt x="0" y="140425"/>
                </a:moveTo>
                <a:lnTo>
                  <a:pt x="81000" y="140425"/>
                </a:lnTo>
                <a:lnTo>
                  <a:pt x="81000" y="292017"/>
                </a:lnTo>
                <a:lnTo>
                  <a:pt x="122969" y="292017"/>
                </a:lnTo>
                <a:lnTo>
                  <a:pt x="122969" y="140425"/>
                </a:lnTo>
                <a:lnTo>
                  <a:pt x="204074" y="140425"/>
                </a:lnTo>
                <a:lnTo>
                  <a:pt x="204074" y="243197"/>
                </a:lnTo>
                <a:lnTo>
                  <a:pt x="335751" y="243197"/>
                </a:lnTo>
                <a:lnTo>
                  <a:pt x="335751" y="140425"/>
                </a:lnTo>
                <a:lnTo>
                  <a:pt x="416751" y="140425"/>
                </a:lnTo>
                <a:lnTo>
                  <a:pt x="416751" y="292017"/>
                </a:lnTo>
                <a:lnTo>
                  <a:pt x="458720" y="292017"/>
                </a:lnTo>
                <a:lnTo>
                  <a:pt x="458720" y="140425"/>
                </a:lnTo>
                <a:lnTo>
                  <a:pt x="539825" y="140425"/>
                </a:lnTo>
                <a:lnTo>
                  <a:pt x="539825" y="375827"/>
                </a:lnTo>
                <a:lnTo>
                  <a:pt x="513804" y="375827"/>
                </a:lnTo>
                <a:lnTo>
                  <a:pt x="513804" y="606933"/>
                </a:lnTo>
                <a:lnTo>
                  <a:pt x="361772" y="606933"/>
                </a:lnTo>
                <a:lnTo>
                  <a:pt x="361772" y="285102"/>
                </a:lnTo>
                <a:lnTo>
                  <a:pt x="178053" y="285102"/>
                </a:lnTo>
                <a:lnTo>
                  <a:pt x="178053" y="606933"/>
                </a:lnTo>
                <a:lnTo>
                  <a:pt x="26021" y="606933"/>
                </a:lnTo>
                <a:lnTo>
                  <a:pt x="26021" y="375827"/>
                </a:lnTo>
                <a:lnTo>
                  <a:pt x="0" y="375827"/>
                </a:lnTo>
                <a:close/>
                <a:moveTo>
                  <a:pt x="437787" y="0"/>
                </a:moveTo>
                <a:cubicBezTo>
                  <a:pt x="465223" y="0"/>
                  <a:pt x="487465" y="22210"/>
                  <a:pt x="487465" y="49608"/>
                </a:cubicBezTo>
                <a:cubicBezTo>
                  <a:pt x="487465" y="77006"/>
                  <a:pt x="465223" y="99216"/>
                  <a:pt x="437787" y="99216"/>
                </a:cubicBezTo>
                <a:cubicBezTo>
                  <a:pt x="410351" y="99216"/>
                  <a:pt x="388109" y="77006"/>
                  <a:pt x="388109" y="49608"/>
                </a:cubicBezTo>
                <a:cubicBezTo>
                  <a:pt x="388109" y="22210"/>
                  <a:pt x="410351" y="0"/>
                  <a:pt x="437787" y="0"/>
                </a:cubicBezTo>
                <a:close/>
                <a:moveTo>
                  <a:pt x="102037" y="0"/>
                </a:moveTo>
                <a:cubicBezTo>
                  <a:pt x="129473" y="0"/>
                  <a:pt x="151715" y="22210"/>
                  <a:pt x="151715" y="49608"/>
                </a:cubicBezTo>
                <a:cubicBezTo>
                  <a:pt x="151715" y="77006"/>
                  <a:pt x="129473" y="99216"/>
                  <a:pt x="102037" y="99216"/>
                </a:cubicBezTo>
                <a:cubicBezTo>
                  <a:pt x="74601" y="99216"/>
                  <a:pt x="52359" y="77006"/>
                  <a:pt x="52359" y="49608"/>
                </a:cubicBezTo>
                <a:cubicBezTo>
                  <a:pt x="52359" y="22210"/>
                  <a:pt x="74601" y="0"/>
                  <a:pt x="10203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" name="out-of-basket-commercial-symbol_49779"/>
          <p:cNvSpPr>
            <a:spLocks noChangeAspect="1"/>
          </p:cNvSpPr>
          <p:nvPr/>
        </p:nvSpPr>
        <p:spPr bwMode="auto">
          <a:xfrm>
            <a:off x="920577" y="5070060"/>
            <a:ext cx="439353" cy="438637"/>
          </a:xfrm>
          <a:custGeom>
            <a:avLst/>
            <a:gdLst>
              <a:gd name="connsiteX0" fmla="*/ 383735 w 606580"/>
              <a:gd name="connsiteY0" fmla="*/ 494381 h 605592"/>
              <a:gd name="connsiteX1" fmla="*/ 544695 w 606580"/>
              <a:gd name="connsiteY1" fmla="*/ 494381 h 605592"/>
              <a:gd name="connsiteX2" fmla="*/ 544695 w 606580"/>
              <a:gd name="connsiteY2" fmla="*/ 519079 h 605592"/>
              <a:gd name="connsiteX3" fmla="*/ 383735 w 606580"/>
              <a:gd name="connsiteY3" fmla="*/ 519079 h 605592"/>
              <a:gd name="connsiteX4" fmla="*/ 55676 w 606580"/>
              <a:gd name="connsiteY4" fmla="*/ 438775 h 605592"/>
              <a:gd name="connsiteX5" fmla="*/ 303360 w 606580"/>
              <a:gd name="connsiteY5" fmla="*/ 438775 h 605592"/>
              <a:gd name="connsiteX6" fmla="*/ 303360 w 606580"/>
              <a:gd name="connsiteY6" fmla="*/ 463473 h 605592"/>
              <a:gd name="connsiteX7" fmla="*/ 55676 w 606580"/>
              <a:gd name="connsiteY7" fmla="*/ 463473 h 605592"/>
              <a:gd name="connsiteX8" fmla="*/ 383735 w 606580"/>
              <a:gd name="connsiteY8" fmla="*/ 420217 h 605592"/>
              <a:gd name="connsiteX9" fmla="*/ 544695 w 606580"/>
              <a:gd name="connsiteY9" fmla="*/ 420217 h 605592"/>
              <a:gd name="connsiteX10" fmla="*/ 544695 w 606580"/>
              <a:gd name="connsiteY10" fmla="*/ 444985 h 605592"/>
              <a:gd name="connsiteX11" fmla="*/ 383735 w 606580"/>
              <a:gd name="connsiteY11" fmla="*/ 444985 h 605592"/>
              <a:gd name="connsiteX12" fmla="*/ 55676 w 606580"/>
              <a:gd name="connsiteY12" fmla="*/ 377031 h 605592"/>
              <a:gd name="connsiteX13" fmla="*/ 303360 w 606580"/>
              <a:gd name="connsiteY13" fmla="*/ 377031 h 605592"/>
              <a:gd name="connsiteX14" fmla="*/ 303360 w 606580"/>
              <a:gd name="connsiteY14" fmla="*/ 401658 h 605592"/>
              <a:gd name="connsiteX15" fmla="*/ 55676 w 606580"/>
              <a:gd name="connsiteY15" fmla="*/ 401658 h 605592"/>
              <a:gd name="connsiteX16" fmla="*/ 383735 w 606580"/>
              <a:gd name="connsiteY16" fmla="*/ 346053 h 605592"/>
              <a:gd name="connsiteX17" fmla="*/ 544695 w 606580"/>
              <a:gd name="connsiteY17" fmla="*/ 346053 h 605592"/>
              <a:gd name="connsiteX18" fmla="*/ 544695 w 606580"/>
              <a:gd name="connsiteY18" fmla="*/ 370821 h 605592"/>
              <a:gd name="connsiteX19" fmla="*/ 383735 w 606580"/>
              <a:gd name="connsiteY19" fmla="*/ 370821 h 605592"/>
              <a:gd name="connsiteX20" fmla="*/ 55676 w 606580"/>
              <a:gd name="connsiteY20" fmla="*/ 315145 h 605592"/>
              <a:gd name="connsiteX21" fmla="*/ 303360 w 606580"/>
              <a:gd name="connsiteY21" fmla="*/ 315145 h 605592"/>
              <a:gd name="connsiteX22" fmla="*/ 303360 w 606580"/>
              <a:gd name="connsiteY22" fmla="*/ 339913 h 605592"/>
              <a:gd name="connsiteX23" fmla="*/ 55676 w 606580"/>
              <a:gd name="connsiteY23" fmla="*/ 339913 h 605592"/>
              <a:gd name="connsiteX24" fmla="*/ 383735 w 606580"/>
              <a:gd name="connsiteY24" fmla="*/ 271888 h 605592"/>
              <a:gd name="connsiteX25" fmla="*/ 544695 w 606580"/>
              <a:gd name="connsiteY25" fmla="*/ 271888 h 605592"/>
              <a:gd name="connsiteX26" fmla="*/ 544695 w 606580"/>
              <a:gd name="connsiteY26" fmla="*/ 296656 h 605592"/>
              <a:gd name="connsiteX27" fmla="*/ 383735 w 606580"/>
              <a:gd name="connsiteY27" fmla="*/ 296656 h 605592"/>
              <a:gd name="connsiteX28" fmla="*/ 55676 w 606580"/>
              <a:gd name="connsiteY28" fmla="*/ 253330 h 605592"/>
              <a:gd name="connsiteX29" fmla="*/ 303360 w 606580"/>
              <a:gd name="connsiteY29" fmla="*/ 253330 h 605592"/>
              <a:gd name="connsiteX30" fmla="*/ 303360 w 606580"/>
              <a:gd name="connsiteY30" fmla="*/ 278098 h 605592"/>
              <a:gd name="connsiteX31" fmla="*/ 55676 w 606580"/>
              <a:gd name="connsiteY31" fmla="*/ 278098 h 605592"/>
              <a:gd name="connsiteX32" fmla="*/ 383735 w 606580"/>
              <a:gd name="connsiteY32" fmla="*/ 197724 h 605592"/>
              <a:gd name="connsiteX33" fmla="*/ 544695 w 606580"/>
              <a:gd name="connsiteY33" fmla="*/ 197724 h 605592"/>
              <a:gd name="connsiteX34" fmla="*/ 544695 w 606580"/>
              <a:gd name="connsiteY34" fmla="*/ 222492 h 605592"/>
              <a:gd name="connsiteX35" fmla="*/ 383735 w 606580"/>
              <a:gd name="connsiteY35" fmla="*/ 222492 h 605592"/>
              <a:gd name="connsiteX36" fmla="*/ 55676 w 606580"/>
              <a:gd name="connsiteY36" fmla="*/ 179165 h 605592"/>
              <a:gd name="connsiteX37" fmla="*/ 136191 w 606580"/>
              <a:gd name="connsiteY37" fmla="*/ 179165 h 605592"/>
              <a:gd name="connsiteX38" fmla="*/ 136191 w 606580"/>
              <a:gd name="connsiteY38" fmla="*/ 203933 h 605592"/>
              <a:gd name="connsiteX39" fmla="*/ 55676 w 606580"/>
              <a:gd name="connsiteY39" fmla="*/ 203933 h 605592"/>
              <a:gd name="connsiteX40" fmla="*/ 55676 w 606580"/>
              <a:gd name="connsiteY40" fmla="*/ 129770 h 605592"/>
              <a:gd name="connsiteX41" fmla="*/ 136191 w 606580"/>
              <a:gd name="connsiteY41" fmla="*/ 129770 h 605592"/>
              <a:gd name="connsiteX42" fmla="*/ 136191 w 606580"/>
              <a:gd name="connsiteY42" fmla="*/ 154538 h 605592"/>
              <a:gd name="connsiteX43" fmla="*/ 55676 w 606580"/>
              <a:gd name="connsiteY43" fmla="*/ 154538 h 605592"/>
              <a:gd name="connsiteX44" fmla="*/ 263040 w 606580"/>
              <a:gd name="connsiteY44" fmla="*/ 116335 h 605592"/>
              <a:gd name="connsiteX45" fmla="*/ 263040 w 606580"/>
              <a:gd name="connsiteY45" fmla="*/ 169914 h 605592"/>
              <a:gd name="connsiteX46" fmla="*/ 316707 w 606580"/>
              <a:gd name="connsiteY46" fmla="*/ 169914 h 605592"/>
              <a:gd name="connsiteX47" fmla="*/ 24791 w 606580"/>
              <a:gd name="connsiteY47" fmla="*/ 98908 h 605592"/>
              <a:gd name="connsiteX48" fmla="*/ 24791 w 606580"/>
              <a:gd name="connsiteY48" fmla="*/ 512895 h 605592"/>
              <a:gd name="connsiteX49" fmla="*/ 334255 w 606580"/>
              <a:gd name="connsiteY49" fmla="*/ 512895 h 605592"/>
              <a:gd name="connsiteX50" fmla="*/ 334255 w 606580"/>
              <a:gd name="connsiteY50" fmla="*/ 194664 h 605592"/>
              <a:gd name="connsiteX51" fmla="*/ 250691 w 606580"/>
              <a:gd name="connsiteY51" fmla="*/ 194664 h 605592"/>
              <a:gd name="connsiteX52" fmla="*/ 238342 w 606580"/>
              <a:gd name="connsiteY52" fmla="*/ 182336 h 605592"/>
              <a:gd name="connsiteX53" fmla="*/ 238342 w 606580"/>
              <a:gd name="connsiteY53" fmla="*/ 98908 h 605592"/>
              <a:gd name="connsiteX54" fmla="*/ 482813 w 606580"/>
              <a:gd name="connsiteY54" fmla="*/ 42177 h 605592"/>
              <a:gd name="connsiteX55" fmla="*/ 482813 w 606580"/>
              <a:gd name="connsiteY55" fmla="*/ 123565 h 605592"/>
              <a:gd name="connsiteX56" fmla="*/ 564334 w 606580"/>
              <a:gd name="connsiteY56" fmla="*/ 123565 h 605592"/>
              <a:gd name="connsiteX57" fmla="*/ 148558 w 606580"/>
              <a:gd name="connsiteY57" fmla="*/ 24750 h 605592"/>
              <a:gd name="connsiteX58" fmla="*/ 148558 w 606580"/>
              <a:gd name="connsiteY58" fmla="*/ 74158 h 605592"/>
              <a:gd name="connsiteX59" fmla="*/ 250691 w 606580"/>
              <a:gd name="connsiteY59" fmla="*/ 74158 h 605592"/>
              <a:gd name="connsiteX60" fmla="*/ 259419 w 606580"/>
              <a:gd name="connsiteY60" fmla="*/ 77773 h 605592"/>
              <a:gd name="connsiteX61" fmla="*/ 355425 w 606580"/>
              <a:gd name="connsiteY61" fmla="*/ 173529 h 605592"/>
              <a:gd name="connsiteX62" fmla="*/ 359046 w 606580"/>
              <a:gd name="connsiteY62" fmla="*/ 182336 h 605592"/>
              <a:gd name="connsiteX63" fmla="*/ 359046 w 606580"/>
              <a:gd name="connsiteY63" fmla="*/ 525316 h 605592"/>
              <a:gd name="connsiteX64" fmla="*/ 346604 w 606580"/>
              <a:gd name="connsiteY64" fmla="*/ 537645 h 605592"/>
              <a:gd name="connsiteX65" fmla="*/ 148558 w 606580"/>
              <a:gd name="connsiteY65" fmla="*/ 537645 h 605592"/>
              <a:gd name="connsiteX66" fmla="*/ 148558 w 606580"/>
              <a:gd name="connsiteY66" fmla="*/ 580935 h 605592"/>
              <a:gd name="connsiteX67" fmla="*/ 581882 w 606580"/>
              <a:gd name="connsiteY67" fmla="*/ 580935 h 605592"/>
              <a:gd name="connsiteX68" fmla="*/ 581882 w 606580"/>
              <a:gd name="connsiteY68" fmla="*/ 148316 h 605592"/>
              <a:gd name="connsiteX69" fmla="*/ 470464 w 606580"/>
              <a:gd name="connsiteY69" fmla="*/ 148316 h 605592"/>
              <a:gd name="connsiteX70" fmla="*/ 458022 w 606580"/>
              <a:gd name="connsiteY70" fmla="*/ 135987 h 605592"/>
              <a:gd name="connsiteX71" fmla="*/ 458022 w 606580"/>
              <a:gd name="connsiteY71" fmla="*/ 24750 h 605592"/>
              <a:gd name="connsiteX72" fmla="*/ 136209 w 606580"/>
              <a:gd name="connsiteY72" fmla="*/ 0 h 605592"/>
              <a:gd name="connsiteX73" fmla="*/ 470464 w 606580"/>
              <a:gd name="connsiteY73" fmla="*/ 0 h 605592"/>
              <a:gd name="connsiteX74" fmla="*/ 479192 w 606580"/>
              <a:gd name="connsiteY74" fmla="*/ 3615 h 605592"/>
              <a:gd name="connsiteX75" fmla="*/ 602959 w 606580"/>
              <a:gd name="connsiteY75" fmla="*/ 127181 h 605592"/>
              <a:gd name="connsiteX76" fmla="*/ 606580 w 606580"/>
              <a:gd name="connsiteY76" fmla="*/ 135987 h 605592"/>
              <a:gd name="connsiteX77" fmla="*/ 606580 w 606580"/>
              <a:gd name="connsiteY77" fmla="*/ 593263 h 605592"/>
              <a:gd name="connsiteX78" fmla="*/ 594231 w 606580"/>
              <a:gd name="connsiteY78" fmla="*/ 605592 h 605592"/>
              <a:gd name="connsiteX79" fmla="*/ 136209 w 606580"/>
              <a:gd name="connsiteY79" fmla="*/ 605592 h 605592"/>
              <a:gd name="connsiteX80" fmla="*/ 123767 w 606580"/>
              <a:gd name="connsiteY80" fmla="*/ 593263 h 605592"/>
              <a:gd name="connsiteX81" fmla="*/ 123767 w 606580"/>
              <a:gd name="connsiteY81" fmla="*/ 537645 h 605592"/>
              <a:gd name="connsiteX82" fmla="*/ 12349 w 606580"/>
              <a:gd name="connsiteY82" fmla="*/ 537645 h 605592"/>
              <a:gd name="connsiteX83" fmla="*/ 0 w 606580"/>
              <a:gd name="connsiteY83" fmla="*/ 525316 h 605592"/>
              <a:gd name="connsiteX84" fmla="*/ 0 w 606580"/>
              <a:gd name="connsiteY84" fmla="*/ 86487 h 605592"/>
              <a:gd name="connsiteX85" fmla="*/ 12349 w 606580"/>
              <a:gd name="connsiteY85" fmla="*/ 74158 h 605592"/>
              <a:gd name="connsiteX86" fmla="*/ 123767 w 606580"/>
              <a:gd name="connsiteY86" fmla="*/ 74158 h 605592"/>
              <a:gd name="connsiteX87" fmla="*/ 123767 w 606580"/>
              <a:gd name="connsiteY87" fmla="*/ 12329 h 605592"/>
              <a:gd name="connsiteX88" fmla="*/ 136209 w 606580"/>
              <a:gd name="connsiteY88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6580" h="605592">
                <a:moveTo>
                  <a:pt x="383735" y="494381"/>
                </a:moveTo>
                <a:lnTo>
                  <a:pt x="544695" y="494381"/>
                </a:lnTo>
                <a:lnTo>
                  <a:pt x="544695" y="519079"/>
                </a:lnTo>
                <a:lnTo>
                  <a:pt x="383735" y="519079"/>
                </a:lnTo>
                <a:close/>
                <a:moveTo>
                  <a:pt x="55676" y="438775"/>
                </a:moveTo>
                <a:lnTo>
                  <a:pt x="303360" y="438775"/>
                </a:lnTo>
                <a:lnTo>
                  <a:pt x="303360" y="463473"/>
                </a:lnTo>
                <a:lnTo>
                  <a:pt x="55676" y="463473"/>
                </a:lnTo>
                <a:close/>
                <a:moveTo>
                  <a:pt x="383735" y="420217"/>
                </a:moveTo>
                <a:lnTo>
                  <a:pt x="544695" y="420217"/>
                </a:lnTo>
                <a:lnTo>
                  <a:pt x="544695" y="444985"/>
                </a:lnTo>
                <a:lnTo>
                  <a:pt x="383735" y="444985"/>
                </a:lnTo>
                <a:close/>
                <a:moveTo>
                  <a:pt x="55676" y="377031"/>
                </a:moveTo>
                <a:lnTo>
                  <a:pt x="303360" y="377031"/>
                </a:lnTo>
                <a:lnTo>
                  <a:pt x="303360" y="401658"/>
                </a:lnTo>
                <a:lnTo>
                  <a:pt x="55676" y="401658"/>
                </a:lnTo>
                <a:close/>
                <a:moveTo>
                  <a:pt x="383735" y="346053"/>
                </a:moveTo>
                <a:lnTo>
                  <a:pt x="544695" y="346053"/>
                </a:lnTo>
                <a:lnTo>
                  <a:pt x="544695" y="370821"/>
                </a:lnTo>
                <a:lnTo>
                  <a:pt x="383735" y="370821"/>
                </a:lnTo>
                <a:close/>
                <a:moveTo>
                  <a:pt x="55676" y="315145"/>
                </a:moveTo>
                <a:lnTo>
                  <a:pt x="303360" y="315145"/>
                </a:lnTo>
                <a:lnTo>
                  <a:pt x="303360" y="339913"/>
                </a:lnTo>
                <a:lnTo>
                  <a:pt x="55676" y="339913"/>
                </a:lnTo>
                <a:close/>
                <a:moveTo>
                  <a:pt x="383735" y="271888"/>
                </a:moveTo>
                <a:lnTo>
                  <a:pt x="544695" y="271888"/>
                </a:lnTo>
                <a:lnTo>
                  <a:pt x="544695" y="296656"/>
                </a:lnTo>
                <a:lnTo>
                  <a:pt x="383735" y="296656"/>
                </a:lnTo>
                <a:close/>
                <a:moveTo>
                  <a:pt x="55676" y="253330"/>
                </a:moveTo>
                <a:lnTo>
                  <a:pt x="303360" y="253330"/>
                </a:lnTo>
                <a:lnTo>
                  <a:pt x="303360" y="278098"/>
                </a:lnTo>
                <a:lnTo>
                  <a:pt x="55676" y="278098"/>
                </a:lnTo>
                <a:close/>
                <a:moveTo>
                  <a:pt x="383735" y="197724"/>
                </a:moveTo>
                <a:lnTo>
                  <a:pt x="544695" y="197724"/>
                </a:lnTo>
                <a:lnTo>
                  <a:pt x="544695" y="222492"/>
                </a:lnTo>
                <a:lnTo>
                  <a:pt x="383735" y="222492"/>
                </a:lnTo>
                <a:close/>
                <a:moveTo>
                  <a:pt x="55676" y="179165"/>
                </a:moveTo>
                <a:lnTo>
                  <a:pt x="136191" y="179165"/>
                </a:lnTo>
                <a:lnTo>
                  <a:pt x="136191" y="203933"/>
                </a:lnTo>
                <a:lnTo>
                  <a:pt x="55676" y="203933"/>
                </a:lnTo>
                <a:close/>
                <a:moveTo>
                  <a:pt x="55676" y="129770"/>
                </a:moveTo>
                <a:lnTo>
                  <a:pt x="136191" y="129770"/>
                </a:lnTo>
                <a:lnTo>
                  <a:pt x="136191" y="154538"/>
                </a:lnTo>
                <a:lnTo>
                  <a:pt x="55676" y="154538"/>
                </a:lnTo>
                <a:close/>
                <a:moveTo>
                  <a:pt x="263040" y="116335"/>
                </a:moveTo>
                <a:lnTo>
                  <a:pt x="263040" y="169914"/>
                </a:lnTo>
                <a:lnTo>
                  <a:pt x="316707" y="169914"/>
                </a:lnTo>
                <a:close/>
                <a:moveTo>
                  <a:pt x="24791" y="98908"/>
                </a:moveTo>
                <a:lnTo>
                  <a:pt x="24791" y="512895"/>
                </a:lnTo>
                <a:lnTo>
                  <a:pt x="334255" y="512895"/>
                </a:lnTo>
                <a:lnTo>
                  <a:pt x="334255" y="194664"/>
                </a:lnTo>
                <a:lnTo>
                  <a:pt x="250691" y="194664"/>
                </a:lnTo>
                <a:cubicBezTo>
                  <a:pt x="243820" y="194664"/>
                  <a:pt x="238342" y="189103"/>
                  <a:pt x="238342" y="182336"/>
                </a:cubicBezTo>
                <a:lnTo>
                  <a:pt x="238342" y="98908"/>
                </a:lnTo>
                <a:close/>
                <a:moveTo>
                  <a:pt x="482813" y="42177"/>
                </a:moveTo>
                <a:lnTo>
                  <a:pt x="482813" y="123565"/>
                </a:lnTo>
                <a:lnTo>
                  <a:pt x="564334" y="123565"/>
                </a:lnTo>
                <a:close/>
                <a:moveTo>
                  <a:pt x="148558" y="24750"/>
                </a:moveTo>
                <a:lnTo>
                  <a:pt x="148558" y="74158"/>
                </a:lnTo>
                <a:lnTo>
                  <a:pt x="250691" y="74158"/>
                </a:lnTo>
                <a:cubicBezTo>
                  <a:pt x="253941" y="74158"/>
                  <a:pt x="257098" y="75456"/>
                  <a:pt x="259419" y="77773"/>
                </a:cubicBezTo>
                <a:lnTo>
                  <a:pt x="355425" y="173529"/>
                </a:lnTo>
                <a:cubicBezTo>
                  <a:pt x="357746" y="175847"/>
                  <a:pt x="359046" y="178999"/>
                  <a:pt x="359046" y="182336"/>
                </a:cubicBezTo>
                <a:lnTo>
                  <a:pt x="359046" y="525316"/>
                </a:lnTo>
                <a:cubicBezTo>
                  <a:pt x="359046" y="532083"/>
                  <a:pt x="353475" y="537645"/>
                  <a:pt x="346604" y="537645"/>
                </a:cubicBezTo>
                <a:lnTo>
                  <a:pt x="148558" y="537645"/>
                </a:lnTo>
                <a:lnTo>
                  <a:pt x="148558" y="580935"/>
                </a:lnTo>
                <a:lnTo>
                  <a:pt x="581882" y="580935"/>
                </a:lnTo>
                <a:lnTo>
                  <a:pt x="581882" y="148316"/>
                </a:lnTo>
                <a:lnTo>
                  <a:pt x="470464" y="148316"/>
                </a:lnTo>
                <a:cubicBezTo>
                  <a:pt x="463593" y="148316"/>
                  <a:pt x="458022" y="142754"/>
                  <a:pt x="458022" y="135987"/>
                </a:cubicBezTo>
                <a:lnTo>
                  <a:pt x="458022" y="24750"/>
                </a:lnTo>
                <a:close/>
                <a:moveTo>
                  <a:pt x="136209" y="0"/>
                </a:moveTo>
                <a:lnTo>
                  <a:pt x="470464" y="0"/>
                </a:lnTo>
                <a:cubicBezTo>
                  <a:pt x="473621" y="0"/>
                  <a:pt x="476778" y="1298"/>
                  <a:pt x="479192" y="3615"/>
                </a:cubicBezTo>
                <a:lnTo>
                  <a:pt x="602959" y="127181"/>
                </a:lnTo>
                <a:cubicBezTo>
                  <a:pt x="605373" y="129591"/>
                  <a:pt x="606580" y="132743"/>
                  <a:pt x="606580" y="135987"/>
                </a:cubicBezTo>
                <a:lnTo>
                  <a:pt x="606580" y="593263"/>
                </a:lnTo>
                <a:cubicBezTo>
                  <a:pt x="606580" y="600123"/>
                  <a:pt x="601102" y="605592"/>
                  <a:pt x="594231" y="605592"/>
                </a:cubicBezTo>
                <a:lnTo>
                  <a:pt x="136209" y="605592"/>
                </a:lnTo>
                <a:cubicBezTo>
                  <a:pt x="129338" y="605592"/>
                  <a:pt x="123767" y="600123"/>
                  <a:pt x="123767" y="593263"/>
                </a:cubicBezTo>
                <a:lnTo>
                  <a:pt x="123767" y="537645"/>
                </a:lnTo>
                <a:lnTo>
                  <a:pt x="12349" y="537645"/>
                </a:lnTo>
                <a:cubicBezTo>
                  <a:pt x="5571" y="537645"/>
                  <a:pt x="0" y="532083"/>
                  <a:pt x="0" y="525316"/>
                </a:cubicBezTo>
                <a:lnTo>
                  <a:pt x="0" y="86487"/>
                </a:lnTo>
                <a:cubicBezTo>
                  <a:pt x="0" y="79720"/>
                  <a:pt x="5571" y="74158"/>
                  <a:pt x="12349" y="74158"/>
                </a:cubicBezTo>
                <a:lnTo>
                  <a:pt x="123767" y="74158"/>
                </a:lnTo>
                <a:lnTo>
                  <a:pt x="123767" y="12329"/>
                </a:lnTo>
                <a:cubicBezTo>
                  <a:pt x="123767" y="5562"/>
                  <a:pt x="129338" y="0"/>
                  <a:pt x="13620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" name="out-of-basket-commercial-symbol_49779"/>
          <p:cNvSpPr>
            <a:spLocks noChangeAspect="1"/>
          </p:cNvSpPr>
          <p:nvPr/>
        </p:nvSpPr>
        <p:spPr bwMode="auto">
          <a:xfrm>
            <a:off x="1576737" y="5070034"/>
            <a:ext cx="439353" cy="438689"/>
          </a:xfrm>
          <a:custGeom>
            <a:avLst/>
            <a:gdLst>
              <a:gd name="connsiteX0" fmla="*/ 321849 w 607639"/>
              <a:gd name="connsiteY0" fmla="*/ 323331 h 606722"/>
              <a:gd name="connsiteX1" fmla="*/ 351980 w 607639"/>
              <a:gd name="connsiteY1" fmla="*/ 354089 h 606722"/>
              <a:gd name="connsiteX2" fmla="*/ 321849 w 607639"/>
              <a:gd name="connsiteY2" fmla="*/ 384935 h 606722"/>
              <a:gd name="connsiteX3" fmla="*/ 527267 w 607639"/>
              <a:gd name="connsiteY3" fmla="*/ 307582 h 606722"/>
              <a:gd name="connsiteX4" fmla="*/ 460691 w 607639"/>
              <a:gd name="connsiteY4" fmla="*/ 374058 h 606722"/>
              <a:gd name="connsiteX5" fmla="*/ 486147 w 607639"/>
              <a:gd name="connsiteY5" fmla="*/ 399564 h 606722"/>
              <a:gd name="connsiteX6" fmla="*/ 509199 w 607639"/>
              <a:gd name="connsiteY6" fmla="*/ 376546 h 606722"/>
              <a:gd name="connsiteX7" fmla="*/ 509199 w 607639"/>
              <a:gd name="connsiteY7" fmla="*/ 427558 h 606722"/>
              <a:gd name="connsiteX8" fmla="*/ 416100 w 607639"/>
              <a:gd name="connsiteY8" fmla="*/ 520428 h 606722"/>
              <a:gd name="connsiteX9" fmla="*/ 191450 w 607639"/>
              <a:gd name="connsiteY9" fmla="*/ 520428 h 606722"/>
              <a:gd name="connsiteX10" fmla="*/ 98351 w 607639"/>
              <a:gd name="connsiteY10" fmla="*/ 427558 h 606722"/>
              <a:gd name="connsiteX11" fmla="*/ 98351 w 607639"/>
              <a:gd name="connsiteY11" fmla="*/ 345086 h 606722"/>
              <a:gd name="connsiteX12" fmla="*/ 62304 w 607639"/>
              <a:gd name="connsiteY12" fmla="*/ 345086 h 606722"/>
              <a:gd name="connsiteX13" fmla="*/ 62304 w 607639"/>
              <a:gd name="connsiteY13" fmla="*/ 427558 h 606722"/>
              <a:gd name="connsiteX14" fmla="*/ 191450 w 607639"/>
              <a:gd name="connsiteY14" fmla="*/ 556510 h 606722"/>
              <a:gd name="connsiteX15" fmla="*/ 416100 w 607639"/>
              <a:gd name="connsiteY15" fmla="*/ 556510 h 606722"/>
              <a:gd name="connsiteX16" fmla="*/ 545335 w 607639"/>
              <a:gd name="connsiteY16" fmla="*/ 427558 h 606722"/>
              <a:gd name="connsiteX17" fmla="*/ 545335 w 607639"/>
              <a:gd name="connsiteY17" fmla="*/ 376546 h 606722"/>
              <a:gd name="connsiteX18" fmla="*/ 568388 w 607639"/>
              <a:gd name="connsiteY18" fmla="*/ 399564 h 606722"/>
              <a:gd name="connsiteX19" fmla="*/ 593843 w 607639"/>
              <a:gd name="connsiteY19" fmla="*/ 374058 h 606722"/>
              <a:gd name="connsiteX20" fmla="*/ 285790 w 607639"/>
              <a:gd name="connsiteY20" fmla="*/ 222987 h 606722"/>
              <a:gd name="connsiteX21" fmla="*/ 285790 w 607639"/>
              <a:gd name="connsiteY21" fmla="*/ 284450 h 606722"/>
              <a:gd name="connsiteX22" fmla="*/ 255588 w 607639"/>
              <a:gd name="connsiteY22" fmla="*/ 253718 h 606722"/>
              <a:gd name="connsiteX23" fmla="*/ 285790 w 607639"/>
              <a:gd name="connsiteY23" fmla="*/ 222987 h 606722"/>
              <a:gd name="connsiteX24" fmla="*/ 285796 w 607639"/>
              <a:gd name="connsiteY24" fmla="*/ 161034 h 606722"/>
              <a:gd name="connsiteX25" fmla="*/ 285796 w 607639"/>
              <a:gd name="connsiteY25" fmla="*/ 186629 h 606722"/>
              <a:gd name="connsiteX26" fmla="*/ 219576 w 607639"/>
              <a:gd name="connsiteY26" fmla="*/ 253727 h 606722"/>
              <a:gd name="connsiteX27" fmla="*/ 285796 w 607639"/>
              <a:gd name="connsiteY27" fmla="*/ 320824 h 606722"/>
              <a:gd name="connsiteX28" fmla="*/ 285796 w 607639"/>
              <a:gd name="connsiteY28" fmla="*/ 384900 h 606722"/>
              <a:gd name="connsiteX29" fmla="*/ 255623 w 607639"/>
              <a:gd name="connsiteY29" fmla="*/ 354062 h 606722"/>
              <a:gd name="connsiteX30" fmla="*/ 219576 w 607639"/>
              <a:gd name="connsiteY30" fmla="*/ 354062 h 606722"/>
              <a:gd name="connsiteX31" fmla="*/ 285796 w 607639"/>
              <a:gd name="connsiteY31" fmla="*/ 421248 h 606722"/>
              <a:gd name="connsiteX32" fmla="*/ 285796 w 607639"/>
              <a:gd name="connsiteY32" fmla="*/ 446843 h 606722"/>
              <a:gd name="connsiteX33" fmla="*/ 321843 w 607639"/>
              <a:gd name="connsiteY33" fmla="*/ 446843 h 606722"/>
              <a:gd name="connsiteX34" fmla="*/ 321843 w 607639"/>
              <a:gd name="connsiteY34" fmla="*/ 421248 h 606722"/>
              <a:gd name="connsiteX35" fmla="*/ 388063 w 607639"/>
              <a:gd name="connsiteY35" fmla="*/ 354062 h 606722"/>
              <a:gd name="connsiteX36" fmla="*/ 321843 w 607639"/>
              <a:gd name="connsiteY36" fmla="*/ 286964 h 606722"/>
              <a:gd name="connsiteX37" fmla="*/ 321843 w 607639"/>
              <a:gd name="connsiteY37" fmla="*/ 222977 h 606722"/>
              <a:gd name="connsiteX38" fmla="*/ 352016 w 607639"/>
              <a:gd name="connsiteY38" fmla="*/ 253727 h 606722"/>
              <a:gd name="connsiteX39" fmla="*/ 388063 w 607639"/>
              <a:gd name="connsiteY39" fmla="*/ 253727 h 606722"/>
              <a:gd name="connsiteX40" fmla="*/ 321843 w 607639"/>
              <a:gd name="connsiteY40" fmla="*/ 186629 h 606722"/>
              <a:gd name="connsiteX41" fmla="*/ 321843 w 607639"/>
              <a:gd name="connsiteY41" fmla="*/ 161034 h 606722"/>
              <a:gd name="connsiteX42" fmla="*/ 191450 w 607639"/>
              <a:gd name="connsiteY42" fmla="*/ 50212 h 606722"/>
              <a:gd name="connsiteX43" fmla="*/ 62304 w 607639"/>
              <a:gd name="connsiteY43" fmla="*/ 179164 h 606722"/>
              <a:gd name="connsiteX44" fmla="*/ 62304 w 607639"/>
              <a:gd name="connsiteY44" fmla="*/ 240040 h 606722"/>
              <a:gd name="connsiteX45" fmla="*/ 39251 w 607639"/>
              <a:gd name="connsiteY45" fmla="*/ 217023 h 606722"/>
              <a:gd name="connsiteX46" fmla="*/ 13707 w 607639"/>
              <a:gd name="connsiteY46" fmla="*/ 242529 h 606722"/>
              <a:gd name="connsiteX47" fmla="*/ 80372 w 607639"/>
              <a:gd name="connsiteY47" fmla="*/ 309004 h 606722"/>
              <a:gd name="connsiteX48" fmla="*/ 146948 w 607639"/>
              <a:gd name="connsiteY48" fmla="*/ 242529 h 606722"/>
              <a:gd name="connsiteX49" fmla="*/ 121403 w 607639"/>
              <a:gd name="connsiteY49" fmla="*/ 217023 h 606722"/>
              <a:gd name="connsiteX50" fmla="*/ 98351 w 607639"/>
              <a:gd name="connsiteY50" fmla="*/ 240040 h 606722"/>
              <a:gd name="connsiteX51" fmla="*/ 98351 w 607639"/>
              <a:gd name="connsiteY51" fmla="*/ 179164 h 606722"/>
              <a:gd name="connsiteX52" fmla="*/ 191450 w 607639"/>
              <a:gd name="connsiteY52" fmla="*/ 86205 h 606722"/>
              <a:gd name="connsiteX53" fmla="*/ 416100 w 607639"/>
              <a:gd name="connsiteY53" fmla="*/ 86205 h 606722"/>
              <a:gd name="connsiteX54" fmla="*/ 509199 w 607639"/>
              <a:gd name="connsiteY54" fmla="*/ 179164 h 606722"/>
              <a:gd name="connsiteX55" fmla="*/ 509199 w 607639"/>
              <a:gd name="connsiteY55" fmla="*/ 271501 h 606722"/>
              <a:gd name="connsiteX56" fmla="*/ 545335 w 607639"/>
              <a:gd name="connsiteY56" fmla="*/ 271501 h 606722"/>
              <a:gd name="connsiteX57" fmla="*/ 545335 w 607639"/>
              <a:gd name="connsiteY57" fmla="*/ 179164 h 606722"/>
              <a:gd name="connsiteX58" fmla="*/ 416100 w 607639"/>
              <a:gd name="connsiteY58" fmla="*/ 50212 h 606722"/>
              <a:gd name="connsiteX59" fmla="*/ 0 w 607639"/>
              <a:gd name="connsiteY59" fmla="*/ 0 h 606722"/>
              <a:gd name="connsiteX60" fmla="*/ 607639 w 607639"/>
              <a:gd name="connsiteY60" fmla="*/ 0 h 606722"/>
              <a:gd name="connsiteX61" fmla="*/ 607639 w 607639"/>
              <a:gd name="connsiteY61" fmla="*/ 606722 h 606722"/>
              <a:gd name="connsiteX62" fmla="*/ 0 w 607639"/>
              <a:gd name="connsiteY62" fmla="*/ 606722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07639" h="606722">
                <a:moveTo>
                  <a:pt x="321849" y="323331"/>
                </a:moveTo>
                <a:cubicBezTo>
                  <a:pt x="351980" y="328576"/>
                  <a:pt x="351980" y="347333"/>
                  <a:pt x="351980" y="354089"/>
                </a:cubicBezTo>
                <a:cubicBezTo>
                  <a:pt x="351980" y="360934"/>
                  <a:pt x="351980" y="379601"/>
                  <a:pt x="321849" y="384935"/>
                </a:cubicBezTo>
                <a:close/>
                <a:moveTo>
                  <a:pt x="527267" y="307582"/>
                </a:moveTo>
                <a:lnTo>
                  <a:pt x="460691" y="374058"/>
                </a:lnTo>
                <a:lnTo>
                  <a:pt x="486147" y="399564"/>
                </a:lnTo>
                <a:lnTo>
                  <a:pt x="509199" y="376546"/>
                </a:lnTo>
                <a:lnTo>
                  <a:pt x="509199" y="427558"/>
                </a:lnTo>
                <a:cubicBezTo>
                  <a:pt x="509199" y="478748"/>
                  <a:pt x="467456" y="520428"/>
                  <a:pt x="416100" y="520428"/>
                </a:cubicBezTo>
                <a:lnTo>
                  <a:pt x="191450" y="520428"/>
                </a:lnTo>
                <a:cubicBezTo>
                  <a:pt x="140183" y="520428"/>
                  <a:pt x="98351" y="478748"/>
                  <a:pt x="98351" y="427558"/>
                </a:cubicBezTo>
                <a:lnTo>
                  <a:pt x="98351" y="345086"/>
                </a:lnTo>
                <a:lnTo>
                  <a:pt x="62304" y="345086"/>
                </a:lnTo>
                <a:lnTo>
                  <a:pt x="62304" y="427558"/>
                </a:lnTo>
                <a:cubicBezTo>
                  <a:pt x="62304" y="498655"/>
                  <a:pt x="120246" y="556510"/>
                  <a:pt x="191450" y="556510"/>
                </a:cubicBezTo>
                <a:lnTo>
                  <a:pt x="416100" y="556510"/>
                </a:lnTo>
                <a:cubicBezTo>
                  <a:pt x="487393" y="556510"/>
                  <a:pt x="545335" y="498655"/>
                  <a:pt x="545335" y="427558"/>
                </a:cubicBezTo>
                <a:lnTo>
                  <a:pt x="545335" y="376546"/>
                </a:lnTo>
                <a:lnTo>
                  <a:pt x="568388" y="399564"/>
                </a:lnTo>
                <a:lnTo>
                  <a:pt x="593843" y="374058"/>
                </a:lnTo>
                <a:close/>
                <a:moveTo>
                  <a:pt x="285790" y="222987"/>
                </a:moveTo>
                <a:lnTo>
                  <a:pt x="285790" y="284450"/>
                </a:lnTo>
                <a:cubicBezTo>
                  <a:pt x="255588" y="279210"/>
                  <a:pt x="255588" y="260469"/>
                  <a:pt x="255588" y="253718"/>
                </a:cubicBezTo>
                <a:cubicBezTo>
                  <a:pt x="255588" y="246879"/>
                  <a:pt x="255588" y="228227"/>
                  <a:pt x="285790" y="222987"/>
                </a:cubicBezTo>
                <a:close/>
                <a:moveTo>
                  <a:pt x="285796" y="161034"/>
                </a:moveTo>
                <a:lnTo>
                  <a:pt x="285796" y="186629"/>
                </a:lnTo>
                <a:cubicBezTo>
                  <a:pt x="243963" y="191872"/>
                  <a:pt x="219576" y="216134"/>
                  <a:pt x="219576" y="253727"/>
                </a:cubicBezTo>
                <a:cubicBezTo>
                  <a:pt x="219576" y="291319"/>
                  <a:pt x="243963" y="315581"/>
                  <a:pt x="285796" y="320824"/>
                </a:cubicBezTo>
                <a:lnTo>
                  <a:pt x="285796" y="384900"/>
                </a:lnTo>
                <a:cubicBezTo>
                  <a:pt x="255623" y="379568"/>
                  <a:pt x="255623" y="360905"/>
                  <a:pt x="255623" y="354062"/>
                </a:cubicBezTo>
                <a:lnTo>
                  <a:pt x="219576" y="354062"/>
                </a:lnTo>
                <a:cubicBezTo>
                  <a:pt x="219576" y="391654"/>
                  <a:pt x="243963" y="415916"/>
                  <a:pt x="285796" y="421248"/>
                </a:cubicBezTo>
                <a:lnTo>
                  <a:pt x="285796" y="446843"/>
                </a:lnTo>
                <a:lnTo>
                  <a:pt x="321843" y="446843"/>
                </a:lnTo>
                <a:lnTo>
                  <a:pt x="321843" y="421248"/>
                </a:lnTo>
                <a:cubicBezTo>
                  <a:pt x="363676" y="415916"/>
                  <a:pt x="388063" y="391654"/>
                  <a:pt x="388063" y="354062"/>
                </a:cubicBezTo>
                <a:cubicBezTo>
                  <a:pt x="388063" y="316469"/>
                  <a:pt x="363676" y="292296"/>
                  <a:pt x="321843" y="286964"/>
                </a:cubicBezTo>
                <a:lnTo>
                  <a:pt x="321843" y="222977"/>
                </a:lnTo>
                <a:cubicBezTo>
                  <a:pt x="352016" y="228221"/>
                  <a:pt x="352016" y="246883"/>
                  <a:pt x="352016" y="253727"/>
                </a:cubicBezTo>
                <a:lnTo>
                  <a:pt x="388063" y="253727"/>
                </a:lnTo>
                <a:cubicBezTo>
                  <a:pt x="388063" y="216134"/>
                  <a:pt x="363676" y="191872"/>
                  <a:pt x="321843" y="186629"/>
                </a:cubicBezTo>
                <a:lnTo>
                  <a:pt x="321843" y="161034"/>
                </a:lnTo>
                <a:close/>
                <a:moveTo>
                  <a:pt x="191450" y="50212"/>
                </a:moveTo>
                <a:cubicBezTo>
                  <a:pt x="120246" y="50212"/>
                  <a:pt x="62304" y="108067"/>
                  <a:pt x="62304" y="179164"/>
                </a:cubicBezTo>
                <a:lnTo>
                  <a:pt x="62304" y="240040"/>
                </a:lnTo>
                <a:lnTo>
                  <a:pt x="39251" y="217023"/>
                </a:lnTo>
                <a:lnTo>
                  <a:pt x="13707" y="242529"/>
                </a:lnTo>
                <a:lnTo>
                  <a:pt x="80372" y="309004"/>
                </a:lnTo>
                <a:lnTo>
                  <a:pt x="146948" y="242529"/>
                </a:lnTo>
                <a:lnTo>
                  <a:pt x="121403" y="217023"/>
                </a:lnTo>
                <a:lnTo>
                  <a:pt x="98351" y="240040"/>
                </a:lnTo>
                <a:lnTo>
                  <a:pt x="98351" y="179164"/>
                </a:lnTo>
                <a:cubicBezTo>
                  <a:pt x="98351" y="127885"/>
                  <a:pt x="140183" y="86205"/>
                  <a:pt x="191450" y="86205"/>
                </a:cubicBezTo>
                <a:lnTo>
                  <a:pt x="416100" y="86205"/>
                </a:lnTo>
                <a:cubicBezTo>
                  <a:pt x="467456" y="86205"/>
                  <a:pt x="509199" y="127885"/>
                  <a:pt x="509199" y="179164"/>
                </a:cubicBezTo>
                <a:lnTo>
                  <a:pt x="509199" y="271501"/>
                </a:lnTo>
                <a:lnTo>
                  <a:pt x="545335" y="271501"/>
                </a:lnTo>
                <a:lnTo>
                  <a:pt x="545335" y="179164"/>
                </a:lnTo>
                <a:cubicBezTo>
                  <a:pt x="545335" y="108067"/>
                  <a:pt x="487393" y="50212"/>
                  <a:pt x="416100" y="50212"/>
                </a:cubicBezTo>
                <a:close/>
                <a:moveTo>
                  <a:pt x="0" y="0"/>
                </a:moveTo>
                <a:lnTo>
                  <a:pt x="607639" y="0"/>
                </a:lnTo>
                <a:lnTo>
                  <a:pt x="607639" y="606722"/>
                </a:lnTo>
                <a:lnTo>
                  <a:pt x="0" y="60672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out-of-basket-commercial-symbol_49779"/>
          <p:cNvSpPr>
            <a:spLocks noChangeAspect="1"/>
          </p:cNvSpPr>
          <p:nvPr/>
        </p:nvSpPr>
        <p:spPr bwMode="auto">
          <a:xfrm>
            <a:off x="2281910" y="5069702"/>
            <a:ext cx="341328" cy="439353"/>
          </a:xfrm>
          <a:custGeom>
            <a:avLst/>
            <a:gdLst>
              <a:gd name="connsiteX0" fmla="*/ 399019 w 472013"/>
              <a:gd name="connsiteY0" fmla="*/ 168792 h 607568"/>
              <a:gd name="connsiteX1" fmla="*/ 469401 w 472013"/>
              <a:gd name="connsiteY1" fmla="*/ 239211 h 607568"/>
              <a:gd name="connsiteX2" fmla="*/ 469401 w 472013"/>
              <a:gd name="connsiteY2" fmla="*/ 352587 h 607568"/>
              <a:gd name="connsiteX3" fmla="*/ 468326 w 472013"/>
              <a:gd name="connsiteY3" fmla="*/ 358570 h 607568"/>
              <a:gd name="connsiteX4" fmla="*/ 444660 w 472013"/>
              <a:gd name="connsiteY4" fmla="*/ 423620 h 607568"/>
              <a:gd name="connsiteX5" fmla="*/ 444660 w 472013"/>
              <a:gd name="connsiteY5" fmla="*/ 590078 h 607568"/>
              <a:gd name="connsiteX6" fmla="*/ 427141 w 472013"/>
              <a:gd name="connsiteY6" fmla="*/ 607568 h 607568"/>
              <a:gd name="connsiteX7" fmla="*/ 346001 w 472013"/>
              <a:gd name="connsiteY7" fmla="*/ 607568 h 607568"/>
              <a:gd name="connsiteX8" fmla="*/ 328482 w 472013"/>
              <a:gd name="connsiteY8" fmla="*/ 590078 h 607568"/>
              <a:gd name="connsiteX9" fmla="*/ 328482 w 472013"/>
              <a:gd name="connsiteY9" fmla="*/ 239211 h 607568"/>
              <a:gd name="connsiteX10" fmla="*/ 399019 w 472013"/>
              <a:gd name="connsiteY10" fmla="*/ 168792 h 607568"/>
              <a:gd name="connsiteX11" fmla="*/ 64066 w 472013"/>
              <a:gd name="connsiteY11" fmla="*/ 166443 h 607568"/>
              <a:gd name="connsiteX12" fmla="*/ 69905 w 472013"/>
              <a:gd name="connsiteY12" fmla="*/ 170585 h 607568"/>
              <a:gd name="connsiteX13" fmla="*/ 111694 w 472013"/>
              <a:gd name="connsiteY13" fmla="*/ 285046 h 607568"/>
              <a:gd name="connsiteX14" fmla="*/ 125983 w 472013"/>
              <a:gd name="connsiteY14" fmla="*/ 285046 h 607568"/>
              <a:gd name="connsiteX15" fmla="*/ 167772 w 472013"/>
              <a:gd name="connsiteY15" fmla="*/ 170585 h 607568"/>
              <a:gd name="connsiteX16" fmla="*/ 175300 w 472013"/>
              <a:gd name="connsiteY16" fmla="*/ 166750 h 607568"/>
              <a:gd name="connsiteX17" fmla="*/ 195273 w 472013"/>
              <a:gd name="connsiteY17" fmla="*/ 172887 h 607568"/>
              <a:gd name="connsiteX18" fmla="*/ 195427 w 472013"/>
              <a:gd name="connsiteY18" fmla="*/ 172887 h 607568"/>
              <a:gd name="connsiteX19" fmla="*/ 237523 w 472013"/>
              <a:gd name="connsiteY19" fmla="*/ 231038 h 607568"/>
              <a:gd name="connsiteX20" fmla="*/ 237523 w 472013"/>
              <a:gd name="connsiteY20" fmla="*/ 352556 h 607568"/>
              <a:gd name="connsiteX21" fmla="*/ 236601 w 472013"/>
              <a:gd name="connsiteY21" fmla="*/ 355932 h 607568"/>
              <a:gd name="connsiteX22" fmla="*/ 192968 w 472013"/>
              <a:gd name="connsiteY22" fmla="*/ 422368 h 607568"/>
              <a:gd name="connsiteX23" fmla="*/ 192968 w 472013"/>
              <a:gd name="connsiteY23" fmla="*/ 590070 h 607568"/>
              <a:gd name="connsiteX24" fmla="*/ 186823 w 472013"/>
              <a:gd name="connsiteY24" fmla="*/ 596207 h 607568"/>
              <a:gd name="connsiteX25" fmla="*/ 50854 w 472013"/>
              <a:gd name="connsiteY25" fmla="*/ 596207 h 607568"/>
              <a:gd name="connsiteX26" fmla="*/ 44708 w 472013"/>
              <a:gd name="connsiteY26" fmla="*/ 590070 h 607568"/>
              <a:gd name="connsiteX27" fmla="*/ 44708 w 472013"/>
              <a:gd name="connsiteY27" fmla="*/ 422368 h 607568"/>
              <a:gd name="connsiteX28" fmla="*/ 1075 w 472013"/>
              <a:gd name="connsiteY28" fmla="*/ 355932 h 607568"/>
              <a:gd name="connsiteX29" fmla="*/ 0 w 472013"/>
              <a:gd name="connsiteY29" fmla="*/ 352556 h 607568"/>
              <a:gd name="connsiteX30" fmla="*/ 0 w 472013"/>
              <a:gd name="connsiteY30" fmla="*/ 231345 h 607568"/>
              <a:gd name="connsiteX31" fmla="*/ 42404 w 472013"/>
              <a:gd name="connsiteY31" fmla="*/ 172887 h 607568"/>
              <a:gd name="connsiteX32" fmla="*/ 62376 w 472013"/>
              <a:gd name="connsiteY32" fmla="*/ 166750 h 607568"/>
              <a:gd name="connsiteX33" fmla="*/ 64066 w 472013"/>
              <a:gd name="connsiteY33" fmla="*/ 166443 h 607568"/>
              <a:gd name="connsiteX34" fmla="*/ 110769 w 472013"/>
              <a:gd name="connsiteY34" fmla="*/ 161383 h 607568"/>
              <a:gd name="connsiteX35" fmla="*/ 128449 w 472013"/>
              <a:gd name="connsiteY35" fmla="*/ 161383 h 607568"/>
              <a:gd name="connsiteX36" fmla="*/ 134906 w 472013"/>
              <a:gd name="connsiteY36" fmla="*/ 164145 h 607568"/>
              <a:gd name="connsiteX37" fmla="*/ 135982 w 472013"/>
              <a:gd name="connsiteY37" fmla="*/ 173811 h 607568"/>
              <a:gd name="connsiteX38" fmla="*/ 126450 w 472013"/>
              <a:gd name="connsiteY38" fmla="*/ 188081 h 607568"/>
              <a:gd name="connsiteX39" fmla="*/ 130909 w 472013"/>
              <a:gd name="connsiteY39" fmla="*/ 225518 h 607568"/>
              <a:gd name="connsiteX40" fmla="*/ 122145 w 472013"/>
              <a:gd name="connsiteY40" fmla="*/ 248687 h 607568"/>
              <a:gd name="connsiteX41" fmla="*/ 117072 w 472013"/>
              <a:gd name="connsiteY41" fmla="*/ 248687 h 607568"/>
              <a:gd name="connsiteX42" fmla="*/ 108309 w 472013"/>
              <a:gd name="connsiteY42" fmla="*/ 225518 h 607568"/>
              <a:gd name="connsiteX43" fmla="*/ 112767 w 472013"/>
              <a:gd name="connsiteY43" fmla="*/ 188081 h 607568"/>
              <a:gd name="connsiteX44" fmla="*/ 103235 w 472013"/>
              <a:gd name="connsiteY44" fmla="*/ 173811 h 607568"/>
              <a:gd name="connsiteX45" fmla="*/ 104312 w 472013"/>
              <a:gd name="connsiteY45" fmla="*/ 164145 h 607568"/>
              <a:gd name="connsiteX46" fmla="*/ 110769 w 472013"/>
              <a:gd name="connsiteY46" fmla="*/ 161383 h 607568"/>
              <a:gd name="connsiteX47" fmla="*/ 402329 w 472013"/>
              <a:gd name="connsiteY47" fmla="*/ 0 h 607568"/>
              <a:gd name="connsiteX48" fmla="*/ 472013 w 472013"/>
              <a:gd name="connsiteY48" fmla="*/ 69578 h 607568"/>
              <a:gd name="connsiteX49" fmla="*/ 402329 w 472013"/>
              <a:gd name="connsiteY49" fmla="*/ 139156 h 607568"/>
              <a:gd name="connsiteX50" fmla="*/ 332645 w 472013"/>
              <a:gd name="connsiteY50" fmla="*/ 69578 h 607568"/>
              <a:gd name="connsiteX51" fmla="*/ 402329 w 472013"/>
              <a:gd name="connsiteY51" fmla="*/ 0 h 607568"/>
              <a:gd name="connsiteX52" fmla="*/ 118832 w 472013"/>
              <a:gd name="connsiteY52" fmla="*/ 0 h 607568"/>
              <a:gd name="connsiteX53" fmla="*/ 188480 w 472013"/>
              <a:gd name="connsiteY53" fmla="*/ 69578 h 607568"/>
              <a:gd name="connsiteX54" fmla="*/ 118832 w 472013"/>
              <a:gd name="connsiteY54" fmla="*/ 139156 h 607568"/>
              <a:gd name="connsiteX55" fmla="*/ 49184 w 472013"/>
              <a:gd name="connsiteY55" fmla="*/ 69578 h 607568"/>
              <a:gd name="connsiteX56" fmla="*/ 118832 w 472013"/>
              <a:gd name="connsiteY56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72013" h="607568">
                <a:moveTo>
                  <a:pt x="399019" y="168792"/>
                </a:moveTo>
                <a:cubicBezTo>
                  <a:pt x="437898" y="168792"/>
                  <a:pt x="469401" y="200243"/>
                  <a:pt x="469401" y="239211"/>
                </a:cubicBezTo>
                <a:lnTo>
                  <a:pt x="469401" y="352587"/>
                </a:lnTo>
                <a:cubicBezTo>
                  <a:pt x="469401" y="354735"/>
                  <a:pt x="469094" y="356729"/>
                  <a:pt x="468326" y="358570"/>
                </a:cubicBezTo>
                <a:lnTo>
                  <a:pt x="444660" y="423620"/>
                </a:lnTo>
                <a:lnTo>
                  <a:pt x="444660" y="590078"/>
                </a:lnTo>
                <a:cubicBezTo>
                  <a:pt x="444660" y="599744"/>
                  <a:pt x="436822" y="607568"/>
                  <a:pt x="427141" y="607568"/>
                </a:cubicBezTo>
                <a:lnTo>
                  <a:pt x="346001" y="607568"/>
                </a:lnTo>
                <a:cubicBezTo>
                  <a:pt x="336320" y="607568"/>
                  <a:pt x="328482" y="599744"/>
                  <a:pt x="328482" y="590078"/>
                </a:cubicBezTo>
                <a:lnTo>
                  <a:pt x="328482" y="239211"/>
                </a:lnTo>
                <a:cubicBezTo>
                  <a:pt x="328482" y="200243"/>
                  <a:pt x="359985" y="168792"/>
                  <a:pt x="399019" y="168792"/>
                </a:cubicBezTo>
                <a:close/>
                <a:moveTo>
                  <a:pt x="64066" y="166443"/>
                </a:moveTo>
                <a:cubicBezTo>
                  <a:pt x="66678" y="166443"/>
                  <a:pt x="68983" y="167977"/>
                  <a:pt x="69905" y="170585"/>
                </a:cubicBezTo>
                <a:lnTo>
                  <a:pt x="111694" y="285046"/>
                </a:lnTo>
                <a:cubicBezTo>
                  <a:pt x="114153" y="291644"/>
                  <a:pt x="123524" y="291644"/>
                  <a:pt x="125983" y="285046"/>
                </a:cubicBezTo>
                <a:lnTo>
                  <a:pt x="167772" y="170585"/>
                </a:lnTo>
                <a:cubicBezTo>
                  <a:pt x="168847" y="167363"/>
                  <a:pt x="172227" y="165829"/>
                  <a:pt x="175300" y="166750"/>
                </a:cubicBezTo>
                <a:lnTo>
                  <a:pt x="195273" y="172887"/>
                </a:lnTo>
                <a:lnTo>
                  <a:pt x="195427" y="172887"/>
                </a:lnTo>
                <a:cubicBezTo>
                  <a:pt x="220623" y="181172"/>
                  <a:pt x="237523" y="204647"/>
                  <a:pt x="237523" y="231038"/>
                </a:cubicBezTo>
                <a:lnTo>
                  <a:pt x="237523" y="352556"/>
                </a:lnTo>
                <a:cubicBezTo>
                  <a:pt x="237523" y="353784"/>
                  <a:pt x="237216" y="355011"/>
                  <a:pt x="236601" y="355932"/>
                </a:cubicBezTo>
                <a:lnTo>
                  <a:pt x="192968" y="422368"/>
                </a:lnTo>
                <a:lnTo>
                  <a:pt x="192968" y="590070"/>
                </a:lnTo>
                <a:cubicBezTo>
                  <a:pt x="192968" y="593445"/>
                  <a:pt x="190203" y="596207"/>
                  <a:pt x="186823" y="596207"/>
                </a:cubicBezTo>
                <a:lnTo>
                  <a:pt x="50854" y="596207"/>
                </a:lnTo>
                <a:cubicBezTo>
                  <a:pt x="47474" y="596207"/>
                  <a:pt x="44708" y="593445"/>
                  <a:pt x="44708" y="590070"/>
                </a:cubicBezTo>
                <a:lnTo>
                  <a:pt x="44708" y="422368"/>
                </a:lnTo>
                <a:lnTo>
                  <a:pt x="1075" y="355932"/>
                </a:lnTo>
                <a:cubicBezTo>
                  <a:pt x="461" y="355011"/>
                  <a:pt x="0" y="353784"/>
                  <a:pt x="0" y="352556"/>
                </a:cubicBezTo>
                <a:lnTo>
                  <a:pt x="0" y="231345"/>
                </a:lnTo>
                <a:cubicBezTo>
                  <a:pt x="0" y="204801"/>
                  <a:pt x="17053" y="181326"/>
                  <a:pt x="42404" y="172887"/>
                </a:cubicBezTo>
                <a:lnTo>
                  <a:pt x="62376" y="166750"/>
                </a:lnTo>
                <a:cubicBezTo>
                  <a:pt x="62837" y="166596"/>
                  <a:pt x="63452" y="166443"/>
                  <a:pt x="64066" y="166443"/>
                </a:cubicBezTo>
                <a:close/>
                <a:moveTo>
                  <a:pt x="110769" y="161383"/>
                </a:moveTo>
                <a:lnTo>
                  <a:pt x="128449" y="161383"/>
                </a:lnTo>
                <a:cubicBezTo>
                  <a:pt x="130909" y="161383"/>
                  <a:pt x="133215" y="162304"/>
                  <a:pt x="134906" y="164145"/>
                </a:cubicBezTo>
                <a:cubicBezTo>
                  <a:pt x="137366" y="166753"/>
                  <a:pt x="137673" y="170742"/>
                  <a:pt x="135982" y="173811"/>
                </a:cubicBezTo>
                <a:lnTo>
                  <a:pt x="126450" y="188081"/>
                </a:lnTo>
                <a:lnTo>
                  <a:pt x="130909" y="225518"/>
                </a:lnTo>
                <a:lnTo>
                  <a:pt x="122145" y="248687"/>
                </a:lnTo>
                <a:cubicBezTo>
                  <a:pt x="121223" y="251142"/>
                  <a:pt x="117994" y="251142"/>
                  <a:pt x="117072" y="248687"/>
                </a:cubicBezTo>
                <a:lnTo>
                  <a:pt x="108309" y="225518"/>
                </a:lnTo>
                <a:lnTo>
                  <a:pt x="112767" y="188081"/>
                </a:lnTo>
                <a:lnTo>
                  <a:pt x="103235" y="173811"/>
                </a:lnTo>
                <a:cubicBezTo>
                  <a:pt x="101544" y="170742"/>
                  <a:pt x="101852" y="166753"/>
                  <a:pt x="104312" y="164145"/>
                </a:cubicBezTo>
                <a:cubicBezTo>
                  <a:pt x="106003" y="162304"/>
                  <a:pt x="108309" y="161383"/>
                  <a:pt x="110769" y="161383"/>
                </a:cubicBezTo>
                <a:close/>
                <a:moveTo>
                  <a:pt x="402329" y="0"/>
                </a:moveTo>
                <a:cubicBezTo>
                  <a:pt x="440814" y="0"/>
                  <a:pt x="472013" y="31151"/>
                  <a:pt x="472013" y="69578"/>
                </a:cubicBezTo>
                <a:cubicBezTo>
                  <a:pt x="472013" y="108005"/>
                  <a:pt x="440814" y="139156"/>
                  <a:pt x="402329" y="139156"/>
                </a:cubicBezTo>
                <a:cubicBezTo>
                  <a:pt x="363844" y="139156"/>
                  <a:pt x="332645" y="108005"/>
                  <a:pt x="332645" y="69578"/>
                </a:cubicBezTo>
                <a:cubicBezTo>
                  <a:pt x="332645" y="31151"/>
                  <a:pt x="363844" y="0"/>
                  <a:pt x="402329" y="0"/>
                </a:cubicBezTo>
                <a:close/>
                <a:moveTo>
                  <a:pt x="118832" y="0"/>
                </a:moveTo>
                <a:cubicBezTo>
                  <a:pt x="157298" y="0"/>
                  <a:pt x="188480" y="31151"/>
                  <a:pt x="188480" y="69578"/>
                </a:cubicBezTo>
                <a:cubicBezTo>
                  <a:pt x="188480" y="108005"/>
                  <a:pt x="157298" y="139156"/>
                  <a:pt x="118832" y="139156"/>
                </a:cubicBezTo>
                <a:cubicBezTo>
                  <a:pt x="80366" y="139156"/>
                  <a:pt x="49184" y="108005"/>
                  <a:pt x="49184" y="69578"/>
                </a:cubicBezTo>
                <a:cubicBezTo>
                  <a:pt x="49184" y="31151"/>
                  <a:pt x="80366" y="0"/>
                  <a:pt x="1188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" name="out-of-basket-commercial-symbol_49779"/>
          <p:cNvSpPr>
            <a:spLocks noChangeAspect="1"/>
          </p:cNvSpPr>
          <p:nvPr/>
        </p:nvSpPr>
        <p:spPr bwMode="auto">
          <a:xfrm>
            <a:off x="2904205" y="5069702"/>
            <a:ext cx="263918" cy="439353"/>
          </a:xfrm>
          <a:custGeom>
            <a:avLst/>
            <a:gdLst>
              <a:gd name="T0" fmla="*/ 1896 w 3446"/>
              <a:gd name="T1" fmla="*/ 1562 h 5745"/>
              <a:gd name="T2" fmla="*/ 2036 w 3446"/>
              <a:gd name="T3" fmla="*/ 1405 h 5745"/>
              <a:gd name="T4" fmla="*/ 1973 w 3446"/>
              <a:gd name="T5" fmla="*/ 1040 h 5745"/>
              <a:gd name="T6" fmla="*/ 1203 w 3446"/>
              <a:gd name="T7" fmla="*/ 133 h 5745"/>
              <a:gd name="T8" fmla="*/ 936 w 3446"/>
              <a:gd name="T9" fmla="*/ 133 h 5745"/>
              <a:gd name="T10" fmla="*/ 704 w 3446"/>
              <a:gd name="T11" fmla="*/ 250 h 5745"/>
              <a:gd name="T12" fmla="*/ 548 w 3446"/>
              <a:gd name="T13" fmla="*/ 467 h 5745"/>
              <a:gd name="T14" fmla="*/ 936 w 3446"/>
              <a:gd name="T15" fmla="*/ 860 h 5745"/>
              <a:gd name="T16" fmla="*/ 435 w 3446"/>
              <a:gd name="T17" fmla="*/ 993 h 5745"/>
              <a:gd name="T18" fmla="*/ 936 w 3446"/>
              <a:gd name="T19" fmla="*/ 1127 h 5745"/>
              <a:gd name="T20" fmla="*/ 526 w 3446"/>
              <a:gd name="T21" fmla="*/ 1439 h 5745"/>
              <a:gd name="T22" fmla="*/ 610 w 3446"/>
              <a:gd name="T23" fmla="*/ 1692 h 5745"/>
              <a:gd name="T24" fmla="*/ 936 w 3446"/>
              <a:gd name="T25" fmla="*/ 1806 h 5745"/>
              <a:gd name="T26" fmla="*/ 60 w 3446"/>
              <a:gd name="T27" fmla="*/ 2368 h 5745"/>
              <a:gd name="T28" fmla="*/ 158 w 3446"/>
              <a:gd name="T29" fmla="*/ 3627 h 5745"/>
              <a:gd name="T30" fmla="*/ 36 w 3446"/>
              <a:gd name="T31" fmla="*/ 4885 h 5745"/>
              <a:gd name="T32" fmla="*/ 332 w 3446"/>
              <a:gd name="T33" fmla="*/ 5653 h 5745"/>
              <a:gd name="T34" fmla="*/ 510 w 3446"/>
              <a:gd name="T35" fmla="*/ 5714 h 5745"/>
              <a:gd name="T36" fmla="*/ 298 w 3446"/>
              <a:gd name="T37" fmla="*/ 4981 h 5745"/>
              <a:gd name="T38" fmla="*/ 1555 w 3446"/>
              <a:gd name="T39" fmla="*/ 4413 h 5745"/>
              <a:gd name="T40" fmla="*/ 1606 w 3446"/>
              <a:gd name="T41" fmla="*/ 5274 h 5745"/>
              <a:gd name="T42" fmla="*/ 2336 w 3446"/>
              <a:gd name="T43" fmla="*/ 5677 h 5745"/>
              <a:gd name="T44" fmla="*/ 1822 w 3446"/>
              <a:gd name="T45" fmla="*/ 5104 h 5745"/>
              <a:gd name="T46" fmla="*/ 1782 w 3446"/>
              <a:gd name="T47" fmla="*/ 4264 h 5745"/>
              <a:gd name="T48" fmla="*/ 1203 w 3446"/>
              <a:gd name="T49" fmla="*/ 2915 h 5745"/>
              <a:gd name="T50" fmla="*/ 3181 w 3446"/>
              <a:gd name="T51" fmla="*/ 4115 h 5745"/>
              <a:gd name="T52" fmla="*/ 3407 w 3446"/>
              <a:gd name="T53" fmla="*/ 3973 h 5745"/>
              <a:gd name="T54" fmla="*/ 326 w 3446"/>
              <a:gd name="T55" fmla="*/ 3396 h 5745"/>
              <a:gd name="T56" fmla="*/ 936 w 3446"/>
              <a:gd name="T57" fmla="*/ 2110 h 5745"/>
              <a:gd name="T58" fmla="*/ 1203 w 3446"/>
              <a:gd name="T59" fmla="*/ 875 h 5745"/>
              <a:gd name="T60" fmla="*/ 1769 w 3446"/>
              <a:gd name="T61" fmla="*/ 1328 h 5745"/>
              <a:gd name="T62" fmla="*/ 1203 w 3446"/>
              <a:gd name="T63" fmla="*/ 875 h 5745"/>
              <a:gd name="T64" fmla="*/ 1665 w 3446"/>
              <a:gd name="T65" fmla="*/ 1695 h 5745"/>
              <a:gd name="T66" fmla="*/ 1203 w 3446"/>
              <a:gd name="T67" fmla="*/ 2176 h 5745"/>
              <a:gd name="T68" fmla="*/ 1203 w 3446"/>
              <a:gd name="T69" fmla="*/ 2648 h 5745"/>
              <a:gd name="T70" fmla="*/ 2133 w 3446"/>
              <a:gd name="T71" fmla="*/ 2442 h 5745"/>
              <a:gd name="T72" fmla="*/ 1203 w 3446"/>
              <a:gd name="T73" fmla="*/ 2648 h 5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46" h="5745">
                <a:moveTo>
                  <a:pt x="3407" y="3973"/>
                </a:moveTo>
                <a:lnTo>
                  <a:pt x="1896" y="1562"/>
                </a:lnTo>
                <a:lnTo>
                  <a:pt x="1969" y="1520"/>
                </a:lnTo>
                <a:cubicBezTo>
                  <a:pt x="2010" y="1496"/>
                  <a:pt x="2036" y="1452"/>
                  <a:pt x="2036" y="1405"/>
                </a:cubicBezTo>
                <a:lnTo>
                  <a:pt x="2036" y="1153"/>
                </a:lnTo>
                <a:cubicBezTo>
                  <a:pt x="2036" y="1107"/>
                  <a:pt x="2012" y="1064"/>
                  <a:pt x="1973" y="1040"/>
                </a:cubicBezTo>
                <a:lnTo>
                  <a:pt x="1203" y="561"/>
                </a:lnTo>
                <a:lnTo>
                  <a:pt x="1203" y="133"/>
                </a:lnTo>
                <a:cubicBezTo>
                  <a:pt x="1203" y="60"/>
                  <a:pt x="1143" y="0"/>
                  <a:pt x="1070" y="0"/>
                </a:cubicBezTo>
                <a:cubicBezTo>
                  <a:pt x="996" y="0"/>
                  <a:pt x="936" y="60"/>
                  <a:pt x="936" y="133"/>
                </a:cubicBezTo>
                <a:lnTo>
                  <a:pt x="936" y="417"/>
                </a:lnTo>
                <a:lnTo>
                  <a:pt x="704" y="250"/>
                </a:lnTo>
                <a:cubicBezTo>
                  <a:pt x="644" y="207"/>
                  <a:pt x="561" y="221"/>
                  <a:pt x="518" y="280"/>
                </a:cubicBezTo>
                <a:cubicBezTo>
                  <a:pt x="475" y="340"/>
                  <a:pt x="488" y="424"/>
                  <a:pt x="548" y="467"/>
                </a:cubicBezTo>
                <a:lnTo>
                  <a:pt x="936" y="746"/>
                </a:lnTo>
                <a:lnTo>
                  <a:pt x="936" y="860"/>
                </a:lnTo>
                <a:lnTo>
                  <a:pt x="568" y="860"/>
                </a:lnTo>
                <a:cubicBezTo>
                  <a:pt x="494" y="860"/>
                  <a:pt x="435" y="920"/>
                  <a:pt x="435" y="993"/>
                </a:cubicBezTo>
                <a:cubicBezTo>
                  <a:pt x="435" y="1067"/>
                  <a:pt x="494" y="1127"/>
                  <a:pt x="568" y="1127"/>
                </a:cubicBezTo>
                <a:lnTo>
                  <a:pt x="936" y="1127"/>
                </a:lnTo>
                <a:lnTo>
                  <a:pt x="936" y="1303"/>
                </a:lnTo>
                <a:lnTo>
                  <a:pt x="526" y="1439"/>
                </a:lnTo>
                <a:cubicBezTo>
                  <a:pt x="456" y="1462"/>
                  <a:pt x="418" y="1537"/>
                  <a:pt x="441" y="1607"/>
                </a:cubicBezTo>
                <a:cubicBezTo>
                  <a:pt x="464" y="1677"/>
                  <a:pt x="540" y="1715"/>
                  <a:pt x="610" y="1692"/>
                </a:cubicBezTo>
                <a:lnTo>
                  <a:pt x="936" y="1584"/>
                </a:lnTo>
                <a:lnTo>
                  <a:pt x="936" y="1806"/>
                </a:lnTo>
                <a:lnTo>
                  <a:pt x="129" y="2251"/>
                </a:lnTo>
                <a:cubicBezTo>
                  <a:pt x="86" y="2274"/>
                  <a:pt x="60" y="2319"/>
                  <a:pt x="60" y="2368"/>
                </a:cubicBezTo>
                <a:lnTo>
                  <a:pt x="60" y="3498"/>
                </a:lnTo>
                <a:cubicBezTo>
                  <a:pt x="60" y="3558"/>
                  <a:pt x="100" y="3611"/>
                  <a:pt x="158" y="3627"/>
                </a:cubicBezTo>
                <a:lnTo>
                  <a:pt x="845" y="3816"/>
                </a:lnTo>
                <a:lnTo>
                  <a:pt x="36" y="4885"/>
                </a:lnTo>
                <a:cubicBezTo>
                  <a:pt x="6" y="4925"/>
                  <a:pt x="0" y="4979"/>
                  <a:pt x="23" y="5024"/>
                </a:cubicBezTo>
                <a:lnTo>
                  <a:pt x="332" y="5653"/>
                </a:lnTo>
                <a:cubicBezTo>
                  <a:pt x="355" y="5701"/>
                  <a:pt x="402" y="5728"/>
                  <a:pt x="452" y="5728"/>
                </a:cubicBezTo>
                <a:cubicBezTo>
                  <a:pt x="471" y="5728"/>
                  <a:pt x="491" y="5724"/>
                  <a:pt x="510" y="5714"/>
                </a:cubicBezTo>
                <a:cubicBezTo>
                  <a:pt x="576" y="5682"/>
                  <a:pt x="604" y="5602"/>
                  <a:pt x="571" y="5536"/>
                </a:cubicBezTo>
                <a:lnTo>
                  <a:pt x="298" y="4981"/>
                </a:lnTo>
                <a:lnTo>
                  <a:pt x="1084" y="3942"/>
                </a:lnTo>
                <a:lnTo>
                  <a:pt x="1555" y="4413"/>
                </a:lnTo>
                <a:lnTo>
                  <a:pt x="1555" y="5169"/>
                </a:lnTo>
                <a:cubicBezTo>
                  <a:pt x="1555" y="5210"/>
                  <a:pt x="1574" y="5249"/>
                  <a:pt x="1606" y="5274"/>
                </a:cubicBezTo>
                <a:lnTo>
                  <a:pt x="2149" y="5700"/>
                </a:lnTo>
                <a:cubicBezTo>
                  <a:pt x="2207" y="5745"/>
                  <a:pt x="2291" y="5735"/>
                  <a:pt x="2336" y="5677"/>
                </a:cubicBezTo>
                <a:cubicBezTo>
                  <a:pt x="2382" y="5619"/>
                  <a:pt x="2372" y="5535"/>
                  <a:pt x="2314" y="5490"/>
                </a:cubicBezTo>
                <a:lnTo>
                  <a:pt x="1822" y="5104"/>
                </a:lnTo>
                <a:lnTo>
                  <a:pt x="1822" y="4358"/>
                </a:lnTo>
                <a:cubicBezTo>
                  <a:pt x="1822" y="4323"/>
                  <a:pt x="1807" y="4289"/>
                  <a:pt x="1782" y="4264"/>
                </a:cubicBezTo>
                <a:lnTo>
                  <a:pt x="1203" y="3684"/>
                </a:lnTo>
                <a:lnTo>
                  <a:pt x="1203" y="2915"/>
                </a:lnTo>
                <a:lnTo>
                  <a:pt x="2429" y="2915"/>
                </a:lnTo>
                <a:lnTo>
                  <a:pt x="3181" y="4115"/>
                </a:lnTo>
                <a:cubicBezTo>
                  <a:pt x="3220" y="4177"/>
                  <a:pt x="3302" y="4196"/>
                  <a:pt x="3365" y="4157"/>
                </a:cubicBezTo>
                <a:cubicBezTo>
                  <a:pt x="3427" y="4118"/>
                  <a:pt x="3446" y="4036"/>
                  <a:pt x="3407" y="3973"/>
                </a:cubicBezTo>
                <a:close/>
                <a:moveTo>
                  <a:pt x="936" y="3564"/>
                </a:moveTo>
                <a:lnTo>
                  <a:pt x="326" y="3396"/>
                </a:lnTo>
                <a:lnTo>
                  <a:pt x="326" y="2446"/>
                </a:lnTo>
                <a:lnTo>
                  <a:pt x="936" y="2110"/>
                </a:lnTo>
                <a:lnTo>
                  <a:pt x="936" y="3564"/>
                </a:lnTo>
                <a:close/>
                <a:moveTo>
                  <a:pt x="1203" y="875"/>
                </a:moveTo>
                <a:lnTo>
                  <a:pt x="1769" y="1227"/>
                </a:lnTo>
                <a:lnTo>
                  <a:pt x="1769" y="1328"/>
                </a:lnTo>
                <a:lnTo>
                  <a:pt x="1203" y="1654"/>
                </a:lnTo>
                <a:lnTo>
                  <a:pt x="1203" y="875"/>
                </a:lnTo>
                <a:close/>
                <a:moveTo>
                  <a:pt x="1203" y="1961"/>
                </a:moveTo>
                <a:lnTo>
                  <a:pt x="1665" y="1695"/>
                </a:lnTo>
                <a:lnTo>
                  <a:pt x="1966" y="2176"/>
                </a:lnTo>
                <a:lnTo>
                  <a:pt x="1203" y="2176"/>
                </a:lnTo>
                <a:lnTo>
                  <a:pt x="1203" y="1961"/>
                </a:lnTo>
                <a:close/>
                <a:moveTo>
                  <a:pt x="1203" y="2648"/>
                </a:moveTo>
                <a:lnTo>
                  <a:pt x="1203" y="2442"/>
                </a:lnTo>
                <a:lnTo>
                  <a:pt x="2133" y="2442"/>
                </a:lnTo>
                <a:lnTo>
                  <a:pt x="2262" y="2648"/>
                </a:lnTo>
                <a:lnTo>
                  <a:pt x="1203" y="26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out-of-basket-commercial-symbol_49779"/>
          <p:cNvSpPr>
            <a:spLocks noChangeAspect="1"/>
          </p:cNvSpPr>
          <p:nvPr/>
        </p:nvSpPr>
        <p:spPr bwMode="auto">
          <a:xfrm>
            <a:off x="3479624" y="5069702"/>
            <a:ext cx="425398" cy="439353"/>
          </a:xfrm>
          <a:custGeom>
            <a:avLst/>
            <a:gdLst>
              <a:gd name="connsiteX0" fmla="*/ 58071 w 589023"/>
              <a:gd name="connsiteY0" fmla="*/ 116292 h 608345"/>
              <a:gd name="connsiteX1" fmla="*/ 83980 w 589023"/>
              <a:gd name="connsiteY1" fmla="*/ 116292 h 608345"/>
              <a:gd name="connsiteX2" fmla="*/ 112271 w 589023"/>
              <a:gd name="connsiteY2" fmla="*/ 194501 h 608345"/>
              <a:gd name="connsiteX3" fmla="*/ 106116 w 589023"/>
              <a:gd name="connsiteY3" fmla="*/ 161196 h 608345"/>
              <a:gd name="connsiteX4" fmla="*/ 107208 w 589023"/>
              <a:gd name="connsiteY4" fmla="*/ 154455 h 608345"/>
              <a:gd name="connsiteX5" fmla="*/ 116936 w 589023"/>
              <a:gd name="connsiteY5" fmla="*/ 136811 h 608345"/>
              <a:gd name="connsiteX6" fmla="*/ 108300 w 589023"/>
              <a:gd name="connsiteY6" fmla="*/ 121546 h 608345"/>
              <a:gd name="connsiteX7" fmla="*/ 108300 w 589023"/>
              <a:gd name="connsiteY7" fmla="*/ 118076 h 608345"/>
              <a:gd name="connsiteX8" fmla="*/ 111378 w 589023"/>
              <a:gd name="connsiteY8" fmla="*/ 116292 h 608345"/>
              <a:gd name="connsiteX9" fmla="*/ 135003 w 589023"/>
              <a:gd name="connsiteY9" fmla="*/ 116292 h 608345"/>
              <a:gd name="connsiteX10" fmla="*/ 138080 w 589023"/>
              <a:gd name="connsiteY10" fmla="*/ 118076 h 608345"/>
              <a:gd name="connsiteX11" fmla="*/ 138180 w 589023"/>
              <a:gd name="connsiteY11" fmla="*/ 121546 h 608345"/>
              <a:gd name="connsiteX12" fmla="*/ 129543 w 589023"/>
              <a:gd name="connsiteY12" fmla="*/ 136811 h 608345"/>
              <a:gd name="connsiteX13" fmla="*/ 139172 w 589023"/>
              <a:gd name="connsiteY13" fmla="*/ 154455 h 608345"/>
              <a:gd name="connsiteX14" fmla="*/ 140264 w 589023"/>
              <a:gd name="connsiteY14" fmla="*/ 161295 h 608345"/>
              <a:gd name="connsiteX15" fmla="*/ 133117 w 589023"/>
              <a:gd name="connsiteY15" fmla="*/ 194501 h 608345"/>
              <a:gd name="connsiteX16" fmla="*/ 162401 w 589023"/>
              <a:gd name="connsiteY16" fmla="*/ 116292 h 608345"/>
              <a:gd name="connsiteX17" fmla="*/ 187912 w 589023"/>
              <a:gd name="connsiteY17" fmla="*/ 116292 h 608345"/>
              <a:gd name="connsiteX18" fmla="*/ 245189 w 589023"/>
              <a:gd name="connsiteY18" fmla="*/ 173190 h 608345"/>
              <a:gd name="connsiteX19" fmla="*/ 246082 w 589023"/>
              <a:gd name="connsiteY19" fmla="*/ 350622 h 608345"/>
              <a:gd name="connsiteX20" fmla="*/ 236354 w 589023"/>
              <a:gd name="connsiteY20" fmla="*/ 369951 h 608345"/>
              <a:gd name="connsiteX21" fmla="*/ 236354 w 589023"/>
              <a:gd name="connsiteY21" fmla="*/ 391759 h 608345"/>
              <a:gd name="connsiteX22" fmla="*/ 240623 w 589023"/>
              <a:gd name="connsiteY22" fmla="*/ 391759 h 608345"/>
              <a:gd name="connsiteX23" fmla="*/ 250549 w 589023"/>
              <a:gd name="connsiteY23" fmla="*/ 401671 h 608345"/>
              <a:gd name="connsiteX24" fmla="*/ 250549 w 589023"/>
              <a:gd name="connsiteY24" fmla="*/ 497822 h 608345"/>
              <a:gd name="connsiteX25" fmla="*/ 240623 w 589023"/>
              <a:gd name="connsiteY25" fmla="*/ 507734 h 608345"/>
              <a:gd name="connsiteX26" fmla="*/ 204093 w 589023"/>
              <a:gd name="connsiteY26" fmla="*/ 507734 h 608345"/>
              <a:gd name="connsiteX27" fmla="*/ 194166 w 589023"/>
              <a:gd name="connsiteY27" fmla="*/ 497822 h 608345"/>
              <a:gd name="connsiteX28" fmla="*/ 194166 w 589023"/>
              <a:gd name="connsiteY28" fmla="*/ 401671 h 608345"/>
              <a:gd name="connsiteX29" fmla="*/ 204093 w 589023"/>
              <a:gd name="connsiteY29" fmla="*/ 391759 h 608345"/>
              <a:gd name="connsiteX30" fmla="*/ 208262 w 589023"/>
              <a:gd name="connsiteY30" fmla="*/ 391759 h 608345"/>
              <a:gd name="connsiteX31" fmla="*/ 208262 w 589023"/>
              <a:gd name="connsiteY31" fmla="*/ 370645 h 608345"/>
              <a:gd name="connsiteX32" fmla="*/ 197640 w 589023"/>
              <a:gd name="connsiteY32" fmla="*/ 350820 h 608345"/>
              <a:gd name="connsiteX33" fmla="*/ 196747 w 589023"/>
              <a:gd name="connsiteY33" fmla="*/ 173388 h 608345"/>
              <a:gd name="connsiteX34" fmla="*/ 191684 w 589023"/>
              <a:gd name="connsiteY34" fmla="*/ 168432 h 608345"/>
              <a:gd name="connsiteX35" fmla="*/ 186622 w 589023"/>
              <a:gd name="connsiteY35" fmla="*/ 173487 h 608345"/>
              <a:gd name="connsiteX36" fmla="*/ 187217 w 589023"/>
              <a:gd name="connsiteY36" fmla="*/ 369555 h 608345"/>
              <a:gd name="connsiteX37" fmla="*/ 167662 w 589023"/>
              <a:gd name="connsiteY37" fmla="*/ 401671 h 608345"/>
              <a:gd name="connsiteX38" fmla="*/ 167662 w 589023"/>
              <a:gd name="connsiteY38" fmla="*/ 497822 h 608345"/>
              <a:gd name="connsiteX39" fmla="*/ 187217 w 589023"/>
              <a:gd name="connsiteY39" fmla="*/ 530037 h 608345"/>
              <a:gd name="connsiteX40" fmla="*/ 187217 w 589023"/>
              <a:gd name="connsiteY40" fmla="*/ 579401 h 608345"/>
              <a:gd name="connsiteX41" fmla="*/ 158132 w 589023"/>
              <a:gd name="connsiteY41" fmla="*/ 608345 h 608345"/>
              <a:gd name="connsiteX42" fmla="*/ 129146 w 589023"/>
              <a:gd name="connsiteY42" fmla="*/ 579401 h 608345"/>
              <a:gd name="connsiteX43" fmla="*/ 129146 w 589023"/>
              <a:gd name="connsiteY43" fmla="*/ 353992 h 608345"/>
              <a:gd name="connsiteX44" fmla="*/ 122892 w 589023"/>
              <a:gd name="connsiteY44" fmla="*/ 347747 h 608345"/>
              <a:gd name="connsiteX45" fmla="*/ 116639 w 589023"/>
              <a:gd name="connsiteY45" fmla="*/ 353992 h 608345"/>
              <a:gd name="connsiteX46" fmla="*/ 116639 w 589023"/>
              <a:gd name="connsiteY46" fmla="*/ 579302 h 608345"/>
              <a:gd name="connsiteX47" fmla="*/ 87554 w 589023"/>
              <a:gd name="connsiteY47" fmla="*/ 608345 h 608345"/>
              <a:gd name="connsiteX48" fmla="*/ 58567 w 589023"/>
              <a:gd name="connsiteY48" fmla="*/ 579302 h 608345"/>
              <a:gd name="connsiteX49" fmla="*/ 58567 w 589023"/>
              <a:gd name="connsiteY49" fmla="*/ 173487 h 608345"/>
              <a:gd name="connsiteX50" fmla="*/ 53902 w 589023"/>
              <a:gd name="connsiteY50" fmla="*/ 168828 h 608345"/>
              <a:gd name="connsiteX51" fmla="*/ 49236 w 589023"/>
              <a:gd name="connsiteY51" fmla="*/ 173388 h 608345"/>
              <a:gd name="connsiteX52" fmla="*/ 48343 w 589023"/>
              <a:gd name="connsiteY52" fmla="*/ 350820 h 608345"/>
              <a:gd name="connsiteX53" fmla="*/ 24122 w 589023"/>
              <a:gd name="connsiteY53" fmla="*/ 374808 h 608345"/>
              <a:gd name="connsiteX54" fmla="*/ 24023 w 589023"/>
              <a:gd name="connsiteY54" fmla="*/ 374808 h 608345"/>
              <a:gd name="connsiteX55" fmla="*/ 0 w 589023"/>
              <a:gd name="connsiteY55" fmla="*/ 350622 h 608345"/>
              <a:gd name="connsiteX56" fmla="*/ 893 w 589023"/>
              <a:gd name="connsiteY56" fmla="*/ 173190 h 608345"/>
              <a:gd name="connsiteX57" fmla="*/ 58071 w 589023"/>
              <a:gd name="connsiteY57" fmla="*/ 116292 h 608345"/>
              <a:gd name="connsiteX58" fmla="*/ 268470 w 589023"/>
              <a:gd name="connsiteY58" fmla="*/ 107683 h 608345"/>
              <a:gd name="connsiteX59" fmla="*/ 328824 w 589023"/>
              <a:gd name="connsiteY59" fmla="*/ 107683 h 608345"/>
              <a:gd name="connsiteX60" fmla="*/ 388980 w 589023"/>
              <a:gd name="connsiteY60" fmla="*/ 107683 h 608345"/>
              <a:gd name="connsiteX61" fmla="*/ 442088 w 589023"/>
              <a:gd name="connsiteY61" fmla="*/ 160516 h 608345"/>
              <a:gd name="connsiteX62" fmla="*/ 442882 w 589023"/>
              <a:gd name="connsiteY62" fmla="*/ 325059 h 608345"/>
              <a:gd name="connsiteX63" fmla="*/ 420448 w 589023"/>
              <a:gd name="connsiteY63" fmla="*/ 347659 h 608345"/>
              <a:gd name="connsiteX64" fmla="*/ 398013 w 589023"/>
              <a:gd name="connsiteY64" fmla="*/ 325357 h 608345"/>
              <a:gd name="connsiteX65" fmla="*/ 397219 w 589023"/>
              <a:gd name="connsiteY65" fmla="*/ 160714 h 608345"/>
              <a:gd name="connsiteX66" fmla="*/ 392355 w 589023"/>
              <a:gd name="connsiteY66" fmla="*/ 156154 h 608345"/>
              <a:gd name="connsiteX67" fmla="*/ 387789 w 589023"/>
              <a:gd name="connsiteY67" fmla="*/ 160912 h 608345"/>
              <a:gd name="connsiteX68" fmla="*/ 388285 w 589023"/>
              <a:gd name="connsiteY68" fmla="*/ 537380 h 608345"/>
              <a:gd name="connsiteX69" fmla="*/ 361384 w 589023"/>
              <a:gd name="connsiteY69" fmla="*/ 564242 h 608345"/>
              <a:gd name="connsiteX70" fmla="*/ 334383 w 589023"/>
              <a:gd name="connsiteY70" fmla="*/ 537380 h 608345"/>
              <a:gd name="connsiteX71" fmla="*/ 334383 w 589023"/>
              <a:gd name="connsiteY71" fmla="*/ 328231 h 608345"/>
              <a:gd name="connsiteX72" fmla="*/ 328626 w 589023"/>
              <a:gd name="connsiteY72" fmla="*/ 322482 h 608345"/>
              <a:gd name="connsiteX73" fmla="*/ 322769 w 589023"/>
              <a:gd name="connsiteY73" fmla="*/ 328231 h 608345"/>
              <a:gd name="connsiteX74" fmla="*/ 322769 w 589023"/>
              <a:gd name="connsiteY74" fmla="*/ 537380 h 608345"/>
              <a:gd name="connsiteX75" fmla="*/ 295868 w 589023"/>
              <a:gd name="connsiteY75" fmla="*/ 564242 h 608345"/>
              <a:gd name="connsiteX76" fmla="*/ 268966 w 589023"/>
              <a:gd name="connsiteY76" fmla="*/ 537380 h 608345"/>
              <a:gd name="connsiteX77" fmla="*/ 268966 w 589023"/>
              <a:gd name="connsiteY77" fmla="*/ 520727 h 608345"/>
              <a:gd name="connsiteX78" fmla="*/ 277106 w 589023"/>
              <a:gd name="connsiteY78" fmla="*/ 497830 h 608345"/>
              <a:gd name="connsiteX79" fmla="*/ 277106 w 589023"/>
              <a:gd name="connsiteY79" fmla="*/ 401681 h 608345"/>
              <a:gd name="connsiteX80" fmla="*/ 268966 w 589023"/>
              <a:gd name="connsiteY80" fmla="*/ 378784 h 608345"/>
              <a:gd name="connsiteX81" fmla="*/ 268966 w 589023"/>
              <a:gd name="connsiteY81" fmla="*/ 369367 h 608345"/>
              <a:gd name="connsiteX82" fmla="*/ 272540 w 589023"/>
              <a:gd name="connsiteY82" fmla="*/ 350435 h 608345"/>
              <a:gd name="connsiteX83" fmla="*/ 271646 w 589023"/>
              <a:gd name="connsiteY83" fmla="*/ 173104 h 608345"/>
              <a:gd name="connsiteX84" fmla="*/ 245539 w 589023"/>
              <a:gd name="connsiteY84" fmla="*/ 112937 h 608345"/>
              <a:gd name="connsiteX85" fmla="*/ 268470 w 589023"/>
              <a:gd name="connsiteY85" fmla="*/ 107683 h 608345"/>
              <a:gd name="connsiteX86" fmla="*/ 439768 w 589023"/>
              <a:gd name="connsiteY86" fmla="*/ 99709 h 608345"/>
              <a:gd name="connsiteX87" fmla="*/ 485051 w 589023"/>
              <a:gd name="connsiteY87" fmla="*/ 99709 h 608345"/>
              <a:gd name="connsiteX88" fmla="*/ 485150 w 589023"/>
              <a:gd name="connsiteY88" fmla="*/ 99709 h 608345"/>
              <a:gd name="connsiteX89" fmla="*/ 539967 w 589023"/>
              <a:gd name="connsiteY89" fmla="*/ 99709 h 608345"/>
              <a:gd name="connsiteX90" fmla="*/ 588229 w 589023"/>
              <a:gd name="connsiteY90" fmla="*/ 147692 h 608345"/>
              <a:gd name="connsiteX91" fmla="*/ 589023 w 589023"/>
              <a:gd name="connsiteY91" fmla="*/ 297491 h 608345"/>
              <a:gd name="connsiteX92" fmla="*/ 568666 w 589023"/>
              <a:gd name="connsiteY92" fmla="*/ 318013 h 608345"/>
              <a:gd name="connsiteX93" fmla="*/ 568566 w 589023"/>
              <a:gd name="connsiteY93" fmla="*/ 318013 h 608345"/>
              <a:gd name="connsiteX94" fmla="*/ 548209 w 589023"/>
              <a:gd name="connsiteY94" fmla="*/ 297689 h 608345"/>
              <a:gd name="connsiteX95" fmla="*/ 547414 w 589023"/>
              <a:gd name="connsiteY95" fmla="*/ 147891 h 608345"/>
              <a:gd name="connsiteX96" fmla="*/ 539967 w 589023"/>
              <a:gd name="connsiteY96" fmla="*/ 140455 h 608345"/>
              <a:gd name="connsiteX97" fmla="*/ 538874 w 589023"/>
              <a:gd name="connsiteY97" fmla="*/ 140455 h 608345"/>
              <a:gd name="connsiteX98" fmla="*/ 539271 w 589023"/>
              <a:gd name="connsiteY98" fmla="*/ 490712 h 608345"/>
              <a:gd name="connsiteX99" fmla="*/ 514842 w 589023"/>
              <a:gd name="connsiteY99" fmla="*/ 515199 h 608345"/>
              <a:gd name="connsiteX100" fmla="*/ 490314 w 589023"/>
              <a:gd name="connsiteY100" fmla="*/ 490712 h 608345"/>
              <a:gd name="connsiteX101" fmla="*/ 490314 w 589023"/>
              <a:gd name="connsiteY101" fmla="*/ 300366 h 608345"/>
              <a:gd name="connsiteX102" fmla="*/ 484952 w 589023"/>
              <a:gd name="connsiteY102" fmla="*/ 295111 h 608345"/>
              <a:gd name="connsiteX103" fmla="*/ 479689 w 589023"/>
              <a:gd name="connsiteY103" fmla="*/ 300366 h 608345"/>
              <a:gd name="connsiteX104" fmla="*/ 479689 w 589023"/>
              <a:gd name="connsiteY104" fmla="*/ 490712 h 608345"/>
              <a:gd name="connsiteX105" fmla="*/ 455160 w 589023"/>
              <a:gd name="connsiteY105" fmla="*/ 515199 h 608345"/>
              <a:gd name="connsiteX106" fmla="*/ 430632 w 589023"/>
              <a:gd name="connsiteY106" fmla="*/ 490712 h 608345"/>
              <a:gd name="connsiteX107" fmla="*/ 430632 w 589023"/>
              <a:gd name="connsiteY107" fmla="*/ 372935 h 608345"/>
              <a:gd name="connsiteX108" fmla="*/ 469361 w 589023"/>
              <a:gd name="connsiteY108" fmla="*/ 324952 h 608345"/>
              <a:gd name="connsiteX109" fmla="*/ 468467 w 589023"/>
              <a:gd name="connsiteY109" fmla="*/ 160283 h 608345"/>
              <a:gd name="connsiteX110" fmla="*/ 439768 w 589023"/>
              <a:gd name="connsiteY110" fmla="*/ 99709 h 608345"/>
              <a:gd name="connsiteX111" fmla="*/ 485271 w 589023"/>
              <a:gd name="connsiteY111" fmla="*/ 423 h 608345"/>
              <a:gd name="connsiteX112" fmla="*/ 527659 w 589023"/>
              <a:gd name="connsiteY112" fmla="*/ 42657 h 608345"/>
              <a:gd name="connsiteX113" fmla="*/ 527560 w 589023"/>
              <a:gd name="connsiteY113" fmla="*/ 43351 h 608345"/>
              <a:gd name="connsiteX114" fmla="*/ 527659 w 589023"/>
              <a:gd name="connsiteY114" fmla="*/ 43946 h 608345"/>
              <a:gd name="connsiteX115" fmla="*/ 513265 w 589023"/>
              <a:gd name="connsiteY115" fmla="*/ 75670 h 608345"/>
              <a:gd name="connsiteX116" fmla="*/ 511677 w 589023"/>
              <a:gd name="connsiteY116" fmla="*/ 75670 h 608345"/>
              <a:gd name="connsiteX117" fmla="*/ 485271 w 589023"/>
              <a:gd name="connsiteY117" fmla="*/ 84890 h 608345"/>
              <a:gd name="connsiteX118" fmla="*/ 458865 w 589023"/>
              <a:gd name="connsiteY118" fmla="*/ 75670 h 608345"/>
              <a:gd name="connsiteX119" fmla="*/ 457276 w 589023"/>
              <a:gd name="connsiteY119" fmla="*/ 75670 h 608345"/>
              <a:gd name="connsiteX120" fmla="*/ 442981 w 589023"/>
              <a:gd name="connsiteY120" fmla="*/ 43946 h 608345"/>
              <a:gd name="connsiteX121" fmla="*/ 442981 w 589023"/>
              <a:gd name="connsiteY121" fmla="*/ 43351 h 608345"/>
              <a:gd name="connsiteX122" fmla="*/ 442981 w 589023"/>
              <a:gd name="connsiteY122" fmla="*/ 42657 h 608345"/>
              <a:gd name="connsiteX123" fmla="*/ 485271 w 589023"/>
              <a:gd name="connsiteY123" fmla="*/ 423 h 608345"/>
              <a:gd name="connsiteX124" fmla="*/ 328926 w 589023"/>
              <a:gd name="connsiteY124" fmla="*/ 0 h 608345"/>
              <a:gd name="connsiteX125" fmla="*/ 375379 w 589023"/>
              <a:gd name="connsiteY125" fmla="*/ 46482 h 608345"/>
              <a:gd name="connsiteX126" fmla="*/ 359696 w 589023"/>
              <a:gd name="connsiteY126" fmla="*/ 81269 h 608345"/>
              <a:gd name="connsiteX127" fmla="*/ 328926 w 589023"/>
              <a:gd name="connsiteY127" fmla="*/ 92864 h 608345"/>
              <a:gd name="connsiteX128" fmla="*/ 298156 w 589023"/>
              <a:gd name="connsiteY128" fmla="*/ 81269 h 608345"/>
              <a:gd name="connsiteX129" fmla="*/ 282374 w 589023"/>
              <a:gd name="connsiteY129" fmla="*/ 46482 h 608345"/>
              <a:gd name="connsiteX130" fmla="*/ 328926 w 589023"/>
              <a:gd name="connsiteY130" fmla="*/ 0 h 608345"/>
              <a:gd name="connsiteX131" fmla="*/ 123250 w 589023"/>
              <a:gd name="connsiteY131" fmla="*/ 0 h 608345"/>
              <a:gd name="connsiteX132" fmla="*/ 173634 w 589023"/>
              <a:gd name="connsiteY132" fmla="*/ 50313 h 608345"/>
              <a:gd name="connsiteX133" fmla="*/ 123250 w 589023"/>
              <a:gd name="connsiteY133" fmla="*/ 100626 h 608345"/>
              <a:gd name="connsiteX134" fmla="*/ 72866 w 589023"/>
              <a:gd name="connsiteY134" fmla="*/ 50313 h 608345"/>
              <a:gd name="connsiteX135" fmla="*/ 123250 w 589023"/>
              <a:gd name="connsiteY135" fmla="*/ 0 h 60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589023" h="608345">
                <a:moveTo>
                  <a:pt x="58071" y="116292"/>
                </a:moveTo>
                <a:lnTo>
                  <a:pt x="83980" y="116292"/>
                </a:lnTo>
                <a:cubicBezTo>
                  <a:pt x="87355" y="124916"/>
                  <a:pt x="109194" y="186670"/>
                  <a:pt x="112271" y="194501"/>
                </a:cubicBezTo>
                <a:lnTo>
                  <a:pt x="106116" y="161196"/>
                </a:lnTo>
                <a:cubicBezTo>
                  <a:pt x="105719" y="158916"/>
                  <a:pt x="106017" y="156537"/>
                  <a:pt x="107208" y="154455"/>
                </a:cubicBezTo>
                <a:lnTo>
                  <a:pt x="116936" y="136811"/>
                </a:lnTo>
                <a:lnTo>
                  <a:pt x="108300" y="121546"/>
                </a:lnTo>
                <a:cubicBezTo>
                  <a:pt x="107705" y="120455"/>
                  <a:pt x="107705" y="119068"/>
                  <a:pt x="108300" y="118076"/>
                </a:cubicBezTo>
                <a:cubicBezTo>
                  <a:pt x="108995" y="116986"/>
                  <a:pt x="110087" y="116292"/>
                  <a:pt x="111378" y="116292"/>
                </a:cubicBezTo>
                <a:lnTo>
                  <a:pt x="135003" y="116292"/>
                </a:lnTo>
                <a:cubicBezTo>
                  <a:pt x="136293" y="116292"/>
                  <a:pt x="137485" y="116986"/>
                  <a:pt x="138080" y="118076"/>
                </a:cubicBezTo>
                <a:cubicBezTo>
                  <a:pt x="138676" y="119068"/>
                  <a:pt x="138775" y="120455"/>
                  <a:pt x="138180" y="121546"/>
                </a:cubicBezTo>
                <a:lnTo>
                  <a:pt x="129543" y="136811"/>
                </a:lnTo>
                <a:lnTo>
                  <a:pt x="139172" y="154455"/>
                </a:lnTo>
                <a:cubicBezTo>
                  <a:pt x="140363" y="156537"/>
                  <a:pt x="140760" y="158916"/>
                  <a:pt x="140264" y="161295"/>
                </a:cubicBezTo>
                <a:lnTo>
                  <a:pt x="133117" y="194501"/>
                </a:lnTo>
                <a:cubicBezTo>
                  <a:pt x="136591" y="185679"/>
                  <a:pt x="159323" y="124619"/>
                  <a:pt x="162401" y="116292"/>
                </a:cubicBezTo>
                <a:lnTo>
                  <a:pt x="187912" y="116292"/>
                </a:lnTo>
                <a:cubicBezTo>
                  <a:pt x="219280" y="116292"/>
                  <a:pt x="244990" y="141866"/>
                  <a:pt x="245189" y="173190"/>
                </a:cubicBezTo>
                <a:lnTo>
                  <a:pt x="246082" y="350622"/>
                </a:lnTo>
                <a:cubicBezTo>
                  <a:pt x="246082" y="358354"/>
                  <a:pt x="242409" y="365491"/>
                  <a:pt x="236354" y="369951"/>
                </a:cubicBezTo>
                <a:lnTo>
                  <a:pt x="236354" y="391759"/>
                </a:lnTo>
                <a:lnTo>
                  <a:pt x="240623" y="391759"/>
                </a:lnTo>
                <a:cubicBezTo>
                  <a:pt x="246082" y="391759"/>
                  <a:pt x="250549" y="396219"/>
                  <a:pt x="250549" y="401671"/>
                </a:cubicBezTo>
                <a:lnTo>
                  <a:pt x="250549" y="497822"/>
                </a:lnTo>
                <a:cubicBezTo>
                  <a:pt x="250549" y="503273"/>
                  <a:pt x="246082" y="507734"/>
                  <a:pt x="240623" y="507734"/>
                </a:cubicBezTo>
                <a:lnTo>
                  <a:pt x="204093" y="507734"/>
                </a:lnTo>
                <a:cubicBezTo>
                  <a:pt x="198633" y="507734"/>
                  <a:pt x="194166" y="503273"/>
                  <a:pt x="194166" y="497822"/>
                </a:cubicBezTo>
                <a:lnTo>
                  <a:pt x="194166" y="401671"/>
                </a:lnTo>
                <a:cubicBezTo>
                  <a:pt x="194166" y="396219"/>
                  <a:pt x="198633" y="391759"/>
                  <a:pt x="204093" y="391759"/>
                </a:cubicBezTo>
                <a:lnTo>
                  <a:pt x="208262" y="391759"/>
                </a:lnTo>
                <a:lnTo>
                  <a:pt x="208262" y="370645"/>
                </a:lnTo>
                <a:cubicBezTo>
                  <a:pt x="202008" y="366383"/>
                  <a:pt x="197739" y="359048"/>
                  <a:pt x="197640" y="350820"/>
                </a:cubicBezTo>
                <a:lnTo>
                  <a:pt x="196747" y="173388"/>
                </a:lnTo>
                <a:cubicBezTo>
                  <a:pt x="196747" y="170711"/>
                  <a:pt x="194464" y="168432"/>
                  <a:pt x="191684" y="168432"/>
                </a:cubicBezTo>
                <a:cubicBezTo>
                  <a:pt x="188905" y="168531"/>
                  <a:pt x="186622" y="170711"/>
                  <a:pt x="186622" y="173487"/>
                </a:cubicBezTo>
                <a:cubicBezTo>
                  <a:pt x="186721" y="370546"/>
                  <a:pt x="187217" y="324255"/>
                  <a:pt x="187217" y="369555"/>
                </a:cubicBezTo>
                <a:cubicBezTo>
                  <a:pt x="175603" y="375601"/>
                  <a:pt x="167662" y="387794"/>
                  <a:pt x="167662" y="401671"/>
                </a:cubicBezTo>
                <a:lnTo>
                  <a:pt x="167662" y="497822"/>
                </a:lnTo>
                <a:cubicBezTo>
                  <a:pt x="167662" y="511798"/>
                  <a:pt x="175603" y="523891"/>
                  <a:pt x="187217" y="530037"/>
                </a:cubicBezTo>
                <a:lnTo>
                  <a:pt x="187217" y="579401"/>
                </a:lnTo>
                <a:cubicBezTo>
                  <a:pt x="187217" y="595360"/>
                  <a:pt x="174213" y="608345"/>
                  <a:pt x="158132" y="608345"/>
                </a:cubicBezTo>
                <a:cubicBezTo>
                  <a:pt x="142150" y="608345"/>
                  <a:pt x="129146" y="595360"/>
                  <a:pt x="129146" y="579401"/>
                </a:cubicBezTo>
                <a:lnTo>
                  <a:pt x="129146" y="353992"/>
                </a:lnTo>
                <a:cubicBezTo>
                  <a:pt x="129146" y="350523"/>
                  <a:pt x="126367" y="347747"/>
                  <a:pt x="122892" y="347747"/>
                </a:cubicBezTo>
                <a:cubicBezTo>
                  <a:pt x="119418" y="347747"/>
                  <a:pt x="116639" y="350523"/>
                  <a:pt x="116639" y="353992"/>
                </a:cubicBezTo>
                <a:lnTo>
                  <a:pt x="116639" y="579302"/>
                </a:lnTo>
                <a:cubicBezTo>
                  <a:pt x="116639" y="595360"/>
                  <a:pt x="103635" y="608345"/>
                  <a:pt x="87554" y="608345"/>
                </a:cubicBezTo>
                <a:cubicBezTo>
                  <a:pt x="71571" y="608345"/>
                  <a:pt x="58567" y="595360"/>
                  <a:pt x="58567" y="579302"/>
                </a:cubicBezTo>
                <a:lnTo>
                  <a:pt x="58567" y="173487"/>
                </a:lnTo>
                <a:cubicBezTo>
                  <a:pt x="58567" y="170910"/>
                  <a:pt x="56483" y="168828"/>
                  <a:pt x="53902" y="168828"/>
                </a:cubicBezTo>
                <a:cubicBezTo>
                  <a:pt x="51321" y="168828"/>
                  <a:pt x="49236" y="170811"/>
                  <a:pt x="49236" y="173388"/>
                </a:cubicBezTo>
                <a:lnTo>
                  <a:pt x="48343" y="350820"/>
                </a:lnTo>
                <a:cubicBezTo>
                  <a:pt x="48244" y="364103"/>
                  <a:pt x="37424" y="374808"/>
                  <a:pt x="24122" y="374808"/>
                </a:cubicBezTo>
                <a:lnTo>
                  <a:pt x="24023" y="374808"/>
                </a:lnTo>
                <a:cubicBezTo>
                  <a:pt x="10721" y="374808"/>
                  <a:pt x="-99" y="363905"/>
                  <a:pt x="0" y="350622"/>
                </a:cubicBezTo>
                <a:lnTo>
                  <a:pt x="893" y="173190"/>
                </a:lnTo>
                <a:cubicBezTo>
                  <a:pt x="993" y="141866"/>
                  <a:pt x="26703" y="116292"/>
                  <a:pt x="58071" y="116292"/>
                </a:cubicBezTo>
                <a:close/>
                <a:moveTo>
                  <a:pt x="268470" y="107683"/>
                </a:moveTo>
                <a:lnTo>
                  <a:pt x="328824" y="107683"/>
                </a:lnTo>
                <a:lnTo>
                  <a:pt x="388980" y="107683"/>
                </a:lnTo>
                <a:cubicBezTo>
                  <a:pt x="418065" y="107683"/>
                  <a:pt x="441889" y="131374"/>
                  <a:pt x="442088" y="160516"/>
                </a:cubicBezTo>
                <a:lnTo>
                  <a:pt x="442882" y="325059"/>
                </a:lnTo>
                <a:cubicBezTo>
                  <a:pt x="442981" y="337549"/>
                  <a:pt x="432856" y="347659"/>
                  <a:pt x="420448" y="347659"/>
                </a:cubicBezTo>
                <a:cubicBezTo>
                  <a:pt x="408139" y="347659"/>
                  <a:pt x="398113" y="337648"/>
                  <a:pt x="398013" y="325357"/>
                </a:cubicBezTo>
                <a:lnTo>
                  <a:pt x="397219" y="160714"/>
                </a:lnTo>
                <a:cubicBezTo>
                  <a:pt x="397120" y="158137"/>
                  <a:pt x="394936" y="156154"/>
                  <a:pt x="392355" y="156154"/>
                </a:cubicBezTo>
                <a:cubicBezTo>
                  <a:pt x="389873" y="156253"/>
                  <a:pt x="387789" y="158335"/>
                  <a:pt x="387789" y="160912"/>
                </a:cubicBezTo>
                <a:lnTo>
                  <a:pt x="388285" y="537380"/>
                </a:lnTo>
                <a:cubicBezTo>
                  <a:pt x="388285" y="552248"/>
                  <a:pt x="376175" y="564242"/>
                  <a:pt x="361384" y="564242"/>
                </a:cubicBezTo>
                <a:cubicBezTo>
                  <a:pt x="346494" y="564242"/>
                  <a:pt x="334383" y="552248"/>
                  <a:pt x="334383" y="537380"/>
                </a:cubicBezTo>
                <a:lnTo>
                  <a:pt x="334383" y="328231"/>
                </a:lnTo>
                <a:cubicBezTo>
                  <a:pt x="334383" y="325059"/>
                  <a:pt x="331802" y="322482"/>
                  <a:pt x="328626" y="322482"/>
                </a:cubicBezTo>
                <a:cubicBezTo>
                  <a:pt x="325350" y="322482"/>
                  <a:pt x="322769" y="325059"/>
                  <a:pt x="322769" y="328231"/>
                </a:cubicBezTo>
                <a:lnTo>
                  <a:pt x="322769" y="537380"/>
                </a:lnTo>
                <a:cubicBezTo>
                  <a:pt x="322769" y="552248"/>
                  <a:pt x="310758" y="564242"/>
                  <a:pt x="295868" y="564242"/>
                </a:cubicBezTo>
                <a:cubicBezTo>
                  <a:pt x="280978" y="564242"/>
                  <a:pt x="268966" y="552248"/>
                  <a:pt x="268966" y="537380"/>
                </a:cubicBezTo>
                <a:lnTo>
                  <a:pt x="268966" y="520727"/>
                </a:lnTo>
                <a:cubicBezTo>
                  <a:pt x="274029" y="514483"/>
                  <a:pt x="277106" y="506454"/>
                  <a:pt x="277106" y="497830"/>
                </a:cubicBezTo>
                <a:lnTo>
                  <a:pt x="277106" y="401681"/>
                </a:lnTo>
                <a:cubicBezTo>
                  <a:pt x="277106" y="393057"/>
                  <a:pt x="274029" y="385028"/>
                  <a:pt x="268966" y="378784"/>
                </a:cubicBezTo>
                <a:lnTo>
                  <a:pt x="268966" y="369367"/>
                </a:lnTo>
                <a:cubicBezTo>
                  <a:pt x="271349" y="363420"/>
                  <a:pt x="272639" y="356977"/>
                  <a:pt x="272540" y="350435"/>
                </a:cubicBezTo>
                <a:lnTo>
                  <a:pt x="271646" y="173104"/>
                </a:lnTo>
                <a:cubicBezTo>
                  <a:pt x="271547" y="149414"/>
                  <a:pt x="261521" y="128103"/>
                  <a:pt x="245539" y="112937"/>
                </a:cubicBezTo>
                <a:cubicBezTo>
                  <a:pt x="252488" y="109567"/>
                  <a:pt x="260231" y="107683"/>
                  <a:pt x="268470" y="107683"/>
                </a:cubicBezTo>
                <a:close/>
                <a:moveTo>
                  <a:pt x="439768" y="99709"/>
                </a:moveTo>
                <a:lnTo>
                  <a:pt x="485051" y="99709"/>
                </a:lnTo>
                <a:lnTo>
                  <a:pt x="485150" y="99709"/>
                </a:lnTo>
                <a:lnTo>
                  <a:pt x="539967" y="99709"/>
                </a:lnTo>
                <a:cubicBezTo>
                  <a:pt x="566481" y="99709"/>
                  <a:pt x="588129" y="121222"/>
                  <a:pt x="588229" y="147692"/>
                </a:cubicBezTo>
                <a:lnTo>
                  <a:pt x="589023" y="297491"/>
                </a:lnTo>
                <a:cubicBezTo>
                  <a:pt x="589122" y="308793"/>
                  <a:pt x="579986" y="318013"/>
                  <a:pt x="568666" y="318013"/>
                </a:cubicBezTo>
                <a:lnTo>
                  <a:pt x="568566" y="318013"/>
                </a:lnTo>
                <a:cubicBezTo>
                  <a:pt x="557345" y="318013"/>
                  <a:pt x="548209" y="308991"/>
                  <a:pt x="548209" y="297689"/>
                </a:cubicBezTo>
                <a:lnTo>
                  <a:pt x="547414" y="147891"/>
                </a:lnTo>
                <a:cubicBezTo>
                  <a:pt x="547414" y="143826"/>
                  <a:pt x="544038" y="140455"/>
                  <a:pt x="539967" y="140455"/>
                </a:cubicBezTo>
                <a:lnTo>
                  <a:pt x="538874" y="140455"/>
                </a:lnTo>
                <a:lnTo>
                  <a:pt x="539271" y="490712"/>
                </a:lnTo>
                <a:cubicBezTo>
                  <a:pt x="539271" y="504294"/>
                  <a:pt x="528348" y="515199"/>
                  <a:pt x="514842" y="515199"/>
                </a:cubicBezTo>
                <a:cubicBezTo>
                  <a:pt x="501238" y="515199"/>
                  <a:pt x="490314" y="504294"/>
                  <a:pt x="490314" y="490712"/>
                </a:cubicBezTo>
                <a:lnTo>
                  <a:pt x="490314" y="300366"/>
                </a:lnTo>
                <a:cubicBezTo>
                  <a:pt x="490314" y="297491"/>
                  <a:pt x="487931" y="295111"/>
                  <a:pt x="484952" y="295111"/>
                </a:cubicBezTo>
                <a:cubicBezTo>
                  <a:pt x="482072" y="295111"/>
                  <a:pt x="479689" y="297491"/>
                  <a:pt x="479689" y="300366"/>
                </a:cubicBezTo>
                <a:lnTo>
                  <a:pt x="479689" y="490712"/>
                </a:lnTo>
                <a:cubicBezTo>
                  <a:pt x="479689" y="504294"/>
                  <a:pt x="468765" y="515199"/>
                  <a:pt x="455160" y="515199"/>
                </a:cubicBezTo>
                <a:cubicBezTo>
                  <a:pt x="441655" y="515199"/>
                  <a:pt x="430632" y="504294"/>
                  <a:pt x="430632" y="490712"/>
                </a:cubicBezTo>
                <a:lnTo>
                  <a:pt x="430632" y="372935"/>
                </a:lnTo>
                <a:cubicBezTo>
                  <a:pt x="452678" y="368276"/>
                  <a:pt x="469460" y="348745"/>
                  <a:pt x="469361" y="324952"/>
                </a:cubicBezTo>
                <a:lnTo>
                  <a:pt x="468467" y="160283"/>
                </a:lnTo>
                <a:cubicBezTo>
                  <a:pt x="468368" y="135994"/>
                  <a:pt x="457246" y="114183"/>
                  <a:pt x="439768" y="99709"/>
                </a:cubicBezTo>
                <a:close/>
                <a:moveTo>
                  <a:pt x="485271" y="423"/>
                </a:moveTo>
                <a:cubicBezTo>
                  <a:pt x="508699" y="423"/>
                  <a:pt x="527659" y="19359"/>
                  <a:pt x="527659" y="42657"/>
                </a:cubicBezTo>
                <a:cubicBezTo>
                  <a:pt x="527659" y="42855"/>
                  <a:pt x="527560" y="43053"/>
                  <a:pt x="527560" y="43351"/>
                </a:cubicBezTo>
                <a:cubicBezTo>
                  <a:pt x="527560" y="43549"/>
                  <a:pt x="527659" y="43747"/>
                  <a:pt x="527659" y="43946"/>
                </a:cubicBezTo>
                <a:cubicBezTo>
                  <a:pt x="527659" y="56635"/>
                  <a:pt x="522100" y="67937"/>
                  <a:pt x="513265" y="75670"/>
                </a:cubicBezTo>
                <a:lnTo>
                  <a:pt x="511677" y="75670"/>
                </a:lnTo>
                <a:cubicBezTo>
                  <a:pt x="504430" y="81420"/>
                  <a:pt x="495297" y="84890"/>
                  <a:pt x="485271" y="84890"/>
                </a:cubicBezTo>
                <a:cubicBezTo>
                  <a:pt x="475244" y="84890"/>
                  <a:pt x="466111" y="81420"/>
                  <a:pt x="458865" y="75670"/>
                </a:cubicBezTo>
                <a:lnTo>
                  <a:pt x="457276" y="75670"/>
                </a:lnTo>
                <a:cubicBezTo>
                  <a:pt x="448540" y="67937"/>
                  <a:pt x="442981" y="56635"/>
                  <a:pt x="442981" y="43946"/>
                </a:cubicBezTo>
                <a:cubicBezTo>
                  <a:pt x="442981" y="43747"/>
                  <a:pt x="442981" y="43549"/>
                  <a:pt x="442981" y="43351"/>
                </a:cubicBezTo>
                <a:cubicBezTo>
                  <a:pt x="442981" y="43053"/>
                  <a:pt x="442981" y="42855"/>
                  <a:pt x="442981" y="42657"/>
                </a:cubicBezTo>
                <a:cubicBezTo>
                  <a:pt x="442981" y="19359"/>
                  <a:pt x="461942" y="423"/>
                  <a:pt x="485271" y="423"/>
                </a:cubicBezTo>
                <a:close/>
                <a:moveTo>
                  <a:pt x="328926" y="0"/>
                </a:moveTo>
                <a:cubicBezTo>
                  <a:pt x="354634" y="0"/>
                  <a:pt x="375379" y="20813"/>
                  <a:pt x="375379" y="46482"/>
                </a:cubicBezTo>
                <a:cubicBezTo>
                  <a:pt x="375379" y="60258"/>
                  <a:pt x="369324" y="72745"/>
                  <a:pt x="359696" y="81269"/>
                </a:cubicBezTo>
                <a:cubicBezTo>
                  <a:pt x="351458" y="88504"/>
                  <a:pt x="340738" y="92864"/>
                  <a:pt x="328926" y="92864"/>
                </a:cubicBezTo>
                <a:cubicBezTo>
                  <a:pt x="317115" y="92864"/>
                  <a:pt x="306395" y="88504"/>
                  <a:pt x="298156" y="81269"/>
                </a:cubicBezTo>
                <a:cubicBezTo>
                  <a:pt x="288528" y="72745"/>
                  <a:pt x="282374" y="60258"/>
                  <a:pt x="282374" y="46482"/>
                </a:cubicBezTo>
                <a:cubicBezTo>
                  <a:pt x="282374" y="20813"/>
                  <a:pt x="303218" y="0"/>
                  <a:pt x="328926" y="0"/>
                </a:cubicBezTo>
                <a:close/>
                <a:moveTo>
                  <a:pt x="123250" y="0"/>
                </a:moveTo>
                <a:cubicBezTo>
                  <a:pt x="151076" y="0"/>
                  <a:pt x="173634" y="22526"/>
                  <a:pt x="173634" y="50313"/>
                </a:cubicBezTo>
                <a:cubicBezTo>
                  <a:pt x="173634" y="78100"/>
                  <a:pt x="151076" y="100626"/>
                  <a:pt x="123250" y="100626"/>
                </a:cubicBezTo>
                <a:cubicBezTo>
                  <a:pt x="95424" y="100626"/>
                  <a:pt x="72866" y="78100"/>
                  <a:pt x="72866" y="50313"/>
                </a:cubicBezTo>
                <a:cubicBezTo>
                  <a:pt x="72866" y="22526"/>
                  <a:pt x="95424" y="0"/>
                  <a:pt x="1232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out-of-basket-commercial-symbol_49779"/>
          <p:cNvSpPr>
            <a:spLocks noChangeAspect="1"/>
          </p:cNvSpPr>
          <p:nvPr/>
        </p:nvSpPr>
        <p:spPr bwMode="auto">
          <a:xfrm>
            <a:off x="4128807" y="5121158"/>
            <a:ext cx="439353" cy="336441"/>
          </a:xfrm>
          <a:custGeom>
            <a:avLst/>
            <a:gdLst>
              <a:gd name="connsiteX0" fmla="*/ 41488 w 599071"/>
              <a:gd name="connsiteY0" fmla="*/ 239602 h 458748"/>
              <a:gd name="connsiteX1" fmla="*/ 49307 w 599071"/>
              <a:gd name="connsiteY1" fmla="*/ 246048 h 458748"/>
              <a:gd name="connsiteX2" fmla="*/ 40108 w 599071"/>
              <a:gd name="connsiteY2" fmla="*/ 256179 h 458748"/>
              <a:gd name="connsiteX3" fmla="*/ 27689 w 599071"/>
              <a:gd name="connsiteY3" fmla="*/ 258481 h 458748"/>
              <a:gd name="connsiteX4" fmla="*/ 17991 w 599071"/>
              <a:gd name="connsiteY4" fmla="*/ 234049 h 458748"/>
              <a:gd name="connsiteX5" fmla="*/ 23519 w 599071"/>
              <a:gd name="connsiteY5" fmla="*/ 235437 h 458748"/>
              <a:gd name="connsiteX6" fmla="*/ 26283 w 599071"/>
              <a:gd name="connsiteY6" fmla="*/ 240527 h 458748"/>
              <a:gd name="connsiteX7" fmla="*/ 22137 w 599071"/>
              <a:gd name="connsiteY7" fmla="*/ 243303 h 458748"/>
              <a:gd name="connsiteX8" fmla="*/ 0 w 599071"/>
              <a:gd name="connsiteY8" fmla="*/ 229903 h 458748"/>
              <a:gd name="connsiteX9" fmla="*/ 3229 w 599071"/>
              <a:gd name="connsiteY9" fmla="*/ 229903 h 458748"/>
              <a:gd name="connsiteX10" fmla="*/ 5997 w 599071"/>
              <a:gd name="connsiteY10" fmla="*/ 232198 h 458748"/>
              <a:gd name="connsiteX11" fmla="*/ 5997 w 599071"/>
              <a:gd name="connsiteY11" fmla="*/ 234493 h 458748"/>
              <a:gd name="connsiteX12" fmla="*/ 0 w 599071"/>
              <a:gd name="connsiteY12" fmla="*/ 234493 h 458748"/>
              <a:gd name="connsiteX13" fmla="*/ 15686 w 599071"/>
              <a:gd name="connsiteY13" fmla="*/ 207840 h 458748"/>
              <a:gd name="connsiteX14" fmla="*/ 25839 w 599071"/>
              <a:gd name="connsiteY14" fmla="*/ 217496 h 458748"/>
              <a:gd name="connsiteX15" fmla="*/ 18916 w 599071"/>
              <a:gd name="connsiteY15" fmla="*/ 225312 h 458748"/>
              <a:gd name="connsiteX16" fmla="*/ 13840 w 599071"/>
              <a:gd name="connsiteY16" fmla="*/ 220254 h 458748"/>
              <a:gd name="connsiteX17" fmla="*/ 11994 w 599071"/>
              <a:gd name="connsiteY17" fmla="*/ 211518 h 458748"/>
              <a:gd name="connsiteX18" fmla="*/ 188076 w 599071"/>
              <a:gd name="connsiteY18" fmla="*/ 183409 h 458748"/>
              <a:gd name="connsiteX19" fmla="*/ 189457 w 599071"/>
              <a:gd name="connsiteY19" fmla="*/ 192145 h 458748"/>
              <a:gd name="connsiteX20" fmla="*/ 172429 w 599071"/>
              <a:gd name="connsiteY20" fmla="*/ 191685 h 458748"/>
              <a:gd name="connsiteX21" fmla="*/ 177952 w 599071"/>
              <a:gd name="connsiteY21" fmla="*/ 183869 h 458748"/>
              <a:gd name="connsiteX22" fmla="*/ 219935 w 599071"/>
              <a:gd name="connsiteY22" fmla="*/ 165492 h 458748"/>
              <a:gd name="connsiteX23" fmla="*/ 228697 w 599071"/>
              <a:gd name="connsiteY23" fmla="*/ 166872 h 458748"/>
              <a:gd name="connsiteX24" fmla="*/ 227314 w 599071"/>
              <a:gd name="connsiteY24" fmla="*/ 184815 h 458748"/>
              <a:gd name="connsiteX25" fmla="*/ 214863 w 599071"/>
              <a:gd name="connsiteY25" fmla="*/ 182515 h 458748"/>
              <a:gd name="connsiteX26" fmla="*/ 212557 w 599071"/>
              <a:gd name="connsiteY26" fmla="*/ 170093 h 458748"/>
              <a:gd name="connsiteX27" fmla="*/ 414009 w 599071"/>
              <a:gd name="connsiteY27" fmla="*/ 157644 h 458748"/>
              <a:gd name="connsiteX28" fmla="*/ 425536 w 599071"/>
              <a:gd name="connsiteY28" fmla="*/ 174219 h 458748"/>
              <a:gd name="connsiteX29" fmla="*/ 431529 w 599071"/>
              <a:gd name="connsiteY29" fmla="*/ 177902 h 458748"/>
              <a:gd name="connsiteX30" fmla="*/ 433374 w 599071"/>
              <a:gd name="connsiteY30" fmla="*/ 158565 h 458748"/>
              <a:gd name="connsiteX31" fmla="*/ 414009 w 599071"/>
              <a:gd name="connsiteY31" fmla="*/ 157644 h 458748"/>
              <a:gd name="connsiteX32" fmla="*/ 150737 w 599071"/>
              <a:gd name="connsiteY32" fmla="*/ 156237 h 458748"/>
              <a:gd name="connsiteX33" fmla="*/ 148433 w 599071"/>
              <a:gd name="connsiteY33" fmla="*/ 173750 h 458748"/>
              <a:gd name="connsiteX34" fmla="*/ 144746 w 599071"/>
              <a:gd name="connsiteY34" fmla="*/ 174672 h 458748"/>
              <a:gd name="connsiteX35" fmla="*/ 135068 w 599071"/>
              <a:gd name="connsiteY35" fmla="*/ 170524 h 458748"/>
              <a:gd name="connsiteX36" fmla="*/ 132764 w 599071"/>
              <a:gd name="connsiteY36" fmla="*/ 159924 h 458748"/>
              <a:gd name="connsiteX37" fmla="*/ 128156 w 599071"/>
              <a:gd name="connsiteY37" fmla="*/ 156698 h 458748"/>
              <a:gd name="connsiteX38" fmla="*/ 257257 w 599071"/>
              <a:gd name="connsiteY38" fmla="*/ 109743 h 458748"/>
              <a:gd name="connsiteX39" fmla="*/ 256334 w 599071"/>
              <a:gd name="connsiteY39" fmla="*/ 128170 h 458748"/>
              <a:gd name="connsiteX40" fmla="*/ 254488 w 599071"/>
              <a:gd name="connsiteY40" fmla="*/ 124945 h 458748"/>
              <a:gd name="connsiteX41" fmla="*/ 251719 w 599071"/>
              <a:gd name="connsiteY41" fmla="*/ 131855 h 458748"/>
              <a:gd name="connsiteX42" fmla="*/ 249412 w 599071"/>
              <a:gd name="connsiteY42" fmla="*/ 130934 h 458748"/>
              <a:gd name="connsiteX43" fmla="*/ 249873 w 599071"/>
              <a:gd name="connsiteY43" fmla="*/ 132776 h 458748"/>
              <a:gd name="connsiteX44" fmla="*/ 244336 w 599071"/>
              <a:gd name="connsiteY44" fmla="*/ 130473 h 458748"/>
              <a:gd name="connsiteX45" fmla="*/ 248028 w 599071"/>
              <a:gd name="connsiteY45" fmla="*/ 133237 h 458748"/>
              <a:gd name="connsiteX46" fmla="*/ 241567 w 599071"/>
              <a:gd name="connsiteY46" fmla="*/ 136922 h 458748"/>
              <a:gd name="connsiteX47" fmla="*/ 249873 w 599071"/>
              <a:gd name="connsiteY47" fmla="*/ 134619 h 458748"/>
              <a:gd name="connsiteX48" fmla="*/ 248028 w 599071"/>
              <a:gd name="connsiteY48" fmla="*/ 137383 h 458748"/>
              <a:gd name="connsiteX49" fmla="*/ 253565 w 599071"/>
              <a:gd name="connsiteY49" fmla="*/ 135080 h 458748"/>
              <a:gd name="connsiteX50" fmla="*/ 249412 w 599071"/>
              <a:gd name="connsiteY50" fmla="*/ 143832 h 458748"/>
              <a:gd name="connsiteX51" fmla="*/ 253565 w 599071"/>
              <a:gd name="connsiteY51" fmla="*/ 138765 h 458748"/>
              <a:gd name="connsiteX52" fmla="*/ 254949 w 599071"/>
              <a:gd name="connsiteY52" fmla="*/ 142911 h 458748"/>
              <a:gd name="connsiteX53" fmla="*/ 256334 w 599071"/>
              <a:gd name="connsiteY53" fmla="*/ 139226 h 458748"/>
              <a:gd name="connsiteX54" fmla="*/ 256795 w 599071"/>
              <a:gd name="connsiteY54" fmla="*/ 139226 h 458748"/>
              <a:gd name="connsiteX55" fmla="*/ 257718 w 599071"/>
              <a:gd name="connsiteY55" fmla="*/ 157192 h 458748"/>
              <a:gd name="connsiteX56" fmla="*/ 252642 w 599071"/>
              <a:gd name="connsiteY56" fmla="*/ 142911 h 458748"/>
              <a:gd name="connsiteX57" fmla="*/ 240183 w 599071"/>
              <a:gd name="connsiteY57" fmla="*/ 159495 h 458748"/>
              <a:gd name="connsiteX58" fmla="*/ 249412 w 599071"/>
              <a:gd name="connsiteY58" fmla="*/ 139226 h 458748"/>
              <a:gd name="connsiteX59" fmla="*/ 243413 w 599071"/>
              <a:gd name="connsiteY59" fmla="*/ 141990 h 458748"/>
              <a:gd name="connsiteX60" fmla="*/ 245720 w 599071"/>
              <a:gd name="connsiteY60" fmla="*/ 137844 h 458748"/>
              <a:gd name="connsiteX61" fmla="*/ 224032 w 599071"/>
              <a:gd name="connsiteY61" fmla="*/ 143372 h 458748"/>
              <a:gd name="connsiteX62" fmla="*/ 243875 w 599071"/>
              <a:gd name="connsiteY62" fmla="*/ 133237 h 458748"/>
              <a:gd name="connsiteX63" fmla="*/ 228185 w 599071"/>
              <a:gd name="connsiteY63" fmla="*/ 122181 h 458748"/>
              <a:gd name="connsiteX64" fmla="*/ 247105 w 599071"/>
              <a:gd name="connsiteY64" fmla="*/ 129552 h 458748"/>
              <a:gd name="connsiteX65" fmla="*/ 245259 w 599071"/>
              <a:gd name="connsiteY65" fmla="*/ 112968 h 458748"/>
              <a:gd name="connsiteX66" fmla="*/ 251258 w 599071"/>
              <a:gd name="connsiteY66" fmla="*/ 129091 h 458748"/>
              <a:gd name="connsiteX67" fmla="*/ 486858 w 599071"/>
              <a:gd name="connsiteY67" fmla="*/ 31954 h 458748"/>
              <a:gd name="connsiteX68" fmla="*/ 531121 w 599071"/>
              <a:gd name="connsiteY68" fmla="*/ 86282 h 458748"/>
              <a:gd name="connsiteX69" fmla="*/ 507606 w 599071"/>
              <a:gd name="connsiteY69" fmla="*/ 123114 h 458748"/>
              <a:gd name="connsiteX70" fmla="*/ 529277 w 599071"/>
              <a:gd name="connsiteY70" fmla="*/ 122193 h 458748"/>
              <a:gd name="connsiteX71" fmla="*/ 594288 w 599071"/>
              <a:gd name="connsiteY71" fmla="*/ 133243 h 458748"/>
              <a:gd name="connsiteX72" fmla="*/ 597977 w 599071"/>
              <a:gd name="connsiteY72" fmla="*/ 153961 h 458748"/>
              <a:gd name="connsiteX73" fmla="*/ 544492 w 599071"/>
              <a:gd name="connsiteY73" fmla="*/ 179744 h 458748"/>
              <a:gd name="connsiteX74" fmla="*/ 521900 w 599071"/>
              <a:gd name="connsiteY74" fmla="*/ 182506 h 458748"/>
              <a:gd name="connsiteX75" fmla="*/ 464266 w 599071"/>
              <a:gd name="connsiteY75" fmla="*/ 179744 h 458748"/>
              <a:gd name="connsiteX76" fmla="*/ 451817 w 599071"/>
              <a:gd name="connsiteY76" fmla="*/ 161328 h 458748"/>
              <a:gd name="connsiteX77" fmla="*/ 470721 w 599071"/>
              <a:gd name="connsiteY77" fmla="*/ 149357 h 458748"/>
              <a:gd name="connsiteX78" fmla="*/ 562474 w 599071"/>
              <a:gd name="connsiteY78" fmla="*/ 143832 h 458748"/>
              <a:gd name="connsiteX79" fmla="*/ 559247 w 599071"/>
              <a:gd name="connsiteY79" fmla="*/ 137847 h 458748"/>
              <a:gd name="connsiteX80" fmla="*/ 472104 w 599071"/>
              <a:gd name="connsiteY80" fmla="*/ 142451 h 458748"/>
              <a:gd name="connsiteX81" fmla="*/ 458272 w 599071"/>
              <a:gd name="connsiteY81" fmla="*/ 143832 h 458748"/>
              <a:gd name="connsiteX82" fmla="*/ 455044 w 599071"/>
              <a:gd name="connsiteY82" fmla="*/ 145674 h 458748"/>
              <a:gd name="connsiteX83" fmla="*/ 445362 w 599071"/>
              <a:gd name="connsiteY83" fmla="*/ 159946 h 458748"/>
              <a:gd name="connsiteX84" fmla="*/ 459655 w 599071"/>
              <a:gd name="connsiteY84" fmla="*/ 185729 h 458748"/>
              <a:gd name="connsiteX85" fmla="*/ 462882 w 599071"/>
              <a:gd name="connsiteY85" fmla="*/ 186650 h 458748"/>
              <a:gd name="connsiteX86" fmla="*/ 521439 w 599071"/>
              <a:gd name="connsiteY86" fmla="*/ 189873 h 458748"/>
              <a:gd name="connsiteX87" fmla="*/ 513600 w 599071"/>
              <a:gd name="connsiteY87" fmla="*/ 275508 h 458748"/>
              <a:gd name="connsiteX88" fmla="*/ 509912 w 599071"/>
              <a:gd name="connsiteY88" fmla="*/ 283795 h 458748"/>
              <a:gd name="connsiteX89" fmla="*/ 524205 w 599071"/>
              <a:gd name="connsiteY89" fmla="*/ 344108 h 458748"/>
              <a:gd name="connsiteX90" fmla="*/ 586450 w 599071"/>
              <a:gd name="connsiteY90" fmla="*/ 411787 h 458748"/>
              <a:gd name="connsiteX91" fmla="*/ 585067 w 599071"/>
              <a:gd name="connsiteY91" fmla="*/ 443555 h 458748"/>
              <a:gd name="connsiteX92" fmla="*/ 569851 w 599071"/>
              <a:gd name="connsiteY92" fmla="*/ 449540 h 458748"/>
              <a:gd name="connsiteX93" fmla="*/ 553253 w 599071"/>
              <a:gd name="connsiteY93" fmla="*/ 442173 h 458748"/>
              <a:gd name="connsiteX94" fmla="*/ 491008 w 599071"/>
              <a:gd name="connsiteY94" fmla="*/ 374494 h 458748"/>
              <a:gd name="connsiteX95" fmla="*/ 468415 w 599071"/>
              <a:gd name="connsiteY95" fmla="*/ 307736 h 458748"/>
              <a:gd name="connsiteX96" fmla="*/ 463343 w 599071"/>
              <a:gd name="connsiteY96" fmla="*/ 307275 h 458748"/>
              <a:gd name="connsiteX97" fmla="*/ 457350 w 599071"/>
              <a:gd name="connsiteY97" fmla="*/ 306355 h 458748"/>
              <a:gd name="connsiteX98" fmla="*/ 419542 w 599071"/>
              <a:gd name="connsiteY98" fmla="*/ 344568 h 458748"/>
              <a:gd name="connsiteX99" fmla="*/ 435218 w 599071"/>
              <a:gd name="connsiteY99" fmla="*/ 431584 h 458748"/>
              <a:gd name="connsiteX100" fmla="*/ 418158 w 599071"/>
              <a:gd name="connsiteY100" fmla="*/ 458288 h 458748"/>
              <a:gd name="connsiteX101" fmla="*/ 413087 w 599071"/>
              <a:gd name="connsiteY101" fmla="*/ 458748 h 458748"/>
              <a:gd name="connsiteX102" fmla="*/ 390955 w 599071"/>
              <a:gd name="connsiteY102" fmla="*/ 441253 h 458748"/>
              <a:gd name="connsiteX103" fmla="*/ 374356 w 599071"/>
              <a:gd name="connsiteY103" fmla="*/ 343647 h 458748"/>
              <a:gd name="connsiteX104" fmla="*/ 423230 w 599071"/>
              <a:gd name="connsiteY104" fmla="*/ 275508 h 458748"/>
              <a:gd name="connsiteX105" fmla="*/ 422769 w 599071"/>
              <a:gd name="connsiteY105" fmla="*/ 268141 h 458748"/>
              <a:gd name="connsiteX106" fmla="*/ 427380 w 599071"/>
              <a:gd name="connsiteY106" fmla="*/ 216576 h 458748"/>
              <a:gd name="connsiteX107" fmla="*/ 396949 w 599071"/>
              <a:gd name="connsiteY107" fmla="*/ 199541 h 458748"/>
              <a:gd name="connsiteX108" fmla="*/ 369746 w 599071"/>
              <a:gd name="connsiteY108" fmla="*/ 156263 h 458748"/>
              <a:gd name="connsiteX109" fmla="*/ 368824 w 599071"/>
              <a:gd name="connsiteY109" fmla="*/ 154422 h 458748"/>
              <a:gd name="connsiteX110" fmla="*/ 345770 w 599071"/>
              <a:gd name="connsiteY110" fmla="*/ 146134 h 458748"/>
              <a:gd name="connsiteX111" fmla="*/ 264621 w 599071"/>
              <a:gd name="connsiteY111" fmla="*/ 146134 h 458748"/>
              <a:gd name="connsiteX112" fmla="*/ 264160 w 599071"/>
              <a:gd name="connsiteY112" fmla="*/ 128639 h 458748"/>
              <a:gd name="connsiteX113" fmla="*/ 273382 w 599071"/>
              <a:gd name="connsiteY113" fmla="*/ 128639 h 458748"/>
              <a:gd name="connsiteX114" fmla="*/ 273382 w 599071"/>
              <a:gd name="connsiteY114" fmla="*/ 126337 h 458748"/>
              <a:gd name="connsiteX115" fmla="*/ 295052 w 599071"/>
              <a:gd name="connsiteY115" fmla="*/ 126337 h 458748"/>
              <a:gd name="connsiteX116" fmla="*/ 295052 w 599071"/>
              <a:gd name="connsiteY116" fmla="*/ 128639 h 458748"/>
              <a:gd name="connsiteX117" fmla="*/ 454122 w 599071"/>
              <a:gd name="connsiteY117" fmla="*/ 128639 h 458748"/>
              <a:gd name="connsiteX118" fmla="*/ 460577 w 599071"/>
              <a:gd name="connsiteY118" fmla="*/ 125416 h 458748"/>
              <a:gd name="connsiteX119" fmla="*/ 432913 w 599071"/>
              <a:gd name="connsiteY119" fmla="*/ 76153 h 458748"/>
              <a:gd name="connsiteX120" fmla="*/ 486858 w 599071"/>
              <a:gd name="connsiteY120" fmla="*/ 31954 h 458748"/>
              <a:gd name="connsiteX121" fmla="*/ 174302 w 599071"/>
              <a:gd name="connsiteY121" fmla="*/ 22767 h 458748"/>
              <a:gd name="connsiteX122" fmla="*/ 181217 w 599071"/>
              <a:gd name="connsiteY122" fmla="*/ 32435 h 458748"/>
              <a:gd name="connsiteX123" fmla="*/ 183061 w 599071"/>
              <a:gd name="connsiteY123" fmla="*/ 26450 h 458748"/>
              <a:gd name="connsiteX124" fmla="*/ 183983 w 599071"/>
              <a:gd name="connsiteY124" fmla="*/ 26911 h 458748"/>
              <a:gd name="connsiteX125" fmla="*/ 186749 w 599071"/>
              <a:gd name="connsiteY125" fmla="*/ 52690 h 458748"/>
              <a:gd name="connsiteX126" fmla="*/ 180756 w 599071"/>
              <a:gd name="connsiteY126" fmla="*/ 59595 h 458748"/>
              <a:gd name="connsiteX127" fmla="*/ 116212 w 599071"/>
              <a:gd name="connsiteY127" fmla="*/ 109774 h 458748"/>
              <a:gd name="connsiteX128" fmla="*/ 146640 w 599071"/>
              <a:gd name="connsiteY128" fmla="*/ 113456 h 458748"/>
              <a:gd name="connsiteX129" fmla="*/ 198736 w 599071"/>
              <a:gd name="connsiteY129" fmla="*/ 92741 h 458748"/>
              <a:gd name="connsiteX130" fmla="*/ 221326 w 599071"/>
              <a:gd name="connsiteY130" fmla="*/ 97805 h 458748"/>
              <a:gd name="connsiteX131" fmla="*/ 218560 w 599071"/>
              <a:gd name="connsiteY131" fmla="*/ 103789 h 458748"/>
              <a:gd name="connsiteX132" fmla="*/ 225014 w 599071"/>
              <a:gd name="connsiteY132" fmla="*/ 112536 h 458748"/>
              <a:gd name="connsiteX133" fmla="*/ 220404 w 599071"/>
              <a:gd name="connsiteY133" fmla="*/ 121282 h 458748"/>
              <a:gd name="connsiteX134" fmla="*/ 215333 w 599071"/>
              <a:gd name="connsiteY134" fmla="*/ 124965 h 458748"/>
              <a:gd name="connsiteX135" fmla="*/ 163237 w 599071"/>
              <a:gd name="connsiteY135" fmla="*/ 147062 h 458748"/>
              <a:gd name="connsiteX136" fmla="*/ 164159 w 599071"/>
              <a:gd name="connsiteY136" fmla="*/ 141078 h 458748"/>
              <a:gd name="connsiteX137" fmla="*/ 154016 w 599071"/>
              <a:gd name="connsiteY137" fmla="*/ 145681 h 458748"/>
              <a:gd name="connsiteX138" fmla="*/ 144796 w 599071"/>
              <a:gd name="connsiteY138" fmla="*/ 140157 h 458748"/>
              <a:gd name="connsiteX139" fmla="*/ 144796 w 599071"/>
              <a:gd name="connsiteY139" fmla="*/ 149824 h 458748"/>
              <a:gd name="connsiteX140" fmla="*/ 117134 w 599071"/>
              <a:gd name="connsiteY140" fmla="*/ 147062 h 458748"/>
              <a:gd name="connsiteX141" fmla="*/ 118978 w 599071"/>
              <a:gd name="connsiteY141" fmla="*/ 158571 h 458748"/>
              <a:gd name="connsiteX142" fmla="*/ 82096 w 599071"/>
              <a:gd name="connsiteY142" fmla="*/ 176064 h 458748"/>
              <a:gd name="connsiteX143" fmla="*/ 125894 w 599071"/>
              <a:gd name="connsiteY143" fmla="*/ 188033 h 458748"/>
              <a:gd name="connsiteX144" fmla="*/ 103765 w 599071"/>
              <a:gd name="connsiteY144" fmla="*/ 195399 h 458748"/>
              <a:gd name="connsiteX145" fmla="*/ 95466 w 599071"/>
              <a:gd name="connsiteY145" fmla="*/ 214273 h 458748"/>
              <a:gd name="connsiteX146" fmla="*/ 117134 w 599071"/>
              <a:gd name="connsiteY146" fmla="*/ 209209 h 458748"/>
              <a:gd name="connsiteX147" fmla="*/ 127738 w 599071"/>
              <a:gd name="connsiteY147" fmla="*/ 210590 h 458748"/>
              <a:gd name="connsiteX148" fmla="*/ 134192 w 599071"/>
              <a:gd name="connsiteY148" fmla="*/ 198161 h 458748"/>
              <a:gd name="connsiteX149" fmla="*/ 136036 w 599071"/>
              <a:gd name="connsiteY149" fmla="*/ 203225 h 458748"/>
              <a:gd name="connsiteX150" fmla="*/ 168769 w 599071"/>
              <a:gd name="connsiteY150" fmla="*/ 196780 h 458748"/>
              <a:gd name="connsiteX151" fmla="*/ 178451 w 599071"/>
              <a:gd name="connsiteY151" fmla="*/ 205527 h 458748"/>
              <a:gd name="connsiteX152" fmla="*/ 189054 w 599071"/>
              <a:gd name="connsiteY152" fmla="*/ 193557 h 458748"/>
              <a:gd name="connsiteX153" fmla="*/ 222709 w 599071"/>
              <a:gd name="connsiteY153" fmla="*/ 192176 h 458748"/>
              <a:gd name="connsiteX154" fmla="*/ 292785 w 599071"/>
              <a:gd name="connsiteY154" fmla="*/ 233148 h 458748"/>
              <a:gd name="connsiteX155" fmla="*/ 305233 w 599071"/>
              <a:gd name="connsiteY155" fmla="*/ 252022 h 458748"/>
              <a:gd name="connsiteX156" fmla="*/ 305694 w 599071"/>
              <a:gd name="connsiteY156" fmla="*/ 242355 h 458748"/>
              <a:gd name="connsiteX157" fmla="*/ 312609 w 599071"/>
              <a:gd name="connsiteY157" fmla="*/ 247419 h 458748"/>
              <a:gd name="connsiteX158" fmla="*/ 318142 w 599071"/>
              <a:gd name="connsiteY158" fmla="*/ 281945 h 458748"/>
              <a:gd name="connsiteX159" fmla="*/ 316298 w 599071"/>
              <a:gd name="connsiteY159" fmla="*/ 284247 h 458748"/>
              <a:gd name="connsiteX160" fmla="*/ 283104 w 599071"/>
              <a:gd name="connsiteY160" fmla="*/ 287469 h 458748"/>
              <a:gd name="connsiteX161" fmla="*/ 213028 w 599071"/>
              <a:gd name="connsiteY161" fmla="*/ 240974 h 458748"/>
              <a:gd name="connsiteX162" fmla="*/ 201041 w 599071"/>
              <a:gd name="connsiteY162" fmla="*/ 241894 h 458748"/>
              <a:gd name="connsiteX163" fmla="*/ 180295 w 599071"/>
              <a:gd name="connsiteY163" fmla="*/ 234068 h 458748"/>
              <a:gd name="connsiteX164" fmla="*/ 186749 w 599071"/>
              <a:gd name="connsiteY164" fmla="*/ 244196 h 458748"/>
              <a:gd name="connsiteX165" fmla="*/ 136958 w 599071"/>
              <a:gd name="connsiteY165" fmla="*/ 253863 h 458748"/>
              <a:gd name="connsiteX166" fmla="*/ 183061 w 599071"/>
              <a:gd name="connsiteY166" fmla="*/ 331663 h 458748"/>
              <a:gd name="connsiteX167" fmla="*/ 177529 w 599071"/>
              <a:gd name="connsiteY167" fmla="*/ 345934 h 458748"/>
              <a:gd name="connsiteX168" fmla="*/ 189515 w 599071"/>
              <a:gd name="connsiteY168" fmla="*/ 342251 h 458748"/>
              <a:gd name="connsiteX169" fmla="*/ 209339 w 599071"/>
              <a:gd name="connsiteY169" fmla="*/ 376317 h 458748"/>
              <a:gd name="connsiteX170" fmla="*/ 206112 w 599071"/>
              <a:gd name="connsiteY170" fmla="*/ 405319 h 458748"/>
              <a:gd name="connsiteX171" fmla="*/ 200580 w 599071"/>
              <a:gd name="connsiteY171" fmla="*/ 410383 h 458748"/>
              <a:gd name="connsiteX172" fmla="*/ 166464 w 599071"/>
              <a:gd name="connsiteY172" fmla="*/ 401176 h 458748"/>
              <a:gd name="connsiteX173" fmla="*/ 134653 w 599071"/>
              <a:gd name="connsiteY173" fmla="*/ 347775 h 458748"/>
              <a:gd name="connsiteX174" fmla="*/ 143874 w 599071"/>
              <a:gd name="connsiteY174" fmla="*/ 343632 h 458748"/>
              <a:gd name="connsiteX175" fmla="*/ 133270 w 599071"/>
              <a:gd name="connsiteY175" fmla="*/ 338108 h 458748"/>
              <a:gd name="connsiteX176" fmla="*/ 135575 w 599071"/>
              <a:gd name="connsiteY176" fmla="*/ 325678 h 458748"/>
              <a:gd name="connsiteX177" fmla="*/ 125433 w 599071"/>
              <a:gd name="connsiteY177" fmla="*/ 330742 h 458748"/>
              <a:gd name="connsiteX178" fmla="*/ 124511 w 599071"/>
              <a:gd name="connsiteY178" fmla="*/ 330742 h 458748"/>
              <a:gd name="connsiteX179" fmla="*/ 107914 w 599071"/>
              <a:gd name="connsiteY179" fmla="*/ 301740 h 458748"/>
              <a:gd name="connsiteX180" fmla="*/ 113446 w 599071"/>
              <a:gd name="connsiteY180" fmla="*/ 299899 h 458748"/>
              <a:gd name="connsiteX181" fmla="*/ 106992 w 599071"/>
              <a:gd name="connsiteY181" fmla="*/ 278722 h 458748"/>
              <a:gd name="connsiteX182" fmla="*/ 101459 w 599071"/>
              <a:gd name="connsiteY182" fmla="*/ 291612 h 458748"/>
              <a:gd name="connsiteX183" fmla="*/ 86707 w 599071"/>
              <a:gd name="connsiteY183" fmla="*/ 266293 h 458748"/>
              <a:gd name="connsiteX184" fmla="*/ 58584 w 599071"/>
              <a:gd name="connsiteY184" fmla="*/ 243736 h 458748"/>
              <a:gd name="connsiteX185" fmla="*/ 41065 w 599071"/>
              <a:gd name="connsiteY185" fmla="*/ 191716 h 458748"/>
              <a:gd name="connsiteX186" fmla="*/ 65499 w 599071"/>
              <a:gd name="connsiteY186" fmla="*/ 197701 h 458748"/>
              <a:gd name="connsiteX187" fmla="*/ 47519 w 599071"/>
              <a:gd name="connsiteY187" fmla="*/ 179747 h 458748"/>
              <a:gd name="connsiteX188" fmla="*/ 45675 w 599071"/>
              <a:gd name="connsiteY188" fmla="*/ 167778 h 458748"/>
              <a:gd name="connsiteX189" fmla="*/ 35533 w 599071"/>
              <a:gd name="connsiteY189" fmla="*/ 172842 h 458748"/>
              <a:gd name="connsiteX190" fmla="*/ 34611 w 599071"/>
              <a:gd name="connsiteY190" fmla="*/ 172381 h 458748"/>
              <a:gd name="connsiteX191" fmla="*/ 25390 w 599071"/>
              <a:gd name="connsiteY191" fmla="*/ 145221 h 458748"/>
              <a:gd name="connsiteX192" fmla="*/ 45214 w 599071"/>
              <a:gd name="connsiteY192" fmla="*/ 101027 h 458748"/>
              <a:gd name="connsiteX193" fmla="*/ 45214 w 599071"/>
              <a:gd name="connsiteY193" fmla="*/ 100567 h 458748"/>
              <a:gd name="connsiteX194" fmla="*/ 54896 w 599071"/>
              <a:gd name="connsiteY194" fmla="*/ 95963 h 458748"/>
              <a:gd name="connsiteX195" fmla="*/ 65038 w 599071"/>
              <a:gd name="connsiteY195" fmla="*/ 94122 h 458748"/>
              <a:gd name="connsiteX196" fmla="*/ 130043 w 599071"/>
              <a:gd name="connsiteY196" fmla="*/ 56833 h 458748"/>
              <a:gd name="connsiteX197" fmla="*/ 127277 w 599071"/>
              <a:gd name="connsiteY197" fmla="*/ 78470 h 458748"/>
              <a:gd name="connsiteX198" fmla="*/ 140647 w 599071"/>
              <a:gd name="connsiteY198" fmla="*/ 54992 h 458748"/>
              <a:gd name="connsiteX199" fmla="*/ 153094 w 599071"/>
              <a:gd name="connsiteY199" fmla="*/ 54532 h 458748"/>
              <a:gd name="connsiteX200" fmla="*/ 146179 w 599071"/>
              <a:gd name="connsiteY200" fmla="*/ 45785 h 458748"/>
              <a:gd name="connsiteX201" fmla="*/ 147101 w 599071"/>
              <a:gd name="connsiteY201" fmla="*/ 42102 h 458748"/>
              <a:gd name="connsiteX202" fmla="*/ 158627 w 599071"/>
              <a:gd name="connsiteY202" fmla="*/ 29673 h 458748"/>
              <a:gd name="connsiteX203" fmla="*/ 174302 w 599071"/>
              <a:gd name="connsiteY203" fmla="*/ 22767 h 458748"/>
              <a:gd name="connsiteX204" fmla="*/ 52978 w 599071"/>
              <a:gd name="connsiteY204" fmla="*/ 137 h 458748"/>
              <a:gd name="connsiteX205" fmla="*/ 94018 w 599071"/>
              <a:gd name="connsiteY205" fmla="*/ 31927 h 458748"/>
              <a:gd name="connsiteX206" fmla="*/ 64051 w 599071"/>
              <a:gd name="connsiteY206" fmla="*/ 91320 h 458748"/>
              <a:gd name="connsiteX207" fmla="*/ 16563 w 599071"/>
              <a:gd name="connsiteY207" fmla="*/ 80270 h 458748"/>
              <a:gd name="connsiteX208" fmla="*/ 19330 w 599071"/>
              <a:gd name="connsiteY208" fmla="*/ 80270 h 458748"/>
              <a:gd name="connsiteX209" fmla="*/ 11953 w 599071"/>
              <a:gd name="connsiteY209" fmla="*/ 71062 h 458748"/>
              <a:gd name="connsiteX210" fmla="*/ 18407 w 599071"/>
              <a:gd name="connsiteY210" fmla="*/ 60472 h 458748"/>
              <a:gd name="connsiteX211" fmla="*/ 7343 w 599071"/>
              <a:gd name="connsiteY211" fmla="*/ 61393 h 458748"/>
              <a:gd name="connsiteX212" fmla="*/ 3193 w 599071"/>
              <a:gd name="connsiteY212" fmla="*/ 56789 h 458748"/>
              <a:gd name="connsiteX213" fmla="*/ 7804 w 599071"/>
              <a:gd name="connsiteY213" fmla="*/ 24560 h 458748"/>
              <a:gd name="connsiteX214" fmla="*/ 11031 w 599071"/>
              <a:gd name="connsiteY214" fmla="*/ 27323 h 458748"/>
              <a:gd name="connsiteX215" fmla="*/ 25784 w 599071"/>
              <a:gd name="connsiteY215" fmla="*/ 10748 h 458748"/>
              <a:gd name="connsiteX216" fmla="*/ 17946 w 599071"/>
              <a:gd name="connsiteY216" fmla="*/ 11669 h 458748"/>
              <a:gd name="connsiteX217" fmla="*/ 34544 w 599071"/>
              <a:gd name="connsiteY217" fmla="*/ 2460 h 458748"/>
              <a:gd name="connsiteX218" fmla="*/ 52978 w 599071"/>
              <a:gd name="connsiteY218" fmla="*/ 137 h 4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99071" h="458748">
                <a:moveTo>
                  <a:pt x="41488" y="239602"/>
                </a:moveTo>
                <a:lnTo>
                  <a:pt x="49307" y="246048"/>
                </a:lnTo>
                <a:lnTo>
                  <a:pt x="40108" y="256179"/>
                </a:lnTo>
                <a:lnTo>
                  <a:pt x="27689" y="258481"/>
                </a:lnTo>
                <a:close/>
                <a:moveTo>
                  <a:pt x="17991" y="234049"/>
                </a:moveTo>
                <a:lnTo>
                  <a:pt x="23519" y="235437"/>
                </a:lnTo>
                <a:lnTo>
                  <a:pt x="26283" y="240527"/>
                </a:lnTo>
                <a:lnTo>
                  <a:pt x="22137" y="243303"/>
                </a:lnTo>
                <a:close/>
                <a:moveTo>
                  <a:pt x="0" y="229903"/>
                </a:moveTo>
                <a:lnTo>
                  <a:pt x="3229" y="229903"/>
                </a:lnTo>
                <a:lnTo>
                  <a:pt x="5997" y="232198"/>
                </a:lnTo>
                <a:lnTo>
                  <a:pt x="5997" y="234493"/>
                </a:lnTo>
                <a:lnTo>
                  <a:pt x="0" y="234493"/>
                </a:lnTo>
                <a:close/>
                <a:moveTo>
                  <a:pt x="15686" y="207840"/>
                </a:moveTo>
                <a:lnTo>
                  <a:pt x="25839" y="217496"/>
                </a:lnTo>
                <a:lnTo>
                  <a:pt x="18916" y="225312"/>
                </a:lnTo>
                <a:lnTo>
                  <a:pt x="13840" y="220254"/>
                </a:lnTo>
                <a:lnTo>
                  <a:pt x="11994" y="211518"/>
                </a:lnTo>
                <a:close/>
                <a:moveTo>
                  <a:pt x="188076" y="183409"/>
                </a:moveTo>
                <a:lnTo>
                  <a:pt x="189457" y="192145"/>
                </a:lnTo>
                <a:lnTo>
                  <a:pt x="172429" y="191685"/>
                </a:lnTo>
                <a:lnTo>
                  <a:pt x="177952" y="183869"/>
                </a:lnTo>
                <a:close/>
                <a:moveTo>
                  <a:pt x="219935" y="165492"/>
                </a:moveTo>
                <a:lnTo>
                  <a:pt x="228697" y="166872"/>
                </a:lnTo>
                <a:lnTo>
                  <a:pt x="227314" y="184815"/>
                </a:lnTo>
                <a:lnTo>
                  <a:pt x="214863" y="182515"/>
                </a:lnTo>
                <a:lnTo>
                  <a:pt x="212557" y="170093"/>
                </a:lnTo>
                <a:close/>
                <a:moveTo>
                  <a:pt x="414009" y="157644"/>
                </a:moveTo>
                <a:cubicBezTo>
                  <a:pt x="417697" y="164090"/>
                  <a:pt x="421847" y="170075"/>
                  <a:pt x="425536" y="174219"/>
                </a:cubicBezTo>
                <a:cubicBezTo>
                  <a:pt x="426919" y="175600"/>
                  <a:pt x="429224" y="176981"/>
                  <a:pt x="431529" y="177902"/>
                </a:cubicBezTo>
                <a:lnTo>
                  <a:pt x="433374" y="158565"/>
                </a:lnTo>
                <a:cubicBezTo>
                  <a:pt x="430146" y="158565"/>
                  <a:pt x="423230" y="158105"/>
                  <a:pt x="414009" y="157644"/>
                </a:cubicBezTo>
                <a:close/>
                <a:moveTo>
                  <a:pt x="150737" y="156237"/>
                </a:moveTo>
                <a:lnTo>
                  <a:pt x="148433" y="173750"/>
                </a:lnTo>
                <a:lnTo>
                  <a:pt x="144746" y="174672"/>
                </a:lnTo>
                <a:lnTo>
                  <a:pt x="135068" y="170524"/>
                </a:lnTo>
                <a:lnTo>
                  <a:pt x="132764" y="159924"/>
                </a:lnTo>
                <a:lnTo>
                  <a:pt x="128156" y="156698"/>
                </a:lnTo>
                <a:close/>
                <a:moveTo>
                  <a:pt x="257257" y="109743"/>
                </a:moveTo>
                <a:lnTo>
                  <a:pt x="256334" y="128170"/>
                </a:lnTo>
                <a:lnTo>
                  <a:pt x="254488" y="124945"/>
                </a:lnTo>
                <a:lnTo>
                  <a:pt x="251719" y="131855"/>
                </a:lnTo>
                <a:lnTo>
                  <a:pt x="249412" y="130934"/>
                </a:lnTo>
                <a:lnTo>
                  <a:pt x="249873" y="132776"/>
                </a:lnTo>
                <a:lnTo>
                  <a:pt x="244336" y="130473"/>
                </a:lnTo>
                <a:lnTo>
                  <a:pt x="248028" y="133237"/>
                </a:lnTo>
                <a:lnTo>
                  <a:pt x="241567" y="136922"/>
                </a:lnTo>
                <a:lnTo>
                  <a:pt x="249873" y="134619"/>
                </a:lnTo>
                <a:lnTo>
                  <a:pt x="248028" y="137383"/>
                </a:lnTo>
                <a:lnTo>
                  <a:pt x="253565" y="135080"/>
                </a:lnTo>
                <a:lnTo>
                  <a:pt x="249412" y="143832"/>
                </a:lnTo>
                <a:lnTo>
                  <a:pt x="253565" y="138765"/>
                </a:lnTo>
                <a:lnTo>
                  <a:pt x="254949" y="142911"/>
                </a:lnTo>
                <a:lnTo>
                  <a:pt x="256334" y="139226"/>
                </a:lnTo>
                <a:lnTo>
                  <a:pt x="256795" y="139226"/>
                </a:lnTo>
                <a:lnTo>
                  <a:pt x="257718" y="157192"/>
                </a:lnTo>
                <a:lnTo>
                  <a:pt x="252642" y="142911"/>
                </a:lnTo>
                <a:lnTo>
                  <a:pt x="240183" y="159495"/>
                </a:lnTo>
                <a:lnTo>
                  <a:pt x="249412" y="139226"/>
                </a:lnTo>
                <a:lnTo>
                  <a:pt x="243413" y="141990"/>
                </a:lnTo>
                <a:lnTo>
                  <a:pt x="245720" y="137844"/>
                </a:lnTo>
                <a:lnTo>
                  <a:pt x="224032" y="143372"/>
                </a:lnTo>
                <a:lnTo>
                  <a:pt x="243875" y="133237"/>
                </a:lnTo>
                <a:lnTo>
                  <a:pt x="228185" y="122181"/>
                </a:lnTo>
                <a:lnTo>
                  <a:pt x="247105" y="129552"/>
                </a:lnTo>
                <a:lnTo>
                  <a:pt x="245259" y="112968"/>
                </a:lnTo>
                <a:lnTo>
                  <a:pt x="251258" y="129091"/>
                </a:lnTo>
                <a:close/>
                <a:moveTo>
                  <a:pt x="486858" y="31954"/>
                </a:moveTo>
                <a:cubicBezTo>
                  <a:pt x="514061" y="35177"/>
                  <a:pt x="533888" y="59118"/>
                  <a:pt x="531121" y="86282"/>
                </a:cubicBezTo>
                <a:cubicBezTo>
                  <a:pt x="529277" y="101936"/>
                  <a:pt x="520055" y="115287"/>
                  <a:pt x="507606" y="123114"/>
                </a:cubicBezTo>
                <a:cubicBezTo>
                  <a:pt x="514984" y="123114"/>
                  <a:pt x="521900" y="122654"/>
                  <a:pt x="529277" y="122193"/>
                </a:cubicBezTo>
                <a:cubicBezTo>
                  <a:pt x="564779" y="120812"/>
                  <a:pt x="584145" y="120352"/>
                  <a:pt x="594288" y="133243"/>
                </a:cubicBezTo>
                <a:cubicBezTo>
                  <a:pt x="598899" y="139228"/>
                  <a:pt x="600282" y="146595"/>
                  <a:pt x="597977" y="153961"/>
                </a:cubicBezTo>
                <a:cubicBezTo>
                  <a:pt x="596132" y="160407"/>
                  <a:pt x="592905" y="171917"/>
                  <a:pt x="544492" y="179744"/>
                </a:cubicBezTo>
                <a:cubicBezTo>
                  <a:pt x="538498" y="180665"/>
                  <a:pt x="530660" y="181585"/>
                  <a:pt x="521900" y="182506"/>
                </a:cubicBezTo>
                <a:cubicBezTo>
                  <a:pt x="505301" y="183887"/>
                  <a:pt x="484092" y="184348"/>
                  <a:pt x="464266" y="179744"/>
                </a:cubicBezTo>
                <a:cubicBezTo>
                  <a:pt x="455505" y="178363"/>
                  <a:pt x="450433" y="169615"/>
                  <a:pt x="451817" y="161328"/>
                </a:cubicBezTo>
                <a:cubicBezTo>
                  <a:pt x="453661" y="153040"/>
                  <a:pt x="461960" y="147516"/>
                  <a:pt x="470721" y="149357"/>
                </a:cubicBezTo>
                <a:cubicBezTo>
                  <a:pt x="503918" y="156263"/>
                  <a:pt x="550947" y="148436"/>
                  <a:pt x="562474" y="143832"/>
                </a:cubicBezTo>
                <a:cubicBezTo>
                  <a:pt x="562474" y="143832"/>
                  <a:pt x="560169" y="136926"/>
                  <a:pt x="559247" y="137847"/>
                </a:cubicBezTo>
                <a:cubicBezTo>
                  <a:pt x="547259" y="141991"/>
                  <a:pt x="503457" y="149357"/>
                  <a:pt x="472104" y="142451"/>
                </a:cubicBezTo>
                <a:cubicBezTo>
                  <a:pt x="467032" y="141530"/>
                  <a:pt x="462421" y="141991"/>
                  <a:pt x="458272" y="143832"/>
                </a:cubicBezTo>
                <a:lnTo>
                  <a:pt x="455044" y="145674"/>
                </a:lnTo>
                <a:cubicBezTo>
                  <a:pt x="449972" y="148897"/>
                  <a:pt x="446745" y="153961"/>
                  <a:pt x="445362" y="159946"/>
                </a:cubicBezTo>
                <a:cubicBezTo>
                  <a:pt x="443056" y="170996"/>
                  <a:pt x="449050" y="182046"/>
                  <a:pt x="459655" y="185729"/>
                </a:cubicBezTo>
                <a:cubicBezTo>
                  <a:pt x="460577" y="186189"/>
                  <a:pt x="461499" y="186650"/>
                  <a:pt x="462882" y="186650"/>
                </a:cubicBezTo>
                <a:cubicBezTo>
                  <a:pt x="482709" y="190793"/>
                  <a:pt x="504379" y="190793"/>
                  <a:pt x="521439" y="189873"/>
                </a:cubicBezTo>
                <a:lnTo>
                  <a:pt x="513600" y="275508"/>
                </a:lnTo>
                <a:cubicBezTo>
                  <a:pt x="513139" y="278270"/>
                  <a:pt x="512217" y="282414"/>
                  <a:pt x="509912" y="283795"/>
                </a:cubicBezTo>
                <a:cubicBezTo>
                  <a:pt x="513600" y="311879"/>
                  <a:pt x="520055" y="337202"/>
                  <a:pt x="524205" y="344108"/>
                </a:cubicBezTo>
                <a:cubicBezTo>
                  <a:pt x="538037" y="358380"/>
                  <a:pt x="584606" y="409485"/>
                  <a:pt x="586450" y="411787"/>
                </a:cubicBezTo>
                <a:cubicBezTo>
                  <a:pt x="595210" y="420995"/>
                  <a:pt x="594288" y="435267"/>
                  <a:pt x="585067" y="443555"/>
                </a:cubicBezTo>
                <a:cubicBezTo>
                  <a:pt x="580917" y="447698"/>
                  <a:pt x="575384" y="449540"/>
                  <a:pt x="569851" y="449540"/>
                </a:cubicBezTo>
                <a:cubicBezTo>
                  <a:pt x="563857" y="449540"/>
                  <a:pt x="557402" y="447238"/>
                  <a:pt x="553253" y="442173"/>
                </a:cubicBezTo>
                <a:cubicBezTo>
                  <a:pt x="552792" y="441713"/>
                  <a:pt x="503918" y="388306"/>
                  <a:pt x="491008" y="374494"/>
                </a:cubicBezTo>
                <a:cubicBezTo>
                  <a:pt x="479942" y="362984"/>
                  <a:pt x="473026" y="335360"/>
                  <a:pt x="468415" y="307736"/>
                </a:cubicBezTo>
                <a:cubicBezTo>
                  <a:pt x="467032" y="307736"/>
                  <a:pt x="465188" y="307736"/>
                  <a:pt x="463343" y="307275"/>
                </a:cubicBezTo>
                <a:cubicBezTo>
                  <a:pt x="461499" y="307275"/>
                  <a:pt x="459194" y="306815"/>
                  <a:pt x="457350" y="306355"/>
                </a:cubicBezTo>
                <a:cubicBezTo>
                  <a:pt x="439829" y="319706"/>
                  <a:pt x="422769" y="337202"/>
                  <a:pt x="419542" y="344568"/>
                </a:cubicBezTo>
                <a:cubicBezTo>
                  <a:pt x="420464" y="357920"/>
                  <a:pt x="429224" y="403039"/>
                  <a:pt x="435218" y="431584"/>
                </a:cubicBezTo>
                <a:cubicBezTo>
                  <a:pt x="437984" y="443555"/>
                  <a:pt x="430146" y="455525"/>
                  <a:pt x="418158" y="458288"/>
                </a:cubicBezTo>
                <a:cubicBezTo>
                  <a:pt x="416314" y="458748"/>
                  <a:pt x="414931" y="458748"/>
                  <a:pt x="413087" y="458748"/>
                </a:cubicBezTo>
                <a:cubicBezTo>
                  <a:pt x="402943" y="458748"/>
                  <a:pt x="393260" y="451842"/>
                  <a:pt x="390955" y="441253"/>
                </a:cubicBezTo>
                <a:cubicBezTo>
                  <a:pt x="388650" y="428361"/>
                  <a:pt x="374818" y="363905"/>
                  <a:pt x="374356" y="343647"/>
                </a:cubicBezTo>
                <a:cubicBezTo>
                  <a:pt x="374356" y="320627"/>
                  <a:pt x="399254" y="294845"/>
                  <a:pt x="423230" y="275508"/>
                </a:cubicBezTo>
                <a:cubicBezTo>
                  <a:pt x="422308" y="272285"/>
                  <a:pt x="422308" y="271824"/>
                  <a:pt x="422769" y="268141"/>
                </a:cubicBezTo>
                <a:lnTo>
                  <a:pt x="427380" y="216576"/>
                </a:lnTo>
                <a:cubicBezTo>
                  <a:pt x="418619" y="214734"/>
                  <a:pt x="406170" y="209670"/>
                  <a:pt x="396949" y="199541"/>
                </a:cubicBezTo>
                <a:cubicBezTo>
                  <a:pt x="384500" y="185729"/>
                  <a:pt x="371129" y="159486"/>
                  <a:pt x="369746" y="156263"/>
                </a:cubicBezTo>
                <a:cubicBezTo>
                  <a:pt x="369285" y="155803"/>
                  <a:pt x="368824" y="154882"/>
                  <a:pt x="368824" y="154422"/>
                </a:cubicBezTo>
                <a:cubicBezTo>
                  <a:pt x="358680" y="152580"/>
                  <a:pt x="350842" y="149357"/>
                  <a:pt x="345770" y="146134"/>
                </a:cubicBezTo>
                <a:lnTo>
                  <a:pt x="264621" y="146134"/>
                </a:lnTo>
                <a:lnTo>
                  <a:pt x="264160" y="128639"/>
                </a:lnTo>
                <a:lnTo>
                  <a:pt x="273382" y="128639"/>
                </a:lnTo>
                <a:lnTo>
                  <a:pt x="273382" y="126337"/>
                </a:lnTo>
                <a:lnTo>
                  <a:pt x="295052" y="126337"/>
                </a:lnTo>
                <a:lnTo>
                  <a:pt x="295052" y="128639"/>
                </a:lnTo>
                <a:lnTo>
                  <a:pt x="454122" y="128639"/>
                </a:lnTo>
                <a:cubicBezTo>
                  <a:pt x="456427" y="127258"/>
                  <a:pt x="458733" y="126337"/>
                  <a:pt x="460577" y="125416"/>
                </a:cubicBezTo>
                <a:cubicBezTo>
                  <a:pt x="442595" y="116669"/>
                  <a:pt x="430607" y="97332"/>
                  <a:pt x="432913" y="76153"/>
                </a:cubicBezTo>
                <a:cubicBezTo>
                  <a:pt x="435679" y="48989"/>
                  <a:pt x="460116" y="29192"/>
                  <a:pt x="486858" y="31954"/>
                </a:cubicBezTo>
                <a:close/>
                <a:moveTo>
                  <a:pt x="174302" y="22767"/>
                </a:moveTo>
                <a:lnTo>
                  <a:pt x="181217" y="32435"/>
                </a:lnTo>
                <a:lnTo>
                  <a:pt x="183061" y="26450"/>
                </a:lnTo>
                <a:cubicBezTo>
                  <a:pt x="183522" y="26450"/>
                  <a:pt x="183983" y="26911"/>
                  <a:pt x="183983" y="26911"/>
                </a:cubicBezTo>
                <a:cubicBezTo>
                  <a:pt x="191820" y="33355"/>
                  <a:pt x="193204" y="44864"/>
                  <a:pt x="186749" y="52690"/>
                </a:cubicBezTo>
                <a:cubicBezTo>
                  <a:pt x="184905" y="54992"/>
                  <a:pt x="182600" y="57294"/>
                  <a:pt x="180756" y="59595"/>
                </a:cubicBezTo>
                <a:cubicBezTo>
                  <a:pt x="160932" y="81232"/>
                  <a:pt x="137419" y="97805"/>
                  <a:pt x="116212" y="109774"/>
                </a:cubicBezTo>
                <a:cubicBezTo>
                  <a:pt x="128199" y="112075"/>
                  <a:pt x="140186" y="113917"/>
                  <a:pt x="146640" y="113456"/>
                </a:cubicBezTo>
                <a:cubicBezTo>
                  <a:pt x="157244" y="112075"/>
                  <a:pt x="183522" y="100567"/>
                  <a:pt x="198736" y="92741"/>
                </a:cubicBezTo>
                <a:cubicBezTo>
                  <a:pt x="206573" y="88598"/>
                  <a:pt x="216255" y="90899"/>
                  <a:pt x="221326" y="97805"/>
                </a:cubicBezTo>
                <a:lnTo>
                  <a:pt x="218560" y="103789"/>
                </a:lnTo>
                <a:lnTo>
                  <a:pt x="225014" y="112536"/>
                </a:lnTo>
                <a:cubicBezTo>
                  <a:pt x="224092" y="115758"/>
                  <a:pt x="222709" y="118520"/>
                  <a:pt x="220404" y="121282"/>
                </a:cubicBezTo>
                <a:cubicBezTo>
                  <a:pt x="219021" y="122663"/>
                  <a:pt x="217638" y="124045"/>
                  <a:pt x="215333" y="124965"/>
                </a:cubicBezTo>
                <a:cubicBezTo>
                  <a:pt x="209800" y="128188"/>
                  <a:pt x="183983" y="141078"/>
                  <a:pt x="163237" y="147062"/>
                </a:cubicBezTo>
                <a:lnTo>
                  <a:pt x="164159" y="141078"/>
                </a:lnTo>
                <a:lnTo>
                  <a:pt x="154016" y="145681"/>
                </a:lnTo>
                <a:lnTo>
                  <a:pt x="144796" y="140157"/>
                </a:lnTo>
                <a:lnTo>
                  <a:pt x="144796" y="149824"/>
                </a:lnTo>
                <a:cubicBezTo>
                  <a:pt x="136497" y="149824"/>
                  <a:pt x="126355" y="148903"/>
                  <a:pt x="117134" y="147062"/>
                </a:cubicBezTo>
                <a:lnTo>
                  <a:pt x="118978" y="158571"/>
                </a:lnTo>
                <a:lnTo>
                  <a:pt x="82096" y="176064"/>
                </a:lnTo>
                <a:lnTo>
                  <a:pt x="125894" y="188033"/>
                </a:lnTo>
                <a:lnTo>
                  <a:pt x="103765" y="195399"/>
                </a:lnTo>
                <a:lnTo>
                  <a:pt x="95466" y="214273"/>
                </a:lnTo>
                <a:lnTo>
                  <a:pt x="117134" y="209209"/>
                </a:lnTo>
                <a:lnTo>
                  <a:pt x="127738" y="210590"/>
                </a:lnTo>
                <a:lnTo>
                  <a:pt x="134192" y="198161"/>
                </a:lnTo>
                <a:lnTo>
                  <a:pt x="136036" y="203225"/>
                </a:lnTo>
                <a:cubicBezTo>
                  <a:pt x="148023" y="200463"/>
                  <a:pt x="159088" y="198621"/>
                  <a:pt x="168769" y="196780"/>
                </a:cubicBezTo>
                <a:lnTo>
                  <a:pt x="178451" y="205527"/>
                </a:lnTo>
                <a:lnTo>
                  <a:pt x="189054" y="193557"/>
                </a:lnTo>
                <a:cubicBezTo>
                  <a:pt x="205651" y="191256"/>
                  <a:pt x="216716" y="190795"/>
                  <a:pt x="222709" y="192176"/>
                </a:cubicBezTo>
                <a:cubicBezTo>
                  <a:pt x="226859" y="192637"/>
                  <a:pt x="238845" y="194939"/>
                  <a:pt x="292785" y="233148"/>
                </a:cubicBezTo>
                <a:lnTo>
                  <a:pt x="305233" y="252022"/>
                </a:lnTo>
                <a:lnTo>
                  <a:pt x="305694" y="242355"/>
                </a:lnTo>
                <a:cubicBezTo>
                  <a:pt x="307999" y="243736"/>
                  <a:pt x="310304" y="245577"/>
                  <a:pt x="312609" y="247419"/>
                </a:cubicBezTo>
                <a:cubicBezTo>
                  <a:pt x="323674" y="255245"/>
                  <a:pt x="325979" y="270896"/>
                  <a:pt x="318142" y="281945"/>
                </a:cubicBezTo>
                <a:cubicBezTo>
                  <a:pt x="317681" y="282866"/>
                  <a:pt x="316759" y="283326"/>
                  <a:pt x="316298" y="284247"/>
                </a:cubicBezTo>
                <a:cubicBezTo>
                  <a:pt x="307999" y="293454"/>
                  <a:pt x="293707" y="294835"/>
                  <a:pt x="283104" y="287469"/>
                </a:cubicBezTo>
                <a:cubicBezTo>
                  <a:pt x="256825" y="268134"/>
                  <a:pt x="223170" y="245577"/>
                  <a:pt x="213028" y="240974"/>
                </a:cubicBezTo>
                <a:cubicBezTo>
                  <a:pt x="210262" y="240974"/>
                  <a:pt x="206112" y="241434"/>
                  <a:pt x="201041" y="241894"/>
                </a:cubicBezTo>
                <a:lnTo>
                  <a:pt x="180295" y="234068"/>
                </a:lnTo>
                <a:lnTo>
                  <a:pt x="186749" y="244196"/>
                </a:lnTo>
                <a:cubicBezTo>
                  <a:pt x="171996" y="246958"/>
                  <a:pt x="153555" y="250181"/>
                  <a:pt x="136958" y="253863"/>
                </a:cubicBezTo>
                <a:lnTo>
                  <a:pt x="183061" y="331663"/>
                </a:lnTo>
                <a:lnTo>
                  <a:pt x="177529" y="345934"/>
                </a:lnTo>
                <a:lnTo>
                  <a:pt x="189515" y="342251"/>
                </a:lnTo>
                <a:lnTo>
                  <a:pt x="209339" y="376317"/>
                </a:lnTo>
                <a:cubicBezTo>
                  <a:pt x="214872" y="385524"/>
                  <a:pt x="213489" y="397493"/>
                  <a:pt x="206112" y="405319"/>
                </a:cubicBezTo>
                <a:cubicBezTo>
                  <a:pt x="204729" y="407160"/>
                  <a:pt x="202885" y="409002"/>
                  <a:pt x="200580" y="410383"/>
                </a:cubicBezTo>
                <a:cubicBezTo>
                  <a:pt x="188593" y="417288"/>
                  <a:pt x="173379" y="413145"/>
                  <a:pt x="166464" y="401176"/>
                </a:cubicBezTo>
                <a:lnTo>
                  <a:pt x="134653" y="347775"/>
                </a:lnTo>
                <a:lnTo>
                  <a:pt x="143874" y="343632"/>
                </a:lnTo>
                <a:lnTo>
                  <a:pt x="133270" y="338108"/>
                </a:lnTo>
                <a:lnTo>
                  <a:pt x="135575" y="325678"/>
                </a:lnTo>
                <a:lnTo>
                  <a:pt x="125433" y="330742"/>
                </a:lnTo>
                <a:lnTo>
                  <a:pt x="124511" y="330742"/>
                </a:lnTo>
                <a:lnTo>
                  <a:pt x="107914" y="301740"/>
                </a:lnTo>
                <a:lnTo>
                  <a:pt x="113446" y="299899"/>
                </a:lnTo>
                <a:lnTo>
                  <a:pt x="106992" y="278722"/>
                </a:lnTo>
                <a:lnTo>
                  <a:pt x="101459" y="291612"/>
                </a:lnTo>
                <a:lnTo>
                  <a:pt x="86707" y="266293"/>
                </a:lnTo>
                <a:cubicBezTo>
                  <a:pt x="74259" y="264452"/>
                  <a:pt x="62733" y="257086"/>
                  <a:pt x="58584" y="243736"/>
                </a:cubicBezTo>
                <a:lnTo>
                  <a:pt x="41065" y="191716"/>
                </a:lnTo>
                <a:lnTo>
                  <a:pt x="65499" y="197701"/>
                </a:lnTo>
                <a:lnTo>
                  <a:pt x="47519" y="179747"/>
                </a:lnTo>
                <a:lnTo>
                  <a:pt x="45675" y="167778"/>
                </a:lnTo>
                <a:lnTo>
                  <a:pt x="35533" y="172842"/>
                </a:lnTo>
                <a:lnTo>
                  <a:pt x="34611" y="172381"/>
                </a:lnTo>
                <a:lnTo>
                  <a:pt x="25390" y="145221"/>
                </a:lnTo>
                <a:cubicBezTo>
                  <a:pt x="19397" y="127267"/>
                  <a:pt x="31384" y="109313"/>
                  <a:pt x="45214" y="101027"/>
                </a:cubicBezTo>
                <a:lnTo>
                  <a:pt x="45214" y="100567"/>
                </a:lnTo>
                <a:cubicBezTo>
                  <a:pt x="45214" y="100567"/>
                  <a:pt x="50286" y="97805"/>
                  <a:pt x="54896" y="95963"/>
                </a:cubicBezTo>
                <a:cubicBezTo>
                  <a:pt x="59967" y="94582"/>
                  <a:pt x="65038" y="94122"/>
                  <a:pt x="65038" y="94122"/>
                </a:cubicBezTo>
                <a:cubicBezTo>
                  <a:pt x="95005" y="94122"/>
                  <a:pt x="120362" y="64659"/>
                  <a:pt x="130043" y="56833"/>
                </a:cubicBezTo>
                <a:lnTo>
                  <a:pt x="127277" y="78470"/>
                </a:lnTo>
                <a:lnTo>
                  <a:pt x="140647" y="54992"/>
                </a:lnTo>
                <a:lnTo>
                  <a:pt x="153094" y="54532"/>
                </a:lnTo>
                <a:lnTo>
                  <a:pt x="146179" y="45785"/>
                </a:lnTo>
                <a:lnTo>
                  <a:pt x="147101" y="42102"/>
                </a:lnTo>
                <a:cubicBezTo>
                  <a:pt x="151250" y="37959"/>
                  <a:pt x="154938" y="33816"/>
                  <a:pt x="158627" y="29673"/>
                </a:cubicBezTo>
                <a:cubicBezTo>
                  <a:pt x="162315" y="24609"/>
                  <a:pt x="168769" y="22307"/>
                  <a:pt x="174302" y="22767"/>
                </a:cubicBezTo>
                <a:close/>
                <a:moveTo>
                  <a:pt x="52978" y="137"/>
                </a:moveTo>
                <a:cubicBezTo>
                  <a:pt x="71197" y="1540"/>
                  <a:pt x="87794" y="13626"/>
                  <a:pt x="94018" y="31927"/>
                </a:cubicBezTo>
                <a:cubicBezTo>
                  <a:pt x="102317" y="56789"/>
                  <a:pt x="88947" y="83032"/>
                  <a:pt x="64051" y="91320"/>
                </a:cubicBezTo>
                <a:cubicBezTo>
                  <a:pt x="46992" y="97305"/>
                  <a:pt x="28550" y="92240"/>
                  <a:pt x="16563" y="80270"/>
                </a:cubicBezTo>
                <a:lnTo>
                  <a:pt x="19330" y="80270"/>
                </a:lnTo>
                <a:lnTo>
                  <a:pt x="11953" y="71062"/>
                </a:lnTo>
                <a:lnTo>
                  <a:pt x="18407" y="60472"/>
                </a:lnTo>
                <a:lnTo>
                  <a:pt x="7343" y="61393"/>
                </a:lnTo>
                <a:lnTo>
                  <a:pt x="3193" y="56789"/>
                </a:lnTo>
                <a:cubicBezTo>
                  <a:pt x="888" y="45739"/>
                  <a:pt x="2732" y="34229"/>
                  <a:pt x="7804" y="24560"/>
                </a:cubicBezTo>
                <a:lnTo>
                  <a:pt x="11031" y="27323"/>
                </a:lnTo>
                <a:lnTo>
                  <a:pt x="25784" y="10748"/>
                </a:lnTo>
                <a:lnTo>
                  <a:pt x="17946" y="11669"/>
                </a:lnTo>
                <a:cubicBezTo>
                  <a:pt x="22557" y="7525"/>
                  <a:pt x="28089" y="4302"/>
                  <a:pt x="34544" y="2460"/>
                </a:cubicBezTo>
                <a:cubicBezTo>
                  <a:pt x="40653" y="388"/>
                  <a:pt x="46906" y="-331"/>
                  <a:pt x="52978" y="13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out-of-basket-commercial-symbol_49779"/>
          <p:cNvSpPr>
            <a:spLocks noChangeAspect="1"/>
          </p:cNvSpPr>
          <p:nvPr/>
        </p:nvSpPr>
        <p:spPr bwMode="auto">
          <a:xfrm>
            <a:off x="4833560" y="5069702"/>
            <a:ext cx="313140" cy="439353"/>
          </a:xfrm>
          <a:custGeom>
            <a:avLst/>
            <a:gdLst>
              <a:gd name="T0" fmla="*/ 2002 w 2764"/>
              <a:gd name="T1" fmla="*/ 1090 h 3884"/>
              <a:gd name="T2" fmla="*/ 2764 w 2764"/>
              <a:gd name="T3" fmla="*/ 106 h 3884"/>
              <a:gd name="T4" fmla="*/ 505 w 2764"/>
              <a:gd name="T5" fmla="*/ 106 h 3884"/>
              <a:gd name="T6" fmla="*/ 505 w 2764"/>
              <a:gd name="T7" fmla="*/ 0 h 3884"/>
              <a:gd name="T8" fmla="*/ 0 w 2764"/>
              <a:gd name="T9" fmla="*/ 0 h 3884"/>
              <a:gd name="T10" fmla="*/ 0 w 2764"/>
              <a:gd name="T11" fmla="*/ 3884 h 3884"/>
              <a:gd name="T12" fmla="*/ 505 w 2764"/>
              <a:gd name="T13" fmla="*/ 3884 h 3884"/>
              <a:gd name="T14" fmla="*/ 505 w 2764"/>
              <a:gd name="T15" fmla="*/ 2048 h 3884"/>
              <a:gd name="T16" fmla="*/ 2764 w 2764"/>
              <a:gd name="T17" fmla="*/ 2048 h 3884"/>
              <a:gd name="T18" fmla="*/ 2002 w 2764"/>
              <a:gd name="T19" fmla="*/ 1090 h 3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4" h="3884">
                <a:moveTo>
                  <a:pt x="2002" y="1090"/>
                </a:moveTo>
                <a:lnTo>
                  <a:pt x="2764" y="106"/>
                </a:lnTo>
                <a:lnTo>
                  <a:pt x="505" y="106"/>
                </a:lnTo>
                <a:lnTo>
                  <a:pt x="505" y="0"/>
                </a:lnTo>
                <a:lnTo>
                  <a:pt x="0" y="0"/>
                </a:lnTo>
                <a:lnTo>
                  <a:pt x="0" y="3884"/>
                </a:lnTo>
                <a:lnTo>
                  <a:pt x="505" y="3884"/>
                </a:lnTo>
                <a:lnTo>
                  <a:pt x="505" y="2048"/>
                </a:lnTo>
                <a:lnTo>
                  <a:pt x="2764" y="2048"/>
                </a:lnTo>
                <a:lnTo>
                  <a:pt x="2002" y="109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out-of-basket-commercial-symbol_49779"/>
          <p:cNvSpPr>
            <a:spLocks noChangeAspect="1"/>
          </p:cNvSpPr>
          <p:nvPr/>
        </p:nvSpPr>
        <p:spPr bwMode="auto">
          <a:xfrm>
            <a:off x="5412099" y="5157455"/>
            <a:ext cx="439353" cy="263846"/>
          </a:xfrm>
          <a:custGeom>
            <a:avLst/>
            <a:gdLst>
              <a:gd name="connsiteX0" fmla="*/ 572497 w 595339"/>
              <a:gd name="connsiteY0" fmla="*/ 128871 h 357522"/>
              <a:gd name="connsiteX1" fmla="*/ 585408 w 595339"/>
              <a:gd name="connsiteY1" fmla="*/ 128871 h 357522"/>
              <a:gd name="connsiteX2" fmla="*/ 595339 w 595339"/>
              <a:gd name="connsiteY2" fmla="*/ 138294 h 357522"/>
              <a:gd name="connsiteX3" fmla="*/ 595339 w 595339"/>
              <a:gd name="connsiteY3" fmla="*/ 308410 h 357522"/>
              <a:gd name="connsiteX4" fmla="*/ 585408 w 595339"/>
              <a:gd name="connsiteY4" fmla="*/ 317833 h 357522"/>
              <a:gd name="connsiteX5" fmla="*/ 572497 w 595339"/>
              <a:gd name="connsiteY5" fmla="*/ 317833 h 357522"/>
              <a:gd name="connsiteX6" fmla="*/ 563062 w 595339"/>
              <a:gd name="connsiteY6" fmla="*/ 308410 h 357522"/>
              <a:gd name="connsiteX7" fmla="*/ 563062 w 595339"/>
              <a:gd name="connsiteY7" fmla="*/ 138294 h 357522"/>
              <a:gd name="connsiteX8" fmla="*/ 572497 w 595339"/>
              <a:gd name="connsiteY8" fmla="*/ 128871 h 357522"/>
              <a:gd name="connsiteX9" fmla="*/ 9924 w 595339"/>
              <a:gd name="connsiteY9" fmla="*/ 120502 h 357522"/>
              <a:gd name="connsiteX10" fmla="*/ 36221 w 595339"/>
              <a:gd name="connsiteY10" fmla="*/ 120502 h 357522"/>
              <a:gd name="connsiteX11" fmla="*/ 46145 w 595339"/>
              <a:gd name="connsiteY11" fmla="*/ 130419 h 357522"/>
              <a:gd name="connsiteX12" fmla="*/ 46145 w 595339"/>
              <a:gd name="connsiteY12" fmla="*/ 316363 h 357522"/>
              <a:gd name="connsiteX13" fmla="*/ 36221 w 595339"/>
              <a:gd name="connsiteY13" fmla="*/ 326280 h 357522"/>
              <a:gd name="connsiteX14" fmla="*/ 9924 w 595339"/>
              <a:gd name="connsiteY14" fmla="*/ 326280 h 357522"/>
              <a:gd name="connsiteX15" fmla="*/ 0 w 595339"/>
              <a:gd name="connsiteY15" fmla="*/ 316363 h 357522"/>
              <a:gd name="connsiteX16" fmla="*/ 0 w 595339"/>
              <a:gd name="connsiteY16" fmla="*/ 130419 h 357522"/>
              <a:gd name="connsiteX17" fmla="*/ 9924 w 595339"/>
              <a:gd name="connsiteY17" fmla="*/ 120502 h 357522"/>
              <a:gd name="connsiteX18" fmla="*/ 239809 w 595339"/>
              <a:gd name="connsiteY18" fmla="*/ 0 h 357522"/>
              <a:gd name="connsiteX19" fmla="*/ 438908 w 595339"/>
              <a:gd name="connsiteY19" fmla="*/ 0 h 357522"/>
              <a:gd name="connsiteX20" fmla="*/ 449335 w 595339"/>
              <a:gd name="connsiteY20" fmla="*/ 10413 h 357522"/>
              <a:gd name="connsiteX21" fmla="*/ 449335 w 595339"/>
              <a:gd name="connsiteY21" fmla="*/ 22314 h 357522"/>
              <a:gd name="connsiteX22" fmla="*/ 438908 w 595339"/>
              <a:gd name="connsiteY22" fmla="*/ 32727 h 357522"/>
              <a:gd name="connsiteX23" fmla="*/ 379327 w 595339"/>
              <a:gd name="connsiteY23" fmla="*/ 32727 h 357522"/>
              <a:gd name="connsiteX24" fmla="*/ 368901 w 595339"/>
              <a:gd name="connsiteY24" fmla="*/ 42645 h 357522"/>
              <a:gd name="connsiteX25" fmla="*/ 368901 w 595339"/>
              <a:gd name="connsiteY25" fmla="*/ 45124 h 357522"/>
              <a:gd name="connsiteX26" fmla="*/ 378831 w 595339"/>
              <a:gd name="connsiteY26" fmla="*/ 55042 h 357522"/>
              <a:gd name="connsiteX27" fmla="*/ 445363 w 595339"/>
              <a:gd name="connsiteY27" fmla="*/ 55042 h 357522"/>
              <a:gd name="connsiteX28" fmla="*/ 459265 w 595339"/>
              <a:gd name="connsiteY28" fmla="*/ 59008 h 357522"/>
              <a:gd name="connsiteX29" fmla="*/ 517356 w 595339"/>
              <a:gd name="connsiteY29" fmla="*/ 99670 h 357522"/>
              <a:gd name="connsiteX30" fmla="*/ 528776 w 595339"/>
              <a:gd name="connsiteY30" fmla="*/ 121984 h 357522"/>
              <a:gd name="connsiteX31" fmla="*/ 528279 w 595339"/>
              <a:gd name="connsiteY31" fmla="*/ 188430 h 357522"/>
              <a:gd name="connsiteX32" fmla="*/ 535727 w 595339"/>
              <a:gd name="connsiteY32" fmla="*/ 195868 h 357522"/>
              <a:gd name="connsiteX33" fmla="*/ 543174 w 595339"/>
              <a:gd name="connsiteY33" fmla="*/ 195868 h 357522"/>
              <a:gd name="connsiteX34" fmla="*/ 548636 w 595339"/>
              <a:gd name="connsiteY34" fmla="*/ 201323 h 357522"/>
              <a:gd name="connsiteX35" fmla="*/ 548636 w 595339"/>
              <a:gd name="connsiteY35" fmla="*/ 233555 h 357522"/>
              <a:gd name="connsiteX36" fmla="*/ 542678 w 595339"/>
              <a:gd name="connsiteY36" fmla="*/ 239505 h 357522"/>
              <a:gd name="connsiteX37" fmla="*/ 535727 w 595339"/>
              <a:gd name="connsiteY37" fmla="*/ 239505 h 357522"/>
              <a:gd name="connsiteX38" fmla="*/ 528776 w 595339"/>
              <a:gd name="connsiteY38" fmla="*/ 246943 h 357522"/>
              <a:gd name="connsiteX39" fmla="*/ 528776 w 595339"/>
              <a:gd name="connsiteY39" fmla="*/ 301985 h 357522"/>
              <a:gd name="connsiteX40" fmla="*/ 500971 w 595339"/>
              <a:gd name="connsiteY40" fmla="*/ 329257 h 357522"/>
              <a:gd name="connsiteX41" fmla="*/ 452810 w 595339"/>
              <a:gd name="connsiteY41" fmla="*/ 329257 h 357522"/>
              <a:gd name="connsiteX42" fmla="*/ 446852 w 595339"/>
              <a:gd name="connsiteY42" fmla="*/ 330249 h 357522"/>
              <a:gd name="connsiteX43" fmla="*/ 381313 w 595339"/>
              <a:gd name="connsiteY43" fmla="*/ 356034 h 357522"/>
              <a:gd name="connsiteX44" fmla="*/ 372873 w 595339"/>
              <a:gd name="connsiteY44" fmla="*/ 357522 h 357522"/>
              <a:gd name="connsiteX45" fmla="*/ 105752 w 595339"/>
              <a:gd name="connsiteY45" fmla="*/ 357522 h 357522"/>
              <a:gd name="connsiteX46" fmla="*/ 86885 w 595339"/>
              <a:gd name="connsiteY46" fmla="*/ 327770 h 357522"/>
              <a:gd name="connsiteX47" fmla="*/ 86885 w 595339"/>
              <a:gd name="connsiteY47" fmla="*/ 286613 h 357522"/>
              <a:gd name="connsiteX48" fmla="*/ 79934 w 595339"/>
              <a:gd name="connsiteY48" fmla="*/ 279670 h 357522"/>
              <a:gd name="connsiteX49" fmla="*/ 73976 w 595339"/>
              <a:gd name="connsiteY49" fmla="*/ 279670 h 357522"/>
              <a:gd name="connsiteX50" fmla="*/ 60570 w 595339"/>
              <a:gd name="connsiteY50" fmla="*/ 266282 h 357522"/>
              <a:gd name="connsiteX51" fmla="*/ 60570 w 595339"/>
              <a:gd name="connsiteY51" fmla="*/ 193885 h 357522"/>
              <a:gd name="connsiteX52" fmla="*/ 73976 w 595339"/>
              <a:gd name="connsiteY52" fmla="*/ 180497 h 357522"/>
              <a:gd name="connsiteX53" fmla="*/ 79934 w 595339"/>
              <a:gd name="connsiteY53" fmla="*/ 180497 h 357522"/>
              <a:gd name="connsiteX54" fmla="*/ 87381 w 595339"/>
              <a:gd name="connsiteY54" fmla="*/ 173554 h 357522"/>
              <a:gd name="connsiteX55" fmla="*/ 86885 w 595339"/>
              <a:gd name="connsiteY55" fmla="*/ 127934 h 357522"/>
              <a:gd name="connsiteX56" fmla="*/ 114193 w 595339"/>
              <a:gd name="connsiteY56" fmla="*/ 100662 h 357522"/>
              <a:gd name="connsiteX57" fmla="*/ 153417 w 595339"/>
              <a:gd name="connsiteY57" fmla="*/ 100662 h 357522"/>
              <a:gd name="connsiteX58" fmla="*/ 165829 w 595339"/>
              <a:gd name="connsiteY58" fmla="*/ 96695 h 357522"/>
              <a:gd name="connsiteX59" fmla="*/ 207039 w 595339"/>
              <a:gd name="connsiteY59" fmla="*/ 65951 h 357522"/>
              <a:gd name="connsiteX60" fmla="*/ 239312 w 595339"/>
              <a:gd name="connsiteY60" fmla="*/ 55042 h 357522"/>
              <a:gd name="connsiteX61" fmla="*/ 304851 w 595339"/>
              <a:gd name="connsiteY61" fmla="*/ 55537 h 357522"/>
              <a:gd name="connsiteX62" fmla="*/ 315278 w 595339"/>
              <a:gd name="connsiteY62" fmla="*/ 45124 h 357522"/>
              <a:gd name="connsiteX63" fmla="*/ 315278 w 595339"/>
              <a:gd name="connsiteY63" fmla="*/ 42645 h 357522"/>
              <a:gd name="connsiteX64" fmla="*/ 304851 w 595339"/>
              <a:gd name="connsiteY64" fmla="*/ 32727 h 357522"/>
              <a:gd name="connsiteX65" fmla="*/ 239809 w 595339"/>
              <a:gd name="connsiteY65" fmla="*/ 32727 h 357522"/>
              <a:gd name="connsiteX66" fmla="*/ 229382 w 595339"/>
              <a:gd name="connsiteY66" fmla="*/ 22314 h 357522"/>
              <a:gd name="connsiteX67" fmla="*/ 229382 w 595339"/>
              <a:gd name="connsiteY67" fmla="*/ 10413 h 357522"/>
              <a:gd name="connsiteX68" fmla="*/ 239809 w 595339"/>
              <a:gd name="connsiteY68" fmla="*/ 0 h 35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95339" h="357522">
                <a:moveTo>
                  <a:pt x="572497" y="128871"/>
                </a:moveTo>
                <a:lnTo>
                  <a:pt x="585408" y="128871"/>
                </a:lnTo>
                <a:cubicBezTo>
                  <a:pt x="590870" y="128871"/>
                  <a:pt x="595339" y="133335"/>
                  <a:pt x="595339" y="138294"/>
                </a:cubicBezTo>
                <a:lnTo>
                  <a:pt x="595339" y="308410"/>
                </a:lnTo>
                <a:cubicBezTo>
                  <a:pt x="595339" y="313369"/>
                  <a:pt x="590870" y="317833"/>
                  <a:pt x="585408" y="317833"/>
                </a:cubicBezTo>
                <a:lnTo>
                  <a:pt x="572497" y="317833"/>
                </a:lnTo>
                <a:cubicBezTo>
                  <a:pt x="567035" y="317833"/>
                  <a:pt x="563062" y="313369"/>
                  <a:pt x="563062" y="308410"/>
                </a:cubicBezTo>
                <a:lnTo>
                  <a:pt x="563062" y="138294"/>
                </a:lnTo>
                <a:cubicBezTo>
                  <a:pt x="563062" y="133335"/>
                  <a:pt x="567035" y="128871"/>
                  <a:pt x="572497" y="128871"/>
                </a:cubicBezTo>
                <a:close/>
                <a:moveTo>
                  <a:pt x="9924" y="120502"/>
                </a:moveTo>
                <a:lnTo>
                  <a:pt x="36221" y="120502"/>
                </a:lnTo>
                <a:cubicBezTo>
                  <a:pt x="41679" y="120502"/>
                  <a:pt x="46145" y="124965"/>
                  <a:pt x="46145" y="130419"/>
                </a:cubicBezTo>
                <a:lnTo>
                  <a:pt x="46145" y="316363"/>
                </a:lnTo>
                <a:cubicBezTo>
                  <a:pt x="46145" y="321817"/>
                  <a:pt x="41679" y="326280"/>
                  <a:pt x="36221" y="326280"/>
                </a:cubicBezTo>
                <a:lnTo>
                  <a:pt x="9924" y="326280"/>
                </a:lnTo>
                <a:cubicBezTo>
                  <a:pt x="4466" y="326280"/>
                  <a:pt x="0" y="321817"/>
                  <a:pt x="0" y="316363"/>
                </a:cubicBezTo>
                <a:lnTo>
                  <a:pt x="0" y="130419"/>
                </a:lnTo>
                <a:cubicBezTo>
                  <a:pt x="0" y="124965"/>
                  <a:pt x="4466" y="120502"/>
                  <a:pt x="9924" y="120502"/>
                </a:cubicBezTo>
                <a:close/>
                <a:moveTo>
                  <a:pt x="239809" y="0"/>
                </a:moveTo>
                <a:lnTo>
                  <a:pt x="438908" y="0"/>
                </a:lnTo>
                <a:cubicBezTo>
                  <a:pt x="444866" y="0"/>
                  <a:pt x="449335" y="4463"/>
                  <a:pt x="449335" y="10413"/>
                </a:cubicBezTo>
                <a:lnTo>
                  <a:pt x="449335" y="22314"/>
                </a:lnTo>
                <a:cubicBezTo>
                  <a:pt x="449335" y="27769"/>
                  <a:pt x="444866" y="32727"/>
                  <a:pt x="438908" y="32727"/>
                </a:cubicBezTo>
                <a:lnTo>
                  <a:pt x="379327" y="32727"/>
                </a:lnTo>
                <a:cubicBezTo>
                  <a:pt x="373369" y="32727"/>
                  <a:pt x="368901" y="37190"/>
                  <a:pt x="368901" y="42645"/>
                </a:cubicBezTo>
                <a:lnTo>
                  <a:pt x="368901" y="45124"/>
                </a:lnTo>
                <a:cubicBezTo>
                  <a:pt x="368901" y="50579"/>
                  <a:pt x="373369" y="55042"/>
                  <a:pt x="378831" y="55042"/>
                </a:cubicBezTo>
                <a:lnTo>
                  <a:pt x="445363" y="55042"/>
                </a:lnTo>
                <a:cubicBezTo>
                  <a:pt x="450328" y="55042"/>
                  <a:pt x="455293" y="56033"/>
                  <a:pt x="459265" y="59008"/>
                </a:cubicBezTo>
                <a:cubicBezTo>
                  <a:pt x="465719" y="62975"/>
                  <a:pt x="503950" y="90248"/>
                  <a:pt x="517356" y="99670"/>
                </a:cubicBezTo>
                <a:cubicBezTo>
                  <a:pt x="524804" y="105124"/>
                  <a:pt x="528776" y="112067"/>
                  <a:pt x="528776" y="121984"/>
                </a:cubicBezTo>
                <a:lnTo>
                  <a:pt x="528279" y="188430"/>
                </a:lnTo>
                <a:cubicBezTo>
                  <a:pt x="528279" y="192397"/>
                  <a:pt x="531755" y="195868"/>
                  <a:pt x="535727" y="195868"/>
                </a:cubicBezTo>
                <a:lnTo>
                  <a:pt x="543174" y="195868"/>
                </a:lnTo>
                <a:cubicBezTo>
                  <a:pt x="546153" y="195868"/>
                  <a:pt x="548636" y="198348"/>
                  <a:pt x="548636" y="201323"/>
                </a:cubicBezTo>
                <a:lnTo>
                  <a:pt x="548636" y="233555"/>
                </a:lnTo>
                <a:cubicBezTo>
                  <a:pt x="548636" y="237522"/>
                  <a:pt x="548139" y="239505"/>
                  <a:pt x="542678" y="239505"/>
                </a:cubicBezTo>
                <a:lnTo>
                  <a:pt x="535727" y="239505"/>
                </a:lnTo>
                <a:cubicBezTo>
                  <a:pt x="531755" y="239505"/>
                  <a:pt x="528776" y="242976"/>
                  <a:pt x="528776" y="246943"/>
                </a:cubicBezTo>
                <a:lnTo>
                  <a:pt x="528776" y="301985"/>
                </a:lnTo>
                <a:cubicBezTo>
                  <a:pt x="528776" y="318844"/>
                  <a:pt x="517853" y="329257"/>
                  <a:pt x="500971" y="329257"/>
                </a:cubicBezTo>
                <a:cubicBezTo>
                  <a:pt x="485083" y="329257"/>
                  <a:pt x="469195" y="329257"/>
                  <a:pt x="452810" y="329257"/>
                </a:cubicBezTo>
                <a:cubicBezTo>
                  <a:pt x="450824" y="329257"/>
                  <a:pt x="448838" y="329753"/>
                  <a:pt x="446852" y="330249"/>
                </a:cubicBezTo>
                <a:cubicBezTo>
                  <a:pt x="425006" y="338679"/>
                  <a:pt x="403160" y="347605"/>
                  <a:pt x="381313" y="356034"/>
                </a:cubicBezTo>
                <a:cubicBezTo>
                  <a:pt x="378831" y="357026"/>
                  <a:pt x="375852" y="357522"/>
                  <a:pt x="372873" y="357522"/>
                </a:cubicBezTo>
                <a:lnTo>
                  <a:pt x="105752" y="357522"/>
                </a:lnTo>
                <a:cubicBezTo>
                  <a:pt x="86885" y="357522"/>
                  <a:pt x="86885" y="338183"/>
                  <a:pt x="86885" y="327770"/>
                </a:cubicBezTo>
                <a:cubicBezTo>
                  <a:pt x="86885" y="316365"/>
                  <a:pt x="86885" y="297026"/>
                  <a:pt x="86885" y="286613"/>
                </a:cubicBezTo>
                <a:cubicBezTo>
                  <a:pt x="86885" y="283142"/>
                  <a:pt x="83906" y="279670"/>
                  <a:pt x="79934" y="279670"/>
                </a:cubicBezTo>
                <a:lnTo>
                  <a:pt x="73976" y="279670"/>
                </a:lnTo>
                <a:cubicBezTo>
                  <a:pt x="66528" y="279670"/>
                  <a:pt x="60570" y="273720"/>
                  <a:pt x="60570" y="266282"/>
                </a:cubicBezTo>
                <a:lnTo>
                  <a:pt x="60570" y="193885"/>
                </a:lnTo>
                <a:cubicBezTo>
                  <a:pt x="60570" y="186447"/>
                  <a:pt x="66528" y="180497"/>
                  <a:pt x="73976" y="180497"/>
                </a:cubicBezTo>
                <a:lnTo>
                  <a:pt x="79934" y="180497"/>
                </a:lnTo>
                <a:cubicBezTo>
                  <a:pt x="83906" y="180497"/>
                  <a:pt x="87381" y="177521"/>
                  <a:pt x="87381" y="173554"/>
                </a:cubicBezTo>
                <a:lnTo>
                  <a:pt x="86885" y="127934"/>
                </a:lnTo>
                <a:cubicBezTo>
                  <a:pt x="86885" y="111571"/>
                  <a:pt x="97808" y="101157"/>
                  <a:pt x="114193" y="100662"/>
                </a:cubicBezTo>
                <a:cubicBezTo>
                  <a:pt x="127102" y="100662"/>
                  <a:pt x="140508" y="100662"/>
                  <a:pt x="153417" y="100662"/>
                </a:cubicBezTo>
                <a:cubicBezTo>
                  <a:pt x="157885" y="100662"/>
                  <a:pt x="162354" y="99670"/>
                  <a:pt x="165829" y="96695"/>
                </a:cubicBezTo>
                <a:cubicBezTo>
                  <a:pt x="179235" y="86281"/>
                  <a:pt x="193137" y="75868"/>
                  <a:pt x="207039" y="65951"/>
                </a:cubicBezTo>
                <a:cubicBezTo>
                  <a:pt x="216473" y="59008"/>
                  <a:pt x="226900" y="55042"/>
                  <a:pt x="239312" y="55042"/>
                </a:cubicBezTo>
                <a:lnTo>
                  <a:pt x="304851" y="55537"/>
                </a:lnTo>
                <a:cubicBezTo>
                  <a:pt x="310313" y="55537"/>
                  <a:pt x="315278" y="51075"/>
                  <a:pt x="315278" y="45124"/>
                </a:cubicBezTo>
                <a:lnTo>
                  <a:pt x="315278" y="42645"/>
                </a:lnTo>
                <a:cubicBezTo>
                  <a:pt x="315278" y="37190"/>
                  <a:pt x="310313" y="32727"/>
                  <a:pt x="304851" y="32727"/>
                </a:cubicBezTo>
                <a:lnTo>
                  <a:pt x="239809" y="32727"/>
                </a:lnTo>
                <a:cubicBezTo>
                  <a:pt x="233851" y="32727"/>
                  <a:pt x="229382" y="27769"/>
                  <a:pt x="229382" y="22314"/>
                </a:cubicBezTo>
                <a:lnTo>
                  <a:pt x="229382" y="10413"/>
                </a:lnTo>
                <a:cubicBezTo>
                  <a:pt x="229382" y="4463"/>
                  <a:pt x="233851" y="0"/>
                  <a:pt x="23980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out-of-basket-commercial-symbol_49779"/>
          <p:cNvSpPr>
            <a:spLocks noChangeAspect="1"/>
          </p:cNvSpPr>
          <p:nvPr/>
        </p:nvSpPr>
        <p:spPr bwMode="auto">
          <a:xfrm>
            <a:off x="6053745" y="5114244"/>
            <a:ext cx="439353" cy="350268"/>
          </a:xfrm>
          <a:custGeom>
            <a:avLst/>
            <a:gdLst>
              <a:gd name="connsiteX0" fmla="*/ 281663 w 607639"/>
              <a:gd name="connsiteY0" fmla="*/ 348170 h 484432"/>
              <a:gd name="connsiteX1" fmla="*/ 304421 w 607639"/>
              <a:gd name="connsiteY1" fmla="*/ 370892 h 484432"/>
              <a:gd name="connsiteX2" fmla="*/ 281663 w 607639"/>
              <a:gd name="connsiteY2" fmla="*/ 393614 h 484432"/>
              <a:gd name="connsiteX3" fmla="*/ 258905 w 607639"/>
              <a:gd name="connsiteY3" fmla="*/ 370892 h 484432"/>
              <a:gd name="connsiteX4" fmla="*/ 281663 w 607639"/>
              <a:gd name="connsiteY4" fmla="*/ 348170 h 484432"/>
              <a:gd name="connsiteX5" fmla="*/ 281702 w 607639"/>
              <a:gd name="connsiteY5" fmla="*/ 302781 h 484432"/>
              <a:gd name="connsiteX6" fmla="*/ 213435 w 607639"/>
              <a:gd name="connsiteY6" fmla="*/ 370856 h 484432"/>
              <a:gd name="connsiteX7" fmla="*/ 281702 w 607639"/>
              <a:gd name="connsiteY7" fmla="*/ 439019 h 484432"/>
              <a:gd name="connsiteX8" fmla="*/ 349880 w 607639"/>
              <a:gd name="connsiteY8" fmla="*/ 370856 h 484432"/>
              <a:gd name="connsiteX9" fmla="*/ 281702 w 607639"/>
              <a:gd name="connsiteY9" fmla="*/ 302781 h 484432"/>
              <a:gd name="connsiteX10" fmla="*/ 0 w 607639"/>
              <a:gd name="connsiteY10" fmla="*/ 0 h 484432"/>
              <a:gd name="connsiteX11" fmla="*/ 48419 w 607639"/>
              <a:gd name="connsiteY11" fmla="*/ 0 h 484432"/>
              <a:gd name="connsiteX12" fmla="*/ 122382 w 607639"/>
              <a:gd name="connsiteY12" fmla="*/ 59188 h 484432"/>
              <a:gd name="connsiteX13" fmla="*/ 132885 w 607639"/>
              <a:gd name="connsiteY13" fmla="*/ 105933 h 484432"/>
              <a:gd name="connsiteX14" fmla="*/ 145434 w 607639"/>
              <a:gd name="connsiteY14" fmla="*/ 105933 h 484432"/>
              <a:gd name="connsiteX15" fmla="*/ 223225 w 607639"/>
              <a:gd name="connsiteY15" fmla="*/ 33504 h 484432"/>
              <a:gd name="connsiteX16" fmla="*/ 265770 w 607639"/>
              <a:gd name="connsiteY16" fmla="*/ 46124 h 484432"/>
              <a:gd name="connsiteX17" fmla="*/ 340178 w 607639"/>
              <a:gd name="connsiteY17" fmla="*/ 7554 h 484432"/>
              <a:gd name="connsiteX18" fmla="*/ 414498 w 607639"/>
              <a:gd name="connsiteY18" fmla="*/ 46124 h 484432"/>
              <a:gd name="connsiteX19" fmla="*/ 457131 w 607639"/>
              <a:gd name="connsiteY19" fmla="*/ 33504 h 484432"/>
              <a:gd name="connsiteX20" fmla="*/ 534833 w 607639"/>
              <a:gd name="connsiteY20" fmla="*/ 105933 h 484432"/>
              <a:gd name="connsiteX21" fmla="*/ 607639 w 607639"/>
              <a:gd name="connsiteY21" fmla="*/ 105933 h 484432"/>
              <a:gd name="connsiteX22" fmla="*/ 607639 w 607639"/>
              <a:gd name="connsiteY22" fmla="*/ 132683 h 484432"/>
              <a:gd name="connsiteX23" fmla="*/ 540084 w 607639"/>
              <a:gd name="connsiteY23" fmla="*/ 295760 h 484432"/>
              <a:gd name="connsiteX24" fmla="*/ 395006 w 607639"/>
              <a:gd name="connsiteY24" fmla="*/ 362591 h 484432"/>
              <a:gd name="connsiteX25" fmla="*/ 395362 w 607639"/>
              <a:gd name="connsiteY25" fmla="*/ 370856 h 484432"/>
              <a:gd name="connsiteX26" fmla="*/ 281702 w 607639"/>
              <a:gd name="connsiteY26" fmla="*/ 484432 h 484432"/>
              <a:gd name="connsiteX27" fmla="*/ 167953 w 607639"/>
              <a:gd name="connsiteY27" fmla="*/ 370856 h 484432"/>
              <a:gd name="connsiteX28" fmla="*/ 168220 w 607639"/>
              <a:gd name="connsiteY28" fmla="*/ 363302 h 484432"/>
              <a:gd name="connsiteX29" fmla="*/ 141963 w 607639"/>
              <a:gd name="connsiteY29" fmla="*/ 363302 h 484432"/>
              <a:gd name="connsiteX30" fmla="*/ 98618 w 607639"/>
              <a:gd name="connsiteY30" fmla="*/ 161211 h 484432"/>
              <a:gd name="connsiteX31" fmla="*/ 78057 w 607639"/>
              <a:gd name="connsiteY31" fmla="*/ 69052 h 484432"/>
              <a:gd name="connsiteX32" fmla="*/ 48419 w 607639"/>
              <a:gd name="connsiteY32" fmla="*/ 45413 h 484432"/>
              <a:gd name="connsiteX33" fmla="*/ 0 w 607639"/>
              <a:gd name="connsiteY33" fmla="*/ 45413 h 48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7639" h="484432">
                <a:moveTo>
                  <a:pt x="281663" y="348170"/>
                </a:moveTo>
                <a:cubicBezTo>
                  <a:pt x="294232" y="348170"/>
                  <a:pt x="304421" y="358343"/>
                  <a:pt x="304421" y="370892"/>
                </a:cubicBezTo>
                <a:cubicBezTo>
                  <a:pt x="304421" y="383441"/>
                  <a:pt x="294232" y="393614"/>
                  <a:pt x="281663" y="393614"/>
                </a:cubicBezTo>
                <a:cubicBezTo>
                  <a:pt x="269094" y="393614"/>
                  <a:pt x="258905" y="383441"/>
                  <a:pt x="258905" y="370892"/>
                </a:cubicBezTo>
                <a:cubicBezTo>
                  <a:pt x="258905" y="358343"/>
                  <a:pt x="269094" y="348170"/>
                  <a:pt x="281663" y="348170"/>
                </a:cubicBezTo>
                <a:close/>
                <a:moveTo>
                  <a:pt x="281702" y="302781"/>
                </a:moveTo>
                <a:cubicBezTo>
                  <a:pt x="244052" y="302781"/>
                  <a:pt x="213435" y="333264"/>
                  <a:pt x="213435" y="370856"/>
                </a:cubicBezTo>
                <a:cubicBezTo>
                  <a:pt x="213435" y="408448"/>
                  <a:pt x="244052" y="439019"/>
                  <a:pt x="281702" y="439019"/>
                </a:cubicBezTo>
                <a:cubicBezTo>
                  <a:pt x="319262" y="439019"/>
                  <a:pt x="349880" y="408448"/>
                  <a:pt x="349880" y="370856"/>
                </a:cubicBezTo>
                <a:cubicBezTo>
                  <a:pt x="349880" y="333264"/>
                  <a:pt x="319262" y="302781"/>
                  <a:pt x="281702" y="302781"/>
                </a:cubicBezTo>
                <a:close/>
                <a:moveTo>
                  <a:pt x="0" y="0"/>
                </a:moveTo>
                <a:lnTo>
                  <a:pt x="48419" y="0"/>
                </a:lnTo>
                <a:cubicBezTo>
                  <a:pt x="84199" y="0"/>
                  <a:pt x="114639" y="24350"/>
                  <a:pt x="122382" y="59188"/>
                </a:cubicBezTo>
                <a:lnTo>
                  <a:pt x="132885" y="105933"/>
                </a:lnTo>
                <a:lnTo>
                  <a:pt x="145434" y="105933"/>
                </a:lnTo>
                <a:cubicBezTo>
                  <a:pt x="148194" y="65497"/>
                  <a:pt x="181927" y="33504"/>
                  <a:pt x="223225" y="33504"/>
                </a:cubicBezTo>
                <a:cubicBezTo>
                  <a:pt x="238890" y="33504"/>
                  <a:pt x="253487" y="38214"/>
                  <a:pt x="265770" y="46124"/>
                </a:cubicBezTo>
                <a:cubicBezTo>
                  <a:pt x="282236" y="22840"/>
                  <a:pt x="309382" y="7554"/>
                  <a:pt x="340178" y="7554"/>
                </a:cubicBezTo>
                <a:cubicBezTo>
                  <a:pt x="370885" y="7554"/>
                  <a:pt x="398032" y="22840"/>
                  <a:pt x="414498" y="46124"/>
                </a:cubicBezTo>
                <a:cubicBezTo>
                  <a:pt x="426780" y="38214"/>
                  <a:pt x="441377" y="33504"/>
                  <a:pt x="457131" y="33504"/>
                </a:cubicBezTo>
                <a:cubicBezTo>
                  <a:pt x="498341" y="33504"/>
                  <a:pt x="532074" y="65497"/>
                  <a:pt x="534833" y="105933"/>
                </a:cubicBezTo>
                <a:lnTo>
                  <a:pt x="607639" y="105933"/>
                </a:lnTo>
                <a:lnTo>
                  <a:pt x="607639" y="132683"/>
                </a:lnTo>
                <a:cubicBezTo>
                  <a:pt x="607639" y="194270"/>
                  <a:pt x="583697" y="252214"/>
                  <a:pt x="540084" y="295760"/>
                </a:cubicBezTo>
                <a:cubicBezTo>
                  <a:pt x="500744" y="334952"/>
                  <a:pt x="449833" y="358325"/>
                  <a:pt x="395006" y="362591"/>
                </a:cubicBezTo>
                <a:cubicBezTo>
                  <a:pt x="395273" y="365346"/>
                  <a:pt x="395362" y="368101"/>
                  <a:pt x="395362" y="370856"/>
                </a:cubicBezTo>
                <a:cubicBezTo>
                  <a:pt x="395362" y="433420"/>
                  <a:pt x="344362" y="484432"/>
                  <a:pt x="281702" y="484432"/>
                </a:cubicBezTo>
                <a:cubicBezTo>
                  <a:pt x="218953" y="484432"/>
                  <a:pt x="167953" y="433420"/>
                  <a:pt x="167953" y="370856"/>
                </a:cubicBezTo>
                <a:cubicBezTo>
                  <a:pt x="167953" y="368279"/>
                  <a:pt x="168131" y="365790"/>
                  <a:pt x="168220" y="363302"/>
                </a:cubicBezTo>
                <a:lnTo>
                  <a:pt x="141963" y="363302"/>
                </a:lnTo>
                <a:lnTo>
                  <a:pt x="98618" y="161211"/>
                </a:lnTo>
                <a:lnTo>
                  <a:pt x="78057" y="69052"/>
                </a:lnTo>
                <a:cubicBezTo>
                  <a:pt x="74942" y="55188"/>
                  <a:pt x="62749" y="45413"/>
                  <a:pt x="48419" y="45413"/>
                </a:cubicBezTo>
                <a:lnTo>
                  <a:pt x="0" y="4541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" name="out-of-basket-commercial-symbol_49779"/>
          <p:cNvSpPr>
            <a:spLocks noChangeAspect="1"/>
          </p:cNvSpPr>
          <p:nvPr/>
        </p:nvSpPr>
        <p:spPr bwMode="auto">
          <a:xfrm>
            <a:off x="6695391" y="5070007"/>
            <a:ext cx="439353" cy="438742"/>
          </a:xfrm>
          <a:custGeom>
            <a:avLst/>
            <a:gdLst>
              <a:gd name="T0" fmla="*/ 221 w 8160"/>
              <a:gd name="T1" fmla="*/ 5886 h 8160"/>
              <a:gd name="T2" fmla="*/ 1323 w 8160"/>
              <a:gd name="T3" fmla="*/ 7120 h 8160"/>
              <a:gd name="T4" fmla="*/ 2495 w 8160"/>
              <a:gd name="T5" fmla="*/ 8160 h 8160"/>
              <a:gd name="T6" fmla="*/ 3331 w 8160"/>
              <a:gd name="T7" fmla="*/ 7120 h 8160"/>
              <a:gd name="T8" fmla="*/ 3772 w 8160"/>
              <a:gd name="T9" fmla="*/ 7939 h 8160"/>
              <a:gd name="T10" fmla="*/ 4388 w 8160"/>
              <a:gd name="T11" fmla="*/ 7939 h 8160"/>
              <a:gd name="T12" fmla="*/ 4829 w 8160"/>
              <a:gd name="T13" fmla="*/ 7120 h 8160"/>
              <a:gd name="T14" fmla="*/ 5665 w 8160"/>
              <a:gd name="T15" fmla="*/ 8160 h 8160"/>
              <a:gd name="T16" fmla="*/ 6837 w 8160"/>
              <a:gd name="T17" fmla="*/ 7120 h 8160"/>
              <a:gd name="T18" fmla="*/ 7939 w 8160"/>
              <a:gd name="T19" fmla="*/ 5886 h 8160"/>
              <a:gd name="T20" fmla="*/ 7120 w 8160"/>
              <a:gd name="T21" fmla="*/ 5444 h 8160"/>
              <a:gd name="T22" fmla="*/ 8160 w 8160"/>
              <a:gd name="T23" fmla="*/ 4608 h 8160"/>
              <a:gd name="T24" fmla="*/ 7120 w 8160"/>
              <a:gd name="T25" fmla="*/ 3772 h 8160"/>
              <a:gd name="T26" fmla="*/ 7939 w 8160"/>
              <a:gd name="T27" fmla="*/ 3331 h 8160"/>
              <a:gd name="T28" fmla="*/ 7939 w 8160"/>
              <a:gd name="T29" fmla="*/ 2716 h 8160"/>
              <a:gd name="T30" fmla="*/ 7120 w 8160"/>
              <a:gd name="T31" fmla="*/ 2274 h 8160"/>
              <a:gd name="T32" fmla="*/ 5886 w 8160"/>
              <a:gd name="T33" fmla="*/ 1040 h 8160"/>
              <a:gd name="T34" fmla="*/ 5444 w 8160"/>
              <a:gd name="T35" fmla="*/ 221 h 8160"/>
              <a:gd name="T36" fmla="*/ 4829 w 8160"/>
              <a:gd name="T37" fmla="*/ 221 h 8160"/>
              <a:gd name="T38" fmla="*/ 4388 w 8160"/>
              <a:gd name="T39" fmla="*/ 1040 h 8160"/>
              <a:gd name="T40" fmla="*/ 3552 w 8160"/>
              <a:gd name="T41" fmla="*/ 0 h 8160"/>
              <a:gd name="T42" fmla="*/ 2716 w 8160"/>
              <a:gd name="T43" fmla="*/ 1040 h 8160"/>
              <a:gd name="T44" fmla="*/ 2274 w 8160"/>
              <a:gd name="T45" fmla="*/ 221 h 8160"/>
              <a:gd name="T46" fmla="*/ 1040 w 8160"/>
              <a:gd name="T47" fmla="*/ 1323 h 8160"/>
              <a:gd name="T48" fmla="*/ 0 w 8160"/>
              <a:gd name="T49" fmla="*/ 2495 h 8160"/>
              <a:gd name="T50" fmla="*/ 1040 w 8160"/>
              <a:gd name="T51" fmla="*/ 3331 h 8160"/>
              <a:gd name="T52" fmla="*/ 221 w 8160"/>
              <a:gd name="T53" fmla="*/ 3772 h 8160"/>
              <a:gd name="T54" fmla="*/ 221 w 8160"/>
              <a:gd name="T55" fmla="*/ 4388 h 8160"/>
              <a:gd name="T56" fmla="*/ 1040 w 8160"/>
              <a:gd name="T57" fmla="*/ 4829 h 8160"/>
              <a:gd name="T58" fmla="*/ 221 w 8160"/>
              <a:gd name="T59" fmla="*/ 5444 h 8160"/>
              <a:gd name="T60" fmla="*/ 6315 w 8160"/>
              <a:gd name="T61" fmla="*/ 1656 h 8160"/>
              <a:gd name="T62" fmla="*/ 6315 w 8160"/>
              <a:gd name="T63" fmla="*/ 3274 h 8160"/>
              <a:gd name="T64" fmla="*/ 6080 w 8160"/>
              <a:gd name="T65" fmla="*/ 2080 h 8160"/>
              <a:gd name="T66" fmla="*/ 4886 w 8160"/>
              <a:gd name="T67" fmla="*/ 1845 h 8160"/>
              <a:gd name="T68" fmla="*/ 6080 w 8160"/>
              <a:gd name="T69" fmla="*/ 6080 h 8160"/>
              <a:gd name="T70" fmla="*/ 6315 w 8160"/>
              <a:gd name="T71" fmla="*/ 4886 h 8160"/>
              <a:gd name="T72" fmla="*/ 6315 w 8160"/>
              <a:gd name="T73" fmla="*/ 6504 h 8160"/>
              <a:gd name="T74" fmla="*/ 4886 w 8160"/>
              <a:gd name="T75" fmla="*/ 6268 h 8160"/>
              <a:gd name="T76" fmla="*/ 3086 w 8160"/>
              <a:gd name="T77" fmla="*/ 1656 h 8160"/>
              <a:gd name="T78" fmla="*/ 3086 w 8160"/>
              <a:gd name="T79" fmla="*/ 2080 h 8160"/>
              <a:gd name="T80" fmla="*/ 1892 w 8160"/>
              <a:gd name="T81" fmla="*/ 3274 h 8160"/>
              <a:gd name="T82" fmla="*/ 1656 w 8160"/>
              <a:gd name="T83" fmla="*/ 1845 h 8160"/>
              <a:gd name="T84" fmla="*/ 1845 w 8160"/>
              <a:gd name="T85" fmla="*/ 4886 h 8160"/>
              <a:gd name="T86" fmla="*/ 2081 w 8160"/>
              <a:gd name="T87" fmla="*/ 6079 h 8160"/>
              <a:gd name="T88" fmla="*/ 3274 w 8160"/>
              <a:gd name="T89" fmla="*/ 6315 h 8160"/>
              <a:gd name="T90" fmla="*/ 1656 w 8160"/>
              <a:gd name="T91" fmla="*/ 6315 h 8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160" h="8160">
                <a:moveTo>
                  <a:pt x="221" y="5444"/>
                </a:moveTo>
                <a:cubicBezTo>
                  <a:pt x="99" y="5444"/>
                  <a:pt x="0" y="5543"/>
                  <a:pt x="0" y="5665"/>
                </a:cubicBezTo>
                <a:cubicBezTo>
                  <a:pt x="0" y="5787"/>
                  <a:pt x="99" y="5886"/>
                  <a:pt x="221" y="5886"/>
                </a:cubicBezTo>
                <a:lnTo>
                  <a:pt x="1040" y="5886"/>
                </a:lnTo>
                <a:lnTo>
                  <a:pt x="1040" y="6837"/>
                </a:lnTo>
                <a:cubicBezTo>
                  <a:pt x="1040" y="6994"/>
                  <a:pt x="1166" y="7120"/>
                  <a:pt x="1323" y="7120"/>
                </a:cubicBezTo>
                <a:lnTo>
                  <a:pt x="2274" y="7120"/>
                </a:lnTo>
                <a:lnTo>
                  <a:pt x="2274" y="7939"/>
                </a:lnTo>
                <a:cubicBezTo>
                  <a:pt x="2274" y="8061"/>
                  <a:pt x="2373" y="8160"/>
                  <a:pt x="2495" y="8160"/>
                </a:cubicBezTo>
                <a:cubicBezTo>
                  <a:pt x="2617" y="8160"/>
                  <a:pt x="2716" y="8061"/>
                  <a:pt x="2716" y="7939"/>
                </a:cubicBezTo>
                <a:lnTo>
                  <a:pt x="2716" y="7120"/>
                </a:lnTo>
                <a:lnTo>
                  <a:pt x="3331" y="7120"/>
                </a:lnTo>
                <a:lnTo>
                  <a:pt x="3331" y="7939"/>
                </a:lnTo>
                <a:cubicBezTo>
                  <a:pt x="3331" y="8061"/>
                  <a:pt x="3430" y="8160"/>
                  <a:pt x="3552" y="8160"/>
                </a:cubicBezTo>
                <a:cubicBezTo>
                  <a:pt x="3674" y="8160"/>
                  <a:pt x="3772" y="8061"/>
                  <a:pt x="3772" y="7939"/>
                </a:cubicBezTo>
                <a:lnTo>
                  <a:pt x="3772" y="7120"/>
                </a:lnTo>
                <a:lnTo>
                  <a:pt x="4388" y="7120"/>
                </a:lnTo>
                <a:lnTo>
                  <a:pt x="4388" y="7939"/>
                </a:lnTo>
                <a:cubicBezTo>
                  <a:pt x="4388" y="8061"/>
                  <a:pt x="4486" y="8160"/>
                  <a:pt x="4608" y="8160"/>
                </a:cubicBezTo>
                <a:cubicBezTo>
                  <a:pt x="4730" y="8160"/>
                  <a:pt x="4829" y="8061"/>
                  <a:pt x="4829" y="7939"/>
                </a:cubicBezTo>
                <a:lnTo>
                  <a:pt x="4829" y="7120"/>
                </a:lnTo>
                <a:lnTo>
                  <a:pt x="5444" y="7120"/>
                </a:lnTo>
                <a:lnTo>
                  <a:pt x="5444" y="7939"/>
                </a:lnTo>
                <a:cubicBezTo>
                  <a:pt x="5444" y="8061"/>
                  <a:pt x="5543" y="8160"/>
                  <a:pt x="5665" y="8160"/>
                </a:cubicBezTo>
                <a:cubicBezTo>
                  <a:pt x="5787" y="8160"/>
                  <a:pt x="5886" y="8061"/>
                  <a:pt x="5886" y="7939"/>
                </a:cubicBezTo>
                <a:lnTo>
                  <a:pt x="5886" y="7120"/>
                </a:lnTo>
                <a:lnTo>
                  <a:pt x="6837" y="7120"/>
                </a:lnTo>
                <a:cubicBezTo>
                  <a:pt x="6994" y="7120"/>
                  <a:pt x="7120" y="6994"/>
                  <a:pt x="7120" y="6837"/>
                </a:cubicBezTo>
                <a:lnTo>
                  <a:pt x="7120" y="5886"/>
                </a:lnTo>
                <a:lnTo>
                  <a:pt x="7939" y="5886"/>
                </a:lnTo>
                <a:cubicBezTo>
                  <a:pt x="8061" y="5886"/>
                  <a:pt x="8160" y="5787"/>
                  <a:pt x="8160" y="5665"/>
                </a:cubicBezTo>
                <a:cubicBezTo>
                  <a:pt x="8160" y="5543"/>
                  <a:pt x="8061" y="5444"/>
                  <a:pt x="7939" y="5444"/>
                </a:cubicBezTo>
                <a:lnTo>
                  <a:pt x="7120" y="5444"/>
                </a:lnTo>
                <a:lnTo>
                  <a:pt x="7120" y="4829"/>
                </a:lnTo>
                <a:lnTo>
                  <a:pt x="7939" y="4829"/>
                </a:lnTo>
                <a:cubicBezTo>
                  <a:pt x="8061" y="4829"/>
                  <a:pt x="8160" y="4730"/>
                  <a:pt x="8160" y="4608"/>
                </a:cubicBezTo>
                <a:cubicBezTo>
                  <a:pt x="8160" y="4486"/>
                  <a:pt x="8061" y="4388"/>
                  <a:pt x="7939" y="4388"/>
                </a:cubicBezTo>
                <a:lnTo>
                  <a:pt x="7120" y="4388"/>
                </a:lnTo>
                <a:lnTo>
                  <a:pt x="7120" y="3772"/>
                </a:lnTo>
                <a:lnTo>
                  <a:pt x="7939" y="3772"/>
                </a:lnTo>
                <a:cubicBezTo>
                  <a:pt x="8061" y="3772"/>
                  <a:pt x="8160" y="3674"/>
                  <a:pt x="8160" y="3552"/>
                </a:cubicBezTo>
                <a:cubicBezTo>
                  <a:pt x="8160" y="3430"/>
                  <a:pt x="8061" y="3331"/>
                  <a:pt x="7939" y="3331"/>
                </a:cubicBezTo>
                <a:lnTo>
                  <a:pt x="7120" y="3331"/>
                </a:lnTo>
                <a:lnTo>
                  <a:pt x="7120" y="2716"/>
                </a:lnTo>
                <a:lnTo>
                  <a:pt x="7939" y="2716"/>
                </a:lnTo>
                <a:cubicBezTo>
                  <a:pt x="8061" y="2716"/>
                  <a:pt x="8160" y="2617"/>
                  <a:pt x="8160" y="2495"/>
                </a:cubicBezTo>
                <a:cubicBezTo>
                  <a:pt x="8160" y="2373"/>
                  <a:pt x="8061" y="2274"/>
                  <a:pt x="7939" y="2274"/>
                </a:cubicBezTo>
                <a:lnTo>
                  <a:pt x="7120" y="2274"/>
                </a:lnTo>
                <a:lnTo>
                  <a:pt x="7120" y="1323"/>
                </a:lnTo>
                <a:cubicBezTo>
                  <a:pt x="7120" y="1166"/>
                  <a:pt x="6994" y="1040"/>
                  <a:pt x="6837" y="1040"/>
                </a:cubicBezTo>
                <a:lnTo>
                  <a:pt x="5886" y="1040"/>
                </a:lnTo>
                <a:lnTo>
                  <a:pt x="5886" y="221"/>
                </a:lnTo>
                <a:cubicBezTo>
                  <a:pt x="5886" y="99"/>
                  <a:pt x="5787" y="0"/>
                  <a:pt x="5665" y="0"/>
                </a:cubicBezTo>
                <a:cubicBezTo>
                  <a:pt x="5543" y="0"/>
                  <a:pt x="5444" y="99"/>
                  <a:pt x="5444" y="221"/>
                </a:cubicBezTo>
                <a:lnTo>
                  <a:pt x="5444" y="1040"/>
                </a:lnTo>
                <a:lnTo>
                  <a:pt x="4829" y="1040"/>
                </a:lnTo>
                <a:lnTo>
                  <a:pt x="4829" y="221"/>
                </a:lnTo>
                <a:cubicBezTo>
                  <a:pt x="4829" y="99"/>
                  <a:pt x="4730" y="0"/>
                  <a:pt x="4608" y="0"/>
                </a:cubicBezTo>
                <a:cubicBezTo>
                  <a:pt x="4486" y="0"/>
                  <a:pt x="4388" y="99"/>
                  <a:pt x="4388" y="221"/>
                </a:cubicBezTo>
                <a:lnTo>
                  <a:pt x="4388" y="1040"/>
                </a:lnTo>
                <a:lnTo>
                  <a:pt x="3772" y="1040"/>
                </a:lnTo>
                <a:lnTo>
                  <a:pt x="3772" y="221"/>
                </a:lnTo>
                <a:cubicBezTo>
                  <a:pt x="3772" y="99"/>
                  <a:pt x="3674" y="0"/>
                  <a:pt x="3552" y="0"/>
                </a:cubicBezTo>
                <a:cubicBezTo>
                  <a:pt x="3430" y="0"/>
                  <a:pt x="3331" y="99"/>
                  <a:pt x="3331" y="221"/>
                </a:cubicBezTo>
                <a:lnTo>
                  <a:pt x="3331" y="1040"/>
                </a:lnTo>
                <a:lnTo>
                  <a:pt x="2716" y="1040"/>
                </a:lnTo>
                <a:lnTo>
                  <a:pt x="2716" y="221"/>
                </a:lnTo>
                <a:cubicBezTo>
                  <a:pt x="2716" y="99"/>
                  <a:pt x="2617" y="0"/>
                  <a:pt x="2495" y="0"/>
                </a:cubicBezTo>
                <a:cubicBezTo>
                  <a:pt x="2373" y="0"/>
                  <a:pt x="2274" y="99"/>
                  <a:pt x="2274" y="221"/>
                </a:cubicBezTo>
                <a:lnTo>
                  <a:pt x="2274" y="1040"/>
                </a:lnTo>
                <a:lnTo>
                  <a:pt x="1323" y="1040"/>
                </a:lnTo>
                <a:cubicBezTo>
                  <a:pt x="1166" y="1040"/>
                  <a:pt x="1040" y="1166"/>
                  <a:pt x="1040" y="1323"/>
                </a:cubicBezTo>
                <a:lnTo>
                  <a:pt x="1040" y="2274"/>
                </a:lnTo>
                <a:lnTo>
                  <a:pt x="221" y="2274"/>
                </a:lnTo>
                <a:cubicBezTo>
                  <a:pt x="99" y="2274"/>
                  <a:pt x="0" y="2373"/>
                  <a:pt x="0" y="2495"/>
                </a:cubicBezTo>
                <a:cubicBezTo>
                  <a:pt x="0" y="2617"/>
                  <a:pt x="99" y="2716"/>
                  <a:pt x="221" y="2716"/>
                </a:cubicBezTo>
                <a:lnTo>
                  <a:pt x="1040" y="2716"/>
                </a:lnTo>
                <a:lnTo>
                  <a:pt x="1040" y="3331"/>
                </a:lnTo>
                <a:lnTo>
                  <a:pt x="221" y="3331"/>
                </a:lnTo>
                <a:cubicBezTo>
                  <a:pt x="99" y="3331"/>
                  <a:pt x="0" y="3430"/>
                  <a:pt x="0" y="3552"/>
                </a:cubicBezTo>
                <a:cubicBezTo>
                  <a:pt x="0" y="3674"/>
                  <a:pt x="99" y="3772"/>
                  <a:pt x="221" y="3772"/>
                </a:cubicBezTo>
                <a:lnTo>
                  <a:pt x="1040" y="3772"/>
                </a:lnTo>
                <a:lnTo>
                  <a:pt x="1040" y="4388"/>
                </a:lnTo>
                <a:lnTo>
                  <a:pt x="221" y="4388"/>
                </a:lnTo>
                <a:cubicBezTo>
                  <a:pt x="99" y="4388"/>
                  <a:pt x="0" y="4486"/>
                  <a:pt x="0" y="4608"/>
                </a:cubicBezTo>
                <a:cubicBezTo>
                  <a:pt x="0" y="4730"/>
                  <a:pt x="99" y="4829"/>
                  <a:pt x="221" y="4829"/>
                </a:cubicBezTo>
                <a:lnTo>
                  <a:pt x="1040" y="4829"/>
                </a:lnTo>
                <a:lnTo>
                  <a:pt x="1040" y="5444"/>
                </a:lnTo>
                <a:lnTo>
                  <a:pt x="221" y="5444"/>
                </a:lnTo>
                <a:lnTo>
                  <a:pt x="221" y="5444"/>
                </a:lnTo>
                <a:close/>
                <a:moveTo>
                  <a:pt x="4886" y="1845"/>
                </a:moveTo>
                <a:cubicBezTo>
                  <a:pt x="4886" y="1740"/>
                  <a:pt x="4970" y="1656"/>
                  <a:pt x="5074" y="1656"/>
                </a:cubicBezTo>
                <a:lnTo>
                  <a:pt x="6315" y="1656"/>
                </a:lnTo>
                <a:cubicBezTo>
                  <a:pt x="6420" y="1656"/>
                  <a:pt x="6504" y="1740"/>
                  <a:pt x="6504" y="1845"/>
                </a:cubicBezTo>
                <a:lnTo>
                  <a:pt x="6504" y="3086"/>
                </a:lnTo>
                <a:cubicBezTo>
                  <a:pt x="6504" y="3190"/>
                  <a:pt x="6420" y="3274"/>
                  <a:pt x="6315" y="3274"/>
                </a:cubicBezTo>
                <a:lnTo>
                  <a:pt x="6268" y="3274"/>
                </a:lnTo>
                <a:cubicBezTo>
                  <a:pt x="6164" y="3274"/>
                  <a:pt x="6080" y="3190"/>
                  <a:pt x="6080" y="3086"/>
                </a:cubicBezTo>
                <a:lnTo>
                  <a:pt x="6080" y="2080"/>
                </a:lnTo>
                <a:lnTo>
                  <a:pt x="5074" y="2080"/>
                </a:lnTo>
                <a:cubicBezTo>
                  <a:pt x="4970" y="2080"/>
                  <a:pt x="4886" y="1996"/>
                  <a:pt x="4886" y="1892"/>
                </a:cubicBezTo>
                <a:lnTo>
                  <a:pt x="4886" y="1845"/>
                </a:lnTo>
                <a:close/>
                <a:moveTo>
                  <a:pt x="4886" y="6268"/>
                </a:moveTo>
                <a:cubicBezTo>
                  <a:pt x="4886" y="6164"/>
                  <a:pt x="4970" y="6080"/>
                  <a:pt x="5074" y="6080"/>
                </a:cubicBezTo>
                <a:lnTo>
                  <a:pt x="6080" y="6080"/>
                </a:lnTo>
                <a:lnTo>
                  <a:pt x="6080" y="5074"/>
                </a:lnTo>
                <a:cubicBezTo>
                  <a:pt x="6080" y="4970"/>
                  <a:pt x="6164" y="4886"/>
                  <a:pt x="6268" y="4886"/>
                </a:cubicBezTo>
                <a:lnTo>
                  <a:pt x="6315" y="4886"/>
                </a:lnTo>
                <a:cubicBezTo>
                  <a:pt x="6420" y="4886"/>
                  <a:pt x="6504" y="4970"/>
                  <a:pt x="6504" y="5074"/>
                </a:cubicBezTo>
                <a:lnTo>
                  <a:pt x="6504" y="6315"/>
                </a:lnTo>
                <a:cubicBezTo>
                  <a:pt x="6504" y="6420"/>
                  <a:pt x="6420" y="6504"/>
                  <a:pt x="6315" y="6504"/>
                </a:cubicBezTo>
                <a:lnTo>
                  <a:pt x="5074" y="6504"/>
                </a:lnTo>
                <a:cubicBezTo>
                  <a:pt x="4970" y="6504"/>
                  <a:pt x="4886" y="6420"/>
                  <a:pt x="4886" y="6315"/>
                </a:cubicBezTo>
                <a:lnTo>
                  <a:pt x="4886" y="6268"/>
                </a:lnTo>
                <a:close/>
                <a:moveTo>
                  <a:pt x="1656" y="1845"/>
                </a:moveTo>
                <a:cubicBezTo>
                  <a:pt x="1656" y="1740"/>
                  <a:pt x="1740" y="1656"/>
                  <a:pt x="1845" y="1656"/>
                </a:cubicBezTo>
                <a:lnTo>
                  <a:pt x="3086" y="1656"/>
                </a:lnTo>
                <a:cubicBezTo>
                  <a:pt x="3190" y="1656"/>
                  <a:pt x="3274" y="1740"/>
                  <a:pt x="3274" y="1845"/>
                </a:cubicBezTo>
                <a:lnTo>
                  <a:pt x="3274" y="1892"/>
                </a:lnTo>
                <a:cubicBezTo>
                  <a:pt x="3274" y="1996"/>
                  <a:pt x="3190" y="2080"/>
                  <a:pt x="3086" y="2080"/>
                </a:cubicBezTo>
                <a:lnTo>
                  <a:pt x="2080" y="2080"/>
                </a:lnTo>
                <a:lnTo>
                  <a:pt x="2080" y="3086"/>
                </a:lnTo>
                <a:cubicBezTo>
                  <a:pt x="2080" y="3190"/>
                  <a:pt x="1996" y="3274"/>
                  <a:pt x="1892" y="3274"/>
                </a:cubicBezTo>
                <a:lnTo>
                  <a:pt x="1845" y="3274"/>
                </a:lnTo>
                <a:cubicBezTo>
                  <a:pt x="1740" y="3274"/>
                  <a:pt x="1656" y="3190"/>
                  <a:pt x="1656" y="3086"/>
                </a:cubicBezTo>
                <a:lnTo>
                  <a:pt x="1656" y="1845"/>
                </a:lnTo>
                <a:lnTo>
                  <a:pt x="1656" y="1845"/>
                </a:lnTo>
                <a:close/>
                <a:moveTo>
                  <a:pt x="1656" y="5074"/>
                </a:moveTo>
                <a:cubicBezTo>
                  <a:pt x="1656" y="4970"/>
                  <a:pt x="1740" y="4886"/>
                  <a:pt x="1845" y="4886"/>
                </a:cubicBezTo>
                <a:lnTo>
                  <a:pt x="1892" y="4886"/>
                </a:lnTo>
                <a:cubicBezTo>
                  <a:pt x="1996" y="4886"/>
                  <a:pt x="2081" y="4970"/>
                  <a:pt x="2081" y="5074"/>
                </a:cubicBezTo>
                <a:lnTo>
                  <a:pt x="2081" y="6079"/>
                </a:lnTo>
                <a:lnTo>
                  <a:pt x="3086" y="6079"/>
                </a:lnTo>
                <a:cubicBezTo>
                  <a:pt x="3190" y="6079"/>
                  <a:pt x="3274" y="6164"/>
                  <a:pt x="3274" y="6268"/>
                </a:cubicBezTo>
                <a:lnTo>
                  <a:pt x="3274" y="6315"/>
                </a:lnTo>
                <a:cubicBezTo>
                  <a:pt x="3274" y="6420"/>
                  <a:pt x="3190" y="6504"/>
                  <a:pt x="3086" y="6504"/>
                </a:cubicBezTo>
                <a:lnTo>
                  <a:pt x="1845" y="6504"/>
                </a:lnTo>
                <a:cubicBezTo>
                  <a:pt x="1740" y="6504"/>
                  <a:pt x="1656" y="6420"/>
                  <a:pt x="1656" y="6315"/>
                </a:cubicBezTo>
                <a:lnTo>
                  <a:pt x="1656" y="5074"/>
                </a:lnTo>
                <a:lnTo>
                  <a:pt x="1656" y="50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" name="out-of-basket-commercial-symbol_49779"/>
          <p:cNvSpPr>
            <a:spLocks noChangeAspect="1"/>
          </p:cNvSpPr>
          <p:nvPr/>
        </p:nvSpPr>
        <p:spPr bwMode="auto">
          <a:xfrm>
            <a:off x="7337139" y="5069702"/>
            <a:ext cx="439148" cy="439353"/>
          </a:xfrm>
          <a:custGeom>
            <a:avLst/>
            <a:gdLst>
              <a:gd name="T0" fmla="*/ 5754 w 6519"/>
              <a:gd name="T1" fmla="*/ 4984 h 6533"/>
              <a:gd name="T2" fmla="*/ 5242 w 6519"/>
              <a:gd name="T3" fmla="*/ 5181 h 6533"/>
              <a:gd name="T4" fmla="*/ 4254 w 6519"/>
              <a:gd name="T5" fmla="*/ 4140 h 6533"/>
              <a:gd name="T6" fmla="*/ 4584 w 6519"/>
              <a:gd name="T7" fmla="*/ 3260 h 6533"/>
              <a:gd name="T8" fmla="*/ 3259 w 6519"/>
              <a:gd name="T9" fmla="*/ 1935 h 6533"/>
              <a:gd name="T10" fmla="*/ 3052 w 6519"/>
              <a:gd name="T11" fmla="*/ 1951 h 6533"/>
              <a:gd name="T12" fmla="*/ 3295 w 6519"/>
              <a:gd name="T13" fmla="*/ 1035 h 6533"/>
              <a:gd name="T14" fmla="*/ 3771 w 6519"/>
              <a:gd name="T15" fmla="*/ 517 h 6533"/>
              <a:gd name="T16" fmla="*/ 3254 w 6519"/>
              <a:gd name="T17" fmla="*/ 0 h 6533"/>
              <a:gd name="T18" fmla="*/ 2746 w 6519"/>
              <a:gd name="T19" fmla="*/ 523 h 6533"/>
              <a:gd name="T20" fmla="*/ 3040 w 6519"/>
              <a:gd name="T21" fmla="*/ 988 h 6533"/>
              <a:gd name="T22" fmla="*/ 3040 w 6519"/>
              <a:gd name="T23" fmla="*/ 993 h 6533"/>
              <a:gd name="T24" fmla="*/ 2756 w 6519"/>
              <a:gd name="T25" fmla="*/ 2039 h 6533"/>
              <a:gd name="T26" fmla="*/ 2295 w 6519"/>
              <a:gd name="T27" fmla="*/ 2355 h 6533"/>
              <a:gd name="T28" fmla="*/ 1327 w 6519"/>
              <a:gd name="T29" fmla="*/ 1315 h 6533"/>
              <a:gd name="T30" fmla="*/ 1544 w 6519"/>
              <a:gd name="T31" fmla="*/ 776 h 6533"/>
              <a:gd name="T32" fmla="*/ 772 w 6519"/>
              <a:gd name="T33" fmla="*/ 4 h 6533"/>
              <a:gd name="T34" fmla="*/ 0 w 6519"/>
              <a:gd name="T35" fmla="*/ 776 h 6533"/>
              <a:gd name="T36" fmla="*/ 772 w 6519"/>
              <a:gd name="T37" fmla="*/ 1548 h 6533"/>
              <a:gd name="T38" fmla="*/ 1106 w 6519"/>
              <a:gd name="T39" fmla="*/ 1472 h 6533"/>
              <a:gd name="T40" fmla="*/ 2134 w 6519"/>
              <a:gd name="T41" fmla="*/ 2573 h 6533"/>
              <a:gd name="T42" fmla="*/ 1938 w 6519"/>
              <a:gd name="T43" fmla="*/ 3272 h 6533"/>
              <a:gd name="T44" fmla="*/ 2204 w 6519"/>
              <a:gd name="T45" fmla="*/ 4071 h 6533"/>
              <a:gd name="T46" fmla="*/ 1492 w 6519"/>
              <a:gd name="T47" fmla="*/ 4783 h 6533"/>
              <a:gd name="T48" fmla="*/ 954 w 6519"/>
              <a:gd name="T49" fmla="*/ 4617 h 6533"/>
              <a:gd name="T50" fmla="*/ 2 w 6519"/>
              <a:gd name="T51" fmla="*/ 5575 h 6533"/>
              <a:gd name="T52" fmla="*/ 954 w 6519"/>
              <a:gd name="T53" fmla="*/ 6527 h 6533"/>
              <a:gd name="T54" fmla="*/ 1906 w 6519"/>
              <a:gd name="T55" fmla="*/ 5575 h 6533"/>
              <a:gd name="T56" fmla="*/ 1683 w 6519"/>
              <a:gd name="T57" fmla="*/ 4964 h 6533"/>
              <a:gd name="T58" fmla="*/ 2382 w 6519"/>
              <a:gd name="T59" fmla="*/ 4265 h 6533"/>
              <a:gd name="T60" fmla="*/ 3256 w 6519"/>
              <a:gd name="T61" fmla="*/ 4596 h 6533"/>
              <a:gd name="T62" fmla="*/ 4052 w 6519"/>
              <a:gd name="T63" fmla="*/ 4328 h 6533"/>
              <a:gd name="T64" fmla="*/ 5068 w 6519"/>
              <a:gd name="T65" fmla="*/ 5393 h 6533"/>
              <a:gd name="T66" fmla="*/ 4975 w 6519"/>
              <a:gd name="T67" fmla="*/ 5761 h 6533"/>
              <a:gd name="T68" fmla="*/ 5747 w 6519"/>
              <a:gd name="T69" fmla="*/ 6533 h 6533"/>
              <a:gd name="T70" fmla="*/ 6519 w 6519"/>
              <a:gd name="T71" fmla="*/ 5761 h 6533"/>
              <a:gd name="T72" fmla="*/ 5754 w 6519"/>
              <a:gd name="T73" fmla="*/ 4984 h 6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19" h="6533">
                <a:moveTo>
                  <a:pt x="5754" y="4984"/>
                </a:moveTo>
                <a:cubicBezTo>
                  <a:pt x="5556" y="4984"/>
                  <a:pt x="5376" y="5056"/>
                  <a:pt x="5242" y="5181"/>
                </a:cubicBezTo>
                <a:lnTo>
                  <a:pt x="4254" y="4140"/>
                </a:lnTo>
                <a:cubicBezTo>
                  <a:pt x="4460" y="3907"/>
                  <a:pt x="4584" y="3601"/>
                  <a:pt x="4584" y="3260"/>
                </a:cubicBezTo>
                <a:cubicBezTo>
                  <a:pt x="4584" y="2531"/>
                  <a:pt x="3988" y="1935"/>
                  <a:pt x="3259" y="1935"/>
                </a:cubicBezTo>
                <a:cubicBezTo>
                  <a:pt x="3192" y="1935"/>
                  <a:pt x="3119" y="1940"/>
                  <a:pt x="3052" y="1951"/>
                </a:cubicBezTo>
                <a:cubicBezTo>
                  <a:pt x="3052" y="1951"/>
                  <a:pt x="3295" y="1040"/>
                  <a:pt x="3295" y="1035"/>
                </a:cubicBezTo>
                <a:cubicBezTo>
                  <a:pt x="3564" y="1013"/>
                  <a:pt x="3771" y="792"/>
                  <a:pt x="3771" y="517"/>
                </a:cubicBezTo>
                <a:cubicBezTo>
                  <a:pt x="3771" y="232"/>
                  <a:pt x="3538" y="0"/>
                  <a:pt x="3254" y="0"/>
                </a:cubicBezTo>
                <a:cubicBezTo>
                  <a:pt x="2970" y="0"/>
                  <a:pt x="2746" y="239"/>
                  <a:pt x="2746" y="523"/>
                </a:cubicBezTo>
                <a:cubicBezTo>
                  <a:pt x="2746" y="729"/>
                  <a:pt x="2870" y="905"/>
                  <a:pt x="3040" y="988"/>
                </a:cubicBezTo>
                <a:lnTo>
                  <a:pt x="3040" y="993"/>
                </a:lnTo>
                <a:lnTo>
                  <a:pt x="2756" y="2039"/>
                </a:lnTo>
                <a:cubicBezTo>
                  <a:pt x="2580" y="2112"/>
                  <a:pt x="2423" y="2221"/>
                  <a:pt x="2295" y="2355"/>
                </a:cubicBezTo>
                <a:lnTo>
                  <a:pt x="1327" y="1315"/>
                </a:lnTo>
                <a:cubicBezTo>
                  <a:pt x="1462" y="1175"/>
                  <a:pt x="1544" y="988"/>
                  <a:pt x="1544" y="776"/>
                </a:cubicBezTo>
                <a:cubicBezTo>
                  <a:pt x="1544" y="352"/>
                  <a:pt x="1198" y="4"/>
                  <a:pt x="772" y="4"/>
                </a:cubicBezTo>
                <a:cubicBezTo>
                  <a:pt x="347" y="4"/>
                  <a:pt x="0" y="351"/>
                  <a:pt x="0" y="776"/>
                </a:cubicBezTo>
                <a:cubicBezTo>
                  <a:pt x="0" y="1200"/>
                  <a:pt x="347" y="1548"/>
                  <a:pt x="772" y="1548"/>
                </a:cubicBezTo>
                <a:cubicBezTo>
                  <a:pt x="890" y="1548"/>
                  <a:pt x="1008" y="1517"/>
                  <a:pt x="1106" y="1472"/>
                </a:cubicBezTo>
                <a:lnTo>
                  <a:pt x="2134" y="2573"/>
                </a:lnTo>
                <a:cubicBezTo>
                  <a:pt x="2010" y="2775"/>
                  <a:pt x="1938" y="3013"/>
                  <a:pt x="1938" y="3272"/>
                </a:cubicBezTo>
                <a:cubicBezTo>
                  <a:pt x="1938" y="3571"/>
                  <a:pt x="2040" y="3849"/>
                  <a:pt x="2204" y="4071"/>
                </a:cubicBezTo>
                <a:cubicBezTo>
                  <a:pt x="2204" y="4071"/>
                  <a:pt x="1498" y="4783"/>
                  <a:pt x="1492" y="4783"/>
                </a:cubicBezTo>
                <a:cubicBezTo>
                  <a:pt x="1338" y="4679"/>
                  <a:pt x="1156" y="4617"/>
                  <a:pt x="954" y="4617"/>
                </a:cubicBezTo>
                <a:cubicBezTo>
                  <a:pt x="426" y="4623"/>
                  <a:pt x="2" y="5047"/>
                  <a:pt x="2" y="5575"/>
                </a:cubicBezTo>
                <a:cubicBezTo>
                  <a:pt x="2" y="6103"/>
                  <a:pt x="426" y="6527"/>
                  <a:pt x="954" y="6527"/>
                </a:cubicBezTo>
                <a:cubicBezTo>
                  <a:pt x="1482" y="6527"/>
                  <a:pt x="1906" y="6103"/>
                  <a:pt x="1906" y="5575"/>
                </a:cubicBezTo>
                <a:cubicBezTo>
                  <a:pt x="1906" y="5341"/>
                  <a:pt x="1823" y="5129"/>
                  <a:pt x="1683" y="4964"/>
                </a:cubicBezTo>
                <a:lnTo>
                  <a:pt x="2382" y="4265"/>
                </a:lnTo>
                <a:cubicBezTo>
                  <a:pt x="2615" y="4472"/>
                  <a:pt x="2920" y="4596"/>
                  <a:pt x="3256" y="4596"/>
                </a:cubicBezTo>
                <a:cubicBezTo>
                  <a:pt x="3556" y="4596"/>
                  <a:pt x="3831" y="4497"/>
                  <a:pt x="4052" y="4328"/>
                </a:cubicBezTo>
                <a:cubicBezTo>
                  <a:pt x="4052" y="4328"/>
                  <a:pt x="5063" y="5389"/>
                  <a:pt x="5068" y="5393"/>
                </a:cubicBezTo>
                <a:cubicBezTo>
                  <a:pt x="5006" y="5503"/>
                  <a:pt x="4975" y="5627"/>
                  <a:pt x="4975" y="5761"/>
                </a:cubicBezTo>
                <a:cubicBezTo>
                  <a:pt x="4975" y="6185"/>
                  <a:pt x="5322" y="6533"/>
                  <a:pt x="5747" y="6533"/>
                </a:cubicBezTo>
                <a:cubicBezTo>
                  <a:pt x="6172" y="6533"/>
                  <a:pt x="6519" y="6187"/>
                  <a:pt x="6519" y="5761"/>
                </a:cubicBezTo>
                <a:cubicBezTo>
                  <a:pt x="6519" y="5336"/>
                  <a:pt x="6178" y="4984"/>
                  <a:pt x="5754" y="498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" name="out-of-basket-commercial-symbol_49779"/>
          <p:cNvSpPr>
            <a:spLocks noChangeAspect="1"/>
          </p:cNvSpPr>
          <p:nvPr/>
        </p:nvSpPr>
        <p:spPr bwMode="auto">
          <a:xfrm>
            <a:off x="7978683" y="5074939"/>
            <a:ext cx="439353" cy="428878"/>
          </a:xfrm>
          <a:custGeom>
            <a:avLst/>
            <a:gdLst>
              <a:gd name="T0" fmla="*/ 6983 w 6983"/>
              <a:gd name="T1" fmla="*/ 2844 h 6827"/>
              <a:gd name="T2" fmla="*/ 2031 w 6983"/>
              <a:gd name="T3" fmla="*/ 885 h 6827"/>
              <a:gd name="T4" fmla="*/ 989 w 6983"/>
              <a:gd name="T5" fmla="*/ 862 h 6827"/>
              <a:gd name="T6" fmla="*/ 350 w 6983"/>
              <a:gd name="T7" fmla="*/ 3184 h 6827"/>
              <a:gd name="T8" fmla="*/ 3074 w 6983"/>
              <a:gd name="T9" fmla="*/ 6116 h 6827"/>
              <a:gd name="T10" fmla="*/ 4612 w 6983"/>
              <a:gd name="T11" fmla="*/ 6827 h 6827"/>
              <a:gd name="T12" fmla="*/ 6121 w 6983"/>
              <a:gd name="T13" fmla="*/ 5994 h 6827"/>
              <a:gd name="T14" fmla="*/ 6091 w 6983"/>
              <a:gd name="T15" fmla="*/ 4945 h 6827"/>
              <a:gd name="T16" fmla="*/ 4138 w 6983"/>
              <a:gd name="T17" fmla="*/ 1138 h 6827"/>
              <a:gd name="T18" fmla="*/ 4423 w 6983"/>
              <a:gd name="T19" fmla="*/ 2560 h 6827"/>
              <a:gd name="T20" fmla="*/ 5276 w 6983"/>
              <a:gd name="T21" fmla="*/ 2844 h 6827"/>
              <a:gd name="T22" fmla="*/ 4138 w 6983"/>
              <a:gd name="T23" fmla="*/ 3129 h 6827"/>
              <a:gd name="T24" fmla="*/ 3854 w 6983"/>
              <a:gd name="T25" fmla="*/ 1422 h 6827"/>
              <a:gd name="T26" fmla="*/ 5445 w 6983"/>
              <a:gd name="T27" fmla="*/ 5866 h 6827"/>
              <a:gd name="T28" fmla="*/ 3477 w 6983"/>
              <a:gd name="T29" fmla="*/ 5715 h 6827"/>
              <a:gd name="T30" fmla="*/ 866 w 6983"/>
              <a:gd name="T31" fmla="*/ 2943 h 6827"/>
              <a:gd name="T32" fmla="*/ 1391 w 6983"/>
              <a:gd name="T33" fmla="*/ 1264 h 6827"/>
              <a:gd name="T34" fmla="*/ 1555 w 6983"/>
              <a:gd name="T35" fmla="*/ 1240 h 6827"/>
              <a:gd name="T36" fmla="*/ 1836 w 6983"/>
              <a:gd name="T37" fmla="*/ 1486 h 6827"/>
              <a:gd name="T38" fmla="*/ 1928 w 6983"/>
              <a:gd name="T39" fmla="*/ 1595 h 6827"/>
              <a:gd name="T40" fmla="*/ 2010 w 6983"/>
              <a:gd name="T41" fmla="*/ 1702 h 6827"/>
              <a:gd name="T42" fmla="*/ 2072 w 6983"/>
              <a:gd name="T43" fmla="*/ 1786 h 6827"/>
              <a:gd name="T44" fmla="*/ 2271 w 6983"/>
              <a:gd name="T45" fmla="*/ 2089 h 6827"/>
              <a:gd name="T46" fmla="*/ 2311 w 6983"/>
              <a:gd name="T47" fmla="*/ 2177 h 6827"/>
              <a:gd name="T48" fmla="*/ 1880 w 6983"/>
              <a:gd name="T49" fmla="*/ 2571 h 6827"/>
              <a:gd name="T50" fmla="*/ 3235 w 6983"/>
              <a:gd name="T51" fmla="*/ 4987 h 6827"/>
              <a:gd name="T52" fmla="*/ 4778 w 6983"/>
              <a:gd name="T53" fmla="*/ 4713 h 6827"/>
              <a:gd name="T54" fmla="*/ 4791 w 6983"/>
              <a:gd name="T55" fmla="*/ 4680 h 6827"/>
              <a:gd name="T56" fmla="*/ 4891 w 6983"/>
              <a:gd name="T57" fmla="*/ 4710 h 6827"/>
              <a:gd name="T58" fmla="*/ 5285 w 6983"/>
              <a:gd name="T59" fmla="*/ 4975 h 6827"/>
              <a:gd name="T60" fmla="*/ 5389 w 6983"/>
              <a:gd name="T61" fmla="*/ 5056 h 6827"/>
              <a:gd name="T62" fmla="*/ 5490 w 6983"/>
              <a:gd name="T63" fmla="*/ 5141 h 6827"/>
              <a:gd name="T64" fmla="*/ 5744 w 6983"/>
              <a:gd name="T65" fmla="*/ 542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983" h="6827">
                <a:moveTo>
                  <a:pt x="6091" y="4945"/>
                </a:moveTo>
                <a:cubicBezTo>
                  <a:pt x="6654" y="4402"/>
                  <a:pt x="6983" y="3639"/>
                  <a:pt x="6983" y="2844"/>
                </a:cubicBezTo>
                <a:cubicBezTo>
                  <a:pt x="6983" y="1250"/>
                  <a:pt x="5734" y="0"/>
                  <a:pt x="4138" y="0"/>
                </a:cubicBezTo>
                <a:cubicBezTo>
                  <a:pt x="3338" y="0"/>
                  <a:pt x="2572" y="327"/>
                  <a:pt x="2031" y="885"/>
                </a:cubicBezTo>
                <a:cubicBezTo>
                  <a:pt x="1962" y="827"/>
                  <a:pt x="1892" y="774"/>
                  <a:pt x="1821" y="737"/>
                </a:cubicBezTo>
                <a:cubicBezTo>
                  <a:pt x="1545" y="591"/>
                  <a:pt x="1210" y="641"/>
                  <a:pt x="989" y="862"/>
                </a:cubicBezTo>
                <a:lnTo>
                  <a:pt x="715" y="1136"/>
                </a:lnTo>
                <a:cubicBezTo>
                  <a:pt x="126" y="1725"/>
                  <a:pt x="0" y="2433"/>
                  <a:pt x="350" y="3184"/>
                </a:cubicBezTo>
                <a:cubicBezTo>
                  <a:pt x="467" y="3434"/>
                  <a:pt x="639" y="3673"/>
                  <a:pt x="861" y="3895"/>
                </a:cubicBezTo>
                <a:lnTo>
                  <a:pt x="3074" y="6116"/>
                </a:lnTo>
                <a:cubicBezTo>
                  <a:pt x="3255" y="6298"/>
                  <a:pt x="3447" y="6445"/>
                  <a:pt x="3643" y="6553"/>
                </a:cubicBezTo>
                <a:cubicBezTo>
                  <a:pt x="3976" y="6736"/>
                  <a:pt x="4301" y="6827"/>
                  <a:pt x="4612" y="6827"/>
                </a:cubicBezTo>
                <a:cubicBezTo>
                  <a:pt x="5058" y="6827"/>
                  <a:pt x="5475" y="6640"/>
                  <a:pt x="5847" y="6268"/>
                </a:cubicBezTo>
                <a:lnTo>
                  <a:pt x="6121" y="5994"/>
                </a:lnTo>
                <a:cubicBezTo>
                  <a:pt x="6342" y="5773"/>
                  <a:pt x="6393" y="5438"/>
                  <a:pt x="6246" y="5162"/>
                </a:cubicBezTo>
                <a:cubicBezTo>
                  <a:pt x="6208" y="5089"/>
                  <a:pt x="6152" y="5016"/>
                  <a:pt x="6091" y="4945"/>
                </a:cubicBezTo>
                <a:close/>
                <a:moveTo>
                  <a:pt x="3854" y="1422"/>
                </a:moveTo>
                <a:cubicBezTo>
                  <a:pt x="3854" y="1265"/>
                  <a:pt x="3981" y="1138"/>
                  <a:pt x="4138" y="1138"/>
                </a:cubicBezTo>
                <a:cubicBezTo>
                  <a:pt x="4296" y="1138"/>
                  <a:pt x="4423" y="1265"/>
                  <a:pt x="4423" y="1422"/>
                </a:cubicBezTo>
                <a:lnTo>
                  <a:pt x="4423" y="2560"/>
                </a:lnTo>
                <a:lnTo>
                  <a:pt x="4992" y="2560"/>
                </a:lnTo>
                <a:cubicBezTo>
                  <a:pt x="5149" y="2560"/>
                  <a:pt x="5276" y="2687"/>
                  <a:pt x="5276" y="2844"/>
                </a:cubicBezTo>
                <a:cubicBezTo>
                  <a:pt x="5276" y="3002"/>
                  <a:pt x="5149" y="3129"/>
                  <a:pt x="4992" y="3129"/>
                </a:cubicBezTo>
                <a:lnTo>
                  <a:pt x="4138" y="3129"/>
                </a:lnTo>
                <a:cubicBezTo>
                  <a:pt x="3981" y="3129"/>
                  <a:pt x="3854" y="3002"/>
                  <a:pt x="3854" y="2844"/>
                </a:cubicBezTo>
                <a:lnTo>
                  <a:pt x="3854" y="1422"/>
                </a:lnTo>
                <a:close/>
                <a:moveTo>
                  <a:pt x="5719" y="5592"/>
                </a:moveTo>
                <a:lnTo>
                  <a:pt x="5445" y="5866"/>
                </a:lnTo>
                <a:cubicBezTo>
                  <a:pt x="4992" y="6319"/>
                  <a:pt x="4506" y="6379"/>
                  <a:pt x="3917" y="6054"/>
                </a:cubicBezTo>
                <a:cubicBezTo>
                  <a:pt x="3768" y="5973"/>
                  <a:pt x="3620" y="5858"/>
                  <a:pt x="3477" y="5715"/>
                </a:cubicBezTo>
                <a:lnTo>
                  <a:pt x="1263" y="3494"/>
                </a:lnTo>
                <a:cubicBezTo>
                  <a:pt x="1088" y="3318"/>
                  <a:pt x="954" y="3133"/>
                  <a:pt x="866" y="2943"/>
                </a:cubicBezTo>
                <a:cubicBezTo>
                  <a:pt x="616" y="2406"/>
                  <a:pt x="695" y="1960"/>
                  <a:pt x="1117" y="1538"/>
                </a:cubicBezTo>
                <a:lnTo>
                  <a:pt x="1391" y="1264"/>
                </a:lnTo>
                <a:cubicBezTo>
                  <a:pt x="1418" y="1237"/>
                  <a:pt x="1453" y="1223"/>
                  <a:pt x="1490" y="1223"/>
                </a:cubicBezTo>
                <a:cubicBezTo>
                  <a:pt x="1512" y="1223"/>
                  <a:pt x="1534" y="1229"/>
                  <a:pt x="1555" y="1240"/>
                </a:cubicBezTo>
                <a:cubicBezTo>
                  <a:pt x="1639" y="1284"/>
                  <a:pt x="1737" y="1375"/>
                  <a:pt x="1835" y="1486"/>
                </a:cubicBezTo>
                <a:lnTo>
                  <a:pt x="1836" y="1486"/>
                </a:lnTo>
                <a:cubicBezTo>
                  <a:pt x="1851" y="1504"/>
                  <a:pt x="1867" y="1522"/>
                  <a:pt x="1882" y="1540"/>
                </a:cubicBezTo>
                <a:cubicBezTo>
                  <a:pt x="1897" y="1559"/>
                  <a:pt x="1913" y="1577"/>
                  <a:pt x="1928" y="1595"/>
                </a:cubicBezTo>
                <a:cubicBezTo>
                  <a:pt x="1945" y="1616"/>
                  <a:pt x="1961" y="1638"/>
                  <a:pt x="1977" y="1659"/>
                </a:cubicBezTo>
                <a:cubicBezTo>
                  <a:pt x="1988" y="1673"/>
                  <a:pt x="1999" y="1687"/>
                  <a:pt x="2010" y="1702"/>
                </a:cubicBezTo>
                <a:cubicBezTo>
                  <a:pt x="2030" y="1729"/>
                  <a:pt x="2051" y="1756"/>
                  <a:pt x="2069" y="1783"/>
                </a:cubicBezTo>
                <a:cubicBezTo>
                  <a:pt x="2070" y="1784"/>
                  <a:pt x="2071" y="1785"/>
                  <a:pt x="2072" y="1786"/>
                </a:cubicBezTo>
                <a:cubicBezTo>
                  <a:pt x="2137" y="1878"/>
                  <a:pt x="2190" y="1960"/>
                  <a:pt x="2225" y="2016"/>
                </a:cubicBezTo>
                <a:cubicBezTo>
                  <a:pt x="2241" y="2041"/>
                  <a:pt x="2257" y="2067"/>
                  <a:pt x="2271" y="2089"/>
                </a:cubicBezTo>
                <a:cubicBezTo>
                  <a:pt x="2283" y="2110"/>
                  <a:pt x="2289" y="2127"/>
                  <a:pt x="2294" y="2141"/>
                </a:cubicBezTo>
                <a:cubicBezTo>
                  <a:pt x="2302" y="2161"/>
                  <a:pt x="2307" y="2176"/>
                  <a:pt x="2311" y="2177"/>
                </a:cubicBezTo>
                <a:lnTo>
                  <a:pt x="2270" y="2204"/>
                </a:lnTo>
                <a:cubicBezTo>
                  <a:pt x="1946" y="2475"/>
                  <a:pt x="1898" y="2545"/>
                  <a:pt x="1880" y="2571"/>
                </a:cubicBezTo>
                <a:cubicBezTo>
                  <a:pt x="1604" y="2979"/>
                  <a:pt x="1646" y="3397"/>
                  <a:pt x="1996" y="3748"/>
                </a:cubicBezTo>
                <a:lnTo>
                  <a:pt x="3235" y="4987"/>
                </a:lnTo>
                <a:cubicBezTo>
                  <a:pt x="3586" y="5338"/>
                  <a:pt x="4004" y="5379"/>
                  <a:pt x="4412" y="5102"/>
                </a:cubicBezTo>
                <a:cubicBezTo>
                  <a:pt x="4438" y="5085"/>
                  <a:pt x="4507" y="5037"/>
                  <a:pt x="4778" y="4713"/>
                </a:cubicBezTo>
                <a:lnTo>
                  <a:pt x="4778" y="4703"/>
                </a:lnTo>
                <a:lnTo>
                  <a:pt x="4791" y="4680"/>
                </a:lnTo>
                <a:cubicBezTo>
                  <a:pt x="4796" y="4679"/>
                  <a:pt x="4814" y="4682"/>
                  <a:pt x="4837" y="4688"/>
                </a:cubicBezTo>
                <a:cubicBezTo>
                  <a:pt x="4853" y="4693"/>
                  <a:pt x="4869" y="4698"/>
                  <a:pt x="4891" y="4710"/>
                </a:cubicBezTo>
                <a:cubicBezTo>
                  <a:pt x="4911" y="4722"/>
                  <a:pt x="4935" y="4737"/>
                  <a:pt x="4957" y="4751"/>
                </a:cubicBezTo>
                <a:cubicBezTo>
                  <a:pt x="5030" y="4796"/>
                  <a:pt x="5153" y="4876"/>
                  <a:pt x="5285" y="4975"/>
                </a:cubicBezTo>
                <a:cubicBezTo>
                  <a:pt x="5286" y="4976"/>
                  <a:pt x="5287" y="4977"/>
                  <a:pt x="5288" y="4977"/>
                </a:cubicBezTo>
                <a:cubicBezTo>
                  <a:pt x="5321" y="5003"/>
                  <a:pt x="5355" y="5029"/>
                  <a:pt x="5389" y="5056"/>
                </a:cubicBezTo>
                <a:cubicBezTo>
                  <a:pt x="5390" y="5057"/>
                  <a:pt x="5391" y="5058"/>
                  <a:pt x="5392" y="5059"/>
                </a:cubicBezTo>
                <a:cubicBezTo>
                  <a:pt x="5425" y="5086"/>
                  <a:pt x="5458" y="5113"/>
                  <a:pt x="5490" y="5141"/>
                </a:cubicBezTo>
                <a:lnTo>
                  <a:pt x="5499" y="5149"/>
                </a:lnTo>
                <a:cubicBezTo>
                  <a:pt x="5609" y="5247"/>
                  <a:pt x="5699" y="5344"/>
                  <a:pt x="5744" y="5428"/>
                </a:cubicBezTo>
                <a:cubicBezTo>
                  <a:pt x="5772" y="5482"/>
                  <a:pt x="5762" y="5548"/>
                  <a:pt x="5719" y="55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" name="out-of-basket-commercial-symbol_49779"/>
          <p:cNvSpPr>
            <a:spLocks noChangeAspect="1"/>
          </p:cNvSpPr>
          <p:nvPr/>
        </p:nvSpPr>
        <p:spPr bwMode="auto">
          <a:xfrm>
            <a:off x="8656304" y="5069702"/>
            <a:ext cx="367403" cy="439353"/>
          </a:xfrm>
          <a:custGeom>
            <a:avLst/>
            <a:gdLst>
              <a:gd name="connsiteX0" fmla="*/ 261701 w 497491"/>
              <a:gd name="connsiteY0" fmla="*/ 393329 h 594916"/>
              <a:gd name="connsiteX1" fmla="*/ 287612 w 497491"/>
              <a:gd name="connsiteY1" fmla="*/ 422379 h 594916"/>
              <a:gd name="connsiteX2" fmla="*/ 261701 w 497491"/>
              <a:gd name="connsiteY2" fmla="*/ 449815 h 594916"/>
              <a:gd name="connsiteX3" fmla="*/ 234235 w 497491"/>
              <a:gd name="connsiteY3" fmla="*/ 270770 h 594916"/>
              <a:gd name="connsiteX4" fmla="*/ 234235 w 497491"/>
              <a:gd name="connsiteY4" fmla="*/ 330624 h 594916"/>
              <a:gd name="connsiteX5" fmla="*/ 208324 w 497491"/>
              <a:gd name="connsiteY5" fmla="*/ 298271 h 594916"/>
              <a:gd name="connsiteX6" fmla="*/ 234235 w 497491"/>
              <a:gd name="connsiteY6" fmla="*/ 270770 h 594916"/>
              <a:gd name="connsiteX7" fmla="*/ 234209 w 497491"/>
              <a:gd name="connsiteY7" fmla="*/ 191987 h 594916"/>
              <a:gd name="connsiteX8" fmla="*/ 234209 w 497491"/>
              <a:gd name="connsiteY8" fmla="*/ 227444 h 594916"/>
              <a:gd name="connsiteX9" fmla="*/ 179291 w 497491"/>
              <a:gd name="connsiteY9" fmla="*/ 251620 h 594916"/>
              <a:gd name="connsiteX10" fmla="*/ 158293 w 497491"/>
              <a:gd name="connsiteY10" fmla="*/ 301583 h 594916"/>
              <a:gd name="connsiteX11" fmla="*/ 174445 w 497491"/>
              <a:gd name="connsiteY11" fmla="*/ 346712 h 594916"/>
              <a:gd name="connsiteX12" fmla="*/ 234209 w 497491"/>
              <a:gd name="connsiteY12" fmla="*/ 382169 h 594916"/>
              <a:gd name="connsiteX13" fmla="*/ 234209 w 497491"/>
              <a:gd name="connsiteY13" fmla="*/ 449862 h 594916"/>
              <a:gd name="connsiteX14" fmla="*/ 195443 w 497491"/>
              <a:gd name="connsiteY14" fmla="*/ 441803 h 594916"/>
              <a:gd name="connsiteX15" fmla="*/ 163139 w 497491"/>
              <a:gd name="connsiteY15" fmla="*/ 425686 h 594916"/>
              <a:gd name="connsiteX16" fmla="*/ 163139 w 497491"/>
              <a:gd name="connsiteY16" fmla="*/ 477261 h 594916"/>
              <a:gd name="connsiteX17" fmla="*/ 234209 w 497491"/>
              <a:gd name="connsiteY17" fmla="*/ 494990 h 594916"/>
              <a:gd name="connsiteX18" fmla="*/ 234209 w 497491"/>
              <a:gd name="connsiteY18" fmla="*/ 533671 h 594916"/>
              <a:gd name="connsiteX19" fmla="*/ 261668 w 497491"/>
              <a:gd name="connsiteY19" fmla="*/ 533671 h 594916"/>
              <a:gd name="connsiteX20" fmla="*/ 261668 w 497491"/>
              <a:gd name="connsiteY20" fmla="*/ 493378 h 594916"/>
              <a:gd name="connsiteX21" fmla="*/ 318201 w 497491"/>
              <a:gd name="connsiteY21" fmla="*/ 470814 h 594916"/>
              <a:gd name="connsiteX22" fmla="*/ 337583 w 497491"/>
              <a:gd name="connsiteY22" fmla="*/ 420851 h 594916"/>
              <a:gd name="connsiteX23" fmla="*/ 319816 w 497491"/>
              <a:gd name="connsiteY23" fmla="*/ 374111 h 594916"/>
              <a:gd name="connsiteX24" fmla="*/ 261668 w 497491"/>
              <a:gd name="connsiteY24" fmla="*/ 340265 h 594916"/>
              <a:gd name="connsiteX25" fmla="*/ 261668 w 497491"/>
              <a:gd name="connsiteY25" fmla="*/ 270961 h 594916"/>
              <a:gd name="connsiteX26" fmla="*/ 319816 w 497491"/>
              <a:gd name="connsiteY26" fmla="*/ 290301 h 594916"/>
              <a:gd name="connsiteX27" fmla="*/ 319816 w 497491"/>
              <a:gd name="connsiteY27" fmla="*/ 238726 h 594916"/>
              <a:gd name="connsiteX28" fmla="*/ 261668 w 497491"/>
              <a:gd name="connsiteY28" fmla="*/ 225833 h 594916"/>
              <a:gd name="connsiteX29" fmla="*/ 261668 w 497491"/>
              <a:gd name="connsiteY29" fmla="*/ 191987 h 594916"/>
              <a:gd name="connsiteX30" fmla="*/ 100145 w 497491"/>
              <a:gd name="connsiteY30" fmla="*/ 148470 h 594916"/>
              <a:gd name="connsiteX31" fmla="*/ 397347 w 497491"/>
              <a:gd name="connsiteY31" fmla="*/ 148470 h 594916"/>
              <a:gd name="connsiteX32" fmla="*/ 497491 w 497491"/>
              <a:gd name="connsiteY32" fmla="*/ 346712 h 594916"/>
              <a:gd name="connsiteX33" fmla="*/ 248746 w 497491"/>
              <a:gd name="connsiteY33" fmla="*/ 594916 h 594916"/>
              <a:gd name="connsiteX34" fmla="*/ 0 w 497491"/>
              <a:gd name="connsiteY34" fmla="*/ 346712 h 594916"/>
              <a:gd name="connsiteX35" fmla="*/ 100145 w 497491"/>
              <a:gd name="connsiteY35" fmla="*/ 148470 h 594916"/>
              <a:gd name="connsiteX36" fmla="*/ 148666 w 497491"/>
              <a:gd name="connsiteY36" fmla="*/ 0 h 594916"/>
              <a:gd name="connsiteX37" fmla="*/ 347211 w 497491"/>
              <a:gd name="connsiteY37" fmla="*/ 0 h 594916"/>
              <a:gd name="connsiteX38" fmla="*/ 361739 w 497491"/>
              <a:gd name="connsiteY38" fmla="*/ 22584 h 594916"/>
              <a:gd name="connsiteX39" fmla="*/ 322998 w 497491"/>
              <a:gd name="connsiteY39" fmla="*/ 100016 h 594916"/>
              <a:gd name="connsiteX40" fmla="*/ 174493 w 497491"/>
              <a:gd name="connsiteY40" fmla="*/ 100016 h 594916"/>
              <a:gd name="connsiteX41" fmla="*/ 135753 w 497491"/>
              <a:gd name="connsiteY41" fmla="*/ 22584 h 594916"/>
              <a:gd name="connsiteX42" fmla="*/ 148666 w 497491"/>
              <a:gd name="connsiteY42" fmla="*/ 0 h 59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97491" h="594916">
                <a:moveTo>
                  <a:pt x="261701" y="393329"/>
                </a:moveTo>
                <a:cubicBezTo>
                  <a:pt x="279515" y="401399"/>
                  <a:pt x="287612" y="411082"/>
                  <a:pt x="287612" y="422379"/>
                </a:cubicBezTo>
                <a:cubicBezTo>
                  <a:pt x="287612" y="438518"/>
                  <a:pt x="279515" y="446587"/>
                  <a:pt x="261701" y="449815"/>
                </a:cubicBezTo>
                <a:close/>
                <a:moveTo>
                  <a:pt x="234235" y="270770"/>
                </a:moveTo>
                <a:lnTo>
                  <a:pt x="234235" y="330624"/>
                </a:lnTo>
                <a:cubicBezTo>
                  <a:pt x="216421" y="320918"/>
                  <a:pt x="208324" y="311212"/>
                  <a:pt x="208324" y="298271"/>
                </a:cubicBezTo>
                <a:cubicBezTo>
                  <a:pt x="208324" y="283712"/>
                  <a:pt x="216421" y="274006"/>
                  <a:pt x="234235" y="270770"/>
                </a:cubicBezTo>
                <a:close/>
                <a:moveTo>
                  <a:pt x="234209" y="191987"/>
                </a:moveTo>
                <a:lnTo>
                  <a:pt x="234209" y="227444"/>
                </a:lnTo>
                <a:cubicBezTo>
                  <a:pt x="211595" y="229056"/>
                  <a:pt x="193828" y="237115"/>
                  <a:pt x="179291" y="251620"/>
                </a:cubicBezTo>
                <a:cubicBezTo>
                  <a:pt x="164754" y="264514"/>
                  <a:pt x="158293" y="282243"/>
                  <a:pt x="158293" y="301583"/>
                </a:cubicBezTo>
                <a:cubicBezTo>
                  <a:pt x="158293" y="319312"/>
                  <a:pt x="164754" y="333818"/>
                  <a:pt x="174445" y="346712"/>
                </a:cubicBezTo>
                <a:cubicBezTo>
                  <a:pt x="185752" y="359605"/>
                  <a:pt x="205135" y="370887"/>
                  <a:pt x="234209" y="382169"/>
                </a:cubicBezTo>
                <a:lnTo>
                  <a:pt x="234209" y="449862"/>
                </a:lnTo>
                <a:cubicBezTo>
                  <a:pt x="222902" y="449862"/>
                  <a:pt x="209980" y="446638"/>
                  <a:pt x="195443" y="441803"/>
                </a:cubicBezTo>
                <a:cubicBezTo>
                  <a:pt x="180906" y="436968"/>
                  <a:pt x="171215" y="430521"/>
                  <a:pt x="163139" y="425686"/>
                </a:cubicBezTo>
                <a:lnTo>
                  <a:pt x="163139" y="477261"/>
                </a:lnTo>
                <a:cubicBezTo>
                  <a:pt x="185752" y="488543"/>
                  <a:pt x="208365" y="493378"/>
                  <a:pt x="234209" y="494990"/>
                </a:cubicBezTo>
                <a:lnTo>
                  <a:pt x="234209" y="533671"/>
                </a:lnTo>
                <a:lnTo>
                  <a:pt x="261668" y="533671"/>
                </a:lnTo>
                <a:lnTo>
                  <a:pt x="261668" y="493378"/>
                </a:lnTo>
                <a:cubicBezTo>
                  <a:pt x="285896" y="490155"/>
                  <a:pt x="305279" y="482096"/>
                  <a:pt x="318201" y="470814"/>
                </a:cubicBezTo>
                <a:cubicBezTo>
                  <a:pt x="331122" y="457920"/>
                  <a:pt x="337583" y="440191"/>
                  <a:pt x="337583" y="420851"/>
                </a:cubicBezTo>
                <a:cubicBezTo>
                  <a:pt x="337583" y="401510"/>
                  <a:pt x="332738" y="387005"/>
                  <a:pt x="319816" y="374111"/>
                </a:cubicBezTo>
                <a:cubicBezTo>
                  <a:pt x="308509" y="361217"/>
                  <a:pt x="289126" y="349935"/>
                  <a:pt x="261668" y="340265"/>
                </a:cubicBezTo>
                <a:lnTo>
                  <a:pt x="261668" y="270961"/>
                </a:lnTo>
                <a:cubicBezTo>
                  <a:pt x="282666" y="272573"/>
                  <a:pt x="303664" y="279019"/>
                  <a:pt x="319816" y="290301"/>
                </a:cubicBezTo>
                <a:lnTo>
                  <a:pt x="319816" y="238726"/>
                </a:lnTo>
                <a:cubicBezTo>
                  <a:pt x="306894" y="232280"/>
                  <a:pt x="287511" y="227444"/>
                  <a:pt x="261668" y="225833"/>
                </a:cubicBezTo>
                <a:lnTo>
                  <a:pt x="261668" y="191987"/>
                </a:lnTo>
                <a:close/>
                <a:moveTo>
                  <a:pt x="100145" y="148470"/>
                </a:moveTo>
                <a:lnTo>
                  <a:pt x="397347" y="148470"/>
                </a:lnTo>
                <a:cubicBezTo>
                  <a:pt x="457110" y="193598"/>
                  <a:pt x="497491" y="266126"/>
                  <a:pt x="497491" y="346712"/>
                </a:cubicBezTo>
                <a:cubicBezTo>
                  <a:pt x="497491" y="485319"/>
                  <a:pt x="386040" y="594916"/>
                  <a:pt x="248746" y="594916"/>
                </a:cubicBezTo>
                <a:cubicBezTo>
                  <a:pt x="111451" y="594916"/>
                  <a:pt x="0" y="485319"/>
                  <a:pt x="0" y="346712"/>
                </a:cubicBezTo>
                <a:cubicBezTo>
                  <a:pt x="0" y="266126"/>
                  <a:pt x="38766" y="193598"/>
                  <a:pt x="100145" y="148470"/>
                </a:cubicBezTo>
                <a:close/>
                <a:moveTo>
                  <a:pt x="148666" y="0"/>
                </a:moveTo>
                <a:lnTo>
                  <a:pt x="347211" y="0"/>
                </a:lnTo>
                <a:cubicBezTo>
                  <a:pt x="361739" y="0"/>
                  <a:pt x="368195" y="9679"/>
                  <a:pt x="361739" y="22584"/>
                </a:cubicBezTo>
                <a:lnTo>
                  <a:pt x="322998" y="100016"/>
                </a:lnTo>
                <a:lnTo>
                  <a:pt x="174493" y="100016"/>
                </a:lnTo>
                <a:lnTo>
                  <a:pt x="135753" y="22584"/>
                </a:lnTo>
                <a:cubicBezTo>
                  <a:pt x="129296" y="9679"/>
                  <a:pt x="135753" y="0"/>
                  <a:pt x="14866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8" name="out-of-basket-commercial-symbol_49779"/>
          <p:cNvSpPr>
            <a:spLocks noChangeAspect="1"/>
          </p:cNvSpPr>
          <p:nvPr/>
        </p:nvSpPr>
        <p:spPr bwMode="auto">
          <a:xfrm>
            <a:off x="9261975" y="5120473"/>
            <a:ext cx="439353" cy="337810"/>
          </a:xfrm>
          <a:custGeom>
            <a:avLst/>
            <a:gdLst>
              <a:gd name="connsiteX0" fmla="*/ 221374 w 604403"/>
              <a:gd name="connsiteY0" fmla="*/ 309125 h 464714"/>
              <a:gd name="connsiteX1" fmla="*/ 187250 w 604403"/>
              <a:gd name="connsiteY1" fmla="*/ 345505 h 464714"/>
              <a:gd name="connsiteX2" fmla="*/ 211690 w 604403"/>
              <a:gd name="connsiteY2" fmla="*/ 371753 h 464714"/>
              <a:gd name="connsiteX3" fmla="*/ 246737 w 604403"/>
              <a:gd name="connsiteY3" fmla="*/ 336755 h 464714"/>
              <a:gd name="connsiteX4" fmla="*/ 221374 w 604403"/>
              <a:gd name="connsiteY4" fmla="*/ 309125 h 464714"/>
              <a:gd name="connsiteX5" fmla="*/ 255498 w 604403"/>
              <a:gd name="connsiteY5" fmla="*/ 303139 h 464714"/>
              <a:gd name="connsiteX6" fmla="*/ 245814 w 604403"/>
              <a:gd name="connsiteY6" fmla="*/ 312349 h 464714"/>
              <a:gd name="connsiteX7" fmla="*/ 255498 w 604403"/>
              <a:gd name="connsiteY7" fmla="*/ 322019 h 464714"/>
              <a:gd name="connsiteX8" fmla="*/ 264721 w 604403"/>
              <a:gd name="connsiteY8" fmla="*/ 312349 h 464714"/>
              <a:gd name="connsiteX9" fmla="*/ 255498 w 604403"/>
              <a:gd name="connsiteY9" fmla="*/ 303139 h 464714"/>
              <a:gd name="connsiteX10" fmla="*/ 246059 w 604403"/>
              <a:gd name="connsiteY10" fmla="*/ 234999 h 464714"/>
              <a:gd name="connsiteX11" fmla="*/ 288239 w 604403"/>
              <a:gd name="connsiteY11" fmla="*/ 239129 h 464714"/>
              <a:gd name="connsiteX12" fmla="*/ 337581 w 604403"/>
              <a:gd name="connsiteY12" fmla="*/ 309125 h 464714"/>
              <a:gd name="connsiteX13" fmla="*/ 199701 w 604403"/>
              <a:gd name="connsiteY13" fmla="*/ 404449 h 464714"/>
              <a:gd name="connsiteX14" fmla="*/ 153587 w 604403"/>
              <a:gd name="connsiteY14" fmla="*/ 314651 h 464714"/>
              <a:gd name="connsiteX15" fmla="*/ 246059 w 604403"/>
              <a:gd name="connsiteY15" fmla="*/ 234999 h 464714"/>
              <a:gd name="connsiteX16" fmla="*/ 273694 w 604403"/>
              <a:gd name="connsiteY16" fmla="*/ 185032 h 464714"/>
              <a:gd name="connsiteX17" fmla="*/ 204745 w 604403"/>
              <a:gd name="connsiteY17" fmla="*/ 195418 h 464714"/>
              <a:gd name="connsiteX18" fmla="*/ 87638 w 604403"/>
              <a:gd name="connsiteY18" fmla="*/ 267231 h 464714"/>
              <a:gd name="connsiteX19" fmla="*/ 100086 w 604403"/>
              <a:gd name="connsiteY19" fmla="*/ 389219 h 464714"/>
              <a:gd name="connsiteX20" fmla="*/ 153568 w 604403"/>
              <a:gd name="connsiteY20" fmla="*/ 420062 h 464714"/>
              <a:gd name="connsiteX21" fmla="*/ 283585 w 604403"/>
              <a:gd name="connsiteY21" fmla="*/ 433411 h 464714"/>
              <a:gd name="connsiteX22" fmla="*/ 427433 w 604403"/>
              <a:gd name="connsiteY22" fmla="*/ 374489 h 464714"/>
              <a:gd name="connsiteX23" fmla="*/ 467544 w 604403"/>
              <a:gd name="connsiteY23" fmla="*/ 277818 h 464714"/>
              <a:gd name="connsiteX24" fmla="*/ 409913 w 604403"/>
              <a:gd name="connsiteY24" fmla="*/ 210149 h 464714"/>
              <a:gd name="connsiteX25" fmla="*/ 273694 w 604403"/>
              <a:gd name="connsiteY25" fmla="*/ 185032 h 464714"/>
              <a:gd name="connsiteX26" fmla="*/ 325079 w 604403"/>
              <a:gd name="connsiteY26" fmla="*/ 696 h 464714"/>
              <a:gd name="connsiteX27" fmla="*/ 349515 w 604403"/>
              <a:gd name="connsiteY27" fmla="*/ 18649 h 464714"/>
              <a:gd name="connsiteX28" fmla="*/ 342599 w 604403"/>
              <a:gd name="connsiteY28" fmla="*/ 47190 h 464714"/>
              <a:gd name="connsiteX29" fmla="*/ 330612 w 604403"/>
              <a:gd name="connsiteY29" fmla="*/ 90461 h 464714"/>
              <a:gd name="connsiteX30" fmla="*/ 336606 w 604403"/>
              <a:gd name="connsiteY30" fmla="*/ 108875 h 464714"/>
              <a:gd name="connsiteX31" fmla="*/ 355509 w 604403"/>
              <a:gd name="connsiteY31" fmla="*/ 109795 h 464714"/>
              <a:gd name="connsiteX32" fmla="*/ 379484 w 604403"/>
              <a:gd name="connsiteY32" fmla="*/ 90461 h 464714"/>
              <a:gd name="connsiteX33" fmla="*/ 440803 w 604403"/>
              <a:gd name="connsiteY33" fmla="*/ 35221 h 464714"/>
              <a:gd name="connsiteX34" fmla="*/ 468005 w 604403"/>
              <a:gd name="connsiteY34" fmla="*/ 22332 h 464714"/>
              <a:gd name="connsiteX35" fmla="*/ 489675 w 604403"/>
              <a:gd name="connsiteY35" fmla="*/ 35221 h 464714"/>
              <a:gd name="connsiteX36" fmla="*/ 479993 w 604403"/>
              <a:gd name="connsiteY36" fmla="*/ 61460 h 464714"/>
              <a:gd name="connsiteX37" fmla="*/ 458323 w 604403"/>
              <a:gd name="connsiteY37" fmla="*/ 110716 h 464714"/>
              <a:gd name="connsiteX38" fmla="*/ 475843 w 604403"/>
              <a:gd name="connsiteY38" fmla="*/ 128669 h 464714"/>
              <a:gd name="connsiteX39" fmla="*/ 500740 w 604403"/>
              <a:gd name="connsiteY39" fmla="*/ 116240 h 464714"/>
              <a:gd name="connsiteX40" fmla="*/ 570820 w 604403"/>
              <a:gd name="connsiteY40" fmla="*/ 78493 h 464714"/>
              <a:gd name="connsiteX41" fmla="*/ 600788 w 604403"/>
              <a:gd name="connsiteY41" fmla="*/ 81715 h 464714"/>
              <a:gd name="connsiteX42" fmla="*/ 595716 w 604403"/>
              <a:gd name="connsiteY42" fmla="*/ 109795 h 464714"/>
              <a:gd name="connsiteX43" fmla="*/ 569898 w 604403"/>
              <a:gd name="connsiteY43" fmla="*/ 143860 h 464714"/>
              <a:gd name="connsiteX44" fmla="*/ 562982 w 604403"/>
              <a:gd name="connsiteY44" fmla="*/ 194497 h 464714"/>
              <a:gd name="connsiteX45" fmla="*/ 545001 w 604403"/>
              <a:gd name="connsiteY45" fmla="*/ 351932 h 464714"/>
              <a:gd name="connsiteX46" fmla="*/ 467083 w 604403"/>
              <a:gd name="connsiteY46" fmla="*/ 412696 h 464714"/>
              <a:gd name="connsiteX47" fmla="*/ 294189 w 604403"/>
              <a:gd name="connsiteY47" fmla="*/ 461492 h 464714"/>
              <a:gd name="connsiteX48" fmla="*/ 246701 w 604403"/>
              <a:gd name="connsiteY48" fmla="*/ 464714 h 464714"/>
              <a:gd name="connsiteX49" fmla="*/ 80261 w 604403"/>
              <a:gd name="connsiteY49" fmla="*/ 427887 h 464714"/>
              <a:gd name="connsiteX50" fmla="*/ 2344 w 604403"/>
              <a:gd name="connsiteY50" fmla="*/ 331217 h 464714"/>
              <a:gd name="connsiteX51" fmla="*/ 12487 w 604403"/>
              <a:gd name="connsiteY51" fmla="*/ 242833 h 464714"/>
              <a:gd name="connsiteX52" fmla="*/ 52137 w 604403"/>
              <a:gd name="connsiteY52" fmla="*/ 147543 h 464714"/>
              <a:gd name="connsiteX53" fmla="*/ 68735 w 604403"/>
              <a:gd name="connsiteY53" fmla="*/ 115780 h 464714"/>
              <a:gd name="connsiteX54" fmla="*/ 85333 w 604403"/>
              <a:gd name="connsiteY54" fmla="*/ 111637 h 464714"/>
              <a:gd name="connsiteX55" fmla="*/ 89021 w 604403"/>
              <a:gd name="connsiteY55" fmla="*/ 124526 h 464714"/>
              <a:gd name="connsiteX56" fmla="*/ 90865 w 604403"/>
              <a:gd name="connsiteY56" fmla="*/ 153988 h 464714"/>
              <a:gd name="connsiteX57" fmla="*/ 100548 w 604403"/>
              <a:gd name="connsiteY57" fmla="*/ 163655 h 464714"/>
              <a:gd name="connsiteX58" fmla="*/ 113457 w 604403"/>
              <a:gd name="connsiteY58" fmla="*/ 158131 h 464714"/>
              <a:gd name="connsiteX59" fmla="*/ 125444 w 604403"/>
              <a:gd name="connsiteY59" fmla="*/ 135114 h 464714"/>
              <a:gd name="connsiteX60" fmla="*/ 153107 w 604403"/>
              <a:gd name="connsiteY60" fmla="*/ 78493 h 464714"/>
              <a:gd name="connsiteX61" fmla="*/ 167400 w 604403"/>
              <a:gd name="connsiteY61" fmla="*/ 60540 h 464714"/>
              <a:gd name="connsiteX62" fmla="*/ 189530 w 604403"/>
              <a:gd name="connsiteY62" fmla="*/ 69746 h 464714"/>
              <a:gd name="connsiteX63" fmla="*/ 189069 w 604403"/>
              <a:gd name="connsiteY63" fmla="*/ 106113 h 464714"/>
              <a:gd name="connsiteX64" fmla="*/ 212122 w 604403"/>
              <a:gd name="connsiteY64" fmla="*/ 119002 h 464714"/>
              <a:gd name="connsiteX65" fmla="*/ 239324 w 604403"/>
              <a:gd name="connsiteY65" fmla="*/ 88620 h 464714"/>
              <a:gd name="connsiteX66" fmla="*/ 295111 w 604403"/>
              <a:gd name="connsiteY66" fmla="*/ 20030 h 464714"/>
              <a:gd name="connsiteX67" fmla="*/ 325079 w 604403"/>
              <a:gd name="connsiteY67" fmla="*/ 696 h 46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4403" h="464714">
                <a:moveTo>
                  <a:pt x="221374" y="309125"/>
                </a:moveTo>
                <a:cubicBezTo>
                  <a:pt x="204312" y="309125"/>
                  <a:pt x="187250" y="327085"/>
                  <a:pt x="187250" y="345505"/>
                </a:cubicBezTo>
                <a:cubicBezTo>
                  <a:pt x="187250" y="360241"/>
                  <a:pt x="197856" y="371293"/>
                  <a:pt x="211690" y="371753"/>
                </a:cubicBezTo>
                <a:cubicBezTo>
                  <a:pt x="229675" y="371753"/>
                  <a:pt x="246276" y="355175"/>
                  <a:pt x="246737" y="336755"/>
                </a:cubicBezTo>
                <a:cubicBezTo>
                  <a:pt x="246737" y="321559"/>
                  <a:pt x="235669" y="309125"/>
                  <a:pt x="221374" y="309125"/>
                </a:cubicBezTo>
                <a:close/>
                <a:moveTo>
                  <a:pt x="255498" y="303139"/>
                </a:moveTo>
                <a:cubicBezTo>
                  <a:pt x="249965" y="303139"/>
                  <a:pt x="245814" y="307283"/>
                  <a:pt x="245814" y="312349"/>
                </a:cubicBezTo>
                <a:cubicBezTo>
                  <a:pt x="245814" y="317875"/>
                  <a:pt x="249965" y="322019"/>
                  <a:pt x="255498" y="322019"/>
                </a:cubicBezTo>
                <a:cubicBezTo>
                  <a:pt x="260571" y="322019"/>
                  <a:pt x="264721" y="317875"/>
                  <a:pt x="264721" y="312349"/>
                </a:cubicBezTo>
                <a:cubicBezTo>
                  <a:pt x="264721" y="307283"/>
                  <a:pt x="260571" y="303139"/>
                  <a:pt x="255498" y="303139"/>
                </a:cubicBezTo>
                <a:close/>
                <a:moveTo>
                  <a:pt x="246059" y="234999"/>
                </a:moveTo>
                <a:cubicBezTo>
                  <a:pt x="260225" y="233229"/>
                  <a:pt x="274636" y="234409"/>
                  <a:pt x="288239" y="239129"/>
                </a:cubicBezTo>
                <a:cubicBezTo>
                  <a:pt x="318674" y="249260"/>
                  <a:pt x="338042" y="276430"/>
                  <a:pt x="337581" y="309125"/>
                </a:cubicBezTo>
                <a:cubicBezTo>
                  <a:pt x="337581" y="374977"/>
                  <a:pt x="261954" y="427474"/>
                  <a:pt x="199701" y="404449"/>
                </a:cubicBezTo>
                <a:cubicBezTo>
                  <a:pt x="162810" y="391095"/>
                  <a:pt x="144364" y="354715"/>
                  <a:pt x="153587" y="314651"/>
                </a:cubicBezTo>
                <a:cubicBezTo>
                  <a:pt x="163271" y="272170"/>
                  <a:pt x="203563" y="240309"/>
                  <a:pt x="246059" y="234999"/>
                </a:cubicBezTo>
                <a:close/>
                <a:moveTo>
                  <a:pt x="273694" y="185032"/>
                </a:moveTo>
                <a:cubicBezTo>
                  <a:pt x="252118" y="186038"/>
                  <a:pt x="228950" y="189203"/>
                  <a:pt x="204745" y="195418"/>
                </a:cubicBezTo>
                <a:cubicBezTo>
                  <a:pt x="158640" y="207387"/>
                  <a:pt x="117606" y="229023"/>
                  <a:pt x="87638" y="267231"/>
                </a:cubicBezTo>
                <a:cubicBezTo>
                  <a:pt x="56287" y="307740"/>
                  <a:pt x="60436" y="356536"/>
                  <a:pt x="100086" y="389219"/>
                </a:cubicBezTo>
                <a:cubicBezTo>
                  <a:pt x="115762" y="402109"/>
                  <a:pt x="134665" y="412696"/>
                  <a:pt x="153568" y="420062"/>
                </a:cubicBezTo>
                <a:cubicBezTo>
                  <a:pt x="195063" y="436634"/>
                  <a:pt x="238863" y="438935"/>
                  <a:pt x="283585" y="433411"/>
                </a:cubicBezTo>
                <a:cubicBezTo>
                  <a:pt x="336606" y="426506"/>
                  <a:pt x="386399" y="410395"/>
                  <a:pt x="427433" y="374489"/>
                </a:cubicBezTo>
                <a:cubicBezTo>
                  <a:pt x="456479" y="349170"/>
                  <a:pt x="475382" y="318788"/>
                  <a:pt x="467544" y="277818"/>
                </a:cubicBezTo>
                <a:cubicBezTo>
                  <a:pt x="460628" y="245595"/>
                  <a:pt x="438037" y="225340"/>
                  <a:pt x="409913" y="210149"/>
                </a:cubicBezTo>
                <a:cubicBezTo>
                  <a:pt x="388820" y="198410"/>
                  <a:pt x="338421" y="182011"/>
                  <a:pt x="273694" y="185032"/>
                </a:cubicBezTo>
                <a:close/>
                <a:moveTo>
                  <a:pt x="325079" y="696"/>
                </a:moveTo>
                <a:cubicBezTo>
                  <a:pt x="337989" y="-2526"/>
                  <a:pt x="350898" y="5760"/>
                  <a:pt x="349515" y="18649"/>
                </a:cubicBezTo>
                <a:cubicBezTo>
                  <a:pt x="348593" y="28316"/>
                  <a:pt x="345366" y="37983"/>
                  <a:pt x="342599" y="47190"/>
                </a:cubicBezTo>
                <a:cubicBezTo>
                  <a:pt x="338450" y="61921"/>
                  <a:pt x="333378" y="76191"/>
                  <a:pt x="330612" y="90461"/>
                </a:cubicBezTo>
                <a:cubicBezTo>
                  <a:pt x="329690" y="96446"/>
                  <a:pt x="332456" y="105652"/>
                  <a:pt x="336606" y="108875"/>
                </a:cubicBezTo>
                <a:cubicBezTo>
                  <a:pt x="340755" y="112097"/>
                  <a:pt x="350437" y="112097"/>
                  <a:pt x="355509" y="109795"/>
                </a:cubicBezTo>
                <a:cubicBezTo>
                  <a:pt x="364269" y="105192"/>
                  <a:pt x="372107" y="97366"/>
                  <a:pt x="379484" y="90461"/>
                </a:cubicBezTo>
                <a:cubicBezTo>
                  <a:pt x="399770" y="72048"/>
                  <a:pt x="419134" y="52254"/>
                  <a:pt x="440803" y="35221"/>
                </a:cubicBezTo>
                <a:cubicBezTo>
                  <a:pt x="450485" y="27856"/>
                  <a:pt x="455096" y="23713"/>
                  <a:pt x="468005" y="22332"/>
                </a:cubicBezTo>
                <a:cubicBezTo>
                  <a:pt x="477226" y="21411"/>
                  <a:pt x="491519" y="26935"/>
                  <a:pt x="489675" y="35221"/>
                </a:cubicBezTo>
                <a:cubicBezTo>
                  <a:pt x="487831" y="43968"/>
                  <a:pt x="483681" y="52714"/>
                  <a:pt x="479993" y="61460"/>
                </a:cubicBezTo>
                <a:cubicBezTo>
                  <a:pt x="473077" y="78032"/>
                  <a:pt x="464317" y="93684"/>
                  <a:pt x="458323" y="110716"/>
                </a:cubicBezTo>
                <a:cubicBezTo>
                  <a:pt x="453713" y="123606"/>
                  <a:pt x="462473" y="132352"/>
                  <a:pt x="475843" y="128669"/>
                </a:cubicBezTo>
                <a:cubicBezTo>
                  <a:pt x="484603" y="126368"/>
                  <a:pt x="493363" y="121304"/>
                  <a:pt x="500740" y="116240"/>
                </a:cubicBezTo>
                <a:cubicBezTo>
                  <a:pt x="522409" y="100589"/>
                  <a:pt x="544540" y="85398"/>
                  <a:pt x="570820" y="78493"/>
                </a:cubicBezTo>
                <a:cubicBezTo>
                  <a:pt x="569898" y="78493"/>
                  <a:pt x="593411" y="72508"/>
                  <a:pt x="600788" y="81715"/>
                </a:cubicBezTo>
                <a:cubicBezTo>
                  <a:pt x="609087" y="91842"/>
                  <a:pt x="601249" y="101509"/>
                  <a:pt x="595716" y="109795"/>
                </a:cubicBezTo>
                <a:cubicBezTo>
                  <a:pt x="587879" y="121764"/>
                  <a:pt x="579119" y="133273"/>
                  <a:pt x="569898" y="143860"/>
                </a:cubicBezTo>
                <a:cubicBezTo>
                  <a:pt x="556066" y="159512"/>
                  <a:pt x="554222" y="175163"/>
                  <a:pt x="562982" y="194497"/>
                </a:cubicBezTo>
                <a:cubicBezTo>
                  <a:pt x="587418" y="250198"/>
                  <a:pt x="584190" y="303597"/>
                  <a:pt x="545001" y="351932"/>
                </a:cubicBezTo>
                <a:cubicBezTo>
                  <a:pt x="524254" y="378171"/>
                  <a:pt x="497052" y="397505"/>
                  <a:pt x="467083" y="412696"/>
                </a:cubicBezTo>
                <a:cubicBezTo>
                  <a:pt x="412679" y="440316"/>
                  <a:pt x="355048" y="455968"/>
                  <a:pt x="294189" y="461492"/>
                </a:cubicBezTo>
                <a:cubicBezTo>
                  <a:pt x="278513" y="462873"/>
                  <a:pt x="262376" y="463794"/>
                  <a:pt x="246701" y="464714"/>
                </a:cubicBezTo>
                <a:cubicBezTo>
                  <a:pt x="188608" y="463333"/>
                  <a:pt x="132360" y="455047"/>
                  <a:pt x="80261" y="427887"/>
                </a:cubicBezTo>
                <a:cubicBezTo>
                  <a:pt x="40611" y="407172"/>
                  <a:pt x="10181" y="377711"/>
                  <a:pt x="2344" y="331217"/>
                </a:cubicBezTo>
                <a:cubicBezTo>
                  <a:pt x="-3189" y="300835"/>
                  <a:pt x="1422" y="270913"/>
                  <a:pt x="12487" y="242833"/>
                </a:cubicBezTo>
                <a:cubicBezTo>
                  <a:pt x="24935" y="210609"/>
                  <a:pt x="36461" y="177925"/>
                  <a:pt x="52137" y="147543"/>
                </a:cubicBezTo>
                <a:cubicBezTo>
                  <a:pt x="58592" y="135114"/>
                  <a:pt x="62741" y="124987"/>
                  <a:pt x="68735" y="115780"/>
                </a:cubicBezTo>
                <a:cubicBezTo>
                  <a:pt x="71962" y="111176"/>
                  <a:pt x="79800" y="108414"/>
                  <a:pt x="85333" y="111637"/>
                </a:cubicBezTo>
                <a:cubicBezTo>
                  <a:pt x="89482" y="114399"/>
                  <a:pt x="88560" y="119923"/>
                  <a:pt x="89021" y="124526"/>
                </a:cubicBezTo>
                <a:cubicBezTo>
                  <a:pt x="89943" y="134193"/>
                  <a:pt x="89021" y="144321"/>
                  <a:pt x="90865" y="153988"/>
                </a:cubicBezTo>
                <a:cubicBezTo>
                  <a:pt x="91326" y="157670"/>
                  <a:pt x="96398" y="163194"/>
                  <a:pt x="100548" y="163655"/>
                </a:cubicBezTo>
                <a:cubicBezTo>
                  <a:pt x="104236" y="164575"/>
                  <a:pt x="110691" y="161353"/>
                  <a:pt x="113457" y="158131"/>
                </a:cubicBezTo>
                <a:cubicBezTo>
                  <a:pt x="118529" y="151226"/>
                  <a:pt x="121295" y="142940"/>
                  <a:pt x="125444" y="135114"/>
                </a:cubicBezTo>
                <a:cubicBezTo>
                  <a:pt x="134204" y="116240"/>
                  <a:pt x="142503" y="96906"/>
                  <a:pt x="153107" y="78493"/>
                </a:cubicBezTo>
                <a:cubicBezTo>
                  <a:pt x="157257" y="71127"/>
                  <a:pt x="160023" y="65143"/>
                  <a:pt x="167400" y="60540"/>
                </a:cubicBezTo>
                <a:cubicBezTo>
                  <a:pt x="177543" y="54095"/>
                  <a:pt x="189069" y="58238"/>
                  <a:pt x="189530" y="69746"/>
                </a:cubicBezTo>
                <a:cubicBezTo>
                  <a:pt x="190452" y="81715"/>
                  <a:pt x="189069" y="94144"/>
                  <a:pt x="189069" y="106113"/>
                </a:cubicBezTo>
                <a:cubicBezTo>
                  <a:pt x="189069" y="121304"/>
                  <a:pt x="200135" y="128209"/>
                  <a:pt x="212122" y="119002"/>
                </a:cubicBezTo>
                <a:cubicBezTo>
                  <a:pt x="222726" y="111176"/>
                  <a:pt x="231025" y="99208"/>
                  <a:pt x="239324" y="88620"/>
                </a:cubicBezTo>
                <a:cubicBezTo>
                  <a:pt x="258227" y="65603"/>
                  <a:pt x="274825" y="41206"/>
                  <a:pt x="295111" y="20030"/>
                </a:cubicBezTo>
                <a:cubicBezTo>
                  <a:pt x="303871" y="10823"/>
                  <a:pt x="312170" y="4379"/>
                  <a:pt x="325079" y="69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" name="out-of-basket-commercial-symbol_49779"/>
          <p:cNvSpPr>
            <a:spLocks noChangeAspect="1"/>
          </p:cNvSpPr>
          <p:nvPr/>
        </p:nvSpPr>
        <p:spPr bwMode="auto">
          <a:xfrm>
            <a:off x="9903621" y="5147102"/>
            <a:ext cx="439353" cy="284553"/>
          </a:xfrm>
          <a:custGeom>
            <a:avLst/>
            <a:gdLst>
              <a:gd name="connsiteX0" fmla="*/ 491491 w 609050"/>
              <a:gd name="connsiteY0" fmla="*/ 320366 h 394460"/>
              <a:gd name="connsiteX1" fmla="*/ 508638 w 609050"/>
              <a:gd name="connsiteY1" fmla="*/ 371089 h 394460"/>
              <a:gd name="connsiteX2" fmla="*/ 510301 w 609050"/>
              <a:gd name="connsiteY2" fmla="*/ 334450 h 394460"/>
              <a:gd name="connsiteX3" fmla="*/ 508867 w 609050"/>
              <a:gd name="connsiteY3" fmla="*/ 331644 h 394460"/>
              <a:gd name="connsiteX4" fmla="*/ 503190 w 609050"/>
              <a:gd name="connsiteY4" fmla="*/ 320481 h 394460"/>
              <a:gd name="connsiteX5" fmla="*/ 519878 w 609050"/>
              <a:gd name="connsiteY5" fmla="*/ 325919 h 394460"/>
              <a:gd name="connsiteX6" fmla="*/ 536221 w 609050"/>
              <a:gd name="connsiteY6" fmla="*/ 320710 h 394460"/>
              <a:gd name="connsiteX7" fmla="*/ 530716 w 609050"/>
              <a:gd name="connsiteY7" fmla="*/ 331644 h 394460"/>
              <a:gd name="connsiteX8" fmla="*/ 529282 w 609050"/>
              <a:gd name="connsiteY8" fmla="*/ 334450 h 394460"/>
              <a:gd name="connsiteX9" fmla="*/ 530945 w 609050"/>
              <a:gd name="connsiteY9" fmla="*/ 371089 h 394460"/>
              <a:gd name="connsiteX10" fmla="*/ 548092 w 609050"/>
              <a:gd name="connsiteY10" fmla="*/ 320366 h 394460"/>
              <a:gd name="connsiteX11" fmla="*/ 571489 w 609050"/>
              <a:gd name="connsiteY11" fmla="*/ 329297 h 394460"/>
              <a:gd name="connsiteX12" fmla="*/ 591502 w 609050"/>
              <a:gd name="connsiteY12" fmla="*/ 337655 h 394460"/>
              <a:gd name="connsiteX13" fmla="*/ 592076 w 609050"/>
              <a:gd name="connsiteY13" fmla="*/ 337884 h 394460"/>
              <a:gd name="connsiteX14" fmla="*/ 592993 w 609050"/>
              <a:gd name="connsiteY14" fmla="*/ 338342 h 394460"/>
              <a:gd name="connsiteX15" fmla="*/ 598785 w 609050"/>
              <a:gd name="connsiteY15" fmla="*/ 344754 h 394460"/>
              <a:gd name="connsiteX16" fmla="*/ 599760 w 609050"/>
              <a:gd name="connsiteY16" fmla="*/ 347846 h 394460"/>
              <a:gd name="connsiteX17" fmla="*/ 608247 w 609050"/>
              <a:gd name="connsiteY17" fmla="*/ 375154 h 394460"/>
              <a:gd name="connsiteX18" fmla="*/ 608878 w 609050"/>
              <a:gd name="connsiteY18" fmla="*/ 377615 h 394460"/>
              <a:gd name="connsiteX19" fmla="*/ 609050 w 609050"/>
              <a:gd name="connsiteY19" fmla="*/ 379791 h 394460"/>
              <a:gd name="connsiteX20" fmla="*/ 594427 w 609050"/>
              <a:gd name="connsiteY20" fmla="*/ 394389 h 394460"/>
              <a:gd name="connsiteX21" fmla="*/ 580435 w 609050"/>
              <a:gd name="connsiteY21" fmla="*/ 394389 h 394460"/>
              <a:gd name="connsiteX22" fmla="*/ 520566 w 609050"/>
              <a:gd name="connsiteY22" fmla="*/ 394389 h 394460"/>
              <a:gd name="connsiteX23" fmla="*/ 519820 w 609050"/>
              <a:gd name="connsiteY23" fmla="*/ 394389 h 394460"/>
              <a:gd name="connsiteX24" fmla="*/ 519017 w 609050"/>
              <a:gd name="connsiteY24" fmla="*/ 394389 h 394460"/>
              <a:gd name="connsiteX25" fmla="*/ 459148 w 609050"/>
              <a:gd name="connsiteY25" fmla="*/ 394389 h 394460"/>
              <a:gd name="connsiteX26" fmla="*/ 445156 w 609050"/>
              <a:gd name="connsiteY26" fmla="*/ 394389 h 394460"/>
              <a:gd name="connsiteX27" fmla="*/ 430590 w 609050"/>
              <a:gd name="connsiteY27" fmla="*/ 379791 h 394460"/>
              <a:gd name="connsiteX28" fmla="*/ 430705 w 609050"/>
              <a:gd name="connsiteY28" fmla="*/ 377615 h 394460"/>
              <a:gd name="connsiteX29" fmla="*/ 431336 w 609050"/>
              <a:gd name="connsiteY29" fmla="*/ 375154 h 394460"/>
              <a:gd name="connsiteX30" fmla="*/ 439823 w 609050"/>
              <a:gd name="connsiteY30" fmla="*/ 347846 h 394460"/>
              <a:gd name="connsiteX31" fmla="*/ 440798 w 609050"/>
              <a:gd name="connsiteY31" fmla="*/ 344754 h 394460"/>
              <a:gd name="connsiteX32" fmla="*/ 446647 w 609050"/>
              <a:gd name="connsiteY32" fmla="*/ 338342 h 394460"/>
              <a:gd name="connsiteX33" fmla="*/ 447565 w 609050"/>
              <a:gd name="connsiteY33" fmla="*/ 337884 h 394460"/>
              <a:gd name="connsiteX34" fmla="*/ 448081 w 609050"/>
              <a:gd name="connsiteY34" fmla="*/ 337655 h 394460"/>
              <a:gd name="connsiteX35" fmla="*/ 468094 w 609050"/>
              <a:gd name="connsiteY35" fmla="*/ 329297 h 394460"/>
              <a:gd name="connsiteX36" fmla="*/ 491491 w 609050"/>
              <a:gd name="connsiteY36" fmla="*/ 320366 h 394460"/>
              <a:gd name="connsiteX37" fmla="*/ 60958 w 609050"/>
              <a:gd name="connsiteY37" fmla="*/ 320366 h 394460"/>
              <a:gd name="connsiteX38" fmla="*/ 78047 w 609050"/>
              <a:gd name="connsiteY38" fmla="*/ 371089 h 394460"/>
              <a:gd name="connsiteX39" fmla="*/ 79768 w 609050"/>
              <a:gd name="connsiteY39" fmla="*/ 334450 h 394460"/>
              <a:gd name="connsiteX40" fmla="*/ 78277 w 609050"/>
              <a:gd name="connsiteY40" fmla="*/ 331644 h 394460"/>
              <a:gd name="connsiteX41" fmla="*/ 72772 w 609050"/>
              <a:gd name="connsiteY41" fmla="*/ 320710 h 394460"/>
              <a:gd name="connsiteX42" fmla="*/ 89172 w 609050"/>
              <a:gd name="connsiteY42" fmla="*/ 325919 h 394460"/>
              <a:gd name="connsiteX43" fmla="*/ 105803 w 609050"/>
              <a:gd name="connsiteY43" fmla="*/ 320481 h 394460"/>
              <a:gd name="connsiteX44" fmla="*/ 100183 w 609050"/>
              <a:gd name="connsiteY44" fmla="*/ 331644 h 394460"/>
              <a:gd name="connsiteX45" fmla="*/ 98692 w 609050"/>
              <a:gd name="connsiteY45" fmla="*/ 334450 h 394460"/>
              <a:gd name="connsiteX46" fmla="*/ 100412 w 609050"/>
              <a:gd name="connsiteY46" fmla="*/ 371089 h 394460"/>
              <a:gd name="connsiteX47" fmla="*/ 117501 w 609050"/>
              <a:gd name="connsiteY47" fmla="*/ 320366 h 394460"/>
              <a:gd name="connsiteX48" fmla="*/ 140898 w 609050"/>
              <a:gd name="connsiteY48" fmla="*/ 329297 h 394460"/>
              <a:gd name="connsiteX49" fmla="*/ 160969 w 609050"/>
              <a:gd name="connsiteY49" fmla="*/ 337655 h 394460"/>
              <a:gd name="connsiteX50" fmla="*/ 161485 w 609050"/>
              <a:gd name="connsiteY50" fmla="*/ 337884 h 394460"/>
              <a:gd name="connsiteX51" fmla="*/ 162403 w 609050"/>
              <a:gd name="connsiteY51" fmla="*/ 338342 h 394460"/>
              <a:gd name="connsiteX52" fmla="*/ 168195 w 609050"/>
              <a:gd name="connsiteY52" fmla="*/ 344754 h 394460"/>
              <a:gd name="connsiteX53" fmla="*/ 169227 w 609050"/>
              <a:gd name="connsiteY53" fmla="*/ 347846 h 394460"/>
              <a:gd name="connsiteX54" fmla="*/ 177714 w 609050"/>
              <a:gd name="connsiteY54" fmla="*/ 375154 h 394460"/>
              <a:gd name="connsiteX55" fmla="*/ 178288 w 609050"/>
              <a:gd name="connsiteY55" fmla="*/ 377615 h 394460"/>
              <a:gd name="connsiteX56" fmla="*/ 178460 w 609050"/>
              <a:gd name="connsiteY56" fmla="*/ 379791 h 394460"/>
              <a:gd name="connsiteX57" fmla="*/ 163837 w 609050"/>
              <a:gd name="connsiteY57" fmla="*/ 394389 h 394460"/>
              <a:gd name="connsiteX58" fmla="*/ 149844 w 609050"/>
              <a:gd name="connsiteY58" fmla="*/ 394389 h 394460"/>
              <a:gd name="connsiteX59" fmla="*/ 89975 w 609050"/>
              <a:gd name="connsiteY59" fmla="*/ 394389 h 394460"/>
              <a:gd name="connsiteX60" fmla="*/ 89230 w 609050"/>
              <a:gd name="connsiteY60" fmla="*/ 394389 h 394460"/>
              <a:gd name="connsiteX61" fmla="*/ 88484 w 609050"/>
              <a:gd name="connsiteY61" fmla="*/ 394389 h 394460"/>
              <a:gd name="connsiteX62" fmla="*/ 28615 w 609050"/>
              <a:gd name="connsiteY62" fmla="*/ 394389 h 394460"/>
              <a:gd name="connsiteX63" fmla="*/ 14623 w 609050"/>
              <a:gd name="connsiteY63" fmla="*/ 394389 h 394460"/>
              <a:gd name="connsiteX64" fmla="*/ 0 w 609050"/>
              <a:gd name="connsiteY64" fmla="*/ 379791 h 394460"/>
              <a:gd name="connsiteX65" fmla="*/ 172 w 609050"/>
              <a:gd name="connsiteY65" fmla="*/ 377615 h 394460"/>
              <a:gd name="connsiteX66" fmla="*/ 745 w 609050"/>
              <a:gd name="connsiteY66" fmla="*/ 375154 h 394460"/>
              <a:gd name="connsiteX67" fmla="*/ 9232 w 609050"/>
              <a:gd name="connsiteY67" fmla="*/ 347846 h 394460"/>
              <a:gd name="connsiteX68" fmla="*/ 10265 w 609050"/>
              <a:gd name="connsiteY68" fmla="*/ 344754 h 394460"/>
              <a:gd name="connsiteX69" fmla="*/ 16057 w 609050"/>
              <a:gd name="connsiteY69" fmla="*/ 338342 h 394460"/>
              <a:gd name="connsiteX70" fmla="*/ 16974 w 609050"/>
              <a:gd name="connsiteY70" fmla="*/ 337884 h 394460"/>
              <a:gd name="connsiteX71" fmla="*/ 17490 w 609050"/>
              <a:gd name="connsiteY71" fmla="*/ 337655 h 394460"/>
              <a:gd name="connsiteX72" fmla="*/ 37561 w 609050"/>
              <a:gd name="connsiteY72" fmla="*/ 329297 h 394460"/>
              <a:gd name="connsiteX73" fmla="*/ 60958 w 609050"/>
              <a:gd name="connsiteY73" fmla="*/ 320366 h 394460"/>
              <a:gd name="connsiteX74" fmla="*/ 230551 w 609050"/>
              <a:gd name="connsiteY74" fmla="*/ 214871 h 394460"/>
              <a:gd name="connsiteX75" fmla="*/ 379839 w 609050"/>
              <a:gd name="connsiteY75" fmla="*/ 214871 h 394460"/>
              <a:gd name="connsiteX76" fmla="*/ 395095 w 609050"/>
              <a:gd name="connsiteY76" fmla="*/ 230162 h 394460"/>
              <a:gd name="connsiteX77" fmla="*/ 410408 w 609050"/>
              <a:gd name="connsiteY77" fmla="*/ 379227 h 394460"/>
              <a:gd name="connsiteX78" fmla="*/ 395095 w 609050"/>
              <a:gd name="connsiteY78" fmla="*/ 394460 h 394460"/>
              <a:gd name="connsiteX79" fmla="*/ 215238 w 609050"/>
              <a:gd name="connsiteY79" fmla="*/ 394460 h 394460"/>
              <a:gd name="connsiteX80" fmla="*/ 199982 w 609050"/>
              <a:gd name="connsiteY80" fmla="*/ 379227 h 394460"/>
              <a:gd name="connsiteX81" fmla="*/ 215238 w 609050"/>
              <a:gd name="connsiteY81" fmla="*/ 230162 h 394460"/>
              <a:gd name="connsiteX82" fmla="*/ 230551 w 609050"/>
              <a:gd name="connsiteY82" fmla="*/ 214871 h 394460"/>
              <a:gd name="connsiteX83" fmla="*/ 518967 w 609050"/>
              <a:gd name="connsiteY83" fmla="*/ 200829 h 394460"/>
              <a:gd name="connsiteX84" fmla="*/ 519025 w 609050"/>
              <a:gd name="connsiteY84" fmla="*/ 200829 h 394460"/>
              <a:gd name="connsiteX85" fmla="*/ 519139 w 609050"/>
              <a:gd name="connsiteY85" fmla="*/ 200829 h 394460"/>
              <a:gd name="connsiteX86" fmla="*/ 519827 w 609050"/>
              <a:gd name="connsiteY86" fmla="*/ 200829 h 394460"/>
              <a:gd name="connsiteX87" fmla="*/ 520515 w 609050"/>
              <a:gd name="connsiteY87" fmla="*/ 200829 h 394460"/>
              <a:gd name="connsiteX88" fmla="*/ 520572 w 609050"/>
              <a:gd name="connsiteY88" fmla="*/ 200829 h 394460"/>
              <a:gd name="connsiteX89" fmla="*/ 520630 w 609050"/>
              <a:gd name="connsiteY89" fmla="*/ 200829 h 394460"/>
              <a:gd name="connsiteX90" fmla="*/ 558461 w 609050"/>
              <a:gd name="connsiteY90" fmla="*/ 238617 h 394460"/>
              <a:gd name="connsiteX91" fmla="*/ 557946 w 609050"/>
              <a:gd name="connsiteY91" fmla="*/ 252644 h 394460"/>
              <a:gd name="connsiteX92" fmla="*/ 566429 w 609050"/>
              <a:gd name="connsiteY92" fmla="*/ 260831 h 394460"/>
              <a:gd name="connsiteX93" fmla="*/ 556054 w 609050"/>
              <a:gd name="connsiteY93" fmla="*/ 278122 h 394460"/>
              <a:gd name="connsiteX94" fmla="*/ 539603 w 609050"/>
              <a:gd name="connsiteY94" fmla="*/ 304630 h 394460"/>
              <a:gd name="connsiteX95" fmla="*/ 520572 w 609050"/>
              <a:gd name="connsiteY95" fmla="*/ 313733 h 394460"/>
              <a:gd name="connsiteX96" fmla="*/ 519827 w 609050"/>
              <a:gd name="connsiteY96" fmla="*/ 313733 h 394460"/>
              <a:gd name="connsiteX97" fmla="*/ 519025 w 609050"/>
              <a:gd name="connsiteY97" fmla="*/ 313733 h 394460"/>
              <a:gd name="connsiteX98" fmla="*/ 500109 w 609050"/>
              <a:gd name="connsiteY98" fmla="*/ 304687 h 394460"/>
              <a:gd name="connsiteX99" fmla="*/ 483600 w 609050"/>
              <a:gd name="connsiteY99" fmla="*/ 278122 h 394460"/>
              <a:gd name="connsiteX100" fmla="*/ 473168 w 609050"/>
              <a:gd name="connsiteY100" fmla="*/ 260831 h 394460"/>
              <a:gd name="connsiteX101" fmla="*/ 481651 w 609050"/>
              <a:gd name="connsiteY101" fmla="*/ 252644 h 394460"/>
              <a:gd name="connsiteX102" fmla="*/ 481135 w 609050"/>
              <a:gd name="connsiteY102" fmla="*/ 238617 h 394460"/>
              <a:gd name="connsiteX103" fmla="*/ 518967 w 609050"/>
              <a:gd name="connsiteY103" fmla="*/ 200829 h 394460"/>
              <a:gd name="connsiteX104" fmla="*/ 88398 w 609050"/>
              <a:gd name="connsiteY104" fmla="*/ 200829 h 394460"/>
              <a:gd name="connsiteX105" fmla="*/ 88513 w 609050"/>
              <a:gd name="connsiteY105" fmla="*/ 200829 h 394460"/>
              <a:gd name="connsiteX106" fmla="*/ 88570 w 609050"/>
              <a:gd name="connsiteY106" fmla="*/ 200829 h 394460"/>
              <a:gd name="connsiteX107" fmla="*/ 89258 w 609050"/>
              <a:gd name="connsiteY107" fmla="*/ 200829 h 394460"/>
              <a:gd name="connsiteX108" fmla="*/ 89947 w 609050"/>
              <a:gd name="connsiteY108" fmla="*/ 200829 h 394460"/>
              <a:gd name="connsiteX109" fmla="*/ 90004 w 609050"/>
              <a:gd name="connsiteY109" fmla="*/ 200829 h 394460"/>
              <a:gd name="connsiteX110" fmla="*/ 90119 w 609050"/>
              <a:gd name="connsiteY110" fmla="*/ 200829 h 394460"/>
              <a:gd name="connsiteX111" fmla="*/ 127979 w 609050"/>
              <a:gd name="connsiteY111" fmla="*/ 238617 h 394460"/>
              <a:gd name="connsiteX112" fmla="*/ 127405 w 609050"/>
              <a:gd name="connsiteY112" fmla="*/ 252644 h 394460"/>
              <a:gd name="connsiteX113" fmla="*/ 135895 w 609050"/>
              <a:gd name="connsiteY113" fmla="*/ 260831 h 394460"/>
              <a:gd name="connsiteX114" fmla="*/ 125512 w 609050"/>
              <a:gd name="connsiteY114" fmla="*/ 278122 h 394460"/>
              <a:gd name="connsiteX115" fmla="*/ 108992 w 609050"/>
              <a:gd name="connsiteY115" fmla="*/ 304687 h 394460"/>
              <a:gd name="connsiteX116" fmla="*/ 90004 w 609050"/>
              <a:gd name="connsiteY116" fmla="*/ 313733 h 394460"/>
              <a:gd name="connsiteX117" fmla="*/ 89258 w 609050"/>
              <a:gd name="connsiteY117" fmla="*/ 313733 h 394460"/>
              <a:gd name="connsiteX118" fmla="*/ 88513 w 609050"/>
              <a:gd name="connsiteY118" fmla="*/ 313733 h 394460"/>
              <a:gd name="connsiteX119" fmla="*/ 69468 w 609050"/>
              <a:gd name="connsiteY119" fmla="*/ 304630 h 394460"/>
              <a:gd name="connsiteX120" fmla="*/ 53004 w 609050"/>
              <a:gd name="connsiteY120" fmla="*/ 278122 h 394460"/>
              <a:gd name="connsiteX121" fmla="*/ 42622 w 609050"/>
              <a:gd name="connsiteY121" fmla="*/ 260831 h 394460"/>
              <a:gd name="connsiteX122" fmla="*/ 51111 w 609050"/>
              <a:gd name="connsiteY122" fmla="*/ 252644 h 394460"/>
              <a:gd name="connsiteX123" fmla="*/ 50538 w 609050"/>
              <a:gd name="connsiteY123" fmla="*/ 238617 h 394460"/>
              <a:gd name="connsiteX124" fmla="*/ 88398 w 609050"/>
              <a:gd name="connsiteY124" fmla="*/ 200829 h 394460"/>
              <a:gd name="connsiteX125" fmla="*/ 276243 w 609050"/>
              <a:gd name="connsiteY125" fmla="*/ 119749 h 394460"/>
              <a:gd name="connsiteX126" fmla="*/ 293387 w 609050"/>
              <a:gd name="connsiteY126" fmla="*/ 170471 h 394460"/>
              <a:gd name="connsiteX127" fmla="*/ 295049 w 609050"/>
              <a:gd name="connsiteY127" fmla="*/ 133832 h 394460"/>
              <a:gd name="connsiteX128" fmla="*/ 293616 w 609050"/>
              <a:gd name="connsiteY128" fmla="*/ 131027 h 394460"/>
              <a:gd name="connsiteX129" fmla="*/ 288112 w 609050"/>
              <a:gd name="connsiteY129" fmla="*/ 120092 h 394460"/>
              <a:gd name="connsiteX130" fmla="*/ 304452 w 609050"/>
              <a:gd name="connsiteY130" fmla="*/ 125302 h 394460"/>
              <a:gd name="connsiteX131" fmla="*/ 321137 w 609050"/>
              <a:gd name="connsiteY131" fmla="*/ 119863 h 394460"/>
              <a:gd name="connsiteX132" fmla="*/ 315461 w 609050"/>
              <a:gd name="connsiteY132" fmla="*/ 131027 h 394460"/>
              <a:gd name="connsiteX133" fmla="*/ 314027 w 609050"/>
              <a:gd name="connsiteY133" fmla="*/ 133832 h 394460"/>
              <a:gd name="connsiteX134" fmla="*/ 315690 w 609050"/>
              <a:gd name="connsiteY134" fmla="*/ 170471 h 394460"/>
              <a:gd name="connsiteX135" fmla="*/ 332834 w 609050"/>
              <a:gd name="connsiteY135" fmla="*/ 119749 h 394460"/>
              <a:gd name="connsiteX136" fmla="*/ 356227 w 609050"/>
              <a:gd name="connsiteY136" fmla="*/ 128680 h 394460"/>
              <a:gd name="connsiteX137" fmla="*/ 376237 w 609050"/>
              <a:gd name="connsiteY137" fmla="*/ 137038 h 394460"/>
              <a:gd name="connsiteX138" fmla="*/ 376753 w 609050"/>
              <a:gd name="connsiteY138" fmla="*/ 137267 h 394460"/>
              <a:gd name="connsiteX139" fmla="*/ 377670 w 609050"/>
              <a:gd name="connsiteY139" fmla="*/ 137725 h 394460"/>
              <a:gd name="connsiteX140" fmla="*/ 383518 w 609050"/>
              <a:gd name="connsiteY140" fmla="*/ 144137 h 394460"/>
              <a:gd name="connsiteX141" fmla="*/ 384493 w 609050"/>
              <a:gd name="connsiteY141" fmla="*/ 147228 h 394460"/>
              <a:gd name="connsiteX142" fmla="*/ 392979 w 609050"/>
              <a:gd name="connsiteY142" fmla="*/ 174536 h 394460"/>
              <a:gd name="connsiteX143" fmla="*/ 393610 w 609050"/>
              <a:gd name="connsiteY143" fmla="*/ 176998 h 394460"/>
              <a:gd name="connsiteX144" fmla="*/ 393896 w 609050"/>
              <a:gd name="connsiteY144" fmla="*/ 179173 h 394460"/>
              <a:gd name="connsiteX145" fmla="*/ 379276 w 609050"/>
              <a:gd name="connsiteY145" fmla="*/ 193772 h 394460"/>
              <a:gd name="connsiteX146" fmla="*/ 365286 w 609050"/>
              <a:gd name="connsiteY146" fmla="*/ 193772 h 394460"/>
              <a:gd name="connsiteX147" fmla="*/ 305370 w 609050"/>
              <a:gd name="connsiteY147" fmla="*/ 193772 h 394460"/>
              <a:gd name="connsiteX148" fmla="*/ 304624 w 609050"/>
              <a:gd name="connsiteY148" fmla="*/ 193772 h 394460"/>
              <a:gd name="connsiteX149" fmla="*/ 303822 w 609050"/>
              <a:gd name="connsiteY149" fmla="*/ 193772 h 394460"/>
              <a:gd name="connsiteX150" fmla="*/ 243906 w 609050"/>
              <a:gd name="connsiteY150" fmla="*/ 193772 h 394460"/>
              <a:gd name="connsiteX151" fmla="*/ 229916 w 609050"/>
              <a:gd name="connsiteY151" fmla="*/ 193772 h 394460"/>
              <a:gd name="connsiteX152" fmla="*/ 215295 w 609050"/>
              <a:gd name="connsiteY152" fmla="*/ 179173 h 394460"/>
              <a:gd name="connsiteX153" fmla="*/ 215467 w 609050"/>
              <a:gd name="connsiteY153" fmla="*/ 176998 h 394460"/>
              <a:gd name="connsiteX154" fmla="*/ 216098 w 609050"/>
              <a:gd name="connsiteY154" fmla="*/ 174536 h 394460"/>
              <a:gd name="connsiteX155" fmla="*/ 224584 w 609050"/>
              <a:gd name="connsiteY155" fmla="*/ 147228 h 394460"/>
              <a:gd name="connsiteX156" fmla="*/ 225558 w 609050"/>
              <a:gd name="connsiteY156" fmla="*/ 144137 h 394460"/>
              <a:gd name="connsiteX157" fmla="*/ 231349 w 609050"/>
              <a:gd name="connsiteY157" fmla="*/ 137725 h 394460"/>
              <a:gd name="connsiteX158" fmla="*/ 232267 w 609050"/>
              <a:gd name="connsiteY158" fmla="*/ 137267 h 394460"/>
              <a:gd name="connsiteX159" fmla="*/ 232840 w 609050"/>
              <a:gd name="connsiteY159" fmla="*/ 137038 h 394460"/>
              <a:gd name="connsiteX160" fmla="*/ 252850 w 609050"/>
              <a:gd name="connsiteY160" fmla="*/ 128680 h 394460"/>
              <a:gd name="connsiteX161" fmla="*/ 276243 w 609050"/>
              <a:gd name="connsiteY161" fmla="*/ 119749 h 394460"/>
              <a:gd name="connsiteX162" fmla="*/ 454717 w 609050"/>
              <a:gd name="connsiteY162" fmla="*/ 66473 h 394460"/>
              <a:gd name="connsiteX163" fmla="*/ 454774 w 609050"/>
              <a:gd name="connsiteY163" fmla="*/ 66473 h 394460"/>
              <a:gd name="connsiteX164" fmla="*/ 454889 w 609050"/>
              <a:gd name="connsiteY164" fmla="*/ 66473 h 394460"/>
              <a:gd name="connsiteX165" fmla="*/ 455578 w 609050"/>
              <a:gd name="connsiteY165" fmla="*/ 66473 h 394460"/>
              <a:gd name="connsiteX166" fmla="*/ 456266 w 609050"/>
              <a:gd name="connsiteY166" fmla="*/ 66473 h 394460"/>
              <a:gd name="connsiteX167" fmla="*/ 456323 w 609050"/>
              <a:gd name="connsiteY167" fmla="*/ 66473 h 394460"/>
              <a:gd name="connsiteX168" fmla="*/ 456381 w 609050"/>
              <a:gd name="connsiteY168" fmla="*/ 66473 h 394460"/>
              <a:gd name="connsiteX169" fmla="*/ 494241 w 609050"/>
              <a:gd name="connsiteY169" fmla="*/ 104260 h 394460"/>
              <a:gd name="connsiteX170" fmla="*/ 493725 w 609050"/>
              <a:gd name="connsiteY170" fmla="*/ 118344 h 394460"/>
              <a:gd name="connsiteX171" fmla="*/ 502214 w 609050"/>
              <a:gd name="connsiteY171" fmla="*/ 126474 h 394460"/>
              <a:gd name="connsiteX172" fmla="*/ 491832 w 609050"/>
              <a:gd name="connsiteY172" fmla="*/ 143822 h 394460"/>
              <a:gd name="connsiteX173" fmla="*/ 475368 w 609050"/>
              <a:gd name="connsiteY173" fmla="*/ 170331 h 394460"/>
              <a:gd name="connsiteX174" fmla="*/ 456323 w 609050"/>
              <a:gd name="connsiteY174" fmla="*/ 179377 h 394460"/>
              <a:gd name="connsiteX175" fmla="*/ 455578 w 609050"/>
              <a:gd name="connsiteY175" fmla="*/ 179377 h 394460"/>
              <a:gd name="connsiteX176" fmla="*/ 454774 w 609050"/>
              <a:gd name="connsiteY176" fmla="*/ 179377 h 394460"/>
              <a:gd name="connsiteX177" fmla="*/ 435844 w 609050"/>
              <a:gd name="connsiteY177" fmla="*/ 170388 h 394460"/>
              <a:gd name="connsiteX178" fmla="*/ 419324 w 609050"/>
              <a:gd name="connsiteY178" fmla="*/ 143822 h 394460"/>
              <a:gd name="connsiteX179" fmla="*/ 408883 w 609050"/>
              <a:gd name="connsiteY179" fmla="*/ 126474 h 394460"/>
              <a:gd name="connsiteX180" fmla="*/ 417373 w 609050"/>
              <a:gd name="connsiteY180" fmla="*/ 118344 h 394460"/>
              <a:gd name="connsiteX181" fmla="*/ 416857 w 609050"/>
              <a:gd name="connsiteY181" fmla="*/ 104260 h 394460"/>
              <a:gd name="connsiteX182" fmla="*/ 454717 w 609050"/>
              <a:gd name="connsiteY182" fmla="*/ 66473 h 394460"/>
              <a:gd name="connsiteX183" fmla="*/ 152613 w 609050"/>
              <a:gd name="connsiteY183" fmla="*/ 66473 h 394460"/>
              <a:gd name="connsiteX184" fmla="*/ 152728 w 609050"/>
              <a:gd name="connsiteY184" fmla="*/ 66473 h 394460"/>
              <a:gd name="connsiteX185" fmla="*/ 152785 w 609050"/>
              <a:gd name="connsiteY185" fmla="*/ 66473 h 394460"/>
              <a:gd name="connsiteX186" fmla="*/ 153473 w 609050"/>
              <a:gd name="connsiteY186" fmla="*/ 66473 h 394460"/>
              <a:gd name="connsiteX187" fmla="*/ 154162 w 609050"/>
              <a:gd name="connsiteY187" fmla="*/ 66473 h 394460"/>
              <a:gd name="connsiteX188" fmla="*/ 154219 w 609050"/>
              <a:gd name="connsiteY188" fmla="*/ 66473 h 394460"/>
              <a:gd name="connsiteX189" fmla="*/ 154334 w 609050"/>
              <a:gd name="connsiteY189" fmla="*/ 66473 h 394460"/>
              <a:gd name="connsiteX190" fmla="*/ 192194 w 609050"/>
              <a:gd name="connsiteY190" fmla="*/ 104260 h 394460"/>
              <a:gd name="connsiteX191" fmla="*/ 191620 w 609050"/>
              <a:gd name="connsiteY191" fmla="*/ 118344 h 394460"/>
              <a:gd name="connsiteX192" fmla="*/ 200111 w 609050"/>
              <a:gd name="connsiteY192" fmla="*/ 126474 h 394460"/>
              <a:gd name="connsiteX193" fmla="*/ 189727 w 609050"/>
              <a:gd name="connsiteY193" fmla="*/ 143822 h 394460"/>
              <a:gd name="connsiteX194" fmla="*/ 173207 w 609050"/>
              <a:gd name="connsiteY194" fmla="*/ 170388 h 394460"/>
              <a:gd name="connsiteX195" fmla="*/ 154219 w 609050"/>
              <a:gd name="connsiteY195" fmla="*/ 179377 h 394460"/>
              <a:gd name="connsiteX196" fmla="*/ 153473 w 609050"/>
              <a:gd name="connsiteY196" fmla="*/ 179377 h 394460"/>
              <a:gd name="connsiteX197" fmla="*/ 152728 w 609050"/>
              <a:gd name="connsiteY197" fmla="*/ 179377 h 394460"/>
              <a:gd name="connsiteX198" fmla="*/ 133683 w 609050"/>
              <a:gd name="connsiteY198" fmla="*/ 170331 h 394460"/>
              <a:gd name="connsiteX199" fmla="*/ 117219 w 609050"/>
              <a:gd name="connsiteY199" fmla="*/ 143822 h 394460"/>
              <a:gd name="connsiteX200" fmla="*/ 106837 w 609050"/>
              <a:gd name="connsiteY200" fmla="*/ 126474 h 394460"/>
              <a:gd name="connsiteX201" fmla="*/ 115326 w 609050"/>
              <a:gd name="connsiteY201" fmla="*/ 118344 h 394460"/>
              <a:gd name="connsiteX202" fmla="*/ 114753 w 609050"/>
              <a:gd name="connsiteY202" fmla="*/ 104260 h 394460"/>
              <a:gd name="connsiteX203" fmla="*/ 152613 w 609050"/>
              <a:gd name="connsiteY203" fmla="*/ 66473 h 394460"/>
              <a:gd name="connsiteX204" fmla="*/ 303694 w 609050"/>
              <a:gd name="connsiteY204" fmla="*/ 0 h 394460"/>
              <a:gd name="connsiteX205" fmla="*/ 303751 w 609050"/>
              <a:gd name="connsiteY205" fmla="*/ 0 h 394460"/>
              <a:gd name="connsiteX206" fmla="*/ 303809 w 609050"/>
              <a:gd name="connsiteY206" fmla="*/ 0 h 394460"/>
              <a:gd name="connsiteX207" fmla="*/ 304497 w 609050"/>
              <a:gd name="connsiteY207" fmla="*/ 0 h 394460"/>
              <a:gd name="connsiteX208" fmla="*/ 305186 w 609050"/>
              <a:gd name="connsiteY208" fmla="*/ 0 h 394460"/>
              <a:gd name="connsiteX209" fmla="*/ 305300 w 609050"/>
              <a:gd name="connsiteY209" fmla="*/ 0 h 394460"/>
              <a:gd name="connsiteX210" fmla="*/ 305358 w 609050"/>
              <a:gd name="connsiteY210" fmla="*/ 0 h 394460"/>
              <a:gd name="connsiteX211" fmla="*/ 343228 w 609050"/>
              <a:gd name="connsiteY211" fmla="*/ 37811 h 394460"/>
              <a:gd name="connsiteX212" fmla="*/ 342712 w 609050"/>
              <a:gd name="connsiteY212" fmla="*/ 51904 h 394460"/>
              <a:gd name="connsiteX213" fmla="*/ 351204 w 609050"/>
              <a:gd name="connsiteY213" fmla="*/ 60039 h 394460"/>
              <a:gd name="connsiteX214" fmla="*/ 340761 w 609050"/>
              <a:gd name="connsiteY214" fmla="*/ 77398 h 394460"/>
              <a:gd name="connsiteX215" fmla="*/ 324236 w 609050"/>
              <a:gd name="connsiteY215" fmla="*/ 103980 h 394460"/>
              <a:gd name="connsiteX216" fmla="*/ 305300 w 609050"/>
              <a:gd name="connsiteY216" fmla="*/ 112975 h 394460"/>
              <a:gd name="connsiteX217" fmla="*/ 304497 w 609050"/>
              <a:gd name="connsiteY217" fmla="*/ 112975 h 394460"/>
              <a:gd name="connsiteX218" fmla="*/ 303751 w 609050"/>
              <a:gd name="connsiteY218" fmla="*/ 112975 h 394460"/>
              <a:gd name="connsiteX219" fmla="*/ 284701 w 609050"/>
              <a:gd name="connsiteY219" fmla="*/ 103923 h 394460"/>
              <a:gd name="connsiteX220" fmla="*/ 268233 w 609050"/>
              <a:gd name="connsiteY220" fmla="*/ 77398 h 394460"/>
              <a:gd name="connsiteX221" fmla="*/ 257847 w 609050"/>
              <a:gd name="connsiteY221" fmla="*/ 60039 h 394460"/>
              <a:gd name="connsiteX222" fmla="*/ 266340 w 609050"/>
              <a:gd name="connsiteY222" fmla="*/ 51904 h 394460"/>
              <a:gd name="connsiteX223" fmla="*/ 265823 w 609050"/>
              <a:gd name="connsiteY223" fmla="*/ 37811 h 394460"/>
              <a:gd name="connsiteX224" fmla="*/ 303694 w 609050"/>
              <a:gd name="connsiteY224" fmla="*/ 0 h 39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609050" h="394460">
                <a:moveTo>
                  <a:pt x="491491" y="320366"/>
                </a:moveTo>
                <a:cubicBezTo>
                  <a:pt x="492982" y="326320"/>
                  <a:pt x="506516" y="365707"/>
                  <a:pt x="508638" y="371089"/>
                </a:cubicBezTo>
                <a:lnTo>
                  <a:pt x="510301" y="334450"/>
                </a:lnTo>
                <a:cubicBezTo>
                  <a:pt x="509785" y="333648"/>
                  <a:pt x="509326" y="332618"/>
                  <a:pt x="508867" y="331644"/>
                </a:cubicBezTo>
                <a:lnTo>
                  <a:pt x="503190" y="320481"/>
                </a:lnTo>
                <a:cubicBezTo>
                  <a:pt x="507204" y="323801"/>
                  <a:pt x="513168" y="325919"/>
                  <a:pt x="519878" y="325919"/>
                </a:cubicBezTo>
                <a:cubicBezTo>
                  <a:pt x="526358" y="325919"/>
                  <a:pt x="532264" y="323916"/>
                  <a:pt x="536221" y="320710"/>
                </a:cubicBezTo>
                <a:lnTo>
                  <a:pt x="530716" y="331644"/>
                </a:lnTo>
                <a:cubicBezTo>
                  <a:pt x="530257" y="332560"/>
                  <a:pt x="529913" y="333534"/>
                  <a:pt x="529282" y="334450"/>
                </a:cubicBezTo>
                <a:lnTo>
                  <a:pt x="530945" y="371089"/>
                </a:lnTo>
                <a:cubicBezTo>
                  <a:pt x="533124" y="365707"/>
                  <a:pt x="546715" y="326206"/>
                  <a:pt x="548092" y="320366"/>
                </a:cubicBezTo>
                <a:cubicBezTo>
                  <a:pt x="556120" y="323171"/>
                  <a:pt x="563919" y="325977"/>
                  <a:pt x="571489" y="329297"/>
                </a:cubicBezTo>
                <a:cubicBezTo>
                  <a:pt x="571489" y="329297"/>
                  <a:pt x="586628" y="335308"/>
                  <a:pt x="591502" y="337655"/>
                </a:cubicBezTo>
                <a:cubicBezTo>
                  <a:pt x="591674" y="337770"/>
                  <a:pt x="591847" y="337827"/>
                  <a:pt x="592076" y="337884"/>
                </a:cubicBezTo>
                <a:lnTo>
                  <a:pt x="592993" y="338342"/>
                </a:lnTo>
                <a:cubicBezTo>
                  <a:pt x="595517" y="339888"/>
                  <a:pt x="597466" y="342121"/>
                  <a:pt x="598785" y="344754"/>
                </a:cubicBezTo>
                <a:cubicBezTo>
                  <a:pt x="599244" y="345785"/>
                  <a:pt x="599531" y="346758"/>
                  <a:pt x="599760" y="347846"/>
                </a:cubicBezTo>
                <a:cubicBezTo>
                  <a:pt x="601825" y="353914"/>
                  <a:pt x="606298" y="367654"/>
                  <a:pt x="608247" y="375154"/>
                </a:cubicBezTo>
                <a:cubicBezTo>
                  <a:pt x="608477" y="375898"/>
                  <a:pt x="608706" y="376757"/>
                  <a:pt x="608878" y="377615"/>
                </a:cubicBezTo>
                <a:cubicBezTo>
                  <a:pt x="608936" y="378360"/>
                  <a:pt x="609050" y="379047"/>
                  <a:pt x="609050" y="379791"/>
                </a:cubicBezTo>
                <a:cubicBezTo>
                  <a:pt x="609050" y="387920"/>
                  <a:pt x="602455" y="394389"/>
                  <a:pt x="594427" y="394389"/>
                </a:cubicBezTo>
                <a:lnTo>
                  <a:pt x="580435" y="394389"/>
                </a:lnTo>
                <a:lnTo>
                  <a:pt x="520566" y="394389"/>
                </a:lnTo>
                <a:lnTo>
                  <a:pt x="519820" y="394389"/>
                </a:lnTo>
                <a:lnTo>
                  <a:pt x="519017" y="394389"/>
                </a:lnTo>
                <a:lnTo>
                  <a:pt x="459148" y="394389"/>
                </a:lnTo>
                <a:lnTo>
                  <a:pt x="445156" y="394389"/>
                </a:lnTo>
                <a:cubicBezTo>
                  <a:pt x="437070" y="394389"/>
                  <a:pt x="430590" y="387806"/>
                  <a:pt x="430590" y="379791"/>
                </a:cubicBezTo>
                <a:cubicBezTo>
                  <a:pt x="430590" y="379104"/>
                  <a:pt x="430648" y="378360"/>
                  <a:pt x="430705" y="377615"/>
                </a:cubicBezTo>
                <a:cubicBezTo>
                  <a:pt x="430877" y="376757"/>
                  <a:pt x="431049" y="376012"/>
                  <a:pt x="431336" y="375154"/>
                </a:cubicBezTo>
                <a:cubicBezTo>
                  <a:pt x="433343" y="367597"/>
                  <a:pt x="437758" y="353914"/>
                  <a:pt x="439823" y="347846"/>
                </a:cubicBezTo>
                <a:cubicBezTo>
                  <a:pt x="440052" y="346758"/>
                  <a:pt x="440454" y="345670"/>
                  <a:pt x="440798" y="344754"/>
                </a:cubicBezTo>
                <a:cubicBezTo>
                  <a:pt x="442059" y="342121"/>
                  <a:pt x="444124" y="339888"/>
                  <a:pt x="446647" y="338342"/>
                </a:cubicBezTo>
                <a:cubicBezTo>
                  <a:pt x="446762" y="338285"/>
                  <a:pt x="447106" y="338056"/>
                  <a:pt x="447565" y="337884"/>
                </a:cubicBezTo>
                <a:cubicBezTo>
                  <a:pt x="447679" y="337827"/>
                  <a:pt x="447851" y="337770"/>
                  <a:pt x="448081" y="337655"/>
                </a:cubicBezTo>
                <a:cubicBezTo>
                  <a:pt x="452955" y="335365"/>
                  <a:pt x="468094" y="329297"/>
                  <a:pt x="468094" y="329297"/>
                </a:cubicBezTo>
                <a:cubicBezTo>
                  <a:pt x="475664" y="325977"/>
                  <a:pt x="483578" y="323229"/>
                  <a:pt x="491491" y="320366"/>
                </a:cubicBezTo>
                <a:close/>
                <a:moveTo>
                  <a:pt x="60958" y="320366"/>
                </a:moveTo>
                <a:cubicBezTo>
                  <a:pt x="62335" y="326206"/>
                  <a:pt x="75926" y="365707"/>
                  <a:pt x="78047" y="371089"/>
                </a:cubicBezTo>
                <a:lnTo>
                  <a:pt x="79768" y="334450"/>
                </a:lnTo>
                <a:cubicBezTo>
                  <a:pt x="79137" y="333534"/>
                  <a:pt x="78735" y="332560"/>
                  <a:pt x="78277" y="331644"/>
                </a:cubicBezTo>
                <a:lnTo>
                  <a:pt x="72772" y="320710"/>
                </a:lnTo>
                <a:cubicBezTo>
                  <a:pt x="76786" y="323916"/>
                  <a:pt x="82635" y="325919"/>
                  <a:pt x="89172" y="325919"/>
                </a:cubicBezTo>
                <a:cubicBezTo>
                  <a:pt x="95882" y="325919"/>
                  <a:pt x="101846" y="323801"/>
                  <a:pt x="105803" y="320481"/>
                </a:cubicBezTo>
                <a:lnTo>
                  <a:pt x="100183" y="331644"/>
                </a:lnTo>
                <a:cubicBezTo>
                  <a:pt x="99724" y="332618"/>
                  <a:pt x="99265" y="333648"/>
                  <a:pt x="98692" y="334450"/>
                </a:cubicBezTo>
                <a:lnTo>
                  <a:pt x="100412" y="371089"/>
                </a:lnTo>
                <a:cubicBezTo>
                  <a:pt x="102534" y="365707"/>
                  <a:pt x="116068" y="326320"/>
                  <a:pt x="117501" y="320366"/>
                </a:cubicBezTo>
                <a:cubicBezTo>
                  <a:pt x="125472" y="323229"/>
                  <a:pt x="133329" y="325977"/>
                  <a:pt x="140898" y="329297"/>
                </a:cubicBezTo>
                <a:cubicBezTo>
                  <a:pt x="140898" y="329297"/>
                  <a:pt x="156038" y="335365"/>
                  <a:pt x="160969" y="337655"/>
                </a:cubicBezTo>
                <a:cubicBezTo>
                  <a:pt x="161199" y="337770"/>
                  <a:pt x="161313" y="337827"/>
                  <a:pt x="161485" y="337884"/>
                </a:cubicBezTo>
                <a:cubicBezTo>
                  <a:pt x="161944" y="338056"/>
                  <a:pt x="162231" y="338285"/>
                  <a:pt x="162403" y="338342"/>
                </a:cubicBezTo>
                <a:cubicBezTo>
                  <a:pt x="164926" y="339888"/>
                  <a:pt x="166991" y="342121"/>
                  <a:pt x="168195" y="344754"/>
                </a:cubicBezTo>
                <a:cubicBezTo>
                  <a:pt x="168596" y="345670"/>
                  <a:pt x="168998" y="346758"/>
                  <a:pt x="169227" y="347846"/>
                </a:cubicBezTo>
                <a:cubicBezTo>
                  <a:pt x="171292" y="353914"/>
                  <a:pt x="175707" y="367597"/>
                  <a:pt x="177714" y="375154"/>
                </a:cubicBezTo>
                <a:cubicBezTo>
                  <a:pt x="178001" y="376012"/>
                  <a:pt x="178173" y="376757"/>
                  <a:pt x="178288" y="377615"/>
                </a:cubicBezTo>
                <a:cubicBezTo>
                  <a:pt x="178402" y="378360"/>
                  <a:pt x="178460" y="379104"/>
                  <a:pt x="178460" y="379791"/>
                </a:cubicBezTo>
                <a:cubicBezTo>
                  <a:pt x="178460" y="387806"/>
                  <a:pt x="171980" y="394389"/>
                  <a:pt x="163837" y="394389"/>
                </a:cubicBezTo>
                <a:lnTo>
                  <a:pt x="149844" y="394389"/>
                </a:lnTo>
                <a:lnTo>
                  <a:pt x="89975" y="394389"/>
                </a:lnTo>
                <a:lnTo>
                  <a:pt x="89230" y="394389"/>
                </a:lnTo>
                <a:lnTo>
                  <a:pt x="88484" y="394389"/>
                </a:lnTo>
                <a:lnTo>
                  <a:pt x="28615" y="394389"/>
                </a:lnTo>
                <a:lnTo>
                  <a:pt x="14623" y="394389"/>
                </a:lnTo>
                <a:cubicBezTo>
                  <a:pt x="6595" y="394389"/>
                  <a:pt x="0" y="387920"/>
                  <a:pt x="0" y="379791"/>
                </a:cubicBezTo>
                <a:cubicBezTo>
                  <a:pt x="0" y="379047"/>
                  <a:pt x="57" y="378360"/>
                  <a:pt x="172" y="377615"/>
                </a:cubicBezTo>
                <a:cubicBezTo>
                  <a:pt x="286" y="376757"/>
                  <a:pt x="516" y="375898"/>
                  <a:pt x="745" y="375154"/>
                </a:cubicBezTo>
                <a:cubicBezTo>
                  <a:pt x="2752" y="367654"/>
                  <a:pt x="7168" y="353914"/>
                  <a:pt x="9232" y="347846"/>
                </a:cubicBezTo>
                <a:cubicBezTo>
                  <a:pt x="9462" y="346758"/>
                  <a:pt x="9806" y="345785"/>
                  <a:pt x="10265" y="344754"/>
                </a:cubicBezTo>
                <a:cubicBezTo>
                  <a:pt x="11526" y="342121"/>
                  <a:pt x="13533" y="339888"/>
                  <a:pt x="16057" y="338342"/>
                </a:cubicBezTo>
                <a:lnTo>
                  <a:pt x="16974" y="337884"/>
                </a:lnTo>
                <a:cubicBezTo>
                  <a:pt x="17203" y="337827"/>
                  <a:pt x="17376" y="337770"/>
                  <a:pt x="17490" y="337655"/>
                </a:cubicBezTo>
                <a:cubicBezTo>
                  <a:pt x="22422" y="335308"/>
                  <a:pt x="37561" y="329297"/>
                  <a:pt x="37561" y="329297"/>
                </a:cubicBezTo>
                <a:cubicBezTo>
                  <a:pt x="45131" y="325977"/>
                  <a:pt x="52930" y="323171"/>
                  <a:pt x="60958" y="320366"/>
                </a:cubicBezTo>
                <a:close/>
                <a:moveTo>
                  <a:pt x="230551" y="214871"/>
                </a:moveTo>
                <a:lnTo>
                  <a:pt x="379839" y="214871"/>
                </a:lnTo>
                <a:cubicBezTo>
                  <a:pt x="388213" y="214871"/>
                  <a:pt x="394178" y="221514"/>
                  <a:pt x="395095" y="230162"/>
                </a:cubicBezTo>
                <a:lnTo>
                  <a:pt x="410408" y="379227"/>
                </a:lnTo>
                <a:cubicBezTo>
                  <a:pt x="410408" y="387588"/>
                  <a:pt x="403526" y="394460"/>
                  <a:pt x="395095" y="394460"/>
                </a:cubicBezTo>
                <a:lnTo>
                  <a:pt x="215238" y="394460"/>
                </a:lnTo>
                <a:cubicBezTo>
                  <a:pt x="206865" y="394460"/>
                  <a:pt x="199982" y="387588"/>
                  <a:pt x="199982" y="379227"/>
                </a:cubicBezTo>
                <a:lnTo>
                  <a:pt x="215238" y="230162"/>
                </a:lnTo>
                <a:cubicBezTo>
                  <a:pt x="216328" y="220827"/>
                  <a:pt x="222120" y="214871"/>
                  <a:pt x="230551" y="214871"/>
                </a:cubicBezTo>
                <a:close/>
                <a:moveTo>
                  <a:pt x="518967" y="200829"/>
                </a:moveTo>
                <a:lnTo>
                  <a:pt x="519025" y="200829"/>
                </a:lnTo>
                <a:lnTo>
                  <a:pt x="519139" y="200829"/>
                </a:lnTo>
                <a:lnTo>
                  <a:pt x="519827" y="200829"/>
                </a:lnTo>
                <a:lnTo>
                  <a:pt x="520515" y="200829"/>
                </a:lnTo>
                <a:lnTo>
                  <a:pt x="520572" y="200829"/>
                </a:lnTo>
                <a:lnTo>
                  <a:pt x="520630" y="200829"/>
                </a:lnTo>
                <a:cubicBezTo>
                  <a:pt x="541494" y="200829"/>
                  <a:pt x="558461" y="217662"/>
                  <a:pt x="558461" y="238617"/>
                </a:cubicBezTo>
                <a:cubicBezTo>
                  <a:pt x="558461" y="240735"/>
                  <a:pt x="557946" y="250067"/>
                  <a:pt x="557946" y="252644"/>
                </a:cubicBezTo>
                <a:cubicBezTo>
                  <a:pt x="558863" y="252644"/>
                  <a:pt x="567346" y="250640"/>
                  <a:pt x="566429" y="260831"/>
                </a:cubicBezTo>
                <a:cubicBezTo>
                  <a:pt x="564538" y="282244"/>
                  <a:pt x="556341" y="278122"/>
                  <a:pt x="556054" y="278122"/>
                </a:cubicBezTo>
                <a:cubicBezTo>
                  <a:pt x="551984" y="291118"/>
                  <a:pt x="545736" y="299363"/>
                  <a:pt x="539603" y="304630"/>
                </a:cubicBezTo>
                <a:cubicBezTo>
                  <a:pt x="530030" y="312817"/>
                  <a:pt x="520744" y="313733"/>
                  <a:pt x="520572" y="313733"/>
                </a:cubicBezTo>
                <a:lnTo>
                  <a:pt x="519827" y="313733"/>
                </a:lnTo>
                <a:lnTo>
                  <a:pt x="519025" y="313733"/>
                </a:lnTo>
                <a:cubicBezTo>
                  <a:pt x="518910" y="313733"/>
                  <a:pt x="509624" y="312817"/>
                  <a:pt x="500109" y="304687"/>
                </a:cubicBezTo>
                <a:cubicBezTo>
                  <a:pt x="493918" y="299420"/>
                  <a:pt x="487613" y="291175"/>
                  <a:pt x="483600" y="278122"/>
                </a:cubicBezTo>
                <a:cubicBezTo>
                  <a:pt x="483371" y="278122"/>
                  <a:pt x="475174" y="282358"/>
                  <a:pt x="473168" y="260831"/>
                </a:cubicBezTo>
                <a:cubicBezTo>
                  <a:pt x="472365" y="250640"/>
                  <a:pt x="480734" y="252644"/>
                  <a:pt x="481651" y="252644"/>
                </a:cubicBezTo>
                <a:cubicBezTo>
                  <a:pt x="481651" y="250067"/>
                  <a:pt x="481135" y="240735"/>
                  <a:pt x="481135" y="238617"/>
                </a:cubicBezTo>
                <a:cubicBezTo>
                  <a:pt x="481135" y="217776"/>
                  <a:pt x="498045" y="200829"/>
                  <a:pt x="518967" y="200829"/>
                </a:cubicBezTo>
                <a:close/>
                <a:moveTo>
                  <a:pt x="88398" y="200829"/>
                </a:moveTo>
                <a:lnTo>
                  <a:pt x="88513" y="200829"/>
                </a:lnTo>
                <a:lnTo>
                  <a:pt x="88570" y="200829"/>
                </a:lnTo>
                <a:lnTo>
                  <a:pt x="89258" y="200829"/>
                </a:lnTo>
                <a:lnTo>
                  <a:pt x="89947" y="200829"/>
                </a:lnTo>
                <a:lnTo>
                  <a:pt x="90004" y="200829"/>
                </a:lnTo>
                <a:lnTo>
                  <a:pt x="90119" y="200829"/>
                </a:lnTo>
                <a:cubicBezTo>
                  <a:pt x="111057" y="200829"/>
                  <a:pt x="127979" y="217776"/>
                  <a:pt x="127979" y="238617"/>
                </a:cubicBezTo>
                <a:cubicBezTo>
                  <a:pt x="127979" y="240735"/>
                  <a:pt x="127405" y="250067"/>
                  <a:pt x="127405" y="252644"/>
                </a:cubicBezTo>
                <a:cubicBezTo>
                  <a:pt x="128323" y="252644"/>
                  <a:pt x="136756" y="250640"/>
                  <a:pt x="135895" y="260831"/>
                </a:cubicBezTo>
                <a:cubicBezTo>
                  <a:pt x="133945" y="282358"/>
                  <a:pt x="125742" y="278122"/>
                  <a:pt x="125512" y="278122"/>
                </a:cubicBezTo>
                <a:cubicBezTo>
                  <a:pt x="121440" y="291175"/>
                  <a:pt x="115187" y="299420"/>
                  <a:pt x="108992" y="304687"/>
                </a:cubicBezTo>
                <a:cubicBezTo>
                  <a:pt x="99412" y="312817"/>
                  <a:pt x="90176" y="313733"/>
                  <a:pt x="90004" y="313733"/>
                </a:cubicBezTo>
                <a:lnTo>
                  <a:pt x="89258" y="313733"/>
                </a:lnTo>
                <a:lnTo>
                  <a:pt x="88513" y="313733"/>
                </a:lnTo>
                <a:cubicBezTo>
                  <a:pt x="88341" y="313733"/>
                  <a:pt x="78990" y="312817"/>
                  <a:pt x="69468" y="304630"/>
                </a:cubicBezTo>
                <a:cubicBezTo>
                  <a:pt x="63330" y="299363"/>
                  <a:pt x="57077" y="291118"/>
                  <a:pt x="53004" y="278122"/>
                </a:cubicBezTo>
                <a:cubicBezTo>
                  <a:pt x="52718" y="278122"/>
                  <a:pt x="44515" y="282244"/>
                  <a:pt x="42622" y="260831"/>
                </a:cubicBezTo>
                <a:cubicBezTo>
                  <a:pt x="41704" y="250640"/>
                  <a:pt x="50194" y="252644"/>
                  <a:pt x="51111" y="252644"/>
                </a:cubicBezTo>
                <a:cubicBezTo>
                  <a:pt x="51111" y="250067"/>
                  <a:pt x="50538" y="240735"/>
                  <a:pt x="50538" y="238617"/>
                </a:cubicBezTo>
                <a:cubicBezTo>
                  <a:pt x="50538" y="217662"/>
                  <a:pt x="67518" y="200829"/>
                  <a:pt x="88398" y="200829"/>
                </a:cubicBezTo>
                <a:close/>
                <a:moveTo>
                  <a:pt x="276243" y="119749"/>
                </a:moveTo>
                <a:cubicBezTo>
                  <a:pt x="277619" y="125588"/>
                  <a:pt x="291208" y="165090"/>
                  <a:pt x="293387" y="170471"/>
                </a:cubicBezTo>
                <a:lnTo>
                  <a:pt x="295049" y="133832"/>
                </a:lnTo>
                <a:cubicBezTo>
                  <a:pt x="294419" y="132916"/>
                  <a:pt x="294075" y="131943"/>
                  <a:pt x="293616" y="131027"/>
                </a:cubicBezTo>
                <a:lnTo>
                  <a:pt x="288112" y="120092"/>
                </a:lnTo>
                <a:cubicBezTo>
                  <a:pt x="292068" y="123298"/>
                  <a:pt x="297973" y="125302"/>
                  <a:pt x="304452" y="125302"/>
                </a:cubicBezTo>
                <a:cubicBezTo>
                  <a:pt x="311161" y="125302"/>
                  <a:pt x="317124" y="123184"/>
                  <a:pt x="321137" y="119863"/>
                </a:cubicBezTo>
                <a:lnTo>
                  <a:pt x="315461" y="131027"/>
                </a:lnTo>
                <a:cubicBezTo>
                  <a:pt x="315002" y="132000"/>
                  <a:pt x="314544" y="133031"/>
                  <a:pt x="314027" y="133832"/>
                </a:cubicBezTo>
                <a:lnTo>
                  <a:pt x="315690" y="170471"/>
                </a:lnTo>
                <a:cubicBezTo>
                  <a:pt x="317812" y="165090"/>
                  <a:pt x="331343" y="125703"/>
                  <a:pt x="332834" y="119749"/>
                </a:cubicBezTo>
                <a:cubicBezTo>
                  <a:pt x="340746" y="122611"/>
                  <a:pt x="348658" y="125359"/>
                  <a:pt x="356227" y="128680"/>
                </a:cubicBezTo>
                <a:cubicBezTo>
                  <a:pt x="356227" y="128680"/>
                  <a:pt x="371363" y="134748"/>
                  <a:pt x="376237" y="137038"/>
                </a:cubicBezTo>
                <a:cubicBezTo>
                  <a:pt x="376466" y="137152"/>
                  <a:pt x="376638" y="137210"/>
                  <a:pt x="376753" y="137267"/>
                </a:cubicBezTo>
                <a:cubicBezTo>
                  <a:pt x="377212" y="137439"/>
                  <a:pt x="377556" y="137668"/>
                  <a:pt x="377670" y="137725"/>
                </a:cubicBezTo>
                <a:cubicBezTo>
                  <a:pt x="380193" y="139271"/>
                  <a:pt x="382257" y="141503"/>
                  <a:pt x="383518" y="144137"/>
                </a:cubicBezTo>
                <a:cubicBezTo>
                  <a:pt x="383862" y="145053"/>
                  <a:pt x="384264" y="146141"/>
                  <a:pt x="384493" y="147228"/>
                </a:cubicBezTo>
                <a:cubicBezTo>
                  <a:pt x="386557" y="153297"/>
                  <a:pt x="390972" y="166979"/>
                  <a:pt x="392979" y="174536"/>
                </a:cubicBezTo>
                <a:cubicBezTo>
                  <a:pt x="393266" y="175395"/>
                  <a:pt x="393438" y="176139"/>
                  <a:pt x="393610" y="176998"/>
                </a:cubicBezTo>
                <a:cubicBezTo>
                  <a:pt x="393724" y="177685"/>
                  <a:pt x="393724" y="178429"/>
                  <a:pt x="393896" y="179173"/>
                </a:cubicBezTo>
                <a:cubicBezTo>
                  <a:pt x="393896" y="187188"/>
                  <a:pt x="387417" y="193772"/>
                  <a:pt x="379276" y="193772"/>
                </a:cubicBezTo>
                <a:lnTo>
                  <a:pt x="365286" y="193772"/>
                </a:lnTo>
                <a:lnTo>
                  <a:pt x="305370" y="193772"/>
                </a:lnTo>
                <a:lnTo>
                  <a:pt x="304624" y="193772"/>
                </a:lnTo>
                <a:lnTo>
                  <a:pt x="303822" y="193772"/>
                </a:lnTo>
                <a:lnTo>
                  <a:pt x="243906" y="193772"/>
                </a:lnTo>
                <a:lnTo>
                  <a:pt x="229916" y="193772"/>
                </a:lnTo>
                <a:cubicBezTo>
                  <a:pt x="221889" y="193772"/>
                  <a:pt x="215295" y="187303"/>
                  <a:pt x="215295" y="179173"/>
                </a:cubicBezTo>
                <a:cubicBezTo>
                  <a:pt x="215295" y="178429"/>
                  <a:pt x="215410" y="177742"/>
                  <a:pt x="215467" y="176998"/>
                </a:cubicBezTo>
                <a:cubicBezTo>
                  <a:pt x="215639" y="176139"/>
                  <a:pt x="215869" y="175280"/>
                  <a:pt x="216098" y="174536"/>
                </a:cubicBezTo>
                <a:cubicBezTo>
                  <a:pt x="218047" y="167036"/>
                  <a:pt x="222520" y="153297"/>
                  <a:pt x="224584" y="147228"/>
                </a:cubicBezTo>
                <a:cubicBezTo>
                  <a:pt x="224813" y="146141"/>
                  <a:pt x="225100" y="145167"/>
                  <a:pt x="225558" y="144137"/>
                </a:cubicBezTo>
                <a:cubicBezTo>
                  <a:pt x="226877" y="141503"/>
                  <a:pt x="228826" y="139271"/>
                  <a:pt x="231349" y="137725"/>
                </a:cubicBezTo>
                <a:lnTo>
                  <a:pt x="232267" y="137267"/>
                </a:lnTo>
                <a:cubicBezTo>
                  <a:pt x="232496" y="137210"/>
                  <a:pt x="232668" y="137152"/>
                  <a:pt x="232840" y="137038"/>
                </a:cubicBezTo>
                <a:cubicBezTo>
                  <a:pt x="237714" y="134691"/>
                  <a:pt x="252850" y="128680"/>
                  <a:pt x="252850" y="128680"/>
                </a:cubicBezTo>
                <a:cubicBezTo>
                  <a:pt x="260419" y="125359"/>
                  <a:pt x="268216" y="122554"/>
                  <a:pt x="276243" y="119749"/>
                </a:cubicBezTo>
                <a:close/>
                <a:moveTo>
                  <a:pt x="454717" y="66473"/>
                </a:moveTo>
                <a:lnTo>
                  <a:pt x="454774" y="66473"/>
                </a:lnTo>
                <a:lnTo>
                  <a:pt x="454889" y="66473"/>
                </a:lnTo>
                <a:lnTo>
                  <a:pt x="455578" y="66473"/>
                </a:lnTo>
                <a:lnTo>
                  <a:pt x="456266" y="66473"/>
                </a:lnTo>
                <a:lnTo>
                  <a:pt x="456323" y="66473"/>
                </a:lnTo>
                <a:lnTo>
                  <a:pt x="456381" y="66473"/>
                </a:lnTo>
                <a:cubicBezTo>
                  <a:pt x="477261" y="66473"/>
                  <a:pt x="494241" y="83363"/>
                  <a:pt x="494241" y="104260"/>
                </a:cubicBezTo>
                <a:cubicBezTo>
                  <a:pt x="494241" y="106436"/>
                  <a:pt x="493725" y="115711"/>
                  <a:pt x="493725" y="118344"/>
                </a:cubicBezTo>
                <a:cubicBezTo>
                  <a:pt x="494642" y="118344"/>
                  <a:pt x="503132" y="116341"/>
                  <a:pt x="502214" y="126474"/>
                </a:cubicBezTo>
                <a:cubicBezTo>
                  <a:pt x="500321" y="147945"/>
                  <a:pt x="492118" y="143822"/>
                  <a:pt x="491832" y="143822"/>
                </a:cubicBezTo>
                <a:cubicBezTo>
                  <a:pt x="487759" y="156819"/>
                  <a:pt x="481506" y="165063"/>
                  <a:pt x="475368" y="170331"/>
                </a:cubicBezTo>
                <a:cubicBezTo>
                  <a:pt x="465788" y="178461"/>
                  <a:pt x="456495" y="179377"/>
                  <a:pt x="456323" y="179377"/>
                </a:cubicBezTo>
                <a:lnTo>
                  <a:pt x="455578" y="179377"/>
                </a:lnTo>
                <a:lnTo>
                  <a:pt x="454774" y="179377"/>
                </a:lnTo>
                <a:cubicBezTo>
                  <a:pt x="454660" y="179377"/>
                  <a:pt x="445367" y="178461"/>
                  <a:pt x="435844" y="170388"/>
                </a:cubicBezTo>
                <a:cubicBezTo>
                  <a:pt x="429649" y="165121"/>
                  <a:pt x="423339" y="156876"/>
                  <a:pt x="419324" y="143822"/>
                </a:cubicBezTo>
                <a:cubicBezTo>
                  <a:pt x="419094" y="143822"/>
                  <a:pt x="410891" y="148002"/>
                  <a:pt x="408883" y="126474"/>
                </a:cubicBezTo>
                <a:cubicBezTo>
                  <a:pt x="408080" y="116341"/>
                  <a:pt x="416455" y="118402"/>
                  <a:pt x="417373" y="118344"/>
                </a:cubicBezTo>
                <a:cubicBezTo>
                  <a:pt x="417373" y="115711"/>
                  <a:pt x="416857" y="106436"/>
                  <a:pt x="416857" y="104260"/>
                </a:cubicBezTo>
                <a:cubicBezTo>
                  <a:pt x="416857" y="83420"/>
                  <a:pt x="433779" y="66473"/>
                  <a:pt x="454717" y="66473"/>
                </a:cubicBezTo>
                <a:close/>
                <a:moveTo>
                  <a:pt x="152613" y="66473"/>
                </a:moveTo>
                <a:lnTo>
                  <a:pt x="152728" y="66473"/>
                </a:lnTo>
                <a:lnTo>
                  <a:pt x="152785" y="66473"/>
                </a:lnTo>
                <a:lnTo>
                  <a:pt x="153473" y="66473"/>
                </a:lnTo>
                <a:lnTo>
                  <a:pt x="154162" y="66473"/>
                </a:lnTo>
                <a:lnTo>
                  <a:pt x="154219" y="66473"/>
                </a:lnTo>
                <a:lnTo>
                  <a:pt x="154334" y="66473"/>
                </a:lnTo>
                <a:cubicBezTo>
                  <a:pt x="175272" y="66473"/>
                  <a:pt x="192194" y="83420"/>
                  <a:pt x="192194" y="104260"/>
                </a:cubicBezTo>
                <a:cubicBezTo>
                  <a:pt x="192194" y="106436"/>
                  <a:pt x="191620" y="115711"/>
                  <a:pt x="191620" y="118344"/>
                </a:cubicBezTo>
                <a:cubicBezTo>
                  <a:pt x="192538" y="118402"/>
                  <a:pt x="200971" y="116341"/>
                  <a:pt x="200111" y="126474"/>
                </a:cubicBezTo>
                <a:cubicBezTo>
                  <a:pt x="198160" y="148002"/>
                  <a:pt x="189957" y="143822"/>
                  <a:pt x="189727" y="143822"/>
                </a:cubicBezTo>
                <a:cubicBezTo>
                  <a:pt x="185655" y="156876"/>
                  <a:pt x="179402" y="165121"/>
                  <a:pt x="173207" y="170388"/>
                </a:cubicBezTo>
                <a:cubicBezTo>
                  <a:pt x="163627" y="178461"/>
                  <a:pt x="154391" y="179377"/>
                  <a:pt x="154219" y="179377"/>
                </a:cubicBezTo>
                <a:lnTo>
                  <a:pt x="153473" y="179377"/>
                </a:lnTo>
                <a:lnTo>
                  <a:pt x="152728" y="179377"/>
                </a:lnTo>
                <a:cubicBezTo>
                  <a:pt x="152556" y="179377"/>
                  <a:pt x="143205" y="178461"/>
                  <a:pt x="133683" y="170331"/>
                </a:cubicBezTo>
                <a:cubicBezTo>
                  <a:pt x="127545" y="165063"/>
                  <a:pt x="121292" y="156819"/>
                  <a:pt x="117219" y="143822"/>
                </a:cubicBezTo>
                <a:cubicBezTo>
                  <a:pt x="116933" y="143822"/>
                  <a:pt x="108730" y="147945"/>
                  <a:pt x="106837" y="126474"/>
                </a:cubicBezTo>
                <a:cubicBezTo>
                  <a:pt x="105919" y="116341"/>
                  <a:pt x="114409" y="118344"/>
                  <a:pt x="115326" y="118344"/>
                </a:cubicBezTo>
                <a:cubicBezTo>
                  <a:pt x="115326" y="115711"/>
                  <a:pt x="114753" y="106436"/>
                  <a:pt x="114753" y="104260"/>
                </a:cubicBezTo>
                <a:cubicBezTo>
                  <a:pt x="114753" y="83363"/>
                  <a:pt x="131733" y="66473"/>
                  <a:pt x="152613" y="66473"/>
                </a:cubicBezTo>
                <a:close/>
                <a:moveTo>
                  <a:pt x="303694" y="0"/>
                </a:moveTo>
                <a:lnTo>
                  <a:pt x="303751" y="0"/>
                </a:lnTo>
                <a:lnTo>
                  <a:pt x="303809" y="0"/>
                </a:lnTo>
                <a:lnTo>
                  <a:pt x="304497" y="0"/>
                </a:lnTo>
                <a:lnTo>
                  <a:pt x="305186" y="0"/>
                </a:lnTo>
                <a:lnTo>
                  <a:pt x="305300" y="0"/>
                </a:lnTo>
                <a:lnTo>
                  <a:pt x="305358" y="0"/>
                </a:lnTo>
                <a:cubicBezTo>
                  <a:pt x="326301" y="0"/>
                  <a:pt x="343228" y="16957"/>
                  <a:pt x="343228" y="37811"/>
                </a:cubicBezTo>
                <a:cubicBezTo>
                  <a:pt x="343228" y="39988"/>
                  <a:pt x="342712" y="49269"/>
                  <a:pt x="342712" y="51904"/>
                </a:cubicBezTo>
                <a:cubicBezTo>
                  <a:pt x="343630" y="51961"/>
                  <a:pt x="352122" y="49899"/>
                  <a:pt x="351204" y="60039"/>
                </a:cubicBezTo>
                <a:cubicBezTo>
                  <a:pt x="349196" y="81580"/>
                  <a:pt x="340991" y="77398"/>
                  <a:pt x="340761" y="77398"/>
                </a:cubicBezTo>
                <a:cubicBezTo>
                  <a:pt x="336744" y="90460"/>
                  <a:pt x="330433" y="98710"/>
                  <a:pt x="324236" y="103980"/>
                </a:cubicBezTo>
                <a:cubicBezTo>
                  <a:pt x="314711" y="112058"/>
                  <a:pt x="305415" y="112975"/>
                  <a:pt x="305300" y="112975"/>
                </a:cubicBezTo>
                <a:lnTo>
                  <a:pt x="304497" y="112975"/>
                </a:lnTo>
                <a:lnTo>
                  <a:pt x="303751" y="112975"/>
                </a:lnTo>
                <a:cubicBezTo>
                  <a:pt x="303579" y="112975"/>
                  <a:pt x="294283" y="112058"/>
                  <a:pt x="284701" y="103923"/>
                </a:cubicBezTo>
                <a:cubicBezTo>
                  <a:pt x="278561" y="98652"/>
                  <a:pt x="272307" y="90403"/>
                  <a:pt x="268233" y="77398"/>
                </a:cubicBezTo>
                <a:cubicBezTo>
                  <a:pt x="267946" y="77398"/>
                  <a:pt x="259741" y="81523"/>
                  <a:pt x="257847" y="60039"/>
                </a:cubicBezTo>
                <a:cubicBezTo>
                  <a:pt x="256929" y="49899"/>
                  <a:pt x="265421" y="51961"/>
                  <a:pt x="266340" y="51904"/>
                </a:cubicBezTo>
                <a:cubicBezTo>
                  <a:pt x="266340" y="49269"/>
                  <a:pt x="265823" y="39988"/>
                  <a:pt x="265823" y="37811"/>
                </a:cubicBezTo>
                <a:cubicBezTo>
                  <a:pt x="265823" y="16900"/>
                  <a:pt x="282808" y="0"/>
                  <a:pt x="30369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167332" y="5724690"/>
            <a:ext cx="5230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英文字体：</a:t>
            </a:r>
            <a:r>
              <a:rPr lang="zh-CN" altLang="en-US" dirty="0"/>
              <a:t>方</a:t>
            </a:r>
            <a:r>
              <a:rPr lang="zh-CN" altLang="en-US" dirty="0" smtClean="0"/>
              <a:t>正兰亭粗黑，方正兰亭细黑，</a:t>
            </a:r>
            <a:r>
              <a:rPr lang="en-US" altLang="zh-CN" dirty="0" smtClean="0"/>
              <a:t>Arial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中文</a:t>
            </a:r>
            <a:r>
              <a:rPr lang="zh-CN" altLang="en-US" dirty="0" smtClean="0"/>
              <a:t>字体：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/>
              <a:t>需</a:t>
            </a:r>
            <a:r>
              <a:rPr lang="zh-CN" altLang="en-US" dirty="0" smtClean="0"/>
              <a:t>商用，请购买正版版权。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8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4838" y="2938180"/>
            <a:ext cx="3519029" cy="981640"/>
            <a:chOff x="2359257" y="3547666"/>
            <a:chExt cx="4310442" cy="1202406"/>
          </a:xfrm>
        </p:grpSpPr>
        <p:sp>
          <p:nvSpPr>
            <p:cNvPr id="43" name="任意多边形 42"/>
            <p:cNvSpPr/>
            <p:nvPr/>
          </p:nvSpPr>
          <p:spPr>
            <a:xfrm rot="5400000">
              <a:off x="3913275" y="1993648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 rot="5400000">
              <a:off x="3913275" y="1993648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958318" y="-1259084"/>
            <a:ext cx="317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77426" y="3014903"/>
            <a:ext cx="831746" cy="831746"/>
            <a:chOff x="5662864" y="7231288"/>
            <a:chExt cx="978090" cy="978090"/>
          </a:xfrm>
        </p:grpSpPr>
        <p:grpSp>
          <p:nvGrpSpPr>
            <p:cNvPr id="39" name="组合 38"/>
            <p:cNvGrpSpPr/>
            <p:nvPr/>
          </p:nvGrpSpPr>
          <p:grpSpPr>
            <a:xfrm>
              <a:off x="5662864" y="7231288"/>
              <a:ext cx="978090" cy="978090"/>
              <a:chOff x="4040929" y="3023460"/>
              <a:chExt cx="978090" cy="97809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01600" dist="101600" dir="13500000" algn="br" rotWithShape="0">
                  <a:srgbClr val="3A3B4D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651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5713091" y="7281515"/>
              <a:ext cx="877636" cy="877636"/>
            </a:xfrm>
            <a:prstGeom prst="ellipse">
              <a:avLst/>
            </a:prstGeom>
            <a:gradFill>
              <a:gsLst>
                <a:gs pos="50000">
                  <a:srgbClr val="21222C"/>
                </a:gs>
                <a:gs pos="0">
                  <a:schemeClr val="tx1"/>
                </a:gs>
                <a:gs pos="100000">
                  <a:srgbClr val="3A3B4D"/>
                </a:gs>
              </a:gsLst>
              <a:lin ang="2700000" scaled="1"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582063" y="319129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ED560D"/>
                </a:solidFill>
                <a:latin typeface="+mj-lt"/>
              </a:rPr>
              <a:t>01</a:t>
            </a:r>
            <a:endParaRPr lang="zh-CN" altLang="en-US" sz="2800" dirty="0">
              <a:solidFill>
                <a:srgbClr val="ED560D"/>
              </a:solidFill>
              <a:latin typeface="+mj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905619" y="2938180"/>
            <a:ext cx="8286381" cy="981642"/>
            <a:chOff x="3905619" y="2938180"/>
            <a:chExt cx="8286381" cy="981642"/>
          </a:xfrm>
        </p:grpSpPr>
        <p:sp>
          <p:nvSpPr>
            <p:cNvPr id="52" name="任意多边形 51"/>
            <p:cNvSpPr/>
            <p:nvPr/>
          </p:nvSpPr>
          <p:spPr>
            <a:xfrm rot="16200000">
              <a:off x="7557989" y="-714190"/>
              <a:ext cx="981642" cy="8286381"/>
            </a:xfrm>
            <a:custGeom>
              <a:avLst/>
              <a:gdLst>
                <a:gd name="connsiteX0" fmla="*/ 981642 w 981642"/>
                <a:gd name="connsiteY0" fmla="*/ 3371481 h 8286381"/>
                <a:gd name="connsiteX1" fmla="*/ 981642 w 981642"/>
                <a:gd name="connsiteY1" fmla="*/ 8286381 h 8286381"/>
                <a:gd name="connsiteX2" fmla="*/ 0 w 981642"/>
                <a:gd name="connsiteY2" fmla="*/ 8286381 h 8286381"/>
                <a:gd name="connsiteX3" fmla="*/ 0 w 981642"/>
                <a:gd name="connsiteY3" fmla="*/ 3371481 h 8286381"/>
                <a:gd name="connsiteX4" fmla="*/ 1 w 981642"/>
                <a:gd name="connsiteY4" fmla="*/ 3371481 h 8286381"/>
                <a:gd name="connsiteX5" fmla="*/ 1 w 981642"/>
                <a:gd name="connsiteY5" fmla="*/ 1706371 h 8286381"/>
                <a:gd name="connsiteX6" fmla="*/ 1 w 981642"/>
                <a:gd name="connsiteY6" fmla="*/ 875353 h 8286381"/>
                <a:gd name="connsiteX7" fmla="*/ 1 w 981642"/>
                <a:gd name="connsiteY7" fmla="*/ 490820 h 8286381"/>
                <a:gd name="connsiteX8" fmla="*/ 490821 w 981642"/>
                <a:gd name="connsiteY8" fmla="*/ 0 h 8286381"/>
                <a:gd name="connsiteX9" fmla="*/ 981641 w 981642"/>
                <a:gd name="connsiteY9" fmla="*/ 490820 h 8286381"/>
                <a:gd name="connsiteX10" fmla="*/ 981641 w 981642"/>
                <a:gd name="connsiteY10" fmla="*/ 875353 h 8286381"/>
                <a:gd name="connsiteX11" fmla="*/ 981641 w 981642"/>
                <a:gd name="connsiteY11" fmla="*/ 1706371 h 8286381"/>
                <a:gd name="connsiteX12" fmla="*/ 981641 w 981642"/>
                <a:gd name="connsiteY12" fmla="*/ 3371481 h 828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642" h="8286381">
                  <a:moveTo>
                    <a:pt x="981642" y="3371481"/>
                  </a:moveTo>
                  <a:lnTo>
                    <a:pt x="981642" y="8286381"/>
                  </a:lnTo>
                  <a:lnTo>
                    <a:pt x="0" y="8286381"/>
                  </a:lnTo>
                  <a:lnTo>
                    <a:pt x="0" y="3371481"/>
                  </a:lnTo>
                  <a:lnTo>
                    <a:pt x="1" y="3371481"/>
                  </a:lnTo>
                  <a:lnTo>
                    <a:pt x="1" y="1706371"/>
                  </a:lnTo>
                  <a:lnTo>
                    <a:pt x="1" y="875353"/>
                  </a:lnTo>
                  <a:lnTo>
                    <a:pt x="1" y="490820"/>
                  </a:lnTo>
                  <a:cubicBezTo>
                    <a:pt x="1" y="219748"/>
                    <a:pt x="219749" y="0"/>
                    <a:pt x="490821" y="0"/>
                  </a:cubicBezTo>
                  <a:cubicBezTo>
                    <a:pt x="761893" y="0"/>
                    <a:pt x="981641" y="219748"/>
                    <a:pt x="981641" y="490820"/>
                  </a:cubicBezTo>
                  <a:lnTo>
                    <a:pt x="981641" y="875353"/>
                  </a:lnTo>
                  <a:lnTo>
                    <a:pt x="981641" y="1706371"/>
                  </a:lnTo>
                  <a:lnTo>
                    <a:pt x="981641" y="3371481"/>
                  </a:ln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16200000">
              <a:off x="7557989" y="-714190"/>
              <a:ext cx="981642" cy="8286381"/>
            </a:xfrm>
            <a:custGeom>
              <a:avLst/>
              <a:gdLst>
                <a:gd name="connsiteX0" fmla="*/ 981642 w 981642"/>
                <a:gd name="connsiteY0" fmla="*/ 3371481 h 8286381"/>
                <a:gd name="connsiteX1" fmla="*/ 981642 w 981642"/>
                <a:gd name="connsiteY1" fmla="*/ 8286381 h 8286381"/>
                <a:gd name="connsiteX2" fmla="*/ 0 w 981642"/>
                <a:gd name="connsiteY2" fmla="*/ 8286381 h 8286381"/>
                <a:gd name="connsiteX3" fmla="*/ 0 w 981642"/>
                <a:gd name="connsiteY3" fmla="*/ 3371481 h 8286381"/>
                <a:gd name="connsiteX4" fmla="*/ 1 w 981642"/>
                <a:gd name="connsiteY4" fmla="*/ 3371481 h 8286381"/>
                <a:gd name="connsiteX5" fmla="*/ 1 w 981642"/>
                <a:gd name="connsiteY5" fmla="*/ 1706371 h 8286381"/>
                <a:gd name="connsiteX6" fmla="*/ 1 w 981642"/>
                <a:gd name="connsiteY6" fmla="*/ 875353 h 8286381"/>
                <a:gd name="connsiteX7" fmla="*/ 1 w 981642"/>
                <a:gd name="connsiteY7" fmla="*/ 490820 h 8286381"/>
                <a:gd name="connsiteX8" fmla="*/ 490821 w 981642"/>
                <a:gd name="connsiteY8" fmla="*/ 0 h 8286381"/>
                <a:gd name="connsiteX9" fmla="*/ 981641 w 981642"/>
                <a:gd name="connsiteY9" fmla="*/ 490820 h 8286381"/>
                <a:gd name="connsiteX10" fmla="*/ 981641 w 981642"/>
                <a:gd name="connsiteY10" fmla="*/ 875353 h 8286381"/>
                <a:gd name="connsiteX11" fmla="*/ 981641 w 981642"/>
                <a:gd name="connsiteY11" fmla="*/ 1706371 h 8286381"/>
                <a:gd name="connsiteX12" fmla="*/ 981641 w 981642"/>
                <a:gd name="connsiteY12" fmla="*/ 3371481 h 828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642" h="8286381">
                  <a:moveTo>
                    <a:pt x="981642" y="3371481"/>
                  </a:moveTo>
                  <a:lnTo>
                    <a:pt x="981642" y="8286381"/>
                  </a:lnTo>
                  <a:lnTo>
                    <a:pt x="0" y="8286381"/>
                  </a:lnTo>
                  <a:lnTo>
                    <a:pt x="0" y="3371481"/>
                  </a:lnTo>
                  <a:lnTo>
                    <a:pt x="1" y="3371481"/>
                  </a:lnTo>
                  <a:lnTo>
                    <a:pt x="1" y="1706371"/>
                  </a:lnTo>
                  <a:lnTo>
                    <a:pt x="1" y="875353"/>
                  </a:lnTo>
                  <a:lnTo>
                    <a:pt x="1" y="490820"/>
                  </a:lnTo>
                  <a:cubicBezTo>
                    <a:pt x="1" y="219748"/>
                    <a:pt x="219749" y="0"/>
                    <a:pt x="490821" y="0"/>
                  </a:cubicBezTo>
                  <a:cubicBezTo>
                    <a:pt x="761893" y="0"/>
                    <a:pt x="981641" y="219748"/>
                    <a:pt x="981641" y="490820"/>
                  </a:cubicBezTo>
                  <a:lnTo>
                    <a:pt x="981641" y="875353"/>
                  </a:lnTo>
                  <a:lnTo>
                    <a:pt x="981641" y="1706371"/>
                  </a:lnTo>
                  <a:lnTo>
                    <a:pt x="981641" y="3371481"/>
                  </a:ln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370151" y="3044279"/>
            <a:ext cx="5652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7" name="组合 56"/>
          <p:cNvGrpSpPr/>
          <p:nvPr/>
        </p:nvGrpSpPr>
        <p:grpSpPr>
          <a:xfrm rot="10800000">
            <a:off x="8896350" y="4400550"/>
            <a:ext cx="2880542" cy="216174"/>
            <a:chOff x="3627804" y="5850347"/>
            <a:chExt cx="5626427" cy="422243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7804" y="5850347"/>
              <a:ext cx="424940" cy="422243"/>
              <a:chOff x="4866861" y="5619599"/>
              <a:chExt cx="424940" cy="422243"/>
            </a:xfrm>
          </p:grpSpPr>
          <p:sp>
            <p:nvSpPr>
              <p:cNvPr id="74" name="任意多边形 73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4668101" y="5850347"/>
              <a:ext cx="424940" cy="422243"/>
              <a:chOff x="4866861" y="5619599"/>
              <a:chExt cx="424940" cy="422243"/>
            </a:xfrm>
          </p:grpSpPr>
          <p:sp>
            <p:nvSpPr>
              <p:cNvPr id="72" name="任意多边形 71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708398" y="5850347"/>
              <a:ext cx="424940" cy="422243"/>
              <a:chOff x="4866861" y="5619599"/>
              <a:chExt cx="424940" cy="422243"/>
            </a:xfrm>
          </p:grpSpPr>
          <p:sp>
            <p:nvSpPr>
              <p:cNvPr id="70" name="任意多边形 69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6748695" y="5850347"/>
              <a:ext cx="424940" cy="422243"/>
              <a:chOff x="4866861" y="5619599"/>
              <a:chExt cx="424940" cy="422243"/>
            </a:xfrm>
          </p:grpSpPr>
          <p:sp>
            <p:nvSpPr>
              <p:cNvPr id="68" name="任意多边形 67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7788992" y="5850347"/>
              <a:ext cx="424940" cy="422243"/>
              <a:chOff x="4866861" y="5619599"/>
              <a:chExt cx="424940" cy="422243"/>
            </a:xfrm>
          </p:grpSpPr>
          <p:sp>
            <p:nvSpPr>
              <p:cNvPr id="66" name="任意多边形 65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829291" y="5850347"/>
              <a:ext cx="424940" cy="422243"/>
              <a:chOff x="4866861" y="5619599"/>
              <a:chExt cx="424940" cy="422243"/>
            </a:xfrm>
          </p:grpSpPr>
          <p:sp>
            <p:nvSpPr>
              <p:cNvPr id="64" name="任意多边形 63"/>
              <p:cNvSpPr/>
              <p:nvPr/>
            </p:nvSpPr>
            <p:spPr>
              <a:xfrm rot="18900000">
                <a:off x="4866861" y="5619599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635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 rot="18900000">
                <a:off x="4866861" y="5619601"/>
                <a:ext cx="424940" cy="422241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127000" dist="1143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08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1531" y="515319"/>
            <a:ext cx="7981627" cy="5827363"/>
          </a:xfrm>
          <a:prstGeom prst="roundRect">
            <a:avLst>
              <a:gd name="adj" fmla="val 4965"/>
            </a:avLst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1531" y="515319"/>
            <a:ext cx="7981627" cy="5827363"/>
          </a:xfrm>
          <a:prstGeom prst="roundRect">
            <a:avLst>
              <a:gd name="adj" fmla="val 4965"/>
            </a:avLst>
          </a:prstGeom>
          <a:blipFill>
            <a:blip r:embed="rId3"/>
            <a:srcRect/>
            <a:stretch>
              <a:fillRect l="-4980" r="-4964"/>
            </a:stretch>
          </a:blip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32601" y="1090201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32140" y="1810263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832140" y="2299492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8832140" y="2804956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13" name="iconfont-1086-825146"/>
          <p:cNvSpPr>
            <a:spLocks noChangeAspect="1"/>
          </p:cNvSpPr>
          <p:nvPr/>
        </p:nvSpPr>
        <p:spPr bwMode="auto">
          <a:xfrm>
            <a:off x="10073480" y="3489314"/>
            <a:ext cx="489302" cy="379256"/>
          </a:xfrm>
          <a:custGeom>
            <a:avLst/>
            <a:gdLst>
              <a:gd name="T0" fmla="*/ 4129 w 16516"/>
              <a:gd name="T1" fmla="*/ 7536 h 12800"/>
              <a:gd name="T2" fmla="*/ 4129 w 16516"/>
              <a:gd name="T3" fmla="*/ 12800 h 12800"/>
              <a:gd name="T4" fmla="*/ 6606 w 16516"/>
              <a:gd name="T5" fmla="*/ 12800 h 12800"/>
              <a:gd name="T6" fmla="*/ 6606 w 16516"/>
              <a:gd name="T7" fmla="*/ 7536 h 12800"/>
              <a:gd name="T8" fmla="*/ 5368 w 16516"/>
              <a:gd name="T9" fmla="*/ 6503 h 12800"/>
              <a:gd name="T10" fmla="*/ 4129 w 16516"/>
              <a:gd name="T11" fmla="*/ 7536 h 12800"/>
              <a:gd name="T12" fmla="*/ 0 w 16516"/>
              <a:gd name="T13" fmla="*/ 12800 h 12800"/>
              <a:gd name="T14" fmla="*/ 2477 w 16516"/>
              <a:gd name="T15" fmla="*/ 12800 h 12800"/>
              <a:gd name="T16" fmla="*/ 2477 w 16516"/>
              <a:gd name="T17" fmla="*/ 8774 h 12800"/>
              <a:gd name="T18" fmla="*/ 0 w 16516"/>
              <a:gd name="T19" fmla="*/ 10735 h 12800"/>
              <a:gd name="T20" fmla="*/ 0 w 16516"/>
              <a:gd name="T21" fmla="*/ 12800 h 12800"/>
              <a:gd name="T22" fmla="*/ 12387 w 16516"/>
              <a:gd name="T23" fmla="*/ 6297 h 12800"/>
              <a:gd name="T24" fmla="*/ 12387 w 16516"/>
              <a:gd name="T25" fmla="*/ 12800 h 12800"/>
              <a:gd name="T26" fmla="*/ 14865 w 16516"/>
              <a:gd name="T27" fmla="*/ 12800 h 12800"/>
              <a:gd name="T28" fmla="*/ 14865 w 16516"/>
              <a:gd name="T29" fmla="*/ 4232 h 12800"/>
              <a:gd name="T30" fmla="*/ 12387 w 16516"/>
              <a:gd name="T31" fmla="*/ 6297 h 12800"/>
              <a:gd name="T32" fmla="*/ 8258 w 16516"/>
              <a:gd name="T33" fmla="*/ 8877 h 12800"/>
              <a:gd name="T34" fmla="*/ 8258 w 16516"/>
              <a:gd name="T35" fmla="*/ 12800 h 12800"/>
              <a:gd name="T36" fmla="*/ 10735 w 16516"/>
              <a:gd name="T37" fmla="*/ 12800 h 12800"/>
              <a:gd name="T38" fmla="*/ 10735 w 16516"/>
              <a:gd name="T39" fmla="*/ 7639 h 12800"/>
              <a:gd name="T40" fmla="*/ 8774 w 16516"/>
              <a:gd name="T41" fmla="*/ 9290 h 12800"/>
              <a:gd name="T42" fmla="*/ 8258 w 16516"/>
              <a:gd name="T43" fmla="*/ 8877 h 12800"/>
              <a:gd name="T44" fmla="*/ 16516 w 16516"/>
              <a:gd name="T45" fmla="*/ 0 h 12800"/>
              <a:gd name="T46" fmla="*/ 11768 w 16516"/>
              <a:gd name="T47" fmla="*/ 0 h 12800"/>
              <a:gd name="T48" fmla="*/ 13729 w 16516"/>
              <a:gd name="T49" fmla="*/ 1858 h 12800"/>
              <a:gd name="T50" fmla="*/ 8671 w 16516"/>
              <a:gd name="T51" fmla="*/ 5987 h 12800"/>
              <a:gd name="T52" fmla="*/ 5368 w 16516"/>
              <a:gd name="T53" fmla="*/ 3200 h 12800"/>
              <a:gd name="T54" fmla="*/ 0 w 16516"/>
              <a:gd name="T55" fmla="*/ 7432 h 12800"/>
              <a:gd name="T56" fmla="*/ 0 w 16516"/>
              <a:gd name="T57" fmla="*/ 9290 h 12800"/>
              <a:gd name="T58" fmla="*/ 5368 w 16516"/>
              <a:gd name="T59" fmla="*/ 5058 h 12800"/>
              <a:gd name="T60" fmla="*/ 8774 w 16516"/>
              <a:gd name="T61" fmla="*/ 7845 h 12800"/>
              <a:gd name="T62" fmla="*/ 14865 w 16516"/>
              <a:gd name="T63" fmla="*/ 2890 h 12800"/>
              <a:gd name="T64" fmla="*/ 16516 w 16516"/>
              <a:gd name="T65" fmla="*/ 4439 h 12800"/>
              <a:gd name="T66" fmla="*/ 16516 w 16516"/>
              <a:gd name="T67" fmla="*/ 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516" h="12800">
                <a:moveTo>
                  <a:pt x="4129" y="7536"/>
                </a:moveTo>
                <a:lnTo>
                  <a:pt x="4129" y="12800"/>
                </a:lnTo>
                <a:lnTo>
                  <a:pt x="6606" y="12800"/>
                </a:lnTo>
                <a:lnTo>
                  <a:pt x="6606" y="7536"/>
                </a:lnTo>
                <a:lnTo>
                  <a:pt x="5368" y="6503"/>
                </a:lnTo>
                <a:lnTo>
                  <a:pt x="4129" y="7536"/>
                </a:lnTo>
                <a:close/>
                <a:moveTo>
                  <a:pt x="0" y="12800"/>
                </a:moveTo>
                <a:lnTo>
                  <a:pt x="2477" y="12800"/>
                </a:lnTo>
                <a:lnTo>
                  <a:pt x="2477" y="8774"/>
                </a:lnTo>
                <a:lnTo>
                  <a:pt x="0" y="10735"/>
                </a:lnTo>
                <a:lnTo>
                  <a:pt x="0" y="12800"/>
                </a:lnTo>
                <a:close/>
                <a:moveTo>
                  <a:pt x="12387" y="6297"/>
                </a:moveTo>
                <a:lnTo>
                  <a:pt x="12387" y="12800"/>
                </a:lnTo>
                <a:lnTo>
                  <a:pt x="14865" y="12800"/>
                </a:lnTo>
                <a:lnTo>
                  <a:pt x="14865" y="4232"/>
                </a:lnTo>
                <a:lnTo>
                  <a:pt x="12387" y="6297"/>
                </a:lnTo>
                <a:close/>
                <a:moveTo>
                  <a:pt x="8258" y="8877"/>
                </a:moveTo>
                <a:lnTo>
                  <a:pt x="8258" y="12800"/>
                </a:lnTo>
                <a:lnTo>
                  <a:pt x="10735" y="12800"/>
                </a:lnTo>
                <a:lnTo>
                  <a:pt x="10735" y="7639"/>
                </a:lnTo>
                <a:lnTo>
                  <a:pt x="8774" y="9290"/>
                </a:lnTo>
                <a:lnTo>
                  <a:pt x="8258" y="8877"/>
                </a:lnTo>
                <a:close/>
                <a:moveTo>
                  <a:pt x="16516" y="0"/>
                </a:moveTo>
                <a:lnTo>
                  <a:pt x="11768" y="0"/>
                </a:lnTo>
                <a:lnTo>
                  <a:pt x="13729" y="1858"/>
                </a:lnTo>
                <a:lnTo>
                  <a:pt x="8671" y="5987"/>
                </a:lnTo>
                <a:lnTo>
                  <a:pt x="5368" y="3200"/>
                </a:lnTo>
                <a:lnTo>
                  <a:pt x="0" y="7432"/>
                </a:lnTo>
                <a:lnTo>
                  <a:pt x="0" y="9290"/>
                </a:lnTo>
                <a:lnTo>
                  <a:pt x="5368" y="5058"/>
                </a:lnTo>
                <a:lnTo>
                  <a:pt x="8774" y="7845"/>
                </a:lnTo>
                <a:lnTo>
                  <a:pt x="14865" y="2890"/>
                </a:lnTo>
                <a:lnTo>
                  <a:pt x="16516" y="4439"/>
                </a:lnTo>
                <a:lnTo>
                  <a:pt x="16516" y="0"/>
                </a:ln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8" name="iconfont-1086-825146"/>
          <p:cNvSpPr>
            <a:spLocks noChangeAspect="1"/>
          </p:cNvSpPr>
          <p:nvPr/>
        </p:nvSpPr>
        <p:spPr bwMode="auto">
          <a:xfrm>
            <a:off x="10089135" y="4535995"/>
            <a:ext cx="457992" cy="486652"/>
          </a:xfrm>
          <a:custGeom>
            <a:avLst/>
            <a:gdLst>
              <a:gd name="connsiteX0" fmla="*/ 191132 w 570990"/>
              <a:gd name="connsiteY0" fmla="*/ 115348 h 606722"/>
              <a:gd name="connsiteX1" fmla="*/ 214718 w 570990"/>
              <a:gd name="connsiteY1" fmla="*/ 115348 h 606722"/>
              <a:gd name="connsiteX2" fmla="*/ 217834 w 570990"/>
              <a:gd name="connsiteY2" fmla="*/ 120592 h 606722"/>
              <a:gd name="connsiteX3" fmla="*/ 209200 w 570990"/>
              <a:gd name="connsiteY3" fmla="*/ 136233 h 606722"/>
              <a:gd name="connsiteX4" fmla="*/ 218902 w 570990"/>
              <a:gd name="connsiteY4" fmla="*/ 153830 h 606722"/>
              <a:gd name="connsiteX5" fmla="*/ 219881 w 570990"/>
              <a:gd name="connsiteY5" fmla="*/ 160673 h 606722"/>
              <a:gd name="connsiteX6" fmla="*/ 212849 w 570990"/>
              <a:gd name="connsiteY6" fmla="*/ 193822 h 606722"/>
              <a:gd name="connsiteX7" fmla="*/ 242755 w 570990"/>
              <a:gd name="connsiteY7" fmla="*/ 115793 h 606722"/>
              <a:gd name="connsiteX8" fmla="*/ 255749 w 570990"/>
              <a:gd name="connsiteY8" fmla="*/ 115793 h 606722"/>
              <a:gd name="connsiteX9" fmla="*/ 291440 w 570990"/>
              <a:gd name="connsiteY9" fmla="*/ 127790 h 606722"/>
              <a:gd name="connsiteX10" fmla="*/ 309775 w 570990"/>
              <a:gd name="connsiteY10" fmla="*/ 141743 h 606722"/>
              <a:gd name="connsiteX11" fmla="*/ 303456 w 570990"/>
              <a:gd name="connsiteY11" fmla="*/ 172404 h 606722"/>
              <a:gd name="connsiteX12" fmla="*/ 303278 w 570990"/>
              <a:gd name="connsiteY12" fmla="*/ 197466 h 606722"/>
              <a:gd name="connsiteX13" fmla="*/ 266252 w 570990"/>
              <a:gd name="connsiteY13" fmla="*/ 166627 h 606722"/>
              <a:gd name="connsiteX14" fmla="*/ 266786 w 570990"/>
              <a:gd name="connsiteY14" fmla="*/ 577750 h 606722"/>
              <a:gd name="connsiteX15" fmla="*/ 237771 w 570990"/>
              <a:gd name="connsiteY15" fmla="*/ 606722 h 606722"/>
              <a:gd name="connsiteX16" fmla="*/ 208844 w 570990"/>
              <a:gd name="connsiteY16" fmla="*/ 577750 h 606722"/>
              <a:gd name="connsiteX17" fmla="*/ 208844 w 570990"/>
              <a:gd name="connsiteY17" fmla="*/ 346682 h 606722"/>
              <a:gd name="connsiteX18" fmla="*/ 196384 w 570990"/>
              <a:gd name="connsiteY18" fmla="*/ 346682 h 606722"/>
              <a:gd name="connsiteX19" fmla="*/ 196384 w 570990"/>
              <a:gd name="connsiteY19" fmla="*/ 577750 h 606722"/>
              <a:gd name="connsiteX20" fmla="*/ 167368 w 570990"/>
              <a:gd name="connsiteY20" fmla="*/ 606722 h 606722"/>
              <a:gd name="connsiteX21" fmla="*/ 138442 w 570990"/>
              <a:gd name="connsiteY21" fmla="*/ 577750 h 606722"/>
              <a:gd name="connsiteX22" fmla="*/ 138442 w 570990"/>
              <a:gd name="connsiteY22" fmla="*/ 166627 h 606722"/>
              <a:gd name="connsiteX23" fmla="*/ 100615 w 570990"/>
              <a:gd name="connsiteY23" fmla="*/ 230971 h 606722"/>
              <a:gd name="connsiteX24" fmla="*/ 59673 w 570990"/>
              <a:gd name="connsiteY24" fmla="*/ 233459 h 606722"/>
              <a:gd name="connsiteX25" fmla="*/ 4401 w 570990"/>
              <a:gd name="connsiteY25" fmla="*/ 155430 h 606722"/>
              <a:gd name="connsiteX26" fmla="*/ 10187 w 570990"/>
              <a:gd name="connsiteY26" fmla="*/ 121836 h 606722"/>
              <a:gd name="connsiteX27" fmla="*/ 43830 w 570990"/>
              <a:gd name="connsiteY27" fmla="*/ 127613 h 606722"/>
              <a:gd name="connsiteX28" fmla="*/ 76584 w 570990"/>
              <a:gd name="connsiteY28" fmla="*/ 173826 h 606722"/>
              <a:gd name="connsiteX29" fmla="*/ 93228 w 570990"/>
              <a:gd name="connsiteY29" fmla="*/ 142899 h 606722"/>
              <a:gd name="connsiteX30" fmla="*/ 138709 w 570990"/>
              <a:gd name="connsiteY30" fmla="*/ 115793 h 606722"/>
              <a:gd name="connsiteX31" fmla="*/ 162473 w 570990"/>
              <a:gd name="connsiteY31" fmla="*/ 115793 h 606722"/>
              <a:gd name="connsiteX32" fmla="*/ 192022 w 570990"/>
              <a:gd name="connsiteY32" fmla="*/ 193822 h 606722"/>
              <a:gd name="connsiteX33" fmla="*/ 185881 w 570990"/>
              <a:gd name="connsiteY33" fmla="*/ 160584 h 606722"/>
              <a:gd name="connsiteX34" fmla="*/ 186949 w 570990"/>
              <a:gd name="connsiteY34" fmla="*/ 153830 h 606722"/>
              <a:gd name="connsiteX35" fmla="*/ 196651 w 570990"/>
              <a:gd name="connsiteY35" fmla="*/ 136233 h 606722"/>
              <a:gd name="connsiteX36" fmla="*/ 188017 w 570990"/>
              <a:gd name="connsiteY36" fmla="*/ 120592 h 606722"/>
              <a:gd name="connsiteX37" fmla="*/ 191132 w 570990"/>
              <a:gd name="connsiteY37" fmla="*/ 115348 h 606722"/>
              <a:gd name="connsiteX38" fmla="*/ 488488 w 570990"/>
              <a:gd name="connsiteY38" fmla="*/ 115233 h 606722"/>
              <a:gd name="connsiteX39" fmla="*/ 488755 w 570990"/>
              <a:gd name="connsiteY39" fmla="*/ 115766 h 606722"/>
              <a:gd name="connsiteX40" fmla="*/ 512962 w 570990"/>
              <a:gd name="connsiteY40" fmla="*/ 115766 h 606722"/>
              <a:gd name="connsiteX41" fmla="*/ 570100 w 570990"/>
              <a:gd name="connsiteY41" fmla="*/ 172470 h 606722"/>
              <a:gd name="connsiteX42" fmla="*/ 570990 w 570990"/>
              <a:gd name="connsiteY42" fmla="*/ 349512 h 606722"/>
              <a:gd name="connsiteX43" fmla="*/ 546960 w 570990"/>
              <a:gd name="connsiteY43" fmla="*/ 373687 h 606722"/>
              <a:gd name="connsiteX44" fmla="*/ 546871 w 570990"/>
              <a:gd name="connsiteY44" fmla="*/ 373687 h 606722"/>
              <a:gd name="connsiteX45" fmla="*/ 522752 w 570990"/>
              <a:gd name="connsiteY45" fmla="*/ 349779 h 606722"/>
              <a:gd name="connsiteX46" fmla="*/ 521862 w 570990"/>
              <a:gd name="connsiteY46" fmla="*/ 172736 h 606722"/>
              <a:gd name="connsiteX47" fmla="*/ 521862 w 570990"/>
              <a:gd name="connsiteY47" fmla="*/ 172381 h 606722"/>
              <a:gd name="connsiteX48" fmla="*/ 516789 w 570990"/>
              <a:gd name="connsiteY48" fmla="*/ 167315 h 606722"/>
              <a:gd name="connsiteX49" fmla="*/ 511716 w 570990"/>
              <a:gd name="connsiteY49" fmla="*/ 172381 h 606722"/>
              <a:gd name="connsiteX50" fmla="*/ 512250 w 570990"/>
              <a:gd name="connsiteY50" fmla="*/ 577748 h 606722"/>
              <a:gd name="connsiteX51" fmla="*/ 483326 w 570990"/>
              <a:gd name="connsiteY51" fmla="*/ 606722 h 606722"/>
              <a:gd name="connsiteX52" fmla="*/ 454312 w 570990"/>
              <a:gd name="connsiteY52" fmla="*/ 577748 h 606722"/>
              <a:gd name="connsiteX53" fmla="*/ 454312 w 570990"/>
              <a:gd name="connsiteY53" fmla="*/ 346668 h 606722"/>
              <a:gd name="connsiteX54" fmla="*/ 441852 w 570990"/>
              <a:gd name="connsiteY54" fmla="*/ 346668 h 606722"/>
              <a:gd name="connsiteX55" fmla="*/ 441852 w 570990"/>
              <a:gd name="connsiteY55" fmla="*/ 577748 h 606722"/>
              <a:gd name="connsiteX56" fmla="*/ 412927 w 570990"/>
              <a:gd name="connsiteY56" fmla="*/ 606722 h 606722"/>
              <a:gd name="connsiteX57" fmla="*/ 383914 w 570990"/>
              <a:gd name="connsiteY57" fmla="*/ 577748 h 606722"/>
              <a:gd name="connsiteX58" fmla="*/ 383914 w 570990"/>
              <a:gd name="connsiteY58" fmla="*/ 172736 h 606722"/>
              <a:gd name="connsiteX59" fmla="*/ 379286 w 570990"/>
              <a:gd name="connsiteY59" fmla="*/ 168115 h 606722"/>
              <a:gd name="connsiteX60" fmla="*/ 374658 w 570990"/>
              <a:gd name="connsiteY60" fmla="*/ 172736 h 606722"/>
              <a:gd name="connsiteX61" fmla="*/ 373768 w 570990"/>
              <a:gd name="connsiteY61" fmla="*/ 349779 h 606722"/>
              <a:gd name="connsiteX62" fmla="*/ 349560 w 570990"/>
              <a:gd name="connsiteY62" fmla="*/ 373687 h 606722"/>
              <a:gd name="connsiteX63" fmla="*/ 349471 w 570990"/>
              <a:gd name="connsiteY63" fmla="*/ 373687 h 606722"/>
              <a:gd name="connsiteX64" fmla="*/ 325441 w 570990"/>
              <a:gd name="connsiteY64" fmla="*/ 349512 h 606722"/>
              <a:gd name="connsiteX65" fmla="*/ 326331 w 570990"/>
              <a:gd name="connsiteY65" fmla="*/ 172470 h 606722"/>
              <a:gd name="connsiteX66" fmla="*/ 383469 w 570990"/>
              <a:gd name="connsiteY66" fmla="*/ 115766 h 606722"/>
              <a:gd name="connsiteX67" fmla="*/ 407943 w 570990"/>
              <a:gd name="connsiteY67" fmla="*/ 115766 h 606722"/>
              <a:gd name="connsiteX68" fmla="*/ 437580 w 570990"/>
              <a:gd name="connsiteY68" fmla="*/ 193800 h 606722"/>
              <a:gd name="connsiteX69" fmla="*/ 431439 w 570990"/>
              <a:gd name="connsiteY69" fmla="*/ 160560 h 606722"/>
              <a:gd name="connsiteX70" fmla="*/ 432418 w 570990"/>
              <a:gd name="connsiteY70" fmla="*/ 153806 h 606722"/>
              <a:gd name="connsiteX71" fmla="*/ 442119 w 570990"/>
              <a:gd name="connsiteY71" fmla="*/ 136208 h 606722"/>
              <a:gd name="connsiteX72" fmla="*/ 433575 w 570990"/>
              <a:gd name="connsiteY72" fmla="*/ 120566 h 606722"/>
              <a:gd name="connsiteX73" fmla="*/ 436601 w 570990"/>
              <a:gd name="connsiteY73" fmla="*/ 115322 h 606722"/>
              <a:gd name="connsiteX74" fmla="*/ 460275 w 570990"/>
              <a:gd name="connsiteY74" fmla="*/ 115322 h 606722"/>
              <a:gd name="connsiteX75" fmla="*/ 463301 w 570990"/>
              <a:gd name="connsiteY75" fmla="*/ 120566 h 606722"/>
              <a:gd name="connsiteX76" fmla="*/ 454668 w 570990"/>
              <a:gd name="connsiteY76" fmla="*/ 136208 h 606722"/>
              <a:gd name="connsiteX77" fmla="*/ 464369 w 570990"/>
              <a:gd name="connsiteY77" fmla="*/ 153806 h 606722"/>
              <a:gd name="connsiteX78" fmla="*/ 465437 w 570990"/>
              <a:gd name="connsiteY78" fmla="*/ 160649 h 606722"/>
              <a:gd name="connsiteX79" fmla="*/ 458317 w 570990"/>
              <a:gd name="connsiteY79" fmla="*/ 193800 h 606722"/>
              <a:gd name="connsiteX80" fmla="*/ 488488 w 570990"/>
              <a:gd name="connsiteY80" fmla="*/ 115233 h 606722"/>
              <a:gd name="connsiteX81" fmla="*/ 448436 w 570990"/>
              <a:gd name="connsiteY81" fmla="*/ 0 h 606722"/>
              <a:gd name="connsiteX82" fmla="*/ 498467 w 570990"/>
              <a:gd name="connsiteY82" fmla="*/ 49961 h 606722"/>
              <a:gd name="connsiteX83" fmla="*/ 448436 w 570990"/>
              <a:gd name="connsiteY83" fmla="*/ 99921 h 606722"/>
              <a:gd name="connsiteX84" fmla="*/ 398405 w 570990"/>
              <a:gd name="connsiteY84" fmla="*/ 49961 h 606722"/>
              <a:gd name="connsiteX85" fmla="*/ 448436 w 570990"/>
              <a:gd name="connsiteY85" fmla="*/ 0 h 606722"/>
              <a:gd name="connsiteX86" fmla="*/ 202940 w 570990"/>
              <a:gd name="connsiteY86" fmla="*/ 0 h 606722"/>
              <a:gd name="connsiteX87" fmla="*/ 252901 w 570990"/>
              <a:gd name="connsiteY87" fmla="*/ 49961 h 606722"/>
              <a:gd name="connsiteX88" fmla="*/ 202940 w 570990"/>
              <a:gd name="connsiteY88" fmla="*/ 99922 h 606722"/>
              <a:gd name="connsiteX89" fmla="*/ 152979 w 570990"/>
              <a:gd name="connsiteY89" fmla="*/ 49961 h 606722"/>
              <a:gd name="connsiteX90" fmla="*/ 202940 w 570990"/>
              <a:gd name="connsiteY9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70990" h="606722">
                <a:moveTo>
                  <a:pt x="191132" y="115348"/>
                </a:moveTo>
                <a:lnTo>
                  <a:pt x="214718" y="115348"/>
                </a:lnTo>
                <a:cubicBezTo>
                  <a:pt x="217389" y="115348"/>
                  <a:pt x="219080" y="118281"/>
                  <a:pt x="217834" y="120592"/>
                </a:cubicBezTo>
                <a:lnTo>
                  <a:pt x="209200" y="136233"/>
                </a:lnTo>
                <a:lnTo>
                  <a:pt x="218902" y="153830"/>
                </a:lnTo>
                <a:cubicBezTo>
                  <a:pt x="220059" y="155874"/>
                  <a:pt x="220415" y="158273"/>
                  <a:pt x="219881" y="160673"/>
                </a:cubicBezTo>
                <a:lnTo>
                  <a:pt x="212849" y="193822"/>
                </a:lnTo>
                <a:cubicBezTo>
                  <a:pt x="216232" y="184935"/>
                  <a:pt x="239640" y="124058"/>
                  <a:pt x="242755" y="115793"/>
                </a:cubicBezTo>
                <a:lnTo>
                  <a:pt x="255749" y="115793"/>
                </a:lnTo>
                <a:cubicBezTo>
                  <a:pt x="268655" y="115793"/>
                  <a:pt x="281205" y="119970"/>
                  <a:pt x="291440" y="127790"/>
                </a:cubicBezTo>
                <a:lnTo>
                  <a:pt x="309775" y="141743"/>
                </a:lnTo>
                <a:cubicBezTo>
                  <a:pt x="305770" y="151164"/>
                  <a:pt x="303456" y="161562"/>
                  <a:pt x="303456" y="172404"/>
                </a:cubicBezTo>
                <a:lnTo>
                  <a:pt x="303278" y="197466"/>
                </a:lnTo>
                <a:lnTo>
                  <a:pt x="266252" y="166627"/>
                </a:lnTo>
                <a:cubicBezTo>
                  <a:pt x="266252" y="341972"/>
                  <a:pt x="266786" y="374499"/>
                  <a:pt x="266786" y="577750"/>
                </a:cubicBezTo>
                <a:cubicBezTo>
                  <a:pt x="266786" y="593747"/>
                  <a:pt x="253791" y="606722"/>
                  <a:pt x="237771" y="606722"/>
                </a:cubicBezTo>
                <a:cubicBezTo>
                  <a:pt x="221839" y="606722"/>
                  <a:pt x="208844" y="593747"/>
                  <a:pt x="208844" y="577750"/>
                </a:cubicBezTo>
                <a:lnTo>
                  <a:pt x="208844" y="346682"/>
                </a:lnTo>
                <a:lnTo>
                  <a:pt x="196384" y="346682"/>
                </a:lnTo>
                <a:lnTo>
                  <a:pt x="196384" y="577750"/>
                </a:lnTo>
                <a:cubicBezTo>
                  <a:pt x="196384" y="593747"/>
                  <a:pt x="183389" y="606722"/>
                  <a:pt x="167368" y="606722"/>
                </a:cubicBezTo>
                <a:cubicBezTo>
                  <a:pt x="151436" y="606722"/>
                  <a:pt x="138442" y="593747"/>
                  <a:pt x="138442" y="577750"/>
                </a:cubicBezTo>
                <a:lnTo>
                  <a:pt x="138442" y="166627"/>
                </a:lnTo>
                <a:cubicBezTo>
                  <a:pt x="138442" y="166627"/>
                  <a:pt x="122599" y="190001"/>
                  <a:pt x="100615" y="230971"/>
                </a:cubicBezTo>
                <a:cubicBezTo>
                  <a:pt x="92160" y="246701"/>
                  <a:pt x="69998" y="248123"/>
                  <a:pt x="59673" y="233459"/>
                </a:cubicBezTo>
                <a:lnTo>
                  <a:pt x="4401" y="155430"/>
                </a:lnTo>
                <a:cubicBezTo>
                  <a:pt x="-3253" y="144498"/>
                  <a:pt x="-672" y="129479"/>
                  <a:pt x="10187" y="121836"/>
                </a:cubicBezTo>
                <a:cubicBezTo>
                  <a:pt x="21134" y="114104"/>
                  <a:pt x="36176" y="116770"/>
                  <a:pt x="43830" y="127613"/>
                </a:cubicBezTo>
                <a:lnTo>
                  <a:pt x="76584" y="173826"/>
                </a:lnTo>
                <a:lnTo>
                  <a:pt x="93228" y="142899"/>
                </a:lnTo>
                <a:cubicBezTo>
                  <a:pt x="102306" y="126191"/>
                  <a:pt x="119662" y="115793"/>
                  <a:pt x="138709" y="115793"/>
                </a:cubicBezTo>
                <a:lnTo>
                  <a:pt x="162473" y="115793"/>
                </a:lnTo>
                <a:cubicBezTo>
                  <a:pt x="165766" y="124324"/>
                  <a:pt x="188907" y="185824"/>
                  <a:pt x="192022" y="193822"/>
                </a:cubicBezTo>
                <a:lnTo>
                  <a:pt x="185881" y="160584"/>
                </a:lnTo>
                <a:cubicBezTo>
                  <a:pt x="185436" y="158273"/>
                  <a:pt x="185792" y="155874"/>
                  <a:pt x="186949" y="153830"/>
                </a:cubicBezTo>
                <a:lnTo>
                  <a:pt x="196651" y="136233"/>
                </a:lnTo>
                <a:lnTo>
                  <a:pt x="188017" y="120592"/>
                </a:lnTo>
                <a:cubicBezTo>
                  <a:pt x="186771" y="118192"/>
                  <a:pt x="188462" y="115348"/>
                  <a:pt x="191132" y="115348"/>
                </a:cubicBezTo>
                <a:close/>
                <a:moveTo>
                  <a:pt x="488488" y="115233"/>
                </a:moveTo>
                <a:cubicBezTo>
                  <a:pt x="488577" y="115411"/>
                  <a:pt x="488666" y="115589"/>
                  <a:pt x="488755" y="115766"/>
                </a:cubicBezTo>
                <a:lnTo>
                  <a:pt x="512962" y="115766"/>
                </a:lnTo>
                <a:cubicBezTo>
                  <a:pt x="544290" y="115766"/>
                  <a:pt x="569922" y="141185"/>
                  <a:pt x="570100" y="172470"/>
                </a:cubicBezTo>
                <a:lnTo>
                  <a:pt x="570990" y="349512"/>
                </a:lnTo>
                <a:cubicBezTo>
                  <a:pt x="571079" y="362844"/>
                  <a:pt x="560310" y="373687"/>
                  <a:pt x="546960" y="373687"/>
                </a:cubicBezTo>
                <a:lnTo>
                  <a:pt x="546871" y="373687"/>
                </a:lnTo>
                <a:cubicBezTo>
                  <a:pt x="533610" y="373687"/>
                  <a:pt x="522752" y="363022"/>
                  <a:pt x="522752" y="349779"/>
                </a:cubicBezTo>
                <a:lnTo>
                  <a:pt x="521862" y="172736"/>
                </a:lnTo>
                <a:cubicBezTo>
                  <a:pt x="521862" y="172559"/>
                  <a:pt x="521862" y="172470"/>
                  <a:pt x="521862" y="172381"/>
                </a:cubicBezTo>
                <a:cubicBezTo>
                  <a:pt x="521862" y="169537"/>
                  <a:pt x="519548" y="167315"/>
                  <a:pt x="516789" y="167315"/>
                </a:cubicBezTo>
                <a:cubicBezTo>
                  <a:pt x="514030" y="167315"/>
                  <a:pt x="511716" y="169537"/>
                  <a:pt x="511716" y="172381"/>
                </a:cubicBezTo>
                <a:cubicBezTo>
                  <a:pt x="511716" y="414570"/>
                  <a:pt x="512250" y="195133"/>
                  <a:pt x="512250" y="577748"/>
                </a:cubicBezTo>
                <a:cubicBezTo>
                  <a:pt x="512250" y="593746"/>
                  <a:pt x="499257" y="606722"/>
                  <a:pt x="483326" y="606722"/>
                </a:cubicBezTo>
                <a:cubicBezTo>
                  <a:pt x="467306" y="606722"/>
                  <a:pt x="454312" y="593746"/>
                  <a:pt x="454312" y="577748"/>
                </a:cubicBezTo>
                <a:lnTo>
                  <a:pt x="454312" y="346668"/>
                </a:lnTo>
                <a:lnTo>
                  <a:pt x="441852" y="346668"/>
                </a:lnTo>
                <a:lnTo>
                  <a:pt x="441852" y="577748"/>
                </a:lnTo>
                <a:cubicBezTo>
                  <a:pt x="441852" y="593746"/>
                  <a:pt x="428858" y="606722"/>
                  <a:pt x="412927" y="606722"/>
                </a:cubicBezTo>
                <a:cubicBezTo>
                  <a:pt x="396907" y="606722"/>
                  <a:pt x="383914" y="593746"/>
                  <a:pt x="383914" y="577748"/>
                </a:cubicBezTo>
                <a:cubicBezTo>
                  <a:pt x="383914" y="566283"/>
                  <a:pt x="383914" y="231662"/>
                  <a:pt x="383914" y="172736"/>
                </a:cubicBezTo>
                <a:cubicBezTo>
                  <a:pt x="383914" y="170159"/>
                  <a:pt x="381867" y="168115"/>
                  <a:pt x="379286" y="168115"/>
                </a:cubicBezTo>
                <a:cubicBezTo>
                  <a:pt x="376705" y="168115"/>
                  <a:pt x="374658" y="170159"/>
                  <a:pt x="374658" y="172736"/>
                </a:cubicBezTo>
                <a:lnTo>
                  <a:pt x="373768" y="349779"/>
                </a:lnTo>
                <a:cubicBezTo>
                  <a:pt x="373679" y="363022"/>
                  <a:pt x="362910" y="373687"/>
                  <a:pt x="349560" y="373687"/>
                </a:cubicBezTo>
                <a:lnTo>
                  <a:pt x="349471" y="373687"/>
                </a:lnTo>
                <a:cubicBezTo>
                  <a:pt x="336121" y="373687"/>
                  <a:pt x="325441" y="362844"/>
                  <a:pt x="325441" y="349512"/>
                </a:cubicBezTo>
                <a:lnTo>
                  <a:pt x="326331" y="172470"/>
                </a:lnTo>
                <a:cubicBezTo>
                  <a:pt x="326509" y="141185"/>
                  <a:pt x="352141" y="115766"/>
                  <a:pt x="383469" y="115766"/>
                </a:cubicBezTo>
                <a:lnTo>
                  <a:pt x="407943" y="115766"/>
                </a:lnTo>
                <a:cubicBezTo>
                  <a:pt x="411325" y="124299"/>
                  <a:pt x="434376" y="185535"/>
                  <a:pt x="437580" y="193800"/>
                </a:cubicBezTo>
                <a:lnTo>
                  <a:pt x="431439" y="160560"/>
                </a:lnTo>
                <a:cubicBezTo>
                  <a:pt x="430905" y="158249"/>
                  <a:pt x="431350" y="155850"/>
                  <a:pt x="432418" y="153806"/>
                </a:cubicBezTo>
                <a:lnTo>
                  <a:pt x="442119" y="136208"/>
                </a:lnTo>
                <a:lnTo>
                  <a:pt x="433575" y="120566"/>
                </a:lnTo>
                <a:cubicBezTo>
                  <a:pt x="432240" y="118166"/>
                  <a:pt x="433931" y="115322"/>
                  <a:pt x="436601" y="115322"/>
                </a:cubicBezTo>
                <a:lnTo>
                  <a:pt x="460275" y="115322"/>
                </a:lnTo>
                <a:cubicBezTo>
                  <a:pt x="462945" y="115322"/>
                  <a:pt x="464636" y="118255"/>
                  <a:pt x="463301" y="120566"/>
                </a:cubicBezTo>
                <a:lnTo>
                  <a:pt x="454668" y="136208"/>
                </a:lnTo>
                <a:lnTo>
                  <a:pt x="464369" y="153806"/>
                </a:lnTo>
                <a:cubicBezTo>
                  <a:pt x="465526" y="155850"/>
                  <a:pt x="465882" y="158249"/>
                  <a:pt x="465437" y="160649"/>
                </a:cubicBezTo>
                <a:lnTo>
                  <a:pt x="458317" y="193800"/>
                </a:lnTo>
                <a:cubicBezTo>
                  <a:pt x="481902" y="132297"/>
                  <a:pt x="486619" y="120121"/>
                  <a:pt x="488488" y="115233"/>
                </a:cubicBezTo>
                <a:close/>
                <a:moveTo>
                  <a:pt x="448436" y="0"/>
                </a:moveTo>
                <a:cubicBezTo>
                  <a:pt x="476033" y="0"/>
                  <a:pt x="498467" y="22402"/>
                  <a:pt x="498467" y="49961"/>
                </a:cubicBezTo>
                <a:cubicBezTo>
                  <a:pt x="498467" y="77786"/>
                  <a:pt x="475766" y="99921"/>
                  <a:pt x="448436" y="99921"/>
                </a:cubicBezTo>
                <a:cubicBezTo>
                  <a:pt x="420928" y="99921"/>
                  <a:pt x="398405" y="77608"/>
                  <a:pt x="398405" y="49961"/>
                </a:cubicBezTo>
                <a:cubicBezTo>
                  <a:pt x="398405" y="22402"/>
                  <a:pt x="420839" y="0"/>
                  <a:pt x="448436" y="0"/>
                </a:cubicBezTo>
                <a:close/>
                <a:moveTo>
                  <a:pt x="202940" y="0"/>
                </a:moveTo>
                <a:cubicBezTo>
                  <a:pt x="230533" y="0"/>
                  <a:pt x="252901" y="22368"/>
                  <a:pt x="252901" y="49961"/>
                </a:cubicBezTo>
                <a:cubicBezTo>
                  <a:pt x="252901" y="77554"/>
                  <a:pt x="230533" y="99922"/>
                  <a:pt x="202940" y="99922"/>
                </a:cubicBezTo>
                <a:cubicBezTo>
                  <a:pt x="175347" y="99922"/>
                  <a:pt x="152979" y="77554"/>
                  <a:pt x="152979" y="49961"/>
                </a:cubicBezTo>
                <a:cubicBezTo>
                  <a:pt x="152979" y="22368"/>
                  <a:pt x="175347" y="0"/>
                  <a:pt x="202940" y="0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32140" y="3980263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8832140" y="5091912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0842320" y="6066780"/>
            <a:ext cx="684463" cy="136781"/>
            <a:chOff x="9702495" y="6066780"/>
            <a:chExt cx="684463" cy="136781"/>
          </a:xfrm>
        </p:grpSpPr>
        <p:grpSp>
          <p:nvGrpSpPr>
            <p:cNvPr id="38" name="组合 37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36" name="任意多边形 35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40" name="任意多边形 39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43" name="任意多边形 42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510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10676" y="347557"/>
            <a:ext cx="22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8455" y="463832"/>
            <a:ext cx="684463" cy="136781"/>
            <a:chOff x="9702495" y="6066780"/>
            <a:chExt cx="684463" cy="136781"/>
          </a:xfrm>
        </p:grpSpPr>
        <p:grpSp>
          <p:nvGrpSpPr>
            <p:cNvPr id="6" name="组合 5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13" name="任意多边形 12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11" name="任意多边形 1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9" name="任意多边形 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250467" y="463832"/>
            <a:ext cx="684463" cy="136781"/>
            <a:chOff x="9702495" y="6066780"/>
            <a:chExt cx="684463" cy="136781"/>
          </a:xfrm>
        </p:grpSpPr>
        <p:grpSp>
          <p:nvGrpSpPr>
            <p:cNvPr id="16" name="组合 15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23" name="任意多边形 22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21" name="任意多边形 2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19" name="任意多边形 1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圆角矩形 1"/>
          <p:cNvSpPr/>
          <p:nvPr/>
        </p:nvSpPr>
        <p:spPr>
          <a:xfrm>
            <a:off x="759417" y="1193369"/>
            <a:ext cx="2479729" cy="3456123"/>
          </a:xfrm>
          <a:prstGeom prst="roundRect">
            <a:avLst>
              <a:gd name="adj" fmla="val 11399"/>
            </a:avLst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59417" y="4781227"/>
            <a:ext cx="2479729" cy="1537239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0800000">
            <a:off x="3444560" y="2862343"/>
            <a:ext cx="2479729" cy="3456123"/>
          </a:xfrm>
          <a:prstGeom prst="roundRect">
            <a:avLst>
              <a:gd name="adj" fmla="val 11399"/>
            </a:avLst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0800000">
            <a:off x="3444560" y="1193369"/>
            <a:ext cx="2479729" cy="1537239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129702" y="1193369"/>
            <a:ext cx="2479729" cy="3456123"/>
          </a:xfrm>
          <a:prstGeom prst="roundRect">
            <a:avLst>
              <a:gd name="adj" fmla="val 11399"/>
            </a:avLst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129702" y="4781227"/>
            <a:ext cx="2479729" cy="1537239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814844" y="1193369"/>
            <a:ext cx="2479729" cy="5125097"/>
          </a:xfrm>
          <a:prstGeom prst="roundRect">
            <a:avLst>
              <a:gd name="adj" fmla="val 11399"/>
            </a:avLst>
          </a:prstGeom>
          <a:solidFill>
            <a:srgbClr val="292A38"/>
          </a:solidFill>
          <a:ln>
            <a:noFill/>
          </a:ln>
          <a:effectLst>
            <a:outerShdw blurRad="139700" dist="1016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759417" y="1193369"/>
            <a:ext cx="2479729" cy="3456123"/>
          </a:xfrm>
          <a:prstGeom prst="roundRect">
            <a:avLst>
              <a:gd name="adj" fmla="val 11399"/>
            </a:avLst>
          </a:prstGeom>
          <a:blipFill dpi="0" rotWithShape="0">
            <a:blip r:embed="rId3"/>
            <a:srcRect/>
            <a:stretch>
              <a:fillRect l="-55222" r="-54660"/>
            </a:stretch>
          </a:blip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59417" y="4781227"/>
            <a:ext cx="2479729" cy="1537239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10800000">
            <a:off x="3444560" y="2862343"/>
            <a:ext cx="2479729" cy="3456123"/>
          </a:xfrm>
          <a:prstGeom prst="roundRect">
            <a:avLst>
              <a:gd name="adj" fmla="val 11399"/>
            </a:avLst>
          </a:prstGeom>
          <a:blipFill dpi="0" rotWithShape="0">
            <a:blip r:embed="rId3"/>
            <a:srcRect/>
            <a:stretch>
              <a:fillRect l="-55222" r="-54660"/>
            </a:stretch>
          </a:blip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 rot="10800000">
            <a:off x="3444560" y="1193369"/>
            <a:ext cx="2479729" cy="1537239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6129702" y="1193369"/>
            <a:ext cx="2479729" cy="3456123"/>
          </a:xfrm>
          <a:prstGeom prst="roundRect">
            <a:avLst>
              <a:gd name="adj" fmla="val 11399"/>
            </a:avLst>
          </a:prstGeom>
          <a:blipFill dpi="0" rotWithShape="0">
            <a:blip r:embed="rId3"/>
            <a:srcRect/>
            <a:stretch>
              <a:fillRect l="-55222" r="-54660"/>
            </a:stretch>
          </a:blip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129702" y="4781227"/>
            <a:ext cx="2479729" cy="1537239"/>
          </a:xfrm>
          <a:prstGeom prst="roundRect">
            <a:avLst/>
          </a:pr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8814844" y="1193369"/>
            <a:ext cx="2479729" cy="5125097"/>
          </a:xfrm>
          <a:prstGeom prst="roundRect">
            <a:avLst>
              <a:gd name="adj" fmla="val 11399"/>
            </a:avLst>
          </a:prstGeom>
          <a:solidFill>
            <a:srgbClr val="292A38"/>
          </a:solidFill>
          <a:ln>
            <a:noFill/>
          </a:ln>
          <a:effectLst>
            <a:outerShdw blurRad="177800" dist="1397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8974816" y="1333500"/>
            <a:ext cx="2159784" cy="4819435"/>
          </a:xfrm>
          <a:prstGeom prst="roundRect">
            <a:avLst>
              <a:gd name="adj" fmla="val 11399"/>
            </a:avLst>
          </a:prstGeom>
          <a:gradFill>
            <a:gsLst>
              <a:gs pos="50000">
                <a:srgbClr val="21222C"/>
              </a:gs>
              <a:gs pos="0">
                <a:schemeClr val="tx1"/>
              </a:gs>
              <a:gs pos="100000">
                <a:srgbClr val="3A3B4D"/>
              </a:gs>
            </a:gsLst>
            <a:lin ang="2700000" scaled="1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158936" y="5011877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79" y="5381209"/>
            <a:ext cx="2220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887621" y="147864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17964" y="1847972"/>
            <a:ext cx="2220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516801" y="5011877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47144" y="5381209"/>
            <a:ext cx="2220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9244473" y="2124971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74816" y="2494303"/>
            <a:ext cx="2220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54" name="money-bag-of-black-circular-shape-with-dollars-sign_39907"/>
          <p:cNvSpPr>
            <a:spLocks noChangeAspect="1"/>
          </p:cNvSpPr>
          <p:nvPr/>
        </p:nvSpPr>
        <p:spPr bwMode="auto">
          <a:xfrm>
            <a:off x="9817127" y="3465576"/>
            <a:ext cx="535379" cy="535379"/>
          </a:xfrm>
          <a:custGeom>
            <a:avLst/>
            <a:gdLst>
              <a:gd name="T0" fmla="*/ 5275 w 11200"/>
              <a:gd name="T1" fmla="*/ 9808 h 11200"/>
              <a:gd name="T2" fmla="*/ 3854 w 11200"/>
              <a:gd name="T3" fmla="*/ 8522 h 11200"/>
              <a:gd name="T4" fmla="*/ 2456 w 11200"/>
              <a:gd name="T5" fmla="*/ 9345 h 11200"/>
              <a:gd name="T6" fmla="*/ 5012 w 11200"/>
              <a:gd name="T7" fmla="*/ 10465 h 11200"/>
              <a:gd name="T8" fmla="*/ 2900 w 11200"/>
              <a:gd name="T9" fmla="*/ 5950 h 11200"/>
              <a:gd name="T10" fmla="*/ 5275 w 11200"/>
              <a:gd name="T11" fmla="*/ 7510 h 11200"/>
              <a:gd name="T12" fmla="*/ 2900 w 11200"/>
              <a:gd name="T13" fmla="*/ 5950 h 11200"/>
              <a:gd name="T14" fmla="*/ 712 w 11200"/>
              <a:gd name="T15" fmla="*/ 5950 h 11200"/>
              <a:gd name="T16" fmla="*/ 2841 w 11200"/>
              <a:gd name="T17" fmla="*/ 8228 h 11200"/>
              <a:gd name="T18" fmla="*/ 7772 w 11200"/>
              <a:gd name="T19" fmla="*/ 7935 h 11200"/>
              <a:gd name="T20" fmla="*/ 5963 w 11200"/>
              <a:gd name="T21" fmla="*/ 5950 h 11200"/>
              <a:gd name="T22" fmla="*/ 7772 w 11200"/>
              <a:gd name="T23" fmla="*/ 7935 h 11200"/>
              <a:gd name="T24" fmla="*/ 9260 w 11200"/>
              <a:gd name="T25" fmla="*/ 8858 h 11200"/>
              <a:gd name="T26" fmla="*/ 9052 w 11200"/>
              <a:gd name="T27" fmla="*/ 5950 h 11200"/>
              <a:gd name="T28" fmla="*/ 5963 w 11200"/>
              <a:gd name="T29" fmla="*/ 9815 h 11200"/>
              <a:gd name="T30" fmla="*/ 5963 w 11200"/>
              <a:gd name="T31" fmla="*/ 8213 h 11200"/>
              <a:gd name="T32" fmla="*/ 6251 w 11200"/>
              <a:gd name="T33" fmla="*/ 10457 h 11200"/>
              <a:gd name="T34" fmla="*/ 8754 w 11200"/>
              <a:gd name="T35" fmla="*/ 9345 h 11200"/>
              <a:gd name="T36" fmla="*/ 6251 w 11200"/>
              <a:gd name="T37" fmla="*/ 10457 h 11200"/>
              <a:gd name="T38" fmla="*/ 2900 w 11200"/>
              <a:gd name="T39" fmla="*/ 5250 h 11200"/>
              <a:gd name="T40" fmla="*/ 5275 w 11200"/>
              <a:gd name="T41" fmla="*/ 3686 h 11200"/>
              <a:gd name="T42" fmla="*/ 2842 w 11200"/>
              <a:gd name="T43" fmla="*/ 2970 h 11200"/>
              <a:gd name="T44" fmla="*/ 712 w 11200"/>
              <a:gd name="T45" fmla="*/ 5250 h 11200"/>
              <a:gd name="T46" fmla="*/ 2842 w 11200"/>
              <a:gd name="T47" fmla="*/ 2970 h 11200"/>
              <a:gd name="T48" fmla="*/ 3856 w 11200"/>
              <a:gd name="T49" fmla="*/ 2675 h 11200"/>
              <a:gd name="T50" fmla="*/ 5275 w 11200"/>
              <a:gd name="T51" fmla="*/ 1392 h 11200"/>
              <a:gd name="T52" fmla="*/ 2446 w 11200"/>
              <a:gd name="T53" fmla="*/ 1850 h 11200"/>
              <a:gd name="T54" fmla="*/ 3210 w 11200"/>
              <a:gd name="T55" fmla="*/ 2373 h 11200"/>
              <a:gd name="T56" fmla="*/ 7384 w 11200"/>
              <a:gd name="T57" fmla="*/ 2661 h 11200"/>
              <a:gd name="T58" fmla="*/ 5963 w 11200"/>
              <a:gd name="T59" fmla="*/ 2982 h 11200"/>
              <a:gd name="T60" fmla="*/ 8026 w 11200"/>
              <a:gd name="T61" fmla="*/ 2354 h 11200"/>
              <a:gd name="T62" fmla="*/ 8754 w 11200"/>
              <a:gd name="T63" fmla="*/ 1850 h 11200"/>
              <a:gd name="T64" fmla="*/ 8026 w 11200"/>
              <a:gd name="T65" fmla="*/ 2354 h 11200"/>
              <a:gd name="T66" fmla="*/ 7769 w 11200"/>
              <a:gd name="T67" fmla="*/ 3260 h 11200"/>
              <a:gd name="T68" fmla="*/ 5963 w 11200"/>
              <a:gd name="T69" fmla="*/ 5250 h 11200"/>
              <a:gd name="T70" fmla="*/ 9052 w 11200"/>
              <a:gd name="T71" fmla="*/ 5250 h 11200"/>
              <a:gd name="T72" fmla="*/ 9256 w 11200"/>
              <a:gd name="T73" fmla="*/ 2338 h 11200"/>
              <a:gd name="T74" fmla="*/ 9052 w 11200"/>
              <a:gd name="T75" fmla="*/ 5250 h 11200"/>
              <a:gd name="T76" fmla="*/ 0 w 11200"/>
              <a:gd name="T77" fmla="*/ 5600 h 11200"/>
              <a:gd name="T78" fmla="*/ 11200 w 11200"/>
              <a:gd name="T79" fmla="*/ 56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200" h="11200">
                <a:moveTo>
                  <a:pt x="3854" y="8522"/>
                </a:moveTo>
                <a:cubicBezTo>
                  <a:pt x="4238" y="9038"/>
                  <a:pt x="4721" y="9476"/>
                  <a:pt x="5275" y="9808"/>
                </a:cubicBezTo>
                <a:lnTo>
                  <a:pt x="5275" y="8211"/>
                </a:lnTo>
                <a:cubicBezTo>
                  <a:pt x="4777" y="8244"/>
                  <a:pt x="4300" y="8351"/>
                  <a:pt x="3854" y="8522"/>
                </a:cubicBezTo>
                <a:close/>
                <a:moveTo>
                  <a:pt x="3209" y="8825"/>
                </a:moveTo>
                <a:cubicBezTo>
                  <a:pt x="2942" y="8975"/>
                  <a:pt x="2690" y="9149"/>
                  <a:pt x="2456" y="9345"/>
                </a:cubicBezTo>
                <a:lnTo>
                  <a:pt x="2440" y="9345"/>
                </a:lnTo>
                <a:cubicBezTo>
                  <a:pt x="3153" y="9947"/>
                  <a:pt x="4039" y="10349"/>
                  <a:pt x="5012" y="10465"/>
                </a:cubicBezTo>
                <a:cubicBezTo>
                  <a:pt x="4298" y="10057"/>
                  <a:pt x="3681" y="9495"/>
                  <a:pt x="3209" y="8825"/>
                </a:cubicBezTo>
                <a:close/>
                <a:moveTo>
                  <a:pt x="2900" y="5950"/>
                </a:moveTo>
                <a:cubicBezTo>
                  <a:pt x="2950" y="6659"/>
                  <a:pt x="3151" y="7327"/>
                  <a:pt x="3471" y="7921"/>
                </a:cubicBezTo>
                <a:cubicBezTo>
                  <a:pt x="4032" y="7689"/>
                  <a:pt x="4639" y="7546"/>
                  <a:pt x="5275" y="7510"/>
                </a:cubicBezTo>
                <a:lnTo>
                  <a:pt x="5275" y="5950"/>
                </a:lnTo>
                <a:lnTo>
                  <a:pt x="2900" y="5950"/>
                </a:lnTo>
                <a:close/>
                <a:moveTo>
                  <a:pt x="2198" y="5950"/>
                </a:moveTo>
                <a:lnTo>
                  <a:pt x="712" y="5950"/>
                </a:lnTo>
                <a:cubicBezTo>
                  <a:pt x="791" y="7065"/>
                  <a:pt x="1243" y="8077"/>
                  <a:pt x="1944" y="8862"/>
                </a:cubicBezTo>
                <a:cubicBezTo>
                  <a:pt x="2222" y="8622"/>
                  <a:pt x="2522" y="8410"/>
                  <a:pt x="2841" y="8228"/>
                </a:cubicBezTo>
                <a:cubicBezTo>
                  <a:pt x="2476" y="7542"/>
                  <a:pt x="2249" y="6770"/>
                  <a:pt x="2198" y="5950"/>
                </a:cubicBezTo>
                <a:close/>
                <a:moveTo>
                  <a:pt x="7772" y="7935"/>
                </a:moveTo>
                <a:cubicBezTo>
                  <a:pt x="8096" y="7337"/>
                  <a:pt x="8300" y="6665"/>
                  <a:pt x="8350" y="5950"/>
                </a:cubicBezTo>
                <a:lnTo>
                  <a:pt x="5963" y="5950"/>
                </a:lnTo>
                <a:lnTo>
                  <a:pt x="5963" y="7511"/>
                </a:lnTo>
                <a:cubicBezTo>
                  <a:pt x="6600" y="7551"/>
                  <a:pt x="7209" y="7698"/>
                  <a:pt x="7772" y="7935"/>
                </a:cubicBezTo>
                <a:close/>
                <a:moveTo>
                  <a:pt x="8399" y="8246"/>
                </a:moveTo>
                <a:cubicBezTo>
                  <a:pt x="8705" y="8422"/>
                  <a:pt x="8993" y="8627"/>
                  <a:pt x="9260" y="8858"/>
                </a:cubicBezTo>
                <a:cubicBezTo>
                  <a:pt x="9959" y="8073"/>
                  <a:pt x="10409" y="7063"/>
                  <a:pt x="10488" y="5950"/>
                </a:cubicBezTo>
                <a:lnTo>
                  <a:pt x="9052" y="5950"/>
                </a:lnTo>
                <a:cubicBezTo>
                  <a:pt x="9001" y="6777"/>
                  <a:pt x="8770" y="7555"/>
                  <a:pt x="8399" y="8246"/>
                </a:cubicBezTo>
                <a:close/>
                <a:moveTo>
                  <a:pt x="5963" y="9815"/>
                </a:moveTo>
                <a:cubicBezTo>
                  <a:pt x="6517" y="9485"/>
                  <a:pt x="7002" y="9049"/>
                  <a:pt x="7387" y="8534"/>
                </a:cubicBezTo>
                <a:cubicBezTo>
                  <a:pt x="6940" y="8360"/>
                  <a:pt x="6462" y="8249"/>
                  <a:pt x="5963" y="8213"/>
                </a:cubicBezTo>
                <a:lnTo>
                  <a:pt x="5963" y="9815"/>
                </a:lnTo>
                <a:close/>
                <a:moveTo>
                  <a:pt x="6251" y="10457"/>
                </a:moveTo>
                <a:cubicBezTo>
                  <a:pt x="7200" y="10331"/>
                  <a:pt x="8063" y="9934"/>
                  <a:pt x="8760" y="9345"/>
                </a:cubicBezTo>
                <a:lnTo>
                  <a:pt x="8754" y="9345"/>
                </a:lnTo>
                <a:cubicBezTo>
                  <a:pt x="8528" y="9156"/>
                  <a:pt x="8286" y="8987"/>
                  <a:pt x="8030" y="8841"/>
                </a:cubicBezTo>
                <a:cubicBezTo>
                  <a:pt x="7561" y="9500"/>
                  <a:pt x="6954" y="10053"/>
                  <a:pt x="6251" y="10457"/>
                </a:cubicBezTo>
                <a:close/>
                <a:moveTo>
                  <a:pt x="3472" y="3277"/>
                </a:moveTo>
                <a:cubicBezTo>
                  <a:pt x="3151" y="3871"/>
                  <a:pt x="2950" y="4540"/>
                  <a:pt x="2900" y="5250"/>
                </a:cubicBezTo>
                <a:lnTo>
                  <a:pt x="5275" y="5250"/>
                </a:lnTo>
                <a:lnTo>
                  <a:pt x="5275" y="3686"/>
                </a:lnTo>
                <a:cubicBezTo>
                  <a:pt x="4640" y="3650"/>
                  <a:pt x="4033" y="3507"/>
                  <a:pt x="3472" y="3277"/>
                </a:cubicBezTo>
                <a:close/>
                <a:moveTo>
                  <a:pt x="2842" y="2970"/>
                </a:moveTo>
                <a:cubicBezTo>
                  <a:pt x="2523" y="2789"/>
                  <a:pt x="2222" y="2577"/>
                  <a:pt x="1944" y="2337"/>
                </a:cubicBezTo>
                <a:cubicBezTo>
                  <a:pt x="1243" y="3122"/>
                  <a:pt x="791" y="4135"/>
                  <a:pt x="712" y="5250"/>
                </a:cubicBezTo>
                <a:lnTo>
                  <a:pt x="2198" y="5250"/>
                </a:lnTo>
                <a:cubicBezTo>
                  <a:pt x="2249" y="4430"/>
                  <a:pt x="2476" y="3657"/>
                  <a:pt x="2842" y="2970"/>
                </a:cubicBezTo>
                <a:close/>
                <a:moveTo>
                  <a:pt x="5275" y="1392"/>
                </a:moveTo>
                <a:cubicBezTo>
                  <a:pt x="4722" y="1723"/>
                  <a:pt x="4239" y="2160"/>
                  <a:pt x="3856" y="2675"/>
                </a:cubicBezTo>
                <a:cubicBezTo>
                  <a:pt x="4301" y="2845"/>
                  <a:pt x="4778" y="2952"/>
                  <a:pt x="5275" y="2985"/>
                </a:cubicBezTo>
                <a:lnTo>
                  <a:pt x="5275" y="1392"/>
                </a:lnTo>
                <a:close/>
                <a:moveTo>
                  <a:pt x="5012" y="735"/>
                </a:moveTo>
                <a:cubicBezTo>
                  <a:pt x="4041" y="851"/>
                  <a:pt x="3157" y="1251"/>
                  <a:pt x="2446" y="1850"/>
                </a:cubicBezTo>
                <a:lnTo>
                  <a:pt x="2452" y="1850"/>
                </a:lnTo>
                <a:cubicBezTo>
                  <a:pt x="2688" y="2048"/>
                  <a:pt x="2942" y="2223"/>
                  <a:pt x="3210" y="2373"/>
                </a:cubicBezTo>
                <a:cubicBezTo>
                  <a:pt x="3683" y="1704"/>
                  <a:pt x="4298" y="1143"/>
                  <a:pt x="5012" y="735"/>
                </a:cubicBezTo>
                <a:close/>
                <a:moveTo>
                  <a:pt x="7384" y="2661"/>
                </a:moveTo>
                <a:cubicBezTo>
                  <a:pt x="6999" y="2148"/>
                  <a:pt x="6516" y="1714"/>
                  <a:pt x="5963" y="1385"/>
                </a:cubicBezTo>
                <a:lnTo>
                  <a:pt x="5963" y="2982"/>
                </a:lnTo>
                <a:cubicBezTo>
                  <a:pt x="6461" y="2946"/>
                  <a:pt x="6938" y="2835"/>
                  <a:pt x="7384" y="2661"/>
                </a:cubicBezTo>
                <a:close/>
                <a:moveTo>
                  <a:pt x="8026" y="2354"/>
                </a:moveTo>
                <a:cubicBezTo>
                  <a:pt x="8282" y="2208"/>
                  <a:pt x="8524" y="2039"/>
                  <a:pt x="8750" y="1850"/>
                </a:cubicBezTo>
                <a:lnTo>
                  <a:pt x="8754" y="1850"/>
                </a:lnTo>
                <a:cubicBezTo>
                  <a:pt x="8059" y="1264"/>
                  <a:pt x="7198" y="869"/>
                  <a:pt x="6252" y="743"/>
                </a:cubicBezTo>
                <a:cubicBezTo>
                  <a:pt x="6953" y="1147"/>
                  <a:pt x="7559" y="1698"/>
                  <a:pt x="8026" y="2354"/>
                </a:cubicBezTo>
                <a:close/>
                <a:moveTo>
                  <a:pt x="8350" y="5250"/>
                </a:moveTo>
                <a:cubicBezTo>
                  <a:pt x="8300" y="4533"/>
                  <a:pt x="8095" y="3859"/>
                  <a:pt x="7769" y="3260"/>
                </a:cubicBezTo>
                <a:cubicBezTo>
                  <a:pt x="7208" y="3496"/>
                  <a:pt x="6599" y="3643"/>
                  <a:pt x="5963" y="3684"/>
                </a:cubicBezTo>
                <a:lnTo>
                  <a:pt x="5963" y="5250"/>
                </a:lnTo>
                <a:lnTo>
                  <a:pt x="8350" y="5250"/>
                </a:lnTo>
                <a:close/>
                <a:moveTo>
                  <a:pt x="9052" y="5250"/>
                </a:moveTo>
                <a:lnTo>
                  <a:pt x="10488" y="5250"/>
                </a:lnTo>
                <a:cubicBezTo>
                  <a:pt x="10409" y="4135"/>
                  <a:pt x="9957" y="3123"/>
                  <a:pt x="9256" y="2338"/>
                </a:cubicBezTo>
                <a:cubicBezTo>
                  <a:pt x="8990" y="2568"/>
                  <a:pt x="8702" y="2773"/>
                  <a:pt x="8397" y="2949"/>
                </a:cubicBezTo>
                <a:cubicBezTo>
                  <a:pt x="8769" y="3641"/>
                  <a:pt x="9001" y="4421"/>
                  <a:pt x="9052" y="5250"/>
                </a:cubicBezTo>
                <a:close/>
                <a:moveTo>
                  <a:pt x="5600" y="11200"/>
                </a:moveTo>
                <a:cubicBezTo>
                  <a:pt x="2507" y="11200"/>
                  <a:pt x="0" y="8693"/>
                  <a:pt x="0" y="5600"/>
                </a:cubicBezTo>
                <a:cubicBezTo>
                  <a:pt x="0" y="2507"/>
                  <a:pt x="2507" y="0"/>
                  <a:pt x="5600" y="0"/>
                </a:cubicBezTo>
                <a:cubicBezTo>
                  <a:pt x="8693" y="0"/>
                  <a:pt x="11200" y="2507"/>
                  <a:pt x="11200" y="5600"/>
                </a:cubicBezTo>
                <a:cubicBezTo>
                  <a:pt x="11200" y="8693"/>
                  <a:pt x="8693" y="11200"/>
                  <a:pt x="5600" y="11200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money-bag-of-black-circular-shape-with-dollars-sign_39907"/>
          <p:cNvSpPr>
            <a:spLocks noChangeAspect="1"/>
          </p:cNvSpPr>
          <p:nvPr/>
        </p:nvSpPr>
        <p:spPr bwMode="auto">
          <a:xfrm>
            <a:off x="9817127" y="4582397"/>
            <a:ext cx="535379" cy="535379"/>
          </a:xfrm>
          <a:custGeom>
            <a:avLst/>
            <a:gdLst>
              <a:gd name="T0" fmla="*/ 2125 w 11200"/>
              <a:gd name="T1" fmla="*/ 7342 h 11200"/>
              <a:gd name="T2" fmla="*/ 2475 w 11200"/>
              <a:gd name="T3" fmla="*/ 7663 h 11200"/>
              <a:gd name="T4" fmla="*/ 2125 w 11200"/>
              <a:gd name="T5" fmla="*/ 8098 h 11200"/>
              <a:gd name="T6" fmla="*/ 800 w 11200"/>
              <a:gd name="T7" fmla="*/ 9038 h 11200"/>
              <a:gd name="T8" fmla="*/ 5600 w 11200"/>
              <a:gd name="T9" fmla="*/ 10400 h 11200"/>
              <a:gd name="T10" fmla="*/ 10400 w 11200"/>
              <a:gd name="T11" fmla="*/ 9038 h 11200"/>
              <a:gd name="T12" fmla="*/ 9088 w 11200"/>
              <a:gd name="T13" fmla="*/ 8101 h 11200"/>
              <a:gd name="T14" fmla="*/ 8663 w 11200"/>
              <a:gd name="T15" fmla="*/ 7725 h 11200"/>
              <a:gd name="T16" fmla="*/ 9088 w 11200"/>
              <a:gd name="T17" fmla="*/ 7345 h 11200"/>
              <a:gd name="T18" fmla="*/ 11200 w 11200"/>
              <a:gd name="T19" fmla="*/ 9038 h 11200"/>
              <a:gd name="T20" fmla="*/ 5600 w 11200"/>
              <a:gd name="T21" fmla="*/ 11200 h 11200"/>
              <a:gd name="T22" fmla="*/ 0 w 11200"/>
              <a:gd name="T23" fmla="*/ 9038 h 11200"/>
              <a:gd name="T24" fmla="*/ 2125 w 11200"/>
              <a:gd name="T25" fmla="*/ 7342 h 11200"/>
              <a:gd name="T26" fmla="*/ 5606 w 11200"/>
              <a:gd name="T27" fmla="*/ 9463 h 11200"/>
              <a:gd name="T28" fmla="*/ 2583 w 11200"/>
              <a:gd name="T29" fmla="*/ 6412 h 11200"/>
              <a:gd name="T30" fmla="*/ 1688 w 11200"/>
              <a:gd name="T31" fmla="*/ 3919 h 11200"/>
              <a:gd name="T32" fmla="*/ 5606 w 11200"/>
              <a:gd name="T33" fmla="*/ 0 h 11200"/>
              <a:gd name="T34" fmla="*/ 9525 w 11200"/>
              <a:gd name="T35" fmla="*/ 3919 h 11200"/>
              <a:gd name="T36" fmla="*/ 8628 w 11200"/>
              <a:gd name="T37" fmla="*/ 6414 h 11200"/>
              <a:gd name="T38" fmla="*/ 5606 w 11200"/>
              <a:gd name="T39" fmla="*/ 9463 h 11200"/>
              <a:gd name="T40" fmla="*/ 5606 w 11200"/>
              <a:gd name="T41" fmla="*/ 8288 h 11200"/>
              <a:gd name="T42" fmla="*/ 7508 w 11200"/>
              <a:gd name="T43" fmla="*/ 6391 h 11200"/>
              <a:gd name="T44" fmla="*/ 8725 w 11200"/>
              <a:gd name="T45" fmla="*/ 3919 h 11200"/>
              <a:gd name="T46" fmla="*/ 5606 w 11200"/>
              <a:gd name="T47" fmla="*/ 800 h 11200"/>
              <a:gd name="T48" fmla="*/ 2488 w 11200"/>
              <a:gd name="T49" fmla="*/ 3919 h 11200"/>
              <a:gd name="T50" fmla="*/ 3697 w 11200"/>
              <a:gd name="T51" fmla="*/ 6385 h 11200"/>
              <a:gd name="T52" fmla="*/ 5606 w 11200"/>
              <a:gd name="T53" fmla="*/ 8288 h 11200"/>
              <a:gd name="T54" fmla="*/ 5600 w 11200"/>
              <a:gd name="T55" fmla="*/ 6213 h 11200"/>
              <a:gd name="T56" fmla="*/ 3300 w 11200"/>
              <a:gd name="T57" fmla="*/ 3913 h 11200"/>
              <a:gd name="T58" fmla="*/ 5600 w 11200"/>
              <a:gd name="T59" fmla="*/ 1613 h 11200"/>
              <a:gd name="T60" fmla="*/ 7900 w 11200"/>
              <a:gd name="T61" fmla="*/ 3913 h 11200"/>
              <a:gd name="T62" fmla="*/ 5600 w 11200"/>
              <a:gd name="T63" fmla="*/ 6213 h 11200"/>
              <a:gd name="T64" fmla="*/ 5600 w 11200"/>
              <a:gd name="T65" fmla="*/ 5413 h 11200"/>
              <a:gd name="T66" fmla="*/ 7100 w 11200"/>
              <a:gd name="T67" fmla="*/ 3913 h 11200"/>
              <a:gd name="T68" fmla="*/ 5600 w 11200"/>
              <a:gd name="T69" fmla="*/ 2413 h 11200"/>
              <a:gd name="T70" fmla="*/ 4100 w 11200"/>
              <a:gd name="T71" fmla="*/ 3913 h 11200"/>
              <a:gd name="T72" fmla="*/ 5600 w 11200"/>
              <a:gd name="T73" fmla="*/ 5413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200" h="11200">
                <a:moveTo>
                  <a:pt x="2125" y="7342"/>
                </a:moveTo>
                <a:cubicBezTo>
                  <a:pt x="2263" y="7300"/>
                  <a:pt x="2475" y="7345"/>
                  <a:pt x="2475" y="7663"/>
                </a:cubicBezTo>
                <a:cubicBezTo>
                  <a:pt x="2475" y="7980"/>
                  <a:pt x="2238" y="8063"/>
                  <a:pt x="2125" y="8098"/>
                </a:cubicBezTo>
                <a:cubicBezTo>
                  <a:pt x="1304" y="8342"/>
                  <a:pt x="800" y="8673"/>
                  <a:pt x="800" y="9038"/>
                </a:cubicBezTo>
                <a:cubicBezTo>
                  <a:pt x="800" y="9790"/>
                  <a:pt x="2949" y="10400"/>
                  <a:pt x="5600" y="10400"/>
                </a:cubicBezTo>
                <a:cubicBezTo>
                  <a:pt x="8251" y="10400"/>
                  <a:pt x="10400" y="9790"/>
                  <a:pt x="10400" y="9038"/>
                </a:cubicBezTo>
                <a:cubicBezTo>
                  <a:pt x="10400" y="8675"/>
                  <a:pt x="9901" y="8345"/>
                  <a:pt x="9088" y="8101"/>
                </a:cubicBezTo>
                <a:cubicBezTo>
                  <a:pt x="8963" y="8063"/>
                  <a:pt x="8663" y="8050"/>
                  <a:pt x="8663" y="7725"/>
                </a:cubicBezTo>
                <a:cubicBezTo>
                  <a:pt x="8663" y="7400"/>
                  <a:pt x="8863" y="7263"/>
                  <a:pt x="9088" y="7345"/>
                </a:cubicBezTo>
                <a:cubicBezTo>
                  <a:pt x="10375" y="7742"/>
                  <a:pt x="11200" y="8352"/>
                  <a:pt x="11200" y="9038"/>
                </a:cubicBezTo>
                <a:cubicBezTo>
                  <a:pt x="11200" y="10232"/>
                  <a:pt x="8693" y="11200"/>
                  <a:pt x="5600" y="11200"/>
                </a:cubicBezTo>
                <a:cubicBezTo>
                  <a:pt x="2507" y="11200"/>
                  <a:pt x="0" y="10232"/>
                  <a:pt x="0" y="9038"/>
                </a:cubicBezTo>
                <a:cubicBezTo>
                  <a:pt x="0" y="8350"/>
                  <a:pt x="830" y="7738"/>
                  <a:pt x="2125" y="7342"/>
                </a:cubicBezTo>
                <a:close/>
                <a:moveTo>
                  <a:pt x="5606" y="9463"/>
                </a:moveTo>
                <a:cubicBezTo>
                  <a:pt x="4070" y="8009"/>
                  <a:pt x="3062" y="6993"/>
                  <a:pt x="2583" y="6412"/>
                </a:cubicBezTo>
                <a:cubicBezTo>
                  <a:pt x="2024" y="5735"/>
                  <a:pt x="1688" y="4866"/>
                  <a:pt x="1688" y="3919"/>
                </a:cubicBezTo>
                <a:cubicBezTo>
                  <a:pt x="1688" y="1754"/>
                  <a:pt x="3442" y="0"/>
                  <a:pt x="5606" y="0"/>
                </a:cubicBezTo>
                <a:cubicBezTo>
                  <a:pt x="7771" y="0"/>
                  <a:pt x="9525" y="1754"/>
                  <a:pt x="9525" y="3919"/>
                </a:cubicBezTo>
                <a:cubicBezTo>
                  <a:pt x="9525" y="4867"/>
                  <a:pt x="9188" y="5736"/>
                  <a:pt x="8628" y="6414"/>
                </a:cubicBezTo>
                <a:cubicBezTo>
                  <a:pt x="8149" y="6994"/>
                  <a:pt x="7142" y="8010"/>
                  <a:pt x="5606" y="9463"/>
                </a:cubicBezTo>
                <a:close/>
                <a:moveTo>
                  <a:pt x="5606" y="8288"/>
                </a:moveTo>
                <a:cubicBezTo>
                  <a:pt x="6627" y="7338"/>
                  <a:pt x="7261" y="6705"/>
                  <a:pt x="7508" y="6391"/>
                </a:cubicBezTo>
                <a:cubicBezTo>
                  <a:pt x="8112" y="5623"/>
                  <a:pt x="8725" y="4925"/>
                  <a:pt x="8725" y="3919"/>
                </a:cubicBezTo>
                <a:cubicBezTo>
                  <a:pt x="8725" y="2196"/>
                  <a:pt x="7329" y="800"/>
                  <a:pt x="5606" y="800"/>
                </a:cubicBezTo>
                <a:cubicBezTo>
                  <a:pt x="3884" y="800"/>
                  <a:pt x="2488" y="2196"/>
                  <a:pt x="2488" y="3919"/>
                </a:cubicBezTo>
                <a:cubicBezTo>
                  <a:pt x="2488" y="4922"/>
                  <a:pt x="3091" y="5625"/>
                  <a:pt x="3697" y="6385"/>
                </a:cubicBezTo>
                <a:cubicBezTo>
                  <a:pt x="4024" y="6795"/>
                  <a:pt x="4660" y="7429"/>
                  <a:pt x="5606" y="8288"/>
                </a:cubicBezTo>
                <a:close/>
                <a:moveTo>
                  <a:pt x="5600" y="6213"/>
                </a:moveTo>
                <a:cubicBezTo>
                  <a:pt x="4330" y="6213"/>
                  <a:pt x="3300" y="5183"/>
                  <a:pt x="3300" y="3913"/>
                </a:cubicBezTo>
                <a:cubicBezTo>
                  <a:pt x="3300" y="2642"/>
                  <a:pt x="4330" y="1613"/>
                  <a:pt x="5600" y="1613"/>
                </a:cubicBezTo>
                <a:cubicBezTo>
                  <a:pt x="6870" y="1613"/>
                  <a:pt x="7900" y="2642"/>
                  <a:pt x="7900" y="3913"/>
                </a:cubicBezTo>
                <a:cubicBezTo>
                  <a:pt x="7900" y="5183"/>
                  <a:pt x="6870" y="6213"/>
                  <a:pt x="5600" y="6213"/>
                </a:cubicBezTo>
                <a:close/>
                <a:moveTo>
                  <a:pt x="5600" y="5413"/>
                </a:moveTo>
                <a:cubicBezTo>
                  <a:pt x="6428" y="5413"/>
                  <a:pt x="7100" y="4741"/>
                  <a:pt x="7100" y="3913"/>
                </a:cubicBezTo>
                <a:cubicBezTo>
                  <a:pt x="7100" y="3084"/>
                  <a:pt x="6428" y="2413"/>
                  <a:pt x="5600" y="2413"/>
                </a:cubicBezTo>
                <a:cubicBezTo>
                  <a:pt x="4772" y="2413"/>
                  <a:pt x="4100" y="3084"/>
                  <a:pt x="4100" y="3913"/>
                </a:cubicBezTo>
                <a:cubicBezTo>
                  <a:pt x="4100" y="4741"/>
                  <a:pt x="4772" y="5413"/>
                  <a:pt x="5600" y="5413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44473" y="409278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44473" y="526602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014470" y="1548948"/>
            <a:ext cx="4163061" cy="4163061"/>
            <a:chOff x="3725576" y="1585519"/>
            <a:chExt cx="4740848" cy="4740848"/>
          </a:xfrm>
        </p:grpSpPr>
        <p:grpSp>
          <p:nvGrpSpPr>
            <p:cNvPr id="4" name="组合 3"/>
            <p:cNvGrpSpPr/>
            <p:nvPr/>
          </p:nvGrpSpPr>
          <p:grpSpPr>
            <a:xfrm>
              <a:off x="3725576" y="1585519"/>
              <a:ext cx="4740848" cy="4740848"/>
              <a:chOff x="6871519" y="1771650"/>
              <a:chExt cx="3200400" cy="320040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871519" y="1771650"/>
                <a:ext cx="3200400" cy="320040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innerShdw blurRad="381000" dist="241300" dir="13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871519" y="1771650"/>
                <a:ext cx="3200400" cy="3200400"/>
              </a:xfrm>
              <a:prstGeom prst="ellipse">
                <a:avLst/>
              </a:prstGeom>
              <a:solidFill>
                <a:srgbClr val="08031F">
                  <a:alpha val="54902"/>
                </a:srgbClr>
              </a:solidFill>
              <a:ln>
                <a:noFill/>
              </a:ln>
              <a:effectLst>
                <a:innerShdw blurRad="292100" dist="317500" dir="2700000">
                  <a:schemeClr val="tx2">
                    <a:lumMod val="60000"/>
                    <a:lumOff val="40000"/>
                    <a:alpha val="49000"/>
                  </a:scheme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372100" y="3232043"/>
              <a:ext cx="1447800" cy="1447800"/>
              <a:chOff x="3848405" y="1320857"/>
              <a:chExt cx="913090" cy="91309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848405" y="1320857"/>
                <a:ext cx="913090" cy="913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254000" dist="2032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848405" y="1320857"/>
                <a:ext cx="913090" cy="913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330200" dist="2540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money-bag-of-black-circular-shape-with-dollars-sign_39907"/>
            <p:cNvSpPr>
              <a:spLocks noChangeAspect="1"/>
            </p:cNvSpPr>
            <p:nvPr/>
          </p:nvSpPr>
          <p:spPr bwMode="auto">
            <a:xfrm>
              <a:off x="5841080" y="3651101"/>
              <a:ext cx="509841" cy="609685"/>
            </a:xfrm>
            <a:custGeom>
              <a:avLst/>
              <a:gdLst>
                <a:gd name="connsiteX0" fmla="*/ 261701 w 497491"/>
                <a:gd name="connsiteY0" fmla="*/ 393329 h 594916"/>
                <a:gd name="connsiteX1" fmla="*/ 287612 w 497491"/>
                <a:gd name="connsiteY1" fmla="*/ 422379 h 594916"/>
                <a:gd name="connsiteX2" fmla="*/ 261701 w 497491"/>
                <a:gd name="connsiteY2" fmla="*/ 449815 h 594916"/>
                <a:gd name="connsiteX3" fmla="*/ 234235 w 497491"/>
                <a:gd name="connsiteY3" fmla="*/ 270770 h 594916"/>
                <a:gd name="connsiteX4" fmla="*/ 234235 w 497491"/>
                <a:gd name="connsiteY4" fmla="*/ 330624 h 594916"/>
                <a:gd name="connsiteX5" fmla="*/ 208324 w 497491"/>
                <a:gd name="connsiteY5" fmla="*/ 298271 h 594916"/>
                <a:gd name="connsiteX6" fmla="*/ 234235 w 497491"/>
                <a:gd name="connsiteY6" fmla="*/ 270770 h 594916"/>
                <a:gd name="connsiteX7" fmla="*/ 234209 w 497491"/>
                <a:gd name="connsiteY7" fmla="*/ 191987 h 594916"/>
                <a:gd name="connsiteX8" fmla="*/ 234209 w 497491"/>
                <a:gd name="connsiteY8" fmla="*/ 227444 h 594916"/>
                <a:gd name="connsiteX9" fmla="*/ 179291 w 497491"/>
                <a:gd name="connsiteY9" fmla="*/ 251620 h 594916"/>
                <a:gd name="connsiteX10" fmla="*/ 158293 w 497491"/>
                <a:gd name="connsiteY10" fmla="*/ 301583 h 594916"/>
                <a:gd name="connsiteX11" fmla="*/ 174445 w 497491"/>
                <a:gd name="connsiteY11" fmla="*/ 346712 h 594916"/>
                <a:gd name="connsiteX12" fmla="*/ 234209 w 497491"/>
                <a:gd name="connsiteY12" fmla="*/ 382169 h 594916"/>
                <a:gd name="connsiteX13" fmla="*/ 234209 w 497491"/>
                <a:gd name="connsiteY13" fmla="*/ 449862 h 594916"/>
                <a:gd name="connsiteX14" fmla="*/ 195443 w 497491"/>
                <a:gd name="connsiteY14" fmla="*/ 441803 h 594916"/>
                <a:gd name="connsiteX15" fmla="*/ 163139 w 497491"/>
                <a:gd name="connsiteY15" fmla="*/ 425686 h 594916"/>
                <a:gd name="connsiteX16" fmla="*/ 163139 w 497491"/>
                <a:gd name="connsiteY16" fmla="*/ 477261 h 594916"/>
                <a:gd name="connsiteX17" fmla="*/ 234209 w 497491"/>
                <a:gd name="connsiteY17" fmla="*/ 494990 h 594916"/>
                <a:gd name="connsiteX18" fmla="*/ 234209 w 497491"/>
                <a:gd name="connsiteY18" fmla="*/ 533671 h 594916"/>
                <a:gd name="connsiteX19" fmla="*/ 261668 w 497491"/>
                <a:gd name="connsiteY19" fmla="*/ 533671 h 594916"/>
                <a:gd name="connsiteX20" fmla="*/ 261668 w 497491"/>
                <a:gd name="connsiteY20" fmla="*/ 493378 h 594916"/>
                <a:gd name="connsiteX21" fmla="*/ 318201 w 497491"/>
                <a:gd name="connsiteY21" fmla="*/ 470814 h 594916"/>
                <a:gd name="connsiteX22" fmla="*/ 337583 w 497491"/>
                <a:gd name="connsiteY22" fmla="*/ 420851 h 594916"/>
                <a:gd name="connsiteX23" fmla="*/ 319816 w 497491"/>
                <a:gd name="connsiteY23" fmla="*/ 374111 h 594916"/>
                <a:gd name="connsiteX24" fmla="*/ 261668 w 497491"/>
                <a:gd name="connsiteY24" fmla="*/ 340265 h 594916"/>
                <a:gd name="connsiteX25" fmla="*/ 261668 w 497491"/>
                <a:gd name="connsiteY25" fmla="*/ 270961 h 594916"/>
                <a:gd name="connsiteX26" fmla="*/ 319816 w 497491"/>
                <a:gd name="connsiteY26" fmla="*/ 290301 h 594916"/>
                <a:gd name="connsiteX27" fmla="*/ 319816 w 497491"/>
                <a:gd name="connsiteY27" fmla="*/ 238726 h 594916"/>
                <a:gd name="connsiteX28" fmla="*/ 261668 w 497491"/>
                <a:gd name="connsiteY28" fmla="*/ 225833 h 594916"/>
                <a:gd name="connsiteX29" fmla="*/ 261668 w 497491"/>
                <a:gd name="connsiteY29" fmla="*/ 191987 h 594916"/>
                <a:gd name="connsiteX30" fmla="*/ 100145 w 497491"/>
                <a:gd name="connsiteY30" fmla="*/ 148470 h 594916"/>
                <a:gd name="connsiteX31" fmla="*/ 397347 w 497491"/>
                <a:gd name="connsiteY31" fmla="*/ 148470 h 594916"/>
                <a:gd name="connsiteX32" fmla="*/ 497491 w 497491"/>
                <a:gd name="connsiteY32" fmla="*/ 346712 h 594916"/>
                <a:gd name="connsiteX33" fmla="*/ 248746 w 497491"/>
                <a:gd name="connsiteY33" fmla="*/ 594916 h 594916"/>
                <a:gd name="connsiteX34" fmla="*/ 0 w 497491"/>
                <a:gd name="connsiteY34" fmla="*/ 346712 h 594916"/>
                <a:gd name="connsiteX35" fmla="*/ 100145 w 497491"/>
                <a:gd name="connsiteY35" fmla="*/ 148470 h 594916"/>
                <a:gd name="connsiteX36" fmla="*/ 148666 w 497491"/>
                <a:gd name="connsiteY36" fmla="*/ 0 h 594916"/>
                <a:gd name="connsiteX37" fmla="*/ 347211 w 497491"/>
                <a:gd name="connsiteY37" fmla="*/ 0 h 594916"/>
                <a:gd name="connsiteX38" fmla="*/ 361739 w 497491"/>
                <a:gd name="connsiteY38" fmla="*/ 22584 h 594916"/>
                <a:gd name="connsiteX39" fmla="*/ 322998 w 497491"/>
                <a:gd name="connsiteY39" fmla="*/ 100016 h 594916"/>
                <a:gd name="connsiteX40" fmla="*/ 174493 w 497491"/>
                <a:gd name="connsiteY40" fmla="*/ 100016 h 594916"/>
                <a:gd name="connsiteX41" fmla="*/ 135753 w 497491"/>
                <a:gd name="connsiteY41" fmla="*/ 22584 h 594916"/>
                <a:gd name="connsiteX42" fmla="*/ 148666 w 497491"/>
                <a:gd name="connsiteY42" fmla="*/ 0 h 59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97491" h="594916">
                  <a:moveTo>
                    <a:pt x="261701" y="393329"/>
                  </a:moveTo>
                  <a:cubicBezTo>
                    <a:pt x="279515" y="401399"/>
                    <a:pt x="287612" y="411082"/>
                    <a:pt x="287612" y="422379"/>
                  </a:cubicBezTo>
                  <a:cubicBezTo>
                    <a:pt x="287612" y="438518"/>
                    <a:pt x="279515" y="446587"/>
                    <a:pt x="261701" y="449815"/>
                  </a:cubicBezTo>
                  <a:close/>
                  <a:moveTo>
                    <a:pt x="234235" y="270770"/>
                  </a:moveTo>
                  <a:lnTo>
                    <a:pt x="234235" y="330624"/>
                  </a:lnTo>
                  <a:cubicBezTo>
                    <a:pt x="216421" y="320918"/>
                    <a:pt x="208324" y="311212"/>
                    <a:pt x="208324" y="298271"/>
                  </a:cubicBezTo>
                  <a:cubicBezTo>
                    <a:pt x="208324" y="283712"/>
                    <a:pt x="216421" y="274006"/>
                    <a:pt x="234235" y="270770"/>
                  </a:cubicBezTo>
                  <a:close/>
                  <a:moveTo>
                    <a:pt x="234209" y="191987"/>
                  </a:moveTo>
                  <a:lnTo>
                    <a:pt x="234209" y="227444"/>
                  </a:lnTo>
                  <a:cubicBezTo>
                    <a:pt x="211595" y="229056"/>
                    <a:pt x="193828" y="237115"/>
                    <a:pt x="179291" y="251620"/>
                  </a:cubicBezTo>
                  <a:cubicBezTo>
                    <a:pt x="164754" y="264514"/>
                    <a:pt x="158293" y="282243"/>
                    <a:pt x="158293" y="301583"/>
                  </a:cubicBezTo>
                  <a:cubicBezTo>
                    <a:pt x="158293" y="319312"/>
                    <a:pt x="164754" y="333818"/>
                    <a:pt x="174445" y="346712"/>
                  </a:cubicBezTo>
                  <a:cubicBezTo>
                    <a:pt x="185752" y="359605"/>
                    <a:pt x="205135" y="370887"/>
                    <a:pt x="234209" y="382169"/>
                  </a:cubicBezTo>
                  <a:lnTo>
                    <a:pt x="234209" y="449862"/>
                  </a:lnTo>
                  <a:cubicBezTo>
                    <a:pt x="222902" y="449862"/>
                    <a:pt x="209980" y="446638"/>
                    <a:pt x="195443" y="441803"/>
                  </a:cubicBezTo>
                  <a:cubicBezTo>
                    <a:pt x="180906" y="436968"/>
                    <a:pt x="171215" y="430521"/>
                    <a:pt x="163139" y="425686"/>
                  </a:cubicBezTo>
                  <a:lnTo>
                    <a:pt x="163139" y="477261"/>
                  </a:lnTo>
                  <a:cubicBezTo>
                    <a:pt x="185752" y="488543"/>
                    <a:pt x="208365" y="493378"/>
                    <a:pt x="234209" y="494990"/>
                  </a:cubicBezTo>
                  <a:lnTo>
                    <a:pt x="234209" y="533671"/>
                  </a:lnTo>
                  <a:lnTo>
                    <a:pt x="261668" y="533671"/>
                  </a:lnTo>
                  <a:lnTo>
                    <a:pt x="261668" y="493378"/>
                  </a:lnTo>
                  <a:cubicBezTo>
                    <a:pt x="285896" y="490155"/>
                    <a:pt x="305279" y="482096"/>
                    <a:pt x="318201" y="470814"/>
                  </a:cubicBezTo>
                  <a:cubicBezTo>
                    <a:pt x="331122" y="457920"/>
                    <a:pt x="337583" y="440191"/>
                    <a:pt x="337583" y="420851"/>
                  </a:cubicBezTo>
                  <a:cubicBezTo>
                    <a:pt x="337583" y="401510"/>
                    <a:pt x="332738" y="387005"/>
                    <a:pt x="319816" y="374111"/>
                  </a:cubicBezTo>
                  <a:cubicBezTo>
                    <a:pt x="308509" y="361217"/>
                    <a:pt x="289126" y="349935"/>
                    <a:pt x="261668" y="340265"/>
                  </a:cubicBezTo>
                  <a:lnTo>
                    <a:pt x="261668" y="270961"/>
                  </a:lnTo>
                  <a:cubicBezTo>
                    <a:pt x="282666" y="272573"/>
                    <a:pt x="303664" y="279019"/>
                    <a:pt x="319816" y="290301"/>
                  </a:cubicBezTo>
                  <a:lnTo>
                    <a:pt x="319816" y="238726"/>
                  </a:lnTo>
                  <a:cubicBezTo>
                    <a:pt x="306894" y="232280"/>
                    <a:pt x="287511" y="227444"/>
                    <a:pt x="261668" y="225833"/>
                  </a:cubicBezTo>
                  <a:lnTo>
                    <a:pt x="261668" y="191987"/>
                  </a:lnTo>
                  <a:close/>
                  <a:moveTo>
                    <a:pt x="100145" y="148470"/>
                  </a:moveTo>
                  <a:lnTo>
                    <a:pt x="397347" y="148470"/>
                  </a:lnTo>
                  <a:cubicBezTo>
                    <a:pt x="457110" y="193598"/>
                    <a:pt x="497491" y="266126"/>
                    <a:pt x="497491" y="346712"/>
                  </a:cubicBezTo>
                  <a:cubicBezTo>
                    <a:pt x="497491" y="485319"/>
                    <a:pt x="386040" y="594916"/>
                    <a:pt x="248746" y="594916"/>
                  </a:cubicBezTo>
                  <a:cubicBezTo>
                    <a:pt x="111451" y="594916"/>
                    <a:pt x="0" y="485319"/>
                    <a:pt x="0" y="346712"/>
                  </a:cubicBezTo>
                  <a:cubicBezTo>
                    <a:pt x="0" y="266126"/>
                    <a:pt x="38766" y="193598"/>
                    <a:pt x="100145" y="148470"/>
                  </a:cubicBezTo>
                  <a:close/>
                  <a:moveTo>
                    <a:pt x="148666" y="0"/>
                  </a:moveTo>
                  <a:lnTo>
                    <a:pt x="347211" y="0"/>
                  </a:lnTo>
                  <a:cubicBezTo>
                    <a:pt x="361739" y="0"/>
                    <a:pt x="368195" y="9679"/>
                    <a:pt x="361739" y="22584"/>
                  </a:cubicBezTo>
                  <a:lnTo>
                    <a:pt x="322998" y="100016"/>
                  </a:lnTo>
                  <a:lnTo>
                    <a:pt x="174493" y="100016"/>
                  </a:lnTo>
                  <a:lnTo>
                    <a:pt x="135753" y="22584"/>
                  </a:lnTo>
                  <a:cubicBezTo>
                    <a:pt x="129296" y="9679"/>
                    <a:pt x="135753" y="0"/>
                    <a:pt x="148666" y="0"/>
                  </a:cubicBezTo>
                  <a:close/>
                </a:path>
              </a:pathLst>
            </a:custGeom>
            <a:solidFill>
              <a:srgbClr val="ED56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money-bag-of-black-circular-shape-with-dollars-sign_39907"/>
            <p:cNvSpPr>
              <a:spLocks noChangeAspect="1"/>
            </p:cNvSpPr>
            <p:nvPr/>
          </p:nvSpPr>
          <p:spPr bwMode="auto">
            <a:xfrm>
              <a:off x="5791158" y="2192696"/>
              <a:ext cx="609684" cy="553212"/>
            </a:xfrm>
            <a:custGeom>
              <a:avLst/>
              <a:gdLst>
                <a:gd name="connsiteX0" fmla="*/ 116112 w 607919"/>
                <a:gd name="connsiteY0" fmla="*/ 473652 h 551610"/>
                <a:gd name="connsiteX1" fmla="*/ 118901 w 607919"/>
                <a:gd name="connsiteY1" fmla="*/ 480423 h 551610"/>
                <a:gd name="connsiteX2" fmla="*/ 118901 w 607919"/>
                <a:gd name="connsiteY2" fmla="*/ 551610 h 551610"/>
                <a:gd name="connsiteX3" fmla="*/ 55604 w 607919"/>
                <a:gd name="connsiteY3" fmla="*/ 551610 h 551610"/>
                <a:gd name="connsiteX4" fmla="*/ 55604 w 607919"/>
                <a:gd name="connsiteY4" fmla="*/ 540851 h 551610"/>
                <a:gd name="connsiteX5" fmla="*/ 65255 w 607919"/>
                <a:gd name="connsiteY5" fmla="*/ 520583 h 551610"/>
                <a:gd name="connsiteX6" fmla="*/ 83555 w 607919"/>
                <a:gd name="connsiteY6" fmla="*/ 502317 h 551610"/>
                <a:gd name="connsiteX7" fmla="*/ 109375 w 607919"/>
                <a:gd name="connsiteY7" fmla="*/ 476545 h 551610"/>
                <a:gd name="connsiteX8" fmla="*/ 116112 w 607919"/>
                <a:gd name="connsiteY8" fmla="*/ 473652 h 551610"/>
                <a:gd name="connsiteX9" fmla="*/ 199155 w 607919"/>
                <a:gd name="connsiteY9" fmla="*/ 390799 h 551610"/>
                <a:gd name="connsiteX10" fmla="*/ 201956 w 607919"/>
                <a:gd name="connsiteY10" fmla="*/ 397632 h 551610"/>
                <a:gd name="connsiteX11" fmla="*/ 201956 w 607919"/>
                <a:gd name="connsiteY11" fmla="*/ 551610 h 551610"/>
                <a:gd name="connsiteX12" fmla="*/ 145363 w 607919"/>
                <a:gd name="connsiteY12" fmla="*/ 551610 h 551610"/>
                <a:gd name="connsiteX13" fmla="*/ 145363 w 607919"/>
                <a:gd name="connsiteY13" fmla="*/ 454170 h 551610"/>
                <a:gd name="connsiteX14" fmla="*/ 154879 w 607919"/>
                <a:gd name="connsiteY14" fmla="*/ 431030 h 551610"/>
                <a:gd name="connsiteX15" fmla="*/ 192315 w 607919"/>
                <a:gd name="connsiteY15" fmla="*/ 393630 h 551610"/>
                <a:gd name="connsiteX16" fmla="*/ 199155 w 607919"/>
                <a:gd name="connsiteY16" fmla="*/ 390799 h 551610"/>
                <a:gd name="connsiteX17" fmla="*/ 231082 w 607919"/>
                <a:gd name="connsiteY17" fmla="*/ 388245 h 551610"/>
                <a:gd name="connsiteX18" fmla="*/ 237930 w 607919"/>
                <a:gd name="connsiteY18" fmla="*/ 391091 h 551610"/>
                <a:gd name="connsiteX19" fmla="*/ 266763 w 607919"/>
                <a:gd name="connsiteY19" fmla="*/ 419867 h 551610"/>
                <a:gd name="connsiteX20" fmla="*/ 275915 w 607919"/>
                <a:gd name="connsiteY20" fmla="*/ 428875 h 551610"/>
                <a:gd name="connsiteX21" fmla="*/ 284941 w 607919"/>
                <a:gd name="connsiteY21" fmla="*/ 451520 h 551610"/>
                <a:gd name="connsiteX22" fmla="*/ 284941 w 607919"/>
                <a:gd name="connsiteY22" fmla="*/ 551610 h 551610"/>
                <a:gd name="connsiteX23" fmla="*/ 228277 w 607919"/>
                <a:gd name="connsiteY23" fmla="*/ 551610 h 551610"/>
                <a:gd name="connsiteX24" fmla="*/ 228277 w 607919"/>
                <a:gd name="connsiteY24" fmla="*/ 394969 h 551610"/>
                <a:gd name="connsiteX25" fmla="*/ 231082 w 607919"/>
                <a:gd name="connsiteY25" fmla="*/ 388245 h 551610"/>
                <a:gd name="connsiteX26" fmla="*/ 365148 w 607919"/>
                <a:gd name="connsiteY26" fmla="*/ 381336 h 551610"/>
                <a:gd name="connsiteX27" fmla="*/ 367997 w 607919"/>
                <a:gd name="connsiteY27" fmla="*/ 388122 h 551610"/>
                <a:gd name="connsiteX28" fmla="*/ 367997 w 607919"/>
                <a:gd name="connsiteY28" fmla="*/ 551610 h 551610"/>
                <a:gd name="connsiteX29" fmla="*/ 311262 w 607919"/>
                <a:gd name="connsiteY29" fmla="*/ 551610 h 551610"/>
                <a:gd name="connsiteX30" fmla="*/ 311262 w 607919"/>
                <a:gd name="connsiteY30" fmla="*/ 444661 h 551610"/>
                <a:gd name="connsiteX31" fmla="*/ 316898 w 607919"/>
                <a:gd name="connsiteY31" fmla="*/ 425523 h 551610"/>
                <a:gd name="connsiteX32" fmla="*/ 322534 w 607919"/>
                <a:gd name="connsiteY32" fmla="*/ 419894 h 551610"/>
                <a:gd name="connsiteX33" fmla="*/ 358353 w 607919"/>
                <a:gd name="connsiteY33" fmla="*/ 384120 h 551610"/>
                <a:gd name="connsiteX34" fmla="*/ 365148 w 607919"/>
                <a:gd name="connsiteY34" fmla="*/ 381336 h 551610"/>
                <a:gd name="connsiteX35" fmla="*/ 448177 w 607919"/>
                <a:gd name="connsiteY35" fmla="*/ 298352 h 551610"/>
                <a:gd name="connsiteX36" fmla="*/ 450982 w 607919"/>
                <a:gd name="connsiteY36" fmla="*/ 305139 h 551610"/>
                <a:gd name="connsiteX37" fmla="*/ 450982 w 607919"/>
                <a:gd name="connsiteY37" fmla="*/ 551610 h 551610"/>
                <a:gd name="connsiteX38" fmla="*/ 394318 w 607919"/>
                <a:gd name="connsiteY38" fmla="*/ 551610 h 551610"/>
                <a:gd name="connsiteX39" fmla="*/ 394318 w 607919"/>
                <a:gd name="connsiteY39" fmla="*/ 361815 h 551610"/>
                <a:gd name="connsiteX40" fmla="*/ 403846 w 607919"/>
                <a:gd name="connsiteY40" fmla="*/ 338669 h 551610"/>
                <a:gd name="connsiteX41" fmla="*/ 441329 w 607919"/>
                <a:gd name="connsiteY41" fmla="*/ 301136 h 551610"/>
                <a:gd name="connsiteX42" fmla="*/ 448177 w 607919"/>
                <a:gd name="connsiteY42" fmla="*/ 298352 h 551610"/>
                <a:gd name="connsiteX43" fmla="*/ 527085 w 607919"/>
                <a:gd name="connsiteY43" fmla="*/ 219452 h 551610"/>
                <a:gd name="connsiteX44" fmla="*/ 529874 w 607919"/>
                <a:gd name="connsiteY44" fmla="*/ 226177 h 551610"/>
                <a:gd name="connsiteX45" fmla="*/ 529874 w 607919"/>
                <a:gd name="connsiteY45" fmla="*/ 551610 h 551610"/>
                <a:gd name="connsiteX46" fmla="*/ 477232 w 607919"/>
                <a:gd name="connsiteY46" fmla="*/ 551610 h 551610"/>
                <a:gd name="connsiteX47" fmla="*/ 477232 w 607919"/>
                <a:gd name="connsiteY47" fmla="*/ 278727 h 551610"/>
                <a:gd name="connsiteX48" fmla="*/ 486883 w 607919"/>
                <a:gd name="connsiteY48" fmla="*/ 255580 h 551610"/>
                <a:gd name="connsiteX49" fmla="*/ 520348 w 607919"/>
                <a:gd name="connsiteY49" fmla="*/ 222298 h 551610"/>
                <a:gd name="connsiteX50" fmla="*/ 527085 w 607919"/>
                <a:gd name="connsiteY50" fmla="*/ 219452 h 551610"/>
                <a:gd name="connsiteX51" fmla="*/ 387769 w 607919"/>
                <a:gd name="connsiteY51" fmla="*/ 0 h 551610"/>
                <a:gd name="connsiteX52" fmla="*/ 580729 w 607919"/>
                <a:gd name="connsiteY52" fmla="*/ 0 h 551610"/>
                <a:gd name="connsiteX53" fmla="*/ 607919 w 607919"/>
                <a:gd name="connsiteY53" fmla="*/ 26022 h 551610"/>
                <a:gd name="connsiteX54" fmla="*/ 607919 w 607919"/>
                <a:gd name="connsiteY54" fmla="*/ 219812 h 551610"/>
                <a:gd name="connsiteX55" fmla="*/ 598271 w 607919"/>
                <a:gd name="connsiteY55" fmla="*/ 223815 h 551610"/>
                <a:gd name="connsiteX56" fmla="*/ 530610 w 607919"/>
                <a:gd name="connsiteY56" fmla="*/ 156258 h 551610"/>
                <a:gd name="connsiteX57" fmla="*/ 304320 w 607919"/>
                <a:gd name="connsiteY57" fmla="*/ 382325 h 551610"/>
                <a:gd name="connsiteX58" fmla="*/ 285024 w 607919"/>
                <a:gd name="connsiteY58" fmla="*/ 382325 h 551610"/>
                <a:gd name="connsiteX59" fmla="*/ 216360 w 607919"/>
                <a:gd name="connsiteY59" fmla="*/ 313767 h 551610"/>
                <a:gd name="connsiteX60" fmla="*/ 94068 w 607919"/>
                <a:gd name="connsiteY60" fmla="*/ 435996 h 551610"/>
                <a:gd name="connsiteX61" fmla="*/ 17260 w 607919"/>
                <a:gd name="connsiteY61" fmla="*/ 435996 h 551610"/>
                <a:gd name="connsiteX62" fmla="*/ 15882 w 607919"/>
                <a:gd name="connsiteY62" fmla="*/ 434745 h 551610"/>
                <a:gd name="connsiteX63" fmla="*/ 15882 w 607919"/>
                <a:gd name="connsiteY63" fmla="*/ 358055 h 551610"/>
                <a:gd name="connsiteX64" fmla="*/ 206837 w 607919"/>
                <a:gd name="connsiteY64" fmla="*/ 167267 h 551610"/>
                <a:gd name="connsiteX65" fmla="*/ 226008 w 607919"/>
                <a:gd name="connsiteY65" fmla="*/ 167267 h 551610"/>
                <a:gd name="connsiteX66" fmla="*/ 294672 w 607919"/>
                <a:gd name="connsiteY66" fmla="*/ 235701 h 551610"/>
                <a:gd name="connsiteX67" fmla="*/ 424481 w 607919"/>
                <a:gd name="connsiteY67" fmla="*/ 105965 h 551610"/>
                <a:gd name="connsiteX68" fmla="*/ 452423 w 607919"/>
                <a:gd name="connsiteY68" fmla="*/ 78192 h 551610"/>
                <a:gd name="connsiteX69" fmla="*/ 383885 w 607919"/>
                <a:gd name="connsiteY69" fmla="*/ 9633 h 551610"/>
                <a:gd name="connsiteX70" fmla="*/ 387769 w 607919"/>
                <a:gd name="connsiteY70" fmla="*/ 0 h 55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07919" h="551610">
                  <a:moveTo>
                    <a:pt x="116112" y="473652"/>
                  </a:moveTo>
                  <a:cubicBezTo>
                    <a:pt x="117836" y="474356"/>
                    <a:pt x="118901" y="476670"/>
                    <a:pt x="118901" y="480423"/>
                  </a:cubicBezTo>
                  <a:lnTo>
                    <a:pt x="118901" y="551610"/>
                  </a:lnTo>
                  <a:lnTo>
                    <a:pt x="55604" y="551610"/>
                  </a:lnTo>
                  <a:lnTo>
                    <a:pt x="55604" y="540851"/>
                  </a:lnTo>
                  <a:cubicBezTo>
                    <a:pt x="55604" y="534971"/>
                    <a:pt x="59991" y="525838"/>
                    <a:pt x="65255" y="520583"/>
                  </a:cubicBezTo>
                  <a:lnTo>
                    <a:pt x="83555" y="502317"/>
                  </a:lnTo>
                  <a:lnTo>
                    <a:pt x="109375" y="476545"/>
                  </a:lnTo>
                  <a:cubicBezTo>
                    <a:pt x="112007" y="473855"/>
                    <a:pt x="114389" y="472948"/>
                    <a:pt x="116112" y="473652"/>
                  </a:cubicBezTo>
                  <a:close/>
                  <a:moveTo>
                    <a:pt x="199155" y="390799"/>
                  </a:moveTo>
                  <a:cubicBezTo>
                    <a:pt x="200892" y="391534"/>
                    <a:pt x="201956" y="393880"/>
                    <a:pt x="201956" y="397632"/>
                  </a:cubicBezTo>
                  <a:lnTo>
                    <a:pt x="201956" y="551610"/>
                  </a:lnTo>
                  <a:lnTo>
                    <a:pt x="145363" y="551610"/>
                  </a:lnTo>
                  <a:lnTo>
                    <a:pt x="145363" y="454170"/>
                  </a:lnTo>
                  <a:cubicBezTo>
                    <a:pt x="145363" y="446665"/>
                    <a:pt x="149620" y="436283"/>
                    <a:pt x="154879" y="431030"/>
                  </a:cubicBezTo>
                  <a:lnTo>
                    <a:pt x="192315" y="393630"/>
                  </a:lnTo>
                  <a:cubicBezTo>
                    <a:pt x="195007" y="390941"/>
                    <a:pt x="197417" y="390065"/>
                    <a:pt x="199155" y="390799"/>
                  </a:cubicBezTo>
                  <a:close/>
                  <a:moveTo>
                    <a:pt x="231082" y="388245"/>
                  </a:moveTo>
                  <a:cubicBezTo>
                    <a:pt x="232822" y="387525"/>
                    <a:pt x="235235" y="388401"/>
                    <a:pt x="237930" y="391091"/>
                  </a:cubicBezTo>
                  <a:lnTo>
                    <a:pt x="266763" y="419867"/>
                  </a:lnTo>
                  <a:lnTo>
                    <a:pt x="275915" y="428875"/>
                  </a:lnTo>
                  <a:cubicBezTo>
                    <a:pt x="280929" y="433879"/>
                    <a:pt x="284941" y="444013"/>
                    <a:pt x="284941" y="451520"/>
                  </a:cubicBezTo>
                  <a:lnTo>
                    <a:pt x="284941" y="551610"/>
                  </a:lnTo>
                  <a:lnTo>
                    <a:pt x="228277" y="551610"/>
                  </a:lnTo>
                  <a:lnTo>
                    <a:pt x="228277" y="394969"/>
                  </a:lnTo>
                  <a:cubicBezTo>
                    <a:pt x="228277" y="391278"/>
                    <a:pt x="229343" y="388964"/>
                    <a:pt x="231082" y="388245"/>
                  </a:cubicBezTo>
                  <a:close/>
                  <a:moveTo>
                    <a:pt x="365148" y="381336"/>
                  </a:moveTo>
                  <a:cubicBezTo>
                    <a:pt x="366901" y="382055"/>
                    <a:pt x="367997" y="384370"/>
                    <a:pt x="367997" y="388122"/>
                  </a:cubicBezTo>
                  <a:lnTo>
                    <a:pt x="367997" y="551610"/>
                  </a:lnTo>
                  <a:lnTo>
                    <a:pt x="311262" y="551610"/>
                  </a:lnTo>
                  <a:lnTo>
                    <a:pt x="311262" y="444661"/>
                  </a:lnTo>
                  <a:cubicBezTo>
                    <a:pt x="311262" y="437156"/>
                    <a:pt x="313767" y="428650"/>
                    <a:pt x="316898" y="425523"/>
                  </a:cubicBezTo>
                  <a:cubicBezTo>
                    <a:pt x="320029" y="422396"/>
                    <a:pt x="322534" y="419894"/>
                    <a:pt x="322534" y="419894"/>
                  </a:cubicBezTo>
                  <a:lnTo>
                    <a:pt x="358353" y="384120"/>
                  </a:lnTo>
                  <a:cubicBezTo>
                    <a:pt x="360983" y="381493"/>
                    <a:pt x="363394" y="380617"/>
                    <a:pt x="365148" y="381336"/>
                  </a:cubicBezTo>
                  <a:close/>
                  <a:moveTo>
                    <a:pt x="448177" y="298352"/>
                  </a:moveTo>
                  <a:cubicBezTo>
                    <a:pt x="449916" y="299071"/>
                    <a:pt x="450982" y="301386"/>
                    <a:pt x="450982" y="305139"/>
                  </a:cubicBezTo>
                  <a:lnTo>
                    <a:pt x="450982" y="551610"/>
                  </a:lnTo>
                  <a:lnTo>
                    <a:pt x="394318" y="551610"/>
                  </a:lnTo>
                  <a:lnTo>
                    <a:pt x="394318" y="361815"/>
                  </a:lnTo>
                  <a:cubicBezTo>
                    <a:pt x="394318" y="354308"/>
                    <a:pt x="398580" y="343924"/>
                    <a:pt x="403846" y="338669"/>
                  </a:cubicBezTo>
                  <a:lnTo>
                    <a:pt x="441329" y="301136"/>
                  </a:lnTo>
                  <a:cubicBezTo>
                    <a:pt x="444024" y="298508"/>
                    <a:pt x="446438" y="297633"/>
                    <a:pt x="448177" y="298352"/>
                  </a:cubicBezTo>
                  <a:close/>
                  <a:moveTo>
                    <a:pt x="527085" y="219452"/>
                  </a:moveTo>
                  <a:cubicBezTo>
                    <a:pt x="528809" y="220171"/>
                    <a:pt x="529874" y="222486"/>
                    <a:pt x="529874" y="226177"/>
                  </a:cubicBezTo>
                  <a:lnTo>
                    <a:pt x="529874" y="551610"/>
                  </a:lnTo>
                  <a:lnTo>
                    <a:pt x="477232" y="551610"/>
                  </a:lnTo>
                  <a:lnTo>
                    <a:pt x="477232" y="278727"/>
                  </a:lnTo>
                  <a:cubicBezTo>
                    <a:pt x="477232" y="271345"/>
                    <a:pt x="481494" y="260960"/>
                    <a:pt x="486883" y="255580"/>
                  </a:cubicBezTo>
                  <a:lnTo>
                    <a:pt x="520348" y="222298"/>
                  </a:lnTo>
                  <a:cubicBezTo>
                    <a:pt x="522980" y="219608"/>
                    <a:pt x="525362" y="218732"/>
                    <a:pt x="527085" y="219452"/>
                  </a:cubicBezTo>
                  <a:close/>
                  <a:moveTo>
                    <a:pt x="387769" y="0"/>
                  </a:moveTo>
                  <a:lnTo>
                    <a:pt x="580729" y="0"/>
                  </a:lnTo>
                  <a:cubicBezTo>
                    <a:pt x="594512" y="0"/>
                    <a:pt x="607919" y="12135"/>
                    <a:pt x="607919" y="26022"/>
                  </a:cubicBezTo>
                  <a:lnTo>
                    <a:pt x="607919" y="219812"/>
                  </a:lnTo>
                  <a:cubicBezTo>
                    <a:pt x="607919" y="227318"/>
                    <a:pt x="603534" y="229070"/>
                    <a:pt x="598271" y="223815"/>
                  </a:cubicBezTo>
                  <a:lnTo>
                    <a:pt x="530610" y="156258"/>
                  </a:lnTo>
                  <a:lnTo>
                    <a:pt x="304320" y="382325"/>
                  </a:lnTo>
                  <a:cubicBezTo>
                    <a:pt x="298932" y="387580"/>
                    <a:pt x="290412" y="387580"/>
                    <a:pt x="285024" y="382325"/>
                  </a:cubicBezTo>
                  <a:lnTo>
                    <a:pt x="216360" y="313767"/>
                  </a:lnTo>
                  <a:lnTo>
                    <a:pt x="94068" y="435996"/>
                  </a:lnTo>
                  <a:cubicBezTo>
                    <a:pt x="72767" y="457264"/>
                    <a:pt x="38435" y="457264"/>
                    <a:pt x="17260" y="435996"/>
                  </a:cubicBezTo>
                  <a:lnTo>
                    <a:pt x="15882" y="434745"/>
                  </a:lnTo>
                  <a:cubicBezTo>
                    <a:pt x="-5294" y="413477"/>
                    <a:pt x="-5294" y="379198"/>
                    <a:pt x="15882" y="358055"/>
                  </a:cubicBezTo>
                  <a:lnTo>
                    <a:pt x="206837" y="167267"/>
                  </a:lnTo>
                  <a:cubicBezTo>
                    <a:pt x="212100" y="161888"/>
                    <a:pt x="220745" y="161888"/>
                    <a:pt x="226008" y="167267"/>
                  </a:cubicBezTo>
                  <a:lnTo>
                    <a:pt x="294672" y="235701"/>
                  </a:lnTo>
                  <a:lnTo>
                    <a:pt x="424481" y="105965"/>
                  </a:lnTo>
                  <a:lnTo>
                    <a:pt x="452423" y="78192"/>
                  </a:lnTo>
                  <a:lnTo>
                    <a:pt x="383885" y="9633"/>
                  </a:lnTo>
                  <a:cubicBezTo>
                    <a:pt x="378497" y="4379"/>
                    <a:pt x="380376" y="0"/>
                    <a:pt x="387769" y="0"/>
                  </a:cubicBezTo>
                  <a:close/>
                </a:path>
              </a:pathLst>
            </a:custGeom>
            <a:solidFill>
              <a:srgbClr val="ED56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money-bag-of-black-circular-shape-with-dollars-sign_39907"/>
            <p:cNvSpPr>
              <a:spLocks noChangeAspect="1"/>
            </p:cNvSpPr>
            <p:nvPr/>
          </p:nvSpPr>
          <p:spPr bwMode="auto">
            <a:xfrm>
              <a:off x="5791158" y="5178580"/>
              <a:ext cx="609684" cy="528009"/>
            </a:xfrm>
            <a:custGeom>
              <a:avLst/>
              <a:gdLst>
                <a:gd name="T0" fmla="*/ 12470 w 12582"/>
                <a:gd name="T1" fmla="*/ 8812 h 10894"/>
                <a:gd name="T2" fmla="*/ 11751 w 12582"/>
                <a:gd name="T3" fmla="*/ 9338 h 10894"/>
                <a:gd name="T4" fmla="*/ 10917 w 12582"/>
                <a:gd name="T5" fmla="*/ 9338 h 10894"/>
                <a:gd name="T6" fmla="*/ 10428 w 12582"/>
                <a:gd name="T7" fmla="*/ 8559 h 10894"/>
                <a:gd name="T8" fmla="*/ 10455 w 12582"/>
                <a:gd name="T9" fmla="*/ 8559 h 10894"/>
                <a:gd name="T10" fmla="*/ 8639 w 12582"/>
                <a:gd name="T11" fmla="*/ 7522 h 10894"/>
                <a:gd name="T12" fmla="*/ 8369 w 12582"/>
                <a:gd name="T13" fmla="*/ 7377 h 10894"/>
                <a:gd name="T14" fmla="*/ 8312 w 12582"/>
                <a:gd name="T15" fmla="*/ 7444 h 10894"/>
                <a:gd name="T16" fmla="*/ 8286 w 12582"/>
                <a:gd name="T17" fmla="*/ 7471 h 10894"/>
                <a:gd name="T18" fmla="*/ 7141 w 12582"/>
                <a:gd name="T19" fmla="*/ 7292 h 10894"/>
                <a:gd name="T20" fmla="*/ 7845 w 12582"/>
                <a:gd name="T21" fmla="*/ 6919 h 10894"/>
                <a:gd name="T22" fmla="*/ 7869 w 12582"/>
                <a:gd name="T23" fmla="*/ 6893 h 10894"/>
                <a:gd name="T24" fmla="*/ 8027 w 12582"/>
                <a:gd name="T25" fmla="*/ 6436 h 10894"/>
                <a:gd name="T26" fmla="*/ 7764 w 12582"/>
                <a:gd name="T27" fmla="*/ 6188 h 10894"/>
                <a:gd name="T28" fmla="*/ 8146 w 12582"/>
                <a:gd name="T29" fmla="*/ 5562 h 10894"/>
                <a:gd name="T30" fmla="*/ 8254 w 12582"/>
                <a:gd name="T31" fmla="*/ 5679 h 10894"/>
                <a:gd name="T32" fmla="*/ 8379 w 12582"/>
                <a:gd name="T33" fmla="*/ 1815 h 10894"/>
                <a:gd name="T34" fmla="*/ 8492 w 12582"/>
                <a:gd name="T35" fmla="*/ 1815 h 10894"/>
                <a:gd name="T36" fmla="*/ 8363 w 12582"/>
                <a:gd name="T37" fmla="*/ 1380 h 10894"/>
                <a:gd name="T38" fmla="*/ 8899 w 12582"/>
                <a:gd name="T39" fmla="*/ 1296 h 10894"/>
                <a:gd name="T40" fmla="*/ 10974 w 12582"/>
                <a:gd name="T41" fmla="*/ 3890 h 10894"/>
                <a:gd name="T42" fmla="*/ 9831 w 12582"/>
                <a:gd name="T43" fmla="*/ 6436 h 10894"/>
                <a:gd name="T44" fmla="*/ 9989 w 12582"/>
                <a:gd name="T45" fmla="*/ 6893 h 10894"/>
                <a:gd name="T46" fmla="*/ 10019 w 12582"/>
                <a:gd name="T47" fmla="*/ 6926 h 10894"/>
                <a:gd name="T48" fmla="*/ 11386 w 12582"/>
                <a:gd name="T49" fmla="*/ 7451 h 10894"/>
                <a:gd name="T50" fmla="*/ 12357 w 12582"/>
                <a:gd name="T51" fmla="*/ 8039 h 10894"/>
                <a:gd name="T52" fmla="*/ 12471 w 12582"/>
                <a:gd name="T53" fmla="*/ 8812 h 10894"/>
                <a:gd name="T54" fmla="*/ 12470 w 12582"/>
                <a:gd name="T55" fmla="*/ 8812 h 10894"/>
                <a:gd name="T56" fmla="*/ 6653 w 12582"/>
                <a:gd name="T57" fmla="*/ 7655 h 10894"/>
                <a:gd name="T58" fmla="*/ 6697 w 12582"/>
                <a:gd name="T59" fmla="*/ 7701 h 10894"/>
                <a:gd name="T60" fmla="*/ 8643 w 12582"/>
                <a:gd name="T61" fmla="*/ 8434 h 10894"/>
                <a:gd name="T62" fmla="*/ 10024 w 12582"/>
                <a:gd name="T63" fmla="*/ 9252 h 10894"/>
                <a:gd name="T64" fmla="*/ 10186 w 12582"/>
                <a:gd name="T65" fmla="*/ 10328 h 10894"/>
                <a:gd name="T66" fmla="*/ 9100 w 12582"/>
                <a:gd name="T67" fmla="*/ 10894 h 10894"/>
                <a:gd name="T68" fmla="*/ 1133 w 12582"/>
                <a:gd name="T69" fmla="*/ 10894 h 10894"/>
                <a:gd name="T70" fmla="*/ 190 w 12582"/>
                <a:gd name="T71" fmla="*/ 10350 h 10894"/>
                <a:gd name="T72" fmla="*/ 205 w 12582"/>
                <a:gd name="T73" fmla="*/ 9356 h 10894"/>
                <a:gd name="T74" fmla="*/ 1650 w 12582"/>
                <a:gd name="T75" fmla="*/ 8434 h 10894"/>
                <a:gd name="T76" fmla="*/ 3605 w 12582"/>
                <a:gd name="T77" fmla="*/ 7692 h 10894"/>
                <a:gd name="T78" fmla="*/ 3639 w 12582"/>
                <a:gd name="T79" fmla="*/ 7656 h 10894"/>
                <a:gd name="T80" fmla="*/ 3863 w 12582"/>
                <a:gd name="T81" fmla="*/ 7020 h 10894"/>
                <a:gd name="T82" fmla="*/ 2154 w 12582"/>
                <a:gd name="T83" fmla="*/ 3371 h 10894"/>
                <a:gd name="T84" fmla="*/ 5145 w 12582"/>
                <a:gd name="T85" fmla="*/ 0 h 10894"/>
                <a:gd name="T86" fmla="*/ 8120 w 12582"/>
                <a:gd name="T87" fmla="*/ 3371 h 10894"/>
                <a:gd name="T88" fmla="*/ 6429 w 12582"/>
                <a:gd name="T89" fmla="*/ 7019 h 10894"/>
                <a:gd name="T90" fmla="*/ 6653 w 12582"/>
                <a:gd name="T91" fmla="*/ 7656 h 10894"/>
                <a:gd name="T92" fmla="*/ 6653 w 12582"/>
                <a:gd name="T93" fmla="*/ 7655 h 10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82" h="10894">
                  <a:moveTo>
                    <a:pt x="12470" y="8812"/>
                  </a:moveTo>
                  <a:cubicBezTo>
                    <a:pt x="12299" y="9188"/>
                    <a:pt x="11887" y="9338"/>
                    <a:pt x="11751" y="9338"/>
                  </a:cubicBezTo>
                  <a:lnTo>
                    <a:pt x="10917" y="9338"/>
                  </a:lnTo>
                  <a:cubicBezTo>
                    <a:pt x="10787" y="9055"/>
                    <a:pt x="10617" y="8790"/>
                    <a:pt x="10428" y="8559"/>
                  </a:cubicBezTo>
                  <a:lnTo>
                    <a:pt x="10455" y="8559"/>
                  </a:lnTo>
                  <a:cubicBezTo>
                    <a:pt x="10281" y="8366"/>
                    <a:pt x="9225" y="7841"/>
                    <a:pt x="8639" y="7522"/>
                  </a:cubicBezTo>
                  <a:cubicBezTo>
                    <a:pt x="8523" y="7459"/>
                    <a:pt x="8439" y="7414"/>
                    <a:pt x="8369" y="7377"/>
                  </a:cubicBezTo>
                  <a:cubicBezTo>
                    <a:pt x="8350" y="7400"/>
                    <a:pt x="8333" y="7423"/>
                    <a:pt x="8312" y="7444"/>
                  </a:cubicBezTo>
                  <a:cubicBezTo>
                    <a:pt x="8305" y="7451"/>
                    <a:pt x="8296" y="7461"/>
                    <a:pt x="8286" y="7471"/>
                  </a:cubicBezTo>
                  <a:cubicBezTo>
                    <a:pt x="7907" y="7390"/>
                    <a:pt x="7515" y="7332"/>
                    <a:pt x="7141" y="7292"/>
                  </a:cubicBezTo>
                  <a:cubicBezTo>
                    <a:pt x="7656" y="7122"/>
                    <a:pt x="7843" y="6921"/>
                    <a:pt x="7845" y="6919"/>
                  </a:cubicBezTo>
                  <a:lnTo>
                    <a:pt x="7869" y="6893"/>
                  </a:lnTo>
                  <a:cubicBezTo>
                    <a:pt x="7980" y="6786"/>
                    <a:pt x="8017" y="6598"/>
                    <a:pt x="8027" y="6436"/>
                  </a:cubicBezTo>
                  <a:cubicBezTo>
                    <a:pt x="7934" y="6363"/>
                    <a:pt x="7847" y="6278"/>
                    <a:pt x="7764" y="6188"/>
                  </a:cubicBezTo>
                  <a:cubicBezTo>
                    <a:pt x="7905" y="5999"/>
                    <a:pt x="8034" y="5790"/>
                    <a:pt x="8146" y="5562"/>
                  </a:cubicBezTo>
                  <a:cubicBezTo>
                    <a:pt x="8181" y="5606"/>
                    <a:pt x="8218" y="5640"/>
                    <a:pt x="8254" y="5679"/>
                  </a:cubicBezTo>
                  <a:cubicBezTo>
                    <a:pt x="9019" y="3900"/>
                    <a:pt x="8379" y="1815"/>
                    <a:pt x="8379" y="1815"/>
                  </a:cubicBezTo>
                  <a:lnTo>
                    <a:pt x="8492" y="1815"/>
                  </a:lnTo>
                  <a:cubicBezTo>
                    <a:pt x="8455" y="1666"/>
                    <a:pt x="8412" y="1520"/>
                    <a:pt x="8363" y="1380"/>
                  </a:cubicBezTo>
                  <a:cubicBezTo>
                    <a:pt x="8541" y="1324"/>
                    <a:pt x="8722" y="1296"/>
                    <a:pt x="8899" y="1296"/>
                  </a:cubicBezTo>
                  <a:cubicBezTo>
                    <a:pt x="9818" y="1296"/>
                    <a:pt x="10974" y="2116"/>
                    <a:pt x="10974" y="3890"/>
                  </a:cubicBezTo>
                  <a:cubicBezTo>
                    <a:pt x="10974" y="4998"/>
                    <a:pt x="10500" y="5914"/>
                    <a:pt x="9831" y="6436"/>
                  </a:cubicBezTo>
                  <a:cubicBezTo>
                    <a:pt x="9841" y="6599"/>
                    <a:pt x="9879" y="6788"/>
                    <a:pt x="9989" y="6893"/>
                  </a:cubicBezTo>
                  <a:lnTo>
                    <a:pt x="10019" y="6926"/>
                  </a:lnTo>
                  <a:cubicBezTo>
                    <a:pt x="10019" y="6926"/>
                    <a:pt x="10357" y="7288"/>
                    <a:pt x="11386" y="7451"/>
                  </a:cubicBezTo>
                  <a:cubicBezTo>
                    <a:pt x="11623" y="7461"/>
                    <a:pt x="12068" y="7593"/>
                    <a:pt x="12357" y="8039"/>
                  </a:cubicBezTo>
                  <a:cubicBezTo>
                    <a:pt x="12582" y="8387"/>
                    <a:pt x="12543" y="8651"/>
                    <a:pt x="12471" y="8812"/>
                  </a:cubicBezTo>
                  <a:lnTo>
                    <a:pt x="12470" y="8812"/>
                  </a:lnTo>
                  <a:close/>
                  <a:moveTo>
                    <a:pt x="6653" y="7655"/>
                  </a:moveTo>
                  <a:lnTo>
                    <a:pt x="6697" y="7701"/>
                  </a:lnTo>
                  <a:cubicBezTo>
                    <a:pt x="6697" y="7701"/>
                    <a:pt x="7178" y="8206"/>
                    <a:pt x="8643" y="8434"/>
                  </a:cubicBezTo>
                  <a:cubicBezTo>
                    <a:pt x="8980" y="8447"/>
                    <a:pt x="9613" y="8631"/>
                    <a:pt x="10024" y="9252"/>
                  </a:cubicBezTo>
                  <a:cubicBezTo>
                    <a:pt x="10345" y="9737"/>
                    <a:pt x="10289" y="10105"/>
                    <a:pt x="10186" y="10328"/>
                  </a:cubicBezTo>
                  <a:cubicBezTo>
                    <a:pt x="9943" y="10854"/>
                    <a:pt x="9293" y="10894"/>
                    <a:pt x="9100" y="10894"/>
                  </a:cubicBezTo>
                  <a:lnTo>
                    <a:pt x="1133" y="10894"/>
                  </a:lnTo>
                  <a:cubicBezTo>
                    <a:pt x="995" y="10886"/>
                    <a:pt x="441" y="10826"/>
                    <a:pt x="190" y="10350"/>
                  </a:cubicBezTo>
                  <a:cubicBezTo>
                    <a:pt x="83" y="10150"/>
                    <a:pt x="0" y="9815"/>
                    <a:pt x="205" y="9356"/>
                  </a:cubicBezTo>
                  <a:cubicBezTo>
                    <a:pt x="578" y="8522"/>
                    <a:pt x="1443" y="8441"/>
                    <a:pt x="1650" y="8434"/>
                  </a:cubicBezTo>
                  <a:cubicBezTo>
                    <a:pt x="3121" y="8205"/>
                    <a:pt x="3600" y="7697"/>
                    <a:pt x="3605" y="7692"/>
                  </a:cubicBezTo>
                  <a:lnTo>
                    <a:pt x="3639" y="7656"/>
                  </a:lnTo>
                  <a:cubicBezTo>
                    <a:pt x="3796" y="7508"/>
                    <a:pt x="3849" y="7246"/>
                    <a:pt x="3863" y="7020"/>
                  </a:cubicBezTo>
                  <a:cubicBezTo>
                    <a:pt x="2911" y="6292"/>
                    <a:pt x="2154" y="4914"/>
                    <a:pt x="2154" y="3371"/>
                  </a:cubicBezTo>
                  <a:cubicBezTo>
                    <a:pt x="2154" y="900"/>
                    <a:pt x="3837" y="0"/>
                    <a:pt x="5145" y="0"/>
                  </a:cubicBezTo>
                  <a:cubicBezTo>
                    <a:pt x="6454" y="0"/>
                    <a:pt x="8120" y="900"/>
                    <a:pt x="8120" y="3371"/>
                  </a:cubicBezTo>
                  <a:cubicBezTo>
                    <a:pt x="8120" y="4914"/>
                    <a:pt x="7381" y="6292"/>
                    <a:pt x="6429" y="7019"/>
                  </a:cubicBezTo>
                  <a:cubicBezTo>
                    <a:pt x="6444" y="7246"/>
                    <a:pt x="6497" y="7508"/>
                    <a:pt x="6653" y="7656"/>
                  </a:cubicBezTo>
                  <a:lnTo>
                    <a:pt x="6653" y="7655"/>
                  </a:lnTo>
                  <a:close/>
                </a:path>
              </a:pathLst>
            </a:custGeom>
            <a:solidFill>
              <a:srgbClr val="ED56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money-bag-of-black-circular-shape-with-dollars-sign_39907"/>
            <p:cNvSpPr>
              <a:spLocks noChangeAspect="1"/>
            </p:cNvSpPr>
            <p:nvPr/>
          </p:nvSpPr>
          <p:spPr bwMode="auto">
            <a:xfrm>
              <a:off x="7314280" y="3651673"/>
              <a:ext cx="609684" cy="608540"/>
            </a:xfrm>
            <a:custGeom>
              <a:avLst/>
              <a:gdLst>
                <a:gd name="connsiteX0" fmla="*/ 278663 w 601358"/>
                <a:gd name="connsiteY0" fmla="*/ 227291 h 600230"/>
                <a:gd name="connsiteX1" fmla="*/ 321097 w 601358"/>
                <a:gd name="connsiteY1" fmla="*/ 237836 h 600230"/>
                <a:gd name="connsiteX2" fmla="*/ 278077 w 601358"/>
                <a:gd name="connsiteY2" fmla="*/ 280600 h 600230"/>
                <a:gd name="connsiteX3" fmla="*/ 237207 w 601358"/>
                <a:gd name="connsiteY3" fmla="*/ 321998 h 600230"/>
                <a:gd name="connsiteX4" fmla="*/ 278663 w 601358"/>
                <a:gd name="connsiteY4" fmla="*/ 363591 h 600230"/>
                <a:gd name="connsiteX5" fmla="*/ 320119 w 601358"/>
                <a:gd name="connsiteY5" fmla="*/ 322779 h 600230"/>
                <a:gd name="connsiteX6" fmla="*/ 363139 w 601358"/>
                <a:gd name="connsiteY6" fmla="*/ 279819 h 600230"/>
                <a:gd name="connsiteX7" fmla="*/ 373503 w 601358"/>
                <a:gd name="connsiteY7" fmla="*/ 321998 h 600230"/>
                <a:gd name="connsiteX8" fmla="*/ 278663 w 601358"/>
                <a:gd name="connsiteY8" fmla="*/ 416900 h 600230"/>
                <a:gd name="connsiteX9" fmla="*/ 183823 w 601358"/>
                <a:gd name="connsiteY9" fmla="*/ 321998 h 600230"/>
                <a:gd name="connsiteX10" fmla="*/ 278663 w 601358"/>
                <a:gd name="connsiteY10" fmla="*/ 227291 h 600230"/>
                <a:gd name="connsiteX11" fmla="*/ 278663 w 601358"/>
                <a:gd name="connsiteY11" fmla="*/ 135486 h 600230"/>
                <a:gd name="connsiteX12" fmla="*/ 387996 w 601358"/>
                <a:gd name="connsiteY12" fmla="*/ 171031 h 600230"/>
                <a:gd name="connsiteX13" fmla="*/ 349466 w 601358"/>
                <a:gd name="connsiteY13" fmla="*/ 209310 h 600230"/>
                <a:gd name="connsiteX14" fmla="*/ 278663 w 601358"/>
                <a:gd name="connsiteY14" fmla="*/ 188803 h 600230"/>
                <a:gd name="connsiteX15" fmla="*/ 145271 w 601358"/>
                <a:gd name="connsiteY15" fmla="*/ 321999 h 600230"/>
                <a:gd name="connsiteX16" fmla="*/ 278663 w 601358"/>
                <a:gd name="connsiteY16" fmla="*/ 455390 h 600230"/>
                <a:gd name="connsiteX17" fmla="*/ 412249 w 601358"/>
                <a:gd name="connsiteY17" fmla="*/ 321999 h 600230"/>
                <a:gd name="connsiteX18" fmla="*/ 391517 w 601358"/>
                <a:gd name="connsiteY18" fmla="*/ 251300 h 600230"/>
                <a:gd name="connsiteX19" fmla="*/ 430048 w 601358"/>
                <a:gd name="connsiteY19" fmla="*/ 213021 h 600230"/>
                <a:gd name="connsiteX20" fmla="*/ 465449 w 601358"/>
                <a:gd name="connsiteY20" fmla="*/ 321999 h 600230"/>
                <a:gd name="connsiteX21" fmla="*/ 278663 w 601358"/>
                <a:gd name="connsiteY21" fmla="*/ 508707 h 600230"/>
                <a:gd name="connsiteX22" fmla="*/ 91876 w 601358"/>
                <a:gd name="connsiteY22" fmla="*/ 321999 h 600230"/>
                <a:gd name="connsiteX23" fmla="*/ 278663 w 601358"/>
                <a:gd name="connsiteY23" fmla="*/ 135486 h 600230"/>
                <a:gd name="connsiteX24" fmla="*/ 278671 w 601358"/>
                <a:gd name="connsiteY24" fmla="*/ 43751 h 600230"/>
                <a:gd name="connsiteX25" fmla="*/ 453500 w 601358"/>
                <a:gd name="connsiteY25" fmla="*/ 105647 h 600230"/>
                <a:gd name="connsiteX26" fmla="*/ 415366 w 601358"/>
                <a:gd name="connsiteY26" fmla="*/ 143527 h 600230"/>
                <a:gd name="connsiteX27" fmla="*/ 278671 w 601358"/>
                <a:gd name="connsiteY27" fmla="*/ 97056 h 600230"/>
                <a:gd name="connsiteX28" fmla="*/ 53387 w 601358"/>
                <a:gd name="connsiteY28" fmla="*/ 321991 h 600230"/>
                <a:gd name="connsiteX29" fmla="*/ 278671 w 601358"/>
                <a:gd name="connsiteY29" fmla="*/ 547120 h 600230"/>
                <a:gd name="connsiteX30" fmla="*/ 504150 w 601358"/>
                <a:gd name="connsiteY30" fmla="*/ 321991 h 600230"/>
                <a:gd name="connsiteX31" fmla="*/ 457411 w 601358"/>
                <a:gd name="connsiteY31" fmla="*/ 185507 h 600230"/>
                <a:gd name="connsiteX32" fmla="*/ 495545 w 601358"/>
                <a:gd name="connsiteY32" fmla="*/ 147627 h 600230"/>
                <a:gd name="connsiteX33" fmla="*/ 557537 w 601358"/>
                <a:gd name="connsiteY33" fmla="*/ 321991 h 600230"/>
                <a:gd name="connsiteX34" fmla="*/ 278671 w 601358"/>
                <a:gd name="connsiteY34" fmla="*/ 600230 h 600230"/>
                <a:gd name="connsiteX35" fmla="*/ 0 w 601358"/>
                <a:gd name="connsiteY35" fmla="*/ 321991 h 600230"/>
                <a:gd name="connsiteX36" fmla="*/ 278671 w 601358"/>
                <a:gd name="connsiteY36" fmla="*/ 43751 h 600230"/>
                <a:gd name="connsiteX37" fmla="*/ 531345 w 601358"/>
                <a:gd name="connsiteY37" fmla="*/ 0 h 600230"/>
                <a:gd name="connsiteX38" fmla="*/ 549142 w 601358"/>
                <a:gd name="connsiteY38" fmla="*/ 17770 h 600230"/>
                <a:gd name="connsiteX39" fmla="*/ 549142 w 601358"/>
                <a:gd name="connsiteY39" fmla="*/ 52138 h 600230"/>
                <a:gd name="connsiteX40" fmla="*/ 583562 w 601358"/>
                <a:gd name="connsiteY40" fmla="*/ 52138 h 600230"/>
                <a:gd name="connsiteX41" fmla="*/ 601358 w 601358"/>
                <a:gd name="connsiteY41" fmla="*/ 69907 h 600230"/>
                <a:gd name="connsiteX42" fmla="*/ 583562 w 601358"/>
                <a:gd name="connsiteY42" fmla="*/ 87677 h 600230"/>
                <a:gd name="connsiteX43" fmla="*/ 538777 w 601358"/>
                <a:gd name="connsiteY43" fmla="*/ 87677 h 600230"/>
                <a:gd name="connsiteX44" fmla="*/ 522936 w 601358"/>
                <a:gd name="connsiteY44" fmla="*/ 103299 h 600230"/>
                <a:gd name="connsiteX45" fmla="*/ 531150 w 601358"/>
                <a:gd name="connsiteY45" fmla="*/ 103299 h 600230"/>
                <a:gd name="connsiteX46" fmla="*/ 548946 w 601358"/>
                <a:gd name="connsiteY46" fmla="*/ 121069 h 600230"/>
                <a:gd name="connsiteX47" fmla="*/ 531150 w 601358"/>
                <a:gd name="connsiteY47" fmla="*/ 138838 h 600230"/>
                <a:gd name="connsiteX48" fmla="*/ 487343 w 601358"/>
                <a:gd name="connsiteY48" fmla="*/ 138838 h 600230"/>
                <a:gd name="connsiteX49" fmla="*/ 291385 w 601358"/>
                <a:gd name="connsiteY49" fmla="*/ 334696 h 600230"/>
                <a:gd name="connsiteX50" fmla="*/ 278673 w 601358"/>
                <a:gd name="connsiteY50" fmla="*/ 339773 h 600230"/>
                <a:gd name="connsiteX51" fmla="*/ 266157 w 601358"/>
                <a:gd name="connsiteY51" fmla="*/ 334696 h 600230"/>
                <a:gd name="connsiteX52" fmla="*/ 266157 w 601358"/>
                <a:gd name="connsiteY52" fmla="*/ 309506 h 600230"/>
                <a:gd name="connsiteX53" fmla="*/ 461332 w 601358"/>
                <a:gd name="connsiteY53" fmla="*/ 114625 h 600230"/>
                <a:gd name="connsiteX54" fmla="*/ 461332 w 601358"/>
                <a:gd name="connsiteY54" fmla="*/ 69126 h 600230"/>
                <a:gd name="connsiteX55" fmla="*/ 479129 w 601358"/>
                <a:gd name="connsiteY55" fmla="*/ 51356 h 600230"/>
                <a:gd name="connsiteX56" fmla="*/ 496926 w 601358"/>
                <a:gd name="connsiteY56" fmla="*/ 69126 h 600230"/>
                <a:gd name="connsiteX57" fmla="*/ 496926 w 601358"/>
                <a:gd name="connsiteY57" fmla="*/ 79085 h 600230"/>
                <a:gd name="connsiteX58" fmla="*/ 513549 w 601358"/>
                <a:gd name="connsiteY58" fmla="*/ 62487 h 600230"/>
                <a:gd name="connsiteX59" fmla="*/ 513549 w 601358"/>
                <a:gd name="connsiteY59" fmla="*/ 17770 h 600230"/>
                <a:gd name="connsiteX60" fmla="*/ 531345 w 601358"/>
                <a:gd name="connsiteY60" fmla="*/ 0 h 6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1358" h="600230">
                  <a:moveTo>
                    <a:pt x="278663" y="227291"/>
                  </a:moveTo>
                  <a:cubicBezTo>
                    <a:pt x="293916" y="227291"/>
                    <a:pt x="308191" y="231392"/>
                    <a:pt x="321097" y="237836"/>
                  </a:cubicBezTo>
                  <a:lnTo>
                    <a:pt x="278077" y="280600"/>
                  </a:lnTo>
                  <a:cubicBezTo>
                    <a:pt x="255393" y="280991"/>
                    <a:pt x="237207" y="299346"/>
                    <a:pt x="237207" y="321998"/>
                  </a:cubicBezTo>
                  <a:cubicBezTo>
                    <a:pt x="237207" y="344845"/>
                    <a:pt x="255784" y="363591"/>
                    <a:pt x="278663" y="363591"/>
                  </a:cubicBezTo>
                  <a:cubicBezTo>
                    <a:pt x="301347" y="363591"/>
                    <a:pt x="319728" y="345235"/>
                    <a:pt x="320119" y="322779"/>
                  </a:cubicBezTo>
                  <a:lnTo>
                    <a:pt x="363139" y="279819"/>
                  </a:lnTo>
                  <a:cubicBezTo>
                    <a:pt x="369592" y="292512"/>
                    <a:pt x="373503" y="306767"/>
                    <a:pt x="373503" y="321998"/>
                  </a:cubicBezTo>
                  <a:cubicBezTo>
                    <a:pt x="373503" y="374331"/>
                    <a:pt x="331070" y="416900"/>
                    <a:pt x="278663" y="416900"/>
                  </a:cubicBezTo>
                  <a:cubicBezTo>
                    <a:pt x="226452" y="416900"/>
                    <a:pt x="183823" y="374331"/>
                    <a:pt x="183823" y="321998"/>
                  </a:cubicBezTo>
                  <a:cubicBezTo>
                    <a:pt x="183823" y="269860"/>
                    <a:pt x="226452" y="227291"/>
                    <a:pt x="278663" y="227291"/>
                  </a:cubicBezTo>
                  <a:close/>
                  <a:moveTo>
                    <a:pt x="278663" y="135486"/>
                  </a:moveTo>
                  <a:cubicBezTo>
                    <a:pt x="319541" y="135486"/>
                    <a:pt x="357094" y="148766"/>
                    <a:pt x="387996" y="171031"/>
                  </a:cubicBezTo>
                  <a:lnTo>
                    <a:pt x="349466" y="209310"/>
                  </a:lnTo>
                  <a:cubicBezTo>
                    <a:pt x="328929" y="196420"/>
                    <a:pt x="304676" y="188803"/>
                    <a:pt x="278663" y="188803"/>
                  </a:cubicBezTo>
                  <a:cubicBezTo>
                    <a:pt x="205121" y="188803"/>
                    <a:pt x="145271" y="248566"/>
                    <a:pt x="145271" y="321999"/>
                  </a:cubicBezTo>
                  <a:cubicBezTo>
                    <a:pt x="145271" y="395432"/>
                    <a:pt x="205121" y="455390"/>
                    <a:pt x="278663" y="455390"/>
                  </a:cubicBezTo>
                  <a:cubicBezTo>
                    <a:pt x="352204" y="455390"/>
                    <a:pt x="412249" y="395627"/>
                    <a:pt x="412249" y="321999"/>
                  </a:cubicBezTo>
                  <a:cubicBezTo>
                    <a:pt x="412249" y="296024"/>
                    <a:pt x="404621" y="271806"/>
                    <a:pt x="391517" y="251300"/>
                  </a:cubicBezTo>
                  <a:lnTo>
                    <a:pt x="430048" y="213021"/>
                  </a:lnTo>
                  <a:cubicBezTo>
                    <a:pt x="452345" y="243683"/>
                    <a:pt x="465449" y="281376"/>
                    <a:pt x="465449" y="321999"/>
                  </a:cubicBezTo>
                  <a:cubicBezTo>
                    <a:pt x="465449" y="424923"/>
                    <a:pt x="381738" y="508707"/>
                    <a:pt x="278663" y="508707"/>
                  </a:cubicBezTo>
                  <a:cubicBezTo>
                    <a:pt x="175587" y="508707"/>
                    <a:pt x="91876" y="424923"/>
                    <a:pt x="91876" y="321999"/>
                  </a:cubicBezTo>
                  <a:cubicBezTo>
                    <a:pt x="91876" y="219270"/>
                    <a:pt x="175587" y="135486"/>
                    <a:pt x="278663" y="135486"/>
                  </a:cubicBezTo>
                  <a:close/>
                  <a:moveTo>
                    <a:pt x="278671" y="43751"/>
                  </a:moveTo>
                  <a:cubicBezTo>
                    <a:pt x="344770" y="43751"/>
                    <a:pt x="405588" y="66986"/>
                    <a:pt x="453500" y="105647"/>
                  </a:cubicBezTo>
                  <a:lnTo>
                    <a:pt x="415366" y="143527"/>
                  </a:lnTo>
                  <a:cubicBezTo>
                    <a:pt x="377428" y="114629"/>
                    <a:pt x="330103" y="97056"/>
                    <a:pt x="278671" y="97056"/>
                  </a:cubicBezTo>
                  <a:cubicBezTo>
                    <a:pt x="154491" y="97056"/>
                    <a:pt x="53387" y="198003"/>
                    <a:pt x="53387" y="321991"/>
                  </a:cubicBezTo>
                  <a:cubicBezTo>
                    <a:pt x="53387" y="446173"/>
                    <a:pt x="154491" y="547120"/>
                    <a:pt x="278671" y="547120"/>
                  </a:cubicBezTo>
                  <a:cubicBezTo>
                    <a:pt x="403046" y="547120"/>
                    <a:pt x="504150" y="446173"/>
                    <a:pt x="504150" y="321991"/>
                  </a:cubicBezTo>
                  <a:cubicBezTo>
                    <a:pt x="504150" y="270638"/>
                    <a:pt x="486550" y="223582"/>
                    <a:pt x="457411" y="185507"/>
                  </a:cubicBezTo>
                  <a:lnTo>
                    <a:pt x="495545" y="147627"/>
                  </a:lnTo>
                  <a:cubicBezTo>
                    <a:pt x="534070" y="195269"/>
                    <a:pt x="557537" y="255994"/>
                    <a:pt x="557537" y="321991"/>
                  </a:cubicBezTo>
                  <a:cubicBezTo>
                    <a:pt x="557537" y="475462"/>
                    <a:pt x="432380" y="600230"/>
                    <a:pt x="278671" y="600230"/>
                  </a:cubicBezTo>
                  <a:cubicBezTo>
                    <a:pt x="124962" y="600230"/>
                    <a:pt x="0" y="475462"/>
                    <a:pt x="0" y="321991"/>
                  </a:cubicBezTo>
                  <a:cubicBezTo>
                    <a:pt x="0" y="168519"/>
                    <a:pt x="124962" y="43751"/>
                    <a:pt x="278671" y="43751"/>
                  </a:cubicBezTo>
                  <a:close/>
                  <a:moveTo>
                    <a:pt x="531345" y="0"/>
                  </a:moveTo>
                  <a:cubicBezTo>
                    <a:pt x="541124" y="0"/>
                    <a:pt x="549142" y="8006"/>
                    <a:pt x="549142" y="17770"/>
                  </a:cubicBezTo>
                  <a:lnTo>
                    <a:pt x="549142" y="52138"/>
                  </a:lnTo>
                  <a:lnTo>
                    <a:pt x="583562" y="52138"/>
                  </a:lnTo>
                  <a:cubicBezTo>
                    <a:pt x="593340" y="52138"/>
                    <a:pt x="601358" y="59948"/>
                    <a:pt x="601358" y="69907"/>
                  </a:cubicBezTo>
                  <a:cubicBezTo>
                    <a:pt x="601358" y="79671"/>
                    <a:pt x="593340" y="87677"/>
                    <a:pt x="583562" y="87677"/>
                  </a:cubicBezTo>
                  <a:lnTo>
                    <a:pt x="538777" y="87677"/>
                  </a:lnTo>
                  <a:lnTo>
                    <a:pt x="522936" y="103299"/>
                  </a:lnTo>
                  <a:lnTo>
                    <a:pt x="531150" y="103299"/>
                  </a:lnTo>
                  <a:cubicBezTo>
                    <a:pt x="541124" y="103299"/>
                    <a:pt x="548946" y="111305"/>
                    <a:pt x="548946" y="121069"/>
                  </a:cubicBezTo>
                  <a:cubicBezTo>
                    <a:pt x="548946" y="130832"/>
                    <a:pt x="541124" y="138838"/>
                    <a:pt x="531150" y="138838"/>
                  </a:cubicBezTo>
                  <a:lnTo>
                    <a:pt x="487343" y="138838"/>
                  </a:lnTo>
                  <a:lnTo>
                    <a:pt x="291385" y="334696"/>
                  </a:lnTo>
                  <a:cubicBezTo>
                    <a:pt x="287865" y="338016"/>
                    <a:pt x="283367" y="339773"/>
                    <a:pt x="278673" y="339773"/>
                  </a:cubicBezTo>
                  <a:cubicBezTo>
                    <a:pt x="274175" y="339773"/>
                    <a:pt x="269677" y="338016"/>
                    <a:pt x="266157" y="334696"/>
                  </a:cubicBezTo>
                  <a:cubicBezTo>
                    <a:pt x="259116" y="327666"/>
                    <a:pt x="259116" y="316536"/>
                    <a:pt x="266157" y="309506"/>
                  </a:cubicBezTo>
                  <a:lnTo>
                    <a:pt x="461332" y="114625"/>
                  </a:lnTo>
                  <a:lnTo>
                    <a:pt x="461332" y="69126"/>
                  </a:lnTo>
                  <a:cubicBezTo>
                    <a:pt x="461332" y="59167"/>
                    <a:pt x="469155" y="51356"/>
                    <a:pt x="479129" y="51356"/>
                  </a:cubicBezTo>
                  <a:cubicBezTo>
                    <a:pt x="488907" y="51356"/>
                    <a:pt x="496926" y="59167"/>
                    <a:pt x="496926" y="69126"/>
                  </a:cubicBezTo>
                  <a:lnTo>
                    <a:pt x="496926" y="79085"/>
                  </a:lnTo>
                  <a:lnTo>
                    <a:pt x="513549" y="62487"/>
                  </a:lnTo>
                  <a:lnTo>
                    <a:pt x="513549" y="17770"/>
                  </a:lnTo>
                  <a:cubicBezTo>
                    <a:pt x="513549" y="8006"/>
                    <a:pt x="521567" y="0"/>
                    <a:pt x="531345" y="0"/>
                  </a:cubicBezTo>
                  <a:close/>
                </a:path>
              </a:pathLst>
            </a:custGeom>
            <a:solidFill>
              <a:srgbClr val="ED56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money-bag-of-black-circular-shape-with-dollars-sign_39907"/>
            <p:cNvSpPr>
              <a:spLocks noChangeAspect="1"/>
            </p:cNvSpPr>
            <p:nvPr/>
          </p:nvSpPr>
          <p:spPr bwMode="auto">
            <a:xfrm>
              <a:off x="4317959" y="3651157"/>
              <a:ext cx="609684" cy="609571"/>
            </a:xfrm>
            <a:custGeom>
              <a:avLst/>
              <a:gdLst>
                <a:gd name="T0" fmla="*/ 5601 w 11203"/>
                <a:gd name="T1" fmla="*/ 0 h 11202"/>
                <a:gd name="T2" fmla="*/ 0 w 11203"/>
                <a:gd name="T3" fmla="*/ 5601 h 11202"/>
                <a:gd name="T4" fmla="*/ 5603 w 11203"/>
                <a:gd name="T5" fmla="*/ 11202 h 11202"/>
                <a:gd name="T6" fmla="*/ 11203 w 11203"/>
                <a:gd name="T7" fmla="*/ 5601 h 11202"/>
                <a:gd name="T8" fmla="*/ 5601 w 11203"/>
                <a:gd name="T9" fmla="*/ 0 h 11202"/>
                <a:gd name="T10" fmla="*/ 8403 w 11203"/>
                <a:gd name="T11" fmla="*/ 6218 h 11202"/>
                <a:gd name="T12" fmla="*/ 5429 w 11203"/>
                <a:gd name="T13" fmla="*/ 6218 h 11202"/>
                <a:gd name="T14" fmla="*/ 5250 w 11203"/>
                <a:gd name="T15" fmla="*/ 6182 h 11202"/>
                <a:gd name="T16" fmla="*/ 4970 w 11203"/>
                <a:gd name="T17" fmla="*/ 5760 h 11202"/>
                <a:gd name="T18" fmla="*/ 4970 w 11203"/>
                <a:gd name="T19" fmla="*/ 2786 h 11202"/>
                <a:gd name="T20" fmla="*/ 5429 w 11203"/>
                <a:gd name="T21" fmla="*/ 2327 h 11202"/>
                <a:gd name="T22" fmla="*/ 5889 w 11203"/>
                <a:gd name="T23" fmla="*/ 2786 h 11202"/>
                <a:gd name="T24" fmla="*/ 5889 w 11203"/>
                <a:gd name="T25" fmla="*/ 5301 h 11202"/>
                <a:gd name="T26" fmla="*/ 8404 w 11203"/>
                <a:gd name="T27" fmla="*/ 5301 h 11202"/>
                <a:gd name="T28" fmla="*/ 8863 w 11203"/>
                <a:gd name="T29" fmla="*/ 5760 h 11202"/>
                <a:gd name="T30" fmla="*/ 8403 w 11203"/>
                <a:gd name="T31" fmla="*/ 6218 h 1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03" h="11202">
                  <a:moveTo>
                    <a:pt x="5601" y="0"/>
                  </a:moveTo>
                  <a:cubicBezTo>
                    <a:pt x="2507" y="0"/>
                    <a:pt x="0" y="2507"/>
                    <a:pt x="0" y="5601"/>
                  </a:cubicBezTo>
                  <a:cubicBezTo>
                    <a:pt x="0" y="8695"/>
                    <a:pt x="2509" y="11202"/>
                    <a:pt x="5603" y="11202"/>
                  </a:cubicBezTo>
                  <a:cubicBezTo>
                    <a:pt x="8695" y="11202"/>
                    <a:pt x="11203" y="8695"/>
                    <a:pt x="11203" y="5601"/>
                  </a:cubicBezTo>
                  <a:cubicBezTo>
                    <a:pt x="11203" y="2507"/>
                    <a:pt x="8695" y="0"/>
                    <a:pt x="5601" y="0"/>
                  </a:cubicBezTo>
                  <a:close/>
                  <a:moveTo>
                    <a:pt x="8403" y="6218"/>
                  </a:moveTo>
                  <a:lnTo>
                    <a:pt x="5429" y="6218"/>
                  </a:lnTo>
                  <a:cubicBezTo>
                    <a:pt x="5366" y="6218"/>
                    <a:pt x="5305" y="6206"/>
                    <a:pt x="5250" y="6182"/>
                  </a:cubicBezTo>
                  <a:cubicBezTo>
                    <a:pt x="5085" y="6112"/>
                    <a:pt x="4970" y="5950"/>
                    <a:pt x="4970" y="5760"/>
                  </a:cubicBezTo>
                  <a:lnTo>
                    <a:pt x="4970" y="2786"/>
                  </a:lnTo>
                  <a:cubicBezTo>
                    <a:pt x="4970" y="2532"/>
                    <a:pt x="5175" y="2327"/>
                    <a:pt x="5429" y="2327"/>
                  </a:cubicBezTo>
                  <a:cubicBezTo>
                    <a:pt x="5683" y="2327"/>
                    <a:pt x="5889" y="2532"/>
                    <a:pt x="5889" y="2786"/>
                  </a:cubicBezTo>
                  <a:lnTo>
                    <a:pt x="5889" y="5301"/>
                  </a:lnTo>
                  <a:lnTo>
                    <a:pt x="8404" y="5301"/>
                  </a:lnTo>
                  <a:cubicBezTo>
                    <a:pt x="8657" y="5301"/>
                    <a:pt x="8863" y="5506"/>
                    <a:pt x="8863" y="5760"/>
                  </a:cubicBezTo>
                  <a:cubicBezTo>
                    <a:pt x="8863" y="6013"/>
                    <a:pt x="8656" y="6218"/>
                    <a:pt x="8403" y="6218"/>
                  </a:cubicBezTo>
                  <a:close/>
                </a:path>
              </a:pathLst>
            </a:custGeom>
            <a:solidFill>
              <a:srgbClr val="ED56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110676" y="347557"/>
            <a:ext cx="22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31363" y="189746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31363" y="2293681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42" name="money-bag-of-black-circular-shape-with-dollars-sign_39907"/>
          <p:cNvSpPr>
            <a:spLocks noChangeAspect="1"/>
          </p:cNvSpPr>
          <p:nvPr/>
        </p:nvSpPr>
        <p:spPr bwMode="auto">
          <a:xfrm>
            <a:off x="8177531" y="2082126"/>
            <a:ext cx="535379" cy="485790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31363" y="4540712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31363" y="4936933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58" name="money-bag-of-black-circular-shape-with-dollars-sign_39907"/>
          <p:cNvSpPr>
            <a:spLocks noChangeAspect="1"/>
          </p:cNvSpPr>
          <p:nvPr/>
        </p:nvSpPr>
        <p:spPr bwMode="auto">
          <a:xfrm>
            <a:off x="8236757" y="4737957"/>
            <a:ext cx="535379" cy="534375"/>
          </a:xfrm>
          <a:custGeom>
            <a:avLst/>
            <a:gdLst>
              <a:gd name="connsiteX0" fmla="*/ 278663 w 601358"/>
              <a:gd name="connsiteY0" fmla="*/ 227291 h 600230"/>
              <a:gd name="connsiteX1" fmla="*/ 321097 w 601358"/>
              <a:gd name="connsiteY1" fmla="*/ 237836 h 600230"/>
              <a:gd name="connsiteX2" fmla="*/ 278077 w 601358"/>
              <a:gd name="connsiteY2" fmla="*/ 280600 h 600230"/>
              <a:gd name="connsiteX3" fmla="*/ 237207 w 601358"/>
              <a:gd name="connsiteY3" fmla="*/ 321998 h 600230"/>
              <a:gd name="connsiteX4" fmla="*/ 278663 w 601358"/>
              <a:gd name="connsiteY4" fmla="*/ 363591 h 600230"/>
              <a:gd name="connsiteX5" fmla="*/ 320119 w 601358"/>
              <a:gd name="connsiteY5" fmla="*/ 322779 h 600230"/>
              <a:gd name="connsiteX6" fmla="*/ 363139 w 601358"/>
              <a:gd name="connsiteY6" fmla="*/ 279819 h 600230"/>
              <a:gd name="connsiteX7" fmla="*/ 373503 w 601358"/>
              <a:gd name="connsiteY7" fmla="*/ 321998 h 600230"/>
              <a:gd name="connsiteX8" fmla="*/ 278663 w 601358"/>
              <a:gd name="connsiteY8" fmla="*/ 416900 h 600230"/>
              <a:gd name="connsiteX9" fmla="*/ 183823 w 601358"/>
              <a:gd name="connsiteY9" fmla="*/ 321998 h 600230"/>
              <a:gd name="connsiteX10" fmla="*/ 278663 w 601358"/>
              <a:gd name="connsiteY10" fmla="*/ 227291 h 600230"/>
              <a:gd name="connsiteX11" fmla="*/ 278663 w 601358"/>
              <a:gd name="connsiteY11" fmla="*/ 135486 h 600230"/>
              <a:gd name="connsiteX12" fmla="*/ 387996 w 601358"/>
              <a:gd name="connsiteY12" fmla="*/ 171031 h 600230"/>
              <a:gd name="connsiteX13" fmla="*/ 349466 w 601358"/>
              <a:gd name="connsiteY13" fmla="*/ 209310 h 600230"/>
              <a:gd name="connsiteX14" fmla="*/ 278663 w 601358"/>
              <a:gd name="connsiteY14" fmla="*/ 188803 h 600230"/>
              <a:gd name="connsiteX15" fmla="*/ 145271 w 601358"/>
              <a:gd name="connsiteY15" fmla="*/ 321999 h 600230"/>
              <a:gd name="connsiteX16" fmla="*/ 278663 w 601358"/>
              <a:gd name="connsiteY16" fmla="*/ 455390 h 600230"/>
              <a:gd name="connsiteX17" fmla="*/ 412249 w 601358"/>
              <a:gd name="connsiteY17" fmla="*/ 321999 h 600230"/>
              <a:gd name="connsiteX18" fmla="*/ 391517 w 601358"/>
              <a:gd name="connsiteY18" fmla="*/ 251300 h 600230"/>
              <a:gd name="connsiteX19" fmla="*/ 430048 w 601358"/>
              <a:gd name="connsiteY19" fmla="*/ 213021 h 600230"/>
              <a:gd name="connsiteX20" fmla="*/ 465449 w 601358"/>
              <a:gd name="connsiteY20" fmla="*/ 321999 h 600230"/>
              <a:gd name="connsiteX21" fmla="*/ 278663 w 601358"/>
              <a:gd name="connsiteY21" fmla="*/ 508707 h 600230"/>
              <a:gd name="connsiteX22" fmla="*/ 91876 w 601358"/>
              <a:gd name="connsiteY22" fmla="*/ 321999 h 600230"/>
              <a:gd name="connsiteX23" fmla="*/ 278663 w 601358"/>
              <a:gd name="connsiteY23" fmla="*/ 135486 h 600230"/>
              <a:gd name="connsiteX24" fmla="*/ 278671 w 601358"/>
              <a:gd name="connsiteY24" fmla="*/ 43751 h 600230"/>
              <a:gd name="connsiteX25" fmla="*/ 453500 w 601358"/>
              <a:gd name="connsiteY25" fmla="*/ 105647 h 600230"/>
              <a:gd name="connsiteX26" fmla="*/ 415366 w 601358"/>
              <a:gd name="connsiteY26" fmla="*/ 143527 h 600230"/>
              <a:gd name="connsiteX27" fmla="*/ 278671 w 601358"/>
              <a:gd name="connsiteY27" fmla="*/ 97056 h 600230"/>
              <a:gd name="connsiteX28" fmla="*/ 53387 w 601358"/>
              <a:gd name="connsiteY28" fmla="*/ 321991 h 600230"/>
              <a:gd name="connsiteX29" fmla="*/ 278671 w 601358"/>
              <a:gd name="connsiteY29" fmla="*/ 547120 h 600230"/>
              <a:gd name="connsiteX30" fmla="*/ 504150 w 601358"/>
              <a:gd name="connsiteY30" fmla="*/ 321991 h 600230"/>
              <a:gd name="connsiteX31" fmla="*/ 457411 w 601358"/>
              <a:gd name="connsiteY31" fmla="*/ 185507 h 600230"/>
              <a:gd name="connsiteX32" fmla="*/ 495545 w 601358"/>
              <a:gd name="connsiteY32" fmla="*/ 147627 h 600230"/>
              <a:gd name="connsiteX33" fmla="*/ 557537 w 601358"/>
              <a:gd name="connsiteY33" fmla="*/ 321991 h 600230"/>
              <a:gd name="connsiteX34" fmla="*/ 278671 w 601358"/>
              <a:gd name="connsiteY34" fmla="*/ 600230 h 600230"/>
              <a:gd name="connsiteX35" fmla="*/ 0 w 601358"/>
              <a:gd name="connsiteY35" fmla="*/ 321991 h 600230"/>
              <a:gd name="connsiteX36" fmla="*/ 278671 w 601358"/>
              <a:gd name="connsiteY36" fmla="*/ 43751 h 600230"/>
              <a:gd name="connsiteX37" fmla="*/ 531345 w 601358"/>
              <a:gd name="connsiteY37" fmla="*/ 0 h 600230"/>
              <a:gd name="connsiteX38" fmla="*/ 549142 w 601358"/>
              <a:gd name="connsiteY38" fmla="*/ 17770 h 600230"/>
              <a:gd name="connsiteX39" fmla="*/ 549142 w 601358"/>
              <a:gd name="connsiteY39" fmla="*/ 52138 h 600230"/>
              <a:gd name="connsiteX40" fmla="*/ 583562 w 601358"/>
              <a:gd name="connsiteY40" fmla="*/ 52138 h 600230"/>
              <a:gd name="connsiteX41" fmla="*/ 601358 w 601358"/>
              <a:gd name="connsiteY41" fmla="*/ 69907 h 600230"/>
              <a:gd name="connsiteX42" fmla="*/ 583562 w 601358"/>
              <a:gd name="connsiteY42" fmla="*/ 87677 h 600230"/>
              <a:gd name="connsiteX43" fmla="*/ 538777 w 601358"/>
              <a:gd name="connsiteY43" fmla="*/ 87677 h 600230"/>
              <a:gd name="connsiteX44" fmla="*/ 522936 w 601358"/>
              <a:gd name="connsiteY44" fmla="*/ 103299 h 600230"/>
              <a:gd name="connsiteX45" fmla="*/ 531150 w 601358"/>
              <a:gd name="connsiteY45" fmla="*/ 103299 h 600230"/>
              <a:gd name="connsiteX46" fmla="*/ 548946 w 601358"/>
              <a:gd name="connsiteY46" fmla="*/ 121069 h 600230"/>
              <a:gd name="connsiteX47" fmla="*/ 531150 w 601358"/>
              <a:gd name="connsiteY47" fmla="*/ 138838 h 600230"/>
              <a:gd name="connsiteX48" fmla="*/ 487343 w 601358"/>
              <a:gd name="connsiteY48" fmla="*/ 138838 h 600230"/>
              <a:gd name="connsiteX49" fmla="*/ 291385 w 601358"/>
              <a:gd name="connsiteY49" fmla="*/ 334696 h 600230"/>
              <a:gd name="connsiteX50" fmla="*/ 278673 w 601358"/>
              <a:gd name="connsiteY50" fmla="*/ 339773 h 600230"/>
              <a:gd name="connsiteX51" fmla="*/ 266157 w 601358"/>
              <a:gd name="connsiteY51" fmla="*/ 334696 h 600230"/>
              <a:gd name="connsiteX52" fmla="*/ 266157 w 601358"/>
              <a:gd name="connsiteY52" fmla="*/ 309506 h 600230"/>
              <a:gd name="connsiteX53" fmla="*/ 461332 w 601358"/>
              <a:gd name="connsiteY53" fmla="*/ 114625 h 600230"/>
              <a:gd name="connsiteX54" fmla="*/ 461332 w 601358"/>
              <a:gd name="connsiteY54" fmla="*/ 69126 h 600230"/>
              <a:gd name="connsiteX55" fmla="*/ 479129 w 601358"/>
              <a:gd name="connsiteY55" fmla="*/ 51356 h 600230"/>
              <a:gd name="connsiteX56" fmla="*/ 496926 w 601358"/>
              <a:gd name="connsiteY56" fmla="*/ 69126 h 600230"/>
              <a:gd name="connsiteX57" fmla="*/ 496926 w 601358"/>
              <a:gd name="connsiteY57" fmla="*/ 79085 h 600230"/>
              <a:gd name="connsiteX58" fmla="*/ 513549 w 601358"/>
              <a:gd name="connsiteY58" fmla="*/ 62487 h 600230"/>
              <a:gd name="connsiteX59" fmla="*/ 513549 w 601358"/>
              <a:gd name="connsiteY59" fmla="*/ 17770 h 600230"/>
              <a:gd name="connsiteX60" fmla="*/ 531345 w 601358"/>
              <a:gd name="connsiteY60" fmla="*/ 0 h 60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1358" h="600230">
                <a:moveTo>
                  <a:pt x="278663" y="227291"/>
                </a:moveTo>
                <a:cubicBezTo>
                  <a:pt x="293916" y="227291"/>
                  <a:pt x="308191" y="231392"/>
                  <a:pt x="321097" y="237836"/>
                </a:cubicBezTo>
                <a:lnTo>
                  <a:pt x="278077" y="280600"/>
                </a:lnTo>
                <a:cubicBezTo>
                  <a:pt x="255393" y="280991"/>
                  <a:pt x="237207" y="299346"/>
                  <a:pt x="237207" y="321998"/>
                </a:cubicBezTo>
                <a:cubicBezTo>
                  <a:pt x="237207" y="344845"/>
                  <a:pt x="255784" y="363591"/>
                  <a:pt x="278663" y="363591"/>
                </a:cubicBezTo>
                <a:cubicBezTo>
                  <a:pt x="301347" y="363591"/>
                  <a:pt x="319728" y="345235"/>
                  <a:pt x="320119" y="322779"/>
                </a:cubicBezTo>
                <a:lnTo>
                  <a:pt x="363139" y="279819"/>
                </a:lnTo>
                <a:cubicBezTo>
                  <a:pt x="369592" y="292512"/>
                  <a:pt x="373503" y="306767"/>
                  <a:pt x="373503" y="321998"/>
                </a:cubicBezTo>
                <a:cubicBezTo>
                  <a:pt x="373503" y="374331"/>
                  <a:pt x="331070" y="416900"/>
                  <a:pt x="278663" y="416900"/>
                </a:cubicBezTo>
                <a:cubicBezTo>
                  <a:pt x="226452" y="416900"/>
                  <a:pt x="183823" y="374331"/>
                  <a:pt x="183823" y="321998"/>
                </a:cubicBezTo>
                <a:cubicBezTo>
                  <a:pt x="183823" y="269860"/>
                  <a:pt x="226452" y="227291"/>
                  <a:pt x="278663" y="227291"/>
                </a:cubicBezTo>
                <a:close/>
                <a:moveTo>
                  <a:pt x="278663" y="135486"/>
                </a:moveTo>
                <a:cubicBezTo>
                  <a:pt x="319541" y="135486"/>
                  <a:pt x="357094" y="148766"/>
                  <a:pt x="387996" y="171031"/>
                </a:cubicBezTo>
                <a:lnTo>
                  <a:pt x="349466" y="209310"/>
                </a:lnTo>
                <a:cubicBezTo>
                  <a:pt x="328929" y="196420"/>
                  <a:pt x="304676" y="188803"/>
                  <a:pt x="278663" y="188803"/>
                </a:cubicBezTo>
                <a:cubicBezTo>
                  <a:pt x="205121" y="188803"/>
                  <a:pt x="145271" y="248566"/>
                  <a:pt x="145271" y="321999"/>
                </a:cubicBezTo>
                <a:cubicBezTo>
                  <a:pt x="145271" y="395432"/>
                  <a:pt x="205121" y="455390"/>
                  <a:pt x="278663" y="455390"/>
                </a:cubicBezTo>
                <a:cubicBezTo>
                  <a:pt x="352204" y="455390"/>
                  <a:pt x="412249" y="395627"/>
                  <a:pt x="412249" y="321999"/>
                </a:cubicBezTo>
                <a:cubicBezTo>
                  <a:pt x="412249" y="296024"/>
                  <a:pt x="404621" y="271806"/>
                  <a:pt x="391517" y="251300"/>
                </a:cubicBezTo>
                <a:lnTo>
                  <a:pt x="430048" y="213021"/>
                </a:lnTo>
                <a:cubicBezTo>
                  <a:pt x="452345" y="243683"/>
                  <a:pt x="465449" y="281376"/>
                  <a:pt x="465449" y="321999"/>
                </a:cubicBezTo>
                <a:cubicBezTo>
                  <a:pt x="465449" y="424923"/>
                  <a:pt x="381738" y="508707"/>
                  <a:pt x="278663" y="508707"/>
                </a:cubicBezTo>
                <a:cubicBezTo>
                  <a:pt x="175587" y="508707"/>
                  <a:pt x="91876" y="424923"/>
                  <a:pt x="91876" y="321999"/>
                </a:cubicBezTo>
                <a:cubicBezTo>
                  <a:pt x="91876" y="219270"/>
                  <a:pt x="175587" y="135486"/>
                  <a:pt x="278663" y="135486"/>
                </a:cubicBezTo>
                <a:close/>
                <a:moveTo>
                  <a:pt x="278671" y="43751"/>
                </a:moveTo>
                <a:cubicBezTo>
                  <a:pt x="344770" y="43751"/>
                  <a:pt x="405588" y="66986"/>
                  <a:pt x="453500" y="105647"/>
                </a:cubicBezTo>
                <a:lnTo>
                  <a:pt x="415366" y="143527"/>
                </a:lnTo>
                <a:cubicBezTo>
                  <a:pt x="377428" y="114629"/>
                  <a:pt x="330103" y="97056"/>
                  <a:pt x="278671" y="97056"/>
                </a:cubicBezTo>
                <a:cubicBezTo>
                  <a:pt x="154491" y="97056"/>
                  <a:pt x="53387" y="198003"/>
                  <a:pt x="53387" y="321991"/>
                </a:cubicBezTo>
                <a:cubicBezTo>
                  <a:pt x="53387" y="446173"/>
                  <a:pt x="154491" y="547120"/>
                  <a:pt x="278671" y="547120"/>
                </a:cubicBezTo>
                <a:cubicBezTo>
                  <a:pt x="403046" y="547120"/>
                  <a:pt x="504150" y="446173"/>
                  <a:pt x="504150" y="321991"/>
                </a:cubicBezTo>
                <a:cubicBezTo>
                  <a:pt x="504150" y="270638"/>
                  <a:pt x="486550" y="223582"/>
                  <a:pt x="457411" y="185507"/>
                </a:cubicBezTo>
                <a:lnTo>
                  <a:pt x="495545" y="147627"/>
                </a:lnTo>
                <a:cubicBezTo>
                  <a:pt x="534070" y="195269"/>
                  <a:pt x="557537" y="255994"/>
                  <a:pt x="557537" y="321991"/>
                </a:cubicBezTo>
                <a:cubicBezTo>
                  <a:pt x="557537" y="475462"/>
                  <a:pt x="432380" y="600230"/>
                  <a:pt x="278671" y="600230"/>
                </a:cubicBezTo>
                <a:cubicBezTo>
                  <a:pt x="124962" y="600230"/>
                  <a:pt x="0" y="475462"/>
                  <a:pt x="0" y="321991"/>
                </a:cubicBezTo>
                <a:cubicBezTo>
                  <a:pt x="0" y="168519"/>
                  <a:pt x="124962" y="43751"/>
                  <a:pt x="278671" y="43751"/>
                </a:cubicBezTo>
                <a:close/>
                <a:moveTo>
                  <a:pt x="531345" y="0"/>
                </a:moveTo>
                <a:cubicBezTo>
                  <a:pt x="541124" y="0"/>
                  <a:pt x="549142" y="8006"/>
                  <a:pt x="549142" y="17770"/>
                </a:cubicBezTo>
                <a:lnTo>
                  <a:pt x="549142" y="52138"/>
                </a:lnTo>
                <a:lnTo>
                  <a:pt x="583562" y="52138"/>
                </a:lnTo>
                <a:cubicBezTo>
                  <a:pt x="593340" y="52138"/>
                  <a:pt x="601358" y="59948"/>
                  <a:pt x="601358" y="69907"/>
                </a:cubicBezTo>
                <a:cubicBezTo>
                  <a:pt x="601358" y="79671"/>
                  <a:pt x="593340" y="87677"/>
                  <a:pt x="583562" y="87677"/>
                </a:cubicBezTo>
                <a:lnTo>
                  <a:pt x="538777" y="87677"/>
                </a:lnTo>
                <a:lnTo>
                  <a:pt x="522936" y="103299"/>
                </a:lnTo>
                <a:lnTo>
                  <a:pt x="531150" y="103299"/>
                </a:lnTo>
                <a:cubicBezTo>
                  <a:pt x="541124" y="103299"/>
                  <a:pt x="548946" y="111305"/>
                  <a:pt x="548946" y="121069"/>
                </a:cubicBezTo>
                <a:cubicBezTo>
                  <a:pt x="548946" y="130832"/>
                  <a:pt x="541124" y="138838"/>
                  <a:pt x="531150" y="138838"/>
                </a:cubicBezTo>
                <a:lnTo>
                  <a:pt x="487343" y="138838"/>
                </a:lnTo>
                <a:lnTo>
                  <a:pt x="291385" y="334696"/>
                </a:lnTo>
                <a:cubicBezTo>
                  <a:pt x="287865" y="338016"/>
                  <a:pt x="283367" y="339773"/>
                  <a:pt x="278673" y="339773"/>
                </a:cubicBezTo>
                <a:cubicBezTo>
                  <a:pt x="274175" y="339773"/>
                  <a:pt x="269677" y="338016"/>
                  <a:pt x="266157" y="334696"/>
                </a:cubicBezTo>
                <a:cubicBezTo>
                  <a:pt x="259116" y="327666"/>
                  <a:pt x="259116" y="316536"/>
                  <a:pt x="266157" y="309506"/>
                </a:cubicBezTo>
                <a:lnTo>
                  <a:pt x="461332" y="114625"/>
                </a:lnTo>
                <a:lnTo>
                  <a:pt x="461332" y="69126"/>
                </a:lnTo>
                <a:cubicBezTo>
                  <a:pt x="461332" y="59167"/>
                  <a:pt x="469155" y="51356"/>
                  <a:pt x="479129" y="51356"/>
                </a:cubicBezTo>
                <a:cubicBezTo>
                  <a:pt x="488907" y="51356"/>
                  <a:pt x="496926" y="59167"/>
                  <a:pt x="496926" y="69126"/>
                </a:cubicBezTo>
                <a:lnTo>
                  <a:pt x="496926" y="79085"/>
                </a:lnTo>
                <a:lnTo>
                  <a:pt x="513549" y="62487"/>
                </a:lnTo>
                <a:lnTo>
                  <a:pt x="513549" y="17770"/>
                </a:lnTo>
                <a:cubicBezTo>
                  <a:pt x="513549" y="8006"/>
                  <a:pt x="521567" y="0"/>
                  <a:pt x="531345" y="0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money-bag-of-black-circular-shape-with-dollars-sign_39907"/>
          <p:cNvSpPr>
            <a:spLocks noChangeAspect="1"/>
          </p:cNvSpPr>
          <p:nvPr/>
        </p:nvSpPr>
        <p:spPr bwMode="auto">
          <a:xfrm>
            <a:off x="3436838" y="2057382"/>
            <a:ext cx="535379" cy="535279"/>
          </a:xfrm>
          <a:custGeom>
            <a:avLst/>
            <a:gdLst>
              <a:gd name="T0" fmla="*/ 5601 w 11203"/>
              <a:gd name="T1" fmla="*/ 0 h 11202"/>
              <a:gd name="T2" fmla="*/ 0 w 11203"/>
              <a:gd name="T3" fmla="*/ 5601 h 11202"/>
              <a:gd name="T4" fmla="*/ 5603 w 11203"/>
              <a:gd name="T5" fmla="*/ 11202 h 11202"/>
              <a:gd name="T6" fmla="*/ 11203 w 11203"/>
              <a:gd name="T7" fmla="*/ 5601 h 11202"/>
              <a:gd name="T8" fmla="*/ 5601 w 11203"/>
              <a:gd name="T9" fmla="*/ 0 h 11202"/>
              <a:gd name="T10" fmla="*/ 8403 w 11203"/>
              <a:gd name="T11" fmla="*/ 6218 h 11202"/>
              <a:gd name="T12" fmla="*/ 5429 w 11203"/>
              <a:gd name="T13" fmla="*/ 6218 h 11202"/>
              <a:gd name="T14" fmla="*/ 5250 w 11203"/>
              <a:gd name="T15" fmla="*/ 6182 h 11202"/>
              <a:gd name="T16" fmla="*/ 4970 w 11203"/>
              <a:gd name="T17" fmla="*/ 5760 h 11202"/>
              <a:gd name="T18" fmla="*/ 4970 w 11203"/>
              <a:gd name="T19" fmla="*/ 2786 h 11202"/>
              <a:gd name="T20" fmla="*/ 5429 w 11203"/>
              <a:gd name="T21" fmla="*/ 2327 h 11202"/>
              <a:gd name="T22" fmla="*/ 5889 w 11203"/>
              <a:gd name="T23" fmla="*/ 2786 h 11202"/>
              <a:gd name="T24" fmla="*/ 5889 w 11203"/>
              <a:gd name="T25" fmla="*/ 5301 h 11202"/>
              <a:gd name="T26" fmla="*/ 8404 w 11203"/>
              <a:gd name="T27" fmla="*/ 5301 h 11202"/>
              <a:gd name="T28" fmla="*/ 8863 w 11203"/>
              <a:gd name="T29" fmla="*/ 5760 h 11202"/>
              <a:gd name="T30" fmla="*/ 8403 w 11203"/>
              <a:gd name="T31" fmla="*/ 6218 h 1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03" h="11202">
                <a:moveTo>
                  <a:pt x="5601" y="0"/>
                </a:moveTo>
                <a:cubicBezTo>
                  <a:pt x="2507" y="0"/>
                  <a:pt x="0" y="2507"/>
                  <a:pt x="0" y="5601"/>
                </a:cubicBezTo>
                <a:cubicBezTo>
                  <a:pt x="0" y="8695"/>
                  <a:pt x="2509" y="11202"/>
                  <a:pt x="5603" y="11202"/>
                </a:cubicBezTo>
                <a:cubicBezTo>
                  <a:pt x="8695" y="11202"/>
                  <a:pt x="11203" y="8695"/>
                  <a:pt x="11203" y="5601"/>
                </a:cubicBezTo>
                <a:cubicBezTo>
                  <a:pt x="11203" y="2507"/>
                  <a:pt x="8695" y="0"/>
                  <a:pt x="5601" y="0"/>
                </a:cubicBezTo>
                <a:close/>
                <a:moveTo>
                  <a:pt x="8403" y="6218"/>
                </a:moveTo>
                <a:lnTo>
                  <a:pt x="5429" y="6218"/>
                </a:lnTo>
                <a:cubicBezTo>
                  <a:pt x="5366" y="6218"/>
                  <a:pt x="5305" y="6206"/>
                  <a:pt x="5250" y="6182"/>
                </a:cubicBezTo>
                <a:cubicBezTo>
                  <a:pt x="5085" y="6112"/>
                  <a:pt x="4970" y="5950"/>
                  <a:pt x="4970" y="5760"/>
                </a:cubicBezTo>
                <a:lnTo>
                  <a:pt x="4970" y="2786"/>
                </a:lnTo>
                <a:cubicBezTo>
                  <a:pt x="4970" y="2532"/>
                  <a:pt x="5175" y="2327"/>
                  <a:pt x="5429" y="2327"/>
                </a:cubicBezTo>
                <a:cubicBezTo>
                  <a:pt x="5683" y="2327"/>
                  <a:pt x="5889" y="2532"/>
                  <a:pt x="5889" y="2786"/>
                </a:cubicBezTo>
                <a:lnTo>
                  <a:pt x="5889" y="5301"/>
                </a:lnTo>
                <a:lnTo>
                  <a:pt x="8404" y="5301"/>
                </a:lnTo>
                <a:cubicBezTo>
                  <a:pt x="8657" y="5301"/>
                  <a:pt x="8863" y="5506"/>
                  <a:pt x="8863" y="5760"/>
                </a:cubicBezTo>
                <a:cubicBezTo>
                  <a:pt x="8863" y="6013"/>
                  <a:pt x="8656" y="6218"/>
                  <a:pt x="8403" y="6218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money-bag-of-black-circular-shape-with-dollars-sign_39907"/>
          <p:cNvSpPr>
            <a:spLocks noChangeAspect="1"/>
          </p:cNvSpPr>
          <p:nvPr/>
        </p:nvSpPr>
        <p:spPr bwMode="auto">
          <a:xfrm>
            <a:off x="3496064" y="4773316"/>
            <a:ext cx="535379" cy="463658"/>
          </a:xfrm>
          <a:custGeom>
            <a:avLst/>
            <a:gdLst>
              <a:gd name="T0" fmla="*/ 12470 w 12582"/>
              <a:gd name="T1" fmla="*/ 8812 h 10894"/>
              <a:gd name="T2" fmla="*/ 11751 w 12582"/>
              <a:gd name="T3" fmla="*/ 9338 h 10894"/>
              <a:gd name="T4" fmla="*/ 10917 w 12582"/>
              <a:gd name="T5" fmla="*/ 9338 h 10894"/>
              <a:gd name="T6" fmla="*/ 10428 w 12582"/>
              <a:gd name="T7" fmla="*/ 8559 h 10894"/>
              <a:gd name="T8" fmla="*/ 10455 w 12582"/>
              <a:gd name="T9" fmla="*/ 8559 h 10894"/>
              <a:gd name="T10" fmla="*/ 8639 w 12582"/>
              <a:gd name="T11" fmla="*/ 7522 h 10894"/>
              <a:gd name="T12" fmla="*/ 8369 w 12582"/>
              <a:gd name="T13" fmla="*/ 7377 h 10894"/>
              <a:gd name="T14" fmla="*/ 8312 w 12582"/>
              <a:gd name="T15" fmla="*/ 7444 h 10894"/>
              <a:gd name="T16" fmla="*/ 8286 w 12582"/>
              <a:gd name="T17" fmla="*/ 7471 h 10894"/>
              <a:gd name="T18" fmla="*/ 7141 w 12582"/>
              <a:gd name="T19" fmla="*/ 7292 h 10894"/>
              <a:gd name="T20" fmla="*/ 7845 w 12582"/>
              <a:gd name="T21" fmla="*/ 6919 h 10894"/>
              <a:gd name="T22" fmla="*/ 7869 w 12582"/>
              <a:gd name="T23" fmla="*/ 6893 h 10894"/>
              <a:gd name="T24" fmla="*/ 8027 w 12582"/>
              <a:gd name="T25" fmla="*/ 6436 h 10894"/>
              <a:gd name="T26" fmla="*/ 7764 w 12582"/>
              <a:gd name="T27" fmla="*/ 6188 h 10894"/>
              <a:gd name="T28" fmla="*/ 8146 w 12582"/>
              <a:gd name="T29" fmla="*/ 5562 h 10894"/>
              <a:gd name="T30" fmla="*/ 8254 w 12582"/>
              <a:gd name="T31" fmla="*/ 5679 h 10894"/>
              <a:gd name="T32" fmla="*/ 8379 w 12582"/>
              <a:gd name="T33" fmla="*/ 1815 h 10894"/>
              <a:gd name="T34" fmla="*/ 8492 w 12582"/>
              <a:gd name="T35" fmla="*/ 1815 h 10894"/>
              <a:gd name="T36" fmla="*/ 8363 w 12582"/>
              <a:gd name="T37" fmla="*/ 1380 h 10894"/>
              <a:gd name="T38" fmla="*/ 8899 w 12582"/>
              <a:gd name="T39" fmla="*/ 1296 h 10894"/>
              <a:gd name="T40" fmla="*/ 10974 w 12582"/>
              <a:gd name="T41" fmla="*/ 3890 h 10894"/>
              <a:gd name="T42" fmla="*/ 9831 w 12582"/>
              <a:gd name="T43" fmla="*/ 6436 h 10894"/>
              <a:gd name="T44" fmla="*/ 9989 w 12582"/>
              <a:gd name="T45" fmla="*/ 6893 h 10894"/>
              <a:gd name="T46" fmla="*/ 10019 w 12582"/>
              <a:gd name="T47" fmla="*/ 6926 h 10894"/>
              <a:gd name="T48" fmla="*/ 11386 w 12582"/>
              <a:gd name="T49" fmla="*/ 7451 h 10894"/>
              <a:gd name="T50" fmla="*/ 12357 w 12582"/>
              <a:gd name="T51" fmla="*/ 8039 h 10894"/>
              <a:gd name="T52" fmla="*/ 12471 w 12582"/>
              <a:gd name="T53" fmla="*/ 8812 h 10894"/>
              <a:gd name="T54" fmla="*/ 12470 w 12582"/>
              <a:gd name="T55" fmla="*/ 8812 h 10894"/>
              <a:gd name="T56" fmla="*/ 6653 w 12582"/>
              <a:gd name="T57" fmla="*/ 7655 h 10894"/>
              <a:gd name="T58" fmla="*/ 6697 w 12582"/>
              <a:gd name="T59" fmla="*/ 7701 h 10894"/>
              <a:gd name="T60" fmla="*/ 8643 w 12582"/>
              <a:gd name="T61" fmla="*/ 8434 h 10894"/>
              <a:gd name="T62" fmla="*/ 10024 w 12582"/>
              <a:gd name="T63" fmla="*/ 9252 h 10894"/>
              <a:gd name="T64" fmla="*/ 10186 w 12582"/>
              <a:gd name="T65" fmla="*/ 10328 h 10894"/>
              <a:gd name="T66" fmla="*/ 9100 w 12582"/>
              <a:gd name="T67" fmla="*/ 10894 h 10894"/>
              <a:gd name="T68" fmla="*/ 1133 w 12582"/>
              <a:gd name="T69" fmla="*/ 10894 h 10894"/>
              <a:gd name="T70" fmla="*/ 190 w 12582"/>
              <a:gd name="T71" fmla="*/ 10350 h 10894"/>
              <a:gd name="T72" fmla="*/ 205 w 12582"/>
              <a:gd name="T73" fmla="*/ 9356 h 10894"/>
              <a:gd name="T74" fmla="*/ 1650 w 12582"/>
              <a:gd name="T75" fmla="*/ 8434 h 10894"/>
              <a:gd name="T76" fmla="*/ 3605 w 12582"/>
              <a:gd name="T77" fmla="*/ 7692 h 10894"/>
              <a:gd name="T78" fmla="*/ 3639 w 12582"/>
              <a:gd name="T79" fmla="*/ 7656 h 10894"/>
              <a:gd name="T80" fmla="*/ 3863 w 12582"/>
              <a:gd name="T81" fmla="*/ 7020 h 10894"/>
              <a:gd name="T82" fmla="*/ 2154 w 12582"/>
              <a:gd name="T83" fmla="*/ 3371 h 10894"/>
              <a:gd name="T84" fmla="*/ 5145 w 12582"/>
              <a:gd name="T85" fmla="*/ 0 h 10894"/>
              <a:gd name="T86" fmla="*/ 8120 w 12582"/>
              <a:gd name="T87" fmla="*/ 3371 h 10894"/>
              <a:gd name="T88" fmla="*/ 6429 w 12582"/>
              <a:gd name="T89" fmla="*/ 7019 h 10894"/>
              <a:gd name="T90" fmla="*/ 6653 w 12582"/>
              <a:gd name="T91" fmla="*/ 7656 h 10894"/>
              <a:gd name="T92" fmla="*/ 6653 w 12582"/>
              <a:gd name="T93" fmla="*/ 7655 h 10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582" h="10894">
                <a:moveTo>
                  <a:pt x="12470" y="8812"/>
                </a:moveTo>
                <a:cubicBezTo>
                  <a:pt x="12299" y="9188"/>
                  <a:pt x="11887" y="9338"/>
                  <a:pt x="11751" y="9338"/>
                </a:cubicBezTo>
                <a:lnTo>
                  <a:pt x="10917" y="9338"/>
                </a:lnTo>
                <a:cubicBezTo>
                  <a:pt x="10787" y="9055"/>
                  <a:pt x="10617" y="8790"/>
                  <a:pt x="10428" y="8559"/>
                </a:cubicBezTo>
                <a:lnTo>
                  <a:pt x="10455" y="8559"/>
                </a:lnTo>
                <a:cubicBezTo>
                  <a:pt x="10281" y="8366"/>
                  <a:pt x="9225" y="7841"/>
                  <a:pt x="8639" y="7522"/>
                </a:cubicBezTo>
                <a:cubicBezTo>
                  <a:pt x="8523" y="7459"/>
                  <a:pt x="8439" y="7414"/>
                  <a:pt x="8369" y="7377"/>
                </a:cubicBezTo>
                <a:cubicBezTo>
                  <a:pt x="8350" y="7400"/>
                  <a:pt x="8333" y="7423"/>
                  <a:pt x="8312" y="7444"/>
                </a:cubicBezTo>
                <a:cubicBezTo>
                  <a:pt x="8305" y="7451"/>
                  <a:pt x="8296" y="7461"/>
                  <a:pt x="8286" y="7471"/>
                </a:cubicBezTo>
                <a:cubicBezTo>
                  <a:pt x="7907" y="7390"/>
                  <a:pt x="7515" y="7332"/>
                  <a:pt x="7141" y="7292"/>
                </a:cubicBezTo>
                <a:cubicBezTo>
                  <a:pt x="7656" y="7122"/>
                  <a:pt x="7843" y="6921"/>
                  <a:pt x="7845" y="6919"/>
                </a:cubicBezTo>
                <a:lnTo>
                  <a:pt x="7869" y="6893"/>
                </a:lnTo>
                <a:cubicBezTo>
                  <a:pt x="7980" y="6786"/>
                  <a:pt x="8017" y="6598"/>
                  <a:pt x="8027" y="6436"/>
                </a:cubicBezTo>
                <a:cubicBezTo>
                  <a:pt x="7934" y="6363"/>
                  <a:pt x="7847" y="6278"/>
                  <a:pt x="7764" y="6188"/>
                </a:cubicBezTo>
                <a:cubicBezTo>
                  <a:pt x="7905" y="5999"/>
                  <a:pt x="8034" y="5790"/>
                  <a:pt x="8146" y="5562"/>
                </a:cubicBezTo>
                <a:cubicBezTo>
                  <a:pt x="8181" y="5606"/>
                  <a:pt x="8218" y="5640"/>
                  <a:pt x="8254" y="5679"/>
                </a:cubicBezTo>
                <a:cubicBezTo>
                  <a:pt x="9019" y="3900"/>
                  <a:pt x="8379" y="1815"/>
                  <a:pt x="8379" y="1815"/>
                </a:cubicBezTo>
                <a:lnTo>
                  <a:pt x="8492" y="1815"/>
                </a:lnTo>
                <a:cubicBezTo>
                  <a:pt x="8455" y="1666"/>
                  <a:pt x="8412" y="1520"/>
                  <a:pt x="8363" y="1380"/>
                </a:cubicBezTo>
                <a:cubicBezTo>
                  <a:pt x="8541" y="1324"/>
                  <a:pt x="8722" y="1296"/>
                  <a:pt x="8899" y="1296"/>
                </a:cubicBezTo>
                <a:cubicBezTo>
                  <a:pt x="9818" y="1296"/>
                  <a:pt x="10974" y="2116"/>
                  <a:pt x="10974" y="3890"/>
                </a:cubicBezTo>
                <a:cubicBezTo>
                  <a:pt x="10974" y="4998"/>
                  <a:pt x="10500" y="5914"/>
                  <a:pt x="9831" y="6436"/>
                </a:cubicBezTo>
                <a:cubicBezTo>
                  <a:pt x="9841" y="6599"/>
                  <a:pt x="9879" y="6788"/>
                  <a:pt x="9989" y="6893"/>
                </a:cubicBezTo>
                <a:lnTo>
                  <a:pt x="10019" y="6926"/>
                </a:lnTo>
                <a:cubicBezTo>
                  <a:pt x="10019" y="6926"/>
                  <a:pt x="10357" y="7288"/>
                  <a:pt x="11386" y="7451"/>
                </a:cubicBezTo>
                <a:cubicBezTo>
                  <a:pt x="11623" y="7461"/>
                  <a:pt x="12068" y="7593"/>
                  <a:pt x="12357" y="8039"/>
                </a:cubicBezTo>
                <a:cubicBezTo>
                  <a:pt x="12582" y="8387"/>
                  <a:pt x="12543" y="8651"/>
                  <a:pt x="12471" y="8812"/>
                </a:cubicBezTo>
                <a:lnTo>
                  <a:pt x="12470" y="8812"/>
                </a:lnTo>
                <a:close/>
                <a:moveTo>
                  <a:pt x="6653" y="7655"/>
                </a:moveTo>
                <a:lnTo>
                  <a:pt x="6697" y="7701"/>
                </a:lnTo>
                <a:cubicBezTo>
                  <a:pt x="6697" y="7701"/>
                  <a:pt x="7178" y="8206"/>
                  <a:pt x="8643" y="8434"/>
                </a:cubicBezTo>
                <a:cubicBezTo>
                  <a:pt x="8980" y="8447"/>
                  <a:pt x="9613" y="8631"/>
                  <a:pt x="10024" y="9252"/>
                </a:cubicBezTo>
                <a:cubicBezTo>
                  <a:pt x="10345" y="9737"/>
                  <a:pt x="10289" y="10105"/>
                  <a:pt x="10186" y="10328"/>
                </a:cubicBezTo>
                <a:cubicBezTo>
                  <a:pt x="9943" y="10854"/>
                  <a:pt x="9293" y="10894"/>
                  <a:pt x="9100" y="10894"/>
                </a:cubicBezTo>
                <a:lnTo>
                  <a:pt x="1133" y="10894"/>
                </a:lnTo>
                <a:cubicBezTo>
                  <a:pt x="995" y="10886"/>
                  <a:pt x="441" y="10826"/>
                  <a:pt x="190" y="10350"/>
                </a:cubicBezTo>
                <a:cubicBezTo>
                  <a:pt x="83" y="10150"/>
                  <a:pt x="0" y="9815"/>
                  <a:pt x="205" y="9356"/>
                </a:cubicBezTo>
                <a:cubicBezTo>
                  <a:pt x="578" y="8522"/>
                  <a:pt x="1443" y="8441"/>
                  <a:pt x="1650" y="8434"/>
                </a:cubicBezTo>
                <a:cubicBezTo>
                  <a:pt x="3121" y="8205"/>
                  <a:pt x="3600" y="7697"/>
                  <a:pt x="3605" y="7692"/>
                </a:cubicBezTo>
                <a:lnTo>
                  <a:pt x="3639" y="7656"/>
                </a:lnTo>
                <a:cubicBezTo>
                  <a:pt x="3796" y="7508"/>
                  <a:pt x="3849" y="7246"/>
                  <a:pt x="3863" y="7020"/>
                </a:cubicBezTo>
                <a:cubicBezTo>
                  <a:pt x="2911" y="6292"/>
                  <a:pt x="2154" y="4914"/>
                  <a:pt x="2154" y="3371"/>
                </a:cubicBezTo>
                <a:cubicBezTo>
                  <a:pt x="2154" y="900"/>
                  <a:pt x="3837" y="0"/>
                  <a:pt x="5145" y="0"/>
                </a:cubicBezTo>
                <a:cubicBezTo>
                  <a:pt x="6454" y="0"/>
                  <a:pt x="8120" y="900"/>
                  <a:pt x="8120" y="3371"/>
                </a:cubicBezTo>
                <a:cubicBezTo>
                  <a:pt x="8120" y="4914"/>
                  <a:pt x="7381" y="6292"/>
                  <a:pt x="6429" y="7019"/>
                </a:cubicBezTo>
                <a:cubicBezTo>
                  <a:pt x="6444" y="7246"/>
                  <a:pt x="6497" y="7508"/>
                  <a:pt x="6653" y="7656"/>
                </a:cubicBezTo>
                <a:lnTo>
                  <a:pt x="6653" y="7655"/>
                </a:ln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744286" y="189746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71855" y="2293681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1744286" y="4540712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1855" y="4936933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458455" y="463832"/>
            <a:ext cx="684463" cy="136781"/>
            <a:chOff x="9702495" y="6066780"/>
            <a:chExt cx="684463" cy="136781"/>
          </a:xfrm>
        </p:grpSpPr>
        <p:grpSp>
          <p:nvGrpSpPr>
            <p:cNvPr id="68" name="组合 67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75" name="任意多边形 74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73" name="任意多边形 72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71" name="任意多边形 7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1250467" y="463832"/>
            <a:ext cx="684463" cy="136781"/>
            <a:chOff x="9702495" y="6066780"/>
            <a:chExt cx="684463" cy="136781"/>
          </a:xfrm>
        </p:grpSpPr>
        <p:grpSp>
          <p:nvGrpSpPr>
            <p:cNvPr id="78" name="组合 77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85" name="任意多边形 84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83" name="任意多边形 82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81" name="任意多边形 80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195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4838" y="2938180"/>
            <a:ext cx="3519029" cy="981640"/>
            <a:chOff x="2359257" y="3547666"/>
            <a:chExt cx="4310442" cy="1202406"/>
          </a:xfrm>
        </p:grpSpPr>
        <p:sp>
          <p:nvSpPr>
            <p:cNvPr id="43" name="任意多边形 42"/>
            <p:cNvSpPr/>
            <p:nvPr/>
          </p:nvSpPr>
          <p:spPr>
            <a:xfrm rot="5400000">
              <a:off x="3913275" y="1993648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 rot="5400000">
              <a:off x="3913275" y="1993648"/>
              <a:ext cx="1202406" cy="4310442"/>
            </a:xfrm>
            <a:custGeom>
              <a:avLst/>
              <a:gdLst>
                <a:gd name="connsiteX0" fmla="*/ 601203 w 1202406"/>
                <a:gd name="connsiteY0" fmla="*/ 0 h 4310442"/>
                <a:gd name="connsiteX1" fmla="*/ 1202406 w 1202406"/>
                <a:gd name="connsiteY1" fmla="*/ 601203 h 4310442"/>
                <a:gd name="connsiteX2" fmla="*/ 1202406 w 1202406"/>
                <a:gd name="connsiteY2" fmla="*/ 1072215 h 4310442"/>
                <a:gd name="connsiteX3" fmla="*/ 1202406 w 1202406"/>
                <a:gd name="connsiteY3" fmla="*/ 2090125 h 4310442"/>
                <a:gd name="connsiteX4" fmla="*/ 1202406 w 1202406"/>
                <a:gd name="connsiteY4" fmla="*/ 4310442 h 4310442"/>
                <a:gd name="connsiteX5" fmla="*/ 0 w 1202406"/>
                <a:gd name="connsiteY5" fmla="*/ 4310442 h 4310442"/>
                <a:gd name="connsiteX6" fmla="*/ 0 w 1202406"/>
                <a:gd name="connsiteY6" fmla="*/ 2090125 h 4310442"/>
                <a:gd name="connsiteX7" fmla="*/ 0 w 1202406"/>
                <a:gd name="connsiteY7" fmla="*/ 1072215 h 4310442"/>
                <a:gd name="connsiteX8" fmla="*/ 0 w 1202406"/>
                <a:gd name="connsiteY8" fmla="*/ 601203 h 4310442"/>
                <a:gd name="connsiteX9" fmla="*/ 601203 w 1202406"/>
                <a:gd name="connsiteY9" fmla="*/ 0 h 43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406" h="4310442">
                  <a:moveTo>
                    <a:pt x="601203" y="0"/>
                  </a:moveTo>
                  <a:cubicBezTo>
                    <a:pt x="933238" y="0"/>
                    <a:pt x="1202406" y="269168"/>
                    <a:pt x="1202406" y="601203"/>
                  </a:cubicBezTo>
                  <a:lnTo>
                    <a:pt x="1202406" y="1072215"/>
                  </a:lnTo>
                  <a:lnTo>
                    <a:pt x="1202406" y="2090125"/>
                  </a:lnTo>
                  <a:lnTo>
                    <a:pt x="1202406" y="4310442"/>
                  </a:lnTo>
                  <a:lnTo>
                    <a:pt x="0" y="4310442"/>
                  </a:lnTo>
                  <a:lnTo>
                    <a:pt x="0" y="2090125"/>
                  </a:lnTo>
                  <a:lnTo>
                    <a:pt x="0" y="1072215"/>
                  </a:lnTo>
                  <a:lnTo>
                    <a:pt x="0" y="601203"/>
                  </a:lnTo>
                  <a:cubicBezTo>
                    <a:pt x="0" y="269168"/>
                    <a:pt x="269168" y="0"/>
                    <a:pt x="601203" y="0"/>
                  </a:cubicBez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958318" y="-1259084"/>
            <a:ext cx="317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77426" y="3014903"/>
            <a:ext cx="831746" cy="831746"/>
            <a:chOff x="5662864" y="7231288"/>
            <a:chExt cx="978090" cy="978090"/>
          </a:xfrm>
        </p:grpSpPr>
        <p:grpSp>
          <p:nvGrpSpPr>
            <p:cNvPr id="39" name="组合 38"/>
            <p:cNvGrpSpPr/>
            <p:nvPr/>
          </p:nvGrpSpPr>
          <p:grpSpPr>
            <a:xfrm>
              <a:off x="5662864" y="7231288"/>
              <a:ext cx="978090" cy="978090"/>
              <a:chOff x="4040929" y="3023460"/>
              <a:chExt cx="978090" cy="97809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01600" dist="101600" dir="13500000" algn="br" rotWithShape="0">
                  <a:srgbClr val="3A3B4D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040929" y="3023460"/>
                <a:ext cx="978090" cy="978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651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5713091" y="7281515"/>
              <a:ext cx="877636" cy="877636"/>
            </a:xfrm>
            <a:prstGeom prst="ellipse">
              <a:avLst/>
            </a:prstGeom>
            <a:gradFill>
              <a:gsLst>
                <a:gs pos="50000">
                  <a:srgbClr val="21222C"/>
                </a:gs>
                <a:gs pos="0">
                  <a:schemeClr val="tx1"/>
                </a:gs>
                <a:gs pos="100000">
                  <a:srgbClr val="3A3B4D"/>
                </a:gs>
              </a:gsLst>
              <a:lin ang="2700000" scaled="1"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575652" y="3191292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ED560D"/>
                </a:solidFill>
                <a:latin typeface="+mj-lt"/>
              </a:rPr>
              <a:t>02</a:t>
            </a:r>
            <a:endParaRPr lang="zh-CN" altLang="en-US" sz="2800" dirty="0">
              <a:solidFill>
                <a:srgbClr val="ED560D"/>
              </a:solidFill>
              <a:latin typeface="+mj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905619" y="2938180"/>
            <a:ext cx="8286381" cy="981642"/>
            <a:chOff x="3905619" y="2938180"/>
            <a:chExt cx="8286381" cy="981642"/>
          </a:xfrm>
        </p:grpSpPr>
        <p:sp>
          <p:nvSpPr>
            <p:cNvPr id="52" name="任意多边形 51"/>
            <p:cNvSpPr/>
            <p:nvPr/>
          </p:nvSpPr>
          <p:spPr>
            <a:xfrm rot="16200000">
              <a:off x="7557989" y="-714190"/>
              <a:ext cx="981642" cy="8286381"/>
            </a:xfrm>
            <a:custGeom>
              <a:avLst/>
              <a:gdLst>
                <a:gd name="connsiteX0" fmla="*/ 981642 w 981642"/>
                <a:gd name="connsiteY0" fmla="*/ 3371481 h 8286381"/>
                <a:gd name="connsiteX1" fmla="*/ 981642 w 981642"/>
                <a:gd name="connsiteY1" fmla="*/ 8286381 h 8286381"/>
                <a:gd name="connsiteX2" fmla="*/ 0 w 981642"/>
                <a:gd name="connsiteY2" fmla="*/ 8286381 h 8286381"/>
                <a:gd name="connsiteX3" fmla="*/ 0 w 981642"/>
                <a:gd name="connsiteY3" fmla="*/ 3371481 h 8286381"/>
                <a:gd name="connsiteX4" fmla="*/ 1 w 981642"/>
                <a:gd name="connsiteY4" fmla="*/ 3371481 h 8286381"/>
                <a:gd name="connsiteX5" fmla="*/ 1 w 981642"/>
                <a:gd name="connsiteY5" fmla="*/ 1706371 h 8286381"/>
                <a:gd name="connsiteX6" fmla="*/ 1 w 981642"/>
                <a:gd name="connsiteY6" fmla="*/ 875353 h 8286381"/>
                <a:gd name="connsiteX7" fmla="*/ 1 w 981642"/>
                <a:gd name="connsiteY7" fmla="*/ 490820 h 8286381"/>
                <a:gd name="connsiteX8" fmla="*/ 490821 w 981642"/>
                <a:gd name="connsiteY8" fmla="*/ 0 h 8286381"/>
                <a:gd name="connsiteX9" fmla="*/ 981641 w 981642"/>
                <a:gd name="connsiteY9" fmla="*/ 490820 h 8286381"/>
                <a:gd name="connsiteX10" fmla="*/ 981641 w 981642"/>
                <a:gd name="connsiteY10" fmla="*/ 875353 h 8286381"/>
                <a:gd name="connsiteX11" fmla="*/ 981641 w 981642"/>
                <a:gd name="connsiteY11" fmla="*/ 1706371 h 8286381"/>
                <a:gd name="connsiteX12" fmla="*/ 981641 w 981642"/>
                <a:gd name="connsiteY12" fmla="*/ 3371481 h 828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642" h="8286381">
                  <a:moveTo>
                    <a:pt x="981642" y="3371481"/>
                  </a:moveTo>
                  <a:lnTo>
                    <a:pt x="981642" y="8286381"/>
                  </a:lnTo>
                  <a:lnTo>
                    <a:pt x="0" y="8286381"/>
                  </a:lnTo>
                  <a:lnTo>
                    <a:pt x="0" y="3371481"/>
                  </a:lnTo>
                  <a:lnTo>
                    <a:pt x="1" y="3371481"/>
                  </a:lnTo>
                  <a:lnTo>
                    <a:pt x="1" y="1706371"/>
                  </a:lnTo>
                  <a:lnTo>
                    <a:pt x="1" y="875353"/>
                  </a:lnTo>
                  <a:lnTo>
                    <a:pt x="1" y="490820"/>
                  </a:lnTo>
                  <a:cubicBezTo>
                    <a:pt x="1" y="219748"/>
                    <a:pt x="219749" y="0"/>
                    <a:pt x="490821" y="0"/>
                  </a:cubicBezTo>
                  <a:cubicBezTo>
                    <a:pt x="761893" y="0"/>
                    <a:pt x="981641" y="219748"/>
                    <a:pt x="981641" y="490820"/>
                  </a:cubicBezTo>
                  <a:lnTo>
                    <a:pt x="981641" y="875353"/>
                  </a:lnTo>
                  <a:lnTo>
                    <a:pt x="981641" y="1706371"/>
                  </a:lnTo>
                  <a:lnTo>
                    <a:pt x="981641" y="3371481"/>
                  </a:ln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16200000">
              <a:off x="7557989" y="-714190"/>
              <a:ext cx="981642" cy="8286381"/>
            </a:xfrm>
            <a:custGeom>
              <a:avLst/>
              <a:gdLst>
                <a:gd name="connsiteX0" fmla="*/ 981642 w 981642"/>
                <a:gd name="connsiteY0" fmla="*/ 3371481 h 8286381"/>
                <a:gd name="connsiteX1" fmla="*/ 981642 w 981642"/>
                <a:gd name="connsiteY1" fmla="*/ 8286381 h 8286381"/>
                <a:gd name="connsiteX2" fmla="*/ 0 w 981642"/>
                <a:gd name="connsiteY2" fmla="*/ 8286381 h 8286381"/>
                <a:gd name="connsiteX3" fmla="*/ 0 w 981642"/>
                <a:gd name="connsiteY3" fmla="*/ 3371481 h 8286381"/>
                <a:gd name="connsiteX4" fmla="*/ 1 w 981642"/>
                <a:gd name="connsiteY4" fmla="*/ 3371481 h 8286381"/>
                <a:gd name="connsiteX5" fmla="*/ 1 w 981642"/>
                <a:gd name="connsiteY5" fmla="*/ 1706371 h 8286381"/>
                <a:gd name="connsiteX6" fmla="*/ 1 w 981642"/>
                <a:gd name="connsiteY6" fmla="*/ 875353 h 8286381"/>
                <a:gd name="connsiteX7" fmla="*/ 1 w 981642"/>
                <a:gd name="connsiteY7" fmla="*/ 490820 h 8286381"/>
                <a:gd name="connsiteX8" fmla="*/ 490821 w 981642"/>
                <a:gd name="connsiteY8" fmla="*/ 0 h 8286381"/>
                <a:gd name="connsiteX9" fmla="*/ 981641 w 981642"/>
                <a:gd name="connsiteY9" fmla="*/ 490820 h 8286381"/>
                <a:gd name="connsiteX10" fmla="*/ 981641 w 981642"/>
                <a:gd name="connsiteY10" fmla="*/ 875353 h 8286381"/>
                <a:gd name="connsiteX11" fmla="*/ 981641 w 981642"/>
                <a:gd name="connsiteY11" fmla="*/ 1706371 h 8286381"/>
                <a:gd name="connsiteX12" fmla="*/ 981641 w 981642"/>
                <a:gd name="connsiteY12" fmla="*/ 3371481 h 828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642" h="8286381">
                  <a:moveTo>
                    <a:pt x="981642" y="3371481"/>
                  </a:moveTo>
                  <a:lnTo>
                    <a:pt x="981642" y="8286381"/>
                  </a:lnTo>
                  <a:lnTo>
                    <a:pt x="0" y="8286381"/>
                  </a:lnTo>
                  <a:lnTo>
                    <a:pt x="0" y="3371481"/>
                  </a:lnTo>
                  <a:lnTo>
                    <a:pt x="1" y="3371481"/>
                  </a:lnTo>
                  <a:lnTo>
                    <a:pt x="1" y="1706371"/>
                  </a:lnTo>
                  <a:lnTo>
                    <a:pt x="1" y="875353"/>
                  </a:lnTo>
                  <a:lnTo>
                    <a:pt x="1" y="490820"/>
                  </a:lnTo>
                  <a:cubicBezTo>
                    <a:pt x="1" y="219748"/>
                    <a:pt x="219749" y="0"/>
                    <a:pt x="490821" y="0"/>
                  </a:cubicBezTo>
                  <a:cubicBezTo>
                    <a:pt x="761893" y="0"/>
                    <a:pt x="981641" y="219748"/>
                    <a:pt x="981641" y="490820"/>
                  </a:cubicBezTo>
                  <a:lnTo>
                    <a:pt x="981641" y="875353"/>
                  </a:lnTo>
                  <a:lnTo>
                    <a:pt x="981641" y="1706371"/>
                  </a:lnTo>
                  <a:lnTo>
                    <a:pt x="981641" y="3371481"/>
                  </a:lnTo>
                  <a:close/>
                </a:path>
              </a:pathLst>
            </a:custGeom>
            <a:solidFill>
              <a:srgbClr val="292A38"/>
            </a:solidFill>
            <a:ln>
              <a:noFill/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370151" y="3044279"/>
            <a:ext cx="5652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0800000">
            <a:off x="11559337" y="4400550"/>
            <a:ext cx="217555" cy="216174"/>
            <a:chOff x="4866861" y="5619599"/>
            <a:chExt cx="424940" cy="422243"/>
          </a:xfrm>
        </p:grpSpPr>
        <p:sp>
          <p:nvSpPr>
            <p:cNvPr id="33" name="任意多边形 32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0800000">
            <a:off x="11026740" y="4400550"/>
            <a:ext cx="217555" cy="216174"/>
            <a:chOff x="4866861" y="5619599"/>
            <a:chExt cx="424940" cy="422243"/>
          </a:xfrm>
        </p:grpSpPr>
        <p:sp>
          <p:nvSpPr>
            <p:cNvPr id="31" name="任意多边形 30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800000">
            <a:off x="10494143" y="4400550"/>
            <a:ext cx="217555" cy="216174"/>
            <a:chOff x="4866861" y="5619599"/>
            <a:chExt cx="424940" cy="422243"/>
          </a:xfrm>
        </p:grpSpPr>
        <p:sp>
          <p:nvSpPr>
            <p:cNvPr id="29" name="任意多边形 28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0800000">
            <a:off x="9961545" y="4400550"/>
            <a:ext cx="217555" cy="216174"/>
            <a:chOff x="4866861" y="5619599"/>
            <a:chExt cx="424940" cy="422243"/>
          </a:xfrm>
        </p:grpSpPr>
        <p:sp>
          <p:nvSpPr>
            <p:cNvPr id="27" name="任意多边形 26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10800000">
            <a:off x="9428948" y="4400550"/>
            <a:ext cx="217555" cy="216174"/>
            <a:chOff x="4866861" y="5619599"/>
            <a:chExt cx="424940" cy="422243"/>
          </a:xfrm>
        </p:grpSpPr>
        <p:sp>
          <p:nvSpPr>
            <p:cNvPr id="25" name="任意多边形 24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8896350" y="4400550"/>
            <a:ext cx="217555" cy="216174"/>
            <a:chOff x="4866861" y="5619599"/>
            <a:chExt cx="424940" cy="422243"/>
          </a:xfrm>
        </p:grpSpPr>
        <p:sp>
          <p:nvSpPr>
            <p:cNvPr id="23" name="任意多边形 22"/>
            <p:cNvSpPr/>
            <p:nvPr/>
          </p:nvSpPr>
          <p:spPr>
            <a:xfrm rot="18900000">
              <a:off x="4866861" y="5619599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63500" dist="635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8900000">
              <a:off x="4866861" y="5619601"/>
              <a:ext cx="424940" cy="422241"/>
            </a:xfrm>
            <a:custGeom>
              <a:avLst/>
              <a:gdLst>
                <a:gd name="connsiteX0" fmla="*/ 556970 w 685714"/>
                <a:gd name="connsiteY0" fmla="*/ 0 h 681359"/>
                <a:gd name="connsiteX1" fmla="*/ 685714 w 685714"/>
                <a:gd name="connsiteY1" fmla="*/ 161060 h 681359"/>
                <a:gd name="connsiteX2" fmla="*/ 685714 w 685714"/>
                <a:gd name="connsiteY2" fmla="*/ 173311 h 681359"/>
                <a:gd name="connsiteX3" fmla="*/ 685714 w 685714"/>
                <a:gd name="connsiteY3" fmla="*/ 520299 h 681359"/>
                <a:gd name="connsiteX4" fmla="*/ 685714 w 685714"/>
                <a:gd name="connsiteY4" fmla="*/ 681359 h 681359"/>
                <a:gd name="connsiteX5" fmla="*/ 681359 w 685714"/>
                <a:gd name="connsiteY5" fmla="*/ 681359 h 681359"/>
                <a:gd name="connsiteX6" fmla="*/ 556970 w 685714"/>
                <a:gd name="connsiteY6" fmla="*/ 681359 h 681359"/>
                <a:gd name="connsiteX7" fmla="*/ 520299 w 685714"/>
                <a:gd name="connsiteY7" fmla="*/ 681359 h 681359"/>
                <a:gd name="connsiteX8" fmla="*/ 428225 w 685714"/>
                <a:gd name="connsiteY8" fmla="*/ 681359 h 681359"/>
                <a:gd name="connsiteX9" fmla="*/ 173310 w 685714"/>
                <a:gd name="connsiteY9" fmla="*/ 681359 h 681359"/>
                <a:gd name="connsiteX10" fmla="*/ 161060 w 685714"/>
                <a:gd name="connsiteY10" fmla="*/ 681359 h 681359"/>
                <a:gd name="connsiteX11" fmla="*/ 0 w 685714"/>
                <a:gd name="connsiteY11" fmla="*/ 552615 h 681359"/>
                <a:gd name="connsiteX12" fmla="*/ 161060 w 685714"/>
                <a:gd name="connsiteY12" fmla="*/ 423870 h 681359"/>
                <a:gd name="connsiteX13" fmla="*/ 173310 w 685714"/>
                <a:gd name="connsiteY13" fmla="*/ 423870 h 681359"/>
                <a:gd name="connsiteX14" fmla="*/ 428225 w 685714"/>
                <a:gd name="connsiteY14" fmla="*/ 423870 h 681359"/>
                <a:gd name="connsiteX15" fmla="*/ 428225 w 685714"/>
                <a:gd name="connsiteY15" fmla="*/ 173311 h 681359"/>
                <a:gd name="connsiteX16" fmla="*/ 428225 w 685714"/>
                <a:gd name="connsiteY16" fmla="*/ 161060 h 681359"/>
                <a:gd name="connsiteX17" fmla="*/ 556970 w 685714"/>
                <a:gd name="connsiteY17" fmla="*/ 0 h 68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5714" h="681359">
                  <a:moveTo>
                    <a:pt x="556970" y="0"/>
                  </a:moveTo>
                  <a:cubicBezTo>
                    <a:pt x="628073" y="0"/>
                    <a:pt x="685714" y="72109"/>
                    <a:pt x="685714" y="161060"/>
                  </a:cubicBezTo>
                  <a:lnTo>
                    <a:pt x="685714" y="173311"/>
                  </a:lnTo>
                  <a:lnTo>
                    <a:pt x="685714" y="520299"/>
                  </a:lnTo>
                  <a:lnTo>
                    <a:pt x="685714" y="681359"/>
                  </a:lnTo>
                  <a:lnTo>
                    <a:pt x="681359" y="681359"/>
                  </a:lnTo>
                  <a:lnTo>
                    <a:pt x="556970" y="681359"/>
                  </a:lnTo>
                  <a:lnTo>
                    <a:pt x="520299" y="681359"/>
                  </a:lnTo>
                  <a:lnTo>
                    <a:pt x="428225" y="681359"/>
                  </a:lnTo>
                  <a:lnTo>
                    <a:pt x="173310" y="681359"/>
                  </a:lnTo>
                  <a:lnTo>
                    <a:pt x="161060" y="681359"/>
                  </a:lnTo>
                  <a:cubicBezTo>
                    <a:pt x="72109" y="681359"/>
                    <a:pt x="0" y="623718"/>
                    <a:pt x="0" y="552615"/>
                  </a:cubicBezTo>
                  <a:cubicBezTo>
                    <a:pt x="0" y="481511"/>
                    <a:pt x="72109" y="423870"/>
                    <a:pt x="161060" y="423870"/>
                  </a:cubicBezTo>
                  <a:lnTo>
                    <a:pt x="173310" y="423870"/>
                  </a:lnTo>
                  <a:lnTo>
                    <a:pt x="428225" y="423870"/>
                  </a:lnTo>
                  <a:lnTo>
                    <a:pt x="428225" y="173311"/>
                  </a:lnTo>
                  <a:lnTo>
                    <a:pt x="428225" y="161060"/>
                  </a:lnTo>
                  <a:cubicBezTo>
                    <a:pt x="428225" y="72109"/>
                    <a:pt x="485866" y="0"/>
                    <a:pt x="556970" y="0"/>
                  </a:cubicBezTo>
                  <a:close/>
                </a:path>
              </a:pathLst>
            </a:custGeom>
            <a:gradFill>
              <a:gsLst>
                <a:gs pos="0">
                  <a:srgbClr val="CD2A12"/>
                </a:gs>
                <a:gs pos="100000">
                  <a:srgbClr val="ED560D"/>
                </a:gs>
              </a:gsLst>
              <a:lin ang="2700000" scaled="1"/>
            </a:gradFill>
            <a:ln>
              <a:noFill/>
            </a:ln>
            <a:effectLst>
              <a:outerShdw blurRad="127000" dist="1143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67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3162955" y="51224"/>
            <a:ext cx="5857871" cy="5408144"/>
            <a:chOff x="3162955" y="681925"/>
            <a:chExt cx="5857871" cy="5408144"/>
          </a:xfrm>
        </p:grpSpPr>
        <p:sp>
          <p:nvSpPr>
            <p:cNvPr id="5" name="弧形 4"/>
            <p:cNvSpPr/>
            <p:nvPr/>
          </p:nvSpPr>
          <p:spPr>
            <a:xfrm rot="5400000">
              <a:off x="3619500" y="681925"/>
              <a:ext cx="4953000" cy="4953000"/>
            </a:xfrm>
            <a:prstGeom prst="arc">
              <a:avLst>
                <a:gd name="adj1" fmla="val 15693409"/>
                <a:gd name="adj2" fmla="val 5839342"/>
              </a:avLst>
            </a:prstGeom>
            <a:noFill/>
            <a:ln w="254000">
              <a:solidFill>
                <a:srgbClr val="2B2E3D"/>
              </a:solidFill>
            </a:ln>
            <a:effectLst>
              <a:outerShdw blurRad="177800" dist="139700" dir="2700000" algn="tl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弧形 9"/>
            <p:cNvSpPr/>
            <p:nvPr/>
          </p:nvSpPr>
          <p:spPr>
            <a:xfrm rot="5400000">
              <a:off x="3619500" y="681925"/>
              <a:ext cx="4953000" cy="4953000"/>
            </a:xfrm>
            <a:prstGeom prst="arc">
              <a:avLst>
                <a:gd name="adj1" fmla="val 15693409"/>
                <a:gd name="adj2" fmla="val 5839342"/>
              </a:avLst>
            </a:prstGeom>
            <a:noFill/>
            <a:ln w="254000">
              <a:solidFill>
                <a:srgbClr val="2B2E3D"/>
              </a:solidFill>
            </a:ln>
            <a:effectLst>
              <a:outerShdw blurRad="139700" dist="101600" dir="13200000" algn="br" rotWithShape="0">
                <a:srgbClr val="32364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543425" y="1592213"/>
              <a:ext cx="3132424" cy="3132424"/>
              <a:chOff x="6871519" y="1771650"/>
              <a:chExt cx="3200400" cy="32004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871519" y="1771650"/>
                <a:ext cx="3200400" cy="320040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innerShdw blurRad="381000" dist="241300" dir="13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871519" y="1771650"/>
                <a:ext cx="3200400" cy="3200400"/>
              </a:xfrm>
              <a:prstGeom prst="ellipse">
                <a:avLst/>
              </a:prstGeom>
              <a:solidFill>
                <a:srgbClr val="08031F">
                  <a:alpha val="54902"/>
                </a:srgbClr>
              </a:solidFill>
              <a:ln>
                <a:noFill/>
              </a:ln>
              <a:effectLst>
                <a:innerShdw blurRad="292100" dist="317500" dir="2700000">
                  <a:schemeClr val="tx2">
                    <a:lumMod val="60000"/>
                    <a:lumOff val="40000"/>
                    <a:alpha val="49000"/>
                  </a:schemeClr>
                </a:inn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162955" y="2469501"/>
              <a:ext cx="913090" cy="913090"/>
              <a:chOff x="1865734" y="3813038"/>
              <a:chExt cx="913090" cy="91309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865734" y="3813038"/>
                <a:ext cx="913090" cy="913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90500" dist="1270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865734" y="3813038"/>
                <a:ext cx="913090" cy="913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241300" dist="165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107736" y="2469501"/>
              <a:ext cx="913090" cy="913090"/>
              <a:chOff x="1865734" y="3813038"/>
              <a:chExt cx="913090" cy="91309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865734" y="3813038"/>
                <a:ext cx="913090" cy="913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90500" dist="1270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865734" y="3813038"/>
                <a:ext cx="913090" cy="913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241300" dist="165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723206" y="4325274"/>
              <a:ext cx="913090" cy="913090"/>
              <a:chOff x="1865734" y="3813038"/>
              <a:chExt cx="913090" cy="91309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865734" y="3813038"/>
                <a:ext cx="913090" cy="913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90500" dist="1270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865734" y="3813038"/>
                <a:ext cx="913090" cy="913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241300" dist="165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457981" y="4325274"/>
              <a:ext cx="913090" cy="913090"/>
              <a:chOff x="1865734" y="3813038"/>
              <a:chExt cx="913090" cy="91309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865734" y="3813038"/>
                <a:ext cx="913090" cy="913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190500" dist="1270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865734" y="3813038"/>
                <a:ext cx="913090" cy="913090"/>
              </a:xfrm>
              <a:prstGeom prst="ellipse">
                <a:avLst/>
              </a:prstGeom>
              <a:solidFill>
                <a:srgbClr val="292A38"/>
              </a:solidFill>
              <a:ln>
                <a:noFill/>
              </a:ln>
              <a:effectLst>
                <a:outerShdw blurRad="241300" dist="165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606955" y="5111979"/>
              <a:ext cx="978090" cy="978090"/>
              <a:chOff x="5662864" y="7231288"/>
              <a:chExt cx="978090" cy="97809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5662864" y="7231288"/>
                <a:ext cx="978090" cy="978090"/>
                <a:chOff x="4040929" y="3023460"/>
                <a:chExt cx="978090" cy="978090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4040929" y="3023460"/>
                  <a:ext cx="978090" cy="978090"/>
                </a:xfrm>
                <a:prstGeom prst="ellipse">
                  <a:avLst/>
                </a:prstGeom>
                <a:solidFill>
                  <a:srgbClr val="292A38"/>
                </a:solidFill>
                <a:ln>
                  <a:noFill/>
                </a:ln>
                <a:effectLst>
                  <a:outerShdw blurRad="101600" dist="101600" dir="13500000" algn="br" rotWithShape="0">
                    <a:srgbClr val="3A3B4D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4040929" y="3023460"/>
                  <a:ext cx="978090" cy="978090"/>
                </a:xfrm>
                <a:prstGeom prst="ellipse">
                  <a:avLst/>
                </a:prstGeom>
                <a:solidFill>
                  <a:srgbClr val="292A38"/>
                </a:solidFill>
                <a:ln>
                  <a:noFill/>
                </a:ln>
                <a:effectLst>
                  <a:outerShdw blurRad="165100" dist="127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5713091" y="7281515"/>
                <a:ext cx="877636" cy="877636"/>
              </a:xfrm>
              <a:prstGeom prst="ellipse">
                <a:avLst/>
              </a:prstGeom>
              <a:gradFill>
                <a:gsLst>
                  <a:gs pos="50000">
                    <a:srgbClr val="21222C"/>
                  </a:gs>
                  <a:gs pos="0">
                    <a:schemeClr val="tx1"/>
                  </a:gs>
                  <a:gs pos="100000">
                    <a:srgbClr val="3A3B4D"/>
                  </a:gs>
                </a:gsLst>
                <a:lin ang="27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5011409" y="2395261"/>
              <a:ext cx="216918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 smtClean="0">
                  <a:solidFill>
                    <a:schemeClr val="bg1"/>
                  </a:solidFill>
                  <a:latin typeface="+mj-lt"/>
                </a:rPr>
                <a:t>ADD</a:t>
              </a:r>
            </a:p>
            <a:p>
              <a:pPr algn="ctr"/>
              <a:r>
                <a:rPr lang="en-US" altLang="zh-CN" sz="4800" dirty="0" smtClean="0">
                  <a:solidFill>
                    <a:schemeClr val="bg1"/>
                  </a:solidFill>
                  <a:latin typeface="+mj-lt"/>
                </a:rPr>
                <a:t>TITLE</a:t>
              </a:r>
              <a:endParaRPr lang="zh-CN" altLang="en-US" sz="48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110676" y="347557"/>
            <a:ext cx="22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58455" y="463832"/>
            <a:ext cx="684463" cy="136781"/>
            <a:chOff x="9702495" y="6066780"/>
            <a:chExt cx="684463" cy="136781"/>
          </a:xfrm>
        </p:grpSpPr>
        <p:grpSp>
          <p:nvGrpSpPr>
            <p:cNvPr id="42" name="组合 41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49" name="任意多边形 4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47" name="任意多边形 46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45" name="任意多边形 44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1250467" y="463832"/>
            <a:ext cx="684463" cy="136781"/>
            <a:chOff x="9702495" y="6066780"/>
            <a:chExt cx="684463" cy="136781"/>
          </a:xfrm>
        </p:grpSpPr>
        <p:grpSp>
          <p:nvGrpSpPr>
            <p:cNvPr id="52" name="组合 51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59" name="任意多边形 58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57" name="任意多边形 56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55" name="任意多边形 54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4" name="iconfont-11140-5257321"/>
          <p:cNvSpPr>
            <a:spLocks noChangeAspect="1"/>
          </p:cNvSpPr>
          <p:nvPr/>
        </p:nvSpPr>
        <p:spPr bwMode="auto">
          <a:xfrm>
            <a:off x="3352644" y="1990502"/>
            <a:ext cx="533711" cy="609685"/>
          </a:xfrm>
          <a:custGeom>
            <a:avLst/>
            <a:gdLst>
              <a:gd name="T0" fmla="*/ 6482 w 10551"/>
              <a:gd name="T1" fmla="*/ 12054 h 12054"/>
              <a:gd name="T2" fmla="*/ 4068 w 10551"/>
              <a:gd name="T3" fmla="*/ 12054 h 12054"/>
              <a:gd name="T4" fmla="*/ 0 w 10551"/>
              <a:gd name="T5" fmla="*/ 10899 h 12054"/>
              <a:gd name="T6" fmla="*/ 0 w 10551"/>
              <a:gd name="T7" fmla="*/ 10661 h 12054"/>
              <a:gd name="T8" fmla="*/ 4068 w 10551"/>
              <a:gd name="T9" fmla="*/ 6656 h 12054"/>
              <a:gd name="T10" fmla="*/ 6482 w 10551"/>
              <a:gd name="T11" fmla="*/ 6656 h 12054"/>
              <a:gd name="T12" fmla="*/ 10551 w 10551"/>
              <a:gd name="T13" fmla="*/ 10661 h 12054"/>
              <a:gd name="T14" fmla="*/ 10551 w 10551"/>
              <a:gd name="T15" fmla="*/ 10899 h 12054"/>
              <a:gd name="T16" fmla="*/ 6482 w 10551"/>
              <a:gd name="T17" fmla="*/ 12054 h 12054"/>
              <a:gd name="T18" fmla="*/ 5155 w 10551"/>
              <a:gd name="T19" fmla="*/ 6350 h 12054"/>
              <a:gd name="T20" fmla="*/ 1933 w 10551"/>
              <a:gd name="T21" fmla="*/ 3175 h 12054"/>
              <a:gd name="T22" fmla="*/ 5155 w 10551"/>
              <a:gd name="T23" fmla="*/ 0 h 12054"/>
              <a:gd name="T24" fmla="*/ 8377 w 10551"/>
              <a:gd name="T25" fmla="*/ 3175 h 12054"/>
              <a:gd name="T26" fmla="*/ 5155 w 10551"/>
              <a:gd name="T27" fmla="*/ 6350 h 12054"/>
              <a:gd name="T28" fmla="*/ 5155 w 10551"/>
              <a:gd name="T29" fmla="*/ 6350 h 1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51" h="12054">
                <a:moveTo>
                  <a:pt x="6482" y="12054"/>
                </a:moveTo>
                <a:lnTo>
                  <a:pt x="4068" y="12054"/>
                </a:lnTo>
                <a:cubicBezTo>
                  <a:pt x="1794" y="12054"/>
                  <a:pt x="0" y="12054"/>
                  <a:pt x="0" y="10899"/>
                </a:cubicBezTo>
                <a:lnTo>
                  <a:pt x="0" y="10661"/>
                </a:lnTo>
                <a:cubicBezTo>
                  <a:pt x="0" y="8452"/>
                  <a:pt x="1825" y="6656"/>
                  <a:pt x="4068" y="6656"/>
                </a:cubicBezTo>
                <a:lnTo>
                  <a:pt x="6482" y="6656"/>
                </a:lnTo>
                <a:cubicBezTo>
                  <a:pt x="8726" y="6656"/>
                  <a:pt x="10551" y="8453"/>
                  <a:pt x="10551" y="10661"/>
                </a:cubicBezTo>
                <a:lnTo>
                  <a:pt x="10551" y="10899"/>
                </a:lnTo>
                <a:cubicBezTo>
                  <a:pt x="10551" y="12054"/>
                  <a:pt x="8666" y="12054"/>
                  <a:pt x="6482" y="12054"/>
                </a:cubicBezTo>
                <a:close/>
                <a:moveTo>
                  <a:pt x="5155" y="6350"/>
                </a:moveTo>
                <a:cubicBezTo>
                  <a:pt x="3378" y="6350"/>
                  <a:pt x="1933" y="4925"/>
                  <a:pt x="1933" y="3175"/>
                </a:cubicBezTo>
                <a:cubicBezTo>
                  <a:pt x="1933" y="1425"/>
                  <a:pt x="3378" y="0"/>
                  <a:pt x="5155" y="0"/>
                </a:cubicBezTo>
                <a:cubicBezTo>
                  <a:pt x="6931" y="0"/>
                  <a:pt x="8377" y="1424"/>
                  <a:pt x="8377" y="3175"/>
                </a:cubicBezTo>
                <a:cubicBezTo>
                  <a:pt x="8377" y="4926"/>
                  <a:pt x="6931" y="6350"/>
                  <a:pt x="5155" y="6350"/>
                </a:cubicBezTo>
                <a:close/>
                <a:moveTo>
                  <a:pt x="5155" y="6350"/>
                </a:move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66" name="iconfont-11140-5257321"/>
          <p:cNvSpPr>
            <a:spLocks noChangeAspect="1"/>
          </p:cNvSpPr>
          <p:nvPr/>
        </p:nvSpPr>
        <p:spPr bwMode="auto">
          <a:xfrm>
            <a:off x="3874908" y="3846395"/>
            <a:ext cx="609685" cy="609445"/>
          </a:xfrm>
          <a:custGeom>
            <a:avLst/>
            <a:gdLst>
              <a:gd name="T0" fmla="*/ 8570 w 10548"/>
              <a:gd name="T1" fmla="*/ 6585 h 10541"/>
              <a:gd name="T2" fmla="*/ 6988 w 10548"/>
              <a:gd name="T3" fmla="*/ 7376 h 10541"/>
              <a:gd name="T4" fmla="*/ 3880 w 10548"/>
              <a:gd name="T5" fmla="*/ 5817 h 10541"/>
              <a:gd name="T6" fmla="*/ 3955 w 10548"/>
              <a:gd name="T7" fmla="*/ 5274 h 10541"/>
              <a:gd name="T8" fmla="*/ 3865 w 10548"/>
              <a:gd name="T9" fmla="*/ 4682 h 10541"/>
              <a:gd name="T10" fmla="*/ 6962 w 10548"/>
              <a:gd name="T11" fmla="*/ 3128 h 10541"/>
              <a:gd name="T12" fmla="*/ 8570 w 10548"/>
              <a:gd name="T13" fmla="*/ 3955 h 10541"/>
              <a:gd name="T14" fmla="*/ 10548 w 10548"/>
              <a:gd name="T15" fmla="*/ 1977 h 10541"/>
              <a:gd name="T16" fmla="*/ 8570 w 10548"/>
              <a:gd name="T17" fmla="*/ 0 h 10541"/>
              <a:gd name="T18" fmla="*/ 6593 w 10548"/>
              <a:gd name="T19" fmla="*/ 1977 h 10541"/>
              <a:gd name="T20" fmla="*/ 6605 w 10548"/>
              <a:gd name="T21" fmla="*/ 2201 h 10541"/>
              <a:gd name="T22" fmla="*/ 3339 w 10548"/>
              <a:gd name="T23" fmla="*/ 3840 h 10541"/>
              <a:gd name="T24" fmla="*/ 1978 w 10548"/>
              <a:gd name="T25" fmla="*/ 3296 h 10541"/>
              <a:gd name="T26" fmla="*/ 0 w 10548"/>
              <a:gd name="T27" fmla="*/ 5274 h 10541"/>
              <a:gd name="T28" fmla="*/ 1978 w 10548"/>
              <a:gd name="T29" fmla="*/ 7252 h 10541"/>
              <a:gd name="T30" fmla="*/ 3377 w 10548"/>
              <a:gd name="T31" fmla="*/ 6671 h 10541"/>
              <a:gd name="T32" fmla="*/ 6611 w 10548"/>
              <a:gd name="T33" fmla="*/ 8293 h 10541"/>
              <a:gd name="T34" fmla="*/ 6593 w 10548"/>
              <a:gd name="T35" fmla="*/ 8563 h 10541"/>
              <a:gd name="T36" fmla="*/ 8570 w 10548"/>
              <a:gd name="T37" fmla="*/ 10541 h 10541"/>
              <a:gd name="T38" fmla="*/ 10548 w 10548"/>
              <a:gd name="T39" fmla="*/ 8563 h 10541"/>
              <a:gd name="T40" fmla="*/ 8570 w 10548"/>
              <a:gd name="T41" fmla="*/ 6585 h 10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548" h="10541">
                <a:moveTo>
                  <a:pt x="8570" y="6585"/>
                </a:moveTo>
                <a:cubicBezTo>
                  <a:pt x="7924" y="6585"/>
                  <a:pt x="7349" y="6896"/>
                  <a:pt x="6988" y="7376"/>
                </a:cubicBezTo>
                <a:lnTo>
                  <a:pt x="3880" y="5817"/>
                </a:lnTo>
                <a:cubicBezTo>
                  <a:pt x="3929" y="5644"/>
                  <a:pt x="3955" y="5462"/>
                  <a:pt x="3955" y="5274"/>
                </a:cubicBezTo>
                <a:cubicBezTo>
                  <a:pt x="3955" y="5068"/>
                  <a:pt x="3924" y="4869"/>
                  <a:pt x="3865" y="4682"/>
                </a:cubicBezTo>
                <a:lnTo>
                  <a:pt x="6962" y="3128"/>
                </a:lnTo>
                <a:cubicBezTo>
                  <a:pt x="7321" y="3629"/>
                  <a:pt x="7907" y="3955"/>
                  <a:pt x="8570" y="3955"/>
                </a:cubicBezTo>
                <a:cubicBezTo>
                  <a:pt x="9663" y="3955"/>
                  <a:pt x="10548" y="3070"/>
                  <a:pt x="10548" y="1977"/>
                </a:cubicBezTo>
                <a:cubicBezTo>
                  <a:pt x="10548" y="885"/>
                  <a:pt x="9663" y="0"/>
                  <a:pt x="8570" y="0"/>
                </a:cubicBezTo>
                <a:cubicBezTo>
                  <a:pt x="7478" y="0"/>
                  <a:pt x="6593" y="885"/>
                  <a:pt x="6593" y="1977"/>
                </a:cubicBezTo>
                <a:cubicBezTo>
                  <a:pt x="6593" y="2053"/>
                  <a:pt x="6597" y="2128"/>
                  <a:pt x="6605" y="2201"/>
                </a:cubicBezTo>
                <a:lnTo>
                  <a:pt x="3339" y="3840"/>
                </a:lnTo>
                <a:cubicBezTo>
                  <a:pt x="2985" y="3503"/>
                  <a:pt x="2505" y="3296"/>
                  <a:pt x="1978" y="3296"/>
                </a:cubicBezTo>
                <a:cubicBezTo>
                  <a:pt x="885" y="3296"/>
                  <a:pt x="0" y="4182"/>
                  <a:pt x="0" y="5274"/>
                </a:cubicBezTo>
                <a:cubicBezTo>
                  <a:pt x="0" y="6366"/>
                  <a:pt x="885" y="7252"/>
                  <a:pt x="1978" y="7252"/>
                </a:cubicBezTo>
                <a:cubicBezTo>
                  <a:pt x="2524" y="7252"/>
                  <a:pt x="3019" y="7030"/>
                  <a:pt x="3377" y="6671"/>
                </a:cubicBezTo>
                <a:lnTo>
                  <a:pt x="6611" y="8293"/>
                </a:lnTo>
                <a:cubicBezTo>
                  <a:pt x="6599" y="8382"/>
                  <a:pt x="6593" y="8472"/>
                  <a:pt x="6593" y="8563"/>
                </a:cubicBezTo>
                <a:cubicBezTo>
                  <a:pt x="6593" y="9656"/>
                  <a:pt x="7478" y="10541"/>
                  <a:pt x="8570" y="10541"/>
                </a:cubicBezTo>
                <a:cubicBezTo>
                  <a:pt x="9663" y="10541"/>
                  <a:pt x="10548" y="9656"/>
                  <a:pt x="10548" y="8563"/>
                </a:cubicBezTo>
                <a:cubicBezTo>
                  <a:pt x="10548" y="7471"/>
                  <a:pt x="9663" y="6585"/>
                  <a:pt x="8570" y="6585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8" name="iconfont-11140-5257321"/>
          <p:cNvSpPr>
            <a:spLocks noChangeAspect="1"/>
          </p:cNvSpPr>
          <p:nvPr/>
        </p:nvSpPr>
        <p:spPr bwMode="auto">
          <a:xfrm>
            <a:off x="7624219" y="3846275"/>
            <a:ext cx="580612" cy="609685"/>
          </a:xfrm>
          <a:custGeom>
            <a:avLst/>
            <a:gdLst>
              <a:gd name="T0" fmla="*/ 4938 w 11316"/>
              <a:gd name="T1" fmla="*/ 4602 h 11881"/>
              <a:gd name="T2" fmla="*/ 6079 w 11316"/>
              <a:gd name="T3" fmla="*/ 11217 h 11881"/>
              <a:gd name="T4" fmla="*/ 7618 w 11316"/>
              <a:gd name="T5" fmla="*/ 9743 h 11881"/>
              <a:gd name="T6" fmla="*/ 9148 w 11316"/>
              <a:gd name="T7" fmla="*/ 11792 h 11881"/>
              <a:gd name="T8" fmla="*/ 9447 w 11316"/>
              <a:gd name="T9" fmla="*/ 11806 h 11881"/>
              <a:gd name="T10" fmla="*/ 10100 w 11316"/>
              <a:gd name="T11" fmla="*/ 11328 h 11881"/>
              <a:gd name="T12" fmla="*/ 10175 w 11316"/>
              <a:gd name="T13" fmla="*/ 11041 h 11881"/>
              <a:gd name="T14" fmla="*/ 8686 w 11316"/>
              <a:gd name="T15" fmla="*/ 9048 h 11881"/>
              <a:gd name="T16" fmla="*/ 10744 w 11316"/>
              <a:gd name="T17" fmla="*/ 8378 h 11881"/>
              <a:gd name="T18" fmla="*/ 4938 w 11316"/>
              <a:gd name="T19" fmla="*/ 4602 h 11881"/>
              <a:gd name="T20" fmla="*/ 3096 w 11316"/>
              <a:gd name="T21" fmla="*/ 7657 h 11881"/>
              <a:gd name="T22" fmla="*/ 1398 w 11316"/>
              <a:gd name="T23" fmla="*/ 8898 h 11881"/>
              <a:gd name="T24" fmla="*/ 1298 w 11316"/>
              <a:gd name="T25" fmla="*/ 9716 h 11881"/>
              <a:gd name="T26" fmla="*/ 2132 w 11316"/>
              <a:gd name="T27" fmla="*/ 9866 h 11881"/>
              <a:gd name="T28" fmla="*/ 3831 w 11316"/>
              <a:gd name="T29" fmla="*/ 8625 h 11881"/>
              <a:gd name="T30" fmla="*/ 3934 w 11316"/>
              <a:gd name="T31" fmla="*/ 7789 h 11881"/>
              <a:gd name="T32" fmla="*/ 3096 w 11316"/>
              <a:gd name="T33" fmla="*/ 7657 h 11881"/>
              <a:gd name="T34" fmla="*/ 11113 w 11316"/>
              <a:gd name="T35" fmla="*/ 2539 h 11881"/>
              <a:gd name="T36" fmla="*/ 10275 w 11316"/>
              <a:gd name="T37" fmla="*/ 2408 h 11881"/>
              <a:gd name="T38" fmla="*/ 8588 w 11316"/>
              <a:gd name="T39" fmla="*/ 3642 h 11881"/>
              <a:gd name="T40" fmla="*/ 8477 w 11316"/>
              <a:gd name="T41" fmla="*/ 4467 h 11881"/>
              <a:gd name="T42" fmla="*/ 9324 w 11316"/>
              <a:gd name="T43" fmla="*/ 4609 h 11881"/>
              <a:gd name="T44" fmla="*/ 11010 w 11316"/>
              <a:gd name="T45" fmla="*/ 3375 h 11881"/>
              <a:gd name="T46" fmla="*/ 11113 w 11316"/>
              <a:gd name="T47" fmla="*/ 2539 h 11881"/>
              <a:gd name="T48" fmla="*/ 3233 w 11316"/>
              <a:gd name="T49" fmla="*/ 1262 h 11881"/>
              <a:gd name="T50" fmla="*/ 2399 w 11316"/>
              <a:gd name="T51" fmla="*/ 1137 h 11881"/>
              <a:gd name="T52" fmla="*/ 2295 w 11316"/>
              <a:gd name="T53" fmla="*/ 1948 h 11881"/>
              <a:gd name="T54" fmla="*/ 3614 w 11316"/>
              <a:gd name="T55" fmla="*/ 3683 h 11881"/>
              <a:gd name="T56" fmla="*/ 4436 w 11316"/>
              <a:gd name="T57" fmla="*/ 3817 h 11881"/>
              <a:gd name="T58" fmla="*/ 4552 w 11316"/>
              <a:gd name="T59" fmla="*/ 2997 h 11881"/>
              <a:gd name="T60" fmla="*/ 3233 w 11316"/>
              <a:gd name="T61" fmla="*/ 1262 h 11881"/>
              <a:gd name="T62" fmla="*/ 6564 w 11316"/>
              <a:gd name="T63" fmla="*/ 3324 h 11881"/>
              <a:gd name="T64" fmla="*/ 7235 w 11316"/>
              <a:gd name="T65" fmla="*/ 2834 h 11881"/>
              <a:gd name="T66" fmla="*/ 7500 w 11316"/>
              <a:gd name="T67" fmla="*/ 736 h 11881"/>
              <a:gd name="T68" fmla="*/ 6980 w 11316"/>
              <a:gd name="T69" fmla="*/ 53 h 11881"/>
              <a:gd name="T70" fmla="*/ 6310 w 11316"/>
              <a:gd name="T71" fmla="*/ 542 h 11881"/>
              <a:gd name="T72" fmla="*/ 6044 w 11316"/>
              <a:gd name="T73" fmla="*/ 2641 h 11881"/>
              <a:gd name="T74" fmla="*/ 6564 w 11316"/>
              <a:gd name="T75" fmla="*/ 3324 h 11881"/>
              <a:gd name="T76" fmla="*/ 3364 w 11316"/>
              <a:gd name="T77" fmla="*/ 5665 h 11881"/>
              <a:gd name="T78" fmla="*/ 2844 w 11316"/>
              <a:gd name="T79" fmla="*/ 4982 h 11881"/>
              <a:gd name="T80" fmla="*/ 719 w 11316"/>
              <a:gd name="T81" fmla="*/ 4632 h 11881"/>
              <a:gd name="T82" fmla="*/ 48 w 11316"/>
              <a:gd name="T83" fmla="*/ 5122 h 11881"/>
              <a:gd name="T84" fmla="*/ 568 w 11316"/>
              <a:gd name="T85" fmla="*/ 5806 h 11881"/>
              <a:gd name="T86" fmla="*/ 2693 w 11316"/>
              <a:gd name="T87" fmla="*/ 6155 h 11881"/>
              <a:gd name="T88" fmla="*/ 3364 w 11316"/>
              <a:gd name="T89" fmla="*/ 5665 h 1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316" h="11881">
                <a:moveTo>
                  <a:pt x="4938" y="4602"/>
                </a:moveTo>
                <a:lnTo>
                  <a:pt x="6079" y="11217"/>
                </a:lnTo>
                <a:cubicBezTo>
                  <a:pt x="6079" y="11217"/>
                  <a:pt x="6922" y="10349"/>
                  <a:pt x="7618" y="9743"/>
                </a:cubicBezTo>
                <a:lnTo>
                  <a:pt x="9148" y="11792"/>
                </a:lnTo>
                <a:cubicBezTo>
                  <a:pt x="9210" y="11875"/>
                  <a:pt x="9344" y="11881"/>
                  <a:pt x="9447" y="11806"/>
                </a:cubicBezTo>
                <a:lnTo>
                  <a:pt x="10100" y="11328"/>
                </a:lnTo>
                <a:cubicBezTo>
                  <a:pt x="10204" y="11253"/>
                  <a:pt x="10237" y="11124"/>
                  <a:pt x="10175" y="11041"/>
                </a:cubicBezTo>
                <a:lnTo>
                  <a:pt x="8686" y="9048"/>
                </a:lnTo>
                <a:cubicBezTo>
                  <a:pt x="9464" y="8734"/>
                  <a:pt x="10744" y="8378"/>
                  <a:pt x="10744" y="8378"/>
                </a:cubicBezTo>
                <a:lnTo>
                  <a:pt x="4938" y="4602"/>
                </a:lnTo>
                <a:close/>
                <a:moveTo>
                  <a:pt x="3096" y="7657"/>
                </a:moveTo>
                <a:lnTo>
                  <a:pt x="1398" y="8898"/>
                </a:lnTo>
                <a:cubicBezTo>
                  <a:pt x="1141" y="9086"/>
                  <a:pt x="1095" y="9448"/>
                  <a:pt x="1298" y="9716"/>
                </a:cubicBezTo>
                <a:cubicBezTo>
                  <a:pt x="1501" y="9983"/>
                  <a:pt x="1876" y="10054"/>
                  <a:pt x="2132" y="9866"/>
                </a:cubicBezTo>
                <a:lnTo>
                  <a:pt x="3831" y="8625"/>
                </a:lnTo>
                <a:cubicBezTo>
                  <a:pt x="4093" y="8433"/>
                  <a:pt x="4137" y="8056"/>
                  <a:pt x="3934" y="7789"/>
                </a:cubicBezTo>
                <a:cubicBezTo>
                  <a:pt x="3732" y="7521"/>
                  <a:pt x="3359" y="7465"/>
                  <a:pt x="3096" y="7657"/>
                </a:cubicBezTo>
                <a:close/>
                <a:moveTo>
                  <a:pt x="11113" y="2539"/>
                </a:moveTo>
                <a:cubicBezTo>
                  <a:pt x="10910" y="2272"/>
                  <a:pt x="10543" y="2212"/>
                  <a:pt x="10275" y="2408"/>
                </a:cubicBezTo>
                <a:lnTo>
                  <a:pt x="8588" y="3642"/>
                </a:lnTo>
                <a:cubicBezTo>
                  <a:pt x="8320" y="3838"/>
                  <a:pt x="8274" y="4200"/>
                  <a:pt x="8477" y="4467"/>
                </a:cubicBezTo>
                <a:cubicBezTo>
                  <a:pt x="8680" y="4734"/>
                  <a:pt x="9056" y="4805"/>
                  <a:pt x="9324" y="4609"/>
                </a:cubicBezTo>
                <a:lnTo>
                  <a:pt x="11010" y="3375"/>
                </a:lnTo>
                <a:cubicBezTo>
                  <a:pt x="11278" y="3179"/>
                  <a:pt x="11316" y="2806"/>
                  <a:pt x="11113" y="2539"/>
                </a:cubicBezTo>
                <a:close/>
                <a:moveTo>
                  <a:pt x="3233" y="1262"/>
                </a:moveTo>
                <a:cubicBezTo>
                  <a:pt x="3034" y="1001"/>
                  <a:pt x="2668" y="941"/>
                  <a:pt x="2399" y="1137"/>
                </a:cubicBezTo>
                <a:cubicBezTo>
                  <a:pt x="2148" y="1321"/>
                  <a:pt x="2096" y="1686"/>
                  <a:pt x="2295" y="1948"/>
                </a:cubicBezTo>
                <a:lnTo>
                  <a:pt x="3614" y="3683"/>
                </a:lnTo>
                <a:cubicBezTo>
                  <a:pt x="3813" y="3946"/>
                  <a:pt x="4185" y="4001"/>
                  <a:pt x="4436" y="3817"/>
                </a:cubicBezTo>
                <a:cubicBezTo>
                  <a:pt x="4704" y="3621"/>
                  <a:pt x="4752" y="3259"/>
                  <a:pt x="4552" y="2997"/>
                </a:cubicBezTo>
                <a:lnTo>
                  <a:pt x="3233" y="1262"/>
                </a:lnTo>
                <a:close/>
                <a:moveTo>
                  <a:pt x="6564" y="3324"/>
                </a:moveTo>
                <a:cubicBezTo>
                  <a:pt x="6892" y="3377"/>
                  <a:pt x="7192" y="3157"/>
                  <a:pt x="7235" y="2834"/>
                </a:cubicBezTo>
                <a:lnTo>
                  <a:pt x="7500" y="736"/>
                </a:lnTo>
                <a:cubicBezTo>
                  <a:pt x="7542" y="414"/>
                  <a:pt x="7312" y="111"/>
                  <a:pt x="6980" y="53"/>
                </a:cubicBezTo>
                <a:cubicBezTo>
                  <a:pt x="6653" y="0"/>
                  <a:pt x="6352" y="220"/>
                  <a:pt x="6310" y="542"/>
                </a:cubicBezTo>
                <a:lnTo>
                  <a:pt x="6044" y="2641"/>
                </a:lnTo>
                <a:cubicBezTo>
                  <a:pt x="6004" y="2964"/>
                  <a:pt x="6233" y="3266"/>
                  <a:pt x="6564" y="3324"/>
                </a:cubicBezTo>
                <a:close/>
                <a:moveTo>
                  <a:pt x="3364" y="5665"/>
                </a:moveTo>
                <a:cubicBezTo>
                  <a:pt x="3396" y="5341"/>
                  <a:pt x="3166" y="5039"/>
                  <a:pt x="2844" y="4982"/>
                </a:cubicBezTo>
                <a:lnTo>
                  <a:pt x="719" y="4632"/>
                </a:lnTo>
                <a:cubicBezTo>
                  <a:pt x="380" y="4587"/>
                  <a:pt x="85" y="4803"/>
                  <a:pt x="48" y="5122"/>
                </a:cubicBezTo>
                <a:cubicBezTo>
                  <a:pt x="0" y="5459"/>
                  <a:pt x="229" y="5761"/>
                  <a:pt x="568" y="5806"/>
                </a:cubicBezTo>
                <a:lnTo>
                  <a:pt x="2693" y="6155"/>
                </a:lnTo>
                <a:cubicBezTo>
                  <a:pt x="3015" y="6211"/>
                  <a:pt x="3311" y="5995"/>
                  <a:pt x="3364" y="5665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0" name="iconfont-11140-5257321"/>
          <p:cNvSpPr>
            <a:spLocks noChangeAspect="1"/>
          </p:cNvSpPr>
          <p:nvPr/>
        </p:nvSpPr>
        <p:spPr bwMode="auto">
          <a:xfrm>
            <a:off x="8294475" y="1990502"/>
            <a:ext cx="539612" cy="609685"/>
          </a:xfrm>
          <a:custGeom>
            <a:avLst/>
            <a:gdLst>
              <a:gd name="T0" fmla="*/ 10549 w 11149"/>
              <a:gd name="T1" fmla="*/ 2506 h 12597"/>
              <a:gd name="T2" fmla="*/ 10540 w 11149"/>
              <a:gd name="T3" fmla="*/ 2052 h 12597"/>
              <a:gd name="T4" fmla="*/ 9285 w 11149"/>
              <a:gd name="T5" fmla="*/ 2862 h 12597"/>
              <a:gd name="T6" fmla="*/ 5899 w 11149"/>
              <a:gd name="T7" fmla="*/ 642 h 12597"/>
              <a:gd name="T8" fmla="*/ 7027 w 11149"/>
              <a:gd name="T9" fmla="*/ 327 h 12597"/>
              <a:gd name="T10" fmla="*/ 6712 w 11149"/>
              <a:gd name="T11" fmla="*/ 0 h 12597"/>
              <a:gd name="T12" fmla="*/ 5572 w 11149"/>
              <a:gd name="T13" fmla="*/ 0 h 12597"/>
              <a:gd name="T14" fmla="*/ 4129 w 11149"/>
              <a:gd name="T15" fmla="*/ 314 h 12597"/>
              <a:gd name="T16" fmla="*/ 4444 w 11149"/>
              <a:gd name="T17" fmla="*/ 642 h 12597"/>
              <a:gd name="T18" fmla="*/ 5257 w 11149"/>
              <a:gd name="T19" fmla="*/ 1457 h 12597"/>
              <a:gd name="T20" fmla="*/ 1062 w 11149"/>
              <a:gd name="T21" fmla="*/ 2052 h 12597"/>
              <a:gd name="T22" fmla="*/ 607 w 11149"/>
              <a:gd name="T23" fmla="*/ 2061 h 12597"/>
              <a:gd name="T24" fmla="*/ 1414 w 11149"/>
              <a:gd name="T25" fmla="*/ 3313 h 12597"/>
              <a:gd name="T26" fmla="*/ 5575 w 11149"/>
              <a:gd name="T27" fmla="*/ 12597 h 12597"/>
              <a:gd name="T28" fmla="*/ 9739 w 11149"/>
              <a:gd name="T29" fmla="*/ 3316 h 12597"/>
              <a:gd name="T30" fmla="*/ 642 w 11149"/>
              <a:gd name="T31" fmla="*/ 7023 h 12597"/>
              <a:gd name="T32" fmla="*/ 1871 w 11149"/>
              <a:gd name="T33" fmla="*/ 3769 h 12597"/>
              <a:gd name="T34" fmla="*/ 2323 w 11149"/>
              <a:gd name="T35" fmla="*/ 3314 h 12597"/>
              <a:gd name="T36" fmla="*/ 5258 w 11149"/>
              <a:gd name="T37" fmla="*/ 2101 h 12597"/>
              <a:gd name="T38" fmla="*/ 5498 w 11149"/>
              <a:gd name="T39" fmla="*/ 2091 h 12597"/>
              <a:gd name="T40" fmla="*/ 5593 w 11149"/>
              <a:gd name="T41" fmla="*/ 2090 h 12597"/>
              <a:gd name="T42" fmla="*/ 5688 w 11149"/>
              <a:gd name="T43" fmla="*/ 2092 h 12597"/>
              <a:gd name="T44" fmla="*/ 5765 w 11149"/>
              <a:gd name="T45" fmla="*/ 2094 h 12597"/>
              <a:gd name="T46" fmla="*/ 10507 w 11149"/>
              <a:gd name="T47" fmla="*/ 7023 h 12597"/>
              <a:gd name="T48" fmla="*/ 5575 w 11149"/>
              <a:gd name="T49" fmla="*/ 2613 h 12597"/>
              <a:gd name="T50" fmla="*/ 5575 w 11149"/>
              <a:gd name="T51" fmla="*/ 11432 h 12597"/>
              <a:gd name="T52" fmla="*/ 5575 w 11149"/>
              <a:gd name="T53" fmla="*/ 2613 h 12597"/>
              <a:gd name="T54" fmla="*/ 1808 w 11149"/>
              <a:gd name="T55" fmla="*/ 7023 h 12597"/>
              <a:gd name="T56" fmla="*/ 9342 w 11149"/>
              <a:gd name="T57" fmla="*/ 7023 h 12597"/>
              <a:gd name="T58" fmla="*/ 8354 w 11149"/>
              <a:gd name="T59" fmla="*/ 5945 h 12597"/>
              <a:gd name="T60" fmla="*/ 7221 w 11149"/>
              <a:gd name="T61" fmla="*/ 5749 h 12597"/>
              <a:gd name="T62" fmla="*/ 6185 w 11149"/>
              <a:gd name="T63" fmla="*/ 6745 h 12597"/>
              <a:gd name="T64" fmla="*/ 5712 w 11149"/>
              <a:gd name="T65" fmla="*/ 6736 h 12597"/>
              <a:gd name="T66" fmla="*/ 5279 w 11149"/>
              <a:gd name="T67" fmla="*/ 7145 h 12597"/>
              <a:gd name="T68" fmla="*/ 5455 w 11149"/>
              <a:gd name="T69" fmla="*/ 7325 h 12597"/>
              <a:gd name="T70" fmla="*/ 7114 w 11149"/>
              <a:gd name="T71" fmla="*/ 6675 h 12597"/>
              <a:gd name="T72" fmla="*/ 7927 w 11149"/>
              <a:gd name="T73" fmla="*/ 6357 h 12597"/>
              <a:gd name="T74" fmla="*/ 8172 w 11149"/>
              <a:gd name="T75" fmla="*/ 6361 h 12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149" h="12597">
                <a:moveTo>
                  <a:pt x="9739" y="3316"/>
                </a:moveTo>
                <a:lnTo>
                  <a:pt x="10549" y="2506"/>
                </a:lnTo>
                <a:cubicBezTo>
                  <a:pt x="10672" y="2383"/>
                  <a:pt x="10672" y="2184"/>
                  <a:pt x="10549" y="2061"/>
                </a:cubicBezTo>
                <a:lnTo>
                  <a:pt x="10540" y="2052"/>
                </a:lnTo>
                <a:cubicBezTo>
                  <a:pt x="10417" y="1929"/>
                  <a:pt x="10217" y="1929"/>
                  <a:pt x="10094" y="2052"/>
                </a:cubicBezTo>
                <a:lnTo>
                  <a:pt x="9285" y="2862"/>
                </a:lnTo>
                <a:cubicBezTo>
                  <a:pt x="8375" y="2050"/>
                  <a:pt x="7196" y="1532"/>
                  <a:pt x="5899" y="1457"/>
                </a:cubicBezTo>
                <a:lnTo>
                  <a:pt x="5899" y="642"/>
                </a:lnTo>
                <a:lnTo>
                  <a:pt x="6712" y="642"/>
                </a:lnTo>
                <a:cubicBezTo>
                  <a:pt x="6886" y="642"/>
                  <a:pt x="7027" y="501"/>
                  <a:pt x="7027" y="327"/>
                </a:cubicBezTo>
                <a:lnTo>
                  <a:pt x="7027" y="314"/>
                </a:lnTo>
                <a:cubicBezTo>
                  <a:pt x="7027" y="141"/>
                  <a:pt x="6886" y="0"/>
                  <a:pt x="6712" y="0"/>
                </a:cubicBezTo>
                <a:lnTo>
                  <a:pt x="5584" y="0"/>
                </a:lnTo>
                <a:lnTo>
                  <a:pt x="5572" y="0"/>
                </a:lnTo>
                <a:lnTo>
                  <a:pt x="4444" y="0"/>
                </a:lnTo>
                <a:cubicBezTo>
                  <a:pt x="4270" y="0"/>
                  <a:pt x="4129" y="141"/>
                  <a:pt x="4129" y="314"/>
                </a:cubicBezTo>
                <a:lnTo>
                  <a:pt x="4129" y="327"/>
                </a:lnTo>
                <a:cubicBezTo>
                  <a:pt x="4129" y="501"/>
                  <a:pt x="4270" y="642"/>
                  <a:pt x="4444" y="642"/>
                </a:cubicBezTo>
                <a:lnTo>
                  <a:pt x="5257" y="642"/>
                </a:lnTo>
                <a:lnTo>
                  <a:pt x="5257" y="1457"/>
                </a:lnTo>
                <a:cubicBezTo>
                  <a:pt x="3959" y="1530"/>
                  <a:pt x="2779" y="2047"/>
                  <a:pt x="1868" y="2858"/>
                </a:cubicBezTo>
                <a:lnTo>
                  <a:pt x="1062" y="2052"/>
                </a:lnTo>
                <a:cubicBezTo>
                  <a:pt x="939" y="1929"/>
                  <a:pt x="739" y="1929"/>
                  <a:pt x="616" y="2052"/>
                </a:cubicBezTo>
                <a:lnTo>
                  <a:pt x="607" y="2061"/>
                </a:lnTo>
                <a:cubicBezTo>
                  <a:pt x="484" y="2184"/>
                  <a:pt x="484" y="2383"/>
                  <a:pt x="607" y="2506"/>
                </a:cubicBezTo>
                <a:lnTo>
                  <a:pt x="1414" y="3313"/>
                </a:lnTo>
                <a:cubicBezTo>
                  <a:pt x="534" y="4298"/>
                  <a:pt x="0" y="5598"/>
                  <a:pt x="0" y="7023"/>
                </a:cubicBezTo>
                <a:cubicBezTo>
                  <a:pt x="0" y="10102"/>
                  <a:pt x="2496" y="12597"/>
                  <a:pt x="5575" y="12597"/>
                </a:cubicBezTo>
                <a:cubicBezTo>
                  <a:pt x="8654" y="12597"/>
                  <a:pt x="11149" y="10102"/>
                  <a:pt x="11149" y="7023"/>
                </a:cubicBezTo>
                <a:cubicBezTo>
                  <a:pt x="11149" y="5600"/>
                  <a:pt x="10616" y="4301"/>
                  <a:pt x="9739" y="3316"/>
                </a:cubicBezTo>
                <a:close/>
                <a:moveTo>
                  <a:pt x="5575" y="11955"/>
                </a:moveTo>
                <a:cubicBezTo>
                  <a:pt x="2851" y="11955"/>
                  <a:pt x="642" y="9747"/>
                  <a:pt x="642" y="7023"/>
                </a:cubicBezTo>
                <a:cubicBezTo>
                  <a:pt x="642" y="5775"/>
                  <a:pt x="1106" y="4636"/>
                  <a:pt x="1869" y="3767"/>
                </a:cubicBezTo>
                <a:cubicBezTo>
                  <a:pt x="1870" y="3768"/>
                  <a:pt x="1871" y="3769"/>
                  <a:pt x="1871" y="3769"/>
                </a:cubicBezTo>
                <a:cubicBezTo>
                  <a:pt x="2013" y="3609"/>
                  <a:pt x="2164" y="3457"/>
                  <a:pt x="2324" y="3316"/>
                </a:cubicBezTo>
                <a:cubicBezTo>
                  <a:pt x="2324" y="3315"/>
                  <a:pt x="2323" y="3315"/>
                  <a:pt x="2323" y="3314"/>
                </a:cubicBezTo>
                <a:cubicBezTo>
                  <a:pt x="3117" y="2617"/>
                  <a:pt x="4136" y="2171"/>
                  <a:pt x="5258" y="2100"/>
                </a:cubicBezTo>
                <a:cubicBezTo>
                  <a:pt x="5258" y="2100"/>
                  <a:pt x="5258" y="2101"/>
                  <a:pt x="5258" y="2101"/>
                </a:cubicBezTo>
                <a:cubicBezTo>
                  <a:pt x="5337" y="2096"/>
                  <a:pt x="5417" y="2092"/>
                  <a:pt x="5498" y="2091"/>
                </a:cubicBezTo>
                <a:lnTo>
                  <a:pt x="5498" y="2091"/>
                </a:lnTo>
                <a:cubicBezTo>
                  <a:pt x="5524" y="2091"/>
                  <a:pt x="5550" y="2090"/>
                  <a:pt x="5577" y="2090"/>
                </a:cubicBezTo>
                <a:cubicBezTo>
                  <a:pt x="5582" y="2090"/>
                  <a:pt x="5588" y="2090"/>
                  <a:pt x="5593" y="2090"/>
                </a:cubicBezTo>
                <a:cubicBezTo>
                  <a:pt x="5611" y="2090"/>
                  <a:pt x="5628" y="2091"/>
                  <a:pt x="5645" y="2091"/>
                </a:cubicBezTo>
                <a:cubicBezTo>
                  <a:pt x="5660" y="2091"/>
                  <a:pt x="5674" y="2091"/>
                  <a:pt x="5688" y="2092"/>
                </a:cubicBezTo>
                <a:cubicBezTo>
                  <a:pt x="5696" y="2092"/>
                  <a:pt x="5703" y="2092"/>
                  <a:pt x="5711" y="2092"/>
                </a:cubicBezTo>
                <a:cubicBezTo>
                  <a:pt x="5729" y="2093"/>
                  <a:pt x="5747" y="2093"/>
                  <a:pt x="5765" y="2094"/>
                </a:cubicBezTo>
                <a:cubicBezTo>
                  <a:pt x="5765" y="2094"/>
                  <a:pt x="5766" y="2094"/>
                  <a:pt x="5767" y="2094"/>
                </a:cubicBezTo>
                <a:cubicBezTo>
                  <a:pt x="8402" y="2195"/>
                  <a:pt x="10507" y="4363"/>
                  <a:pt x="10507" y="7023"/>
                </a:cubicBezTo>
                <a:cubicBezTo>
                  <a:pt x="10507" y="9747"/>
                  <a:pt x="8299" y="11955"/>
                  <a:pt x="5575" y="11955"/>
                </a:cubicBezTo>
                <a:close/>
                <a:moveTo>
                  <a:pt x="5575" y="2613"/>
                </a:moveTo>
                <a:cubicBezTo>
                  <a:pt x="3139" y="2613"/>
                  <a:pt x="1165" y="4587"/>
                  <a:pt x="1165" y="7023"/>
                </a:cubicBezTo>
                <a:cubicBezTo>
                  <a:pt x="1165" y="9458"/>
                  <a:pt x="3139" y="11432"/>
                  <a:pt x="5575" y="11432"/>
                </a:cubicBezTo>
                <a:cubicBezTo>
                  <a:pt x="8010" y="11432"/>
                  <a:pt x="9984" y="9458"/>
                  <a:pt x="9984" y="7023"/>
                </a:cubicBezTo>
                <a:cubicBezTo>
                  <a:pt x="9984" y="4587"/>
                  <a:pt x="8010" y="2613"/>
                  <a:pt x="5575" y="2613"/>
                </a:cubicBezTo>
                <a:close/>
                <a:moveTo>
                  <a:pt x="5575" y="10790"/>
                </a:moveTo>
                <a:cubicBezTo>
                  <a:pt x="3494" y="10790"/>
                  <a:pt x="1808" y="9103"/>
                  <a:pt x="1808" y="7023"/>
                </a:cubicBezTo>
                <a:cubicBezTo>
                  <a:pt x="1808" y="4942"/>
                  <a:pt x="3494" y="3256"/>
                  <a:pt x="5575" y="3256"/>
                </a:cubicBezTo>
                <a:cubicBezTo>
                  <a:pt x="7655" y="3256"/>
                  <a:pt x="9342" y="4942"/>
                  <a:pt x="9342" y="7023"/>
                </a:cubicBezTo>
                <a:cubicBezTo>
                  <a:pt x="9342" y="9103"/>
                  <a:pt x="7655" y="10790"/>
                  <a:pt x="5575" y="10790"/>
                </a:cubicBezTo>
                <a:close/>
                <a:moveTo>
                  <a:pt x="8354" y="5945"/>
                </a:moveTo>
                <a:cubicBezTo>
                  <a:pt x="8319" y="5856"/>
                  <a:pt x="8250" y="5792"/>
                  <a:pt x="8167" y="5761"/>
                </a:cubicBezTo>
                <a:cubicBezTo>
                  <a:pt x="7876" y="5639"/>
                  <a:pt x="7538" y="5625"/>
                  <a:pt x="7221" y="5749"/>
                </a:cubicBezTo>
                <a:cubicBezTo>
                  <a:pt x="6897" y="5876"/>
                  <a:pt x="6655" y="6122"/>
                  <a:pt x="6525" y="6418"/>
                </a:cubicBezTo>
                <a:cubicBezTo>
                  <a:pt x="6462" y="6562"/>
                  <a:pt x="6344" y="6683"/>
                  <a:pt x="6185" y="6745"/>
                </a:cubicBezTo>
                <a:cubicBezTo>
                  <a:pt x="6026" y="6807"/>
                  <a:pt x="5857" y="6799"/>
                  <a:pt x="5713" y="6736"/>
                </a:cubicBezTo>
                <a:lnTo>
                  <a:pt x="5712" y="6736"/>
                </a:lnTo>
                <a:cubicBezTo>
                  <a:pt x="5636" y="6701"/>
                  <a:pt x="5546" y="6695"/>
                  <a:pt x="5461" y="6729"/>
                </a:cubicBezTo>
                <a:cubicBezTo>
                  <a:pt x="5296" y="6793"/>
                  <a:pt x="5214" y="6980"/>
                  <a:pt x="5279" y="7145"/>
                </a:cubicBezTo>
                <a:cubicBezTo>
                  <a:pt x="5312" y="7230"/>
                  <a:pt x="5377" y="7292"/>
                  <a:pt x="5455" y="7325"/>
                </a:cubicBezTo>
                <a:lnTo>
                  <a:pt x="5455" y="7325"/>
                </a:lnTo>
                <a:cubicBezTo>
                  <a:pt x="5750" y="7454"/>
                  <a:pt x="6095" y="7470"/>
                  <a:pt x="6419" y="7344"/>
                </a:cubicBezTo>
                <a:cubicBezTo>
                  <a:pt x="6743" y="7217"/>
                  <a:pt x="6985" y="6971"/>
                  <a:pt x="7114" y="6675"/>
                </a:cubicBezTo>
                <a:cubicBezTo>
                  <a:pt x="7177" y="6531"/>
                  <a:pt x="7296" y="6410"/>
                  <a:pt x="7455" y="6348"/>
                </a:cubicBezTo>
                <a:cubicBezTo>
                  <a:pt x="7614" y="6286"/>
                  <a:pt x="7782" y="6294"/>
                  <a:pt x="7927" y="6357"/>
                </a:cubicBezTo>
                <a:lnTo>
                  <a:pt x="7927" y="6357"/>
                </a:lnTo>
                <a:cubicBezTo>
                  <a:pt x="8002" y="6389"/>
                  <a:pt x="8090" y="6393"/>
                  <a:pt x="8172" y="6361"/>
                </a:cubicBezTo>
                <a:cubicBezTo>
                  <a:pt x="8337" y="6296"/>
                  <a:pt x="8418" y="6110"/>
                  <a:pt x="8354" y="5945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3" name="iconfont-11140-5257321"/>
          <p:cNvSpPr>
            <a:spLocks noChangeAspect="1"/>
          </p:cNvSpPr>
          <p:nvPr/>
        </p:nvSpPr>
        <p:spPr bwMode="auto">
          <a:xfrm>
            <a:off x="5804794" y="4720909"/>
            <a:ext cx="609685" cy="566629"/>
          </a:xfrm>
          <a:custGeom>
            <a:avLst/>
            <a:gdLst>
              <a:gd name="T0" fmla="*/ 5828 w 11622"/>
              <a:gd name="T1" fmla="*/ 6213 h 10800"/>
              <a:gd name="T2" fmla="*/ 8098 w 11622"/>
              <a:gd name="T3" fmla="*/ 7027 h 10800"/>
              <a:gd name="T4" fmla="*/ 8159 w 11622"/>
              <a:gd name="T5" fmla="*/ 7588 h 10800"/>
              <a:gd name="T6" fmla="*/ 7596 w 11622"/>
              <a:gd name="T7" fmla="*/ 7650 h 10800"/>
              <a:gd name="T8" fmla="*/ 5821 w 11622"/>
              <a:gd name="T9" fmla="*/ 7000 h 10800"/>
              <a:gd name="T10" fmla="*/ 4073 w 11622"/>
              <a:gd name="T11" fmla="*/ 7634 h 10800"/>
              <a:gd name="T12" fmla="*/ 3511 w 11622"/>
              <a:gd name="T13" fmla="*/ 7575 h 10800"/>
              <a:gd name="T14" fmla="*/ 3570 w 11622"/>
              <a:gd name="T15" fmla="*/ 7013 h 10800"/>
              <a:gd name="T16" fmla="*/ 5828 w 11622"/>
              <a:gd name="T17" fmla="*/ 6213 h 10800"/>
              <a:gd name="T18" fmla="*/ 698 w 11622"/>
              <a:gd name="T19" fmla="*/ 2672 h 10800"/>
              <a:gd name="T20" fmla="*/ 136 w 11622"/>
              <a:gd name="T21" fmla="*/ 2613 h 10800"/>
              <a:gd name="T22" fmla="*/ 184 w 11622"/>
              <a:gd name="T23" fmla="*/ 2059 h 10800"/>
              <a:gd name="T24" fmla="*/ 182 w 11622"/>
              <a:gd name="T25" fmla="*/ 2057 h 10800"/>
              <a:gd name="T26" fmla="*/ 5809 w 11622"/>
              <a:gd name="T27" fmla="*/ 0 h 10800"/>
              <a:gd name="T28" fmla="*/ 11430 w 11622"/>
              <a:gd name="T29" fmla="*/ 2052 h 10800"/>
              <a:gd name="T30" fmla="*/ 11484 w 11622"/>
              <a:gd name="T31" fmla="*/ 2613 h 10800"/>
              <a:gd name="T32" fmla="*/ 10923 w 11622"/>
              <a:gd name="T33" fmla="*/ 2670 h 10800"/>
              <a:gd name="T34" fmla="*/ 5809 w 11622"/>
              <a:gd name="T35" fmla="*/ 800 h 10800"/>
              <a:gd name="T36" fmla="*/ 696 w 11622"/>
              <a:gd name="T37" fmla="*/ 2669 h 10800"/>
              <a:gd name="T38" fmla="*/ 698 w 11622"/>
              <a:gd name="T39" fmla="*/ 2672 h 10800"/>
              <a:gd name="T40" fmla="*/ 5809 w 11622"/>
              <a:gd name="T41" fmla="*/ 3085 h 10800"/>
              <a:gd name="T42" fmla="*/ 9737 w 11622"/>
              <a:gd name="T43" fmla="*/ 4513 h 10800"/>
              <a:gd name="T44" fmla="*/ 9797 w 11622"/>
              <a:gd name="T45" fmla="*/ 5075 h 10800"/>
              <a:gd name="T46" fmla="*/ 9234 w 11622"/>
              <a:gd name="T47" fmla="*/ 5139 h 10800"/>
              <a:gd name="T48" fmla="*/ 5809 w 11622"/>
              <a:gd name="T49" fmla="*/ 3888 h 10800"/>
              <a:gd name="T50" fmla="*/ 2378 w 11622"/>
              <a:gd name="T51" fmla="*/ 5144 h 10800"/>
              <a:gd name="T52" fmla="*/ 1823 w 11622"/>
              <a:gd name="T53" fmla="*/ 5075 h 10800"/>
              <a:gd name="T54" fmla="*/ 1873 w 11622"/>
              <a:gd name="T55" fmla="*/ 4520 h 10800"/>
              <a:gd name="T56" fmla="*/ 1879 w 11622"/>
              <a:gd name="T57" fmla="*/ 4515 h 10800"/>
              <a:gd name="T58" fmla="*/ 5809 w 11622"/>
              <a:gd name="T59" fmla="*/ 3085 h 10800"/>
              <a:gd name="T60" fmla="*/ 5809 w 11622"/>
              <a:gd name="T61" fmla="*/ 10800 h 10800"/>
              <a:gd name="T62" fmla="*/ 5109 w 11622"/>
              <a:gd name="T63" fmla="*/ 10100 h 10800"/>
              <a:gd name="T64" fmla="*/ 5809 w 11622"/>
              <a:gd name="T65" fmla="*/ 9400 h 10800"/>
              <a:gd name="T66" fmla="*/ 6509 w 11622"/>
              <a:gd name="T67" fmla="*/ 10100 h 10800"/>
              <a:gd name="T68" fmla="*/ 5809 w 11622"/>
              <a:gd name="T69" fmla="*/ 10800 h 1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622" h="10800">
                <a:moveTo>
                  <a:pt x="5828" y="6213"/>
                </a:moveTo>
                <a:cubicBezTo>
                  <a:pt x="6694" y="6213"/>
                  <a:pt x="7487" y="6519"/>
                  <a:pt x="8098" y="7027"/>
                </a:cubicBezTo>
                <a:cubicBezTo>
                  <a:pt x="8270" y="7166"/>
                  <a:pt x="8298" y="7416"/>
                  <a:pt x="8159" y="7588"/>
                </a:cubicBezTo>
                <a:cubicBezTo>
                  <a:pt x="8020" y="7759"/>
                  <a:pt x="7768" y="7788"/>
                  <a:pt x="7596" y="7650"/>
                </a:cubicBezTo>
                <a:cubicBezTo>
                  <a:pt x="7122" y="7245"/>
                  <a:pt x="6501" y="7000"/>
                  <a:pt x="5821" y="7000"/>
                </a:cubicBezTo>
                <a:cubicBezTo>
                  <a:pt x="5153" y="7000"/>
                  <a:pt x="4545" y="7242"/>
                  <a:pt x="4073" y="7634"/>
                </a:cubicBezTo>
                <a:cubicBezTo>
                  <a:pt x="3902" y="7773"/>
                  <a:pt x="3650" y="7747"/>
                  <a:pt x="3511" y="7575"/>
                </a:cubicBezTo>
                <a:cubicBezTo>
                  <a:pt x="3372" y="7403"/>
                  <a:pt x="3398" y="7152"/>
                  <a:pt x="3570" y="7013"/>
                </a:cubicBezTo>
                <a:cubicBezTo>
                  <a:pt x="4180" y="6512"/>
                  <a:pt x="4968" y="6213"/>
                  <a:pt x="5828" y="6213"/>
                </a:cubicBezTo>
                <a:close/>
                <a:moveTo>
                  <a:pt x="698" y="2672"/>
                </a:moveTo>
                <a:cubicBezTo>
                  <a:pt x="527" y="2811"/>
                  <a:pt x="275" y="2784"/>
                  <a:pt x="136" y="2613"/>
                </a:cubicBezTo>
                <a:cubicBezTo>
                  <a:pt x="0" y="2445"/>
                  <a:pt x="22" y="2200"/>
                  <a:pt x="184" y="2059"/>
                </a:cubicBezTo>
                <a:lnTo>
                  <a:pt x="182" y="2057"/>
                </a:lnTo>
                <a:cubicBezTo>
                  <a:pt x="1701" y="774"/>
                  <a:pt x="3665" y="0"/>
                  <a:pt x="5809" y="0"/>
                </a:cubicBezTo>
                <a:cubicBezTo>
                  <a:pt x="7950" y="0"/>
                  <a:pt x="9912" y="772"/>
                  <a:pt x="11430" y="2052"/>
                </a:cubicBezTo>
                <a:cubicBezTo>
                  <a:pt x="11598" y="2192"/>
                  <a:pt x="11622" y="2442"/>
                  <a:pt x="11484" y="2613"/>
                </a:cubicBezTo>
                <a:cubicBezTo>
                  <a:pt x="11345" y="2784"/>
                  <a:pt x="11094" y="2809"/>
                  <a:pt x="10923" y="2670"/>
                </a:cubicBezTo>
                <a:cubicBezTo>
                  <a:pt x="9542" y="1503"/>
                  <a:pt x="7758" y="800"/>
                  <a:pt x="5809" y="800"/>
                </a:cubicBezTo>
                <a:cubicBezTo>
                  <a:pt x="3861" y="800"/>
                  <a:pt x="2076" y="1503"/>
                  <a:pt x="696" y="2669"/>
                </a:cubicBezTo>
                <a:lnTo>
                  <a:pt x="698" y="2672"/>
                </a:lnTo>
                <a:close/>
                <a:moveTo>
                  <a:pt x="5809" y="3085"/>
                </a:moveTo>
                <a:cubicBezTo>
                  <a:pt x="7304" y="3085"/>
                  <a:pt x="8674" y="3622"/>
                  <a:pt x="9737" y="4513"/>
                </a:cubicBezTo>
                <a:cubicBezTo>
                  <a:pt x="9908" y="4652"/>
                  <a:pt x="9936" y="4903"/>
                  <a:pt x="9797" y="5075"/>
                </a:cubicBezTo>
                <a:cubicBezTo>
                  <a:pt x="9658" y="5246"/>
                  <a:pt x="9406" y="5276"/>
                  <a:pt x="9234" y="5139"/>
                </a:cubicBezTo>
                <a:cubicBezTo>
                  <a:pt x="8309" y="4358"/>
                  <a:pt x="7114" y="3888"/>
                  <a:pt x="5809" y="3888"/>
                </a:cubicBezTo>
                <a:cubicBezTo>
                  <a:pt x="4501" y="3888"/>
                  <a:pt x="3304" y="4360"/>
                  <a:pt x="2378" y="5144"/>
                </a:cubicBezTo>
                <a:cubicBezTo>
                  <a:pt x="2207" y="5274"/>
                  <a:pt x="1960" y="5244"/>
                  <a:pt x="1823" y="5075"/>
                </a:cubicBezTo>
                <a:cubicBezTo>
                  <a:pt x="1687" y="4907"/>
                  <a:pt x="1710" y="4661"/>
                  <a:pt x="1873" y="4520"/>
                </a:cubicBezTo>
                <a:cubicBezTo>
                  <a:pt x="1873" y="4520"/>
                  <a:pt x="1877" y="4517"/>
                  <a:pt x="1879" y="4515"/>
                </a:cubicBezTo>
                <a:cubicBezTo>
                  <a:pt x="2941" y="3622"/>
                  <a:pt x="4312" y="3085"/>
                  <a:pt x="5809" y="3085"/>
                </a:cubicBezTo>
                <a:close/>
                <a:moveTo>
                  <a:pt x="5809" y="10800"/>
                </a:moveTo>
                <a:cubicBezTo>
                  <a:pt x="5422" y="10800"/>
                  <a:pt x="5109" y="10487"/>
                  <a:pt x="5109" y="10100"/>
                </a:cubicBezTo>
                <a:cubicBezTo>
                  <a:pt x="5109" y="9713"/>
                  <a:pt x="5422" y="9400"/>
                  <a:pt x="5809" y="9400"/>
                </a:cubicBezTo>
                <a:cubicBezTo>
                  <a:pt x="6196" y="9400"/>
                  <a:pt x="6509" y="9713"/>
                  <a:pt x="6509" y="10100"/>
                </a:cubicBezTo>
                <a:cubicBezTo>
                  <a:pt x="6509" y="10487"/>
                  <a:pt x="6196" y="10800"/>
                  <a:pt x="5809" y="10800"/>
                </a:cubicBezTo>
                <a:close/>
              </a:path>
            </a:pathLst>
          </a:custGeom>
          <a:solidFill>
            <a:srgbClr val="ED56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1473978" y="190427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547" y="2256953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1968556" y="382757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96125" y="4180249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9169465" y="1766202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169465" y="2162423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8622727" y="372450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622727" y="4120721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83" name="文本框 82"/>
          <p:cNvSpPr txBox="1"/>
          <p:nvPr/>
        </p:nvSpPr>
        <p:spPr>
          <a:xfrm>
            <a:off x="5310368" y="561848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0239" y="5914512"/>
            <a:ext cx="307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35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07566" y="1901082"/>
            <a:ext cx="2971800" cy="954243"/>
          </a:xfrm>
          <a:prstGeom prst="roundRect">
            <a:avLst>
              <a:gd name="adj" fmla="val 50000"/>
            </a:avLst>
          </a:prstGeom>
          <a:solidFill>
            <a:srgbClr val="292A38"/>
          </a:solidFill>
          <a:ln>
            <a:noFill/>
          </a:ln>
          <a:effectLst>
            <a:outerShdw blurRad="2413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759891" y="3383283"/>
            <a:ext cx="3867150" cy="954243"/>
          </a:xfrm>
          <a:prstGeom prst="roundRect">
            <a:avLst>
              <a:gd name="adj" fmla="val 50000"/>
            </a:avLst>
          </a:prstGeom>
          <a:solidFill>
            <a:srgbClr val="292A38"/>
          </a:solidFill>
          <a:ln>
            <a:noFill/>
          </a:ln>
          <a:effectLst>
            <a:outerShdw blurRad="2413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74091" y="4894431"/>
            <a:ext cx="5238750" cy="954243"/>
          </a:xfrm>
          <a:prstGeom prst="roundRect">
            <a:avLst>
              <a:gd name="adj" fmla="val 50000"/>
            </a:avLst>
          </a:prstGeom>
          <a:solidFill>
            <a:srgbClr val="292A38"/>
          </a:solidFill>
          <a:ln>
            <a:noFill/>
          </a:ln>
          <a:effectLst>
            <a:outerShdw blurRad="2413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10676" y="347557"/>
            <a:ext cx="22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ADD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8455" y="463832"/>
            <a:ext cx="684463" cy="136781"/>
            <a:chOff x="9702495" y="6066780"/>
            <a:chExt cx="684463" cy="136781"/>
          </a:xfrm>
        </p:grpSpPr>
        <p:grpSp>
          <p:nvGrpSpPr>
            <p:cNvPr id="9" name="组合 8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16" name="任意多边形 15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14" name="任意多边形 13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12" name="任意多边形 11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1250467" y="463832"/>
            <a:ext cx="684463" cy="136781"/>
            <a:chOff x="9702495" y="6066780"/>
            <a:chExt cx="684463" cy="136781"/>
          </a:xfrm>
        </p:grpSpPr>
        <p:grpSp>
          <p:nvGrpSpPr>
            <p:cNvPr id="19" name="组合 18"/>
            <p:cNvGrpSpPr/>
            <p:nvPr/>
          </p:nvGrpSpPr>
          <p:grpSpPr>
            <a:xfrm>
              <a:off x="9702495" y="6066780"/>
              <a:ext cx="137654" cy="136781"/>
              <a:chOff x="9702495" y="6066780"/>
              <a:chExt cx="137654" cy="136781"/>
            </a:xfrm>
          </p:grpSpPr>
          <p:sp>
            <p:nvSpPr>
              <p:cNvPr id="26" name="任意多边形 25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975900" y="6066780"/>
              <a:ext cx="137654" cy="136781"/>
              <a:chOff x="9702495" y="6066780"/>
              <a:chExt cx="137654" cy="136781"/>
            </a:xfrm>
          </p:grpSpPr>
          <p:sp>
            <p:nvSpPr>
              <p:cNvPr id="24" name="任意多边形 23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249304" y="6066780"/>
              <a:ext cx="137654" cy="136781"/>
              <a:chOff x="9702495" y="6066780"/>
              <a:chExt cx="137654" cy="136781"/>
            </a:xfrm>
          </p:grpSpPr>
          <p:sp>
            <p:nvSpPr>
              <p:cNvPr id="22" name="任意多边形 21"/>
              <p:cNvSpPr/>
              <p:nvPr/>
            </p:nvSpPr>
            <p:spPr>
              <a:xfrm rot="18900000">
                <a:off x="9702495" y="6066780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25400" dist="25400" dir="13200000" algn="br" rotWithShape="0">
                  <a:srgbClr val="32364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18900000">
                <a:off x="9702495" y="6066781"/>
                <a:ext cx="137654" cy="136780"/>
              </a:xfrm>
              <a:custGeom>
                <a:avLst/>
                <a:gdLst>
                  <a:gd name="connsiteX0" fmla="*/ 556970 w 685714"/>
                  <a:gd name="connsiteY0" fmla="*/ 0 h 681359"/>
                  <a:gd name="connsiteX1" fmla="*/ 685714 w 685714"/>
                  <a:gd name="connsiteY1" fmla="*/ 161060 h 681359"/>
                  <a:gd name="connsiteX2" fmla="*/ 685714 w 685714"/>
                  <a:gd name="connsiteY2" fmla="*/ 173311 h 681359"/>
                  <a:gd name="connsiteX3" fmla="*/ 685714 w 685714"/>
                  <a:gd name="connsiteY3" fmla="*/ 520299 h 681359"/>
                  <a:gd name="connsiteX4" fmla="*/ 685714 w 685714"/>
                  <a:gd name="connsiteY4" fmla="*/ 681359 h 681359"/>
                  <a:gd name="connsiteX5" fmla="*/ 681359 w 685714"/>
                  <a:gd name="connsiteY5" fmla="*/ 681359 h 681359"/>
                  <a:gd name="connsiteX6" fmla="*/ 556970 w 685714"/>
                  <a:gd name="connsiteY6" fmla="*/ 681359 h 681359"/>
                  <a:gd name="connsiteX7" fmla="*/ 520299 w 685714"/>
                  <a:gd name="connsiteY7" fmla="*/ 681359 h 681359"/>
                  <a:gd name="connsiteX8" fmla="*/ 428225 w 685714"/>
                  <a:gd name="connsiteY8" fmla="*/ 681359 h 681359"/>
                  <a:gd name="connsiteX9" fmla="*/ 173310 w 685714"/>
                  <a:gd name="connsiteY9" fmla="*/ 681359 h 681359"/>
                  <a:gd name="connsiteX10" fmla="*/ 161060 w 685714"/>
                  <a:gd name="connsiteY10" fmla="*/ 681359 h 681359"/>
                  <a:gd name="connsiteX11" fmla="*/ 0 w 685714"/>
                  <a:gd name="connsiteY11" fmla="*/ 552615 h 681359"/>
                  <a:gd name="connsiteX12" fmla="*/ 161060 w 685714"/>
                  <a:gd name="connsiteY12" fmla="*/ 423870 h 681359"/>
                  <a:gd name="connsiteX13" fmla="*/ 173310 w 685714"/>
                  <a:gd name="connsiteY13" fmla="*/ 423870 h 681359"/>
                  <a:gd name="connsiteX14" fmla="*/ 428225 w 685714"/>
                  <a:gd name="connsiteY14" fmla="*/ 423870 h 681359"/>
                  <a:gd name="connsiteX15" fmla="*/ 428225 w 685714"/>
                  <a:gd name="connsiteY15" fmla="*/ 173311 h 681359"/>
                  <a:gd name="connsiteX16" fmla="*/ 428225 w 685714"/>
                  <a:gd name="connsiteY16" fmla="*/ 161060 h 681359"/>
                  <a:gd name="connsiteX17" fmla="*/ 556970 w 685714"/>
                  <a:gd name="connsiteY17" fmla="*/ 0 h 68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5714" h="681359">
                    <a:moveTo>
                      <a:pt x="556970" y="0"/>
                    </a:moveTo>
                    <a:cubicBezTo>
                      <a:pt x="628073" y="0"/>
                      <a:pt x="685714" y="72109"/>
                      <a:pt x="685714" y="161060"/>
                    </a:cubicBezTo>
                    <a:lnTo>
                      <a:pt x="685714" y="173311"/>
                    </a:lnTo>
                    <a:lnTo>
                      <a:pt x="685714" y="520299"/>
                    </a:lnTo>
                    <a:lnTo>
                      <a:pt x="685714" y="681359"/>
                    </a:lnTo>
                    <a:lnTo>
                      <a:pt x="681359" y="681359"/>
                    </a:lnTo>
                    <a:lnTo>
                      <a:pt x="556970" y="681359"/>
                    </a:lnTo>
                    <a:lnTo>
                      <a:pt x="520299" y="681359"/>
                    </a:lnTo>
                    <a:lnTo>
                      <a:pt x="428225" y="681359"/>
                    </a:lnTo>
                    <a:lnTo>
                      <a:pt x="173310" y="681359"/>
                    </a:lnTo>
                    <a:lnTo>
                      <a:pt x="161060" y="681359"/>
                    </a:lnTo>
                    <a:cubicBezTo>
                      <a:pt x="72109" y="681359"/>
                      <a:pt x="0" y="623718"/>
                      <a:pt x="0" y="552615"/>
                    </a:cubicBezTo>
                    <a:cubicBezTo>
                      <a:pt x="0" y="481511"/>
                      <a:pt x="72109" y="423870"/>
                      <a:pt x="161060" y="423870"/>
                    </a:cubicBezTo>
                    <a:lnTo>
                      <a:pt x="173310" y="423870"/>
                    </a:lnTo>
                    <a:lnTo>
                      <a:pt x="428225" y="423870"/>
                    </a:lnTo>
                    <a:lnTo>
                      <a:pt x="428225" y="173311"/>
                    </a:lnTo>
                    <a:lnTo>
                      <a:pt x="428225" y="161060"/>
                    </a:lnTo>
                    <a:cubicBezTo>
                      <a:pt x="428225" y="72109"/>
                      <a:pt x="485866" y="0"/>
                      <a:pt x="5569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2A12"/>
                  </a:gs>
                  <a:gs pos="100000">
                    <a:srgbClr val="ED560D"/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7116068" y="3009064"/>
            <a:ext cx="4107814" cy="183588"/>
            <a:chOff x="7054074" y="3055558"/>
            <a:chExt cx="3060499" cy="136781"/>
          </a:xfrm>
        </p:grpSpPr>
        <p:grpSp>
          <p:nvGrpSpPr>
            <p:cNvPr id="28" name="组合 27"/>
            <p:cNvGrpSpPr/>
            <p:nvPr/>
          </p:nvGrpSpPr>
          <p:grpSpPr>
            <a:xfrm>
              <a:off x="7054074" y="3055558"/>
              <a:ext cx="684463" cy="136781"/>
              <a:chOff x="9702495" y="6066780"/>
              <a:chExt cx="684463" cy="136781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9702495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36" name="任意多边形 35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任意多边形 36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9975900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34" name="任意多边形 33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任意多边形 34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0249304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7846086" y="3055558"/>
              <a:ext cx="684463" cy="136781"/>
              <a:chOff x="9702495" y="6066780"/>
              <a:chExt cx="684463" cy="136781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9702495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46" name="任意多边形 45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9975900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44" name="任意多边形 43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任意多边形 44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0249304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42" name="任意多边形 41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任意多边形 42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8638098" y="3055558"/>
              <a:ext cx="684463" cy="136781"/>
              <a:chOff x="9702495" y="6066780"/>
              <a:chExt cx="684463" cy="136781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9702495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56" name="任意多边形 55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9975900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54" name="任意多边形 53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任意多边形 54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0249304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52" name="任意多边形 51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任意多边形 52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9430110" y="3055558"/>
              <a:ext cx="684463" cy="136781"/>
              <a:chOff x="9702495" y="6066780"/>
              <a:chExt cx="684463" cy="136781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9702495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66" name="任意多边形 65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任意多边形 66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9975900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64" name="任意多边形 63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任意多边形 64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10249304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62" name="任意多边形 61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任意多边形 62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9" name="组合 68"/>
          <p:cNvGrpSpPr/>
          <p:nvPr/>
        </p:nvGrpSpPr>
        <p:grpSpPr>
          <a:xfrm>
            <a:off x="7116068" y="4535844"/>
            <a:ext cx="4107814" cy="183588"/>
            <a:chOff x="7054074" y="3055558"/>
            <a:chExt cx="3060499" cy="136781"/>
          </a:xfrm>
        </p:grpSpPr>
        <p:grpSp>
          <p:nvGrpSpPr>
            <p:cNvPr id="70" name="组合 69"/>
            <p:cNvGrpSpPr/>
            <p:nvPr/>
          </p:nvGrpSpPr>
          <p:grpSpPr>
            <a:xfrm>
              <a:off x="7054074" y="3055558"/>
              <a:ext cx="684463" cy="136781"/>
              <a:chOff x="9702495" y="6066780"/>
              <a:chExt cx="684463" cy="136781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9702495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108" name="任意多边形 107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任意多边形 108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9975900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106" name="任意多边形 105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任意多边形 106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10249304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104" name="任意多边形 103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任意多边形 104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1" name="组合 70"/>
            <p:cNvGrpSpPr/>
            <p:nvPr/>
          </p:nvGrpSpPr>
          <p:grpSpPr>
            <a:xfrm>
              <a:off x="7846086" y="3055558"/>
              <a:ext cx="684463" cy="136781"/>
              <a:chOff x="9702495" y="6066780"/>
              <a:chExt cx="684463" cy="136781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9702495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99" name="任意多边形 98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任意多边形 99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9975900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97" name="任意多边形 96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任意多边形 97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10249304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95" name="任意多边形 94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任意多边形 95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2" name="组合 71"/>
            <p:cNvGrpSpPr/>
            <p:nvPr/>
          </p:nvGrpSpPr>
          <p:grpSpPr>
            <a:xfrm>
              <a:off x="8638098" y="3055558"/>
              <a:ext cx="684463" cy="136781"/>
              <a:chOff x="9702495" y="6066780"/>
              <a:chExt cx="684463" cy="13678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9702495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90" name="任意多边形 89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9975900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88" name="任意多边形 87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任意多边形 88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10249304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86" name="任意多边形 85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 86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9430110" y="3055558"/>
              <a:ext cx="684463" cy="136781"/>
              <a:chOff x="9702495" y="6066780"/>
              <a:chExt cx="684463" cy="13678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9702495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81" name="任意多边形 80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任意多边形 81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9975900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79" name="任意多边形 78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 79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10249304" y="6066780"/>
                <a:ext cx="137654" cy="136781"/>
                <a:chOff x="9702495" y="6066780"/>
                <a:chExt cx="137654" cy="136781"/>
              </a:xfrm>
            </p:grpSpPr>
            <p:sp>
              <p:nvSpPr>
                <p:cNvPr id="77" name="任意多边形 76"/>
                <p:cNvSpPr/>
                <p:nvPr/>
              </p:nvSpPr>
              <p:spPr>
                <a:xfrm rot="18900000">
                  <a:off x="9702495" y="6066780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25400" dist="25400" dir="13200000" algn="br" rotWithShape="0">
                    <a:srgbClr val="323646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 77"/>
                <p:cNvSpPr/>
                <p:nvPr/>
              </p:nvSpPr>
              <p:spPr>
                <a:xfrm rot="18900000">
                  <a:off x="9702495" y="6066781"/>
                  <a:ext cx="137654" cy="136780"/>
                </a:xfrm>
                <a:custGeom>
                  <a:avLst/>
                  <a:gdLst>
                    <a:gd name="connsiteX0" fmla="*/ 556970 w 685714"/>
                    <a:gd name="connsiteY0" fmla="*/ 0 h 681359"/>
                    <a:gd name="connsiteX1" fmla="*/ 685714 w 685714"/>
                    <a:gd name="connsiteY1" fmla="*/ 161060 h 681359"/>
                    <a:gd name="connsiteX2" fmla="*/ 685714 w 685714"/>
                    <a:gd name="connsiteY2" fmla="*/ 173311 h 681359"/>
                    <a:gd name="connsiteX3" fmla="*/ 685714 w 685714"/>
                    <a:gd name="connsiteY3" fmla="*/ 520299 h 681359"/>
                    <a:gd name="connsiteX4" fmla="*/ 685714 w 685714"/>
                    <a:gd name="connsiteY4" fmla="*/ 681359 h 681359"/>
                    <a:gd name="connsiteX5" fmla="*/ 681359 w 685714"/>
                    <a:gd name="connsiteY5" fmla="*/ 681359 h 681359"/>
                    <a:gd name="connsiteX6" fmla="*/ 556970 w 685714"/>
                    <a:gd name="connsiteY6" fmla="*/ 681359 h 681359"/>
                    <a:gd name="connsiteX7" fmla="*/ 520299 w 685714"/>
                    <a:gd name="connsiteY7" fmla="*/ 681359 h 681359"/>
                    <a:gd name="connsiteX8" fmla="*/ 428225 w 685714"/>
                    <a:gd name="connsiteY8" fmla="*/ 681359 h 681359"/>
                    <a:gd name="connsiteX9" fmla="*/ 173310 w 685714"/>
                    <a:gd name="connsiteY9" fmla="*/ 681359 h 681359"/>
                    <a:gd name="connsiteX10" fmla="*/ 161060 w 685714"/>
                    <a:gd name="connsiteY10" fmla="*/ 681359 h 681359"/>
                    <a:gd name="connsiteX11" fmla="*/ 0 w 685714"/>
                    <a:gd name="connsiteY11" fmla="*/ 552615 h 681359"/>
                    <a:gd name="connsiteX12" fmla="*/ 161060 w 685714"/>
                    <a:gd name="connsiteY12" fmla="*/ 423870 h 681359"/>
                    <a:gd name="connsiteX13" fmla="*/ 173310 w 685714"/>
                    <a:gd name="connsiteY13" fmla="*/ 423870 h 681359"/>
                    <a:gd name="connsiteX14" fmla="*/ 428225 w 685714"/>
                    <a:gd name="connsiteY14" fmla="*/ 423870 h 681359"/>
                    <a:gd name="connsiteX15" fmla="*/ 428225 w 685714"/>
                    <a:gd name="connsiteY15" fmla="*/ 173311 h 681359"/>
                    <a:gd name="connsiteX16" fmla="*/ 428225 w 685714"/>
                    <a:gd name="connsiteY16" fmla="*/ 161060 h 681359"/>
                    <a:gd name="connsiteX17" fmla="*/ 556970 w 685714"/>
                    <a:gd name="connsiteY17" fmla="*/ 0 h 68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85714" h="681359">
                      <a:moveTo>
                        <a:pt x="556970" y="0"/>
                      </a:moveTo>
                      <a:cubicBezTo>
                        <a:pt x="628073" y="0"/>
                        <a:pt x="685714" y="72109"/>
                        <a:pt x="685714" y="161060"/>
                      </a:cubicBezTo>
                      <a:lnTo>
                        <a:pt x="685714" y="173311"/>
                      </a:lnTo>
                      <a:lnTo>
                        <a:pt x="685714" y="520299"/>
                      </a:lnTo>
                      <a:lnTo>
                        <a:pt x="685714" y="681359"/>
                      </a:lnTo>
                      <a:lnTo>
                        <a:pt x="681359" y="681359"/>
                      </a:lnTo>
                      <a:lnTo>
                        <a:pt x="556970" y="681359"/>
                      </a:lnTo>
                      <a:lnTo>
                        <a:pt x="520299" y="681359"/>
                      </a:lnTo>
                      <a:lnTo>
                        <a:pt x="428225" y="681359"/>
                      </a:lnTo>
                      <a:lnTo>
                        <a:pt x="173310" y="681359"/>
                      </a:lnTo>
                      <a:lnTo>
                        <a:pt x="161060" y="681359"/>
                      </a:lnTo>
                      <a:cubicBezTo>
                        <a:pt x="72109" y="681359"/>
                        <a:pt x="0" y="623718"/>
                        <a:pt x="0" y="552615"/>
                      </a:cubicBezTo>
                      <a:cubicBezTo>
                        <a:pt x="0" y="481511"/>
                        <a:pt x="72109" y="423870"/>
                        <a:pt x="161060" y="423870"/>
                      </a:cubicBezTo>
                      <a:lnTo>
                        <a:pt x="173310" y="423870"/>
                      </a:lnTo>
                      <a:lnTo>
                        <a:pt x="428225" y="423870"/>
                      </a:lnTo>
                      <a:lnTo>
                        <a:pt x="428225" y="173311"/>
                      </a:lnTo>
                      <a:lnTo>
                        <a:pt x="428225" y="161060"/>
                      </a:lnTo>
                      <a:cubicBezTo>
                        <a:pt x="428225" y="72109"/>
                        <a:pt x="485866" y="0"/>
                        <a:pt x="55697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D2A12"/>
                    </a:gs>
                    <a:gs pos="100000">
                      <a:srgbClr val="ED560D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3" name="矩形 112"/>
          <p:cNvSpPr/>
          <p:nvPr/>
        </p:nvSpPr>
        <p:spPr>
          <a:xfrm>
            <a:off x="7078217" y="2044749"/>
            <a:ext cx="428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7078217" y="3527910"/>
            <a:ext cx="428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115" name="矩形 114"/>
          <p:cNvSpPr/>
          <p:nvPr/>
        </p:nvSpPr>
        <p:spPr>
          <a:xfrm>
            <a:off x="7078217" y="5048386"/>
            <a:ext cx="428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Please input some of your text again</a:t>
            </a:r>
            <a:r>
              <a:rPr lang="zh-CN" altLang="en-US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a typeface="方正兰亭细黑_GBK" panose="02000000000000000000" pitchFamily="2" charset="-122"/>
              </a:rPr>
              <a:t>. This PPT is designed by </a:t>
            </a:r>
            <a:r>
              <a:rPr lang="en-US" altLang="zh-CN" sz="1200" dirty="0" err="1">
                <a:solidFill>
                  <a:schemeClr val="bg1"/>
                </a:solidFill>
                <a:ea typeface="方正兰亭细黑_GBK" panose="02000000000000000000" pitchFamily="2" charset="-122"/>
              </a:rPr>
              <a:t>Brain_T</a:t>
            </a:r>
            <a:r>
              <a:rPr lang="en-US" altLang="zh-CN" sz="1200" dirty="0" smtClean="0">
                <a:solidFill>
                  <a:schemeClr val="bg1"/>
                </a:solidFill>
                <a:ea typeface="方正兰亭细黑_GBK" panose="02000000000000000000" pitchFamily="2" charset="-122"/>
              </a:rPr>
              <a:t>.</a:t>
            </a:r>
            <a:endParaRPr lang="zh-CN" altLang="en-US" sz="1200" dirty="0"/>
          </a:p>
        </p:txBody>
      </p:sp>
      <p:sp>
        <p:nvSpPr>
          <p:cNvPr id="141" name="圆角矩形 140"/>
          <p:cNvSpPr/>
          <p:nvPr/>
        </p:nvSpPr>
        <p:spPr>
          <a:xfrm>
            <a:off x="2207566" y="1901082"/>
            <a:ext cx="2971800" cy="954243"/>
          </a:xfrm>
          <a:prstGeom prst="roundRect">
            <a:avLst>
              <a:gd name="adj" fmla="val 50000"/>
            </a:avLst>
          </a:prstGeom>
          <a:solidFill>
            <a:srgbClr val="292A38"/>
          </a:solidFill>
          <a:ln>
            <a:noFill/>
          </a:ln>
          <a:effectLst>
            <a:outerShdw blurRad="190500" dist="1270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圆角矩形 141"/>
          <p:cNvSpPr/>
          <p:nvPr/>
        </p:nvSpPr>
        <p:spPr>
          <a:xfrm>
            <a:off x="1759891" y="3383283"/>
            <a:ext cx="3867150" cy="954243"/>
          </a:xfrm>
          <a:prstGeom prst="roundRect">
            <a:avLst>
              <a:gd name="adj" fmla="val 50000"/>
            </a:avLst>
          </a:prstGeom>
          <a:solidFill>
            <a:srgbClr val="292A38"/>
          </a:solidFill>
          <a:ln>
            <a:noFill/>
          </a:ln>
          <a:effectLst>
            <a:outerShdw blurRad="190500" dist="1270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圆角矩形 142"/>
          <p:cNvSpPr/>
          <p:nvPr/>
        </p:nvSpPr>
        <p:spPr>
          <a:xfrm>
            <a:off x="1074091" y="4894431"/>
            <a:ext cx="5238750" cy="954243"/>
          </a:xfrm>
          <a:prstGeom prst="roundRect">
            <a:avLst>
              <a:gd name="adj" fmla="val 50000"/>
            </a:avLst>
          </a:prstGeom>
          <a:solidFill>
            <a:srgbClr val="292A38"/>
          </a:solidFill>
          <a:ln>
            <a:noFill/>
          </a:ln>
          <a:effectLst>
            <a:outerShdw blurRad="190500" dist="127000" dir="13200000" algn="br" rotWithShape="0">
              <a:srgbClr val="32364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2480634" y="518688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480634" y="367573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480634" y="219353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ADD YOUR TITLE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4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952;#375860;#4386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0079;#38010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5203;#154559;#371245;#379828;#13590;#379828;#371245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906;#375859;#375855;#380349;#380235;#38014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1266;#375999;#375857;#379906;#373398;#380349;#380164;#380261;#380234;#380042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0222;#373973;#385019;#373116;#9975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3121;#86313;#3872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2028;#374025;#181104;#181732;#384927;#38197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方正兰亭粗黑简体"/>
        <a:ea typeface="方正兰亭粗黑简体"/>
        <a:cs typeface=""/>
      </a:majorFont>
      <a:minorFont>
        <a:latin typeface="方正兰亭细黑_GBK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1065</Words>
  <Application>Microsoft Office PowerPoint</Application>
  <PresentationFormat>宽屏</PresentationFormat>
  <Paragraphs>137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方正兰亭粗黑简体</vt:lpstr>
      <vt:lpstr>方正兰亭细黑_GBK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</dc:creator>
  <cp:lastModifiedBy>Sky</cp:lastModifiedBy>
  <cp:revision>84</cp:revision>
  <dcterms:created xsi:type="dcterms:W3CDTF">2020-03-18T06:34:32Z</dcterms:created>
  <dcterms:modified xsi:type="dcterms:W3CDTF">2020-03-19T03:00:27Z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v1.0_mb_yR6ZZb/myLNKYuYUQT6sAQ==</vt:lpwstr>
  </property>
</Properties>
</file>