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B3275-7757-430F-A147-1A269DCBE0C7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92E4-3B4A-4159-AF5F-91807910139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149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084898b2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084898b2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747de9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747de9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9CF40-C771-491C-B38E-DB2D3F9D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77ED85-B5D8-4AD0-8A4F-FF348D2E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8D33CF-1265-4ABF-9A91-D1623B6A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9930B2-5CDE-4F18-90A5-8A3AB1C4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0C4510-5BAC-4F64-8ED2-E30E1CAF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0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23F69-27A4-4976-87A3-4894F3A2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0ADB34-323B-4453-BDF3-B485ADF34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8801A4-70C1-40DE-9243-FBC86403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ADF1D6-A743-4ED7-8E77-8155B577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73B67C-C0E7-4DF7-8A3F-A27B9548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60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14244A2-94E7-4F63-BECB-66F6C6B2B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2B854B-9203-4608-B4C6-4E61F57B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30F2E0-AD92-4C4D-A668-0D919029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000DB9-F12B-4CAF-B30C-C92ABB68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362207-B5AC-4248-920F-72245116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817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9A0F7-43D7-4FD5-8FC8-F9822C01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EEEFAF-CEB6-4CB5-B76D-01BDEEAB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A958F3A-182B-440D-B89A-2B9E939B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E0D64C-365E-4D8F-ABD3-A76B4499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239791-82CE-43E0-9611-670B02BC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36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26580-DA78-4237-89F9-3465DEE4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643DF5-9550-4202-B488-2B1BF391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F262B6-0178-4473-844F-ECE959E7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8BE6B6-C780-4DF2-BEC9-B5F19C50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6D76B-B055-4EBD-B392-37015C38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6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20968-D121-4ACD-B430-3A2F33BA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077545-0BFE-4F34-96C5-ECD5F2A17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F8152B-BA06-4BA2-99C7-A688DB54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1569DE-DE18-4FEC-8D22-7230F425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11E8350-5699-4245-9699-81536170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E75457-6253-4279-8547-B750F5F7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4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2A80E-4772-4C05-97F4-658DC0BC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C6A8C88-1F94-4711-A612-02DD7E88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2EB5E63-9413-4B86-9052-02679C54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C138683-0C93-411A-8ADB-15944AA4F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A905C50-2C36-4631-A0EB-12014FCCF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96A4E04-3AFF-48B6-B9BD-5913B9C9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8D696D4-6D84-4BDD-A643-78C42552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A294F45-5C17-49C7-BABD-2390825B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084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9ED82-2E29-4089-ACB2-A41030F1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49A278B-C26E-4A74-BE4F-F5418FD3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0CE4809-8925-485A-A579-AD75AAB5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D5334B-71B8-48E1-9453-BCE9A094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18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7863781-682B-4AB1-B5E3-F26D1E60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162F012-9C67-4780-B245-931D5712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5A20E4C-4DD3-48AB-AD6E-0A28C9FB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022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A8B04-D0FD-4961-BEA3-C1959F85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BD0CFD-FCBF-4B73-ADA9-C6F07B12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196CF74-E9B2-4B51-9AF6-742ECBA2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084E6B4-4C62-4FE0-83F7-0936A1AE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020C43-BC5A-4D60-996F-17D62BF1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3959A7B-2537-4170-92CB-AF17CEA1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34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B4566-21FB-4422-A5F8-CB4322C9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1361D77-B515-4877-B567-2EFF50B4B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2E5B247-5B04-4418-8926-F6A9E0E8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EC842D-5F5A-45E6-AC3C-D4437C11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2ADC376-C62F-4C96-A33C-5181C1A0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1DB3EE-B75B-4B33-8A6F-69C71117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2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E10EBC4-CB85-486B-A2C8-A85D89B0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DC6611C-81F9-4D60-936C-27B00C9A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FAB6AA-3FB8-475B-B4C4-89B205251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83B5-3CD7-4FD2-A797-A1FF6C824993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0F125A-AAC2-47D3-853C-A23AB22CD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752A4D-6F7C-4D3E-A204-A8D08006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A3EE-7AFF-4351-8DE8-42FF1EA29D2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885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44AA-ACDE-4035-AC2B-A25E7D19A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Models in Java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9CA37A5-F6FF-44A7-A91C-91FB7D8C0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Trong Thai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6258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C7442-B880-43F3-B06B-CDC8744C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Model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6CC72B-3CB4-4DCA-8595-F8030AA5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97DD9CA-C97B-4AC9-92FE-420E6E0A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14" y="2286794"/>
            <a:ext cx="8588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da"/>
              <a:t>Whiteboard Example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da" dirty="0"/>
              <a:t>NetBeansLab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Lookup and utility API</a:t>
            </a:r>
            <a:endParaRPr dirty="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33" y="2724151"/>
            <a:ext cx="72136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34" y="5021600"/>
            <a:ext cx="113157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7733" y="2019285"/>
            <a:ext cx="31496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2067" y="3658884"/>
            <a:ext cx="3733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A3D5A-7A32-453D-BDB4-7BB9A992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C40E88-A2A6-464C-B933-3CF88A05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pPr lvl="1"/>
            <a:r>
              <a:rPr lang="en-US" dirty="0"/>
              <a:t>Classes depend on abstraction</a:t>
            </a:r>
          </a:p>
          <a:p>
            <a:pPr lvl="1"/>
            <a:r>
              <a:rPr lang="en-US" dirty="0"/>
              <a:t>Objects define their dependencies without creating them</a:t>
            </a:r>
          </a:p>
          <a:p>
            <a:pPr lvl="1"/>
            <a:r>
              <a:rPr lang="en-US" dirty="0"/>
              <a:t>The Framework creates the object instead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0968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0155A-0649-4A71-91B9-44534153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Framework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86DC06-1E18-4A83-B024-1A6EF8A6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and Spring Beans</a:t>
            </a:r>
          </a:p>
          <a:p>
            <a:r>
              <a:rPr lang="en-US" dirty="0"/>
              <a:t>Spring Configuration</a:t>
            </a:r>
          </a:p>
          <a:p>
            <a:r>
              <a:rPr lang="en-US" dirty="0"/>
              <a:t>Inversion of Control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570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da" dirty="0"/>
              <a:t>SpringLab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da" dirty="0"/>
              <a:t>XML-based configuration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Define Beans</a:t>
            </a:r>
            <a:endParaRPr dirty="0"/>
          </a:p>
          <a:p>
            <a:r>
              <a:rPr lang="da" dirty="0"/>
              <a:t>Spring Container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Represented as the ApplicationContext</a:t>
            </a:r>
            <a:endParaRPr dirty="0"/>
          </a:p>
          <a:p>
            <a:pPr lvl="2">
              <a:spcBef>
                <a:spcPts val="0"/>
              </a:spcBef>
            </a:pPr>
            <a:r>
              <a:rPr lang="da" dirty="0"/>
              <a:t>Multiple instances, each with its own configuration.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Access Beans</a:t>
            </a:r>
            <a:endParaRPr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D218BDF-0F48-4FD7-83F0-3EDA02C4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7" y="4033371"/>
            <a:ext cx="7632700" cy="2794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8CCAF7D-8E44-4428-B98C-5B9A3183E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67" y="4464637"/>
            <a:ext cx="9906000" cy="6096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B4D9CC3-DC13-43E8-85A2-406295AB5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67" y="5239551"/>
            <a:ext cx="10960100" cy="5969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57AACD1-4DE6-4C6E-8189-2023E401F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467" y="1920835"/>
            <a:ext cx="4038600" cy="1155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32</TotalTime>
  <Words>73</Words>
  <Application>Microsoft Office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Component Models in Java</vt:lpstr>
      <vt:lpstr>Whiteboard Model</vt:lpstr>
      <vt:lpstr>Whiteboard Example</vt:lpstr>
      <vt:lpstr>Dependency Injection</vt:lpstr>
      <vt:lpstr>The Spring Framework</vt:lpstr>
      <vt:lpstr>SpringLab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Models in Java</dc:title>
  <dc:creator>Dan Thai</dc:creator>
  <cp:lastModifiedBy>Dan Thai</cp:lastModifiedBy>
  <cp:revision>11</cp:revision>
  <dcterms:created xsi:type="dcterms:W3CDTF">2021-06-17T00:30:15Z</dcterms:created>
  <dcterms:modified xsi:type="dcterms:W3CDTF">2021-06-17T07:53:38Z</dcterms:modified>
</cp:coreProperties>
</file>