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4C15-24D3-4FC6-BFB2-9C8F0A66C3A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6C55-DB49-4AD7-896E-37E34AFAB85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70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747de9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747de9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C833-47AA-4953-9684-AFB4D1B5F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830672-FF75-4871-A945-52BC6E6D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EA694B-84A6-442D-AB04-826FECD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3D4A36-C76E-45DE-B8A9-41A06CFB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25954B-BA27-4264-919D-4538480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3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47B48-AE0B-47FC-A4D9-AC836F5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E1E5C00-7F63-4D64-8DD0-0F8C39D3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739674-6A23-44DD-BF95-7592B426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B19C07-AA5F-46D9-9FA8-806488C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85FA0C-74D8-4111-B427-2A87A34D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66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D0E4412-FA21-4081-AA30-68E3BD54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63CFCF-9747-437B-9082-80F33EFF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28123A-111A-40E4-931A-84CBAC4B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BCBB60-75D8-4153-BA33-A51EA034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48845B-C6CC-4871-B1F2-BF5CB9FC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057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24369-BDF7-475A-8F99-8C34F2CB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A8BE6A-EB93-4C34-B10D-B15EE69A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01EF66-DD13-45AA-8A6E-8B471AFA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725042-87E6-4028-B346-E89BC7D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66C93D-99ED-4605-8D51-8D179284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77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ED79A-BC66-423F-996F-FF24EF2E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A41D45-745D-4B73-9BE9-E2B7534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9BE617-1D13-4227-850F-21023BF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DBD9B9-B10F-4AB9-A578-BF2AF6A7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A8EF0D-5DA7-4584-9B2D-8990CA2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57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E13DF-ADB0-4F69-8BDD-42B8EA1F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8D6C70-920E-40B6-A39D-19ACB9D7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52F8EFC-830A-4061-B86E-F6070EE7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9BAA9C-0871-47B3-967F-04765DAD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1142C0-FCDD-4F8B-BD58-2DDE7EDD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3A1F14-1A19-4DA7-8641-9F852E9C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6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9B6FF-C6E1-4EF4-A67A-0C22C142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A3A043-5B4A-428B-8991-E2B9A9A5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E5DF4B8-96A8-4DBF-88EF-7FD539BB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000FF17-1107-41B6-9776-10646619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1462CC-F392-4364-ABD2-4141F8CA9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E4BBF87-694F-4384-AC22-FAA832B7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9D78CB4-7CAD-4C41-97AC-6792429C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5ED724-8048-49F9-8AF3-423708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0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DAAE6-CB89-4B51-A617-2262DBBD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374B69C-BFE3-480D-A593-1635634B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99B8AEB-C2D8-4595-9F4A-C97DA0FF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018AA81-0E56-4F3A-9A02-A88AA2DB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572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B5E2228-0719-4251-9266-B5E7002E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4E2AB0-1217-4994-A945-D4A76304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B4D104B-3E6B-4F97-9889-48FA0D77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244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94CA-BAE8-4C73-A7DD-099AFB91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3F451A-7E7E-4510-9FBF-B7E81EC7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FCB081F-4615-470D-9A67-6E11D95C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47FA59-A6ED-4395-B05E-26E22151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B23CF5-844C-4B6F-B672-D55CD07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16977EB-3E28-409E-A719-1AA40E50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BC3E-EE13-488A-8320-3A4117BA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FE7391B-A8B9-43F7-9189-A65A52292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159C16D-5AD2-40A6-8EA9-3988152D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FE010AB-E4E5-4AF2-90E2-E411DF2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91751B-7C35-4561-9065-9CB2AA4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9232BE9-FD46-4C37-AB81-B4FB524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50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4199D9-8463-48C7-BC03-69C50F20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69C1D5-A992-423F-B453-8DDA8D61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D3755B-EFC4-4FC3-9351-84E6E735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640C-1CCE-486F-BDF9-555FEFF92869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A1749C-BD77-489D-9438-79E2BFE0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F67D46-7F07-41A8-8484-E5D9FD30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DCC9-181C-4555-ACE1-E2487E51985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EFFFC-2604-4343-B30C-A03820D01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Component-Oriented Design and Architecture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4088336-BCF8-4739-823F-C29121D0B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Trong Thai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3219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D6C8F-9D0A-4F84-B8BB-C1D6A1AB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Component Models used?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CAE03E-25E5-4AA6-AAA9-C8EA7ECC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Measuring the Coupling of a system (DesignLab)</a:t>
            </a:r>
          </a:p>
          <a:p>
            <a:r>
              <a:rPr lang="en-US" dirty="0"/>
              <a:t>Our aim is to have low coupling and high cohesion</a:t>
            </a:r>
          </a:p>
          <a:p>
            <a:endParaRPr lang="en-US" dirty="0"/>
          </a:p>
          <a:p>
            <a:r>
              <a:rPr lang="en-US" b="1" dirty="0"/>
              <a:t>How can these issues be avoided?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20809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A00B7-3836-45A5-92A8-C6AFC93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Modules and Interfaces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20390D-7DA4-42D8-8E18-FEB1AC26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Common Modules</a:t>
            </a:r>
          </a:p>
          <a:p>
            <a:pPr lvl="1"/>
            <a:r>
              <a:rPr lang="en-US" dirty="0"/>
              <a:t>Offers Common Business Entities</a:t>
            </a:r>
          </a:p>
          <a:p>
            <a:pPr lvl="1"/>
            <a:r>
              <a:rPr lang="en-US" dirty="0"/>
              <a:t>Create separate modules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DFE2A1E-3599-4661-9789-A087E8AAFD6F}"/>
              </a:ext>
            </a:extLst>
          </p:cNvPr>
          <p:cNvSpPr txBox="1">
            <a:spLocks/>
          </p:cNvSpPr>
          <p:nvPr/>
        </p:nvSpPr>
        <p:spPr>
          <a:xfrm>
            <a:off x="6096000" y="182789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Expose functionalities through interfaces</a:t>
            </a:r>
          </a:p>
        </p:txBody>
      </p:sp>
    </p:spTree>
    <p:extLst>
      <p:ext uri="{BB962C8B-B14F-4D97-AF65-F5344CB8AC3E}">
        <p14:creationId xmlns:p14="http://schemas.microsoft.com/office/powerpoint/2010/main" val="2458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7442-B880-43F3-B06B-CDC8744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Model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6CC72B-3CB4-4DCA-8595-F8030AA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7DD9CA-C97B-4AC9-92FE-420E6E0A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4" y="2286794"/>
            <a:ext cx="8588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A3D5A-7A32-453D-BDB4-7BB9A99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C40E88-A2A6-464C-B933-3CF88A05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pPr lvl="1"/>
            <a:r>
              <a:rPr lang="en-US" dirty="0"/>
              <a:t>Classes depend on abstraction</a:t>
            </a:r>
          </a:p>
          <a:p>
            <a:pPr lvl="1"/>
            <a:r>
              <a:rPr lang="en-US" dirty="0"/>
              <a:t>Objects define their dependencies without creating them</a:t>
            </a:r>
          </a:p>
          <a:p>
            <a:pPr lvl="1"/>
            <a:r>
              <a:rPr lang="en-US" dirty="0"/>
              <a:t>The Framework creates the object instead</a:t>
            </a:r>
            <a:endParaRPr lang="en-DK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0968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da" dirty="0"/>
              <a:t>SpringLab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da" dirty="0"/>
              <a:t>XML-based configuration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Define Beans</a:t>
            </a:r>
            <a:endParaRPr dirty="0"/>
          </a:p>
          <a:p>
            <a:r>
              <a:rPr lang="da" dirty="0"/>
              <a:t>Spring Container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Represented as the ApplicationContext</a:t>
            </a:r>
            <a:endParaRPr dirty="0"/>
          </a:p>
          <a:p>
            <a:pPr lvl="2">
              <a:spcBef>
                <a:spcPts val="0"/>
              </a:spcBef>
            </a:pPr>
            <a:r>
              <a:rPr lang="da" dirty="0"/>
              <a:t>Multiple instances, each with its own configuration.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Access Beans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D218BDF-0F48-4FD7-83F0-3EDA02C4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7" y="4033371"/>
            <a:ext cx="7632700" cy="2794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8CCAF7D-8E44-4428-B98C-5B9A3183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7" y="4464637"/>
            <a:ext cx="9906000" cy="6096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B4D9CC3-DC13-43E8-85A2-406295AB5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7" y="5239551"/>
            <a:ext cx="10960100" cy="5969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57AACD1-4DE6-4C6E-8189-2023E401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467" y="1920835"/>
            <a:ext cx="4038600" cy="115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Component-Oriented Design and Architecture</vt:lpstr>
      <vt:lpstr>Why are Component Models used?</vt:lpstr>
      <vt:lpstr>Common Modules and Interfaces</vt:lpstr>
      <vt:lpstr>Whiteboard Model</vt:lpstr>
      <vt:lpstr>Dependency Injection</vt:lpstr>
      <vt:lpstr>SpringLab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Component-Oriented Design and Architecture</dc:title>
  <dc:creator>Dan Thai</dc:creator>
  <cp:lastModifiedBy>Dan Thai</cp:lastModifiedBy>
  <cp:revision>7</cp:revision>
  <dcterms:created xsi:type="dcterms:W3CDTF">2021-06-17T00:31:52Z</dcterms:created>
  <dcterms:modified xsi:type="dcterms:W3CDTF">2021-06-17T07:53:56Z</dcterms:modified>
</cp:coreProperties>
</file>