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28381f8e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28381f8e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8381f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8381f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28381f8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28381f8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b292e3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b292e3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d45e69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d45e69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d45e69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d45e69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dirty="0"/>
              <a:t>We get a loader that can load a specific type of service, in this example IEntityProcessingService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dirty="0"/>
              <a:t>We load the available service providers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dirty="0"/>
              <a:t>We iterate through them, and pick the first one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Hvis vi bruger den første kode, så skal vi altid lave en ny service loader for hver service for at forbinde to moduler, så derfor har vi i vores spils common modul lavet en metode hvor vi bruger service locator til at loade hvert service (anden kode collection extends..)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JDK Service Loader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Basic Java Component Constructs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Packages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Is used to encapsulate related classes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Jar Files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Collection of classes, resources and metadata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Interfaces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Can be used to define services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Building Components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Packages as logical boundaries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Jar Files as physical boundaries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Communication through Interfaces</a:t>
            </a:r>
            <a:endParaRPr dirty="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600" y="1547038"/>
            <a:ext cx="2755625" cy="2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Glue Code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Instantiates objects and passes it along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d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Downside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Write specific glue code between every component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Hard to manage and not scalable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Component Models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Alternative to glue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Automate the functionality done by glue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Component Models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Whiteboard Model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Dependency Injection</a:t>
            </a:r>
            <a:endParaRPr lang="d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Frameworks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da" dirty="0"/>
              <a:t>OSGi, Netbeans Modules, Spring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Java ServiceLoader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Whiteboard Model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 component can publish service providers to a registry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Retrieve interfaces from registry, for use</a:t>
            </a: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100" y="2571750"/>
            <a:ext cx="4337800" cy="1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Java ServiceLoader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Registering Service Providers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Done through files</a:t>
            </a:r>
            <a:endParaRPr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378600"/>
            <a:ext cx="40290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66925"/>
            <a:ext cx="4131650" cy="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25" y="3468413"/>
            <a:ext cx="3869700" cy="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1121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Java ServiceLoader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8195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Accessing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java.util.ServiceLoader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9000"/>
            <a:ext cx="4305650" cy="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5750"/>
            <a:ext cx="5144124" cy="39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502" y="2348973"/>
            <a:ext cx="3970334" cy="211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215</Words>
  <Application>Microsoft Office PowerPoint</Application>
  <PresentationFormat>Skærmshow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PT Sans Narrow</vt:lpstr>
      <vt:lpstr>Open Sans</vt:lpstr>
      <vt:lpstr>Arial</vt:lpstr>
      <vt:lpstr>Tropic</vt:lpstr>
      <vt:lpstr>JDK Service Loader</vt:lpstr>
      <vt:lpstr>Basic Java Component Constructs</vt:lpstr>
      <vt:lpstr>Glue Code</vt:lpstr>
      <vt:lpstr>Component Models</vt:lpstr>
      <vt:lpstr>Java ServiceLoader</vt:lpstr>
      <vt:lpstr>Java ServiceLoader </vt:lpstr>
      <vt:lpstr>Java ServiceLoader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Service Loader</dc:title>
  <cp:lastModifiedBy>Dan Thai</cp:lastModifiedBy>
  <cp:revision>5</cp:revision>
  <dcterms:modified xsi:type="dcterms:W3CDTF">2021-06-17T07:48:48Z</dcterms:modified>
</cp:coreProperties>
</file>