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331F5-604F-4D0B-92C4-C309C7789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B278AD1-80EF-40B5-949E-5D03468D3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868098-FBC3-4CA3-96DA-9732BBBE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3CB4-B042-4E32-BEF7-2DD4C81E2A5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C4E4D01-E5C7-4EF5-926D-83BE3F5B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B502C07-EA60-4D3B-ABD7-BAFA3D1E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CD95-A9E0-454D-85B9-E1392EFCA6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2662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E7A69-C9DF-499E-81A2-B71E7CA1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A0514A8-63C7-4584-901F-6E145287F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6B51A98-4DEE-41AE-95AB-CFCD56CF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3CB4-B042-4E32-BEF7-2DD4C81E2A5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F7F16C1-F6EC-4191-82FD-9E0D6E87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B9CD92A-FF1E-425B-908E-3630818A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CD95-A9E0-454D-85B9-E1392EFCA6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3239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E5E5187-8337-4D01-8241-F3B021D44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353484D-CED0-4DA9-B97B-B5E310CA3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9526DCA-6F93-44D8-B73C-84C3D310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3CB4-B042-4E32-BEF7-2DD4C81E2A5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6163106-7F03-4F96-8E8A-3F4A82FC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933F06-C6DF-4B5A-A96B-A99ECCBF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CD95-A9E0-454D-85B9-E1392EFCA6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1146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FE55A-336E-4AAD-9C3E-631BEBA1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BD817CA-1C64-46B1-9A6F-4BD2C9DF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3C08E5D-7912-48B3-97F8-6B02852C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3CB4-B042-4E32-BEF7-2DD4C81E2A5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0E59D2-94EC-4504-AECA-C074EDD3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3A9DAE-4093-4077-9B35-7E3E948B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CD95-A9E0-454D-85B9-E1392EFCA6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7635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587EE-6BC9-4A38-893E-A974A1F8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BD4DE28-8219-4C6E-BADC-25FD20579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79113C-A113-4848-88E4-6E8C53DF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3CB4-B042-4E32-BEF7-2DD4C81E2A5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DB07C2E-4E6E-4CE2-A4EE-D96329B9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D8DE7E-64FE-46CA-9433-0A64D977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CD95-A9E0-454D-85B9-E1392EFCA6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182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50F5A-D216-40B9-8B88-4A55F5C4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BAC9E32-0903-482E-88B3-BA4955127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76FE5FE-2691-436C-ABF5-8606200FD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68E5AB0-9159-4CE7-BA15-AC99F7F1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3CB4-B042-4E32-BEF7-2DD4C81E2A5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B893947-64D9-4BB9-BB6F-1DC6F63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CD567A7-2A4A-4770-9E97-DFA3C087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CD95-A9E0-454D-85B9-E1392EFCA6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023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896A9-7907-48CF-90EE-973E4AD2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FA6F0C-D9F6-4631-82B3-397DE539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1673102-1E8B-4A9E-96E1-4CC890AEE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4C1D995-4FAD-40A4-9FCF-F696963F1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E41AB5-4094-4FA4-A062-4E1835151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A029DC9-DCBA-4B61-A68C-7F00C831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3CB4-B042-4E32-BEF7-2DD4C81E2A5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70CCFAB-E278-427A-AC5F-186E0520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9C3A313-37C2-449E-B793-E6741AC8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CD95-A9E0-454D-85B9-E1392EFCA6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0755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AABF6-3293-49DD-BF4B-1BF0A491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8AC5555-0F22-44F6-9CEC-16C39701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3CB4-B042-4E32-BEF7-2DD4C81E2A5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3D6DAFC-D466-42C1-AF67-6C27DC77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A8C2432-1D4E-45B5-B787-72EB1E7B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CD95-A9E0-454D-85B9-E1392EFCA6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3909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2ECDC03-E142-4A39-924E-F952E02F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3CB4-B042-4E32-BEF7-2DD4C81E2A5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1095B48-48D8-4F60-B3C3-F062A368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A4BD0B7-4283-4E44-AF45-EF026666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CD95-A9E0-454D-85B9-E1392EFCA6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262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B15C8-1441-433E-B908-68E7A40B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4725EC-E597-4C14-B1A0-4A93EB94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0E7508C-6EFE-4F9F-8C92-CBF76115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89950F1-9B4D-4253-B194-AFFD5D67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3CB4-B042-4E32-BEF7-2DD4C81E2A5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096EA1A-5164-4E02-A752-D9125099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5B76CDF-CB67-4C15-BAB6-368AD5AB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CD95-A9E0-454D-85B9-E1392EFCA6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1157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541F0-2E73-42D9-B375-05186409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BEA643E-1654-486D-9478-A77E690FD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E68A1CD-C1B7-4AC7-8667-20182B4AC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5153F19-9D83-4C9B-A061-E3497776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3CB4-B042-4E32-BEF7-2DD4C81E2A5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C33A2B4-43C0-4008-9B38-51D0BC20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40127A7-9487-4599-B2F4-920C6D85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CD95-A9E0-454D-85B9-E1392EFCA6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6282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15C19CF-BC6E-465C-8963-55B01B46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F98AB5C-40BE-4218-ACF1-42F857298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AAFEEA-3DD5-4253-ACD5-BFCBF7012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F3CB4-B042-4E32-BEF7-2DD4C81E2A5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B4A9ED3-DAAA-4608-B6B0-C4D883A88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BB4DE81-504B-4EF2-B680-C1AD4A25F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CD95-A9E0-454D-85B9-E1392EFCA6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562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22F8B-5C4D-4E10-B84D-60046101C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OSGi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4FF7BEB-8972-45BD-AE80-4F4D4AAE5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Trong Thai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8394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56BBB-2504-4702-B5F3-69E1E0C6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Flat CLASSPATH Problem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A8E174D-A32F-4722-9374-F737D55C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BC82878-D7AC-4D19-B53C-2EA85220D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42" y="2094156"/>
            <a:ext cx="8061716" cy="381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7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C7442-B880-43F3-B06B-CDC8744C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 Model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6CC72B-3CB4-4DCA-8595-F8030AA5E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97DD9CA-C97B-4AC9-92FE-420E6E0A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814" y="2286794"/>
            <a:ext cx="858837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2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A3D5A-7A32-453D-BDB4-7BB9A992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BC40E88-A2A6-464C-B933-3CF88A05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  <a:p>
            <a:pPr lvl="1"/>
            <a:r>
              <a:rPr lang="en-US" dirty="0"/>
              <a:t>Classes depend on abstraction</a:t>
            </a:r>
          </a:p>
          <a:p>
            <a:pPr lvl="1"/>
            <a:r>
              <a:rPr lang="en-US" dirty="0"/>
              <a:t>Objects define their dependencies without creating them</a:t>
            </a:r>
          </a:p>
          <a:p>
            <a:pPr lvl="1"/>
            <a:r>
              <a:rPr lang="en-US" dirty="0"/>
              <a:t>The Framework creates the object instead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0968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55087-E512-4BD2-A181-D8534261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OSGi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61B615-F164-498A-9EBC-B6A29800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Module Layer</a:t>
            </a:r>
          </a:p>
          <a:p>
            <a:r>
              <a:rPr lang="en-US" dirty="0"/>
              <a:t>Service Layer (Component Registry)</a:t>
            </a:r>
          </a:p>
          <a:p>
            <a:endParaRPr lang="en-US" dirty="0"/>
          </a:p>
          <a:p>
            <a:r>
              <a:rPr lang="en-US" dirty="0"/>
              <a:t>Bundles in OSGi</a:t>
            </a:r>
          </a:p>
          <a:p>
            <a:pPr lvl="1"/>
            <a:r>
              <a:rPr lang="en-US" dirty="0"/>
              <a:t>Consists of class files and resource files, like a JAR</a:t>
            </a:r>
          </a:p>
          <a:p>
            <a:pPr lvl="1"/>
            <a:r>
              <a:rPr lang="en-US" dirty="0"/>
              <a:t>+ Manifest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3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3067F-AD17-4C32-A3B1-6B770924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OSGi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55D575-ADD4-4E06-8121-19CDB711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Interface and a Service Object</a:t>
            </a:r>
          </a:p>
          <a:p>
            <a:r>
              <a:rPr lang="en-US" dirty="0"/>
              <a:t>API Operators</a:t>
            </a:r>
          </a:p>
          <a:p>
            <a:r>
              <a:rPr lang="en-US" dirty="0"/>
              <a:t>Declarative Services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823F896F-C45E-4D71-8D77-6E0A978618AE}"/>
              </a:ext>
            </a:extLst>
          </p:cNvPr>
          <p:cNvSpPr txBox="1"/>
          <p:nvPr/>
        </p:nvSpPr>
        <p:spPr>
          <a:xfrm>
            <a:off x="3049361" y="324433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b="0" dirty="0">
                <a:effectLst/>
              </a:rPr>
              <a:t> 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2062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52DAD-B3E5-4DD0-A816-5EFC998E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Example of OSGi usage and Setter Injection</a:t>
            </a:r>
            <a:endParaRPr lang="en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24B0BF8-438F-46FB-8EFC-C672E55DE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6075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OSGi</vt:lpstr>
      <vt:lpstr>The Flat CLASSPATH Problem</vt:lpstr>
      <vt:lpstr>Whiteboard Model</vt:lpstr>
      <vt:lpstr>Dependency Injection</vt:lpstr>
      <vt:lpstr>OSGi</vt:lpstr>
      <vt:lpstr>Services in OSGi</vt:lpstr>
      <vt:lpstr>Project Example of OSGi usage and Setter 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OSGi</dc:title>
  <dc:creator>Dan Thai</dc:creator>
  <cp:lastModifiedBy>Dan Thai</cp:lastModifiedBy>
  <cp:revision>6</cp:revision>
  <dcterms:created xsi:type="dcterms:W3CDTF">2021-06-17T00:35:02Z</dcterms:created>
  <dcterms:modified xsi:type="dcterms:W3CDTF">2021-06-17T07:54:11Z</dcterms:modified>
</cp:coreProperties>
</file>