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F099A-0D4F-48B9-90AF-2E4D0FC05577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ECB1-09C3-40EF-A127-752B9EDDC59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826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747de9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747de9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45D74-0502-4C16-A887-EA27D918A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9F8ADD7-8AC8-4171-8DD7-1D6537648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E668E5-F20C-47B3-A72F-CF4115C9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1A6FF7-0F8B-40CC-8A2D-0EA515EB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D4A0E7-B52B-43A0-B3E8-B4F35022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57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E29D8-49DB-4427-B85C-145994FE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BDC1DFF-8D74-40C1-809A-9BA2F5F5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C2D4EA-450D-4310-A534-C8E4EA2B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41E229-F902-4B87-B65B-A902E509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D8EF29-4BE4-4C36-A3EE-50C6AF4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78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B9A3613-C102-4A4B-8AAE-9A74326A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C5C771-7EFD-425C-8F9B-FE0A21B0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3290BD-C11D-4E83-9F10-07FE052C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EDA925-1B7D-44F3-8F87-CA09891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85DD1C-1B18-4512-B0D8-4EF94115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779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D217-E102-4113-A624-D108A818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327E88-3B5A-42FD-8463-FB5655DD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C461C0-D643-42C0-A18A-E147E771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BE82A1-873E-4762-B53C-5E8F8C2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9450B2-9593-4320-BEE7-0344E55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542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C7B6E-DA06-436B-A75B-2C4B08DC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39309D-0C44-411F-B762-599A5791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0BE019-54CC-410E-AD67-73A632BB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F979CA-3C0D-49F9-9AA1-C075AF1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075AFB-F1FB-4086-9654-D38EB55A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293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F8C80-517E-4ACC-B259-56F6B285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1C72F0-F540-4DD0-AC6D-88B4B5F75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AF0A0FA-FE01-4108-AD76-10E8CD71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0D2D3B-C641-41A5-984E-C973F6D8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5C56F7-FA71-401F-AEB2-CE797A7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2075B8-AFA5-4A99-BDEA-0CE19132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29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DC7DC-754E-4C0A-B8D9-C0A90133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43439D8-5E85-409C-B469-5B5C3E21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F103BFD-E166-450E-BD1E-6AF09601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C425488-AFB1-42B5-9D84-28A163FDC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A719C74-7794-4A50-A397-D83916C41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5FC0532-AFC9-4906-8F42-0CF4FC52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F1D4347-E894-4B5C-A6A0-EE718064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6F97556-4CFA-4EFB-AD00-1CDE7962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21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D330-C9B0-4310-B8AC-8E0BBD9F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374425-6E18-4B62-B73A-3A0FBFCE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C4B1FA1-1DC8-4127-8E17-847862DF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25450C8-2321-4A3F-9996-5082AE71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48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4EAF56A-5F36-4386-97FC-FA7991F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2639915-F617-4E37-8699-56CF4D75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00D393-9EBA-4E60-AD70-B2F2308F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90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C5FC2-83D1-416E-A360-3752B83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1BADC-BCB3-4DF5-9634-A40CB8AD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54A505-FD76-4F37-80F0-F61CBE58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D1AF78-41FE-49C6-89F9-46176869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6049A0-06F9-44F6-993B-D7CA9075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235795-2696-401B-8B9C-64ABFD3B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38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3770-6052-4645-9A03-00FC4282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F358C70-FC6A-4095-BF41-00ED442C6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88A68B-8861-4036-AB0E-19A5BE6A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658F16-068D-4387-AD7C-E5EF0328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E4F5881-5033-4388-AB89-867C64BF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D8600F-F142-4C34-BAF1-AF34B98B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852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0E5C369-9B74-4051-AEA0-CE007C9E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9A13A22-D611-4BA7-8B5A-8C5AF620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B481DC-15C5-4E78-AB3D-148AE1B5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0D34-B1F5-457D-8930-54E47B2B3CB6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FEFBF3-16A8-40AF-B66F-4B1DBEAB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3CB023-EF75-4F71-9802-5095B647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2B35-9175-4BA7-9CCD-E62A2AEF7EB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00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82B0B-985A-40EF-BDCD-F9CBE2A1E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Spring Framework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514EC2-10EF-48D2-9ECD-2DE371674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Trong Thai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7053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03AED-E4A8-43F3-822B-8C33258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Container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1740CE-7A58-4852-A740-E4FA8DB5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Instantiates, configures, and wires components</a:t>
            </a:r>
          </a:p>
          <a:p>
            <a:r>
              <a:rPr lang="en-US" dirty="0"/>
              <a:t>Utilizes Dependency Injection (IoC)</a:t>
            </a:r>
          </a:p>
        </p:txBody>
      </p:sp>
    </p:spTree>
    <p:extLst>
      <p:ext uri="{BB962C8B-B14F-4D97-AF65-F5344CB8AC3E}">
        <p14:creationId xmlns:p14="http://schemas.microsoft.com/office/powerpoint/2010/main" val="9964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4670-4D65-4D90-A4AD-57F0720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4C225C-5E17-4E0C-A412-CEEDFE33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Components of the Spring Framework</a:t>
            </a:r>
          </a:p>
          <a:p>
            <a:r>
              <a:rPr lang="en-US" dirty="0"/>
              <a:t>POJO’s</a:t>
            </a:r>
          </a:p>
          <a:p>
            <a:r>
              <a:rPr lang="en-US" dirty="0"/>
              <a:t>Two Types of Spring Beans</a:t>
            </a:r>
          </a:p>
          <a:p>
            <a:endParaRPr lang="en-US" dirty="0"/>
          </a:p>
          <a:p>
            <a:r>
              <a:rPr lang="en-US" dirty="0"/>
              <a:t>How are Spring Beans wired?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650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B5F40-B8D9-4267-936F-DF9FFF71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Configuration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FC6137-99F6-4CD5-84CC-53DF468C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of 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XML-based 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Annotation-based 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Java-based configuration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4" name="Google Shape;111;p20">
            <a:extLst>
              <a:ext uri="{FF2B5EF4-FFF2-40B4-BE49-F238E27FC236}">
                <a16:creationId xmlns:a16="http://schemas.microsoft.com/office/drawing/2014/main" id="{4EAE9001-2B94-43CB-AF7B-3F72A309CC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7085" y="3503178"/>
            <a:ext cx="3058886" cy="234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20">
            <a:extLst>
              <a:ext uri="{FF2B5EF4-FFF2-40B4-BE49-F238E27FC236}">
                <a16:creationId xmlns:a16="http://schemas.microsoft.com/office/drawing/2014/main" id="{D1E27B83-C63B-4667-9F42-1927AA488C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744" y="1167787"/>
            <a:ext cx="3730690" cy="2001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9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da" dirty="0"/>
              <a:t>SpringLab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da" dirty="0"/>
              <a:t>XML-based configuration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Define Beans</a:t>
            </a:r>
            <a:endParaRPr dirty="0"/>
          </a:p>
          <a:p>
            <a:r>
              <a:rPr lang="da" dirty="0"/>
              <a:t>Spring Container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Represented as the ApplicationContext</a:t>
            </a:r>
            <a:endParaRPr dirty="0"/>
          </a:p>
          <a:p>
            <a:pPr lvl="2">
              <a:spcBef>
                <a:spcPts val="0"/>
              </a:spcBef>
            </a:pPr>
            <a:r>
              <a:rPr lang="da" dirty="0"/>
              <a:t>Multiple instances, each with its own configuration.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Access Beans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D218BDF-0F48-4FD7-83F0-3EDA02C4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7" y="4033371"/>
            <a:ext cx="7632700" cy="2794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8CCAF7D-8E44-4428-B98C-5B9A3183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67" y="4464637"/>
            <a:ext cx="9906000" cy="6096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B4D9CC3-DC13-43E8-85A2-406295AB5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7" y="5239551"/>
            <a:ext cx="10960100" cy="5969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57AACD1-4DE6-4C6E-8189-2023E401F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467" y="1920835"/>
            <a:ext cx="4038600" cy="1155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78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The Spring Framework</vt:lpstr>
      <vt:lpstr>The Spring Container</vt:lpstr>
      <vt:lpstr>Spring Beans</vt:lpstr>
      <vt:lpstr>The Spring Configuration</vt:lpstr>
      <vt:lpstr>SpringLab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Dan Thai</dc:creator>
  <cp:lastModifiedBy>Dan Thai</cp:lastModifiedBy>
  <cp:revision>8</cp:revision>
  <dcterms:created xsi:type="dcterms:W3CDTF">2021-06-17T00:36:01Z</dcterms:created>
  <dcterms:modified xsi:type="dcterms:W3CDTF">2021-06-17T07:54:19Z</dcterms:modified>
</cp:coreProperties>
</file>