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EE106-E43F-4636-8948-8935C166E921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F37E-E3C0-4B9E-B2F5-F0178180E2A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611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aca06a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aca06a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BDE65-CE77-48A5-9190-C35EDF216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65B849-59D4-41B4-9DD7-032D1E25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3CA49B-C707-4194-99CF-2C886A54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69C1EF-6285-4CE7-8923-2EBB7E9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39E982-6A89-4A40-BB80-337F578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1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ED3C5-1FB5-4C65-AFB5-14DDECAB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208FA1B-EBB0-494A-AA83-8C8FC506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CBCDEA-CB99-49A6-9C12-9C18030F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880C60-336D-4785-919E-1F45581B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8C465A-3559-4C63-88D6-D358F74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10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0EE34D8-B724-4855-B45A-F55CB24EF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0065FE2-BD49-4963-987E-81A2369A3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33C3FF-C927-43BB-BDA3-B51DE7C4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FB7842-8F7B-44AA-B828-E1F66223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F8C6E0-2AD5-4E5E-ACA5-D3C8C2A5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7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E8DF2-6DDD-4A78-A849-D99CA1F4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837E4A-A54B-46FC-AAD9-5373EC7F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B3F8B8-E579-4B5B-B458-0670F207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3F4927-864F-4F4F-876C-3F7DAD1B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3D2C616-703B-493E-A76A-16AEDDA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854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16912-54C4-4D86-B422-B34A9B1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A78E75-84E5-45EE-9B0E-725AC7ED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D3413A-3114-460B-A9D8-0F8EE72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773A1A-9D1B-4077-A37B-AE6517B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703D2D-2545-44B1-A7B1-34D6963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033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73AB8-A7C4-4D95-A400-D7D46B44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F9D6FA-C832-4D0D-B453-87B18F9A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BB8F657-79F7-4001-9015-B6B3A374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F12726-318C-4640-8157-116D1304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25C8B6-6EAE-4D23-8222-3DDBB7B0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1E6120-0E95-4AEB-9A07-EAA5C35F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32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5D54B-5341-41FB-B2C0-D8404A53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7DB915-B7D4-46B4-B7E3-B09532D1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935EDA1-48DF-4E22-A7B2-3C46F3E9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278F9F-E365-4F91-A202-45DE26447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E79AEA1-BA71-446C-990A-AA3B99B08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523CA1F-31A8-48FD-B128-ED1F082E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0B987E5-7C5D-4F7E-945E-25DF6401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0D43144-4FFA-415E-B0E3-531C711F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5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C3AFA-B4B1-40A3-918B-EFC3260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010876-B2BC-4425-B70F-5C2274B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C5BEDC2-3F20-435D-AA2F-F06E8E3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3364474-90CE-4809-8327-02942F6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431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AEF890B-B728-49A5-8C36-BF7330F9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0B08BAF-F5AD-4BC8-9051-9F7360E5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3986644-79DE-48BF-86D5-51A71D7B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032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38789-93CC-49F8-B30D-FDDC2E6E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737C3-6490-45EB-A3D6-54CB2679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2652567-C102-435D-B687-5118A686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7FED8A-1A48-4F20-8F24-9B8A7C18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64395A-D1DB-4CC7-A9CE-2F4AA62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F736D3-991A-4DE2-B123-4ADDE846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416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95E7-D605-48DE-BD53-CE4B91ED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615657C-182D-4088-B06F-3603A2D2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C8EF6F9-7F2E-4B29-983B-AB68278A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ABC13B4-7D33-415E-B918-059AE950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0D92874-CE55-446D-9F81-EE62EF0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5D9B00A-EC64-44EE-94DE-6931A43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46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D29929F-ED28-4029-9B10-D050B3EC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62DA18-04FB-4B23-B730-CD8E9E0A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D58D4-51CD-42EC-B871-1EE6A4646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CC87-8CD6-428E-B713-4C0ACD72905B}" type="datetimeFigureOut">
              <a:rPr lang="en-DK" smtClean="0"/>
              <a:t>17/06/2021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4AEAE1-2E0C-4960-8764-4976C841A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D4A437-EB2E-485C-BD58-9B4A0AC7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C792-BF96-41CF-9BEC-0F71EE2182F5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214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D5DBF-3C39-4F89-89ED-32C041F3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NBM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C8C5078-78F1-46FF-AA13-E103E2447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Trong Thai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512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0B943-7112-4551-82B2-C328A184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Flat CLASSPATH Problem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675F7-E26E-4411-A603-27EE769F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F0C7EA19-E348-45F6-84BD-727452EB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42" y="2094156"/>
            <a:ext cx="8061716" cy="38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DBDA6-03A3-40F9-AC1E-17F424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Module Classloader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12F203-65E3-4E81-B742-A9A84C89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1028" name="Picture 4" descr="NetBeans. NetBeans. Platform. The Definitive Guide to. NetBeans Platform -  PDF Free Download">
            <a:extLst>
              <a:ext uri="{FF2B5EF4-FFF2-40B4-BE49-F238E27FC236}">
                <a16:creationId xmlns:a16="http://schemas.microsoft.com/office/drawing/2014/main" id="{4AB87618-6B4A-486C-A456-AE1A73B7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492" y="1825625"/>
            <a:ext cx="4783016" cy="438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2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39B82-FC09-406B-9DEB-65E2346E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NetBeans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4C994B-AD14-4994-B085-C461F1AE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JAR archive which can consist of:</a:t>
            </a:r>
          </a:p>
          <a:p>
            <a:pPr lvl="1"/>
            <a:r>
              <a:rPr lang="en-US" b="1" dirty="0"/>
              <a:t>Manifest file</a:t>
            </a:r>
          </a:p>
          <a:p>
            <a:pPr lvl="1"/>
            <a:r>
              <a:rPr lang="en-US" dirty="0"/>
              <a:t>Layer file</a:t>
            </a:r>
          </a:p>
          <a:p>
            <a:pPr lvl="1"/>
            <a:r>
              <a:rPr lang="en-US" dirty="0"/>
              <a:t>Class files</a:t>
            </a:r>
          </a:p>
          <a:p>
            <a:pPr lvl="1"/>
            <a:r>
              <a:rPr lang="en-US" dirty="0"/>
              <a:t>Resource files</a:t>
            </a:r>
          </a:p>
          <a:p>
            <a:pPr lvl="1"/>
            <a:r>
              <a:rPr lang="en-US" dirty="0"/>
              <a:t>XML file</a:t>
            </a:r>
            <a:endParaRPr lang="en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D503B6-1C28-49BD-9467-9A767C40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86" y="2180091"/>
            <a:ext cx="2812614" cy="39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8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da"/>
              <a:t>Netbeans Services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da" dirty="0"/>
              <a:t>Whiteboard Model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Define services using META-INF files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da" dirty="0"/>
              <a:t>Access services using Lookup API</a:t>
            </a:r>
            <a:endParaRPr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7B944DE-CBA6-4DD7-A4C2-F2B5EBD7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3214796"/>
            <a:ext cx="6526304" cy="135087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618E75C-885B-4A1D-8281-B8EAD591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1" y="4717538"/>
            <a:ext cx="7048500" cy="9271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E469033-ED01-41EB-81B0-5871FE2E2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770" y="4155597"/>
            <a:ext cx="3322765" cy="1489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NBM</vt:lpstr>
      <vt:lpstr>The Flat CLASSPATH Problem</vt:lpstr>
      <vt:lpstr>The Module Classloader</vt:lpstr>
      <vt:lpstr>Modules in NetBeans</vt:lpstr>
      <vt:lpstr>Netbeans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NetBeans</dc:title>
  <dc:creator>Dan Thai</dc:creator>
  <cp:lastModifiedBy>Dan Thai</cp:lastModifiedBy>
  <cp:revision>5</cp:revision>
  <dcterms:created xsi:type="dcterms:W3CDTF">2021-06-17T00:36:45Z</dcterms:created>
  <dcterms:modified xsi:type="dcterms:W3CDTF">2021-06-17T07:54:24Z</dcterms:modified>
</cp:coreProperties>
</file>