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56" r:id="rId2"/>
    <p:sldId id="267" r:id="rId3"/>
    <p:sldId id="257" r:id="rId4"/>
    <p:sldId id="261" r:id="rId5"/>
    <p:sldId id="262" r:id="rId6"/>
    <p:sldId id="263" r:id="rId7"/>
    <p:sldId id="264" r:id="rId8"/>
    <p:sldId id="265" r:id="rId9"/>
    <p:sldId id="260" r:id="rId10"/>
    <p:sldId id="266" r:id="rId11"/>
    <p:sldId id="258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24D2D-A160-4BD5-A77E-FDDAC54DDC7B}" v="684" dt="2021-06-07T09:18:15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53" autoAdjust="0"/>
  </p:normalViewPr>
  <p:slideViewPr>
    <p:cSldViewPr snapToGrid="0">
      <p:cViewPr varScale="1">
        <p:scale>
          <a:sx n="132" d="100"/>
          <a:sy n="132" d="100"/>
        </p:scale>
        <p:origin x="1374" y="126"/>
      </p:cViewPr>
      <p:guideLst/>
    </p:cSldViewPr>
  </p:slideViewPr>
  <p:notesTextViewPr>
    <p:cViewPr>
      <p:scale>
        <a:sx n="1" d="1"/>
        <a:sy n="1" d="1"/>
      </p:scale>
      <p:origin x="0" y="-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Hansen" userId="527b0edbe67df1e4" providerId="LiveId" clId="{00B24D2D-A160-4BD5-A77E-FDDAC54DDC7B}"/>
    <pc:docChg chg="undo custSel addSld delSld modSld addMainMaster delMainMaster">
      <pc:chgData name="Patrick Hansen" userId="527b0edbe67df1e4" providerId="LiveId" clId="{00B24D2D-A160-4BD5-A77E-FDDAC54DDC7B}" dt="2021-06-07T15:12:21.335" v="4037"/>
      <pc:docMkLst>
        <pc:docMk/>
      </pc:docMkLst>
      <pc:sldChg chg="addSp delSp modSp new mod modMedia setBg modClrScheme delAnim setClrOvrMap delDesignElem chgLayout">
        <pc:chgData name="Patrick Hansen" userId="527b0edbe67df1e4" providerId="LiveId" clId="{00B24D2D-A160-4BD5-A77E-FDDAC54DDC7B}" dt="2021-05-30T11:10:54.842" v="952" actId="26606"/>
        <pc:sldMkLst>
          <pc:docMk/>
          <pc:sldMk cId="1791436810" sldId="256"/>
        </pc:sldMkLst>
        <pc:spChg chg="mod">
          <ac:chgData name="Patrick Hansen" userId="527b0edbe67df1e4" providerId="LiveId" clId="{00B24D2D-A160-4BD5-A77E-FDDAC54DDC7B}" dt="2021-05-30T11:10:52.390" v="949" actId="26606"/>
          <ac:spMkLst>
            <pc:docMk/>
            <pc:sldMk cId="1791436810" sldId="256"/>
            <ac:spMk id="2" creationId="{0D4D7908-99FE-4CF8-B9F1-C735E69D449F}"/>
          </ac:spMkLst>
        </pc:spChg>
        <pc:spChg chg="mod">
          <ac:chgData name="Patrick Hansen" userId="527b0edbe67df1e4" providerId="LiveId" clId="{00B24D2D-A160-4BD5-A77E-FDDAC54DDC7B}" dt="2021-05-30T11:10:54.842" v="952" actId="26606"/>
          <ac:spMkLst>
            <pc:docMk/>
            <pc:sldMk cId="1791436810" sldId="256"/>
            <ac:spMk id="3" creationId="{86E6076D-E60D-49D6-99E4-F7E53A84A99B}"/>
          </ac:spMkLst>
        </pc:spChg>
        <pc:spChg chg="add del">
          <ac:chgData name="Patrick Hansen" userId="527b0edbe67df1e4" providerId="LiveId" clId="{00B24D2D-A160-4BD5-A77E-FDDAC54DDC7B}" dt="2021-05-15T17:53:25.328" v="102" actId="26606"/>
          <ac:spMkLst>
            <pc:docMk/>
            <pc:sldMk cId="1791436810" sldId="256"/>
            <ac:spMk id="9" creationId="{E6C8E6EB-4C59-429B-97E4-72A058CFC4FB}"/>
          </ac:spMkLst>
        </pc:spChg>
        <pc:spChg chg="add del">
          <ac:chgData name="Patrick Hansen" userId="527b0edbe67df1e4" providerId="LiveId" clId="{00B24D2D-A160-4BD5-A77E-FDDAC54DDC7B}" dt="2021-05-15T17:53:25.328" v="102" actId="26606"/>
          <ac:spMkLst>
            <pc:docMk/>
            <pc:sldMk cId="1791436810" sldId="256"/>
            <ac:spMk id="11" creationId="{B5B90362-AFCC-46A9-B41C-A257A8C5B314}"/>
          </ac:spMkLst>
        </pc:spChg>
        <pc:spChg chg="add del">
          <ac:chgData name="Patrick Hansen" userId="527b0edbe67df1e4" providerId="LiveId" clId="{00B24D2D-A160-4BD5-A77E-FDDAC54DDC7B}" dt="2021-05-15T17:53:25.328" v="102" actId="26606"/>
          <ac:spMkLst>
            <pc:docMk/>
            <pc:sldMk cId="1791436810" sldId="256"/>
            <ac:spMk id="13" creationId="{F71EF7F1-38BA-471D-8CD4-2A9AE8E35527}"/>
          </ac:spMkLst>
        </pc:spChg>
        <pc:spChg chg="add del">
          <ac:chgData name="Patrick Hansen" userId="527b0edbe67df1e4" providerId="LiveId" clId="{00B24D2D-A160-4BD5-A77E-FDDAC54DDC7B}" dt="2021-05-15T17:53:25.328" v="102" actId="26606"/>
          <ac:spMkLst>
            <pc:docMk/>
            <pc:sldMk cId="1791436810" sldId="256"/>
            <ac:spMk id="15" creationId="{31C19FBE-33E9-4938-AB1E-CB36F4AF9CE9}"/>
          </ac:spMkLst>
        </pc:spChg>
        <pc:spChg chg="add del">
          <ac:chgData name="Patrick Hansen" userId="527b0edbe67df1e4" providerId="LiveId" clId="{00B24D2D-A160-4BD5-A77E-FDDAC54DDC7B}" dt="2021-05-15T17:53:25.328" v="102" actId="26606"/>
          <ac:spMkLst>
            <pc:docMk/>
            <pc:sldMk cId="1791436810" sldId="256"/>
            <ac:spMk id="17" creationId="{F16B031A-DFF2-4273-9F94-B34585B15CBA}"/>
          </ac:spMkLst>
        </pc:spChg>
        <pc:spChg chg="add del">
          <ac:chgData name="Patrick Hansen" userId="527b0edbe67df1e4" providerId="LiveId" clId="{00B24D2D-A160-4BD5-A77E-FDDAC54DDC7B}" dt="2021-05-15T17:53:25.328" v="102" actId="26606"/>
          <ac:spMkLst>
            <pc:docMk/>
            <pc:sldMk cId="1791436810" sldId="256"/>
            <ac:spMk id="19" creationId="{D17C4E3E-20C3-45C7-A1E9-79660C1A306C}"/>
          </ac:spMkLst>
        </pc:spChg>
        <pc:spChg chg="add del">
          <ac:chgData name="Patrick Hansen" userId="527b0edbe67df1e4" providerId="LiveId" clId="{00B24D2D-A160-4BD5-A77E-FDDAC54DDC7B}" dt="2021-05-15T17:53:26.821" v="104" actId="26606"/>
          <ac:spMkLst>
            <pc:docMk/>
            <pc:sldMk cId="1791436810" sldId="256"/>
            <ac:spMk id="23" creationId="{96493F34-B007-4F88-83C1-12063F3D539E}"/>
          </ac:spMkLst>
        </pc:spChg>
        <pc:spChg chg="add del">
          <ac:chgData name="Patrick Hansen" userId="527b0edbe67df1e4" providerId="LiveId" clId="{00B24D2D-A160-4BD5-A77E-FDDAC54DDC7B}" dt="2021-05-15T17:53:26.821" v="104" actId="26606"/>
          <ac:spMkLst>
            <pc:docMk/>
            <pc:sldMk cId="1791436810" sldId="256"/>
            <ac:spMk id="25" creationId="{2A9F10D5-969B-46A5-8D52-AFF8DFF6C3D2}"/>
          </ac:spMkLst>
        </pc:spChg>
        <pc:spChg chg="add del">
          <ac:chgData name="Patrick Hansen" userId="527b0edbe67df1e4" providerId="LiveId" clId="{00B24D2D-A160-4BD5-A77E-FDDAC54DDC7B}" dt="2021-05-15T17:53:28.342" v="106" actId="26606"/>
          <ac:spMkLst>
            <pc:docMk/>
            <pc:sldMk cId="1791436810" sldId="256"/>
            <ac:spMk id="41" creationId="{A4798C7F-C8CA-4799-BF37-3AB4642CDB66}"/>
          </ac:spMkLst>
        </pc:spChg>
        <pc:spChg chg="add del">
          <ac:chgData name="Patrick Hansen" userId="527b0edbe67df1e4" providerId="LiveId" clId="{00B24D2D-A160-4BD5-A77E-FDDAC54DDC7B}" dt="2021-05-15T17:53:28.342" v="106" actId="26606"/>
          <ac:spMkLst>
            <pc:docMk/>
            <pc:sldMk cId="1791436810" sldId="256"/>
            <ac:spMk id="42" creationId="{216BB147-20D5-4D93-BDA5-1BC614D6A4B2}"/>
          </ac:spMkLst>
        </pc:spChg>
        <pc:spChg chg="add del">
          <ac:chgData name="Patrick Hansen" userId="527b0edbe67df1e4" providerId="LiveId" clId="{00B24D2D-A160-4BD5-A77E-FDDAC54DDC7B}" dt="2021-05-15T17:53:28.342" v="106" actId="26606"/>
          <ac:spMkLst>
            <pc:docMk/>
            <pc:sldMk cId="1791436810" sldId="256"/>
            <ac:spMk id="44" creationId="{0A253F60-DE40-4508-A37A-61331DF1DD5D}"/>
          </ac:spMkLst>
        </pc:spChg>
        <pc:spChg chg="add del">
          <ac:chgData name="Patrick Hansen" userId="527b0edbe67df1e4" providerId="LiveId" clId="{00B24D2D-A160-4BD5-A77E-FDDAC54DDC7B}" dt="2021-05-15T17:53:28.342" v="106" actId="26606"/>
          <ac:spMkLst>
            <pc:docMk/>
            <pc:sldMk cId="1791436810" sldId="256"/>
            <ac:spMk id="46" creationId="{9A0D6220-3DFE-4182-9152-9135493A6BDA}"/>
          </ac:spMkLst>
        </pc:spChg>
        <pc:spChg chg="add del">
          <ac:chgData name="Patrick Hansen" userId="527b0edbe67df1e4" providerId="LiveId" clId="{00B24D2D-A160-4BD5-A77E-FDDAC54DDC7B}" dt="2021-05-15T17:53:28.342" v="106" actId="26606"/>
          <ac:spMkLst>
            <pc:docMk/>
            <pc:sldMk cId="1791436810" sldId="256"/>
            <ac:spMk id="79" creationId="{A1DEDD41-6D1D-4433-9F7C-7667B51422A6}"/>
          </ac:spMkLst>
        </pc:spChg>
        <pc:spChg chg="add del">
          <ac:chgData name="Patrick Hansen" userId="527b0edbe67df1e4" providerId="LiveId" clId="{00B24D2D-A160-4BD5-A77E-FDDAC54DDC7B}" dt="2021-05-15T17:53:28.342" v="106" actId="26606"/>
          <ac:spMkLst>
            <pc:docMk/>
            <pc:sldMk cId="1791436810" sldId="256"/>
            <ac:spMk id="81" creationId="{18C27C63-BD2A-4520-9061-C7ACB6DED11D}"/>
          </ac:spMkLst>
        </pc:spChg>
        <pc:spChg chg="add del">
          <ac:chgData name="Patrick Hansen" userId="527b0edbe67df1e4" providerId="LiveId" clId="{00B24D2D-A160-4BD5-A77E-FDDAC54DDC7B}" dt="2021-05-15T17:53:28.342" v="106" actId="26606"/>
          <ac:spMkLst>
            <pc:docMk/>
            <pc:sldMk cId="1791436810" sldId="256"/>
            <ac:spMk id="114" creationId="{309FD50C-C421-4491-AD26-9E8AA38B8C3C}"/>
          </ac:spMkLst>
        </pc:spChg>
        <pc:spChg chg="add del">
          <ac:chgData name="Patrick Hansen" userId="527b0edbe67df1e4" providerId="LiveId" clId="{00B24D2D-A160-4BD5-A77E-FDDAC54DDC7B}" dt="2021-05-30T11:10:54.842" v="952" actId="26606"/>
          <ac:spMkLst>
            <pc:docMk/>
            <pc:sldMk cId="1791436810" sldId="256"/>
            <ac:spMk id="119" creationId="{68AF5748-FED8-45BA-8631-26D1D10F3246}"/>
          </ac:spMkLst>
        </pc:spChg>
        <pc:spChg chg="add del">
          <ac:chgData name="Patrick Hansen" userId="527b0edbe67df1e4" providerId="LiveId" clId="{00B24D2D-A160-4BD5-A77E-FDDAC54DDC7B}" dt="2021-05-30T11:10:54.842" v="952" actId="26606"/>
          <ac:spMkLst>
            <pc:docMk/>
            <pc:sldMk cId="1791436810" sldId="256"/>
            <ac:spMk id="121" creationId="{AF2F604E-43BE-4DC3-B983-E071523364F8}"/>
          </ac:spMkLst>
        </pc:spChg>
        <pc:spChg chg="add del">
          <ac:chgData name="Patrick Hansen" userId="527b0edbe67df1e4" providerId="LiveId" clId="{00B24D2D-A160-4BD5-A77E-FDDAC54DDC7B}" dt="2021-05-30T11:10:54.842" v="952" actId="26606"/>
          <ac:spMkLst>
            <pc:docMk/>
            <pc:sldMk cId="1791436810" sldId="256"/>
            <ac:spMk id="123" creationId="{08C9B587-E65E-4B52-B37C-ABEBB6E87928}"/>
          </ac:spMkLst>
        </pc:spChg>
        <pc:spChg chg="add del">
          <ac:chgData name="Patrick Hansen" userId="527b0edbe67df1e4" providerId="LiveId" clId="{00B24D2D-A160-4BD5-A77E-FDDAC54DDC7B}" dt="2021-05-15T17:53:29.608" v="108" actId="26606"/>
          <ac:spMkLst>
            <pc:docMk/>
            <pc:sldMk cId="1791436810" sldId="256"/>
            <ac:spMk id="126" creationId="{733E0473-C315-42D8-A82A-A2FE49DC67DA}"/>
          </ac:spMkLst>
        </pc:spChg>
        <pc:spChg chg="add del">
          <ac:chgData name="Patrick Hansen" userId="527b0edbe67df1e4" providerId="LiveId" clId="{00B24D2D-A160-4BD5-A77E-FDDAC54DDC7B}" dt="2021-05-15T17:53:29.608" v="108" actId="26606"/>
          <ac:spMkLst>
            <pc:docMk/>
            <pc:sldMk cId="1791436810" sldId="256"/>
            <ac:spMk id="127" creationId="{AD23A251-68F2-43E5-812B-4BBAE1AF535E}"/>
          </ac:spMkLst>
        </pc:spChg>
        <pc:spChg chg="add del">
          <ac:chgData name="Patrick Hansen" userId="527b0edbe67df1e4" providerId="LiveId" clId="{00B24D2D-A160-4BD5-A77E-FDDAC54DDC7B}" dt="2021-05-15T17:53:31.342" v="110" actId="26606"/>
          <ac:spMkLst>
            <pc:docMk/>
            <pc:sldMk cId="1791436810" sldId="256"/>
            <ac:spMk id="135" creationId="{5E789A05-76D0-47F6-AD3C-AF9057326156}"/>
          </ac:spMkLst>
        </pc:spChg>
        <pc:spChg chg="add del">
          <ac:chgData name="Patrick Hansen" userId="527b0edbe67df1e4" providerId="LiveId" clId="{00B24D2D-A160-4BD5-A77E-FDDAC54DDC7B}" dt="2021-05-15T17:53:31.342" v="110" actId="26606"/>
          <ac:spMkLst>
            <pc:docMk/>
            <pc:sldMk cId="1791436810" sldId="256"/>
            <ac:spMk id="136" creationId="{63BABD39-DADC-45D4-81D2-0BA1BE6EED93}"/>
          </ac:spMkLst>
        </pc:spChg>
        <pc:spChg chg="add del">
          <ac:chgData name="Patrick Hansen" userId="527b0edbe67df1e4" providerId="LiveId" clId="{00B24D2D-A160-4BD5-A77E-FDDAC54DDC7B}" dt="2021-05-15T17:53:31.342" v="110" actId="26606"/>
          <ac:spMkLst>
            <pc:docMk/>
            <pc:sldMk cId="1791436810" sldId="256"/>
            <ac:spMk id="137" creationId="{FEF4583F-0B72-4942-B10E-222C912C574D}"/>
          </ac:spMkLst>
        </pc:spChg>
        <pc:spChg chg="add del">
          <ac:chgData name="Patrick Hansen" userId="527b0edbe67df1e4" providerId="LiveId" clId="{00B24D2D-A160-4BD5-A77E-FDDAC54DDC7B}" dt="2021-05-15T17:53:31.342" v="110" actId="26606"/>
          <ac:spMkLst>
            <pc:docMk/>
            <pc:sldMk cId="1791436810" sldId="256"/>
            <ac:spMk id="138" creationId="{73C994B4-9721-4148-9EEC-6793CECDE8DD}"/>
          </ac:spMkLst>
        </pc:spChg>
        <pc:spChg chg="add del">
          <ac:chgData name="Patrick Hansen" userId="527b0edbe67df1e4" providerId="LiveId" clId="{00B24D2D-A160-4BD5-A77E-FDDAC54DDC7B}" dt="2021-05-15T17:53:31.342" v="110" actId="26606"/>
          <ac:spMkLst>
            <pc:docMk/>
            <pc:sldMk cId="1791436810" sldId="256"/>
            <ac:spMk id="140" creationId="{D68BD3C7-834E-43F0-9527-BB190AD2F94B}"/>
          </ac:spMkLst>
        </pc:spChg>
        <pc:spChg chg="add del">
          <ac:chgData name="Patrick Hansen" userId="527b0edbe67df1e4" providerId="LiveId" clId="{00B24D2D-A160-4BD5-A77E-FDDAC54DDC7B}" dt="2021-05-15T17:53:31.342" v="110" actId="26606"/>
          <ac:spMkLst>
            <pc:docMk/>
            <pc:sldMk cId="1791436810" sldId="256"/>
            <ac:spMk id="141" creationId="{C9824305-C48E-445C-A06D-E9D658EA48A7}"/>
          </ac:spMkLst>
        </pc:spChg>
        <pc:spChg chg="add del">
          <ac:chgData name="Patrick Hansen" userId="527b0edbe67df1e4" providerId="LiveId" clId="{00B24D2D-A160-4BD5-A77E-FDDAC54DDC7B}" dt="2021-05-15T17:53:32.183" v="112" actId="26606"/>
          <ac:spMkLst>
            <pc:docMk/>
            <pc:sldMk cId="1791436810" sldId="256"/>
            <ac:spMk id="145" creationId="{736ACF6A-FC06-4E10-819E-2E7BC6978872}"/>
          </ac:spMkLst>
        </pc:spChg>
        <pc:spChg chg="add del">
          <ac:chgData name="Patrick Hansen" userId="527b0edbe67df1e4" providerId="LiveId" clId="{00B24D2D-A160-4BD5-A77E-FDDAC54DDC7B}" dt="2021-05-15T17:53:32.183" v="112" actId="26606"/>
          <ac:spMkLst>
            <pc:docMk/>
            <pc:sldMk cId="1791436810" sldId="256"/>
            <ac:spMk id="146" creationId="{0760E4C7-47B8-4356-ABCA-CC9C79E2D2B6}"/>
          </ac:spMkLst>
        </pc:spChg>
        <pc:spChg chg="add del">
          <ac:chgData name="Patrick Hansen" userId="527b0edbe67df1e4" providerId="LiveId" clId="{00B24D2D-A160-4BD5-A77E-FDDAC54DDC7B}" dt="2021-05-15T17:53:32.183" v="112" actId="26606"/>
          <ac:spMkLst>
            <pc:docMk/>
            <pc:sldMk cId="1791436810" sldId="256"/>
            <ac:spMk id="147" creationId="{5C3A0317-07C5-421D-8353-23737ABDC422}"/>
          </ac:spMkLst>
        </pc:spChg>
        <pc:spChg chg="add del">
          <ac:chgData name="Patrick Hansen" userId="527b0edbe67df1e4" providerId="LiveId" clId="{00B24D2D-A160-4BD5-A77E-FDDAC54DDC7B}" dt="2021-05-15T17:53:34.125" v="116" actId="26606"/>
          <ac:spMkLst>
            <pc:docMk/>
            <pc:sldMk cId="1791436810" sldId="256"/>
            <ac:spMk id="151" creationId="{1F4CD6D0-88B6-45F4-AC60-54587D3C92A0}"/>
          </ac:spMkLst>
        </pc:spChg>
        <pc:spChg chg="add del">
          <ac:chgData name="Patrick Hansen" userId="527b0edbe67df1e4" providerId="LiveId" clId="{00B24D2D-A160-4BD5-A77E-FDDAC54DDC7B}" dt="2021-05-15T17:53:34.125" v="116" actId="26606"/>
          <ac:spMkLst>
            <pc:docMk/>
            <pc:sldMk cId="1791436810" sldId="256"/>
            <ac:spMk id="153" creationId="{2A079D24-860A-4799-B3AE-658D4F1365FA}"/>
          </ac:spMkLst>
        </pc:spChg>
        <pc:spChg chg="add del">
          <ac:chgData name="Patrick Hansen" userId="527b0edbe67df1e4" providerId="LiveId" clId="{00B24D2D-A160-4BD5-A77E-FDDAC54DDC7B}" dt="2021-05-15T17:53:34.793" v="118" actId="26606"/>
          <ac:spMkLst>
            <pc:docMk/>
            <pc:sldMk cId="1791436810" sldId="256"/>
            <ac:spMk id="156" creationId="{8FBA68A5-A7C7-4D91-AB95-6E0B6FFD8743}"/>
          </ac:spMkLst>
        </pc:spChg>
        <pc:spChg chg="add del">
          <ac:chgData name="Patrick Hansen" userId="527b0edbe67df1e4" providerId="LiveId" clId="{00B24D2D-A160-4BD5-A77E-FDDAC54DDC7B}" dt="2021-05-15T17:53:34.793" v="118" actId="26606"/>
          <ac:spMkLst>
            <pc:docMk/>
            <pc:sldMk cId="1791436810" sldId="256"/>
            <ac:spMk id="157" creationId="{DA4051E3-92B2-42FC-BB3D-372E4A614439}"/>
          </ac:spMkLst>
        </pc:spChg>
        <pc:spChg chg="add del">
          <ac:chgData name="Patrick Hansen" userId="527b0edbe67df1e4" providerId="LiveId" clId="{00B24D2D-A160-4BD5-A77E-FDDAC54DDC7B}" dt="2021-05-15T17:53:34.793" v="118" actId="26606"/>
          <ac:spMkLst>
            <pc:docMk/>
            <pc:sldMk cId="1791436810" sldId="256"/>
            <ac:spMk id="162" creationId="{870F1165-C2FC-4313-ADED-D8514C00E1EE}"/>
          </ac:spMkLst>
        </pc:spChg>
        <pc:spChg chg="add del">
          <ac:chgData name="Patrick Hansen" userId="527b0edbe67df1e4" providerId="LiveId" clId="{00B24D2D-A160-4BD5-A77E-FDDAC54DDC7B}" dt="2021-05-15T17:53:34.793" v="118" actId="26606"/>
          <ac:spMkLst>
            <pc:docMk/>
            <pc:sldMk cId="1791436810" sldId="256"/>
            <ac:spMk id="163" creationId="{3FD564DD-780E-4279-99FF-A16618E11908}"/>
          </ac:spMkLst>
        </pc:spChg>
        <pc:spChg chg="add del">
          <ac:chgData name="Patrick Hansen" userId="527b0edbe67df1e4" providerId="LiveId" clId="{00B24D2D-A160-4BD5-A77E-FDDAC54DDC7B}" dt="2021-05-15T17:53:34.793" v="118" actId="26606"/>
          <ac:spMkLst>
            <pc:docMk/>
            <pc:sldMk cId="1791436810" sldId="256"/>
            <ac:spMk id="166" creationId="{F5BB14C7-B6E4-427D-AEAC-7A18D089F922}"/>
          </ac:spMkLst>
        </pc:spChg>
        <pc:spChg chg="add del">
          <ac:chgData name="Patrick Hansen" userId="527b0edbe67df1e4" providerId="LiveId" clId="{00B24D2D-A160-4BD5-A77E-FDDAC54DDC7B}" dt="2021-05-15T17:53:37.484" v="120" actId="26606"/>
          <ac:spMkLst>
            <pc:docMk/>
            <pc:sldMk cId="1791436810" sldId="256"/>
            <ac:spMk id="171" creationId="{2644B391-9BFE-445C-A9EC-F544BB85FBC7}"/>
          </ac:spMkLst>
        </pc:spChg>
        <pc:spChg chg="add del">
          <ac:chgData name="Patrick Hansen" userId="527b0edbe67df1e4" providerId="LiveId" clId="{00B24D2D-A160-4BD5-A77E-FDDAC54DDC7B}" dt="2021-05-15T17:53:37.484" v="120" actId="26606"/>
          <ac:spMkLst>
            <pc:docMk/>
            <pc:sldMk cId="1791436810" sldId="256"/>
            <ac:spMk id="172" creationId="{80F26E69-87D9-4655-AE7B-280A87AA3CAD}"/>
          </ac:spMkLst>
        </pc:spChg>
        <pc:spChg chg="add del">
          <ac:chgData name="Patrick Hansen" userId="527b0edbe67df1e4" providerId="LiveId" clId="{00B24D2D-A160-4BD5-A77E-FDDAC54DDC7B}" dt="2021-05-30T11:10:54.842" v="952" actId="26606"/>
          <ac:spMkLst>
            <pc:docMk/>
            <pc:sldMk cId="1791436810" sldId="256"/>
            <ac:spMk id="174" creationId="{0671A8AE-40A1-4631-A6B8-581AFF065482}"/>
          </ac:spMkLst>
        </pc:spChg>
        <pc:spChg chg="add del">
          <ac:chgData name="Patrick Hansen" userId="527b0edbe67df1e4" providerId="LiveId" clId="{00B24D2D-A160-4BD5-A77E-FDDAC54DDC7B}" dt="2021-05-30T11:10:54.842" v="952" actId="26606"/>
          <ac:spMkLst>
            <pc:docMk/>
            <pc:sldMk cId="1791436810" sldId="256"/>
            <ac:spMk id="176" creationId="{A44CD100-6267-4E62-AA64-2182A3A6A1C0}"/>
          </ac:spMkLst>
        </pc:spChg>
        <pc:spChg chg="add del">
          <ac:chgData name="Patrick Hansen" userId="527b0edbe67df1e4" providerId="LiveId" clId="{00B24D2D-A160-4BD5-A77E-FDDAC54DDC7B}" dt="2021-05-30T11:10:54.842" v="952" actId="26606"/>
          <ac:spMkLst>
            <pc:docMk/>
            <pc:sldMk cId="1791436810" sldId="256"/>
            <ac:spMk id="177" creationId="{AF2F604E-43BE-4DC3-B983-E071523364F8}"/>
          </ac:spMkLst>
        </pc:spChg>
        <pc:spChg chg="add del">
          <ac:chgData name="Patrick Hansen" userId="527b0edbe67df1e4" providerId="LiveId" clId="{00B24D2D-A160-4BD5-A77E-FDDAC54DDC7B}" dt="2021-05-30T11:10:54.842" v="952" actId="26606"/>
          <ac:spMkLst>
            <pc:docMk/>
            <pc:sldMk cId="1791436810" sldId="256"/>
            <ac:spMk id="178" creationId="{08C9B587-E65E-4B52-B37C-ABEBB6E87928}"/>
          </ac:spMkLst>
        </pc:spChg>
        <pc:grpChg chg="add del">
          <ac:chgData name="Patrick Hansen" userId="527b0edbe67df1e4" providerId="LiveId" clId="{00B24D2D-A160-4BD5-A77E-FDDAC54DDC7B}" dt="2021-05-15T17:53:28.342" v="106" actId="26606"/>
          <ac:grpSpMkLst>
            <pc:docMk/>
            <pc:sldMk cId="1791436810" sldId="256"/>
            <ac:grpSpMk id="43" creationId="{87F0794B-55D3-4D2D-BDE7-4688ED321E42}"/>
          </ac:grpSpMkLst>
        </pc:grpChg>
        <pc:grpChg chg="add del">
          <ac:chgData name="Patrick Hansen" userId="527b0edbe67df1e4" providerId="LiveId" clId="{00B24D2D-A160-4BD5-A77E-FDDAC54DDC7B}" dt="2021-05-15T17:53:28.342" v="106" actId="26606"/>
          <ac:grpSpMkLst>
            <pc:docMk/>
            <pc:sldMk cId="1791436810" sldId="256"/>
            <ac:grpSpMk id="48" creationId="{44C729BC-90F1-4823-A305-F6F124E93A95}"/>
          </ac:grpSpMkLst>
        </pc:grpChg>
        <pc:grpChg chg="add del">
          <ac:chgData name="Patrick Hansen" userId="527b0edbe67df1e4" providerId="LiveId" clId="{00B24D2D-A160-4BD5-A77E-FDDAC54DDC7B}" dt="2021-05-15T17:53:28.342" v="106" actId="26606"/>
          <ac:grpSpMkLst>
            <pc:docMk/>
            <pc:sldMk cId="1791436810" sldId="256"/>
            <ac:grpSpMk id="83" creationId="{39B653E9-2995-461A-9C83-38C4BA6F513D}"/>
          </ac:grpSpMkLst>
        </pc:grpChg>
        <pc:grpChg chg="add del">
          <ac:chgData name="Patrick Hansen" userId="527b0edbe67df1e4" providerId="LiveId" clId="{00B24D2D-A160-4BD5-A77E-FDDAC54DDC7B}" dt="2021-05-15T17:53:29.608" v="108" actId="26606"/>
          <ac:grpSpMkLst>
            <pc:docMk/>
            <pc:sldMk cId="1791436810" sldId="256"/>
            <ac:grpSpMk id="129" creationId="{0350AF23-2606-421F-AB7B-23D9B48F3E9B}"/>
          </ac:grpSpMkLst>
        </pc:grpChg>
        <pc:picChg chg="add del">
          <ac:chgData name="Patrick Hansen" userId="527b0edbe67df1e4" providerId="LiveId" clId="{00B24D2D-A160-4BD5-A77E-FDDAC54DDC7B}" dt="2021-05-15T17:53:25.328" v="102" actId="26606"/>
          <ac:picMkLst>
            <pc:docMk/>
            <pc:sldMk cId="1791436810" sldId="256"/>
            <ac:picMk id="4" creationId="{76420634-BC9A-4E37-9C87-57B13B219DFD}"/>
          </ac:picMkLst>
        </pc:picChg>
        <pc:picChg chg="add del">
          <ac:chgData name="Patrick Hansen" userId="527b0edbe67df1e4" providerId="LiveId" clId="{00B24D2D-A160-4BD5-A77E-FDDAC54DDC7B}" dt="2021-05-15T17:53:26.821" v="104" actId="26606"/>
          <ac:picMkLst>
            <pc:docMk/>
            <pc:sldMk cId="1791436810" sldId="256"/>
            <ac:picMk id="31" creationId="{EE2B9D1E-C9FC-49B9-980C-5F03FE46DCC0}"/>
          </ac:picMkLst>
        </pc:picChg>
        <pc:picChg chg="add del">
          <ac:chgData name="Patrick Hansen" userId="527b0edbe67df1e4" providerId="LiveId" clId="{00B24D2D-A160-4BD5-A77E-FDDAC54DDC7B}" dt="2021-05-15T17:53:28.342" v="106" actId="26606"/>
          <ac:picMkLst>
            <pc:docMk/>
            <pc:sldMk cId="1791436810" sldId="256"/>
            <ac:picMk id="124" creationId="{211F515B-50FB-44FE-9551-291226E26E14}"/>
          </ac:picMkLst>
        </pc:picChg>
        <pc:picChg chg="add del">
          <ac:chgData name="Patrick Hansen" userId="527b0edbe67df1e4" providerId="LiveId" clId="{00B24D2D-A160-4BD5-A77E-FDDAC54DDC7B}" dt="2021-05-15T17:53:29.608" v="108" actId="26606"/>
          <ac:picMkLst>
            <pc:docMk/>
            <pc:sldMk cId="1791436810" sldId="256"/>
            <ac:picMk id="128" creationId="{227EADB5-FB52-4FAA-A4C3-5E4B86C74217}"/>
          </ac:picMkLst>
        </pc:picChg>
        <pc:picChg chg="add del">
          <ac:chgData name="Patrick Hansen" userId="527b0edbe67df1e4" providerId="LiveId" clId="{00B24D2D-A160-4BD5-A77E-FDDAC54DDC7B}" dt="2021-05-15T17:53:31.342" v="110" actId="26606"/>
          <ac:picMkLst>
            <pc:docMk/>
            <pc:sldMk cId="1791436810" sldId="256"/>
            <ac:picMk id="139" creationId="{B5319AB7-A7F5-4F42-AEAE-81B351C16275}"/>
          </ac:picMkLst>
        </pc:picChg>
        <pc:picChg chg="add del">
          <ac:chgData name="Patrick Hansen" userId="527b0edbe67df1e4" providerId="LiveId" clId="{00B24D2D-A160-4BD5-A77E-FDDAC54DDC7B}" dt="2021-05-15T17:53:32.183" v="112" actId="26606"/>
          <ac:picMkLst>
            <pc:docMk/>
            <pc:sldMk cId="1791436810" sldId="256"/>
            <ac:picMk id="148" creationId="{2F947CB9-283E-4CA9-83A5-672CFCB53BA9}"/>
          </ac:picMkLst>
        </pc:picChg>
        <pc:picChg chg="add del mod">
          <ac:chgData name="Patrick Hansen" userId="527b0edbe67df1e4" providerId="LiveId" clId="{00B24D2D-A160-4BD5-A77E-FDDAC54DDC7B}" dt="2021-05-15T17:53:34.125" v="116" actId="26606"/>
          <ac:picMkLst>
            <pc:docMk/>
            <pc:sldMk cId="1791436810" sldId="256"/>
            <ac:picMk id="152" creationId="{66B06C9F-C659-43C3-B78B-43F516683F0E}"/>
          </ac:picMkLst>
        </pc:picChg>
        <pc:picChg chg="add del">
          <ac:chgData name="Patrick Hansen" userId="527b0edbe67df1e4" providerId="LiveId" clId="{00B24D2D-A160-4BD5-A77E-FDDAC54DDC7B}" dt="2021-05-15T17:53:34.793" v="118" actId="26606"/>
          <ac:picMkLst>
            <pc:docMk/>
            <pc:sldMk cId="1791436810" sldId="256"/>
            <ac:picMk id="164" creationId="{423AC1EE-E5C6-47A2-981D-E80D56B5D97A}"/>
          </ac:picMkLst>
        </pc:picChg>
        <pc:picChg chg="add del">
          <ac:chgData name="Patrick Hansen" userId="527b0edbe67df1e4" providerId="LiveId" clId="{00B24D2D-A160-4BD5-A77E-FDDAC54DDC7B}" dt="2021-05-15T17:53:37.484" v="120" actId="26606"/>
          <ac:picMkLst>
            <pc:docMk/>
            <pc:sldMk cId="1791436810" sldId="256"/>
            <ac:picMk id="170" creationId="{6C12B8AA-9E70-45CF-AB61-800FF87C64D1}"/>
          </ac:picMkLst>
        </pc:picChg>
        <pc:picChg chg="add mod ord">
          <ac:chgData name="Patrick Hansen" userId="527b0edbe67df1e4" providerId="LiveId" clId="{00B24D2D-A160-4BD5-A77E-FDDAC54DDC7B}" dt="2021-05-30T11:10:54.842" v="952" actId="26606"/>
          <ac:picMkLst>
            <pc:docMk/>
            <pc:sldMk cId="1791436810" sldId="256"/>
            <ac:picMk id="175" creationId="{F1923C3F-9AF4-43A8-B4BF-4D7D817A39E1}"/>
          </ac:picMkLst>
        </pc:picChg>
        <pc:cxnChg chg="add del">
          <ac:chgData name="Patrick Hansen" userId="527b0edbe67df1e4" providerId="LiveId" clId="{00B24D2D-A160-4BD5-A77E-FDDAC54DDC7B}" dt="2021-05-15T17:53:26.821" v="104" actId="26606"/>
          <ac:cxnSpMkLst>
            <pc:docMk/>
            <pc:sldMk cId="1791436810" sldId="256"/>
            <ac:cxnSpMk id="21" creationId="{8550A431-0B61-421B-B4B7-24C0CFF0F938}"/>
          </ac:cxnSpMkLst>
        </pc:cxnChg>
        <pc:cxnChg chg="add del">
          <ac:chgData name="Patrick Hansen" userId="527b0edbe67df1e4" providerId="LiveId" clId="{00B24D2D-A160-4BD5-A77E-FDDAC54DDC7B}" dt="2021-05-15T17:53:26.821" v="104" actId="26606"/>
          <ac:cxnSpMkLst>
            <pc:docMk/>
            <pc:sldMk cId="1791436810" sldId="256"/>
            <ac:cxnSpMk id="22" creationId="{4436E0F2-A64B-471E-93C0-8DFE08CC57C8}"/>
          </ac:cxnSpMkLst>
        </pc:cxnChg>
        <pc:cxnChg chg="add del">
          <ac:chgData name="Patrick Hansen" userId="527b0edbe67df1e4" providerId="LiveId" clId="{00B24D2D-A160-4BD5-A77E-FDDAC54DDC7B}" dt="2021-05-15T17:53:26.821" v="104" actId="26606"/>
          <ac:cxnSpMkLst>
            <pc:docMk/>
            <pc:sldMk cId="1791436810" sldId="256"/>
            <ac:cxnSpMk id="24" creationId="{DC1E3AB1-2A8C-4607-9FAE-D8BDB280FE1A}"/>
          </ac:cxnSpMkLst>
        </pc:cxnChg>
        <pc:cxnChg chg="add del">
          <ac:chgData name="Patrick Hansen" userId="527b0edbe67df1e4" providerId="LiveId" clId="{00B24D2D-A160-4BD5-A77E-FDDAC54DDC7B}" dt="2021-05-15T17:53:26.821" v="104" actId="26606"/>
          <ac:cxnSpMkLst>
            <pc:docMk/>
            <pc:sldMk cId="1791436810" sldId="256"/>
            <ac:cxnSpMk id="26" creationId="{26D66059-832F-40B6-A35F-F56C8F38A1E7}"/>
          </ac:cxnSpMkLst>
        </pc:cxnChg>
        <pc:cxnChg chg="add del">
          <ac:chgData name="Patrick Hansen" userId="527b0edbe67df1e4" providerId="LiveId" clId="{00B24D2D-A160-4BD5-A77E-FDDAC54DDC7B}" dt="2021-05-15T17:53:26.821" v="104" actId="26606"/>
          <ac:cxnSpMkLst>
            <pc:docMk/>
            <pc:sldMk cId="1791436810" sldId="256"/>
            <ac:cxnSpMk id="27" creationId="{0978701E-0889-4A2E-A270-C42ADEB8CA18}"/>
          </ac:cxnSpMkLst>
        </pc:cxnChg>
        <pc:cxnChg chg="add del">
          <ac:chgData name="Patrick Hansen" userId="527b0edbe67df1e4" providerId="LiveId" clId="{00B24D2D-A160-4BD5-A77E-FDDAC54DDC7B}" dt="2021-05-15T17:53:26.821" v="104" actId="26606"/>
          <ac:cxnSpMkLst>
            <pc:docMk/>
            <pc:sldMk cId="1791436810" sldId="256"/>
            <ac:cxnSpMk id="28" creationId="{A515E2ED-7EA9-448D-83FA-54C3DF9723BD}"/>
          </ac:cxnSpMkLst>
        </pc:cxnChg>
        <pc:cxnChg chg="add del">
          <ac:chgData name="Patrick Hansen" userId="527b0edbe67df1e4" providerId="LiveId" clId="{00B24D2D-A160-4BD5-A77E-FDDAC54DDC7B}" dt="2021-05-15T17:53:26.821" v="104" actId="26606"/>
          <ac:cxnSpMkLst>
            <pc:docMk/>
            <pc:sldMk cId="1791436810" sldId="256"/>
            <ac:cxnSpMk id="29" creationId="{20595356-EABD-4767-AC9D-EA21FF115EC0}"/>
          </ac:cxnSpMkLst>
        </pc:cxnChg>
        <pc:cxnChg chg="add del">
          <ac:chgData name="Patrick Hansen" userId="527b0edbe67df1e4" providerId="LiveId" clId="{00B24D2D-A160-4BD5-A77E-FDDAC54DDC7B}" dt="2021-05-15T17:53:26.821" v="104" actId="26606"/>
          <ac:cxnSpMkLst>
            <pc:docMk/>
            <pc:sldMk cId="1791436810" sldId="256"/>
            <ac:cxnSpMk id="30" creationId="{28CD9F06-9628-469C-B788-A894E3E08281}"/>
          </ac:cxnSpMkLst>
        </pc:cxnChg>
        <pc:cxnChg chg="add del">
          <ac:chgData name="Patrick Hansen" userId="527b0edbe67df1e4" providerId="LiveId" clId="{00B24D2D-A160-4BD5-A77E-FDDAC54DDC7B}" dt="2021-05-15T17:53:31.342" v="110" actId="26606"/>
          <ac:cxnSpMkLst>
            <pc:docMk/>
            <pc:sldMk cId="1791436810" sldId="256"/>
            <ac:cxnSpMk id="142" creationId="{CF534936-0C2D-4585-AA0A-DF52422A03C6}"/>
          </ac:cxnSpMkLst>
        </pc:cxnChg>
        <pc:cxnChg chg="add del">
          <ac:chgData name="Patrick Hansen" userId="527b0edbe67df1e4" providerId="LiveId" clId="{00B24D2D-A160-4BD5-A77E-FDDAC54DDC7B}" dt="2021-05-15T17:53:31.342" v="110" actId="26606"/>
          <ac:cxnSpMkLst>
            <pc:docMk/>
            <pc:sldMk cId="1791436810" sldId="256"/>
            <ac:cxnSpMk id="143" creationId="{70C5A755-0384-4BD5-84CB-3A02C1C7F466}"/>
          </ac:cxnSpMkLst>
        </pc:cxnChg>
        <pc:cxnChg chg="add del">
          <ac:chgData name="Patrick Hansen" userId="527b0edbe67df1e4" providerId="LiveId" clId="{00B24D2D-A160-4BD5-A77E-FDDAC54DDC7B}" dt="2021-05-15T17:53:32.183" v="112" actId="26606"/>
          <ac:cxnSpMkLst>
            <pc:docMk/>
            <pc:sldMk cId="1791436810" sldId="256"/>
            <ac:cxnSpMk id="149" creationId="{414C5C93-B9E9-4392-ADCF-ABF21209DD56}"/>
          </ac:cxnSpMkLst>
        </pc:cxnChg>
        <pc:cxnChg chg="add del">
          <ac:chgData name="Patrick Hansen" userId="527b0edbe67df1e4" providerId="LiveId" clId="{00B24D2D-A160-4BD5-A77E-FDDAC54DDC7B}" dt="2021-05-15T17:53:34.125" v="116" actId="26606"/>
          <ac:cxnSpMkLst>
            <pc:docMk/>
            <pc:sldMk cId="1791436810" sldId="256"/>
            <ac:cxnSpMk id="154" creationId="{6C14D892-36B8-4065-9158-50C22E1E6986}"/>
          </ac:cxnSpMkLst>
        </pc:cxnChg>
        <pc:cxnChg chg="add del">
          <ac:chgData name="Patrick Hansen" userId="527b0edbe67df1e4" providerId="LiveId" clId="{00B24D2D-A160-4BD5-A77E-FDDAC54DDC7B}" dt="2021-05-15T17:53:34.793" v="118" actId="26606"/>
          <ac:cxnSpMkLst>
            <pc:docMk/>
            <pc:sldMk cId="1791436810" sldId="256"/>
            <ac:cxnSpMk id="158" creationId="{3C425084-C97A-4C25-AE47-DDECF2DD3ABC}"/>
          </ac:cxnSpMkLst>
        </pc:cxnChg>
        <pc:cxnChg chg="add del">
          <ac:chgData name="Patrick Hansen" userId="527b0edbe67df1e4" providerId="LiveId" clId="{00B24D2D-A160-4BD5-A77E-FDDAC54DDC7B}" dt="2021-05-15T17:53:34.793" v="118" actId="26606"/>
          <ac:cxnSpMkLst>
            <pc:docMk/>
            <pc:sldMk cId="1791436810" sldId="256"/>
            <ac:cxnSpMk id="159" creationId="{96A478A1-0B34-4F2B-88FA-CF47551E5DF9}"/>
          </ac:cxnSpMkLst>
        </pc:cxnChg>
        <pc:cxnChg chg="add del">
          <ac:chgData name="Patrick Hansen" userId="527b0edbe67df1e4" providerId="LiveId" clId="{00B24D2D-A160-4BD5-A77E-FDDAC54DDC7B}" dt="2021-05-15T17:53:34.793" v="118" actId="26606"/>
          <ac:cxnSpMkLst>
            <pc:docMk/>
            <pc:sldMk cId="1791436810" sldId="256"/>
            <ac:cxnSpMk id="160" creationId="{C7F5CC56-CBE8-4152-AD5E-982DD286AA28}"/>
          </ac:cxnSpMkLst>
        </pc:cxnChg>
        <pc:cxnChg chg="add del">
          <ac:chgData name="Patrick Hansen" userId="527b0edbe67df1e4" providerId="LiveId" clId="{00B24D2D-A160-4BD5-A77E-FDDAC54DDC7B}" dt="2021-05-15T17:53:34.793" v="118" actId="26606"/>
          <ac:cxnSpMkLst>
            <pc:docMk/>
            <pc:sldMk cId="1791436810" sldId="256"/>
            <ac:cxnSpMk id="161" creationId="{51EB6F9A-DD4D-4B51-AACA-CA7E698D524B}"/>
          </ac:cxnSpMkLst>
        </pc:cxnChg>
        <pc:cxnChg chg="add del">
          <ac:chgData name="Patrick Hansen" userId="527b0edbe67df1e4" providerId="LiveId" clId="{00B24D2D-A160-4BD5-A77E-FDDAC54DDC7B}" dt="2021-05-15T17:53:34.793" v="118" actId="26606"/>
          <ac:cxnSpMkLst>
            <pc:docMk/>
            <pc:sldMk cId="1791436810" sldId="256"/>
            <ac:cxnSpMk id="165" creationId="{ABAD74CF-CB22-463B-9031-D3BE16111B9B}"/>
          </ac:cxnSpMkLst>
        </pc:cxnChg>
        <pc:cxnChg chg="add del">
          <ac:chgData name="Patrick Hansen" userId="527b0edbe67df1e4" providerId="LiveId" clId="{00B24D2D-A160-4BD5-A77E-FDDAC54DDC7B}" dt="2021-05-15T17:53:34.793" v="118" actId="26606"/>
          <ac:cxnSpMkLst>
            <pc:docMk/>
            <pc:sldMk cId="1791436810" sldId="256"/>
            <ac:cxnSpMk id="167" creationId="{E95C7366-6A36-4307-81CE-FBD79DFF0980}"/>
          </ac:cxnSpMkLst>
        </pc:cxnChg>
        <pc:cxnChg chg="add del">
          <ac:chgData name="Patrick Hansen" userId="527b0edbe67df1e4" providerId="LiveId" clId="{00B24D2D-A160-4BD5-A77E-FDDAC54DDC7B}" dt="2021-05-15T17:53:34.793" v="118" actId="26606"/>
          <ac:cxnSpMkLst>
            <pc:docMk/>
            <pc:sldMk cId="1791436810" sldId="256"/>
            <ac:cxnSpMk id="168" creationId="{82B589D1-AB2D-469C-960E-40C719BA8281}"/>
          </ac:cxnSpMkLst>
        </pc:cxnChg>
      </pc:sldChg>
      <pc:sldChg chg="addSp delSp modSp new mod setBg delDesignElem modNotesTx">
        <pc:chgData name="Patrick Hansen" userId="527b0edbe67df1e4" providerId="LiveId" clId="{00B24D2D-A160-4BD5-A77E-FDDAC54DDC7B}" dt="2021-06-07T09:18:15.683" v="3940" actId="20577"/>
        <pc:sldMkLst>
          <pc:docMk/>
          <pc:sldMk cId="457771973" sldId="257"/>
        </pc:sldMkLst>
        <pc:spChg chg="mod">
          <ac:chgData name="Patrick Hansen" userId="527b0edbe67df1e4" providerId="LiveId" clId="{00B24D2D-A160-4BD5-A77E-FDDAC54DDC7B}" dt="2021-06-06T19:47:33.251" v="1344" actId="26606"/>
          <ac:spMkLst>
            <pc:docMk/>
            <pc:sldMk cId="457771973" sldId="257"/>
            <ac:spMk id="2" creationId="{46882D31-7993-4703-BB6B-31BCC0C4948D}"/>
          </ac:spMkLst>
        </pc:spChg>
        <pc:spChg chg="del">
          <ac:chgData name="Patrick Hansen" userId="527b0edbe67df1e4" providerId="LiveId" clId="{00B24D2D-A160-4BD5-A77E-FDDAC54DDC7B}" dt="2021-05-15T17:59:28.767" v="155" actId="478"/>
          <ac:spMkLst>
            <pc:docMk/>
            <pc:sldMk cId="457771973" sldId="257"/>
            <ac:spMk id="3" creationId="{7B043AD4-629E-4C5D-A047-F3D0EB74440B}"/>
          </ac:spMkLst>
        </pc:spChg>
        <pc:spChg chg="add del mod">
          <ac:chgData name="Patrick Hansen" userId="527b0edbe67df1e4" providerId="LiveId" clId="{00B24D2D-A160-4BD5-A77E-FDDAC54DDC7B}" dt="2021-05-15T18:07:10.662" v="305" actId="12084"/>
          <ac:spMkLst>
            <pc:docMk/>
            <pc:sldMk cId="457771973" sldId="257"/>
            <ac:spMk id="6" creationId="{B402EDC4-78E5-4253-A5D9-EBAC49C538BB}"/>
          </ac:spMkLst>
        </pc:spChg>
        <pc:spChg chg="add del mod">
          <ac:chgData name="Patrick Hansen" userId="527b0edbe67df1e4" providerId="LiveId" clId="{00B24D2D-A160-4BD5-A77E-FDDAC54DDC7B}" dt="2021-05-15T18:06:26.997" v="274" actId="12084"/>
          <ac:spMkLst>
            <pc:docMk/>
            <pc:sldMk cId="457771973" sldId="257"/>
            <ac:spMk id="7" creationId="{397C0264-5A6F-4A84-BFD4-79F7F2A0EDE0}"/>
          </ac:spMkLst>
        </pc:spChg>
        <pc:spChg chg="add del mod">
          <ac:chgData name="Patrick Hansen" userId="527b0edbe67df1e4" providerId="LiveId" clId="{00B24D2D-A160-4BD5-A77E-FDDAC54DDC7B}" dt="2021-05-15T18:10:19.285" v="434" actId="12084"/>
          <ac:spMkLst>
            <pc:docMk/>
            <pc:sldMk cId="457771973" sldId="257"/>
            <ac:spMk id="10" creationId="{3EB67C69-A9D9-4DA8-85CF-FE13F61B5AB2}"/>
          </ac:spMkLst>
        </pc:spChg>
        <pc:spChg chg="add del">
          <ac:chgData name="Patrick Hansen" userId="527b0edbe67df1e4" providerId="LiveId" clId="{00B24D2D-A160-4BD5-A77E-FDDAC54DDC7B}" dt="2021-05-15T18:17:03.411" v="658" actId="26606"/>
          <ac:spMkLst>
            <pc:docMk/>
            <pc:sldMk cId="457771973" sldId="257"/>
            <ac:spMk id="13" creationId="{2550BE34-C2B8-49B8-8519-67A8CAD51AE9}"/>
          </ac:spMkLst>
        </pc:spChg>
        <pc:spChg chg="add del">
          <ac:chgData name="Patrick Hansen" userId="527b0edbe67df1e4" providerId="LiveId" clId="{00B24D2D-A160-4BD5-A77E-FDDAC54DDC7B}" dt="2021-05-15T18:17:03.411" v="658" actId="26606"/>
          <ac:spMkLst>
            <pc:docMk/>
            <pc:sldMk cId="457771973" sldId="257"/>
            <ac:spMk id="15" creationId="{A7457DD9-5A45-400A-AB4B-4B4EDECA25F1}"/>
          </ac:spMkLst>
        </pc:spChg>
        <pc:spChg chg="add del">
          <ac:chgData name="Patrick Hansen" userId="527b0edbe67df1e4" providerId="LiveId" clId="{00B24D2D-A160-4BD5-A77E-FDDAC54DDC7B}" dt="2021-05-15T18:17:03.411" v="658" actId="26606"/>
          <ac:spMkLst>
            <pc:docMk/>
            <pc:sldMk cId="457771973" sldId="257"/>
            <ac:spMk id="17" creationId="{441CF7D6-A660-431A-B0BB-140A0D5556B6}"/>
          </ac:spMkLst>
        </pc:spChg>
        <pc:spChg chg="add del">
          <ac:chgData name="Patrick Hansen" userId="527b0edbe67df1e4" providerId="LiveId" clId="{00B24D2D-A160-4BD5-A77E-FDDAC54DDC7B}" dt="2021-05-15T18:17:03.411" v="658" actId="26606"/>
          <ac:spMkLst>
            <pc:docMk/>
            <pc:sldMk cId="457771973" sldId="257"/>
            <ac:spMk id="19" creationId="{0570A85B-3810-4F95-97B0-CBF4CCDB381C}"/>
          </ac:spMkLst>
        </pc:spChg>
        <pc:spChg chg="add del">
          <ac:chgData name="Patrick Hansen" userId="527b0edbe67df1e4" providerId="LiveId" clId="{00B24D2D-A160-4BD5-A77E-FDDAC54DDC7B}" dt="2021-05-15T18:17:04.167" v="660" actId="26606"/>
          <ac:spMkLst>
            <pc:docMk/>
            <pc:sldMk cId="457771973" sldId="257"/>
            <ac:spMk id="21" creationId="{2550BE34-C2B8-49B8-8519-67A8CAD51AE9}"/>
          </ac:spMkLst>
        </pc:spChg>
        <pc:spChg chg="add del">
          <ac:chgData name="Patrick Hansen" userId="527b0edbe67df1e4" providerId="LiveId" clId="{00B24D2D-A160-4BD5-A77E-FDDAC54DDC7B}" dt="2021-05-15T18:17:04.167" v="660" actId="26606"/>
          <ac:spMkLst>
            <pc:docMk/>
            <pc:sldMk cId="457771973" sldId="257"/>
            <ac:spMk id="22" creationId="{A7457DD9-5A45-400A-AB4B-4B4EDECA25F1}"/>
          </ac:spMkLst>
        </pc:spChg>
        <pc:spChg chg="add del">
          <ac:chgData name="Patrick Hansen" userId="527b0edbe67df1e4" providerId="LiveId" clId="{00B24D2D-A160-4BD5-A77E-FDDAC54DDC7B}" dt="2021-05-15T18:17:04.167" v="660" actId="26606"/>
          <ac:spMkLst>
            <pc:docMk/>
            <pc:sldMk cId="457771973" sldId="257"/>
            <ac:spMk id="23" creationId="{441CF7D6-A660-431A-B0BB-140A0D5556B6}"/>
          </ac:spMkLst>
        </pc:spChg>
        <pc:spChg chg="add del">
          <ac:chgData name="Patrick Hansen" userId="527b0edbe67df1e4" providerId="LiveId" clId="{00B24D2D-A160-4BD5-A77E-FDDAC54DDC7B}" dt="2021-05-15T18:17:04.167" v="660" actId="26606"/>
          <ac:spMkLst>
            <pc:docMk/>
            <pc:sldMk cId="457771973" sldId="257"/>
            <ac:spMk id="24" creationId="{0570A85B-3810-4F95-97B0-CBF4CCDB381C}"/>
          </ac:spMkLst>
        </pc:spChg>
        <pc:spChg chg="add del">
          <ac:chgData name="Patrick Hansen" userId="527b0edbe67df1e4" providerId="LiveId" clId="{00B24D2D-A160-4BD5-A77E-FDDAC54DDC7B}" dt="2021-05-15T18:17:09.888" v="662" actId="26606"/>
          <ac:spMkLst>
            <pc:docMk/>
            <pc:sldMk cId="457771973" sldId="257"/>
            <ac:spMk id="26" creationId="{2550BE34-C2B8-49B8-8519-67A8CAD51AE9}"/>
          </ac:spMkLst>
        </pc:spChg>
        <pc:spChg chg="add del">
          <ac:chgData name="Patrick Hansen" userId="527b0edbe67df1e4" providerId="LiveId" clId="{00B24D2D-A160-4BD5-A77E-FDDAC54DDC7B}" dt="2021-05-15T18:17:09.888" v="662" actId="26606"/>
          <ac:spMkLst>
            <pc:docMk/>
            <pc:sldMk cId="457771973" sldId="257"/>
            <ac:spMk id="27" creationId="{A7457DD9-5A45-400A-AB4B-4B4EDECA25F1}"/>
          </ac:spMkLst>
        </pc:spChg>
        <pc:spChg chg="add del">
          <ac:chgData name="Patrick Hansen" userId="527b0edbe67df1e4" providerId="LiveId" clId="{00B24D2D-A160-4BD5-A77E-FDDAC54DDC7B}" dt="2021-05-15T18:17:09.888" v="662" actId="26606"/>
          <ac:spMkLst>
            <pc:docMk/>
            <pc:sldMk cId="457771973" sldId="257"/>
            <ac:spMk id="28" creationId="{441CF7D6-A660-431A-B0BB-140A0D5556B6}"/>
          </ac:spMkLst>
        </pc:spChg>
        <pc:spChg chg="add del">
          <ac:chgData name="Patrick Hansen" userId="527b0edbe67df1e4" providerId="LiveId" clId="{00B24D2D-A160-4BD5-A77E-FDDAC54DDC7B}" dt="2021-05-15T18:17:09.888" v="662" actId="26606"/>
          <ac:spMkLst>
            <pc:docMk/>
            <pc:sldMk cId="457771973" sldId="257"/>
            <ac:spMk id="29" creationId="{0570A85B-3810-4F95-97B0-CBF4CCDB381C}"/>
          </ac:spMkLst>
        </pc:spChg>
        <pc:spChg chg="add del">
          <ac:chgData name="Patrick Hansen" userId="527b0edbe67df1e4" providerId="LiveId" clId="{00B24D2D-A160-4BD5-A77E-FDDAC54DDC7B}" dt="2021-05-15T18:17:11.146" v="664" actId="26606"/>
          <ac:spMkLst>
            <pc:docMk/>
            <pc:sldMk cId="457771973" sldId="257"/>
            <ac:spMk id="31" creationId="{2550BE34-C2B8-49B8-8519-67A8CAD51AE9}"/>
          </ac:spMkLst>
        </pc:spChg>
        <pc:spChg chg="add del">
          <ac:chgData name="Patrick Hansen" userId="527b0edbe67df1e4" providerId="LiveId" clId="{00B24D2D-A160-4BD5-A77E-FDDAC54DDC7B}" dt="2021-05-15T18:17:11.146" v="664" actId="26606"/>
          <ac:spMkLst>
            <pc:docMk/>
            <pc:sldMk cId="457771973" sldId="257"/>
            <ac:spMk id="32" creationId="{A7457DD9-5A45-400A-AB4B-4B4EDECA25F1}"/>
          </ac:spMkLst>
        </pc:spChg>
        <pc:spChg chg="add del">
          <ac:chgData name="Patrick Hansen" userId="527b0edbe67df1e4" providerId="LiveId" clId="{00B24D2D-A160-4BD5-A77E-FDDAC54DDC7B}" dt="2021-05-15T18:17:11.146" v="664" actId="26606"/>
          <ac:spMkLst>
            <pc:docMk/>
            <pc:sldMk cId="457771973" sldId="257"/>
            <ac:spMk id="33" creationId="{441CF7D6-A660-431A-B0BB-140A0D5556B6}"/>
          </ac:spMkLst>
        </pc:spChg>
        <pc:spChg chg="add del">
          <ac:chgData name="Patrick Hansen" userId="527b0edbe67df1e4" providerId="LiveId" clId="{00B24D2D-A160-4BD5-A77E-FDDAC54DDC7B}" dt="2021-05-15T18:17:11.146" v="664" actId="26606"/>
          <ac:spMkLst>
            <pc:docMk/>
            <pc:sldMk cId="457771973" sldId="257"/>
            <ac:spMk id="34" creationId="{0570A85B-3810-4F95-97B0-CBF4CCDB381C}"/>
          </ac:spMkLst>
        </pc:spChg>
        <pc:spChg chg="add del">
          <ac:chgData name="Patrick Hansen" userId="527b0edbe67df1e4" providerId="LiveId" clId="{00B24D2D-A160-4BD5-A77E-FDDAC54DDC7B}" dt="2021-05-15T18:17:13.300" v="666" actId="26606"/>
          <ac:spMkLst>
            <pc:docMk/>
            <pc:sldMk cId="457771973" sldId="257"/>
            <ac:spMk id="36" creationId="{2550BE34-C2B8-49B8-8519-67A8CAD51AE9}"/>
          </ac:spMkLst>
        </pc:spChg>
        <pc:spChg chg="add del">
          <ac:chgData name="Patrick Hansen" userId="527b0edbe67df1e4" providerId="LiveId" clId="{00B24D2D-A160-4BD5-A77E-FDDAC54DDC7B}" dt="2021-05-15T18:17:13.300" v="666" actId="26606"/>
          <ac:spMkLst>
            <pc:docMk/>
            <pc:sldMk cId="457771973" sldId="257"/>
            <ac:spMk id="37" creationId="{A7457DD9-5A45-400A-AB4B-4B4EDECA25F1}"/>
          </ac:spMkLst>
        </pc:spChg>
        <pc:spChg chg="add del">
          <ac:chgData name="Patrick Hansen" userId="527b0edbe67df1e4" providerId="LiveId" clId="{00B24D2D-A160-4BD5-A77E-FDDAC54DDC7B}" dt="2021-05-15T18:17:13.300" v="666" actId="26606"/>
          <ac:spMkLst>
            <pc:docMk/>
            <pc:sldMk cId="457771973" sldId="257"/>
            <ac:spMk id="38" creationId="{441CF7D6-A660-431A-B0BB-140A0D5556B6}"/>
          </ac:spMkLst>
        </pc:spChg>
        <pc:spChg chg="add del">
          <ac:chgData name="Patrick Hansen" userId="527b0edbe67df1e4" providerId="LiveId" clId="{00B24D2D-A160-4BD5-A77E-FDDAC54DDC7B}" dt="2021-05-15T18:17:13.300" v="666" actId="26606"/>
          <ac:spMkLst>
            <pc:docMk/>
            <pc:sldMk cId="457771973" sldId="257"/>
            <ac:spMk id="39" creationId="{0570A85B-3810-4F95-97B0-CBF4CCDB381C}"/>
          </ac:spMkLst>
        </pc:spChg>
        <pc:spChg chg="add del">
          <ac:chgData name="Patrick Hansen" userId="527b0edbe67df1e4" providerId="LiveId" clId="{00B24D2D-A160-4BD5-A77E-FDDAC54DDC7B}" dt="2021-06-06T19:47:33.251" v="1344" actId="26606"/>
          <ac:spMkLst>
            <pc:docMk/>
            <pc:sldMk cId="457771973" sldId="257"/>
            <ac:spMk id="41" creationId="{2550BE34-C2B8-49B8-8519-67A8CAD51AE9}"/>
          </ac:spMkLst>
        </pc:spChg>
        <pc:spChg chg="add del">
          <ac:chgData name="Patrick Hansen" userId="527b0edbe67df1e4" providerId="LiveId" clId="{00B24D2D-A160-4BD5-A77E-FDDAC54DDC7B}" dt="2021-06-06T19:47:33.251" v="1344" actId="26606"/>
          <ac:spMkLst>
            <pc:docMk/>
            <pc:sldMk cId="457771973" sldId="257"/>
            <ac:spMk id="42" creationId="{A7457DD9-5A45-400A-AB4B-4B4EDECA25F1}"/>
          </ac:spMkLst>
        </pc:spChg>
        <pc:spChg chg="add del">
          <ac:chgData name="Patrick Hansen" userId="527b0edbe67df1e4" providerId="LiveId" clId="{00B24D2D-A160-4BD5-A77E-FDDAC54DDC7B}" dt="2021-06-06T19:47:33.251" v="1344" actId="26606"/>
          <ac:spMkLst>
            <pc:docMk/>
            <pc:sldMk cId="457771973" sldId="257"/>
            <ac:spMk id="43" creationId="{441CF7D6-A660-431A-B0BB-140A0D5556B6}"/>
          </ac:spMkLst>
        </pc:spChg>
        <pc:spChg chg="add del">
          <ac:chgData name="Patrick Hansen" userId="527b0edbe67df1e4" providerId="LiveId" clId="{00B24D2D-A160-4BD5-A77E-FDDAC54DDC7B}" dt="2021-06-06T19:47:33.251" v="1344" actId="26606"/>
          <ac:spMkLst>
            <pc:docMk/>
            <pc:sldMk cId="457771973" sldId="257"/>
            <ac:spMk id="44" creationId="{0570A85B-3810-4F95-97B0-CBF4CCDB381C}"/>
          </ac:spMkLst>
        </pc:spChg>
        <pc:spChg chg="add del">
          <ac:chgData name="Patrick Hansen" userId="527b0edbe67df1e4" providerId="LiveId" clId="{00B24D2D-A160-4BD5-A77E-FDDAC54DDC7B}" dt="2021-06-06T19:47:30.264" v="1341" actId="26606"/>
          <ac:spMkLst>
            <pc:docMk/>
            <pc:sldMk cId="457771973" sldId="257"/>
            <ac:spMk id="49" creationId="{8F7AFB9A-7364-478C-B48B-8523CDD9AE8D}"/>
          </ac:spMkLst>
        </pc:spChg>
        <pc:spChg chg="add del">
          <ac:chgData name="Patrick Hansen" userId="527b0edbe67df1e4" providerId="LiveId" clId="{00B24D2D-A160-4BD5-A77E-FDDAC54DDC7B}" dt="2021-06-06T19:47:30.264" v="1341" actId="26606"/>
          <ac:spMkLst>
            <pc:docMk/>
            <pc:sldMk cId="457771973" sldId="257"/>
            <ac:spMk id="51" creationId="{36678033-86B6-40E6-BE90-78D8ED4E3A31}"/>
          </ac:spMkLst>
        </pc:spChg>
        <pc:spChg chg="add del">
          <ac:chgData name="Patrick Hansen" userId="527b0edbe67df1e4" providerId="LiveId" clId="{00B24D2D-A160-4BD5-A77E-FDDAC54DDC7B}" dt="2021-06-06T19:47:30.264" v="1341" actId="26606"/>
          <ac:spMkLst>
            <pc:docMk/>
            <pc:sldMk cId="457771973" sldId="257"/>
            <ac:spMk id="53" creationId="{D2542E1A-076E-4A34-BB67-2BF961754E0C}"/>
          </ac:spMkLst>
        </pc:spChg>
        <pc:spChg chg="add del">
          <ac:chgData name="Patrick Hansen" userId="527b0edbe67df1e4" providerId="LiveId" clId="{00B24D2D-A160-4BD5-A77E-FDDAC54DDC7B}" dt="2021-06-06T19:47:30.264" v="1341" actId="26606"/>
          <ac:spMkLst>
            <pc:docMk/>
            <pc:sldMk cId="457771973" sldId="257"/>
            <ac:spMk id="55" creationId="{75C56826-D4E5-42ED-8529-079651CB3005}"/>
          </ac:spMkLst>
        </pc:spChg>
        <pc:spChg chg="add del">
          <ac:chgData name="Patrick Hansen" userId="527b0edbe67df1e4" providerId="LiveId" clId="{00B24D2D-A160-4BD5-A77E-FDDAC54DDC7B}" dt="2021-06-06T19:47:30.264" v="1341" actId="26606"/>
          <ac:spMkLst>
            <pc:docMk/>
            <pc:sldMk cId="457771973" sldId="257"/>
            <ac:spMk id="57" creationId="{82095FCE-EF05-4443-B97A-85DEE3A5CA17}"/>
          </ac:spMkLst>
        </pc:spChg>
        <pc:spChg chg="add del">
          <ac:chgData name="Patrick Hansen" userId="527b0edbe67df1e4" providerId="LiveId" clId="{00B24D2D-A160-4BD5-A77E-FDDAC54DDC7B}" dt="2021-06-06T19:47:33.215" v="1343" actId="26606"/>
          <ac:spMkLst>
            <pc:docMk/>
            <pc:sldMk cId="457771973" sldId="257"/>
            <ac:spMk id="59" creationId="{8F7AFB9A-7364-478C-B48B-8523CDD9AE8D}"/>
          </ac:spMkLst>
        </pc:spChg>
        <pc:spChg chg="add del">
          <ac:chgData name="Patrick Hansen" userId="527b0edbe67df1e4" providerId="LiveId" clId="{00B24D2D-A160-4BD5-A77E-FDDAC54DDC7B}" dt="2021-06-06T19:47:33.215" v="1343" actId="26606"/>
          <ac:spMkLst>
            <pc:docMk/>
            <pc:sldMk cId="457771973" sldId="257"/>
            <ac:spMk id="60" creationId="{36678033-86B6-40E6-BE90-78D8ED4E3A31}"/>
          </ac:spMkLst>
        </pc:spChg>
        <pc:spChg chg="add del">
          <ac:chgData name="Patrick Hansen" userId="527b0edbe67df1e4" providerId="LiveId" clId="{00B24D2D-A160-4BD5-A77E-FDDAC54DDC7B}" dt="2021-06-06T19:47:33.215" v="1343" actId="26606"/>
          <ac:spMkLst>
            <pc:docMk/>
            <pc:sldMk cId="457771973" sldId="257"/>
            <ac:spMk id="61" creationId="{D2542E1A-076E-4A34-BB67-2BF961754E0C}"/>
          </ac:spMkLst>
        </pc:spChg>
        <pc:spChg chg="add del">
          <ac:chgData name="Patrick Hansen" userId="527b0edbe67df1e4" providerId="LiveId" clId="{00B24D2D-A160-4BD5-A77E-FDDAC54DDC7B}" dt="2021-06-06T19:47:33.215" v="1343" actId="26606"/>
          <ac:spMkLst>
            <pc:docMk/>
            <pc:sldMk cId="457771973" sldId="257"/>
            <ac:spMk id="62" creationId="{75C56826-D4E5-42ED-8529-079651CB3005}"/>
          </ac:spMkLst>
        </pc:spChg>
        <pc:spChg chg="add del">
          <ac:chgData name="Patrick Hansen" userId="527b0edbe67df1e4" providerId="LiveId" clId="{00B24D2D-A160-4BD5-A77E-FDDAC54DDC7B}" dt="2021-06-06T19:47:33.215" v="1343" actId="26606"/>
          <ac:spMkLst>
            <pc:docMk/>
            <pc:sldMk cId="457771973" sldId="257"/>
            <ac:spMk id="63" creationId="{82095FCE-EF05-4443-B97A-85DEE3A5CA17}"/>
          </ac:spMkLst>
        </pc:spChg>
        <pc:spChg chg="add del">
          <ac:chgData name="Patrick Hansen" userId="527b0edbe67df1e4" providerId="LiveId" clId="{00B24D2D-A160-4BD5-A77E-FDDAC54DDC7B}" dt="2021-06-07T07:11:09.132" v="2688" actId="26606"/>
          <ac:spMkLst>
            <pc:docMk/>
            <pc:sldMk cId="457771973" sldId="257"/>
            <ac:spMk id="65" creationId="{8F7AFB9A-7364-478C-B48B-8523CDD9AE8D}"/>
          </ac:spMkLst>
        </pc:spChg>
        <pc:spChg chg="add del">
          <ac:chgData name="Patrick Hansen" userId="527b0edbe67df1e4" providerId="LiveId" clId="{00B24D2D-A160-4BD5-A77E-FDDAC54DDC7B}" dt="2021-06-07T07:11:09.132" v="2688" actId="26606"/>
          <ac:spMkLst>
            <pc:docMk/>
            <pc:sldMk cId="457771973" sldId="257"/>
            <ac:spMk id="66" creationId="{36678033-86B6-40E6-BE90-78D8ED4E3A31}"/>
          </ac:spMkLst>
        </pc:spChg>
        <pc:spChg chg="add del">
          <ac:chgData name="Patrick Hansen" userId="527b0edbe67df1e4" providerId="LiveId" clId="{00B24D2D-A160-4BD5-A77E-FDDAC54DDC7B}" dt="2021-06-07T07:11:09.132" v="2688" actId="26606"/>
          <ac:spMkLst>
            <pc:docMk/>
            <pc:sldMk cId="457771973" sldId="257"/>
            <ac:spMk id="67" creationId="{D2542E1A-076E-4A34-BB67-2BF961754E0C}"/>
          </ac:spMkLst>
        </pc:spChg>
        <pc:spChg chg="add del">
          <ac:chgData name="Patrick Hansen" userId="527b0edbe67df1e4" providerId="LiveId" clId="{00B24D2D-A160-4BD5-A77E-FDDAC54DDC7B}" dt="2021-06-07T07:11:09.132" v="2688" actId="26606"/>
          <ac:spMkLst>
            <pc:docMk/>
            <pc:sldMk cId="457771973" sldId="257"/>
            <ac:spMk id="68" creationId="{75C56826-D4E5-42ED-8529-079651CB3005}"/>
          </ac:spMkLst>
        </pc:spChg>
        <pc:spChg chg="add del">
          <ac:chgData name="Patrick Hansen" userId="527b0edbe67df1e4" providerId="LiveId" clId="{00B24D2D-A160-4BD5-A77E-FDDAC54DDC7B}" dt="2021-06-07T07:11:09.132" v="2688" actId="26606"/>
          <ac:spMkLst>
            <pc:docMk/>
            <pc:sldMk cId="457771973" sldId="257"/>
            <ac:spMk id="69" creationId="{82095FCE-EF05-4443-B97A-85DEE3A5CA17}"/>
          </ac:spMkLst>
        </pc:spChg>
        <pc:spChg chg="add del">
          <ac:chgData name="Patrick Hansen" userId="527b0edbe67df1e4" providerId="LiveId" clId="{00B24D2D-A160-4BD5-A77E-FDDAC54DDC7B}" dt="2021-06-07T07:11:03.839" v="2681" actId="26606"/>
          <ac:spMkLst>
            <pc:docMk/>
            <pc:sldMk cId="457771973" sldId="257"/>
            <ac:spMk id="74" creationId="{8F7AFB9A-7364-478C-B48B-8523CDD9AE8D}"/>
          </ac:spMkLst>
        </pc:spChg>
        <pc:spChg chg="add del">
          <ac:chgData name="Patrick Hansen" userId="527b0edbe67df1e4" providerId="LiveId" clId="{00B24D2D-A160-4BD5-A77E-FDDAC54DDC7B}" dt="2021-06-07T07:11:03.839" v="2681" actId="26606"/>
          <ac:spMkLst>
            <pc:docMk/>
            <pc:sldMk cId="457771973" sldId="257"/>
            <ac:spMk id="76" creationId="{36678033-86B6-40E6-BE90-78D8ED4E3A31}"/>
          </ac:spMkLst>
        </pc:spChg>
        <pc:spChg chg="add del">
          <ac:chgData name="Patrick Hansen" userId="527b0edbe67df1e4" providerId="LiveId" clId="{00B24D2D-A160-4BD5-A77E-FDDAC54DDC7B}" dt="2021-06-07T07:11:03.839" v="2681" actId="26606"/>
          <ac:spMkLst>
            <pc:docMk/>
            <pc:sldMk cId="457771973" sldId="257"/>
            <ac:spMk id="78" creationId="{D2542E1A-076E-4A34-BB67-2BF961754E0C}"/>
          </ac:spMkLst>
        </pc:spChg>
        <pc:spChg chg="add del">
          <ac:chgData name="Patrick Hansen" userId="527b0edbe67df1e4" providerId="LiveId" clId="{00B24D2D-A160-4BD5-A77E-FDDAC54DDC7B}" dt="2021-06-07T07:11:03.839" v="2681" actId="26606"/>
          <ac:spMkLst>
            <pc:docMk/>
            <pc:sldMk cId="457771973" sldId="257"/>
            <ac:spMk id="80" creationId="{75C56826-D4E5-42ED-8529-079651CB3005}"/>
          </ac:spMkLst>
        </pc:spChg>
        <pc:spChg chg="add del">
          <ac:chgData name="Patrick Hansen" userId="527b0edbe67df1e4" providerId="LiveId" clId="{00B24D2D-A160-4BD5-A77E-FDDAC54DDC7B}" dt="2021-06-07T07:11:03.839" v="2681" actId="26606"/>
          <ac:spMkLst>
            <pc:docMk/>
            <pc:sldMk cId="457771973" sldId="257"/>
            <ac:spMk id="82" creationId="{82095FCE-EF05-4443-B97A-85DEE3A5CA17}"/>
          </ac:spMkLst>
        </pc:spChg>
        <pc:spChg chg="add del">
          <ac:chgData name="Patrick Hansen" userId="527b0edbe67df1e4" providerId="LiveId" clId="{00B24D2D-A160-4BD5-A77E-FDDAC54DDC7B}" dt="2021-06-07T07:11:05.439" v="2683" actId="26606"/>
          <ac:spMkLst>
            <pc:docMk/>
            <pc:sldMk cId="457771973" sldId="257"/>
            <ac:spMk id="84" creationId="{8F7AFB9A-7364-478C-B48B-8523CDD9AE8D}"/>
          </ac:spMkLst>
        </pc:spChg>
        <pc:spChg chg="add del">
          <ac:chgData name="Patrick Hansen" userId="527b0edbe67df1e4" providerId="LiveId" clId="{00B24D2D-A160-4BD5-A77E-FDDAC54DDC7B}" dt="2021-06-07T07:11:05.439" v="2683" actId="26606"/>
          <ac:spMkLst>
            <pc:docMk/>
            <pc:sldMk cId="457771973" sldId="257"/>
            <ac:spMk id="85" creationId="{36678033-86B6-40E6-BE90-78D8ED4E3A31}"/>
          </ac:spMkLst>
        </pc:spChg>
        <pc:spChg chg="add del">
          <ac:chgData name="Patrick Hansen" userId="527b0edbe67df1e4" providerId="LiveId" clId="{00B24D2D-A160-4BD5-A77E-FDDAC54DDC7B}" dt="2021-06-07T07:11:05.439" v="2683" actId="26606"/>
          <ac:spMkLst>
            <pc:docMk/>
            <pc:sldMk cId="457771973" sldId="257"/>
            <ac:spMk id="86" creationId="{D2542E1A-076E-4A34-BB67-2BF961754E0C}"/>
          </ac:spMkLst>
        </pc:spChg>
        <pc:spChg chg="add del">
          <ac:chgData name="Patrick Hansen" userId="527b0edbe67df1e4" providerId="LiveId" clId="{00B24D2D-A160-4BD5-A77E-FDDAC54DDC7B}" dt="2021-06-07T07:11:05.439" v="2683" actId="26606"/>
          <ac:spMkLst>
            <pc:docMk/>
            <pc:sldMk cId="457771973" sldId="257"/>
            <ac:spMk id="87" creationId="{75C56826-D4E5-42ED-8529-079651CB3005}"/>
          </ac:spMkLst>
        </pc:spChg>
        <pc:spChg chg="add del">
          <ac:chgData name="Patrick Hansen" userId="527b0edbe67df1e4" providerId="LiveId" clId="{00B24D2D-A160-4BD5-A77E-FDDAC54DDC7B}" dt="2021-06-07T07:11:05.439" v="2683" actId="26606"/>
          <ac:spMkLst>
            <pc:docMk/>
            <pc:sldMk cId="457771973" sldId="257"/>
            <ac:spMk id="88" creationId="{82095FCE-EF05-4443-B97A-85DEE3A5CA17}"/>
          </ac:spMkLst>
        </pc:spChg>
        <pc:spChg chg="add del">
          <ac:chgData name="Patrick Hansen" userId="527b0edbe67df1e4" providerId="LiveId" clId="{00B24D2D-A160-4BD5-A77E-FDDAC54DDC7B}" dt="2021-06-07T07:11:07.375" v="2685" actId="26606"/>
          <ac:spMkLst>
            <pc:docMk/>
            <pc:sldMk cId="457771973" sldId="257"/>
            <ac:spMk id="90" creationId="{8F7AFB9A-7364-478C-B48B-8523CDD9AE8D}"/>
          </ac:spMkLst>
        </pc:spChg>
        <pc:spChg chg="add del">
          <ac:chgData name="Patrick Hansen" userId="527b0edbe67df1e4" providerId="LiveId" clId="{00B24D2D-A160-4BD5-A77E-FDDAC54DDC7B}" dt="2021-06-07T07:11:07.375" v="2685" actId="26606"/>
          <ac:spMkLst>
            <pc:docMk/>
            <pc:sldMk cId="457771973" sldId="257"/>
            <ac:spMk id="91" creationId="{36678033-86B6-40E6-BE90-78D8ED4E3A31}"/>
          </ac:spMkLst>
        </pc:spChg>
        <pc:spChg chg="add del">
          <ac:chgData name="Patrick Hansen" userId="527b0edbe67df1e4" providerId="LiveId" clId="{00B24D2D-A160-4BD5-A77E-FDDAC54DDC7B}" dt="2021-06-07T07:11:07.375" v="2685" actId="26606"/>
          <ac:spMkLst>
            <pc:docMk/>
            <pc:sldMk cId="457771973" sldId="257"/>
            <ac:spMk id="92" creationId="{D2542E1A-076E-4A34-BB67-2BF961754E0C}"/>
          </ac:spMkLst>
        </pc:spChg>
        <pc:spChg chg="add del">
          <ac:chgData name="Patrick Hansen" userId="527b0edbe67df1e4" providerId="LiveId" clId="{00B24D2D-A160-4BD5-A77E-FDDAC54DDC7B}" dt="2021-06-07T07:11:07.375" v="2685" actId="26606"/>
          <ac:spMkLst>
            <pc:docMk/>
            <pc:sldMk cId="457771973" sldId="257"/>
            <ac:spMk id="93" creationId="{75C56826-D4E5-42ED-8529-079651CB3005}"/>
          </ac:spMkLst>
        </pc:spChg>
        <pc:spChg chg="add del">
          <ac:chgData name="Patrick Hansen" userId="527b0edbe67df1e4" providerId="LiveId" clId="{00B24D2D-A160-4BD5-A77E-FDDAC54DDC7B}" dt="2021-06-07T07:11:07.375" v="2685" actId="26606"/>
          <ac:spMkLst>
            <pc:docMk/>
            <pc:sldMk cId="457771973" sldId="257"/>
            <ac:spMk id="94" creationId="{82095FCE-EF05-4443-B97A-85DEE3A5CA17}"/>
          </ac:spMkLst>
        </pc:spChg>
        <pc:spChg chg="add del">
          <ac:chgData name="Patrick Hansen" userId="527b0edbe67df1e4" providerId="LiveId" clId="{00B24D2D-A160-4BD5-A77E-FDDAC54DDC7B}" dt="2021-06-07T07:11:09.062" v="2687" actId="26606"/>
          <ac:spMkLst>
            <pc:docMk/>
            <pc:sldMk cId="457771973" sldId="257"/>
            <ac:spMk id="96" creationId="{8F7AFB9A-7364-478C-B48B-8523CDD9AE8D}"/>
          </ac:spMkLst>
        </pc:spChg>
        <pc:spChg chg="add del">
          <ac:chgData name="Patrick Hansen" userId="527b0edbe67df1e4" providerId="LiveId" clId="{00B24D2D-A160-4BD5-A77E-FDDAC54DDC7B}" dt="2021-06-07T07:11:09.062" v="2687" actId="26606"/>
          <ac:spMkLst>
            <pc:docMk/>
            <pc:sldMk cId="457771973" sldId="257"/>
            <ac:spMk id="97" creationId="{36678033-86B6-40E6-BE90-78D8ED4E3A31}"/>
          </ac:spMkLst>
        </pc:spChg>
        <pc:spChg chg="add del">
          <ac:chgData name="Patrick Hansen" userId="527b0edbe67df1e4" providerId="LiveId" clId="{00B24D2D-A160-4BD5-A77E-FDDAC54DDC7B}" dt="2021-06-07T07:11:09.062" v="2687" actId="26606"/>
          <ac:spMkLst>
            <pc:docMk/>
            <pc:sldMk cId="457771973" sldId="257"/>
            <ac:spMk id="98" creationId="{D2542E1A-076E-4A34-BB67-2BF961754E0C}"/>
          </ac:spMkLst>
        </pc:spChg>
        <pc:spChg chg="add del">
          <ac:chgData name="Patrick Hansen" userId="527b0edbe67df1e4" providerId="LiveId" clId="{00B24D2D-A160-4BD5-A77E-FDDAC54DDC7B}" dt="2021-06-07T07:11:09.062" v="2687" actId="26606"/>
          <ac:spMkLst>
            <pc:docMk/>
            <pc:sldMk cId="457771973" sldId="257"/>
            <ac:spMk id="99" creationId="{75C56826-D4E5-42ED-8529-079651CB3005}"/>
          </ac:spMkLst>
        </pc:spChg>
        <pc:spChg chg="add del">
          <ac:chgData name="Patrick Hansen" userId="527b0edbe67df1e4" providerId="LiveId" clId="{00B24D2D-A160-4BD5-A77E-FDDAC54DDC7B}" dt="2021-06-07T07:11:09.062" v="2687" actId="26606"/>
          <ac:spMkLst>
            <pc:docMk/>
            <pc:sldMk cId="457771973" sldId="257"/>
            <ac:spMk id="100" creationId="{82095FCE-EF05-4443-B97A-85DEE3A5CA17}"/>
          </ac:spMkLst>
        </pc:spChg>
        <pc:spChg chg="add">
          <ac:chgData name="Patrick Hansen" userId="527b0edbe67df1e4" providerId="LiveId" clId="{00B24D2D-A160-4BD5-A77E-FDDAC54DDC7B}" dt="2021-06-07T07:11:09.132" v="2688" actId="26606"/>
          <ac:spMkLst>
            <pc:docMk/>
            <pc:sldMk cId="457771973" sldId="257"/>
            <ac:spMk id="102" creationId="{8F7AFB9A-7364-478C-B48B-8523CDD9AE8D}"/>
          </ac:spMkLst>
        </pc:spChg>
        <pc:spChg chg="add">
          <ac:chgData name="Patrick Hansen" userId="527b0edbe67df1e4" providerId="LiveId" clId="{00B24D2D-A160-4BD5-A77E-FDDAC54DDC7B}" dt="2021-06-07T07:11:09.132" v="2688" actId="26606"/>
          <ac:spMkLst>
            <pc:docMk/>
            <pc:sldMk cId="457771973" sldId="257"/>
            <ac:spMk id="103" creationId="{36678033-86B6-40E6-BE90-78D8ED4E3A31}"/>
          </ac:spMkLst>
        </pc:spChg>
        <pc:spChg chg="add">
          <ac:chgData name="Patrick Hansen" userId="527b0edbe67df1e4" providerId="LiveId" clId="{00B24D2D-A160-4BD5-A77E-FDDAC54DDC7B}" dt="2021-06-07T07:11:09.132" v="2688" actId="26606"/>
          <ac:spMkLst>
            <pc:docMk/>
            <pc:sldMk cId="457771973" sldId="257"/>
            <ac:spMk id="104" creationId="{D2542E1A-076E-4A34-BB67-2BF961754E0C}"/>
          </ac:spMkLst>
        </pc:spChg>
        <pc:spChg chg="add">
          <ac:chgData name="Patrick Hansen" userId="527b0edbe67df1e4" providerId="LiveId" clId="{00B24D2D-A160-4BD5-A77E-FDDAC54DDC7B}" dt="2021-06-07T07:11:09.132" v="2688" actId="26606"/>
          <ac:spMkLst>
            <pc:docMk/>
            <pc:sldMk cId="457771973" sldId="257"/>
            <ac:spMk id="105" creationId="{75C56826-D4E5-42ED-8529-079651CB3005}"/>
          </ac:spMkLst>
        </pc:spChg>
        <pc:spChg chg="add">
          <ac:chgData name="Patrick Hansen" userId="527b0edbe67df1e4" providerId="LiveId" clId="{00B24D2D-A160-4BD5-A77E-FDDAC54DDC7B}" dt="2021-06-07T07:11:09.132" v="2688" actId="26606"/>
          <ac:spMkLst>
            <pc:docMk/>
            <pc:sldMk cId="457771973" sldId="257"/>
            <ac:spMk id="106" creationId="{82095FCE-EF05-4443-B97A-85DEE3A5CA17}"/>
          </ac:spMkLst>
        </pc:spChg>
        <pc:graphicFrameChg chg="add mod ord modGraphic">
          <ac:chgData name="Patrick Hansen" userId="527b0edbe67df1e4" providerId="LiveId" clId="{00B24D2D-A160-4BD5-A77E-FDDAC54DDC7B}" dt="2021-06-07T09:18:15.683" v="3940" actId="20577"/>
          <ac:graphicFrameMkLst>
            <pc:docMk/>
            <pc:sldMk cId="457771973" sldId="257"/>
            <ac:graphicFrameMk id="8" creationId="{C7AC9423-BE71-427D-925A-1FF7AB3DDA92}"/>
          </ac:graphicFrameMkLst>
        </pc:graphicFrameChg>
        <pc:graphicFrameChg chg="add del mod">
          <ac:chgData name="Patrick Hansen" userId="527b0edbe67df1e4" providerId="LiveId" clId="{00B24D2D-A160-4BD5-A77E-FDDAC54DDC7B}" dt="2021-05-15T18:16:44.513" v="655" actId="478"/>
          <ac:graphicFrameMkLst>
            <pc:docMk/>
            <pc:sldMk cId="457771973" sldId="257"/>
            <ac:graphicFrameMk id="9" creationId="{9C5BA815-2E67-4711-A9CE-51350FEEA2E8}"/>
          </ac:graphicFrameMkLst>
        </pc:graphicFrameChg>
        <pc:graphicFrameChg chg="add del mod">
          <ac:chgData name="Patrick Hansen" userId="527b0edbe67df1e4" providerId="LiveId" clId="{00B24D2D-A160-4BD5-A77E-FDDAC54DDC7B}" dt="2021-05-15T18:16:43.132" v="654" actId="478"/>
          <ac:graphicFrameMkLst>
            <pc:docMk/>
            <pc:sldMk cId="457771973" sldId="257"/>
            <ac:graphicFrameMk id="11" creationId="{9BFEE7C0-C1FD-42DD-A056-116F76EE5F16}"/>
          </ac:graphicFrameMkLst>
        </pc:graphicFrameChg>
        <pc:picChg chg="add del mod">
          <ac:chgData name="Patrick Hansen" userId="527b0edbe67df1e4" providerId="LiveId" clId="{00B24D2D-A160-4BD5-A77E-FDDAC54DDC7B}" dt="2021-06-07T07:10:41.039" v="2676" actId="478"/>
          <ac:picMkLst>
            <pc:docMk/>
            <pc:sldMk cId="457771973" sldId="257"/>
            <ac:picMk id="4" creationId="{9FEB8D1E-CC06-462C-B098-F0F326291281}"/>
          </ac:picMkLst>
        </pc:picChg>
        <pc:picChg chg="add mod">
          <ac:chgData name="Patrick Hansen" userId="527b0edbe67df1e4" providerId="LiveId" clId="{00B24D2D-A160-4BD5-A77E-FDDAC54DDC7B}" dt="2021-06-07T07:11:09.132" v="2688" actId="26606"/>
          <ac:picMkLst>
            <pc:docMk/>
            <pc:sldMk cId="457771973" sldId="257"/>
            <ac:picMk id="5" creationId="{D71CFE9F-B768-4CAA-BF7E-4307B2E1F670}"/>
          </ac:picMkLst>
        </pc:picChg>
        <pc:picChg chg="add mod ord">
          <ac:chgData name="Patrick Hansen" userId="527b0edbe67df1e4" providerId="LiveId" clId="{00B24D2D-A160-4BD5-A77E-FDDAC54DDC7B}" dt="2021-06-07T07:11:09.132" v="2688" actId="26606"/>
          <ac:picMkLst>
            <pc:docMk/>
            <pc:sldMk cId="457771973" sldId="257"/>
            <ac:picMk id="6" creationId="{D64350AC-7BD1-4898-B7F4-21AA39A937E8}"/>
          </ac:picMkLst>
        </pc:picChg>
      </pc:sldChg>
      <pc:sldChg chg="modSp new del mod">
        <pc:chgData name="Patrick Hansen" userId="527b0edbe67df1e4" providerId="LiveId" clId="{00B24D2D-A160-4BD5-A77E-FDDAC54DDC7B}" dt="2021-05-30T11:08:49.979" v="933" actId="47"/>
        <pc:sldMkLst>
          <pc:docMk/>
          <pc:sldMk cId="3070147536" sldId="258"/>
        </pc:sldMkLst>
        <pc:spChg chg="mod">
          <ac:chgData name="Patrick Hansen" userId="527b0edbe67df1e4" providerId="LiveId" clId="{00B24D2D-A160-4BD5-A77E-FDDAC54DDC7B}" dt="2021-05-15T18:23:24.981" v="743" actId="20577"/>
          <ac:spMkLst>
            <pc:docMk/>
            <pc:sldMk cId="3070147536" sldId="258"/>
            <ac:spMk id="2" creationId="{1E19F1EB-0FF5-4884-8CB5-30419D4CD0DF}"/>
          </ac:spMkLst>
        </pc:spChg>
        <pc:spChg chg="mod">
          <ac:chgData name="Patrick Hansen" userId="527b0edbe67df1e4" providerId="LiveId" clId="{00B24D2D-A160-4BD5-A77E-FDDAC54DDC7B}" dt="2021-05-30T11:08:04.806" v="930" actId="20577"/>
          <ac:spMkLst>
            <pc:docMk/>
            <pc:sldMk cId="3070147536" sldId="258"/>
            <ac:spMk id="3" creationId="{931716CE-43E1-4CAF-A057-F425846FD329}"/>
          </ac:spMkLst>
        </pc:spChg>
      </pc:sldChg>
      <pc:sldChg chg="addSp modSp add mod setBg modNotesTx">
        <pc:chgData name="Patrick Hansen" userId="527b0edbe67df1e4" providerId="LiveId" clId="{00B24D2D-A160-4BD5-A77E-FDDAC54DDC7B}" dt="2021-06-07T15:12:21.335" v="4037"/>
        <pc:sldMkLst>
          <pc:docMk/>
          <pc:sldMk cId="3274471206" sldId="258"/>
        </pc:sldMkLst>
        <pc:spChg chg="mod">
          <ac:chgData name="Patrick Hansen" userId="527b0edbe67df1e4" providerId="LiveId" clId="{00B24D2D-A160-4BD5-A77E-FDDAC54DDC7B}" dt="2021-06-07T07:29:42.763" v="3152" actId="26606"/>
          <ac:spMkLst>
            <pc:docMk/>
            <pc:sldMk cId="3274471206" sldId="258"/>
            <ac:spMk id="2" creationId="{3AA5BE2A-07D1-4309-8CBF-BA83E3C223A1}"/>
          </ac:spMkLst>
        </pc:spChg>
        <pc:spChg chg="mod">
          <ac:chgData name="Patrick Hansen" userId="527b0edbe67df1e4" providerId="LiveId" clId="{00B24D2D-A160-4BD5-A77E-FDDAC54DDC7B}" dt="2021-06-07T07:35:05.254" v="3626" actId="20577"/>
          <ac:spMkLst>
            <pc:docMk/>
            <pc:sldMk cId="3274471206" sldId="258"/>
            <ac:spMk id="3" creationId="{A3CDC1C8-F1F3-4A6D-980E-F28D1E040E31}"/>
          </ac:spMkLst>
        </pc:spChg>
        <pc:spChg chg="add">
          <ac:chgData name="Patrick Hansen" userId="527b0edbe67df1e4" providerId="LiveId" clId="{00B24D2D-A160-4BD5-A77E-FDDAC54DDC7B}" dt="2021-06-07T07:29:42.763" v="3152" actId="26606"/>
          <ac:spMkLst>
            <pc:docMk/>
            <pc:sldMk cId="3274471206" sldId="258"/>
            <ac:spMk id="10" creationId="{2C9A9DA9-7DC8-488B-A882-123947B0F3D9}"/>
          </ac:spMkLst>
        </pc:spChg>
        <pc:spChg chg="add">
          <ac:chgData name="Patrick Hansen" userId="527b0edbe67df1e4" providerId="LiveId" clId="{00B24D2D-A160-4BD5-A77E-FDDAC54DDC7B}" dt="2021-06-07T07:29:42.763" v="3152" actId="26606"/>
          <ac:spMkLst>
            <pc:docMk/>
            <pc:sldMk cId="3274471206" sldId="258"/>
            <ac:spMk id="12" creationId="{57F6BDD4-E066-4008-8011-6CC31AEB4556}"/>
          </ac:spMkLst>
        </pc:spChg>
        <pc:spChg chg="add">
          <ac:chgData name="Patrick Hansen" userId="527b0edbe67df1e4" providerId="LiveId" clId="{00B24D2D-A160-4BD5-A77E-FDDAC54DDC7B}" dt="2021-06-07T07:29:42.763" v="3152" actId="26606"/>
          <ac:spMkLst>
            <pc:docMk/>
            <pc:sldMk cId="3274471206" sldId="258"/>
            <ac:spMk id="14" creationId="{2711A8FB-68FC-45FC-B01E-38F809E2D439}"/>
          </ac:spMkLst>
        </pc:spChg>
        <pc:spChg chg="add">
          <ac:chgData name="Patrick Hansen" userId="527b0edbe67df1e4" providerId="LiveId" clId="{00B24D2D-A160-4BD5-A77E-FDDAC54DDC7B}" dt="2021-06-07T07:29:42.763" v="3152" actId="26606"/>
          <ac:spMkLst>
            <pc:docMk/>
            <pc:sldMk cId="3274471206" sldId="258"/>
            <ac:spMk id="16" creationId="{2A865FE3-5FC9-4049-87CF-30019C46C0F5}"/>
          </ac:spMkLst>
        </pc:spChg>
        <pc:picChg chg="add mod">
          <ac:chgData name="Patrick Hansen" userId="527b0edbe67df1e4" providerId="LiveId" clId="{00B24D2D-A160-4BD5-A77E-FDDAC54DDC7B}" dt="2021-06-07T07:29:42.763" v="3152" actId="26606"/>
          <ac:picMkLst>
            <pc:docMk/>
            <pc:sldMk cId="3274471206" sldId="258"/>
            <ac:picMk id="5" creationId="{4582E045-5789-43B0-85E2-137C43FBC592}"/>
          </ac:picMkLst>
        </pc:picChg>
      </pc:sldChg>
      <pc:sldChg chg="modSp new del mod">
        <pc:chgData name="Patrick Hansen" userId="527b0edbe67df1e4" providerId="LiveId" clId="{00B24D2D-A160-4BD5-A77E-FDDAC54DDC7B}" dt="2021-05-30T11:08:50.846" v="934" actId="47"/>
        <pc:sldMkLst>
          <pc:docMk/>
          <pc:sldMk cId="2926895356" sldId="259"/>
        </pc:sldMkLst>
        <pc:spChg chg="mod">
          <ac:chgData name="Patrick Hansen" userId="527b0edbe67df1e4" providerId="LiveId" clId="{00B24D2D-A160-4BD5-A77E-FDDAC54DDC7B}" dt="2021-05-15T18:23:31.864" v="773" actId="27636"/>
          <ac:spMkLst>
            <pc:docMk/>
            <pc:sldMk cId="2926895356" sldId="259"/>
            <ac:spMk id="2" creationId="{54AD6257-F8BF-438D-82AF-126634F024E4}"/>
          </ac:spMkLst>
        </pc:spChg>
      </pc:sldChg>
      <pc:sldChg chg="modSp new mod">
        <pc:chgData name="Patrick Hansen" userId="527b0edbe67df1e4" providerId="LiveId" clId="{00B24D2D-A160-4BD5-A77E-FDDAC54DDC7B}" dt="2021-05-30T11:21:17.708" v="1280" actId="20577"/>
        <pc:sldMkLst>
          <pc:docMk/>
          <pc:sldMk cId="2429496957" sldId="260"/>
        </pc:sldMkLst>
        <pc:spChg chg="mod">
          <ac:chgData name="Patrick Hansen" userId="527b0edbe67df1e4" providerId="LiveId" clId="{00B24D2D-A160-4BD5-A77E-FDDAC54DDC7B}" dt="2021-05-30T11:10:52.998" v="951"/>
          <ac:spMkLst>
            <pc:docMk/>
            <pc:sldMk cId="2429496957" sldId="260"/>
            <ac:spMk id="2" creationId="{A26FC756-7E8A-4643-B8B6-71FE54EA7E18}"/>
          </ac:spMkLst>
        </pc:spChg>
        <pc:spChg chg="mod">
          <ac:chgData name="Patrick Hansen" userId="527b0edbe67df1e4" providerId="LiveId" clId="{00B24D2D-A160-4BD5-A77E-FDDAC54DDC7B}" dt="2021-05-30T11:21:17.708" v="1280" actId="20577"/>
          <ac:spMkLst>
            <pc:docMk/>
            <pc:sldMk cId="2429496957" sldId="260"/>
            <ac:spMk id="3" creationId="{7C46D232-0EDF-417B-A65F-E074BFF5B512}"/>
          </ac:spMkLst>
        </pc:spChg>
      </pc:sldChg>
      <pc:sldChg chg="addSp delSp modSp add mod setBg modNotesTx">
        <pc:chgData name="Patrick Hansen" userId="527b0edbe67df1e4" providerId="LiveId" clId="{00B24D2D-A160-4BD5-A77E-FDDAC54DDC7B}" dt="2021-06-07T07:15:10.742" v="2987" actId="26606"/>
        <pc:sldMkLst>
          <pc:docMk/>
          <pc:sldMk cId="1652244521" sldId="261"/>
        </pc:sldMkLst>
        <pc:spChg chg="mod">
          <ac:chgData name="Patrick Hansen" userId="527b0edbe67df1e4" providerId="LiveId" clId="{00B24D2D-A160-4BD5-A77E-FDDAC54DDC7B}" dt="2021-06-07T07:15:10.742" v="2987" actId="26606"/>
          <ac:spMkLst>
            <pc:docMk/>
            <pc:sldMk cId="1652244521" sldId="261"/>
            <ac:spMk id="2" creationId="{03B02ADF-DBC5-45F3-BFCB-A3AA7680B85F}"/>
          </ac:spMkLst>
        </pc:spChg>
        <pc:spChg chg="del mod">
          <ac:chgData name="Patrick Hansen" userId="527b0edbe67df1e4" providerId="LiveId" clId="{00B24D2D-A160-4BD5-A77E-FDDAC54DDC7B}" dt="2021-05-30T11:11:50.205" v="961" actId="26606"/>
          <ac:spMkLst>
            <pc:docMk/>
            <pc:sldMk cId="1652244521" sldId="261"/>
            <ac:spMk id="3" creationId="{E1FE0C37-9EEA-41D4-BDA9-1A64ED327E30}"/>
          </ac:spMkLst>
        </pc:spChg>
        <pc:spChg chg="add del mod">
          <ac:chgData name="Patrick Hansen" userId="527b0edbe67df1e4" providerId="LiveId" clId="{00B24D2D-A160-4BD5-A77E-FDDAC54DDC7B}" dt="2021-06-07T07:14:29.959" v="2977" actId="478"/>
          <ac:spMkLst>
            <pc:docMk/>
            <pc:sldMk cId="1652244521" sldId="261"/>
            <ac:spMk id="4" creationId="{5D2F5C26-71DF-4565-BA0C-509A53A86C64}"/>
          </ac:spMkLst>
        </pc:spChg>
        <pc:spChg chg="add del mod">
          <ac:chgData name="Patrick Hansen" userId="527b0edbe67df1e4" providerId="LiveId" clId="{00B24D2D-A160-4BD5-A77E-FDDAC54DDC7B}" dt="2021-06-07T07:14:55.658" v="2981"/>
          <ac:spMkLst>
            <pc:docMk/>
            <pc:sldMk cId="1652244521" sldId="261"/>
            <ac:spMk id="6" creationId="{F4ACD151-D53E-46CB-931D-7E2B2591E166}"/>
          </ac:spMkLst>
        </pc:spChg>
        <pc:spChg chg="add del">
          <ac:chgData name="Patrick Hansen" userId="527b0edbe67df1e4" providerId="LiveId" clId="{00B24D2D-A160-4BD5-A77E-FDDAC54DDC7B}" dt="2021-06-07T07:15:00.428" v="2983"/>
          <ac:spMkLst>
            <pc:docMk/>
            <pc:sldMk cId="1652244521" sldId="261"/>
            <ac:spMk id="7" creationId="{A9BD711D-6850-481E-9E6F-DA447A69AAEA}"/>
          </ac:spMkLst>
        </pc:spChg>
        <pc:spChg chg="add del">
          <ac:chgData name="Patrick Hansen" userId="527b0edbe67df1e4" providerId="LiveId" clId="{00B24D2D-A160-4BD5-A77E-FDDAC54DDC7B}" dt="2021-05-30T11:11:50.188" v="960" actId="26606"/>
          <ac:spMkLst>
            <pc:docMk/>
            <pc:sldMk cId="1652244521" sldId="261"/>
            <ac:spMk id="8" creationId="{1C799903-48D5-4A31-A1A2-541072D9771E}"/>
          </ac:spMkLst>
        </pc:spChg>
        <pc:spChg chg="add del">
          <ac:chgData name="Patrick Hansen" userId="527b0edbe67df1e4" providerId="LiveId" clId="{00B24D2D-A160-4BD5-A77E-FDDAC54DDC7B}" dt="2021-06-07T07:15:10.742" v="2987" actId="26606"/>
          <ac:spMkLst>
            <pc:docMk/>
            <pc:sldMk cId="1652244521" sldId="261"/>
            <ac:spMk id="9" creationId="{7517A47C-B2E5-4B79-8061-D74B1311AF6E}"/>
          </ac:spMkLst>
        </pc:spChg>
        <pc:spChg chg="add del">
          <ac:chgData name="Patrick Hansen" userId="527b0edbe67df1e4" providerId="LiveId" clId="{00B24D2D-A160-4BD5-A77E-FDDAC54DDC7B}" dt="2021-05-30T11:11:50.188" v="960" actId="26606"/>
          <ac:spMkLst>
            <pc:docMk/>
            <pc:sldMk cId="1652244521" sldId="261"/>
            <ac:spMk id="10" creationId="{8EFFF109-FC58-4FD3-BE05-9775A1310F55}"/>
          </ac:spMkLst>
        </pc:spChg>
        <pc:spChg chg="add del">
          <ac:chgData name="Patrick Hansen" userId="527b0edbe67df1e4" providerId="LiveId" clId="{00B24D2D-A160-4BD5-A77E-FDDAC54DDC7B}" dt="2021-06-07T07:15:10.742" v="2987" actId="26606"/>
          <ac:spMkLst>
            <pc:docMk/>
            <pc:sldMk cId="1652244521" sldId="261"/>
            <ac:spMk id="11" creationId="{C505E780-2083-4CB5-A42A-5E0E2908ECC3}"/>
          </ac:spMkLst>
        </pc:spChg>
        <pc:spChg chg="add del">
          <ac:chgData name="Patrick Hansen" userId="527b0edbe67df1e4" providerId="LiveId" clId="{00B24D2D-A160-4BD5-A77E-FDDAC54DDC7B}" dt="2021-05-30T11:11:50.188" v="960" actId="26606"/>
          <ac:spMkLst>
            <pc:docMk/>
            <pc:sldMk cId="1652244521" sldId="261"/>
            <ac:spMk id="12" creationId="{E1B96AD6-92A9-4273-A62B-96A1C3E0BA95}"/>
          </ac:spMkLst>
        </pc:spChg>
        <pc:spChg chg="add del">
          <ac:chgData name="Patrick Hansen" userId="527b0edbe67df1e4" providerId="LiveId" clId="{00B24D2D-A160-4BD5-A77E-FDDAC54DDC7B}" dt="2021-06-07T07:15:10.742" v="2987" actId="26606"/>
          <ac:spMkLst>
            <pc:docMk/>
            <pc:sldMk cId="1652244521" sldId="261"/>
            <ac:spMk id="13" creationId="{D2C0AE1C-0118-41AE-8A10-7CDCBF10E96F}"/>
          </ac:spMkLst>
        </pc:spChg>
        <pc:spChg chg="add del">
          <ac:chgData name="Patrick Hansen" userId="527b0edbe67df1e4" providerId="LiveId" clId="{00B24D2D-A160-4BD5-A77E-FDDAC54DDC7B}" dt="2021-05-30T11:11:50.188" v="960" actId="26606"/>
          <ac:spMkLst>
            <pc:docMk/>
            <pc:sldMk cId="1652244521" sldId="261"/>
            <ac:spMk id="14" creationId="{463EEC44-1BA3-44ED-81FC-A644B04B2A44}"/>
          </ac:spMkLst>
        </pc:spChg>
        <pc:spChg chg="add del">
          <ac:chgData name="Patrick Hansen" userId="527b0edbe67df1e4" providerId="LiveId" clId="{00B24D2D-A160-4BD5-A77E-FDDAC54DDC7B}" dt="2021-06-07T07:15:10.742" v="2987" actId="26606"/>
          <ac:spMkLst>
            <pc:docMk/>
            <pc:sldMk cId="1652244521" sldId="261"/>
            <ac:spMk id="15" creationId="{463EEC44-1BA3-44ED-81FC-A644B04B2A44}"/>
          </ac:spMkLst>
        </pc:spChg>
        <pc:spChg chg="add del">
          <ac:chgData name="Patrick Hansen" userId="527b0edbe67df1e4" providerId="LiveId" clId="{00B24D2D-A160-4BD5-A77E-FDDAC54DDC7B}" dt="2021-06-07T07:15:10.732" v="2986" actId="26606"/>
          <ac:spMkLst>
            <pc:docMk/>
            <pc:sldMk cId="1652244521" sldId="261"/>
            <ac:spMk id="75" creationId="{8D06CE56-3881-4ADA-8CEF-D18B02C242A3}"/>
          </ac:spMkLst>
        </pc:spChg>
        <pc:spChg chg="add del">
          <ac:chgData name="Patrick Hansen" userId="527b0edbe67df1e4" providerId="LiveId" clId="{00B24D2D-A160-4BD5-A77E-FDDAC54DDC7B}" dt="2021-06-07T07:15:10.732" v="2986" actId="26606"/>
          <ac:spMkLst>
            <pc:docMk/>
            <pc:sldMk cId="1652244521" sldId="261"/>
            <ac:spMk id="77" creationId="{79F3C543-62EC-4433-9C93-A2CD8764E9B4}"/>
          </ac:spMkLst>
        </pc:spChg>
        <pc:spChg chg="add del">
          <ac:chgData name="Patrick Hansen" userId="527b0edbe67df1e4" providerId="LiveId" clId="{00B24D2D-A160-4BD5-A77E-FDDAC54DDC7B}" dt="2021-06-07T07:15:10.732" v="2986" actId="26606"/>
          <ac:spMkLst>
            <pc:docMk/>
            <pc:sldMk cId="1652244521" sldId="261"/>
            <ac:spMk id="79" creationId="{68AF5748-FED8-45BA-8631-26D1D10F3246}"/>
          </ac:spMkLst>
        </pc:spChg>
        <pc:spChg chg="add del">
          <ac:chgData name="Patrick Hansen" userId="527b0edbe67df1e4" providerId="LiveId" clId="{00B24D2D-A160-4BD5-A77E-FDDAC54DDC7B}" dt="2021-06-07T07:15:10.732" v="2986" actId="26606"/>
          <ac:spMkLst>
            <pc:docMk/>
            <pc:sldMk cId="1652244521" sldId="261"/>
            <ac:spMk id="81" creationId="{AF2F604E-43BE-4DC3-B983-E071523364F8}"/>
          </ac:spMkLst>
        </pc:spChg>
        <pc:spChg chg="add del">
          <ac:chgData name="Patrick Hansen" userId="527b0edbe67df1e4" providerId="LiveId" clId="{00B24D2D-A160-4BD5-A77E-FDDAC54DDC7B}" dt="2021-06-07T07:15:10.732" v="2986" actId="26606"/>
          <ac:spMkLst>
            <pc:docMk/>
            <pc:sldMk cId="1652244521" sldId="261"/>
            <ac:spMk id="83" creationId="{08C9B587-E65E-4B52-B37C-ABEBB6E87928}"/>
          </ac:spMkLst>
        </pc:spChg>
        <pc:spChg chg="add">
          <ac:chgData name="Patrick Hansen" userId="527b0edbe67df1e4" providerId="LiveId" clId="{00B24D2D-A160-4BD5-A77E-FDDAC54DDC7B}" dt="2021-06-07T07:15:10.742" v="2987" actId="26606"/>
          <ac:spMkLst>
            <pc:docMk/>
            <pc:sldMk cId="1652244521" sldId="261"/>
            <ac:spMk id="85" creationId="{AF2F604E-43BE-4DC3-B983-E071523364F8}"/>
          </ac:spMkLst>
        </pc:spChg>
        <pc:spChg chg="add">
          <ac:chgData name="Patrick Hansen" userId="527b0edbe67df1e4" providerId="LiveId" clId="{00B24D2D-A160-4BD5-A77E-FDDAC54DDC7B}" dt="2021-06-07T07:15:10.742" v="2987" actId="26606"/>
          <ac:spMkLst>
            <pc:docMk/>
            <pc:sldMk cId="1652244521" sldId="261"/>
            <ac:spMk id="87" creationId="{08C9B587-E65E-4B52-B37C-ABEBB6E87928}"/>
          </ac:spMkLst>
        </pc:spChg>
        <pc:spChg chg="add">
          <ac:chgData name="Patrick Hansen" userId="527b0edbe67df1e4" providerId="LiveId" clId="{00B24D2D-A160-4BD5-A77E-FDDAC54DDC7B}" dt="2021-06-07T07:15:10.742" v="2987" actId="26606"/>
          <ac:spMkLst>
            <pc:docMk/>
            <pc:sldMk cId="1652244521" sldId="261"/>
            <ac:spMk id="1032" creationId="{8D06CE56-3881-4ADA-8CEF-D18B02C242A3}"/>
          </ac:spMkLst>
        </pc:spChg>
        <pc:spChg chg="add">
          <ac:chgData name="Patrick Hansen" userId="527b0edbe67df1e4" providerId="LiveId" clId="{00B24D2D-A160-4BD5-A77E-FDDAC54DDC7B}" dt="2021-06-07T07:15:10.742" v="2987" actId="26606"/>
          <ac:spMkLst>
            <pc:docMk/>
            <pc:sldMk cId="1652244521" sldId="261"/>
            <ac:spMk id="1033" creationId="{79F3C543-62EC-4433-9C93-A2CD8764E9B4}"/>
          </ac:spMkLst>
        </pc:spChg>
        <pc:spChg chg="add">
          <ac:chgData name="Patrick Hansen" userId="527b0edbe67df1e4" providerId="LiveId" clId="{00B24D2D-A160-4BD5-A77E-FDDAC54DDC7B}" dt="2021-06-07T07:15:10.742" v="2987" actId="26606"/>
          <ac:spMkLst>
            <pc:docMk/>
            <pc:sldMk cId="1652244521" sldId="261"/>
            <ac:spMk id="1034" creationId="{5DCB5928-DC7D-4612-9922-441966E15627}"/>
          </ac:spMkLst>
        </pc:spChg>
        <pc:spChg chg="add">
          <ac:chgData name="Patrick Hansen" userId="527b0edbe67df1e4" providerId="LiveId" clId="{00B24D2D-A160-4BD5-A77E-FDDAC54DDC7B}" dt="2021-06-07T07:15:10.742" v="2987" actId="26606"/>
          <ac:spMkLst>
            <pc:docMk/>
            <pc:sldMk cId="1652244521" sldId="261"/>
            <ac:spMk id="1035" creationId="{682C1161-1736-45EC-99B7-33F3CAE9D517}"/>
          </ac:spMkLst>
        </pc:spChg>
        <pc:spChg chg="add">
          <ac:chgData name="Patrick Hansen" userId="527b0edbe67df1e4" providerId="LiveId" clId="{00B24D2D-A160-4BD5-A77E-FDDAC54DDC7B}" dt="2021-06-07T07:15:10.742" v="2987" actId="26606"/>
          <ac:spMkLst>
            <pc:docMk/>
            <pc:sldMk cId="1652244521" sldId="261"/>
            <ac:spMk id="1036" creationId="{84D4DDB8-B68F-45B0-9F62-C4279996F672}"/>
          </ac:spMkLst>
        </pc:spChg>
        <pc:graphicFrameChg chg="add del mod">
          <ac:chgData name="Patrick Hansen" userId="527b0edbe67df1e4" providerId="LiveId" clId="{00B24D2D-A160-4BD5-A77E-FDDAC54DDC7B}" dt="2021-06-07T07:14:28.311" v="2976" actId="478"/>
          <ac:graphicFrameMkLst>
            <pc:docMk/>
            <pc:sldMk cId="1652244521" sldId="261"/>
            <ac:graphicFrameMk id="5" creationId="{13C7CC52-0D3F-4960-AE16-41EC8C0537CB}"/>
          </ac:graphicFrameMkLst>
        </pc:graphicFrameChg>
        <pc:picChg chg="add mod">
          <ac:chgData name="Patrick Hansen" userId="527b0edbe67df1e4" providerId="LiveId" clId="{00B24D2D-A160-4BD5-A77E-FDDAC54DDC7B}" dt="2021-06-07T07:15:10.742" v="2987" actId="26606"/>
          <ac:picMkLst>
            <pc:docMk/>
            <pc:sldMk cId="1652244521" sldId="261"/>
            <ac:picMk id="1030" creationId="{618FD97D-9DA1-462D-A235-4B687E2798A3}"/>
          </ac:picMkLst>
        </pc:picChg>
      </pc:sldChg>
      <pc:sldChg chg="addSp delSp modSp add mod setBg delDesignElem modNotesTx">
        <pc:chgData name="Patrick Hansen" userId="527b0edbe67df1e4" providerId="LiveId" clId="{00B24D2D-A160-4BD5-A77E-FDDAC54DDC7B}" dt="2021-06-07T09:18:50.088" v="3951" actId="20577"/>
        <pc:sldMkLst>
          <pc:docMk/>
          <pc:sldMk cId="216691621" sldId="262"/>
        </pc:sldMkLst>
        <pc:spChg chg="mod">
          <ac:chgData name="Patrick Hansen" userId="527b0edbe67df1e4" providerId="LiveId" clId="{00B24D2D-A160-4BD5-A77E-FDDAC54DDC7B}" dt="2021-05-30T11:11:41.937" v="958" actId="26606"/>
          <ac:spMkLst>
            <pc:docMk/>
            <pc:sldMk cId="216691621" sldId="262"/>
            <ac:spMk id="2" creationId="{E2BCA5F0-8628-4542-9FB0-3E6CED5A64E8}"/>
          </ac:spMkLst>
        </pc:spChg>
        <pc:spChg chg="mod">
          <ac:chgData name="Patrick Hansen" userId="527b0edbe67df1e4" providerId="LiveId" clId="{00B24D2D-A160-4BD5-A77E-FDDAC54DDC7B}" dt="2021-05-30T11:11:41.937" v="958" actId="26606"/>
          <ac:spMkLst>
            <pc:docMk/>
            <pc:sldMk cId="216691621" sldId="262"/>
            <ac:spMk id="3" creationId="{ABB89853-9647-479C-9395-309AA4AFB914}"/>
          </ac:spMkLst>
        </pc:spChg>
        <pc:spChg chg="add">
          <ac:chgData name="Patrick Hansen" userId="527b0edbe67df1e4" providerId="LiveId" clId="{00B24D2D-A160-4BD5-A77E-FDDAC54DDC7B}" dt="2021-05-30T11:11:41.937" v="958" actId="26606"/>
          <ac:spMkLst>
            <pc:docMk/>
            <pc:sldMk cId="216691621" sldId="262"/>
            <ac:spMk id="7" creationId="{0288C6B4-AFC3-407F-A595-EFFD38D4CCAF}"/>
          </ac:spMkLst>
        </pc:spChg>
        <pc:spChg chg="add">
          <ac:chgData name="Patrick Hansen" userId="527b0edbe67df1e4" providerId="LiveId" clId="{00B24D2D-A160-4BD5-A77E-FDDAC54DDC7B}" dt="2021-05-30T11:11:41.937" v="958" actId="26606"/>
          <ac:spMkLst>
            <pc:docMk/>
            <pc:sldMk cId="216691621" sldId="262"/>
            <ac:spMk id="8" creationId="{CF236821-17FE-429B-8D2C-08E13A64EA40}"/>
          </ac:spMkLst>
        </pc:spChg>
        <pc:spChg chg="add">
          <ac:chgData name="Patrick Hansen" userId="527b0edbe67df1e4" providerId="LiveId" clId="{00B24D2D-A160-4BD5-A77E-FDDAC54DDC7B}" dt="2021-05-30T11:11:41.937" v="958" actId="26606"/>
          <ac:spMkLst>
            <pc:docMk/>
            <pc:sldMk cId="216691621" sldId="262"/>
            <ac:spMk id="9" creationId="{C0BDBCD2-E081-43AB-9119-C55465E59757}"/>
          </ac:spMkLst>
        </pc:spChg>
        <pc:spChg chg="del">
          <ac:chgData name="Patrick Hansen" userId="527b0edbe67df1e4" providerId="LiveId" clId="{00B24D2D-A160-4BD5-A77E-FDDAC54DDC7B}" dt="2021-05-30T11:08:47.352" v="932"/>
          <ac:spMkLst>
            <pc:docMk/>
            <pc:sldMk cId="216691621" sldId="262"/>
            <ac:spMk id="10" creationId="{EB6D1D7F-141C-4D8E-BFBA-D95B68E16385}"/>
          </ac:spMkLst>
        </pc:spChg>
        <pc:spChg chg="del">
          <ac:chgData name="Patrick Hansen" userId="527b0edbe67df1e4" providerId="LiveId" clId="{00B24D2D-A160-4BD5-A77E-FDDAC54DDC7B}" dt="2021-05-30T11:08:47.352" v="932"/>
          <ac:spMkLst>
            <pc:docMk/>
            <pc:sldMk cId="216691621" sldId="262"/>
            <ac:spMk id="12" creationId="{558DA214-7FDA-4C9D-A7CF-9AD725E290E1}"/>
          </ac:spMkLst>
        </pc:spChg>
        <pc:spChg chg="del">
          <ac:chgData name="Patrick Hansen" userId="527b0edbe67df1e4" providerId="LiveId" clId="{00B24D2D-A160-4BD5-A77E-FDDAC54DDC7B}" dt="2021-05-30T11:08:47.352" v="932"/>
          <ac:spMkLst>
            <pc:docMk/>
            <pc:sldMk cId="216691621" sldId="262"/>
            <ac:spMk id="14" creationId="{A77F89CE-BF52-4AF5-8B0B-7E9693734EDE}"/>
          </ac:spMkLst>
        </pc:spChg>
        <pc:spChg chg="add">
          <ac:chgData name="Patrick Hansen" userId="527b0edbe67df1e4" providerId="LiveId" clId="{00B24D2D-A160-4BD5-A77E-FDDAC54DDC7B}" dt="2021-05-30T11:11:41.937" v="958" actId="26606"/>
          <ac:spMkLst>
            <pc:docMk/>
            <pc:sldMk cId="216691621" sldId="262"/>
            <ac:spMk id="16" creationId="{98E79BE4-34FE-485A-98A5-92CE8F7C4743}"/>
          </ac:spMkLst>
        </pc:spChg>
        <pc:spChg chg="add">
          <ac:chgData name="Patrick Hansen" userId="527b0edbe67df1e4" providerId="LiveId" clId="{00B24D2D-A160-4BD5-A77E-FDDAC54DDC7B}" dt="2021-05-30T11:11:41.937" v="958" actId="26606"/>
          <ac:spMkLst>
            <pc:docMk/>
            <pc:sldMk cId="216691621" sldId="262"/>
            <ac:spMk id="18" creationId="{7A5F0580-5EE9-419F-96EE-B6529EF6E7D0}"/>
          </ac:spMkLst>
        </pc:spChg>
        <pc:picChg chg="mod">
          <ac:chgData name="Patrick Hansen" userId="527b0edbe67df1e4" providerId="LiveId" clId="{00B24D2D-A160-4BD5-A77E-FDDAC54DDC7B}" dt="2021-05-30T11:11:41.937" v="958" actId="26606"/>
          <ac:picMkLst>
            <pc:docMk/>
            <pc:sldMk cId="216691621" sldId="262"/>
            <ac:picMk id="5" creationId="{0AF76120-699C-4F65-A07C-E72D4148DE36}"/>
          </ac:picMkLst>
        </pc:picChg>
      </pc:sldChg>
      <pc:sldChg chg="modSp add modNotesTx">
        <pc:chgData name="Patrick Hansen" userId="527b0edbe67df1e4" providerId="LiveId" clId="{00B24D2D-A160-4BD5-A77E-FDDAC54DDC7B}" dt="2021-06-06T19:44:46.120" v="1334"/>
        <pc:sldMkLst>
          <pc:docMk/>
          <pc:sldMk cId="1709521263" sldId="263"/>
        </pc:sldMkLst>
        <pc:spChg chg="mod">
          <ac:chgData name="Patrick Hansen" userId="527b0edbe67df1e4" providerId="LiveId" clId="{00B24D2D-A160-4BD5-A77E-FDDAC54DDC7B}" dt="2021-05-30T11:10:52.998" v="951"/>
          <ac:spMkLst>
            <pc:docMk/>
            <pc:sldMk cId="1709521263" sldId="263"/>
            <ac:spMk id="2" creationId="{E0EA39B1-9A01-41C3-979F-F885A17D65BB}"/>
          </ac:spMkLst>
        </pc:spChg>
      </pc:sldChg>
      <pc:sldChg chg="modSp add mod modNotesTx">
        <pc:chgData name="Patrick Hansen" userId="527b0edbe67df1e4" providerId="LiveId" clId="{00B24D2D-A160-4BD5-A77E-FDDAC54DDC7B}" dt="2021-06-07T07:21:30.624" v="3133" actId="20577"/>
        <pc:sldMkLst>
          <pc:docMk/>
          <pc:sldMk cId="529974259" sldId="264"/>
        </pc:sldMkLst>
        <pc:spChg chg="mod">
          <ac:chgData name="Patrick Hansen" userId="527b0edbe67df1e4" providerId="LiveId" clId="{00B24D2D-A160-4BD5-A77E-FDDAC54DDC7B}" dt="2021-05-30T11:10:52.998" v="951"/>
          <ac:spMkLst>
            <pc:docMk/>
            <pc:sldMk cId="529974259" sldId="264"/>
            <ac:spMk id="2" creationId="{1F28EF4A-BCEE-47E7-9923-A2C9AC591D41}"/>
          </ac:spMkLst>
        </pc:spChg>
        <pc:spChg chg="mod">
          <ac:chgData name="Patrick Hansen" userId="527b0edbe67df1e4" providerId="LiveId" clId="{00B24D2D-A160-4BD5-A77E-FDDAC54DDC7B}" dt="2021-06-06T19:45:40.764" v="1336" actId="20577"/>
          <ac:spMkLst>
            <pc:docMk/>
            <pc:sldMk cId="529974259" sldId="264"/>
            <ac:spMk id="3" creationId="{73C0E047-85FE-4CF5-8EDE-D160076C511B}"/>
          </ac:spMkLst>
        </pc:spChg>
        <pc:spChg chg="mod">
          <ac:chgData name="Patrick Hansen" userId="527b0edbe67df1e4" providerId="LiveId" clId="{00B24D2D-A160-4BD5-A77E-FDDAC54DDC7B}" dt="2021-05-30T11:12:16.223" v="963" actId="1076"/>
          <ac:spMkLst>
            <pc:docMk/>
            <pc:sldMk cId="529974259" sldId="264"/>
            <ac:spMk id="4" creationId="{CBDB2404-A935-48EF-8E3F-4F0C6B9705FE}"/>
          </ac:spMkLst>
        </pc:spChg>
      </pc:sldChg>
      <pc:sldChg chg="addSp delSp modSp add mod setBg addAnim delAnim">
        <pc:chgData name="Patrick Hansen" userId="527b0edbe67df1e4" providerId="LiveId" clId="{00B24D2D-A160-4BD5-A77E-FDDAC54DDC7B}" dt="2021-05-30T11:12:44.746" v="971" actId="26606"/>
        <pc:sldMkLst>
          <pc:docMk/>
          <pc:sldMk cId="3545503128" sldId="265"/>
        </pc:sldMkLst>
        <pc:spChg chg="mod">
          <ac:chgData name="Patrick Hansen" userId="527b0edbe67df1e4" providerId="LiveId" clId="{00B24D2D-A160-4BD5-A77E-FDDAC54DDC7B}" dt="2021-05-30T11:12:44.746" v="971" actId="26606"/>
          <ac:spMkLst>
            <pc:docMk/>
            <pc:sldMk cId="3545503128" sldId="265"/>
            <ac:spMk id="2" creationId="{6711618F-BBE5-4521-A2B2-CE7E60893360}"/>
          </ac:spMkLst>
        </pc:spChg>
        <pc:spChg chg="mod">
          <ac:chgData name="Patrick Hansen" userId="527b0edbe67df1e4" providerId="LiveId" clId="{00B24D2D-A160-4BD5-A77E-FDDAC54DDC7B}" dt="2021-05-30T11:12:44.746" v="971" actId="26606"/>
          <ac:spMkLst>
            <pc:docMk/>
            <pc:sldMk cId="3545503128" sldId="265"/>
            <ac:spMk id="4" creationId="{593083B7-5423-4CFE-BD40-C69B041A4739}"/>
          </ac:spMkLst>
        </pc:spChg>
        <pc:spChg chg="mod">
          <ac:chgData name="Patrick Hansen" userId="527b0edbe67df1e4" providerId="LiveId" clId="{00B24D2D-A160-4BD5-A77E-FDDAC54DDC7B}" dt="2021-05-30T11:12:44.746" v="971" actId="26606"/>
          <ac:spMkLst>
            <pc:docMk/>
            <pc:sldMk cId="3545503128" sldId="265"/>
            <ac:spMk id="8" creationId="{DF9D7534-AB87-4B8C-8C2A-1E41E6CFFD51}"/>
          </ac:spMkLst>
        </pc:spChg>
        <pc:spChg chg="add del">
          <ac:chgData name="Patrick Hansen" userId="527b0edbe67df1e4" providerId="LiveId" clId="{00B24D2D-A160-4BD5-A77E-FDDAC54DDC7B}" dt="2021-05-30T11:12:44.746" v="971" actId="26606"/>
          <ac:spMkLst>
            <pc:docMk/>
            <pc:sldMk cId="3545503128" sldId="265"/>
            <ac:spMk id="10" creationId="{CBB2B1F0-0DD6-4744-9A46-7A344FB48E40}"/>
          </ac:spMkLst>
        </pc:spChg>
        <pc:spChg chg="add del">
          <ac:chgData name="Patrick Hansen" userId="527b0edbe67df1e4" providerId="LiveId" clId="{00B24D2D-A160-4BD5-A77E-FDDAC54DDC7B}" dt="2021-05-30T11:12:44.746" v="971" actId="26606"/>
          <ac:spMkLst>
            <pc:docMk/>
            <pc:sldMk cId="3545503128" sldId="265"/>
            <ac:spMk id="11" creationId="{7A0B5DEA-ADF6-4BA5-9307-147F0A4685A0}"/>
          </ac:spMkLst>
        </pc:spChg>
        <pc:spChg chg="add del">
          <ac:chgData name="Patrick Hansen" userId="527b0edbe67df1e4" providerId="LiveId" clId="{00B24D2D-A160-4BD5-A77E-FDDAC54DDC7B}" dt="2021-05-30T11:12:44.746" v="971" actId="26606"/>
          <ac:spMkLst>
            <pc:docMk/>
            <pc:sldMk cId="3545503128" sldId="265"/>
            <ac:spMk id="12" creationId="{9DECDBF4-02B6-4BB4-B65B-B8107AD6A9E8}"/>
          </ac:spMkLst>
        </pc:spChg>
        <pc:spChg chg="add del">
          <ac:chgData name="Patrick Hansen" userId="527b0edbe67df1e4" providerId="LiveId" clId="{00B24D2D-A160-4BD5-A77E-FDDAC54DDC7B}" dt="2021-05-30T11:12:40.527" v="968" actId="26606"/>
          <ac:spMkLst>
            <pc:docMk/>
            <pc:sldMk cId="3545503128" sldId="265"/>
            <ac:spMk id="13" creationId="{2029D5AD-8348-4446-B191-6A9B6FE03F21}"/>
          </ac:spMkLst>
        </pc:spChg>
        <pc:spChg chg="add del">
          <ac:chgData name="Patrick Hansen" userId="527b0edbe67df1e4" providerId="LiveId" clId="{00B24D2D-A160-4BD5-A77E-FDDAC54DDC7B}" dt="2021-05-30T11:12:40.527" v="968" actId="26606"/>
          <ac:spMkLst>
            <pc:docMk/>
            <pc:sldMk cId="3545503128" sldId="265"/>
            <ac:spMk id="15" creationId="{A3F395A2-2B64-4749-BD93-2F159C7E1FB5}"/>
          </ac:spMkLst>
        </pc:spChg>
        <pc:spChg chg="add del">
          <ac:chgData name="Patrick Hansen" userId="527b0edbe67df1e4" providerId="LiveId" clId="{00B24D2D-A160-4BD5-A77E-FDDAC54DDC7B}" dt="2021-05-30T11:12:40.527" v="968" actId="26606"/>
          <ac:spMkLst>
            <pc:docMk/>
            <pc:sldMk cId="3545503128" sldId="265"/>
            <ac:spMk id="17" creationId="{5CF0135B-EAB8-4CA0-896C-2D897ECD28BC}"/>
          </ac:spMkLst>
        </pc:spChg>
        <pc:spChg chg="add del">
          <ac:chgData name="Patrick Hansen" userId="527b0edbe67df1e4" providerId="LiveId" clId="{00B24D2D-A160-4BD5-A77E-FDDAC54DDC7B}" dt="2021-05-30T11:12:40.527" v="968" actId="26606"/>
          <ac:spMkLst>
            <pc:docMk/>
            <pc:sldMk cId="3545503128" sldId="265"/>
            <ac:spMk id="19" creationId="{92C3387C-D24F-4737-8A37-1DC5CFF09CFA}"/>
          </ac:spMkLst>
        </pc:spChg>
      </pc:sldChg>
      <pc:sldChg chg="delSp modSp add mod setBg delAnim delDesignElem">
        <pc:chgData name="Patrick Hansen" userId="527b0edbe67df1e4" providerId="LiveId" clId="{00B24D2D-A160-4BD5-A77E-FDDAC54DDC7B}" dt="2021-06-07T09:19:33.696" v="3999" actId="20577"/>
        <pc:sldMkLst>
          <pc:docMk/>
          <pc:sldMk cId="294786473" sldId="266"/>
        </pc:sldMkLst>
        <pc:spChg chg="mod">
          <ac:chgData name="Patrick Hansen" userId="527b0edbe67df1e4" providerId="LiveId" clId="{00B24D2D-A160-4BD5-A77E-FDDAC54DDC7B}" dt="2021-06-07T09:19:33.696" v="3999" actId="20577"/>
          <ac:spMkLst>
            <pc:docMk/>
            <pc:sldMk cId="294786473" sldId="266"/>
            <ac:spMk id="2" creationId="{7C8E3E9A-6BFB-4956-B6E5-10B8DD618EC4}"/>
          </ac:spMkLst>
        </pc:spChg>
        <pc:spChg chg="mod">
          <ac:chgData name="Patrick Hansen" userId="527b0edbe67df1e4" providerId="LiveId" clId="{00B24D2D-A160-4BD5-A77E-FDDAC54DDC7B}" dt="2021-06-07T07:26:52.482" v="3150" actId="20577"/>
          <ac:spMkLst>
            <pc:docMk/>
            <pc:sldMk cId="294786473" sldId="266"/>
            <ac:spMk id="3" creationId="{1E68A0FA-F5CF-42CF-9012-535C4664EE3D}"/>
          </ac:spMkLst>
        </pc:spChg>
        <pc:spChg chg="del">
          <ac:chgData name="Patrick Hansen" userId="527b0edbe67df1e4" providerId="LiveId" clId="{00B24D2D-A160-4BD5-A77E-FDDAC54DDC7B}" dt="2021-05-30T11:18:38.087" v="973"/>
          <ac:spMkLst>
            <pc:docMk/>
            <pc:sldMk cId="294786473" sldId="266"/>
            <ac:spMk id="10" creationId="{A5931BE0-4B93-4D6C-878E-ACC59D6B4587}"/>
          </ac:spMkLst>
        </pc:spChg>
        <pc:spChg chg="del">
          <ac:chgData name="Patrick Hansen" userId="527b0edbe67df1e4" providerId="LiveId" clId="{00B24D2D-A160-4BD5-A77E-FDDAC54DDC7B}" dt="2021-05-30T11:18:38.087" v="973"/>
          <ac:spMkLst>
            <pc:docMk/>
            <pc:sldMk cId="294786473" sldId="266"/>
            <ac:spMk id="12" creationId="{FD3E50C4-0603-4524-A349-442067B88BF6}"/>
          </ac:spMkLst>
        </pc:spChg>
        <pc:spChg chg="del mod">
          <ac:chgData name="Patrick Hansen" userId="527b0edbe67df1e4" providerId="LiveId" clId="{00B24D2D-A160-4BD5-A77E-FDDAC54DDC7B}" dt="2021-06-06T19:57:27.020" v="1496" actId="478"/>
          <ac:spMkLst>
            <pc:docMk/>
            <pc:sldMk cId="294786473" sldId="266"/>
            <ac:spMk id="24" creationId="{4373AF1D-E11D-4FB0-961E-CD47C38EBA70}"/>
          </ac:spMkLst>
        </pc:spChg>
        <pc:picChg chg="mod">
          <ac:chgData name="Patrick Hansen" userId="527b0edbe67df1e4" providerId="LiveId" clId="{00B24D2D-A160-4BD5-A77E-FDDAC54DDC7B}" dt="2021-05-30T11:19:14.499" v="981" actId="1076"/>
          <ac:picMkLst>
            <pc:docMk/>
            <pc:sldMk cId="294786473" sldId="266"/>
            <ac:picMk id="26" creationId="{D05A0258-8C47-4522-BD61-1FAA9E2D5DD8}"/>
          </ac:picMkLst>
        </pc:picChg>
        <pc:cxnChg chg="mod">
          <ac:chgData name="Patrick Hansen" userId="527b0edbe67df1e4" providerId="LiveId" clId="{00B24D2D-A160-4BD5-A77E-FDDAC54DDC7B}" dt="2021-05-30T11:19:14.499" v="981" actId="1076"/>
          <ac:cxnSpMkLst>
            <pc:docMk/>
            <pc:sldMk cId="294786473" sldId="266"/>
            <ac:cxnSpMk id="7" creationId="{D87DF0A6-ABBE-48EE-90F6-FA0A22036D25}"/>
          </ac:cxnSpMkLst>
        </pc:cxnChg>
        <pc:cxnChg chg="mod">
          <ac:chgData name="Patrick Hansen" userId="527b0edbe67df1e4" providerId="LiveId" clId="{00B24D2D-A160-4BD5-A77E-FDDAC54DDC7B}" dt="2021-05-30T11:19:14.499" v="981" actId="1076"/>
          <ac:cxnSpMkLst>
            <pc:docMk/>
            <pc:sldMk cId="294786473" sldId="266"/>
            <ac:cxnSpMk id="9" creationId="{D0F2EF34-2E57-434A-8583-E0E9F1754EF8}"/>
          </ac:cxnSpMkLst>
        </pc:cxnChg>
        <pc:cxnChg chg="mod">
          <ac:chgData name="Patrick Hansen" userId="527b0edbe67df1e4" providerId="LiveId" clId="{00B24D2D-A160-4BD5-A77E-FDDAC54DDC7B}" dt="2021-05-30T11:19:14.499" v="981" actId="1076"/>
          <ac:cxnSpMkLst>
            <pc:docMk/>
            <pc:sldMk cId="294786473" sldId="266"/>
            <ac:cxnSpMk id="13" creationId="{E0BB9042-A12A-45C7-BDA2-8B57E999F723}"/>
          </ac:cxnSpMkLst>
        </pc:cxnChg>
        <pc:cxnChg chg="mod">
          <ac:chgData name="Patrick Hansen" userId="527b0edbe67df1e4" providerId="LiveId" clId="{00B24D2D-A160-4BD5-A77E-FDDAC54DDC7B}" dt="2021-05-30T11:19:14.499" v="981" actId="1076"/>
          <ac:cxnSpMkLst>
            <pc:docMk/>
            <pc:sldMk cId="294786473" sldId="266"/>
            <ac:cxnSpMk id="15" creationId="{FF78D659-8A67-4AB1-80A9-CBEF76B1F815}"/>
          </ac:cxnSpMkLst>
        </pc:cxnChg>
        <pc:cxnChg chg="mod">
          <ac:chgData name="Patrick Hansen" userId="527b0edbe67df1e4" providerId="LiveId" clId="{00B24D2D-A160-4BD5-A77E-FDDAC54DDC7B}" dt="2021-05-30T11:19:14.499" v="981" actId="1076"/>
          <ac:cxnSpMkLst>
            <pc:docMk/>
            <pc:sldMk cId="294786473" sldId="266"/>
            <ac:cxnSpMk id="18" creationId="{4BEE51D2-E212-4F29-A1F1-105834237AE2}"/>
          </ac:cxnSpMkLst>
        </pc:cxnChg>
        <pc:cxnChg chg="mod">
          <ac:chgData name="Patrick Hansen" userId="527b0edbe67df1e4" providerId="LiveId" clId="{00B24D2D-A160-4BD5-A77E-FDDAC54DDC7B}" dt="2021-05-30T11:19:14.499" v="981" actId="1076"/>
          <ac:cxnSpMkLst>
            <pc:docMk/>
            <pc:sldMk cId="294786473" sldId="266"/>
            <ac:cxnSpMk id="21" creationId="{26DCA201-8907-4C3C-A632-D7202FCD1DDE}"/>
          </ac:cxnSpMkLst>
        </pc:cxnChg>
        <pc:cxnChg chg="mod">
          <ac:chgData name="Patrick Hansen" userId="527b0edbe67df1e4" providerId="LiveId" clId="{00B24D2D-A160-4BD5-A77E-FDDAC54DDC7B}" dt="2021-05-30T11:19:14.499" v="981" actId="1076"/>
          <ac:cxnSpMkLst>
            <pc:docMk/>
            <pc:sldMk cId="294786473" sldId="266"/>
            <ac:cxnSpMk id="22" creationId="{8F6A2B43-0D47-4EAB-8211-ED4FBF4A2001}"/>
          </ac:cxnSpMkLst>
        </pc:cxnChg>
      </pc:sldChg>
      <pc:sldChg chg="addSp delSp modSp new mod modNotesTx">
        <pc:chgData name="Patrick Hansen" userId="527b0edbe67df1e4" providerId="LiveId" clId="{00B24D2D-A160-4BD5-A77E-FDDAC54DDC7B}" dt="2021-06-07T10:53:54.001" v="4032" actId="27636"/>
        <pc:sldMkLst>
          <pc:docMk/>
          <pc:sldMk cId="1040091834" sldId="267"/>
        </pc:sldMkLst>
        <pc:spChg chg="mod">
          <ac:chgData name="Patrick Hansen" userId="527b0edbe67df1e4" providerId="LiveId" clId="{00B24D2D-A160-4BD5-A77E-FDDAC54DDC7B}" dt="2021-06-07T07:02:28.976" v="2413" actId="27636"/>
          <ac:spMkLst>
            <pc:docMk/>
            <pc:sldMk cId="1040091834" sldId="267"/>
            <ac:spMk id="2" creationId="{0E99E4FF-BEE4-4EFB-B49F-95955377072C}"/>
          </ac:spMkLst>
        </pc:spChg>
        <pc:spChg chg="mod">
          <ac:chgData name="Patrick Hansen" userId="527b0edbe67df1e4" providerId="LiveId" clId="{00B24D2D-A160-4BD5-A77E-FDDAC54DDC7B}" dt="2021-06-07T10:53:54.001" v="4032" actId="27636"/>
          <ac:spMkLst>
            <pc:docMk/>
            <pc:sldMk cId="1040091834" sldId="267"/>
            <ac:spMk id="3" creationId="{C8DBB306-7204-4892-9136-C135918B5611}"/>
          </ac:spMkLst>
        </pc:spChg>
        <pc:spChg chg="add del mod">
          <ac:chgData name="Patrick Hansen" userId="527b0edbe67df1e4" providerId="LiveId" clId="{00B24D2D-A160-4BD5-A77E-FDDAC54DDC7B}" dt="2021-06-07T07:02:27.602" v="2411" actId="478"/>
          <ac:spMkLst>
            <pc:docMk/>
            <pc:sldMk cId="1040091834" sldId="267"/>
            <ac:spMk id="4" creationId="{436F7018-79D9-4CC7-A9FB-124D4E6FA98A}"/>
          </ac:spMkLst>
        </pc:spChg>
        <pc:picChg chg="add mod">
          <ac:chgData name="Patrick Hansen" userId="527b0edbe67df1e4" providerId="LiveId" clId="{00B24D2D-A160-4BD5-A77E-FDDAC54DDC7B}" dt="2021-06-07T09:13:20.444" v="3725" actId="1076"/>
          <ac:picMkLst>
            <pc:docMk/>
            <pc:sldMk cId="1040091834" sldId="267"/>
            <ac:picMk id="6" creationId="{F47FCFC0-F8CA-4C2F-9418-158867F23E4B}"/>
          </ac:picMkLst>
        </pc:picChg>
      </pc:sldChg>
      <pc:sldMasterChg chg="add del addSldLayout delSldLayout">
        <pc:chgData name="Patrick Hansen" userId="527b0edbe67df1e4" providerId="LiveId" clId="{00B24D2D-A160-4BD5-A77E-FDDAC54DDC7B}" dt="2021-05-15T17:53:37.518" v="121" actId="26606"/>
        <pc:sldMasterMkLst>
          <pc:docMk/>
          <pc:sldMasterMk cId="3506181217" sldId="2147483648"/>
        </pc:sldMasterMkLst>
        <pc:sldLayoutChg chg="add del">
          <pc:chgData name="Patrick Hansen" userId="527b0edbe67df1e4" providerId="LiveId" clId="{00B24D2D-A160-4BD5-A77E-FDDAC54DDC7B}" dt="2021-05-15T17:53:37.518" v="121" actId="26606"/>
          <pc:sldLayoutMkLst>
            <pc:docMk/>
            <pc:sldMasterMk cId="3506181217" sldId="2147483648"/>
            <pc:sldLayoutMk cId="105836885" sldId="2147483649"/>
          </pc:sldLayoutMkLst>
        </pc:sldLayoutChg>
        <pc:sldLayoutChg chg="add del">
          <pc:chgData name="Patrick Hansen" userId="527b0edbe67df1e4" providerId="LiveId" clId="{00B24D2D-A160-4BD5-A77E-FDDAC54DDC7B}" dt="2021-05-15T17:53:37.518" v="121" actId="26606"/>
          <pc:sldLayoutMkLst>
            <pc:docMk/>
            <pc:sldMasterMk cId="3506181217" sldId="2147483648"/>
            <pc:sldLayoutMk cId="1411935432" sldId="2147483650"/>
          </pc:sldLayoutMkLst>
        </pc:sldLayoutChg>
        <pc:sldLayoutChg chg="add del">
          <pc:chgData name="Patrick Hansen" userId="527b0edbe67df1e4" providerId="LiveId" clId="{00B24D2D-A160-4BD5-A77E-FDDAC54DDC7B}" dt="2021-05-15T17:53:37.518" v="121" actId="26606"/>
          <pc:sldLayoutMkLst>
            <pc:docMk/>
            <pc:sldMasterMk cId="3506181217" sldId="2147483648"/>
            <pc:sldLayoutMk cId="2088417408" sldId="2147483651"/>
          </pc:sldLayoutMkLst>
        </pc:sldLayoutChg>
        <pc:sldLayoutChg chg="add del">
          <pc:chgData name="Patrick Hansen" userId="527b0edbe67df1e4" providerId="LiveId" clId="{00B24D2D-A160-4BD5-A77E-FDDAC54DDC7B}" dt="2021-05-15T17:53:37.518" v="121" actId="26606"/>
          <pc:sldLayoutMkLst>
            <pc:docMk/>
            <pc:sldMasterMk cId="3506181217" sldId="2147483648"/>
            <pc:sldLayoutMk cId="3876670979" sldId="2147483652"/>
          </pc:sldLayoutMkLst>
        </pc:sldLayoutChg>
        <pc:sldLayoutChg chg="add del">
          <pc:chgData name="Patrick Hansen" userId="527b0edbe67df1e4" providerId="LiveId" clId="{00B24D2D-A160-4BD5-A77E-FDDAC54DDC7B}" dt="2021-05-15T17:53:37.518" v="121" actId="26606"/>
          <pc:sldLayoutMkLst>
            <pc:docMk/>
            <pc:sldMasterMk cId="3506181217" sldId="2147483648"/>
            <pc:sldLayoutMk cId="3950340907" sldId="2147483653"/>
          </pc:sldLayoutMkLst>
        </pc:sldLayoutChg>
        <pc:sldLayoutChg chg="add del">
          <pc:chgData name="Patrick Hansen" userId="527b0edbe67df1e4" providerId="LiveId" clId="{00B24D2D-A160-4BD5-A77E-FDDAC54DDC7B}" dt="2021-05-15T17:53:37.518" v="121" actId="26606"/>
          <pc:sldLayoutMkLst>
            <pc:docMk/>
            <pc:sldMasterMk cId="3506181217" sldId="2147483648"/>
            <pc:sldLayoutMk cId="1219693465" sldId="2147483654"/>
          </pc:sldLayoutMkLst>
        </pc:sldLayoutChg>
        <pc:sldLayoutChg chg="add del">
          <pc:chgData name="Patrick Hansen" userId="527b0edbe67df1e4" providerId="LiveId" clId="{00B24D2D-A160-4BD5-A77E-FDDAC54DDC7B}" dt="2021-05-15T17:53:37.518" v="121" actId="26606"/>
          <pc:sldLayoutMkLst>
            <pc:docMk/>
            <pc:sldMasterMk cId="3506181217" sldId="2147483648"/>
            <pc:sldLayoutMk cId="2847345861" sldId="2147483655"/>
          </pc:sldLayoutMkLst>
        </pc:sldLayoutChg>
        <pc:sldLayoutChg chg="add del">
          <pc:chgData name="Patrick Hansen" userId="527b0edbe67df1e4" providerId="LiveId" clId="{00B24D2D-A160-4BD5-A77E-FDDAC54DDC7B}" dt="2021-05-15T17:53:37.518" v="121" actId="26606"/>
          <pc:sldLayoutMkLst>
            <pc:docMk/>
            <pc:sldMasterMk cId="3506181217" sldId="2147483648"/>
            <pc:sldLayoutMk cId="1164816453" sldId="2147483656"/>
          </pc:sldLayoutMkLst>
        </pc:sldLayoutChg>
        <pc:sldLayoutChg chg="add del">
          <pc:chgData name="Patrick Hansen" userId="527b0edbe67df1e4" providerId="LiveId" clId="{00B24D2D-A160-4BD5-A77E-FDDAC54DDC7B}" dt="2021-05-15T17:53:37.518" v="121" actId="26606"/>
          <pc:sldLayoutMkLst>
            <pc:docMk/>
            <pc:sldMasterMk cId="3506181217" sldId="2147483648"/>
            <pc:sldLayoutMk cId="633927880" sldId="2147483657"/>
          </pc:sldLayoutMkLst>
        </pc:sldLayoutChg>
        <pc:sldLayoutChg chg="add del">
          <pc:chgData name="Patrick Hansen" userId="527b0edbe67df1e4" providerId="LiveId" clId="{00B24D2D-A160-4BD5-A77E-FDDAC54DDC7B}" dt="2021-05-15T17:53:37.518" v="121" actId="26606"/>
          <pc:sldLayoutMkLst>
            <pc:docMk/>
            <pc:sldMasterMk cId="3506181217" sldId="2147483648"/>
            <pc:sldLayoutMk cId="4195455063" sldId="2147483658"/>
          </pc:sldLayoutMkLst>
        </pc:sldLayoutChg>
        <pc:sldLayoutChg chg="add del">
          <pc:chgData name="Patrick Hansen" userId="527b0edbe67df1e4" providerId="LiveId" clId="{00B24D2D-A160-4BD5-A77E-FDDAC54DDC7B}" dt="2021-05-15T17:53:37.518" v="121" actId="26606"/>
          <pc:sldLayoutMkLst>
            <pc:docMk/>
            <pc:sldMasterMk cId="3506181217" sldId="2147483648"/>
            <pc:sldLayoutMk cId="4033571199" sldId="2147483659"/>
          </pc:sldLayoutMkLst>
        </pc:sldLayoutChg>
      </pc:sldMasterChg>
      <pc:sldMasterChg chg="add del replId addSldLayout delSldLayout">
        <pc:chgData name="Patrick Hansen" userId="527b0edbe67df1e4" providerId="LiveId" clId="{00B24D2D-A160-4BD5-A77E-FDDAC54DDC7B}" dt="2021-05-15T17:53:34.125" v="116" actId="26606"/>
        <pc:sldMasterMkLst>
          <pc:docMk/>
          <pc:sldMasterMk cId="290062660" sldId="2147483660"/>
        </pc:sldMasterMkLst>
        <pc:sldLayoutChg chg="add del">
          <pc:chgData name="Patrick Hansen" userId="527b0edbe67df1e4" providerId="LiveId" clId="{00B24D2D-A160-4BD5-A77E-FDDAC54DDC7B}" dt="2021-05-15T17:53:34.125" v="116" actId="26606"/>
          <pc:sldLayoutMkLst>
            <pc:docMk/>
            <pc:sldMasterMk cId="290062660" sldId="2147483660"/>
            <pc:sldLayoutMk cId="1631535926" sldId="2147483661"/>
          </pc:sldLayoutMkLst>
        </pc:sldLayoutChg>
        <pc:sldLayoutChg chg="add del replId">
          <pc:chgData name="Patrick Hansen" userId="527b0edbe67df1e4" providerId="LiveId" clId="{00B24D2D-A160-4BD5-A77E-FDDAC54DDC7B}" dt="2021-05-15T17:53:34.125" v="116" actId="26606"/>
          <pc:sldLayoutMkLst>
            <pc:docMk/>
            <pc:sldMasterMk cId="290062660" sldId="2147483660"/>
            <pc:sldLayoutMk cId="3449129871" sldId="2147483662"/>
          </pc:sldLayoutMkLst>
        </pc:sldLayoutChg>
        <pc:sldLayoutChg chg="add del replId">
          <pc:chgData name="Patrick Hansen" userId="527b0edbe67df1e4" providerId="LiveId" clId="{00B24D2D-A160-4BD5-A77E-FDDAC54DDC7B}" dt="2021-05-15T17:53:34.125" v="116" actId="26606"/>
          <pc:sldLayoutMkLst>
            <pc:docMk/>
            <pc:sldMasterMk cId="290062660" sldId="2147483660"/>
            <pc:sldLayoutMk cId="1597437207" sldId="2147483663"/>
          </pc:sldLayoutMkLst>
        </pc:sldLayoutChg>
        <pc:sldLayoutChg chg="add del replId">
          <pc:chgData name="Patrick Hansen" userId="527b0edbe67df1e4" providerId="LiveId" clId="{00B24D2D-A160-4BD5-A77E-FDDAC54DDC7B}" dt="2021-05-15T17:53:34.125" v="116" actId="26606"/>
          <pc:sldLayoutMkLst>
            <pc:docMk/>
            <pc:sldMasterMk cId="290062660" sldId="2147483660"/>
            <pc:sldLayoutMk cId="1864607055" sldId="2147483664"/>
          </pc:sldLayoutMkLst>
        </pc:sldLayoutChg>
        <pc:sldLayoutChg chg="add del replId">
          <pc:chgData name="Patrick Hansen" userId="527b0edbe67df1e4" providerId="LiveId" clId="{00B24D2D-A160-4BD5-A77E-FDDAC54DDC7B}" dt="2021-05-15T17:53:34.125" v="116" actId="26606"/>
          <pc:sldLayoutMkLst>
            <pc:docMk/>
            <pc:sldMasterMk cId="290062660" sldId="2147483660"/>
            <pc:sldLayoutMk cId="1069243667" sldId="2147483665"/>
          </pc:sldLayoutMkLst>
        </pc:sldLayoutChg>
        <pc:sldLayoutChg chg="add del replId">
          <pc:chgData name="Patrick Hansen" userId="527b0edbe67df1e4" providerId="LiveId" clId="{00B24D2D-A160-4BD5-A77E-FDDAC54DDC7B}" dt="2021-05-15T17:53:34.125" v="116" actId="26606"/>
          <pc:sldLayoutMkLst>
            <pc:docMk/>
            <pc:sldMasterMk cId="290062660" sldId="2147483660"/>
            <pc:sldLayoutMk cId="1307745098" sldId="2147483666"/>
          </pc:sldLayoutMkLst>
        </pc:sldLayoutChg>
        <pc:sldLayoutChg chg="add del replId">
          <pc:chgData name="Patrick Hansen" userId="527b0edbe67df1e4" providerId="LiveId" clId="{00B24D2D-A160-4BD5-A77E-FDDAC54DDC7B}" dt="2021-05-15T17:53:34.125" v="116" actId="26606"/>
          <pc:sldLayoutMkLst>
            <pc:docMk/>
            <pc:sldMasterMk cId="290062660" sldId="2147483660"/>
            <pc:sldLayoutMk cId="1431932605" sldId="2147483667"/>
          </pc:sldLayoutMkLst>
        </pc:sldLayoutChg>
        <pc:sldLayoutChg chg="add del replId">
          <pc:chgData name="Patrick Hansen" userId="527b0edbe67df1e4" providerId="LiveId" clId="{00B24D2D-A160-4BD5-A77E-FDDAC54DDC7B}" dt="2021-05-15T17:53:34.125" v="116" actId="26606"/>
          <pc:sldLayoutMkLst>
            <pc:docMk/>
            <pc:sldMasterMk cId="290062660" sldId="2147483660"/>
            <pc:sldLayoutMk cId="2920756327" sldId="2147483668"/>
          </pc:sldLayoutMkLst>
        </pc:sldLayoutChg>
        <pc:sldLayoutChg chg="add del replId">
          <pc:chgData name="Patrick Hansen" userId="527b0edbe67df1e4" providerId="LiveId" clId="{00B24D2D-A160-4BD5-A77E-FDDAC54DDC7B}" dt="2021-05-15T17:53:34.125" v="116" actId="26606"/>
          <pc:sldLayoutMkLst>
            <pc:docMk/>
            <pc:sldMasterMk cId="290062660" sldId="2147483660"/>
            <pc:sldLayoutMk cId="3592183787" sldId="2147483669"/>
          </pc:sldLayoutMkLst>
        </pc:sldLayoutChg>
        <pc:sldLayoutChg chg="add del replId">
          <pc:chgData name="Patrick Hansen" userId="527b0edbe67df1e4" providerId="LiveId" clId="{00B24D2D-A160-4BD5-A77E-FDDAC54DDC7B}" dt="2021-05-15T17:53:34.125" v="116" actId="26606"/>
          <pc:sldLayoutMkLst>
            <pc:docMk/>
            <pc:sldMasterMk cId="290062660" sldId="2147483660"/>
            <pc:sldLayoutMk cId="4078822317" sldId="2147483670"/>
          </pc:sldLayoutMkLst>
        </pc:sldLayoutChg>
        <pc:sldLayoutChg chg="add del replId">
          <pc:chgData name="Patrick Hansen" userId="527b0edbe67df1e4" providerId="LiveId" clId="{00B24D2D-A160-4BD5-A77E-FDDAC54DDC7B}" dt="2021-05-15T17:53:34.125" v="116" actId="26606"/>
          <pc:sldLayoutMkLst>
            <pc:docMk/>
            <pc:sldMasterMk cId="290062660" sldId="2147483660"/>
            <pc:sldLayoutMk cId="298574440" sldId="2147483671"/>
          </pc:sldLayoutMkLst>
        </pc:sldLayoutChg>
      </pc:sldMasterChg>
      <pc:sldMasterChg chg="add del addSldLayout delSldLayout">
        <pc:chgData name="Patrick Hansen" userId="527b0edbe67df1e4" providerId="LiveId" clId="{00B24D2D-A160-4BD5-A77E-FDDAC54DDC7B}" dt="2021-05-15T17:53:34.793" v="118" actId="26606"/>
        <pc:sldMasterMkLst>
          <pc:docMk/>
          <pc:sldMasterMk cId="587232245" sldId="2147483673"/>
        </pc:sldMasterMkLst>
        <pc:sldLayoutChg chg="add del">
          <pc:chgData name="Patrick Hansen" userId="527b0edbe67df1e4" providerId="LiveId" clId="{00B24D2D-A160-4BD5-A77E-FDDAC54DDC7B}" dt="2021-05-15T17:53:34.793" v="118" actId="26606"/>
          <pc:sldLayoutMkLst>
            <pc:docMk/>
            <pc:sldMasterMk cId="587232245" sldId="2147483673"/>
            <pc:sldLayoutMk cId="639759472" sldId="2147483662"/>
          </pc:sldLayoutMkLst>
        </pc:sldLayoutChg>
        <pc:sldLayoutChg chg="add del">
          <pc:chgData name="Patrick Hansen" userId="527b0edbe67df1e4" providerId="LiveId" clId="{00B24D2D-A160-4BD5-A77E-FDDAC54DDC7B}" dt="2021-05-15T17:53:34.793" v="118" actId="26606"/>
          <pc:sldLayoutMkLst>
            <pc:docMk/>
            <pc:sldMasterMk cId="587232245" sldId="2147483673"/>
            <pc:sldLayoutMk cId="3402504748" sldId="2147483663"/>
          </pc:sldLayoutMkLst>
        </pc:sldLayoutChg>
        <pc:sldLayoutChg chg="add del">
          <pc:chgData name="Patrick Hansen" userId="527b0edbe67df1e4" providerId="LiveId" clId="{00B24D2D-A160-4BD5-A77E-FDDAC54DDC7B}" dt="2021-05-15T17:53:34.793" v="118" actId="26606"/>
          <pc:sldLayoutMkLst>
            <pc:docMk/>
            <pc:sldMasterMk cId="587232245" sldId="2147483673"/>
            <pc:sldLayoutMk cId="97185841" sldId="2147483664"/>
          </pc:sldLayoutMkLst>
        </pc:sldLayoutChg>
        <pc:sldLayoutChg chg="add del">
          <pc:chgData name="Patrick Hansen" userId="527b0edbe67df1e4" providerId="LiveId" clId="{00B24D2D-A160-4BD5-A77E-FDDAC54DDC7B}" dt="2021-05-15T17:53:34.793" v="118" actId="26606"/>
          <pc:sldLayoutMkLst>
            <pc:docMk/>
            <pc:sldMasterMk cId="587232245" sldId="2147483673"/>
            <pc:sldLayoutMk cId="2277571282" sldId="2147483665"/>
          </pc:sldLayoutMkLst>
        </pc:sldLayoutChg>
        <pc:sldLayoutChg chg="add del">
          <pc:chgData name="Patrick Hansen" userId="527b0edbe67df1e4" providerId="LiveId" clId="{00B24D2D-A160-4BD5-A77E-FDDAC54DDC7B}" dt="2021-05-15T17:53:34.793" v="118" actId="26606"/>
          <pc:sldLayoutMkLst>
            <pc:docMk/>
            <pc:sldMasterMk cId="587232245" sldId="2147483673"/>
            <pc:sldLayoutMk cId="4282140307" sldId="2147483666"/>
          </pc:sldLayoutMkLst>
        </pc:sldLayoutChg>
        <pc:sldLayoutChg chg="add del">
          <pc:chgData name="Patrick Hansen" userId="527b0edbe67df1e4" providerId="LiveId" clId="{00B24D2D-A160-4BD5-A77E-FDDAC54DDC7B}" dt="2021-05-15T17:53:34.793" v="118" actId="26606"/>
          <pc:sldLayoutMkLst>
            <pc:docMk/>
            <pc:sldMasterMk cId="587232245" sldId="2147483673"/>
            <pc:sldLayoutMk cId="2630353045" sldId="2147483667"/>
          </pc:sldLayoutMkLst>
        </pc:sldLayoutChg>
        <pc:sldLayoutChg chg="add del">
          <pc:chgData name="Patrick Hansen" userId="527b0edbe67df1e4" providerId="LiveId" clId="{00B24D2D-A160-4BD5-A77E-FDDAC54DDC7B}" dt="2021-05-15T17:53:34.793" v="118" actId="26606"/>
          <pc:sldLayoutMkLst>
            <pc:docMk/>
            <pc:sldMasterMk cId="587232245" sldId="2147483673"/>
            <pc:sldLayoutMk cId="2181339221" sldId="2147483668"/>
          </pc:sldLayoutMkLst>
        </pc:sldLayoutChg>
        <pc:sldLayoutChg chg="add del">
          <pc:chgData name="Patrick Hansen" userId="527b0edbe67df1e4" providerId="LiveId" clId="{00B24D2D-A160-4BD5-A77E-FDDAC54DDC7B}" dt="2021-05-15T17:53:34.793" v="118" actId="26606"/>
          <pc:sldLayoutMkLst>
            <pc:docMk/>
            <pc:sldMasterMk cId="587232245" sldId="2147483673"/>
            <pc:sldLayoutMk cId="2775378390" sldId="2147483669"/>
          </pc:sldLayoutMkLst>
        </pc:sldLayoutChg>
        <pc:sldLayoutChg chg="add del">
          <pc:chgData name="Patrick Hansen" userId="527b0edbe67df1e4" providerId="LiveId" clId="{00B24D2D-A160-4BD5-A77E-FDDAC54DDC7B}" dt="2021-05-15T17:53:34.793" v="118" actId="26606"/>
          <pc:sldLayoutMkLst>
            <pc:docMk/>
            <pc:sldMasterMk cId="587232245" sldId="2147483673"/>
            <pc:sldLayoutMk cId="1212125842" sldId="2147483670"/>
          </pc:sldLayoutMkLst>
        </pc:sldLayoutChg>
        <pc:sldLayoutChg chg="add del">
          <pc:chgData name="Patrick Hansen" userId="527b0edbe67df1e4" providerId="LiveId" clId="{00B24D2D-A160-4BD5-A77E-FDDAC54DDC7B}" dt="2021-05-15T17:53:34.793" v="118" actId="26606"/>
          <pc:sldLayoutMkLst>
            <pc:docMk/>
            <pc:sldMasterMk cId="587232245" sldId="2147483673"/>
            <pc:sldLayoutMk cId="2633099891" sldId="2147483671"/>
          </pc:sldLayoutMkLst>
        </pc:sldLayoutChg>
        <pc:sldLayoutChg chg="add del">
          <pc:chgData name="Patrick Hansen" userId="527b0edbe67df1e4" providerId="LiveId" clId="{00B24D2D-A160-4BD5-A77E-FDDAC54DDC7B}" dt="2021-05-15T17:53:34.793" v="118" actId="26606"/>
          <pc:sldLayoutMkLst>
            <pc:docMk/>
            <pc:sldMasterMk cId="587232245" sldId="2147483673"/>
            <pc:sldLayoutMk cId="3753117994" sldId="2147483672"/>
          </pc:sldLayoutMkLst>
        </pc:sldLayoutChg>
      </pc:sldMasterChg>
      <pc:sldMasterChg chg="add del addSldLayout delSldLayout">
        <pc:chgData name="Patrick Hansen" userId="527b0edbe67df1e4" providerId="LiveId" clId="{00B24D2D-A160-4BD5-A77E-FDDAC54DDC7B}" dt="2021-05-15T17:53:25.328" v="102" actId="26606"/>
        <pc:sldMasterMkLst>
          <pc:docMk/>
          <pc:sldMasterMk cId="4058980106" sldId="2147483673"/>
        </pc:sldMasterMkLst>
        <pc:sldLayoutChg chg="add del">
          <pc:chgData name="Patrick Hansen" userId="527b0edbe67df1e4" providerId="LiveId" clId="{00B24D2D-A160-4BD5-A77E-FDDAC54DDC7B}" dt="2021-05-15T17:53:25.328" v="102" actId="26606"/>
          <pc:sldLayoutMkLst>
            <pc:docMk/>
            <pc:sldMasterMk cId="4058980106" sldId="2147483673"/>
            <pc:sldLayoutMk cId="2734161991" sldId="2147483662"/>
          </pc:sldLayoutMkLst>
        </pc:sldLayoutChg>
        <pc:sldLayoutChg chg="add del">
          <pc:chgData name="Patrick Hansen" userId="527b0edbe67df1e4" providerId="LiveId" clId="{00B24D2D-A160-4BD5-A77E-FDDAC54DDC7B}" dt="2021-05-15T17:53:25.328" v="102" actId="26606"/>
          <pc:sldLayoutMkLst>
            <pc:docMk/>
            <pc:sldMasterMk cId="4058980106" sldId="2147483673"/>
            <pc:sldLayoutMk cId="64705026" sldId="2147483663"/>
          </pc:sldLayoutMkLst>
        </pc:sldLayoutChg>
        <pc:sldLayoutChg chg="add del">
          <pc:chgData name="Patrick Hansen" userId="527b0edbe67df1e4" providerId="LiveId" clId="{00B24D2D-A160-4BD5-A77E-FDDAC54DDC7B}" dt="2021-05-15T17:53:25.328" v="102" actId="26606"/>
          <pc:sldLayoutMkLst>
            <pc:docMk/>
            <pc:sldMasterMk cId="4058980106" sldId="2147483673"/>
            <pc:sldLayoutMk cId="2963807717" sldId="2147483664"/>
          </pc:sldLayoutMkLst>
        </pc:sldLayoutChg>
        <pc:sldLayoutChg chg="add del">
          <pc:chgData name="Patrick Hansen" userId="527b0edbe67df1e4" providerId="LiveId" clId="{00B24D2D-A160-4BD5-A77E-FDDAC54DDC7B}" dt="2021-05-15T17:53:25.328" v="102" actId="26606"/>
          <pc:sldLayoutMkLst>
            <pc:docMk/>
            <pc:sldMasterMk cId="4058980106" sldId="2147483673"/>
            <pc:sldLayoutMk cId="1868500592" sldId="2147483665"/>
          </pc:sldLayoutMkLst>
        </pc:sldLayoutChg>
        <pc:sldLayoutChg chg="add del">
          <pc:chgData name="Patrick Hansen" userId="527b0edbe67df1e4" providerId="LiveId" clId="{00B24D2D-A160-4BD5-A77E-FDDAC54DDC7B}" dt="2021-05-15T17:53:25.328" v="102" actId="26606"/>
          <pc:sldLayoutMkLst>
            <pc:docMk/>
            <pc:sldMasterMk cId="4058980106" sldId="2147483673"/>
            <pc:sldLayoutMk cId="3867950351" sldId="2147483666"/>
          </pc:sldLayoutMkLst>
        </pc:sldLayoutChg>
        <pc:sldLayoutChg chg="add del">
          <pc:chgData name="Patrick Hansen" userId="527b0edbe67df1e4" providerId="LiveId" clId="{00B24D2D-A160-4BD5-A77E-FDDAC54DDC7B}" dt="2021-05-15T17:53:25.328" v="102" actId="26606"/>
          <pc:sldLayoutMkLst>
            <pc:docMk/>
            <pc:sldMasterMk cId="4058980106" sldId="2147483673"/>
            <pc:sldLayoutMk cId="1694400743" sldId="2147483667"/>
          </pc:sldLayoutMkLst>
        </pc:sldLayoutChg>
        <pc:sldLayoutChg chg="add del">
          <pc:chgData name="Patrick Hansen" userId="527b0edbe67df1e4" providerId="LiveId" clId="{00B24D2D-A160-4BD5-A77E-FDDAC54DDC7B}" dt="2021-05-15T17:53:25.328" v="102" actId="26606"/>
          <pc:sldLayoutMkLst>
            <pc:docMk/>
            <pc:sldMasterMk cId="4058980106" sldId="2147483673"/>
            <pc:sldLayoutMk cId="3188311760" sldId="2147483668"/>
          </pc:sldLayoutMkLst>
        </pc:sldLayoutChg>
        <pc:sldLayoutChg chg="add del">
          <pc:chgData name="Patrick Hansen" userId="527b0edbe67df1e4" providerId="LiveId" clId="{00B24D2D-A160-4BD5-A77E-FDDAC54DDC7B}" dt="2021-05-15T17:53:25.328" v="102" actId="26606"/>
          <pc:sldLayoutMkLst>
            <pc:docMk/>
            <pc:sldMasterMk cId="4058980106" sldId="2147483673"/>
            <pc:sldLayoutMk cId="3570708692" sldId="2147483669"/>
          </pc:sldLayoutMkLst>
        </pc:sldLayoutChg>
        <pc:sldLayoutChg chg="add del">
          <pc:chgData name="Patrick Hansen" userId="527b0edbe67df1e4" providerId="LiveId" clId="{00B24D2D-A160-4BD5-A77E-FDDAC54DDC7B}" dt="2021-05-15T17:53:25.328" v="102" actId="26606"/>
          <pc:sldLayoutMkLst>
            <pc:docMk/>
            <pc:sldMasterMk cId="4058980106" sldId="2147483673"/>
            <pc:sldLayoutMk cId="722867057" sldId="2147483670"/>
          </pc:sldLayoutMkLst>
        </pc:sldLayoutChg>
        <pc:sldLayoutChg chg="add del">
          <pc:chgData name="Patrick Hansen" userId="527b0edbe67df1e4" providerId="LiveId" clId="{00B24D2D-A160-4BD5-A77E-FDDAC54DDC7B}" dt="2021-05-15T17:53:25.328" v="102" actId="26606"/>
          <pc:sldLayoutMkLst>
            <pc:docMk/>
            <pc:sldMasterMk cId="4058980106" sldId="2147483673"/>
            <pc:sldLayoutMk cId="3254741320" sldId="2147483671"/>
          </pc:sldLayoutMkLst>
        </pc:sldLayoutChg>
        <pc:sldLayoutChg chg="add del">
          <pc:chgData name="Patrick Hansen" userId="527b0edbe67df1e4" providerId="LiveId" clId="{00B24D2D-A160-4BD5-A77E-FDDAC54DDC7B}" dt="2021-05-15T17:53:25.328" v="102" actId="26606"/>
          <pc:sldLayoutMkLst>
            <pc:docMk/>
            <pc:sldMasterMk cId="4058980106" sldId="2147483673"/>
            <pc:sldLayoutMk cId="3969203307" sldId="2147483672"/>
          </pc:sldLayoutMkLst>
        </pc:sldLayoutChg>
      </pc:sldMasterChg>
      <pc:sldMasterChg chg="add del addSldLayout delSldLayout">
        <pc:chgData name="Patrick Hansen" userId="527b0edbe67df1e4" providerId="LiveId" clId="{00B24D2D-A160-4BD5-A77E-FDDAC54DDC7B}" dt="2021-05-15T17:53:37.484" v="120" actId="26606"/>
        <pc:sldMasterMkLst>
          <pc:docMk/>
          <pc:sldMasterMk cId="2227289502" sldId="2147483686"/>
        </pc:sldMasterMkLst>
        <pc:sldLayoutChg chg="add del">
          <pc:chgData name="Patrick Hansen" userId="527b0edbe67df1e4" providerId="LiveId" clId="{00B24D2D-A160-4BD5-A77E-FDDAC54DDC7B}" dt="2021-05-15T17:53:37.484" v="120" actId="26606"/>
          <pc:sldLayoutMkLst>
            <pc:docMk/>
            <pc:sldMasterMk cId="2227289502" sldId="2147483686"/>
            <pc:sldLayoutMk cId="2956986592" sldId="2147483675"/>
          </pc:sldLayoutMkLst>
        </pc:sldLayoutChg>
        <pc:sldLayoutChg chg="add del">
          <pc:chgData name="Patrick Hansen" userId="527b0edbe67df1e4" providerId="LiveId" clId="{00B24D2D-A160-4BD5-A77E-FDDAC54DDC7B}" dt="2021-05-15T17:53:37.484" v="120" actId="26606"/>
          <pc:sldLayoutMkLst>
            <pc:docMk/>
            <pc:sldMasterMk cId="2227289502" sldId="2147483686"/>
            <pc:sldLayoutMk cId="1799062118" sldId="2147483676"/>
          </pc:sldLayoutMkLst>
        </pc:sldLayoutChg>
        <pc:sldLayoutChg chg="add del">
          <pc:chgData name="Patrick Hansen" userId="527b0edbe67df1e4" providerId="LiveId" clId="{00B24D2D-A160-4BD5-A77E-FDDAC54DDC7B}" dt="2021-05-15T17:53:37.484" v="120" actId="26606"/>
          <pc:sldLayoutMkLst>
            <pc:docMk/>
            <pc:sldMasterMk cId="2227289502" sldId="2147483686"/>
            <pc:sldLayoutMk cId="3143874465" sldId="2147483677"/>
          </pc:sldLayoutMkLst>
        </pc:sldLayoutChg>
        <pc:sldLayoutChg chg="add del">
          <pc:chgData name="Patrick Hansen" userId="527b0edbe67df1e4" providerId="LiveId" clId="{00B24D2D-A160-4BD5-A77E-FDDAC54DDC7B}" dt="2021-05-15T17:53:37.484" v="120" actId="26606"/>
          <pc:sldLayoutMkLst>
            <pc:docMk/>
            <pc:sldMasterMk cId="2227289502" sldId="2147483686"/>
            <pc:sldLayoutMk cId="2143406926" sldId="2147483678"/>
          </pc:sldLayoutMkLst>
        </pc:sldLayoutChg>
        <pc:sldLayoutChg chg="add del">
          <pc:chgData name="Patrick Hansen" userId="527b0edbe67df1e4" providerId="LiveId" clId="{00B24D2D-A160-4BD5-A77E-FDDAC54DDC7B}" dt="2021-05-15T17:53:37.484" v="120" actId="26606"/>
          <pc:sldLayoutMkLst>
            <pc:docMk/>
            <pc:sldMasterMk cId="2227289502" sldId="2147483686"/>
            <pc:sldLayoutMk cId="549128555" sldId="2147483679"/>
          </pc:sldLayoutMkLst>
        </pc:sldLayoutChg>
        <pc:sldLayoutChg chg="add del">
          <pc:chgData name="Patrick Hansen" userId="527b0edbe67df1e4" providerId="LiveId" clId="{00B24D2D-A160-4BD5-A77E-FDDAC54DDC7B}" dt="2021-05-15T17:53:37.484" v="120" actId="26606"/>
          <pc:sldLayoutMkLst>
            <pc:docMk/>
            <pc:sldMasterMk cId="2227289502" sldId="2147483686"/>
            <pc:sldLayoutMk cId="1244359862" sldId="2147483680"/>
          </pc:sldLayoutMkLst>
        </pc:sldLayoutChg>
        <pc:sldLayoutChg chg="add del">
          <pc:chgData name="Patrick Hansen" userId="527b0edbe67df1e4" providerId="LiveId" clId="{00B24D2D-A160-4BD5-A77E-FDDAC54DDC7B}" dt="2021-05-15T17:53:37.484" v="120" actId="26606"/>
          <pc:sldLayoutMkLst>
            <pc:docMk/>
            <pc:sldMasterMk cId="2227289502" sldId="2147483686"/>
            <pc:sldLayoutMk cId="1790882918" sldId="2147483681"/>
          </pc:sldLayoutMkLst>
        </pc:sldLayoutChg>
        <pc:sldLayoutChg chg="add del">
          <pc:chgData name="Patrick Hansen" userId="527b0edbe67df1e4" providerId="LiveId" clId="{00B24D2D-A160-4BD5-A77E-FDDAC54DDC7B}" dt="2021-05-15T17:53:37.484" v="120" actId="26606"/>
          <pc:sldLayoutMkLst>
            <pc:docMk/>
            <pc:sldMasterMk cId="2227289502" sldId="2147483686"/>
            <pc:sldLayoutMk cId="2242403591" sldId="2147483682"/>
          </pc:sldLayoutMkLst>
        </pc:sldLayoutChg>
        <pc:sldLayoutChg chg="add del">
          <pc:chgData name="Patrick Hansen" userId="527b0edbe67df1e4" providerId="LiveId" clId="{00B24D2D-A160-4BD5-A77E-FDDAC54DDC7B}" dt="2021-05-15T17:53:37.484" v="120" actId="26606"/>
          <pc:sldLayoutMkLst>
            <pc:docMk/>
            <pc:sldMasterMk cId="2227289502" sldId="2147483686"/>
            <pc:sldLayoutMk cId="329309535" sldId="2147483683"/>
          </pc:sldLayoutMkLst>
        </pc:sldLayoutChg>
        <pc:sldLayoutChg chg="add del">
          <pc:chgData name="Patrick Hansen" userId="527b0edbe67df1e4" providerId="LiveId" clId="{00B24D2D-A160-4BD5-A77E-FDDAC54DDC7B}" dt="2021-05-15T17:53:37.484" v="120" actId="26606"/>
          <pc:sldLayoutMkLst>
            <pc:docMk/>
            <pc:sldMasterMk cId="2227289502" sldId="2147483686"/>
            <pc:sldLayoutMk cId="2218401275" sldId="2147483684"/>
          </pc:sldLayoutMkLst>
        </pc:sldLayoutChg>
        <pc:sldLayoutChg chg="add del">
          <pc:chgData name="Patrick Hansen" userId="527b0edbe67df1e4" providerId="LiveId" clId="{00B24D2D-A160-4BD5-A77E-FDDAC54DDC7B}" dt="2021-05-15T17:53:37.484" v="120" actId="26606"/>
          <pc:sldLayoutMkLst>
            <pc:docMk/>
            <pc:sldMasterMk cId="2227289502" sldId="2147483686"/>
            <pc:sldLayoutMk cId="1901994146" sldId="2147483685"/>
          </pc:sldLayoutMkLst>
        </pc:sldLayoutChg>
      </pc:sldMasterChg>
      <pc:sldMasterChg chg="add del addSldLayout delSldLayout">
        <pc:chgData name="Patrick Hansen" userId="527b0edbe67df1e4" providerId="LiveId" clId="{00B24D2D-A160-4BD5-A77E-FDDAC54DDC7B}" dt="2021-05-15T17:53:26.821" v="104" actId="26606"/>
        <pc:sldMasterMkLst>
          <pc:docMk/>
          <pc:sldMasterMk cId="2733025680" sldId="2147483686"/>
        </pc:sldMasterMkLst>
        <pc:sldLayoutChg chg="add del">
          <pc:chgData name="Patrick Hansen" userId="527b0edbe67df1e4" providerId="LiveId" clId="{00B24D2D-A160-4BD5-A77E-FDDAC54DDC7B}" dt="2021-05-15T17:53:26.821" v="104" actId="26606"/>
          <pc:sldLayoutMkLst>
            <pc:docMk/>
            <pc:sldMasterMk cId="2733025680" sldId="2147483686"/>
            <pc:sldLayoutMk cId="3224633119" sldId="2147483675"/>
          </pc:sldLayoutMkLst>
        </pc:sldLayoutChg>
        <pc:sldLayoutChg chg="add del">
          <pc:chgData name="Patrick Hansen" userId="527b0edbe67df1e4" providerId="LiveId" clId="{00B24D2D-A160-4BD5-A77E-FDDAC54DDC7B}" dt="2021-05-15T17:53:26.821" v="104" actId="26606"/>
          <pc:sldLayoutMkLst>
            <pc:docMk/>
            <pc:sldMasterMk cId="2733025680" sldId="2147483686"/>
            <pc:sldLayoutMk cId="4029376742" sldId="2147483676"/>
          </pc:sldLayoutMkLst>
        </pc:sldLayoutChg>
        <pc:sldLayoutChg chg="add del">
          <pc:chgData name="Patrick Hansen" userId="527b0edbe67df1e4" providerId="LiveId" clId="{00B24D2D-A160-4BD5-A77E-FDDAC54DDC7B}" dt="2021-05-15T17:53:26.821" v="104" actId="26606"/>
          <pc:sldLayoutMkLst>
            <pc:docMk/>
            <pc:sldMasterMk cId="2733025680" sldId="2147483686"/>
            <pc:sldLayoutMk cId="3673543359" sldId="2147483677"/>
          </pc:sldLayoutMkLst>
        </pc:sldLayoutChg>
        <pc:sldLayoutChg chg="add del">
          <pc:chgData name="Patrick Hansen" userId="527b0edbe67df1e4" providerId="LiveId" clId="{00B24D2D-A160-4BD5-A77E-FDDAC54DDC7B}" dt="2021-05-15T17:53:26.821" v="104" actId="26606"/>
          <pc:sldLayoutMkLst>
            <pc:docMk/>
            <pc:sldMasterMk cId="2733025680" sldId="2147483686"/>
            <pc:sldLayoutMk cId="1503881744" sldId="2147483678"/>
          </pc:sldLayoutMkLst>
        </pc:sldLayoutChg>
        <pc:sldLayoutChg chg="add del">
          <pc:chgData name="Patrick Hansen" userId="527b0edbe67df1e4" providerId="LiveId" clId="{00B24D2D-A160-4BD5-A77E-FDDAC54DDC7B}" dt="2021-05-15T17:53:26.821" v="104" actId="26606"/>
          <pc:sldLayoutMkLst>
            <pc:docMk/>
            <pc:sldMasterMk cId="2733025680" sldId="2147483686"/>
            <pc:sldLayoutMk cId="2546944339" sldId="2147483679"/>
          </pc:sldLayoutMkLst>
        </pc:sldLayoutChg>
        <pc:sldLayoutChg chg="add del">
          <pc:chgData name="Patrick Hansen" userId="527b0edbe67df1e4" providerId="LiveId" clId="{00B24D2D-A160-4BD5-A77E-FDDAC54DDC7B}" dt="2021-05-15T17:53:26.821" v="104" actId="26606"/>
          <pc:sldLayoutMkLst>
            <pc:docMk/>
            <pc:sldMasterMk cId="2733025680" sldId="2147483686"/>
            <pc:sldLayoutMk cId="1171757105" sldId="2147483680"/>
          </pc:sldLayoutMkLst>
        </pc:sldLayoutChg>
        <pc:sldLayoutChg chg="add del">
          <pc:chgData name="Patrick Hansen" userId="527b0edbe67df1e4" providerId="LiveId" clId="{00B24D2D-A160-4BD5-A77E-FDDAC54DDC7B}" dt="2021-05-15T17:53:26.821" v="104" actId="26606"/>
          <pc:sldLayoutMkLst>
            <pc:docMk/>
            <pc:sldMasterMk cId="2733025680" sldId="2147483686"/>
            <pc:sldLayoutMk cId="2474103947" sldId="2147483681"/>
          </pc:sldLayoutMkLst>
        </pc:sldLayoutChg>
        <pc:sldLayoutChg chg="add del">
          <pc:chgData name="Patrick Hansen" userId="527b0edbe67df1e4" providerId="LiveId" clId="{00B24D2D-A160-4BD5-A77E-FDDAC54DDC7B}" dt="2021-05-15T17:53:26.821" v="104" actId="26606"/>
          <pc:sldLayoutMkLst>
            <pc:docMk/>
            <pc:sldMasterMk cId="2733025680" sldId="2147483686"/>
            <pc:sldLayoutMk cId="2821722619" sldId="2147483682"/>
          </pc:sldLayoutMkLst>
        </pc:sldLayoutChg>
        <pc:sldLayoutChg chg="add del">
          <pc:chgData name="Patrick Hansen" userId="527b0edbe67df1e4" providerId="LiveId" clId="{00B24D2D-A160-4BD5-A77E-FDDAC54DDC7B}" dt="2021-05-15T17:53:26.821" v="104" actId="26606"/>
          <pc:sldLayoutMkLst>
            <pc:docMk/>
            <pc:sldMasterMk cId="2733025680" sldId="2147483686"/>
            <pc:sldLayoutMk cId="1557812186" sldId="2147483683"/>
          </pc:sldLayoutMkLst>
        </pc:sldLayoutChg>
        <pc:sldLayoutChg chg="add del">
          <pc:chgData name="Patrick Hansen" userId="527b0edbe67df1e4" providerId="LiveId" clId="{00B24D2D-A160-4BD5-A77E-FDDAC54DDC7B}" dt="2021-05-15T17:53:26.821" v="104" actId="26606"/>
          <pc:sldLayoutMkLst>
            <pc:docMk/>
            <pc:sldMasterMk cId="2733025680" sldId="2147483686"/>
            <pc:sldLayoutMk cId="574330574" sldId="2147483684"/>
          </pc:sldLayoutMkLst>
        </pc:sldLayoutChg>
        <pc:sldLayoutChg chg="add del">
          <pc:chgData name="Patrick Hansen" userId="527b0edbe67df1e4" providerId="LiveId" clId="{00B24D2D-A160-4BD5-A77E-FDDAC54DDC7B}" dt="2021-05-15T17:53:26.821" v="104" actId="26606"/>
          <pc:sldLayoutMkLst>
            <pc:docMk/>
            <pc:sldMasterMk cId="2733025680" sldId="2147483686"/>
            <pc:sldLayoutMk cId="639477539" sldId="2147483685"/>
          </pc:sldLayoutMkLst>
        </pc:sldLayoutChg>
      </pc:sldMasterChg>
      <pc:sldMasterChg chg="add addSldLayout">
        <pc:chgData name="Patrick Hansen" userId="527b0edbe67df1e4" providerId="LiveId" clId="{00B24D2D-A160-4BD5-A77E-FDDAC54DDC7B}" dt="2021-05-15T17:53:37.518" v="121" actId="26606"/>
        <pc:sldMasterMkLst>
          <pc:docMk/>
          <pc:sldMasterMk cId="2239797673" sldId="2147483699"/>
        </pc:sldMasterMkLst>
        <pc:sldLayoutChg chg="add">
          <pc:chgData name="Patrick Hansen" userId="527b0edbe67df1e4" providerId="LiveId" clId="{00B24D2D-A160-4BD5-A77E-FDDAC54DDC7B}" dt="2021-05-15T17:53:37.518" v="121" actId="26606"/>
          <pc:sldLayoutMkLst>
            <pc:docMk/>
            <pc:sldMasterMk cId="2239797673" sldId="2147483699"/>
            <pc:sldLayoutMk cId="2540368350" sldId="2147483688"/>
          </pc:sldLayoutMkLst>
        </pc:sldLayoutChg>
        <pc:sldLayoutChg chg="add">
          <pc:chgData name="Patrick Hansen" userId="527b0edbe67df1e4" providerId="LiveId" clId="{00B24D2D-A160-4BD5-A77E-FDDAC54DDC7B}" dt="2021-05-15T17:53:37.518" v="121" actId="26606"/>
          <pc:sldLayoutMkLst>
            <pc:docMk/>
            <pc:sldMasterMk cId="2239797673" sldId="2147483699"/>
            <pc:sldLayoutMk cId="1386610760" sldId="2147483689"/>
          </pc:sldLayoutMkLst>
        </pc:sldLayoutChg>
        <pc:sldLayoutChg chg="add">
          <pc:chgData name="Patrick Hansen" userId="527b0edbe67df1e4" providerId="LiveId" clId="{00B24D2D-A160-4BD5-A77E-FDDAC54DDC7B}" dt="2021-05-15T17:53:37.518" v="121" actId="26606"/>
          <pc:sldLayoutMkLst>
            <pc:docMk/>
            <pc:sldMasterMk cId="2239797673" sldId="2147483699"/>
            <pc:sldLayoutMk cId="1334433245" sldId="2147483690"/>
          </pc:sldLayoutMkLst>
        </pc:sldLayoutChg>
        <pc:sldLayoutChg chg="add">
          <pc:chgData name="Patrick Hansen" userId="527b0edbe67df1e4" providerId="LiveId" clId="{00B24D2D-A160-4BD5-A77E-FDDAC54DDC7B}" dt="2021-05-15T17:53:37.518" v="121" actId="26606"/>
          <pc:sldLayoutMkLst>
            <pc:docMk/>
            <pc:sldMasterMk cId="2239797673" sldId="2147483699"/>
            <pc:sldLayoutMk cId="1519653372" sldId="2147483691"/>
          </pc:sldLayoutMkLst>
        </pc:sldLayoutChg>
        <pc:sldLayoutChg chg="add">
          <pc:chgData name="Patrick Hansen" userId="527b0edbe67df1e4" providerId="LiveId" clId="{00B24D2D-A160-4BD5-A77E-FDDAC54DDC7B}" dt="2021-05-15T17:53:37.518" v="121" actId="26606"/>
          <pc:sldLayoutMkLst>
            <pc:docMk/>
            <pc:sldMasterMk cId="2239797673" sldId="2147483699"/>
            <pc:sldLayoutMk cId="3605646727" sldId="2147483692"/>
          </pc:sldLayoutMkLst>
        </pc:sldLayoutChg>
        <pc:sldLayoutChg chg="add">
          <pc:chgData name="Patrick Hansen" userId="527b0edbe67df1e4" providerId="LiveId" clId="{00B24D2D-A160-4BD5-A77E-FDDAC54DDC7B}" dt="2021-05-15T17:53:37.518" v="121" actId="26606"/>
          <pc:sldLayoutMkLst>
            <pc:docMk/>
            <pc:sldMasterMk cId="2239797673" sldId="2147483699"/>
            <pc:sldLayoutMk cId="4042711542" sldId="2147483693"/>
          </pc:sldLayoutMkLst>
        </pc:sldLayoutChg>
        <pc:sldLayoutChg chg="add">
          <pc:chgData name="Patrick Hansen" userId="527b0edbe67df1e4" providerId="LiveId" clId="{00B24D2D-A160-4BD5-A77E-FDDAC54DDC7B}" dt="2021-05-15T17:53:37.518" v="121" actId="26606"/>
          <pc:sldLayoutMkLst>
            <pc:docMk/>
            <pc:sldMasterMk cId="2239797673" sldId="2147483699"/>
            <pc:sldLayoutMk cId="4050580937" sldId="2147483694"/>
          </pc:sldLayoutMkLst>
        </pc:sldLayoutChg>
        <pc:sldLayoutChg chg="add">
          <pc:chgData name="Patrick Hansen" userId="527b0edbe67df1e4" providerId="LiveId" clId="{00B24D2D-A160-4BD5-A77E-FDDAC54DDC7B}" dt="2021-05-15T17:53:37.518" v="121" actId="26606"/>
          <pc:sldLayoutMkLst>
            <pc:docMk/>
            <pc:sldMasterMk cId="2239797673" sldId="2147483699"/>
            <pc:sldLayoutMk cId="1490590252" sldId="2147483695"/>
          </pc:sldLayoutMkLst>
        </pc:sldLayoutChg>
        <pc:sldLayoutChg chg="add">
          <pc:chgData name="Patrick Hansen" userId="527b0edbe67df1e4" providerId="LiveId" clId="{00B24D2D-A160-4BD5-A77E-FDDAC54DDC7B}" dt="2021-05-15T17:53:37.518" v="121" actId="26606"/>
          <pc:sldLayoutMkLst>
            <pc:docMk/>
            <pc:sldMasterMk cId="2239797673" sldId="2147483699"/>
            <pc:sldLayoutMk cId="1808419072" sldId="2147483696"/>
          </pc:sldLayoutMkLst>
        </pc:sldLayoutChg>
        <pc:sldLayoutChg chg="add">
          <pc:chgData name="Patrick Hansen" userId="527b0edbe67df1e4" providerId="LiveId" clId="{00B24D2D-A160-4BD5-A77E-FDDAC54DDC7B}" dt="2021-05-15T17:53:37.518" v="121" actId="26606"/>
          <pc:sldLayoutMkLst>
            <pc:docMk/>
            <pc:sldMasterMk cId="2239797673" sldId="2147483699"/>
            <pc:sldLayoutMk cId="1328587142" sldId="2147483697"/>
          </pc:sldLayoutMkLst>
        </pc:sldLayoutChg>
        <pc:sldLayoutChg chg="add">
          <pc:chgData name="Patrick Hansen" userId="527b0edbe67df1e4" providerId="LiveId" clId="{00B24D2D-A160-4BD5-A77E-FDDAC54DDC7B}" dt="2021-05-15T17:53:37.518" v="121" actId="26606"/>
          <pc:sldLayoutMkLst>
            <pc:docMk/>
            <pc:sldMasterMk cId="2239797673" sldId="2147483699"/>
            <pc:sldLayoutMk cId="59989986" sldId="2147483698"/>
          </pc:sldLayoutMkLst>
        </pc:sldLayoutChg>
      </pc:sldMasterChg>
      <pc:sldMasterChg chg="add del addSldLayout delSldLayout">
        <pc:chgData name="Patrick Hansen" userId="527b0edbe67df1e4" providerId="LiveId" clId="{00B24D2D-A160-4BD5-A77E-FDDAC54DDC7B}" dt="2021-05-15T17:53:28.342" v="106" actId="26606"/>
        <pc:sldMasterMkLst>
          <pc:docMk/>
          <pc:sldMasterMk cId="2709199128" sldId="2147483699"/>
        </pc:sldMasterMkLst>
        <pc:sldLayoutChg chg="add del">
          <pc:chgData name="Patrick Hansen" userId="527b0edbe67df1e4" providerId="LiveId" clId="{00B24D2D-A160-4BD5-A77E-FDDAC54DDC7B}" dt="2021-05-15T17:53:28.342" v="106" actId="26606"/>
          <pc:sldLayoutMkLst>
            <pc:docMk/>
            <pc:sldMasterMk cId="2709199128" sldId="2147483699"/>
            <pc:sldLayoutMk cId="1744178056" sldId="2147483688"/>
          </pc:sldLayoutMkLst>
        </pc:sldLayoutChg>
        <pc:sldLayoutChg chg="add del">
          <pc:chgData name="Patrick Hansen" userId="527b0edbe67df1e4" providerId="LiveId" clId="{00B24D2D-A160-4BD5-A77E-FDDAC54DDC7B}" dt="2021-05-15T17:53:28.342" v="106" actId="26606"/>
          <pc:sldLayoutMkLst>
            <pc:docMk/>
            <pc:sldMasterMk cId="2709199128" sldId="2147483699"/>
            <pc:sldLayoutMk cId="3508271814" sldId="2147483689"/>
          </pc:sldLayoutMkLst>
        </pc:sldLayoutChg>
        <pc:sldLayoutChg chg="add del">
          <pc:chgData name="Patrick Hansen" userId="527b0edbe67df1e4" providerId="LiveId" clId="{00B24D2D-A160-4BD5-A77E-FDDAC54DDC7B}" dt="2021-05-15T17:53:28.342" v="106" actId="26606"/>
          <pc:sldLayoutMkLst>
            <pc:docMk/>
            <pc:sldMasterMk cId="2709199128" sldId="2147483699"/>
            <pc:sldLayoutMk cId="1484193939" sldId="2147483690"/>
          </pc:sldLayoutMkLst>
        </pc:sldLayoutChg>
        <pc:sldLayoutChg chg="add del">
          <pc:chgData name="Patrick Hansen" userId="527b0edbe67df1e4" providerId="LiveId" clId="{00B24D2D-A160-4BD5-A77E-FDDAC54DDC7B}" dt="2021-05-15T17:53:28.342" v="106" actId="26606"/>
          <pc:sldLayoutMkLst>
            <pc:docMk/>
            <pc:sldMasterMk cId="2709199128" sldId="2147483699"/>
            <pc:sldLayoutMk cId="160046435" sldId="2147483691"/>
          </pc:sldLayoutMkLst>
        </pc:sldLayoutChg>
        <pc:sldLayoutChg chg="add del">
          <pc:chgData name="Patrick Hansen" userId="527b0edbe67df1e4" providerId="LiveId" clId="{00B24D2D-A160-4BD5-A77E-FDDAC54DDC7B}" dt="2021-05-15T17:53:28.342" v="106" actId="26606"/>
          <pc:sldLayoutMkLst>
            <pc:docMk/>
            <pc:sldMasterMk cId="2709199128" sldId="2147483699"/>
            <pc:sldLayoutMk cId="469752404" sldId="2147483692"/>
          </pc:sldLayoutMkLst>
        </pc:sldLayoutChg>
        <pc:sldLayoutChg chg="add del">
          <pc:chgData name="Patrick Hansen" userId="527b0edbe67df1e4" providerId="LiveId" clId="{00B24D2D-A160-4BD5-A77E-FDDAC54DDC7B}" dt="2021-05-15T17:53:28.342" v="106" actId="26606"/>
          <pc:sldLayoutMkLst>
            <pc:docMk/>
            <pc:sldMasterMk cId="2709199128" sldId="2147483699"/>
            <pc:sldLayoutMk cId="881655603" sldId="2147483693"/>
          </pc:sldLayoutMkLst>
        </pc:sldLayoutChg>
        <pc:sldLayoutChg chg="add del">
          <pc:chgData name="Patrick Hansen" userId="527b0edbe67df1e4" providerId="LiveId" clId="{00B24D2D-A160-4BD5-A77E-FDDAC54DDC7B}" dt="2021-05-15T17:53:28.342" v="106" actId="26606"/>
          <pc:sldLayoutMkLst>
            <pc:docMk/>
            <pc:sldMasterMk cId="2709199128" sldId="2147483699"/>
            <pc:sldLayoutMk cId="816522400" sldId="2147483694"/>
          </pc:sldLayoutMkLst>
        </pc:sldLayoutChg>
        <pc:sldLayoutChg chg="add del">
          <pc:chgData name="Patrick Hansen" userId="527b0edbe67df1e4" providerId="LiveId" clId="{00B24D2D-A160-4BD5-A77E-FDDAC54DDC7B}" dt="2021-05-15T17:53:28.342" v="106" actId="26606"/>
          <pc:sldLayoutMkLst>
            <pc:docMk/>
            <pc:sldMasterMk cId="2709199128" sldId="2147483699"/>
            <pc:sldLayoutMk cId="800470270" sldId="2147483695"/>
          </pc:sldLayoutMkLst>
        </pc:sldLayoutChg>
        <pc:sldLayoutChg chg="add del">
          <pc:chgData name="Patrick Hansen" userId="527b0edbe67df1e4" providerId="LiveId" clId="{00B24D2D-A160-4BD5-A77E-FDDAC54DDC7B}" dt="2021-05-15T17:53:28.342" v="106" actId="26606"/>
          <pc:sldLayoutMkLst>
            <pc:docMk/>
            <pc:sldMasterMk cId="2709199128" sldId="2147483699"/>
            <pc:sldLayoutMk cId="464680643" sldId="2147483696"/>
          </pc:sldLayoutMkLst>
        </pc:sldLayoutChg>
        <pc:sldLayoutChg chg="add del">
          <pc:chgData name="Patrick Hansen" userId="527b0edbe67df1e4" providerId="LiveId" clId="{00B24D2D-A160-4BD5-A77E-FDDAC54DDC7B}" dt="2021-05-15T17:53:28.342" v="106" actId="26606"/>
          <pc:sldLayoutMkLst>
            <pc:docMk/>
            <pc:sldMasterMk cId="2709199128" sldId="2147483699"/>
            <pc:sldLayoutMk cId="579587708" sldId="2147483697"/>
          </pc:sldLayoutMkLst>
        </pc:sldLayoutChg>
        <pc:sldLayoutChg chg="add del">
          <pc:chgData name="Patrick Hansen" userId="527b0edbe67df1e4" providerId="LiveId" clId="{00B24D2D-A160-4BD5-A77E-FDDAC54DDC7B}" dt="2021-05-15T17:53:28.342" v="106" actId="26606"/>
          <pc:sldLayoutMkLst>
            <pc:docMk/>
            <pc:sldMasterMk cId="2709199128" sldId="2147483699"/>
            <pc:sldLayoutMk cId="3720497500" sldId="2147483698"/>
          </pc:sldLayoutMkLst>
        </pc:sldLayoutChg>
      </pc:sldMasterChg>
      <pc:sldMasterChg chg="add del addSldLayout delSldLayout">
        <pc:chgData name="Patrick Hansen" userId="527b0edbe67df1e4" providerId="LiveId" clId="{00B24D2D-A160-4BD5-A77E-FDDAC54DDC7B}" dt="2021-05-15T17:53:29.608" v="108" actId="26606"/>
        <pc:sldMasterMkLst>
          <pc:docMk/>
          <pc:sldMasterMk cId="498732352" sldId="2147483712"/>
        </pc:sldMasterMkLst>
        <pc:sldLayoutChg chg="add del">
          <pc:chgData name="Patrick Hansen" userId="527b0edbe67df1e4" providerId="LiveId" clId="{00B24D2D-A160-4BD5-A77E-FDDAC54DDC7B}" dt="2021-05-15T17:53:29.608" v="108" actId="26606"/>
          <pc:sldLayoutMkLst>
            <pc:docMk/>
            <pc:sldMasterMk cId="498732352" sldId="2147483712"/>
            <pc:sldLayoutMk cId="642198878" sldId="2147483701"/>
          </pc:sldLayoutMkLst>
        </pc:sldLayoutChg>
        <pc:sldLayoutChg chg="add del">
          <pc:chgData name="Patrick Hansen" userId="527b0edbe67df1e4" providerId="LiveId" clId="{00B24D2D-A160-4BD5-A77E-FDDAC54DDC7B}" dt="2021-05-15T17:53:29.608" v="108" actId="26606"/>
          <pc:sldLayoutMkLst>
            <pc:docMk/>
            <pc:sldMasterMk cId="498732352" sldId="2147483712"/>
            <pc:sldLayoutMk cId="2716518928" sldId="2147483702"/>
          </pc:sldLayoutMkLst>
        </pc:sldLayoutChg>
        <pc:sldLayoutChg chg="add del">
          <pc:chgData name="Patrick Hansen" userId="527b0edbe67df1e4" providerId="LiveId" clId="{00B24D2D-A160-4BD5-A77E-FDDAC54DDC7B}" dt="2021-05-15T17:53:29.608" v="108" actId="26606"/>
          <pc:sldLayoutMkLst>
            <pc:docMk/>
            <pc:sldMasterMk cId="498732352" sldId="2147483712"/>
            <pc:sldLayoutMk cId="3686568064" sldId="2147483703"/>
          </pc:sldLayoutMkLst>
        </pc:sldLayoutChg>
        <pc:sldLayoutChg chg="add del">
          <pc:chgData name="Patrick Hansen" userId="527b0edbe67df1e4" providerId="LiveId" clId="{00B24D2D-A160-4BD5-A77E-FDDAC54DDC7B}" dt="2021-05-15T17:53:29.608" v="108" actId="26606"/>
          <pc:sldLayoutMkLst>
            <pc:docMk/>
            <pc:sldMasterMk cId="498732352" sldId="2147483712"/>
            <pc:sldLayoutMk cId="3339399622" sldId="2147483704"/>
          </pc:sldLayoutMkLst>
        </pc:sldLayoutChg>
        <pc:sldLayoutChg chg="add del">
          <pc:chgData name="Patrick Hansen" userId="527b0edbe67df1e4" providerId="LiveId" clId="{00B24D2D-A160-4BD5-A77E-FDDAC54DDC7B}" dt="2021-05-15T17:53:29.608" v="108" actId="26606"/>
          <pc:sldLayoutMkLst>
            <pc:docMk/>
            <pc:sldMasterMk cId="498732352" sldId="2147483712"/>
            <pc:sldLayoutMk cId="4186056700" sldId="2147483705"/>
          </pc:sldLayoutMkLst>
        </pc:sldLayoutChg>
        <pc:sldLayoutChg chg="add del">
          <pc:chgData name="Patrick Hansen" userId="527b0edbe67df1e4" providerId="LiveId" clId="{00B24D2D-A160-4BD5-A77E-FDDAC54DDC7B}" dt="2021-05-15T17:53:29.608" v="108" actId="26606"/>
          <pc:sldLayoutMkLst>
            <pc:docMk/>
            <pc:sldMasterMk cId="498732352" sldId="2147483712"/>
            <pc:sldLayoutMk cId="3246484085" sldId="2147483706"/>
          </pc:sldLayoutMkLst>
        </pc:sldLayoutChg>
        <pc:sldLayoutChg chg="add del">
          <pc:chgData name="Patrick Hansen" userId="527b0edbe67df1e4" providerId="LiveId" clId="{00B24D2D-A160-4BD5-A77E-FDDAC54DDC7B}" dt="2021-05-15T17:53:29.608" v="108" actId="26606"/>
          <pc:sldLayoutMkLst>
            <pc:docMk/>
            <pc:sldMasterMk cId="498732352" sldId="2147483712"/>
            <pc:sldLayoutMk cId="3633586749" sldId="2147483707"/>
          </pc:sldLayoutMkLst>
        </pc:sldLayoutChg>
        <pc:sldLayoutChg chg="add del">
          <pc:chgData name="Patrick Hansen" userId="527b0edbe67df1e4" providerId="LiveId" clId="{00B24D2D-A160-4BD5-A77E-FDDAC54DDC7B}" dt="2021-05-15T17:53:29.608" v="108" actId="26606"/>
          <pc:sldLayoutMkLst>
            <pc:docMk/>
            <pc:sldMasterMk cId="498732352" sldId="2147483712"/>
            <pc:sldLayoutMk cId="4152820154" sldId="2147483708"/>
          </pc:sldLayoutMkLst>
        </pc:sldLayoutChg>
        <pc:sldLayoutChg chg="add del">
          <pc:chgData name="Patrick Hansen" userId="527b0edbe67df1e4" providerId="LiveId" clId="{00B24D2D-A160-4BD5-A77E-FDDAC54DDC7B}" dt="2021-05-15T17:53:29.608" v="108" actId="26606"/>
          <pc:sldLayoutMkLst>
            <pc:docMk/>
            <pc:sldMasterMk cId="498732352" sldId="2147483712"/>
            <pc:sldLayoutMk cId="1219669001" sldId="2147483709"/>
          </pc:sldLayoutMkLst>
        </pc:sldLayoutChg>
        <pc:sldLayoutChg chg="add del">
          <pc:chgData name="Patrick Hansen" userId="527b0edbe67df1e4" providerId="LiveId" clId="{00B24D2D-A160-4BD5-A77E-FDDAC54DDC7B}" dt="2021-05-15T17:53:29.608" v="108" actId="26606"/>
          <pc:sldLayoutMkLst>
            <pc:docMk/>
            <pc:sldMasterMk cId="498732352" sldId="2147483712"/>
            <pc:sldLayoutMk cId="3624580717" sldId="2147483710"/>
          </pc:sldLayoutMkLst>
        </pc:sldLayoutChg>
        <pc:sldLayoutChg chg="add del">
          <pc:chgData name="Patrick Hansen" userId="527b0edbe67df1e4" providerId="LiveId" clId="{00B24D2D-A160-4BD5-A77E-FDDAC54DDC7B}" dt="2021-05-15T17:53:29.608" v="108" actId="26606"/>
          <pc:sldLayoutMkLst>
            <pc:docMk/>
            <pc:sldMasterMk cId="498732352" sldId="2147483712"/>
            <pc:sldLayoutMk cId="4263495004" sldId="2147483711"/>
          </pc:sldLayoutMkLst>
        </pc:sldLayoutChg>
      </pc:sldMasterChg>
      <pc:sldMasterChg chg="add del addSldLayout delSldLayout">
        <pc:chgData name="Patrick Hansen" userId="527b0edbe67df1e4" providerId="LiveId" clId="{00B24D2D-A160-4BD5-A77E-FDDAC54DDC7B}" dt="2021-05-15T17:53:31.342" v="110" actId="26606"/>
        <pc:sldMasterMkLst>
          <pc:docMk/>
          <pc:sldMasterMk cId="3101554500" sldId="2147483725"/>
        </pc:sldMasterMkLst>
        <pc:sldLayoutChg chg="add del">
          <pc:chgData name="Patrick Hansen" userId="527b0edbe67df1e4" providerId="LiveId" clId="{00B24D2D-A160-4BD5-A77E-FDDAC54DDC7B}" dt="2021-05-15T17:53:31.342" v="110" actId="26606"/>
          <pc:sldLayoutMkLst>
            <pc:docMk/>
            <pc:sldMasterMk cId="3101554500" sldId="2147483725"/>
            <pc:sldLayoutMk cId="2053419384" sldId="2147483714"/>
          </pc:sldLayoutMkLst>
        </pc:sldLayoutChg>
        <pc:sldLayoutChg chg="add del">
          <pc:chgData name="Patrick Hansen" userId="527b0edbe67df1e4" providerId="LiveId" clId="{00B24D2D-A160-4BD5-A77E-FDDAC54DDC7B}" dt="2021-05-15T17:53:31.342" v="110" actId="26606"/>
          <pc:sldLayoutMkLst>
            <pc:docMk/>
            <pc:sldMasterMk cId="3101554500" sldId="2147483725"/>
            <pc:sldLayoutMk cId="1412159630" sldId="2147483715"/>
          </pc:sldLayoutMkLst>
        </pc:sldLayoutChg>
        <pc:sldLayoutChg chg="add del">
          <pc:chgData name="Patrick Hansen" userId="527b0edbe67df1e4" providerId="LiveId" clId="{00B24D2D-A160-4BD5-A77E-FDDAC54DDC7B}" dt="2021-05-15T17:53:31.342" v="110" actId="26606"/>
          <pc:sldLayoutMkLst>
            <pc:docMk/>
            <pc:sldMasterMk cId="3101554500" sldId="2147483725"/>
            <pc:sldLayoutMk cId="3534663595" sldId="2147483716"/>
          </pc:sldLayoutMkLst>
        </pc:sldLayoutChg>
        <pc:sldLayoutChg chg="add del">
          <pc:chgData name="Patrick Hansen" userId="527b0edbe67df1e4" providerId="LiveId" clId="{00B24D2D-A160-4BD5-A77E-FDDAC54DDC7B}" dt="2021-05-15T17:53:31.342" v="110" actId="26606"/>
          <pc:sldLayoutMkLst>
            <pc:docMk/>
            <pc:sldMasterMk cId="3101554500" sldId="2147483725"/>
            <pc:sldLayoutMk cId="1260910306" sldId="2147483717"/>
          </pc:sldLayoutMkLst>
        </pc:sldLayoutChg>
        <pc:sldLayoutChg chg="add del">
          <pc:chgData name="Patrick Hansen" userId="527b0edbe67df1e4" providerId="LiveId" clId="{00B24D2D-A160-4BD5-A77E-FDDAC54DDC7B}" dt="2021-05-15T17:53:31.342" v="110" actId="26606"/>
          <pc:sldLayoutMkLst>
            <pc:docMk/>
            <pc:sldMasterMk cId="3101554500" sldId="2147483725"/>
            <pc:sldLayoutMk cId="54976454" sldId="2147483718"/>
          </pc:sldLayoutMkLst>
        </pc:sldLayoutChg>
        <pc:sldLayoutChg chg="add del">
          <pc:chgData name="Patrick Hansen" userId="527b0edbe67df1e4" providerId="LiveId" clId="{00B24D2D-A160-4BD5-A77E-FDDAC54DDC7B}" dt="2021-05-15T17:53:31.342" v="110" actId="26606"/>
          <pc:sldLayoutMkLst>
            <pc:docMk/>
            <pc:sldMasterMk cId="3101554500" sldId="2147483725"/>
            <pc:sldLayoutMk cId="3250722634" sldId="2147483719"/>
          </pc:sldLayoutMkLst>
        </pc:sldLayoutChg>
        <pc:sldLayoutChg chg="add del">
          <pc:chgData name="Patrick Hansen" userId="527b0edbe67df1e4" providerId="LiveId" clId="{00B24D2D-A160-4BD5-A77E-FDDAC54DDC7B}" dt="2021-05-15T17:53:31.342" v="110" actId="26606"/>
          <pc:sldLayoutMkLst>
            <pc:docMk/>
            <pc:sldMasterMk cId="3101554500" sldId="2147483725"/>
            <pc:sldLayoutMk cId="355219135" sldId="2147483720"/>
          </pc:sldLayoutMkLst>
        </pc:sldLayoutChg>
        <pc:sldLayoutChg chg="add del">
          <pc:chgData name="Patrick Hansen" userId="527b0edbe67df1e4" providerId="LiveId" clId="{00B24D2D-A160-4BD5-A77E-FDDAC54DDC7B}" dt="2021-05-15T17:53:31.342" v="110" actId="26606"/>
          <pc:sldLayoutMkLst>
            <pc:docMk/>
            <pc:sldMasterMk cId="3101554500" sldId="2147483725"/>
            <pc:sldLayoutMk cId="3475648869" sldId="2147483721"/>
          </pc:sldLayoutMkLst>
        </pc:sldLayoutChg>
        <pc:sldLayoutChg chg="add del">
          <pc:chgData name="Patrick Hansen" userId="527b0edbe67df1e4" providerId="LiveId" clId="{00B24D2D-A160-4BD5-A77E-FDDAC54DDC7B}" dt="2021-05-15T17:53:31.342" v="110" actId="26606"/>
          <pc:sldLayoutMkLst>
            <pc:docMk/>
            <pc:sldMasterMk cId="3101554500" sldId="2147483725"/>
            <pc:sldLayoutMk cId="322333010" sldId="2147483722"/>
          </pc:sldLayoutMkLst>
        </pc:sldLayoutChg>
        <pc:sldLayoutChg chg="add del">
          <pc:chgData name="Patrick Hansen" userId="527b0edbe67df1e4" providerId="LiveId" clId="{00B24D2D-A160-4BD5-A77E-FDDAC54DDC7B}" dt="2021-05-15T17:53:31.342" v="110" actId="26606"/>
          <pc:sldLayoutMkLst>
            <pc:docMk/>
            <pc:sldMasterMk cId="3101554500" sldId="2147483725"/>
            <pc:sldLayoutMk cId="534171575" sldId="2147483723"/>
          </pc:sldLayoutMkLst>
        </pc:sldLayoutChg>
        <pc:sldLayoutChg chg="add del">
          <pc:chgData name="Patrick Hansen" userId="527b0edbe67df1e4" providerId="LiveId" clId="{00B24D2D-A160-4BD5-A77E-FDDAC54DDC7B}" dt="2021-05-15T17:53:31.342" v="110" actId="26606"/>
          <pc:sldLayoutMkLst>
            <pc:docMk/>
            <pc:sldMasterMk cId="3101554500" sldId="2147483725"/>
            <pc:sldLayoutMk cId="3076101442" sldId="2147483724"/>
          </pc:sldLayoutMkLst>
        </pc:sldLayoutChg>
      </pc:sldMasterChg>
      <pc:sldMasterChg chg="add del addSldLayout delSldLayout">
        <pc:chgData name="Patrick Hansen" userId="527b0edbe67df1e4" providerId="LiveId" clId="{00B24D2D-A160-4BD5-A77E-FDDAC54DDC7B}" dt="2021-05-15T17:53:32.183" v="112" actId="26606"/>
        <pc:sldMasterMkLst>
          <pc:docMk/>
          <pc:sldMasterMk cId="438371809" sldId="2147483738"/>
        </pc:sldMasterMkLst>
        <pc:sldLayoutChg chg="add del">
          <pc:chgData name="Patrick Hansen" userId="527b0edbe67df1e4" providerId="LiveId" clId="{00B24D2D-A160-4BD5-A77E-FDDAC54DDC7B}" dt="2021-05-15T17:53:32.183" v="112" actId="26606"/>
          <pc:sldLayoutMkLst>
            <pc:docMk/>
            <pc:sldMasterMk cId="438371809" sldId="2147483738"/>
            <pc:sldLayoutMk cId="3224694474" sldId="2147483727"/>
          </pc:sldLayoutMkLst>
        </pc:sldLayoutChg>
        <pc:sldLayoutChg chg="add del">
          <pc:chgData name="Patrick Hansen" userId="527b0edbe67df1e4" providerId="LiveId" clId="{00B24D2D-A160-4BD5-A77E-FDDAC54DDC7B}" dt="2021-05-15T17:53:32.183" v="112" actId="26606"/>
          <pc:sldLayoutMkLst>
            <pc:docMk/>
            <pc:sldMasterMk cId="438371809" sldId="2147483738"/>
            <pc:sldLayoutMk cId="168887292" sldId="2147483728"/>
          </pc:sldLayoutMkLst>
        </pc:sldLayoutChg>
        <pc:sldLayoutChg chg="add del">
          <pc:chgData name="Patrick Hansen" userId="527b0edbe67df1e4" providerId="LiveId" clId="{00B24D2D-A160-4BD5-A77E-FDDAC54DDC7B}" dt="2021-05-15T17:53:32.183" v="112" actId="26606"/>
          <pc:sldLayoutMkLst>
            <pc:docMk/>
            <pc:sldMasterMk cId="438371809" sldId="2147483738"/>
            <pc:sldLayoutMk cId="253523847" sldId="2147483729"/>
          </pc:sldLayoutMkLst>
        </pc:sldLayoutChg>
        <pc:sldLayoutChg chg="add del">
          <pc:chgData name="Patrick Hansen" userId="527b0edbe67df1e4" providerId="LiveId" clId="{00B24D2D-A160-4BD5-A77E-FDDAC54DDC7B}" dt="2021-05-15T17:53:32.183" v="112" actId="26606"/>
          <pc:sldLayoutMkLst>
            <pc:docMk/>
            <pc:sldMasterMk cId="438371809" sldId="2147483738"/>
            <pc:sldLayoutMk cId="1333458727" sldId="2147483730"/>
          </pc:sldLayoutMkLst>
        </pc:sldLayoutChg>
        <pc:sldLayoutChg chg="add del">
          <pc:chgData name="Patrick Hansen" userId="527b0edbe67df1e4" providerId="LiveId" clId="{00B24D2D-A160-4BD5-A77E-FDDAC54DDC7B}" dt="2021-05-15T17:53:32.183" v="112" actId="26606"/>
          <pc:sldLayoutMkLst>
            <pc:docMk/>
            <pc:sldMasterMk cId="438371809" sldId="2147483738"/>
            <pc:sldLayoutMk cId="1577606115" sldId="2147483731"/>
          </pc:sldLayoutMkLst>
        </pc:sldLayoutChg>
        <pc:sldLayoutChg chg="add del">
          <pc:chgData name="Patrick Hansen" userId="527b0edbe67df1e4" providerId="LiveId" clId="{00B24D2D-A160-4BD5-A77E-FDDAC54DDC7B}" dt="2021-05-15T17:53:32.183" v="112" actId="26606"/>
          <pc:sldLayoutMkLst>
            <pc:docMk/>
            <pc:sldMasterMk cId="438371809" sldId="2147483738"/>
            <pc:sldLayoutMk cId="17933567" sldId="2147483732"/>
          </pc:sldLayoutMkLst>
        </pc:sldLayoutChg>
        <pc:sldLayoutChg chg="add del">
          <pc:chgData name="Patrick Hansen" userId="527b0edbe67df1e4" providerId="LiveId" clId="{00B24D2D-A160-4BD5-A77E-FDDAC54DDC7B}" dt="2021-05-15T17:53:32.183" v="112" actId="26606"/>
          <pc:sldLayoutMkLst>
            <pc:docMk/>
            <pc:sldMasterMk cId="438371809" sldId="2147483738"/>
            <pc:sldLayoutMk cId="3484729112" sldId="2147483733"/>
          </pc:sldLayoutMkLst>
        </pc:sldLayoutChg>
        <pc:sldLayoutChg chg="add del">
          <pc:chgData name="Patrick Hansen" userId="527b0edbe67df1e4" providerId="LiveId" clId="{00B24D2D-A160-4BD5-A77E-FDDAC54DDC7B}" dt="2021-05-15T17:53:32.183" v="112" actId="26606"/>
          <pc:sldLayoutMkLst>
            <pc:docMk/>
            <pc:sldMasterMk cId="438371809" sldId="2147483738"/>
            <pc:sldLayoutMk cId="3805107091" sldId="2147483734"/>
          </pc:sldLayoutMkLst>
        </pc:sldLayoutChg>
        <pc:sldLayoutChg chg="add del">
          <pc:chgData name="Patrick Hansen" userId="527b0edbe67df1e4" providerId="LiveId" clId="{00B24D2D-A160-4BD5-A77E-FDDAC54DDC7B}" dt="2021-05-15T17:53:32.183" v="112" actId="26606"/>
          <pc:sldLayoutMkLst>
            <pc:docMk/>
            <pc:sldMasterMk cId="438371809" sldId="2147483738"/>
            <pc:sldLayoutMk cId="3351885868" sldId="2147483735"/>
          </pc:sldLayoutMkLst>
        </pc:sldLayoutChg>
        <pc:sldLayoutChg chg="add del">
          <pc:chgData name="Patrick Hansen" userId="527b0edbe67df1e4" providerId="LiveId" clId="{00B24D2D-A160-4BD5-A77E-FDDAC54DDC7B}" dt="2021-05-15T17:53:32.183" v="112" actId="26606"/>
          <pc:sldLayoutMkLst>
            <pc:docMk/>
            <pc:sldMasterMk cId="438371809" sldId="2147483738"/>
            <pc:sldLayoutMk cId="3758021982" sldId="2147483736"/>
          </pc:sldLayoutMkLst>
        </pc:sldLayoutChg>
        <pc:sldLayoutChg chg="add del">
          <pc:chgData name="Patrick Hansen" userId="527b0edbe67df1e4" providerId="LiveId" clId="{00B24D2D-A160-4BD5-A77E-FDDAC54DDC7B}" dt="2021-05-15T17:53:32.183" v="112" actId="26606"/>
          <pc:sldLayoutMkLst>
            <pc:docMk/>
            <pc:sldMasterMk cId="438371809" sldId="2147483738"/>
            <pc:sldLayoutMk cId="3478582364" sldId="214748373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429C8-72C8-47E9-A69E-E0CFD2B80104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da-DK"/>
        </a:p>
      </dgm:t>
    </dgm:pt>
    <dgm:pt modelId="{AA79F25F-3C92-497F-B578-41C9B3519FCB}">
      <dgm:prSet/>
      <dgm:spPr/>
      <dgm:t>
        <a:bodyPr/>
        <a:lstStyle/>
        <a:p>
          <a:r>
            <a:rPr lang="da-DK" dirty="0" err="1"/>
            <a:t>Dependency</a:t>
          </a:r>
          <a:r>
            <a:rPr lang="da-DK" dirty="0"/>
            <a:t> Inversion</a:t>
          </a:r>
        </a:p>
      </dgm:t>
    </dgm:pt>
    <dgm:pt modelId="{ED856184-9DA4-4FF8-AE35-CCEA686917FE}" type="parTrans" cxnId="{5CC5D7B2-E8C9-4914-9AB0-03BC568FB0F6}">
      <dgm:prSet/>
      <dgm:spPr/>
      <dgm:t>
        <a:bodyPr/>
        <a:lstStyle/>
        <a:p>
          <a:endParaRPr lang="da-DK"/>
        </a:p>
      </dgm:t>
    </dgm:pt>
    <dgm:pt modelId="{B83C5DBC-D26A-4221-9FC8-DDCC0938DC3C}" type="sibTrans" cxnId="{5CC5D7B2-E8C9-4914-9AB0-03BC568FB0F6}">
      <dgm:prSet/>
      <dgm:spPr/>
      <dgm:t>
        <a:bodyPr/>
        <a:lstStyle/>
        <a:p>
          <a:endParaRPr lang="da-DK"/>
        </a:p>
      </dgm:t>
    </dgm:pt>
    <dgm:pt modelId="{A8F203A7-F40F-4F23-BCFA-54A39E2EDC1C}">
      <dgm:prSet/>
      <dgm:spPr/>
      <dgm:t>
        <a:bodyPr/>
        <a:lstStyle/>
        <a:p>
          <a:r>
            <a:rPr lang="da-DK"/>
            <a:t>Dependency Injection baserede modeller</a:t>
          </a:r>
          <a:endParaRPr lang="da-DK" dirty="0"/>
        </a:p>
      </dgm:t>
    </dgm:pt>
    <dgm:pt modelId="{0F46C699-F2EC-49B0-9FED-FE706B6AD32A}" type="parTrans" cxnId="{93135E6D-86CB-45C5-A682-99E0B888E792}">
      <dgm:prSet/>
      <dgm:spPr/>
      <dgm:t>
        <a:bodyPr/>
        <a:lstStyle/>
        <a:p>
          <a:endParaRPr lang="da-DK"/>
        </a:p>
      </dgm:t>
    </dgm:pt>
    <dgm:pt modelId="{E1C8CD3E-36D0-4EDA-8765-01AC8EB19108}" type="sibTrans" cxnId="{93135E6D-86CB-45C5-A682-99E0B888E792}">
      <dgm:prSet/>
      <dgm:spPr/>
      <dgm:t>
        <a:bodyPr/>
        <a:lstStyle/>
        <a:p>
          <a:endParaRPr lang="da-DK"/>
        </a:p>
      </dgm:t>
    </dgm:pt>
    <dgm:pt modelId="{2B3E40C3-293F-444E-B027-E8015D6CC54E}">
      <dgm:prSet/>
      <dgm:spPr/>
      <dgm:t>
        <a:bodyPr/>
        <a:lstStyle/>
        <a:p>
          <a:r>
            <a:rPr lang="da-DK"/>
            <a:t>Whiteboard</a:t>
          </a:r>
          <a:endParaRPr lang="da-DK" dirty="0"/>
        </a:p>
      </dgm:t>
    </dgm:pt>
    <dgm:pt modelId="{554A3637-87C0-45E9-A6CF-9E5B9ECCCEBA}" type="parTrans" cxnId="{FF25E950-EC84-4C40-9441-0D492D6517A3}">
      <dgm:prSet/>
      <dgm:spPr/>
      <dgm:t>
        <a:bodyPr/>
        <a:lstStyle/>
        <a:p>
          <a:endParaRPr lang="da-DK"/>
        </a:p>
      </dgm:t>
    </dgm:pt>
    <dgm:pt modelId="{BCFE5326-A97E-4F63-81F6-1AFA0BB5F0C1}" type="sibTrans" cxnId="{FF25E950-EC84-4C40-9441-0D492D6517A3}">
      <dgm:prSet/>
      <dgm:spPr/>
      <dgm:t>
        <a:bodyPr/>
        <a:lstStyle/>
        <a:p>
          <a:endParaRPr lang="da-DK"/>
        </a:p>
      </dgm:t>
    </dgm:pt>
    <dgm:pt modelId="{A159AD3E-D22D-465C-AFE1-88E5253043C9}">
      <dgm:prSet/>
      <dgm:spPr/>
      <dgm:t>
        <a:bodyPr/>
        <a:lstStyle/>
        <a:p>
          <a:r>
            <a:rPr lang="da-DK"/>
            <a:t>Registrering</a:t>
          </a:r>
        </a:p>
      </dgm:t>
    </dgm:pt>
    <dgm:pt modelId="{E50A54EA-5259-495C-A1FF-A98AA7A8B06B}" type="parTrans" cxnId="{D97F0BA9-208B-4368-873B-B0088C35F2AA}">
      <dgm:prSet/>
      <dgm:spPr/>
      <dgm:t>
        <a:bodyPr/>
        <a:lstStyle/>
        <a:p>
          <a:endParaRPr lang="da-DK"/>
        </a:p>
      </dgm:t>
    </dgm:pt>
    <dgm:pt modelId="{FE1495E0-1B72-4AEE-BD64-F4C2CF861240}" type="sibTrans" cxnId="{D97F0BA9-208B-4368-873B-B0088C35F2AA}">
      <dgm:prSet/>
      <dgm:spPr/>
      <dgm:t>
        <a:bodyPr/>
        <a:lstStyle/>
        <a:p>
          <a:endParaRPr lang="da-DK"/>
        </a:p>
      </dgm:t>
    </dgm:pt>
    <dgm:pt modelId="{80A529CB-3CC9-4772-9455-AF233016C47A}">
      <dgm:prSet/>
      <dgm:spPr/>
      <dgm:t>
        <a:bodyPr/>
        <a:lstStyle/>
        <a:p>
          <a:r>
            <a:rPr lang="da-DK"/>
            <a:t>Forespørgsel</a:t>
          </a:r>
        </a:p>
      </dgm:t>
    </dgm:pt>
    <dgm:pt modelId="{9DC83695-1B41-42B0-973E-AC9EFF0CDD27}" type="parTrans" cxnId="{747A449E-AA80-40A4-95DC-FBD99CE28FAE}">
      <dgm:prSet/>
      <dgm:spPr/>
      <dgm:t>
        <a:bodyPr/>
        <a:lstStyle/>
        <a:p>
          <a:endParaRPr lang="da-DK"/>
        </a:p>
      </dgm:t>
    </dgm:pt>
    <dgm:pt modelId="{24323FA4-9A00-4506-BB10-45112D6E0A97}" type="sibTrans" cxnId="{747A449E-AA80-40A4-95DC-FBD99CE28FAE}">
      <dgm:prSet/>
      <dgm:spPr/>
      <dgm:t>
        <a:bodyPr/>
        <a:lstStyle/>
        <a:p>
          <a:endParaRPr lang="da-DK"/>
        </a:p>
      </dgm:t>
    </dgm:pt>
    <dgm:pt modelId="{A740A65D-C6C8-43C3-9F2A-D4CBE9B8BAB2}">
      <dgm:prSet/>
      <dgm:spPr/>
      <dgm:t>
        <a:bodyPr/>
        <a:lstStyle/>
        <a:p>
          <a:r>
            <a:rPr lang="da-DK" dirty="0"/>
            <a:t>Et par komponent frameworks</a:t>
          </a:r>
        </a:p>
      </dgm:t>
    </dgm:pt>
    <dgm:pt modelId="{F2ABC4C0-2492-40D6-876C-77B7362E6C87}" type="parTrans" cxnId="{FA7BD613-6E3A-4D1A-9A14-CED8110A7710}">
      <dgm:prSet/>
      <dgm:spPr/>
      <dgm:t>
        <a:bodyPr/>
        <a:lstStyle/>
        <a:p>
          <a:endParaRPr lang="da-DK"/>
        </a:p>
      </dgm:t>
    </dgm:pt>
    <dgm:pt modelId="{F028FCF8-E32D-4876-B5C1-21430272E577}" type="sibTrans" cxnId="{FA7BD613-6E3A-4D1A-9A14-CED8110A7710}">
      <dgm:prSet/>
      <dgm:spPr/>
      <dgm:t>
        <a:bodyPr/>
        <a:lstStyle/>
        <a:p>
          <a:endParaRPr lang="da-DK"/>
        </a:p>
      </dgm:t>
    </dgm:pt>
    <dgm:pt modelId="{F00B95D5-93F2-4C90-9AF9-F17252888076}">
      <dgm:prSet/>
      <dgm:spPr/>
      <dgm:t>
        <a:bodyPr/>
        <a:lstStyle/>
        <a:p>
          <a:r>
            <a:rPr lang="da-DK"/>
            <a:t>OSGi</a:t>
          </a:r>
        </a:p>
      </dgm:t>
    </dgm:pt>
    <dgm:pt modelId="{2945F877-547A-47BE-A688-0943525E2F5F}" type="parTrans" cxnId="{5D341BE7-25D9-424B-8155-718CD8488171}">
      <dgm:prSet/>
      <dgm:spPr/>
      <dgm:t>
        <a:bodyPr/>
        <a:lstStyle/>
        <a:p>
          <a:endParaRPr lang="da-DK"/>
        </a:p>
      </dgm:t>
    </dgm:pt>
    <dgm:pt modelId="{726B1FB7-A092-4F78-9D03-6B4C5A566957}" type="sibTrans" cxnId="{5D341BE7-25D9-424B-8155-718CD8488171}">
      <dgm:prSet/>
      <dgm:spPr/>
      <dgm:t>
        <a:bodyPr/>
        <a:lstStyle/>
        <a:p>
          <a:endParaRPr lang="da-DK"/>
        </a:p>
      </dgm:t>
    </dgm:pt>
    <dgm:pt modelId="{0557ACFF-DF79-47CF-96DA-4D2200B2EE2E}">
      <dgm:prSet/>
      <dgm:spPr/>
      <dgm:t>
        <a:bodyPr/>
        <a:lstStyle/>
        <a:p>
          <a:r>
            <a:rPr lang="da-DK" dirty="0"/>
            <a:t>Spring</a:t>
          </a:r>
        </a:p>
      </dgm:t>
    </dgm:pt>
    <dgm:pt modelId="{9CE80F9A-6E2B-421E-AA7C-41FD91D23210}" type="parTrans" cxnId="{71F961DD-9617-4591-80E4-70A5C4EECB64}">
      <dgm:prSet/>
      <dgm:spPr/>
      <dgm:t>
        <a:bodyPr/>
        <a:lstStyle/>
        <a:p>
          <a:endParaRPr lang="da-DK"/>
        </a:p>
      </dgm:t>
    </dgm:pt>
    <dgm:pt modelId="{F1E88CC8-5186-4548-AF28-3FC20A179B3E}" type="sibTrans" cxnId="{71F961DD-9617-4591-80E4-70A5C4EECB64}">
      <dgm:prSet/>
      <dgm:spPr/>
      <dgm:t>
        <a:bodyPr/>
        <a:lstStyle/>
        <a:p>
          <a:endParaRPr lang="da-DK"/>
        </a:p>
      </dgm:t>
    </dgm:pt>
    <dgm:pt modelId="{49C7519E-A5A2-49D3-88EC-EE0C35AD81AF}">
      <dgm:prSet/>
      <dgm:spPr/>
      <dgm:t>
        <a:bodyPr/>
        <a:lstStyle/>
        <a:p>
          <a:r>
            <a:rPr lang="da-DK" dirty="0" err="1"/>
            <a:t>NetBeans</a:t>
          </a:r>
          <a:endParaRPr lang="da-DK" dirty="0"/>
        </a:p>
      </dgm:t>
    </dgm:pt>
    <dgm:pt modelId="{3682CCBD-260E-43DB-A098-1286867AB71B}" type="parTrans" cxnId="{E1665528-49C5-4182-98F3-EA39865C7988}">
      <dgm:prSet/>
      <dgm:spPr/>
      <dgm:t>
        <a:bodyPr/>
        <a:lstStyle/>
        <a:p>
          <a:endParaRPr lang="da-DK"/>
        </a:p>
      </dgm:t>
    </dgm:pt>
    <dgm:pt modelId="{1D032950-80E7-4344-8E44-C45361382622}" type="sibTrans" cxnId="{E1665528-49C5-4182-98F3-EA39865C7988}">
      <dgm:prSet/>
      <dgm:spPr/>
      <dgm:t>
        <a:bodyPr/>
        <a:lstStyle/>
        <a:p>
          <a:endParaRPr lang="da-DK"/>
        </a:p>
      </dgm:t>
    </dgm:pt>
    <dgm:pt modelId="{C712DC93-E905-4E8A-B023-16E72609E8F1}">
      <dgm:prSet/>
      <dgm:spPr/>
      <dgm:t>
        <a:bodyPr/>
        <a:lstStyle/>
        <a:p>
          <a:r>
            <a:rPr lang="da-DK" dirty="0"/>
            <a:t>Inversion of Control</a:t>
          </a:r>
        </a:p>
      </dgm:t>
    </dgm:pt>
    <dgm:pt modelId="{B5B6AAE0-744C-40FA-B603-38E6F6628A07}" type="parTrans" cxnId="{5DB06D94-8369-4178-8190-0AA9E45F8E2E}">
      <dgm:prSet/>
      <dgm:spPr/>
      <dgm:t>
        <a:bodyPr/>
        <a:lstStyle/>
        <a:p>
          <a:endParaRPr lang="da-DK"/>
        </a:p>
      </dgm:t>
    </dgm:pt>
    <dgm:pt modelId="{438BD433-C5D7-40A2-8D29-B6E04DBD6166}" type="sibTrans" cxnId="{5DB06D94-8369-4178-8190-0AA9E45F8E2E}">
      <dgm:prSet/>
      <dgm:spPr/>
      <dgm:t>
        <a:bodyPr/>
        <a:lstStyle/>
        <a:p>
          <a:endParaRPr lang="da-DK"/>
        </a:p>
      </dgm:t>
    </dgm:pt>
    <dgm:pt modelId="{C42E03CE-1C5E-4EBE-A4E2-3D52DD18CFED}" type="pres">
      <dgm:prSet presAssocID="{729429C8-72C8-47E9-A69E-E0CFD2B80104}" presName="linear" presStyleCnt="0">
        <dgm:presLayoutVars>
          <dgm:animLvl val="lvl"/>
          <dgm:resizeHandles val="exact"/>
        </dgm:presLayoutVars>
      </dgm:prSet>
      <dgm:spPr/>
    </dgm:pt>
    <dgm:pt modelId="{8154695D-AFD9-4E23-A65E-F2CC1298E16B}" type="pres">
      <dgm:prSet presAssocID="{A8F203A7-F40F-4F23-BCFA-54A39E2EDC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F03E39-6820-47E8-892B-7999F1A523D2}" type="pres">
      <dgm:prSet presAssocID="{A8F203A7-F40F-4F23-BCFA-54A39E2EDC1C}" presName="childText" presStyleLbl="revTx" presStyleIdx="0" presStyleCnt="3">
        <dgm:presLayoutVars>
          <dgm:bulletEnabled val="1"/>
        </dgm:presLayoutVars>
      </dgm:prSet>
      <dgm:spPr/>
    </dgm:pt>
    <dgm:pt modelId="{8CCABE8F-E306-4326-A915-56D5B60FA25E}" type="pres">
      <dgm:prSet presAssocID="{2B3E40C3-293F-444E-B027-E8015D6CC5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152844-B0B2-46F5-8783-5D54C067F1D8}" type="pres">
      <dgm:prSet presAssocID="{2B3E40C3-293F-444E-B027-E8015D6CC54E}" presName="childText" presStyleLbl="revTx" presStyleIdx="1" presStyleCnt="3">
        <dgm:presLayoutVars>
          <dgm:bulletEnabled val="1"/>
        </dgm:presLayoutVars>
      </dgm:prSet>
      <dgm:spPr/>
    </dgm:pt>
    <dgm:pt modelId="{A2A489B8-C5B9-40E1-86A6-77716E6C33A3}" type="pres">
      <dgm:prSet presAssocID="{A740A65D-C6C8-43C3-9F2A-D4CBE9B8BAB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3D4C9C-277D-458D-8D7A-39FCBC4E795F}" type="pres">
      <dgm:prSet presAssocID="{A740A65D-C6C8-43C3-9F2A-D4CBE9B8BAB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A7BD613-6E3A-4D1A-9A14-CED8110A7710}" srcId="{729429C8-72C8-47E9-A69E-E0CFD2B80104}" destId="{A740A65D-C6C8-43C3-9F2A-D4CBE9B8BAB2}" srcOrd="2" destOrd="0" parTransId="{F2ABC4C0-2492-40D6-876C-77B7362E6C87}" sibTransId="{F028FCF8-E32D-4876-B5C1-21430272E577}"/>
    <dgm:cxn modelId="{24E52821-A5DF-4957-B090-74A8005A9B39}" type="presOf" srcId="{49C7519E-A5A2-49D3-88EC-EE0C35AD81AF}" destId="{AF3D4C9C-277D-458D-8D7A-39FCBC4E795F}" srcOrd="0" destOrd="2" presId="urn:microsoft.com/office/officeart/2005/8/layout/vList2"/>
    <dgm:cxn modelId="{7F3B4A27-AEFB-4029-B1C3-5E19D9A591A7}" type="presOf" srcId="{A159AD3E-D22D-465C-AFE1-88E5253043C9}" destId="{2E152844-B0B2-46F5-8783-5D54C067F1D8}" srcOrd="0" destOrd="0" presId="urn:microsoft.com/office/officeart/2005/8/layout/vList2"/>
    <dgm:cxn modelId="{E1665528-49C5-4182-98F3-EA39865C7988}" srcId="{A740A65D-C6C8-43C3-9F2A-D4CBE9B8BAB2}" destId="{49C7519E-A5A2-49D3-88EC-EE0C35AD81AF}" srcOrd="2" destOrd="0" parTransId="{3682CCBD-260E-43DB-A098-1286867AB71B}" sibTransId="{1D032950-80E7-4344-8E44-C45361382622}"/>
    <dgm:cxn modelId="{3171995F-7C3C-4E41-902F-4D56C0E1D5B4}" type="presOf" srcId="{A8F203A7-F40F-4F23-BCFA-54A39E2EDC1C}" destId="{8154695D-AFD9-4E23-A65E-F2CC1298E16B}" srcOrd="0" destOrd="0" presId="urn:microsoft.com/office/officeart/2005/8/layout/vList2"/>
    <dgm:cxn modelId="{4FD4D142-5CD8-4211-A97E-ACB5D428E75A}" type="presOf" srcId="{2B3E40C3-293F-444E-B027-E8015D6CC54E}" destId="{8CCABE8F-E306-4326-A915-56D5B60FA25E}" srcOrd="0" destOrd="0" presId="urn:microsoft.com/office/officeart/2005/8/layout/vList2"/>
    <dgm:cxn modelId="{DBB35D63-2ACF-489D-AE0B-68A8C49655C6}" type="presOf" srcId="{F00B95D5-93F2-4C90-9AF9-F17252888076}" destId="{AF3D4C9C-277D-458D-8D7A-39FCBC4E795F}" srcOrd="0" destOrd="0" presId="urn:microsoft.com/office/officeart/2005/8/layout/vList2"/>
    <dgm:cxn modelId="{619ACF49-2CCE-4247-9DA5-2C51D8FAC724}" type="presOf" srcId="{0557ACFF-DF79-47CF-96DA-4D2200B2EE2E}" destId="{AF3D4C9C-277D-458D-8D7A-39FCBC4E795F}" srcOrd="0" destOrd="1" presId="urn:microsoft.com/office/officeart/2005/8/layout/vList2"/>
    <dgm:cxn modelId="{93135E6D-86CB-45C5-A682-99E0B888E792}" srcId="{729429C8-72C8-47E9-A69E-E0CFD2B80104}" destId="{A8F203A7-F40F-4F23-BCFA-54A39E2EDC1C}" srcOrd="0" destOrd="0" parTransId="{0F46C699-F2EC-49B0-9FED-FE706B6AD32A}" sibTransId="{E1C8CD3E-36D0-4EDA-8765-01AC8EB19108}"/>
    <dgm:cxn modelId="{FF25E950-EC84-4C40-9441-0D492D6517A3}" srcId="{729429C8-72C8-47E9-A69E-E0CFD2B80104}" destId="{2B3E40C3-293F-444E-B027-E8015D6CC54E}" srcOrd="1" destOrd="0" parTransId="{554A3637-87C0-45E9-A6CF-9E5B9ECCCEBA}" sibTransId="{BCFE5326-A97E-4F63-81F6-1AFA0BB5F0C1}"/>
    <dgm:cxn modelId="{9BE6088C-08A1-4F31-B2A0-1A052B071C5B}" type="presOf" srcId="{C712DC93-E905-4E8A-B023-16E72609E8F1}" destId="{04F03E39-6820-47E8-892B-7999F1A523D2}" srcOrd="0" destOrd="0" presId="urn:microsoft.com/office/officeart/2005/8/layout/vList2"/>
    <dgm:cxn modelId="{5DB06D94-8369-4178-8190-0AA9E45F8E2E}" srcId="{A8F203A7-F40F-4F23-BCFA-54A39E2EDC1C}" destId="{C712DC93-E905-4E8A-B023-16E72609E8F1}" srcOrd="0" destOrd="0" parTransId="{B5B6AAE0-744C-40FA-B603-38E6F6628A07}" sibTransId="{438BD433-C5D7-40A2-8D29-B6E04DBD6166}"/>
    <dgm:cxn modelId="{DF00E39C-4A33-46B6-8BD0-419695DCC3DA}" type="presOf" srcId="{729429C8-72C8-47E9-A69E-E0CFD2B80104}" destId="{C42E03CE-1C5E-4EBE-A4E2-3D52DD18CFED}" srcOrd="0" destOrd="0" presId="urn:microsoft.com/office/officeart/2005/8/layout/vList2"/>
    <dgm:cxn modelId="{747A449E-AA80-40A4-95DC-FBD99CE28FAE}" srcId="{2B3E40C3-293F-444E-B027-E8015D6CC54E}" destId="{80A529CB-3CC9-4772-9455-AF233016C47A}" srcOrd="1" destOrd="0" parTransId="{9DC83695-1B41-42B0-973E-AC9EFF0CDD27}" sibTransId="{24323FA4-9A00-4506-BB10-45112D6E0A97}"/>
    <dgm:cxn modelId="{D97F0BA9-208B-4368-873B-B0088C35F2AA}" srcId="{2B3E40C3-293F-444E-B027-E8015D6CC54E}" destId="{A159AD3E-D22D-465C-AFE1-88E5253043C9}" srcOrd="0" destOrd="0" parTransId="{E50A54EA-5259-495C-A1FF-A98AA7A8B06B}" sibTransId="{FE1495E0-1B72-4AEE-BD64-F4C2CF861240}"/>
    <dgm:cxn modelId="{968F14AD-C663-4FD2-BD52-FCC92C365C22}" type="presOf" srcId="{AA79F25F-3C92-497F-B578-41C9B3519FCB}" destId="{04F03E39-6820-47E8-892B-7999F1A523D2}" srcOrd="0" destOrd="1" presId="urn:microsoft.com/office/officeart/2005/8/layout/vList2"/>
    <dgm:cxn modelId="{5CC5D7B2-E8C9-4914-9AB0-03BC568FB0F6}" srcId="{A8F203A7-F40F-4F23-BCFA-54A39E2EDC1C}" destId="{AA79F25F-3C92-497F-B578-41C9B3519FCB}" srcOrd="1" destOrd="0" parTransId="{ED856184-9DA4-4FF8-AE35-CCEA686917FE}" sibTransId="{B83C5DBC-D26A-4221-9FC8-DDCC0938DC3C}"/>
    <dgm:cxn modelId="{732711B5-77C2-47B6-A748-ED6F9B3A285B}" type="presOf" srcId="{A740A65D-C6C8-43C3-9F2A-D4CBE9B8BAB2}" destId="{A2A489B8-C5B9-40E1-86A6-77716E6C33A3}" srcOrd="0" destOrd="0" presId="urn:microsoft.com/office/officeart/2005/8/layout/vList2"/>
    <dgm:cxn modelId="{399C1BCA-5A58-4188-A41F-27DEF091049D}" type="presOf" srcId="{80A529CB-3CC9-4772-9455-AF233016C47A}" destId="{2E152844-B0B2-46F5-8783-5D54C067F1D8}" srcOrd="0" destOrd="1" presId="urn:microsoft.com/office/officeart/2005/8/layout/vList2"/>
    <dgm:cxn modelId="{71F961DD-9617-4591-80E4-70A5C4EECB64}" srcId="{A740A65D-C6C8-43C3-9F2A-D4CBE9B8BAB2}" destId="{0557ACFF-DF79-47CF-96DA-4D2200B2EE2E}" srcOrd="1" destOrd="0" parTransId="{9CE80F9A-6E2B-421E-AA7C-41FD91D23210}" sibTransId="{F1E88CC8-5186-4548-AF28-3FC20A179B3E}"/>
    <dgm:cxn modelId="{5D341BE7-25D9-424B-8155-718CD8488171}" srcId="{A740A65D-C6C8-43C3-9F2A-D4CBE9B8BAB2}" destId="{F00B95D5-93F2-4C90-9AF9-F17252888076}" srcOrd="0" destOrd="0" parTransId="{2945F877-547A-47BE-A688-0943525E2F5F}" sibTransId="{726B1FB7-A092-4F78-9D03-6B4C5A566957}"/>
    <dgm:cxn modelId="{6C4B5D4B-4830-4A52-B789-43EF6CBC38DC}" type="presParOf" srcId="{C42E03CE-1C5E-4EBE-A4E2-3D52DD18CFED}" destId="{8154695D-AFD9-4E23-A65E-F2CC1298E16B}" srcOrd="0" destOrd="0" presId="urn:microsoft.com/office/officeart/2005/8/layout/vList2"/>
    <dgm:cxn modelId="{23460DD2-D5A6-4C12-9F35-30FF6957921D}" type="presParOf" srcId="{C42E03CE-1C5E-4EBE-A4E2-3D52DD18CFED}" destId="{04F03E39-6820-47E8-892B-7999F1A523D2}" srcOrd="1" destOrd="0" presId="urn:microsoft.com/office/officeart/2005/8/layout/vList2"/>
    <dgm:cxn modelId="{057A73E1-2E2C-4D2C-8CAB-EC6C3115F8F3}" type="presParOf" srcId="{C42E03CE-1C5E-4EBE-A4E2-3D52DD18CFED}" destId="{8CCABE8F-E306-4326-A915-56D5B60FA25E}" srcOrd="2" destOrd="0" presId="urn:microsoft.com/office/officeart/2005/8/layout/vList2"/>
    <dgm:cxn modelId="{FC88A1C2-E447-4276-8F55-F07CA6417780}" type="presParOf" srcId="{C42E03CE-1C5E-4EBE-A4E2-3D52DD18CFED}" destId="{2E152844-B0B2-46F5-8783-5D54C067F1D8}" srcOrd="3" destOrd="0" presId="urn:microsoft.com/office/officeart/2005/8/layout/vList2"/>
    <dgm:cxn modelId="{7F81D940-7C0C-4157-BE48-72C2D658AAD4}" type="presParOf" srcId="{C42E03CE-1C5E-4EBE-A4E2-3D52DD18CFED}" destId="{A2A489B8-C5B9-40E1-86A6-77716E6C33A3}" srcOrd="4" destOrd="0" presId="urn:microsoft.com/office/officeart/2005/8/layout/vList2"/>
    <dgm:cxn modelId="{FE9B0FB8-129B-4384-B38E-B90E4D27D5F5}" type="presParOf" srcId="{C42E03CE-1C5E-4EBE-A4E2-3D52DD18CFED}" destId="{AF3D4C9C-277D-458D-8D7A-39FCBC4E795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C4F06D-C9A1-4EB4-A2A4-3A37006169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FB01FDEC-6906-4189-A7A7-AD23F135E58C}">
      <dgm:prSet/>
      <dgm:spPr/>
      <dgm:t>
        <a:bodyPr/>
        <a:lstStyle/>
        <a:p>
          <a:r>
            <a:rPr lang="da-DK" baseline="0" dirty="0"/>
            <a:t>To typer</a:t>
          </a:r>
          <a:endParaRPr lang="da-DK" dirty="0"/>
        </a:p>
      </dgm:t>
    </dgm:pt>
    <dgm:pt modelId="{9A7904E8-43EA-4371-8F69-F2BDA42FA1AD}" type="parTrans" cxnId="{C9DC4F22-D54E-4427-86E9-A0595D64E174}">
      <dgm:prSet/>
      <dgm:spPr/>
      <dgm:t>
        <a:bodyPr/>
        <a:lstStyle/>
        <a:p>
          <a:endParaRPr lang="da-DK"/>
        </a:p>
      </dgm:t>
    </dgm:pt>
    <dgm:pt modelId="{BF0EC6D9-A10B-4B4F-A22D-2E4CB0F4DBE2}" type="sibTrans" cxnId="{C9DC4F22-D54E-4427-86E9-A0595D64E174}">
      <dgm:prSet/>
      <dgm:spPr/>
      <dgm:t>
        <a:bodyPr/>
        <a:lstStyle/>
        <a:p>
          <a:endParaRPr lang="da-DK"/>
        </a:p>
      </dgm:t>
    </dgm:pt>
    <dgm:pt modelId="{325C98C5-DC52-48B4-81B6-2E2CBF2AD830}">
      <dgm:prSet/>
      <dgm:spPr/>
      <dgm:t>
        <a:bodyPr/>
        <a:lstStyle/>
        <a:p>
          <a:r>
            <a:rPr lang="da-DK" baseline="0"/>
            <a:t>Singleton (default)</a:t>
          </a:r>
          <a:endParaRPr lang="da-DK"/>
        </a:p>
      </dgm:t>
    </dgm:pt>
    <dgm:pt modelId="{E18DBD06-CD70-4E69-89A5-7F45AAEE1DBC}" type="parTrans" cxnId="{6BB6C824-1F53-4277-AD56-46E207F91BCF}">
      <dgm:prSet/>
      <dgm:spPr/>
      <dgm:t>
        <a:bodyPr/>
        <a:lstStyle/>
        <a:p>
          <a:endParaRPr lang="da-DK"/>
        </a:p>
      </dgm:t>
    </dgm:pt>
    <dgm:pt modelId="{3DCECA32-99B1-4E91-B954-3F1E0A687023}" type="sibTrans" cxnId="{6BB6C824-1F53-4277-AD56-46E207F91BCF}">
      <dgm:prSet/>
      <dgm:spPr/>
      <dgm:t>
        <a:bodyPr/>
        <a:lstStyle/>
        <a:p>
          <a:endParaRPr lang="da-DK"/>
        </a:p>
      </dgm:t>
    </dgm:pt>
    <dgm:pt modelId="{82BB0FDD-68D1-475A-A1AA-7D2E3B8A74E0}">
      <dgm:prSet/>
      <dgm:spPr/>
      <dgm:t>
        <a:bodyPr/>
        <a:lstStyle/>
        <a:p>
          <a:r>
            <a:rPr lang="da-DK" baseline="0"/>
            <a:t>Prototype</a:t>
          </a:r>
          <a:endParaRPr lang="da-DK"/>
        </a:p>
      </dgm:t>
    </dgm:pt>
    <dgm:pt modelId="{581723FA-786C-4FB1-B439-03C976CD771D}" type="parTrans" cxnId="{AB7F3831-114E-48F9-A2D9-E0DF17121F01}">
      <dgm:prSet/>
      <dgm:spPr/>
      <dgm:t>
        <a:bodyPr/>
        <a:lstStyle/>
        <a:p>
          <a:endParaRPr lang="da-DK"/>
        </a:p>
      </dgm:t>
    </dgm:pt>
    <dgm:pt modelId="{8D3CEBAE-B14A-4D5E-935F-B5452CF725DB}" type="sibTrans" cxnId="{AB7F3831-114E-48F9-A2D9-E0DF17121F01}">
      <dgm:prSet/>
      <dgm:spPr/>
      <dgm:t>
        <a:bodyPr/>
        <a:lstStyle/>
        <a:p>
          <a:endParaRPr lang="da-DK"/>
        </a:p>
      </dgm:t>
    </dgm:pt>
    <dgm:pt modelId="{5F6D3236-4D09-41C1-B52C-4BF7765BE49C}" type="pres">
      <dgm:prSet presAssocID="{01C4F06D-C9A1-4EB4-A2A4-3A3700616932}" presName="linear" presStyleCnt="0">
        <dgm:presLayoutVars>
          <dgm:animLvl val="lvl"/>
          <dgm:resizeHandles val="exact"/>
        </dgm:presLayoutVars>
      </dgm:prSet>
      <dgm:spPr/>
    </dgm:pt>
    <dgm:pt modelId="{01FC4DBD-7D7D-48A5-B39E-224498C966C9}" type="pres">
      <dgm:prSet presAssocID="{FB01FDEC-6906-4189-A7A7-AD23F135E58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6A45F9B-19D5-4AD2-BFEB-05A51FB6A91A}" type="pres">
      <dgm:prSet presAssocID="{FB01FDEC-6906-4189-A7A7-AD23F135E58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9DC4F22-D54E-4427-86E9-A0595D64E174}" srcId="{01C4F06D-C9A1-4EB4-A2A4-3A3700616932}" destId="{FB01FDEC-6906-4189-A7A7-AD23F135E58C}" srcOrd="0" destOrd="0" parTransId="{9A7904E8-43EA-4371-8F69-F2BDA42FA1AD}" sibTransId="{BF0EC6D9-A10B-4B4F-A22D-2E4CB0F4DBE2}"/>
    <dgm:cxn modelId="{6BB6C824-1F53-4277-AD56-46E207F91BCF}" srcId="{FB01FDEC-6906-4189-A7A7-AD23F135E58C}" destId="{325C98C5-DC52-48B4-81B6-2E2CBF2AD830}" srcOrd="0" destOrd="0" parTransId="{E18DBD06-CD70-4E69-89A5-7F45AAEE1DBC}" sibTransId="{3DCECA32-99B1-4E91-B954-3F1E0A687023}"/>
    <dgm:cxn modelId="{AB7F3831-114E-48F9-A2D9-E0DF17121F01}" srcId="{FB01FDEC-6906-4189-A7A7-AD23F135E58C}" destId="{82BB0FDD-68D1-475A-A1AA-7D2E3B8A74E0}" srcOrd="1" destOrd="0" parTransId="{581723FA-786C-4FB1-B439-03C976CD771D}" sibTransId="{8D3CEBAE-B14A-4D5E-935F-B5452CF725DB}"/>
    <dgm:cxn modelId="{C718C13A-CB6E-4A2B-8FEA-79DBDE69E50E}" type="presOf" srcId="{325C98C5-DC52-48B4-81B6-2E2CBF2AD830}" destId="{96A45F9B-19D5-4AD2-BFEB-05A51FB6A91A}" srcOrd="0" destOrd="0" presId="urn:microsoft.com/office/officeart/2005/8/layout/vList2"/>
    <dgm:cxn modelId="{BBA13546-9D74-4A93-B61E-A3C0F088D291}" type="presOf" srcId="{FB01FDEC-6906-4189-A7A7-AD23F135E58C}" destId="{01FC4DBD-7D7D-48A5-B39E-224498C966C9}" srcOrd="0" destOrd="0" presId="urn:microsoft.com/office/officeart/2005/8/layout/vList2"/>
    <dgm:cxn modelId="{049A17C2-09E2-44D9-A96A-A79D2B0D0A07}" type="presOf" srcId="{01C4F06D-C9A1-4EB4-A2A4-3A3700616932}" destId="{5F6D3236-4D09-41C1-B52C-4BF7765BE49C}" srcOrd="0" destOrd="0" presId="urn:microsoft.com/office/officeart/2005/8/layout/vList2"/>
    <dgm:cxn modelId="{E4D2BAC3-CDB7-4910-ACD6-6AC9888C7A38}" type="presOf" srcId="{82BB0FDD-68D1-475A-A1AA-7D2E3B8A74E0}" destId="{96A45F9B-19D5-4AD2-BFEB-05A51FB6A91A}" srcOrd="0" destOrd="1" presId="urn:microsoft.com/office/officeart/2005/8/layout/vList2"/>
    <dgm:cxn modelId="{18FA2281-17CA-431C-8100-3BD14F97F594}" type="presParOf" srcId="{5F6D3236-4D09-41C1-B52C-4BF7765BE49C}" destId="{01FC4DBD-7D7D-48A5-B39E-224498C966C9}" srcOrd="0" destOrd="0" presId="urn:microsoft.com/office/officeart/2005/8/layout/vList2"/>
    <dgm:cxn modelId="{D8FD9D58-94BA-49BA-876A-33434F42B4D1}" type="presParOf" srcId="{5F6D3236-4D09-41C1-B52C-4BF7765BE49C}" destId="{96A45F9B-19D5-4AD2-BFEB-05A51FB6A9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4695D-AFD9-4E23-A65E-F2CC1298E16B}">
      <dsp:nvSpPr>
        <dsp:cNvPr id="0" name=""/>
        <dsp:cNvSpPr/>
      </dsp:nvSpPr>
      <dsp:spPr>
        <a:xfrm>
          <a:off x="0" y="253845"/>
          <a:ext cx="4832803" cy="4557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Dependency Injection baserede modeller</a:t>
          </a:r>
          <a:endParaRPr lang="da-DK" sz="1900" kern="1200" dirty="0"/>
        </a:p>
      </dsp:txBody>
      <dsp:txXfrm>
        <a:off x="22246" y="276091"/>
        <a:ext cx="4788311" cy="411223"/>
      </dsp:txXfrm>
    </dsp:sp>
    <dsp:sp modelId="{04F03E39-6820-47E8-892B-7999F1A523D2}">
      <dsp:nvSpPr>
        <dsp:cNvPr id="0" name=""/>
        <dsp:cNvSpPr/>
      </dsp:nvSpPr>
      <dsp:spPr>
        <a:xfrm>
          <a:off x="0" y="709560"/>
          <a:ext cx="4832803" cy="51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4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500" kern="1200" dirty="0"/>
            <a:t>Inversion of Control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500" kern="1200" dirty="0" err="1"/>
            <a:t>Dependency</a:t>
          </a:r>
          <a:r>
            <a:rPr lang="da-DK" sz="1500" kern="1200" dirty="0"/>
            <a:t> Inversion</a:t>
          </a:r>
        </a:p>
      </dsp:txBody>
      <dsp:txXfrm>
        <a:off x="0" y="709560"/>
        <a:ext cx="4832803" cy="511290"/>
      </dsp:txXfrm>
    </dsp:sp>
    <dsp:sp modelId="{8CCABE8F-E306-4326-A915-56D5B60FA25E}">
      <dsp:nvSpPr>
        <dsp:cNvPr id="0" name=""/>
        <dsp:cNvSpPr/>
      </dsp:nvSpPr>
      <dsp:spPr>
        <a:xfrm>
          <a:off x="0" y="1220850"/>
          <a:ext cx="4832803" cy="4557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Whiteboard</a:t>
          </a:r>
          <a:endParaRPr lang="da-DK" sz="1900" kern="1200" dirty="0"/>
        </a:p>
      </dsp:txBody>
      <dsp:txXfrm>
        <a:off x="22246" y="1243096"/>
        <a:ext cx="4788311" cy="411223"/>
      </dsp:txXfrm>
    </dsp:sp>
    <dsp:sp modelId="{2E152844-B0B2-46F5-8783-5D54C067F1D8}">
      <dsp:nvSpPr>
        <dsp:cNvPr id="0" name=""/>
        <dsp:cNvSpPr/>
      </dsp:nvSpPr>
      <dsp:spPr>
        <a:xfrm>
          <a:off x="0" y="1676565"/>
          <a:ext cx="4832803" cy="51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4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500" kern="1200"/>
            <a:t>Registrering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500" kern="1200"/>
            <a:t>Forespørgsel</a:t>
          </a:r>
        </a:p>
      </dsp:txBody>
      <dsp:txXfrm>
        <a:off x="0" y="1676565"/>
        <a:ext cx="4832803" cy="511290"/>
      </dsp:txXfrm>
    </dsp:sp>
    <dsp:sp modelId="{A2A489B8-C5B9-40E1-86A6-77716E6C33A3}">
      <dsp:nvSpPr>
        <dsp:cNvPr id="0" name=""/>
        <dsp:cNvSpPr/>
      </dsp:nvSpPr>
      <dsp:spPr>
        <a:xfrm>
          <a:off x="0" y="2187855"/>
          <a:ext cx="4832803" cy="4557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 dirty="0"/>
            <a:t>Et par komponent frameworks</a:t>
          </a:r>
        </a:p>
      </dsp:txBody>
      <dsp:txXfrm>
        <a:off x="22246" y="2210101"/>
        <a:ext cx="4788311" cy="411223"/>
      </dsp:txXfrm>
    </dsp:sp>
    <dsp:sp modelId="{AF3D4C9C-277D-458D-8D7A-39FCBC4E795F}">
      <dsp:nvSpPr>
        <dsp:cNvPr id="0" name=""/>
        <dsp:cNvSpPr/>
      </dsp:nvSpPr>
      <dsp:spPr>
        <a:xfrm>
          <a:off x="0" y="2643570"/>
          <a:ext cx="4832803" cy="76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4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500" kern="1200"/>
            <a:t>OSGi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500" kern="1200" dirty="0"/>
            <a:t>Spring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500" kern="1200" dirty="0" err="1"/>
            <a:t>NetBeans</a:t>
          </a:r>
          <a:endParaRPr lang="da-DK" sz="1500" kern="1200" dirty="0"/>
        </a:p>
      </dsp:txBody>
      <dsp:txXfrm>
        <a:off x="0" y="2643570"/>
        <a:ext cx="4832803" cy="76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C4DBD-7D7D-48A5-B39E-224498C966C9}">
      <dsp:nvSpPr>
        <dsp:cNvPr id="0" name=""/>
        <dsp:cNvSpPr/>
      </dsp:nvSpPr>
      <dsp:spPr>
        <a:xfrm>
          <a:off x="0" y="142708"/>
          <a:ext cx="10268712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baseline="0" dirty="0"/>
            <a:t>To typer</a:t>
          </a:r>
          <a:endParaRPr lang="da-DK" sz="6500" kern="1200" dirty="0"/>
        </a:p>
      </dsp:txBody>
      <dsp:txXfrm>
        <a:off x="76105" y="218813"/>
        <a:ext cx="10116502" cy="1406815"/>
      </dsp:txXfrm>
    </dsp:sp>
    <dsp:sp modelId="{96A45F9B-19D5-4AD2-BFEB-05A51FB6A91A}">
      <dsp:nvSpPr>
        <dsp:cNvPr id="0" name=""/>
        <dsp:cNvSpPr/>
      </dsp:nvSpPr>
      <dsp:spPr>
        <a:xfrm>
          <a:off x="0" y="1701733"/>
          <a:ext cx="10268712" cy="174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032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5100" kern="1200" baseline="0"/>
            <a:t>Singleton (default)</a:t>
          </a:r>
          <a:endParaRPr lang="da-DK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5100" kern="1200" baseline="0"/>
            <a:t>Prototype</a:t>
          </a:r>
          <a:endParaRPr lang="da-DK" sz="5100" kern="1200"/>
        </a:p>
      </dsp:txBody>
      <dsp:txXfrm>
        <a:off x="0" y="1701733"/>
        <a:ext cx="10268712" cy="1749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C5126-BB77-4036-812B-765265E46F0C}" type="datetimeFigureOut">
              <a:rPr lang="da-DK" smtClean="0"/>
              <a:t>07-06-2021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C1240-E90A-437F-8113-F9800CB162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85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="1" dirty="0"/>
              <a:t>Karakteristika</a:t>
            </a:r>
          </a:p>
          <a:p>
            <a:pPr marL="0" indent="0">
              <a:buFontTx/>
              <a:buNone/>
            </a:pPr>
            <a:r>
              <a:rPr lang="da-DK" b="0" dirty="0"/>
              <a:t>Et komponent baseret system kan samles og skilles ad.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Et sæt af relevant komponenter giver os et fuldt system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Komponent baseret system udvikles typisk som en samling af mindre dele</a:t>
            </a:r>
          </a:p>
          <a:p>
            <a:pPr marL="171450" indent="-171450">
              <a:buFontTx/>
              <a:buChar char="-"/>
            </a:pPr>
            <a:endParaRPr lang="da-DK" b="0" dirty="0"/>
          </a:p>
          <a:p>
            <a:r>
              <a:rPr lang="da-DK" b="1" dirty="0"/>
              <a:t>Fordele</a:t>
            </a:r>
            <a:endParaRPr lang="da-DK" dirty="0"/>
          </a:p>
          <a:p>
            <a:r>
              <a:rPr lang="da-DK" dirty="0"/>
              <a:t>Løse problemer vha. Separation of </a:t>
            </a:r>
            <a:r>
              <a:rPr lang="da-DK" dirty="0" err="1"/>
              <a:t>Concerns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/>
              <a:t>Opdele ansvars områder</a:t>
            </a:r>
          </a:p>
          <a:p>
            <a:pPr marL="171450" indent="-171450">
              <a:buFontTx/>
              <a:buChar char="-"/>
            </a:pPr>
            <a:r>
              <a:rPr lang="da-DK" dirty="0"/>
              <a:t>Genanvendelighed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Pick</a:t>
            </a:r>
            <a:r>
              <a:rPr lang="da-DK" dirty="0"/>
              <a:t>-and-</a:t>
            </a:r>
            <a:r>
              <a:rPr lang="da-DK" dirty="0" err="1"/>
              <a:t>choose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 err="1"/>
              <a:t>Maintainability</a:t>
            </a:r>
            <a:r>
              <a:rPr lang="da-DK" dirty="0"/>
              <a:t> (</a:t>
            </a:r>
            <a:r>
              <a:rPr lang="da-DK" dirty="0" err="1"/>
              <a:t>testing</a:t>
            </a:r>
            <a:r>
              <a:rPr lang="da-DK" dirty="0"/>
              <a:t>, udskiftning, videre udvikling, bug-</a:t>
            </a:r>
            <a:r>
              <a:rPr lang="da-DK" dirty="0" err="1"/>
              <a:t>fixing</a:t>
            </a:r>
            <a:r>
              <a:rPr lang="da-DK" dirty="0"/>
              <a:t>)</a:t>
            </a:r>
          </a:p>
          <a:p>
            <a:pPr marL="171450" indent="-171450">
              <a:buFontTx/>
              <a:buChar char="-"/>
            </a:pPr>
            <a:endParaRPr lang="da-DK" dirty="0"/>
          </a:p>
          <a:p>
            <a:pPr marL="0" indent="0">
              <a:buFontTx/>
              <a:buNone/>
            </a:pPr>
            <a:r>
              <a:rPr lang="da-DK" dirty="0"/>
              <a:t>Normalt skal software integreres, men kan vi ikke samle det i stedet? </a:t>
            </a:r>
            <a:r>
              <a:rPr lang="da-DK" dirty="0" err="1"/>
              <a:t>Composition</a:t>
            </a:r>
            <a:endParaRPr lang="da-DK" dirty="0"/>
          </a:p>
          <a:p>
            <a:pPr marL="0" indent="0">
              <a:buFontTx/>
              <a:buNone/>
            </a:pPr>
            <a:endParaRPr lang="da-DK" dirty="0"/>
          </a:p>
          <a:p>
            <a:pPr marL="0" indent="0">
              <a:buFontTx/>
              <a:buNone/>
            </a:pPr>
            <a:r>
              <a:rPr lang="da-DK" b="1" dirty="0"/>
              <a:t>Lav kobling </a:t>
            </a:r>
            <a:r>
              <a:rPr lang="da-DK" b="1" dirty="0" err="1"/>
              <a:t>vs</a:t>
            </a:r>
            <a:r>
              <a:rPr lang="da-DK" b="1"/>
              <a:t> høj kobling</a:t>
            </a:r>
            <a:endParaRPr lang="da-DK" b="1" dirty="0"/>
          </a:p>
          <a:p>
            <a:pPr marL="0" indent="0">
              <a:buFontTx/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Modules that know too much about other modules make changes hard to coordinate and make modules brittle. If Module A knows too much about Module B, changes to the internals of Module B may break functionality in Module A.</a:t>
            </a:r>
            <a:endParaRPr lang="da-DK" dirty="0"/>
          </a:p>
          <a:p>
            <a:pPr marL="0" indent="0">
              <a:buFontTx/>
              <a:buNone/>
            </a:pPr>
            <a:endParaRPr lang="da-DK" dirty="0"/>
          </a:p>
          <a:p>
            <a:pPr marL="0" indent="0">
              <a:buFontTx/>
              <a:buNone/>
            </a:pPr>
            <a:r>
              <a:rPr lang="da-DK" b="1" dirty="0"/>
              <a:t>Brug</a:t>
            </a:r>
          </a:p>
          <a:p>
            <a:pPr marL="0" indent="0">
              <a:buFontTx/>
              <a:buNone/>
            </a:pPr>
            <a:r>
              <a:rPr lang="da-DK" b="0" dirty="0"/>
              <a:t>Interfaces giver os </a:t>
            </a:r>
            <a:r>
              <a:rPr lang="da-DK" b="0" dirty="0" err="1"/>
              <a:t>Dependency</a:t>
            </a:r>
            <a:r>
              <a:rPr lang="da-DK" b="0" dirty="0"/>
              <a:t> Inversion og Inversion of </a:t>
            </a:r>
            <a:r>
              <a:rPr lang="da-DK" b="0" dirty="0" err="1"/>
              <a:t>control</a:t>
            </a:r>
            <a:r>
              <a:rPr lang="da-DK" b="0" dirty="0"/>
              <a:t>.</a:t>
            </a:r>
          </a:p>
          <a:p>
            <a:pPr marL="0" indent="0">
              <a:buFontTx/>
              <a:buNone/>
            </a:pPr>
            <a:r>
              <a:rPr lang="da-DK" b="0" dirty="0"/>
              <a:t>Glue kode er en form for manuel </a:t>
            </a:r>
            <a:r>
              <a:rPr lang="da-DK" b="0" dirty="0" err="1"/>
              <a:t>assembly</a:t>
            </a:r>
            <a:r>
              <a:rPr lang="da-DK" b="0" dirty="0"/>
              <a:t> der kan ske automatisk med en component model</a:t>
            </a:r>
          </a:p>
          <a:p>
            <a:pPr marL="0" indent="0">
              <a:buFontTx/>
              <a:buNone/>
            </a:pPr>
            <a:endParaRPr lang="da-DK" b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C1240-E90A-437F-8113-F9800CB1621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867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component model er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standard der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standardiserer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mekanismerne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require/provide</a:t>
            </a:r>
          </a:p>
          <a:p>
            <a:endParaRPr lang="en-US" b="1" dirty="0"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 What are the different types of component models?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 component model is a definition of properties that components must satisfy, methods and mechanisms for the composition of components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### Dependency injection-based component models</a:t>
            </a:r>
          </a:p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Inversion of Control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Separate </a:t>
            </a: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what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-to-do part from </a:t>
            </a: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when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-to-do part.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Ensure that </a:t>
            </a: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when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 part knows as </a:t>
            </a:r>
            <a:r>
              <a:rPr lang="en-US" b="0" i="1" dirty="0">
                <a:solidFill>
                  <a:srgbClr val="242729"/>
                </a:solidFill>
                <a:effectLst/>
                <a:latin typeface="inherit"/>
              </a:rPr>
              <a:t>little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 as possible about </a:t>
            </a: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what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 part; and vice versa.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+mj-lt"/>
              <a:buNone/>
            </a:pP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Dependency Inversion</a:t>
            </a:r>
          </a:p>
          <a:p>
            <a:pPr algn="l" fontAlgn="base">
              <a:buFont typeface="+mj-lt"/>
              <a:buNone/>
            </a:pPr>
            <a:r>
              <a:rPr lang="en-US" b="0" i="0" dirty="0" err="1">
                <a:solidFill>
                  <a:srgbClr val="242729"/>
                </a:solidFill>
                <a:effectLst/>
                <a:latin typeface="inherit"/>
              </a:rPr>
              <a:t>Moduler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242729"/>
                </a:solidFill>
                <a:effectLst/>
                <a:latin typeface="inherit"/>
              </a:rPr>
              <a:t>afhænger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242729"/>
                </a:solidFill>
                <a:effectLst/>
                <a:latin typeface="inherit"/>
              </a:rPr>
              <a:t>af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242729"/>
                </a:solidFill>
                <a:effectLst/>
                <a:latin typeface="inherit"/>
              </a:rPr>
              <a:t>abstraktioner</a:t>
            </a:r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 (interfaces)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Each component declares the set of interfaces provided by it and the set of interfaces required by it.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The component framework analyzes this information on all the deployed components and injects the providing component references to requiring components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### Publish and consume whiteboard query-based component models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Each component registers the set of provided interfaces with a whiteboard registry.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Any component requiring an interface queries the whiteboard registry to obtain a reference to the providing component.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C1240-E90A-437F-8113-F9800CB1621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042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Adskiller sig ved ikke at have interfaces som eksplicit krav. Beans.xml kigger bare i hierarkiet.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C1240-E90A-437F-8113-F9800CB1621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091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### Spring container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The Spring container is the core of the Spring framework, and has the following responsibilities: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instantiating components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configuring properties of components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wiring them together as per dependency injection information specified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completely managing the life cycle of components from their creation through destruction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The container depends on a configuration to decide on which components to instantiate and how to wire.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Is built on the principle of IoC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Uses dependency injection/whiteboard to manage the components deployed in them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 The Spring container is of two types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#### Spring `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BeanFactory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` container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The simplest container, an implementation of the Factory design pattern.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Provides basic support for dependency injection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Is defined by an interface called the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BeanFactory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interface in the Spring API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 Preferred for simple lightweight applications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#### Spring `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ApplicationContext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` container</a:t>
            </a:r>
          </a:p>
          <a:p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ApplicationContext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API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kan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bruges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til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Whiteboard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Enhanced container that includes all the functionality of the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BeanFactory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container, provides additional enterprise functionality.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Provides several classes for loading bean definitions from the configuration file, through: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The File system: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FileSystemXmlApplicationContext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The CLASSPATH: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ClassPathXmlApplicationContext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 Web application: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WebXmlApplicationContext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C1240-E90A-437F-8113-F9800CB1621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575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Spring components are referred to as 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_Spring beans_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and play the role of business components in the Spring framework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Developed and deployed in the Spring Container, which manages their life cycles.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Managed by the container with the help of the configuration file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Spring beans are POJOs and are categorized into two types only at the time of instantiation: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Singleton (default)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Only a single instance of the bean is created per Spring container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Cached and used for subsequent requests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Prototype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Any number of instances can be created based on the requests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&gt; Bean type is specified in the bean definition configuration file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C1240-E90A-437F-8113-F9800CB16213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63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 What is the significance of the Spring configuration?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It's critical for managing bean instances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Spring provides three configurations: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XML-based configuration file (most popular)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Can have any name, but is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usally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named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`Beans.xml`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Contains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configuratino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metadata used by the container creating a bean instance, managing the bean's life cycle methods, and managing the bean's dependencies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Annotation-based configuration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Java-based configuration</a:t>
            </a:r>
          </a:p>
          <a:p>
            <a:endParaRPr lang="da-DK" dirty="0"/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Some of the important metadata that are part of the configuration file: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**id**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id for the bean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**class**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Specifies the bean class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**name**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alias name for the Id of the bean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**scope**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scope of the bean objects: singleton, prototype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**lazy-</a:t>
            </a:r>
            <a:r>
              <a:rPr lang="en-US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bean will be initialized only during the first request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-method**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method invoked after initialization of the bean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destory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-method**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method invoked before the destruction of the bean instance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**constructor-</a:t>
            </a:r>
            <a:r>
              <a:rPr lang="en-US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used for injecting dependencies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**properties**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used for injecting dependencies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autowire</a:t>
            </a:r>
            <a:r>
              <a:rPr lang="en-US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**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used for injecting dependencies</a:t>
            </a:r>
          </a:p>
          <a:p>
            <a:endParaRPr lang="da-DK" dirty="0"/>
          </a:p>
          <a:p>
            <a:r>
              <a:rPr lang="da-DK" b="1" dirty="0"/>
              <a:t>Spring adskiller sig</a:t>
            </a:r>
          </a:p>
          <a:p>
            <a:r>
              <a:rPr lang="da-DK" b="0" dirty="0"/>
              <a:t>Har i sig selv ikke noget koncept af interfaces, men kigger i hierarkiet indtil den finder en implementering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C1240-E90A-437F-8113-F9800CB16213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710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## 3. Are all OSGi bundles JAR files?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Yes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 is: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 regular JAR file that contains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class files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resource files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metadata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special because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it carries additional metadata relevant to OSGi in the manifest of the JAR file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`META-INF/MANIFEST.MF`</a:t>
            </a:r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Loades indenfor class </a:t>
            </a:r>
            <a:r>
              <a:rPr lang="da-DK" dirty="0" err="1"/>
              <a:t>loading</a:t>
            </a:r>
            <a:r>
              <a:rPr lang="da-DK" dirty="0"/>
              <a:t> </a:t>
            </a:r>
            <a:r>
              <a:rPr lang="da-DK" dirty="0" err="1"/>
              <a:t>context</a:t>
            </a:r>
            <a:r>
              <a:rPr lang="da-DK" dirty="0"/>
              <a:t> of a </a:t>
            </a:r>
            <a:r>
              <a:rPr lang="da-DK" dirty="0" err="1"/>
              <a:t>bundle</a:t>
            </a:r>
            <a:r>
              <a:rPr lang="da-DK" dirty="0"/>
              <a:t> (sæt ned i noter)</a:t>
            </a:r>
          </a:p>
          <a:p>
            <a:endParaRPr lang="da-DK" dirty="0"/>
          </a:p>
          <a:p>
            <a:r>
              <a:rPr lang="da-DK" b="1" dirty="0"/>
              <a:t>Billedet</a:t>
            </a:r>
          </a:p>
          <a:p>
            <a:r>
              <a:rPr lang="da-DK" b="0" dirty="0"/>
              <a:t>Alle pakkerne fra A.jar og B.jar er eksporteret eksplicit og tilgængelige til alle andre </a:t>
            </a:r>
            <a:r>
              <a:rPr lang="da-DK" b="0" dirty="0" err="1"/>
              <a:t>bundles</a:t>
            </a:r>
            <a:r>
              <a:rPr lang="da-DK" b="0" dirty="0"/>
              <a:t>.</a:t>
            </a:r>
          </a:p>
          <a:p>
            <a:r>
              <a:rPr lang="da-DK" b="0" dirty="0" err="1"/>
              <a:t>C.Jar</a:t>
            </a:r>
            <a:r>
              <a:rPr lang="da-DK" b="0" dirty="0"/>
              <a:t> gør kun Class7 tilgængelig, og Class2 og Class5 loades inden for </a:t>
            </a:r>
            <a:r>
              <a:rPr lang="da-DK" b="0" dirty="0" err="1"/>
              <a:t>bundle</a:t>
            </a:r>
            <a:r>
              <a:rPr lang="da-DK" b="0" dirty="0"/>
              <a:t> </a:t>
            </a:r>
            <a:r>
              <a:rPr lang="da-DK" b="0" dirty="0" err="1"/>
              <a:t>contexten</a:t>
            </a:r>
            <a:r>
              <a:rPr lang="da-DK" b="0" dirty="0"/>
              <a:t> og er dermed ikke synlige udenfor. Det er fordi at pakkerne ikke er blevet eksporteret eksplicit og komponenterne kan altså ikke forstyrre hinanden uanset </a:t>
            </a:r>
            <a:r>
              <a:rPr lang="da-DK" b="0" dirty="0" err="1"/>
              <a:t>runtime</a:t>
            </a:r>
            <a:r>
              <a:rPr lang="da-DK" b="0" dirty="0"/>
              <a:t> miljø</a:t>
            </a:r>
          </a:p>
          <a:p>
            <a:endParaRPr lang="da-DK" b="0" dirty="0"/>
          </a:p>
          <a:p>
            <a:r>
              <a:rPr lang="da-DK" b="1" dirty="0" err="1"/>
              <a:t>OSGi</a:t>
            </a:r>
            <a:r>
              <a:rPr lang="da-DK" b="1" dirty="0"/>
              <a:t> Identitet</a:t>
            </a:r>
          </a:p>
          <a:p>
            <a:r>
              <a:rPr lang="da-D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The </a:t>
            </a:r>
            <a:r>
              <a:rPr lang="da-D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symbolic</a:t>
            </a:r>
            <a:r>
              <a:rPr lang="da-D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and version </a:t>
            </a:r>
            <a:r>
              <a:rPr lang="da-D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together</a:t>
            </a:r>
            <a:r>
              <a:rPr lang="da-D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uniquely</a:t>
            </a:r>
            <a:r>
              <a:rPr lang="da-D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identify</a:t>
            </a:r>
            <a:r>
              <a:rPr lang="da-D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da-D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bundle</a:t>
            </a:r>
            <a:endParaRPr lang="da-D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Bundle-</a:t>
            </a:r>
            <a:r>
              <a:rPr lang="da-D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SymbolicName</a:t>
            </a:r>
            <a:r>
              <a:rPr lang="da-D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a-D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org.package.uniqueName</a:t>
            </a:r>
            <a:endParaRPr lang="da-D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Bundle-Version: </a:t>
            </a:r>
            <a:r>
              <a:rPr lang="da-D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x.y.z.qualifier</a:t>
            </a:r>
            <a:endParaRPr lang="da-D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da-D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Two bundles can only share the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`Bundle-</a:t>
            </a:r>
            <a:r>
              <a:rPr lang="en-US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SymbolicName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 if their </a:t>
            </a:r>
            <a:r>
              <a:rPr lang="en-US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`Bundle-Version`</a:t>
            </a:r>
            <a:r>
              <a:rPr lang="en-US" b="0" i="1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 differs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da-DK" b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C1240-E90A-437F-8113-F9800CB16213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395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5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5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9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han19@student.sdu.d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5" name="Picture 3">
            <a:extLst>
              <a:ext uri="{FF2B5EF4-FFF2-40B4-BE49-F238E27FC236}">
                <a16:creationId xmlns:a16="http://schemas.microsoft.com/office/drawing/2014/main" id="{F1923C3F-9AF4-43A8-B4BF-4D7D817A3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9" r="5574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4D7908-99FE-4CF8-B9F1-C735E69D4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da-DK" sz="4800"/>
              <a:t>1. Component Models in Java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6E6076D-E60D-49D6-99E4-F7E53A84A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1700"/>
              <a:t>Mundtlig Eksamen</a:t>
            </a:r>
          </a:p>
          <a:p>
            <a:pPr>
              <a:lnSpc>
                <a:spcPct val="100000"/>
              </a:lnSpc>
            </a:pPr>
            <a:r>
              <a:rPr lang="da-DK" sz="1700"/>
              <a:t>Patrick Hansen</a:t>
            </a:r>
          </a:p>
          <a:p>
            <a:pPr>
              <a:lnSpc>
                <a:spcPct val="100000"/>
              </a:lnSpc>
            </a:pPr>
            <a:r>
              <a:rPr lang="da-DK" sz="1700">
                <a:hlinkClick r:id="rId3"/>
              </a:rPr>
              <a:t>pahan19@student.sdu.dk</a:t>
            </a:r>
            <a:endParaRPr lang="da-DK" sz="1700"/>
          </a:p>
          <a:p>
            <a:pPr>
              <a:lnSpc>
                <a:spcPct val="100000"/>
              </a:lnSpc>
            </a:pPr>
            <a:endParaRPr lang="da-DK" sz="1700"/>
          </a:p>
        </p:txBody>
      </p:sp>
      <p:sp>
        <p:nvSpPr>
          <p:cNvPr id="177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43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lede 25">
            <a:extLst>
              <a:ext uri="{FF2B5EF4-FFF2-40B4-BE49-F238E27FC236}">
                <a16:creationId xmlns:a16="http://schemas.microsoft.com/office/drawing/2014/main" id="{D05A0258-8C47-4522-BD61-1FAA9E2D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2" y="2441650"/>
            <a:ext cx="7524882" cy="36511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E3E9A-6BFB-4956-B6E5-10B8DD61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69" y="823693"/>
            <a:ext cx="7028302" cy="664751"/>
          </a:xfrm>
        </p:spPr>
        <p:txBody>
          <a:bodyPr wrap="square" anchor="b">
            <a:normAutofit fontScale="90000"/>
          </a:bodyPr>
          <a:lstStyle/>
          <a:p>
            <a:r>
              <a:rPr lang="da-DK" dirty="0"/>
              <a:t>Problemet med </a:t>
            </a:r>
            <a:r>
              <a:rPr lang="da-DK" dirty="0" err="1"/>
              <a:t>Jar</a:t>
            </a:r>
            <a:r>
              <a:rPr lang="da-DK" dirty="0"/>
              <a:t> fil-baseret komponent model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68A0FA-F5CF-42CF-9012-535C4664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1" y="2677306"/>
            <a:ext cx="3565525" cy="3415519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da-DK" sz="1600" dirty="0"/>
              <a:t>Problemet med JAR fil-baseret komponent model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Flad </a:t>
            </a:r>
            <a:r>
              <a:rPr lang="da-DK" dirty="0" err="1"/>
              <a:t>classpath</a:t>
            </a:r>
            <a:r>
              <a:rPr lang="da-DK" dirty="0"/>
              <a:t> (præcedens!)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Komponent grænser ”opløses” ved </a:t>
            </a:r>
            <a:r>
              <a:rPr lang="da-DK" dirty="0" err="1"/>
              <a:t>runtime</a:t>
            </a:r>
            <a:endParaRPr lang="da-DK" dirty="0"/>
          </a:p>
          <a:p>
            <a:pPr lvl="1">
              <a:lnSpc>
                <a:spcPct val="100000"/>
              </a:lnSpc>
            </a:pPr>
            <a:r>
              <a:rPr lang="da-DK" dirty="0"/>
              <a:t>Adfærd ændrer sig, </a:t>
            </a:r>
            <a:r>
              <a:rPr lang="da-DK" dirty="0" err="1"/>
              <a:t>runtime</a:t>
            </a:r>
            <a:r>
              <a:rPr lang="da-DK" dirty="0"/>
              <a:t> miljø bestemmer</a:t>
            </a:r>
          </a:p>
          <a:p>
            <a:pPr>
              <a:lnSpc>
                <a:spcPct val="100000"/>
              </a:lnSpc>
            </a:pPr>
            <a:r>
              <a:rPr lang="da-DK" dirty="0" err="1"/>
              <a:t>OSGi’s</a:t>
            </a:r>
            <a:r>
              <a:rPr lang="da-DK" dirty="0"/>
              <a:t>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layer</a:t>
            </a:r>
            <a:r>
              <a:rPr lang="da-DK" dirty="0"/>
              <a:t> er løsningen!</a:t>
            </a:r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D87DF0A6-ABBE-48EE-90F6-FA0A22036D25}"/>
              </a:ext>
            </a:extLst>
          </p:cNvPr>
          <p:cNvCxnSpPr>
            <a:cxnSpLocks/>
          </p:cNvCxnSpPr>
          <p:nvPr/>
        </p:nvCxnSpPr>
        <p:spPr>
          <a:xfrm flipH="1">
            <a:off x="2004579" y="3466666"/>
            <a:ext cx="1055921" cy="11339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D0F2EF34-2E57-434A-8583-E0E9F1754EF8}"/>
              </a:ext>
            </a:extLst>
          </p:cNvPr>
          <p:cNvCxnSpPr>
            <a:cxnSpLocks/>
          </p:cNvCxnSpPr>
          <p:nvPr/>
        </p:nvCxnSpPr>
        <p:spPr>
          <a:xfrm flipH="1">
            <a:off x="4436459" y="3889032"/>
            <a:ext cx="890220" cy="711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E0BB9042-A12A-45C7-BDA2-8B57E999F723}"/>
              </a:ext>
            </a:extLst>
          </p:cNvPr>
          <p:cNvCxnSpPr>
            <a:cxnSpLocks/>
          </p:cNvCxnSpPr>
          <p:nvPr/>
        </p:nvCxnSpPr>
        <p:spPr>
          <a:xfrm>
            <a:off x="5326679" y="3889032"/>
            <a:ext cx="1732966" cy="3557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FF78D659-8A67-4AB1-80A9-CBEF76B1F815}"/>
              </a:ext>
            </a:extLst>
          </p:cNvPr>
          <p:cNvCxnSpPr>
            <a:cxnSpLocks/>
          </p:cNvCxnSpPr>
          <p:nvPr/>
        </p:nvCxnSpPr>
        <p:spPr>
          <a:xfrm>
            <a:off x="3060500" y="3466666"/>
            <a:ext cx="2825345" cy="773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4BEE51D2-E212-4F29-A1F1-105834237AE2}"/>
              </a:ext>
            </a:extLst>
          </p:cNvPr>
          <p:cNvCxnSpPr/>
          <p:nvPr/>
        </p:nvCxnSpPr>
        <p:spPr>
          <a:xfrm>
            <a:off x="1207904" y="5876900"/>
            <a:ext cx="5906530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26DCA201-8907-4C3C-A632-D7202FCD1DDE}"/>
              </a:ext>
            </a:extLst>
          </p:cNvPr>
          <p:cNvCxnSpPr>
            <a:cxnSpLocks/>
          </p:cNvCxnSpPr>
          <p:nvPr/>
        </p:nvCxnSpPr>
        <p:spPr>
          <a:xfrm flipH="1" flipV="1">
            <a:off x="4473172" y="4633789"/>
            <a:ext cx="1851369" cy="53082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8F6A2B43-0D47-4EAB-8211-ED4FBF4A2001}"/>
              </a:ext>
            </a:extLst>
          </p:cNvPr>
          <p:cNvCxnSpPr>
            <a:cxnSpLocks/>
          </p:cNvCxnSpPr>
          <p:nvPr/>
        </p:nvCxnSpPr>
        <p:spPr>
          <a:xfrm flipH="1" flipV="1">
            <a:off x="2004579" y="4633789"/>
            <a:ext cx="4237458" cy="7001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A5BE2A-07D1-4309-8CBF-BA83E3C2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da-DK" sz="2800"/>
              <a:t>OSGi Module Layer (Bundles)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CDC1C8-F1F3-4A6D-980E-F28D1E04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da-DK" sz="1700" dirty="0" err="1"/>
              <a:t>OSGi’s</a:t>
            </a:r>
            <a:r>
              <a:rPr lang="da-DK" sz="1700" dirty="0"/>
              <a:t> ”enhed”</a:t>
            </a:r>
          </a:p>
          <a:p>
            <a:r>
              <a:rPr lang="da-DK" sz="1700" dirty="0"/>
              <a:t>Normal JAR fil…?</a:t>
            </a:r>
          </a:p>
          <a:p>
            <a:r>
              <a:rPr lang="da-DK" sz="1700" dirty="0"/>
              <a:t>Eksplicit eksponering af pakker</a:t>
            </a:r>
          </a:p>
          <a:p>
            <a:r>
              <a:rPr lang="da-DK" sz="1700" dirty="0"/>
              <a:t>Stærkere grænser</a:t>
            </a:r>
          </a:p>
          <a:p>
            <a:r>
              <a:rPr lang="da-DK" sz="1700" dirty="0"/>
              <a:t>Erklæres i META-INF/MANIFEST.MF og fortolkes af </a:t>
            </a:r>
            <a:r>
              <a:rPr lang="da-DK" sz="1700" dirty="0" err="1"/>
              <a:t>OSGi</a:t>
            </a:r>
            <a:r>
              <a:rPr lang="da-DK" sz="1700" dirty="0"/>
              <a:t> frameworket</a:t>
            </a:r>
          </a:p>
          <a:p>
            <a:pPr lvl="1"/>
            <a:r>
              <a:rPr lang="da-DK" sz="1300" dirty="0"/>
              <a:t>Identitet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582E045-5789-43B0-85E2-137C43FB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057138"/>
            <a:ext cx="6656832" cy="46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7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9E4FF-BEE4-4EFB-B49F-95955377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Hvad er et komponent?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DBB306-7204-4892-9136-C135918B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2912146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Komponent</a:t>
            </a:r>
          </a:p>
          <a:p>
            <a:r>
              <a:rPr lang="da-DK" dirty="0"/>
              <a:t>Karakteristika</a:t>
            </a:r>
          </a:p>
          <a:p>
            <a:r>
              <a:rPr lang="da-DK" dirty="0"/>
              <a:t>Fordele </a:t>
            </a:r>
          </a:p>
          <a:p>
            <a:pPr marL="0" indent="0">
              <a:buNone/>
            </a:pPr>
            <a:r>
              <a:rPr lang="da-DK" dirty="0"/>
              <a:t>Brug</a:t>
            </a:r>
          </a:p>
          <a:p>
            <a:r>
              <a:rPr lang="da-DK" dirty="0"/>
              <a:t>Interfaces</a:t>
            </a:r>
          </a:p>
          <a:p>
            <a:r>
              <a:rPr lang="da-DK" dirty="0"/>
              <a:t>Glue kode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47FCFC0-F8CA-4C2F-9418-158867F23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41" y="2543688"/>
            <a:ext cx="684943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7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Freeform: Shape 7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" name="Freeform: Shape 7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882D31-7993-4703-BB6B-31BCC0C4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da-DK" sz="3400"/>
              <a:t>Komponent modeller</a:t>
            </a:r>
          </a:p>
        </p:txBody>
      </p:sp>
      <p:sp>
        <p:nvSpPr>
          <p:cNvPr id="105" name="Rectangle 7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8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D64350AC-7BD1-4898-B7F4-21AA39A9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707984"/>
            <a:ext cx="5135719" cy="236243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71CFE9F-B768-4CAA-BF7E-4307B2E1F6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368" y="3760617"/>
            <a:ext cx="5135719" cy="207996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7AC9423-BE71-427D-925A-1FF7AB3DD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067776"/>
              </p:ext>
            </p:extLst>
          </p:nvPr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5777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7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4" name="Rectangle 7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8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6" name="Freeform: Shape 8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B02ADF-DBC5-45F3-BFCB-A3AA7680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Spring Frameworket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Trademarks">
            <a:extLst>
              <a:ext uri="{FF2B5EF4-FFF2-40B4-BE49-F238E27FC236}">
                <a16:creationId xmlns:a16="http://schemas.microsoft.com/office/drawing/2014/main" id="{618FD97D-9DA1-462D-A235-4B687E27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1084" y="625684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4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CA5F0-8628-4542-9FB0-3E6CED5A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da-DK" sz="2800"/>
              <a:t>Spring containeren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B89853-9647-479C-9395-309AA4AF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da-DK" sz="1700" dirty="0"/>
              <a:t>Kernen af frameworket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1700" dirty="0"/>
              <a:t>Adskillige ansvarsområder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1700" dirty="0" err="1"/>
              <a:t>Wiring</a:t>
            </a:r>
            <a:endParaRPr lang="da-DK" sz="1700" dirty="0"/>
          </a:p>
          <a:p>
            <a:r>
              <a:rPr lang="da-DK" sz="1700" dirty="0"/>
              <a:t>To typer af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1700" dirty="0" err="1"/>
              <a:t>BeanFactory</a:t>
            </a:r>
            <a:endParaRPr lang="da-DK" sz="1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1700" dirty="0" err="1"/>
              <a:t>ApplicationContext</a:t>
            </a:r>
            <a:endParaRPr lang="da-DK" sz="17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AF76120-699C-4F65-A07C-E72D4148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84" y="1350775"/>
            <a:ext cx="6922008" cy="42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A39B1-9A01-41C3-979F-F885A1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Spring </a:t>
            </a:r>
            <a:r>
              <a:rPr lang="da-DK" dirty="0" err="1"/>
              <a:t>beans</a:t>
            </a:r>
            <a:endParaRPr lang="da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F7E3B9E1-F5E2-4929-BACE-0B9B82E797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952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8EF4A-BCEE-47E7-9923-A2C9AC59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Spring konfiguration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C0E047-85FE-4CF5-8EDE-D160076C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73" y="2399083"/>
            <a:ext cx="5660202" cy="34228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Tre måder at konfigurere på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da-DK" b="1" i="1" u="sng" dirty="0"/>
              <a:t>XML</a:t>
            </a:r>
            <a:endParaRPr lang="da-DK" i="1" u="sng" dirty="0"/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da-DK" b="1" dirty="0"/>
              <a:t>Annotations</a:t>
            </a:r>
          </a:p>
          <a:p>
            <a:pPr marL="731520" lvl="2" indent="-457200">
              <a:buFont typeface="Arial" panose="020B0604020202020204" pitchFamily="34" charset="0"/>
              <a:buChar char="•"/>
            </a:pPr>
            <a:r>
              <a:rPr lang="da-DK" dirty="0"/>
              <a:t>Java</a:t>
            </a:r>
            <a:endParaRPr lang="da-DK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Metadata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da-DK" dirty="0"/>
              <a:t>Id, class, </a:t>
            </a:r>
            <a:r>
              <a:rPr lang="da-DK" dirty="0" err="1"/>
              <a:t>name</a:t>
            </a:r>
            <a:endParaRPr lang="da-DK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da-DK" dirty="0" err="1"/>
              <a:t>scope</a:t>
            </a:r>
            <a:r>
              <a:rPr lang="da-DK" dirty="0"/>
              <a:t>, </a:t>
            </a:r>
            <a:r>
              <a:rPr lang="da-DK" dirty="0" err="1"/>
              <a:t>init-method</a:t>
            </a:r>
            <a:endParaRPr lang="da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DB2404-A935-48EF-8E3F-4F0C6B97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979" y="2957084"/>
            <a:ext cx="5795319" cy="2554545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="1.0"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="UTF-8"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="http://www.springframework.org/schema/beans"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      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      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:schemaLocation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="http://www.springframework.org/schema/beans http://www.springframework.org/schema/beans/spring-beans.xsd"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Player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Beans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PlayerBean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dk.sdu.mmmi.cbse.playersystem.Player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PlayerControlSystemBean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dk.sdu.mmmi.cbse.playersystem.PlayerControlSystem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PlayerPlugin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dk.sdu.mmmi.cbse.playersystem.PlayerPlugin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Asteroid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Beans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AsteroidControlSystemBean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dk.sdu.mmmi.cbse.asteroid.AsteroidControlSystem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AsteroidPluginBean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dk.sdu.mmmi.cbse.asteroid.AsteroidPlugin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Collision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Beans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ColliderBean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="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dk.sdu.mmmi.cbse.collision.Collider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beans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6375D41A-F2C5-4EF2-8272-9A28ECED45BA}"/>
              </a:ext>
            </a:extLst>
          </p:cNvPr>
          <p:cNvSpPr txBox="1"/>
          <p:nvPr/>
        </p:nvSpPr>
        <p:spPr>
          <a:xfrm>
            <a:off x="5900351" y="258775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Beans.xml</a:t>
            </a:r>
          </a:p>
        </p:txBody>
      </p:sp>
    </p:spTree>
    <p:extLst>
      <p:ext uri="{BB962C8B-B14F-4D97-AF65-F5344CB8AC3E}">
        <p14:creationId xmlns:p14="http://schemas.microsoft.com/office/powerpoint/2010/main" val="52997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1618F-BBE5-4521-A2B2-CE7E6089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Portefølje eksempel</a:t>
            </a:r>
            <a:endParaRPr lang="da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083B7-5423-4CFE-BD40-C69B041A4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457200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private </a:t>
            </a:r>
            <a:r>
              <a:rPr kumimoji="0" lang="da-DK" altLang="da-DK" sz="1000" b="1" i="0" u="none" strike="noStrike" cap="none" normalizeH="0" baseline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ApplicationContext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=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new 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ClassPathXmlApplicationContext(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JetBrains Mono"/>
              </a:rPr>
              <a:t>"Beans.xml"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</a:t>
            </a: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F9D7534-AB87-4B8C-8C2A-1E41E6CF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12192000" cy="1785104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private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Collection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&lt;?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extends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1" i="0" u="none" strike="noStrike" cap="none" normalizeH="0" baseline="0" dirty="0" err="1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IGamePluginService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&gt;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EC1FF"/>
                </a:solidFill>
                <a:effectLst/>
                <a:latin typeface="JetBrains Mono"/>
              </a:rPr>
              <a:t>getPluginServices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() {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return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.getBeansOfType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</a:t>
            </a:r>
            <a:r>
              <a:rPr kumimoji="0" lang="da-DK" altLang="da-DK" sz="1000" b="1" i="0" u="none" strike="noStrike" cap="none" normalizeH="0" baseline="0" dirty="0" err="1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IGamePluginService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).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values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()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}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private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Collection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&lt;?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extends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1" i="0" u="none" strike="noStrike" cap="none" normalizeH="0" baseline="0" dirty="0" err="1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IEntityProcessingService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&gt;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EC1FF"/>
                </a:solidFill>
                <a:effectLst/>
                <a:latin typeface="JetBrains Mono"/>
              </a:rPr>
              <a:t>getEntityProcessingServices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() {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return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.getBeansOfType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</a:t>
            </a:r>
            <a:r>
              <a:rPr kumimoji="0" lang="da-DK" altLang="da-DK" sz="1000" b="1" i="0" u="none" strike="noStrike" cap="none" normalizeH="0" baseline="0" dirty="0" err="1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IEntityProcessingService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).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values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()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}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private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Collection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&lt;?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extends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 </a:t>
            </a:r>
            <a:r>
              <a:rPr kumimoji="0" lang="da-DK" altLang="da-DK" sz="1000" b="1" i="0" u="none" strike="noStrike" cap="none" normalizeH="0" baseline="0" dirty="0" err="1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IPostEntityProcessingService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&gt;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8EC1FF"/>
                </a:solidFill>
                <a:effectLst/>
                <a:latin typeface="JetBrains Mono"/>
              </a:rPr>
              <a:t>getPostEntityProcessingServices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() {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    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return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.getBeansOfType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</a:t>
            </a:r>
            <a:r>
              <a:rPr kumimoji="0" lang="da-DK" altLang="da-DK" sz="1000" b="1" i="0" u="none" strike="noStrike" cap="none" normalizeH="0" baseline="0" dirty="0" err="1">
                <a:ln>
                  <a:noFill/>
                </a:ln>
                <a:solidFill>
                  <a:srgbClr val="C6A02F"/>
                </a:solidFill>
                <a:effectLst/>
                <a:latin typeface="JetBrains Mono"/>
              </a:rPr>
              <a:t>IPostEntityProcessingService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.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JetBrains Mono"/>
              </a:rPr>
              <a:t>class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).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values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()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JetBrains Mono"/>
              </a:rPr>
              <a:t>}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0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FC756-7E8A-4643-B8B6-71FE54EA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OSGi</a:t>
            </a:r>
            <a:r>
              <a:rPr lang="da-DK" dirty="0"/>
              <a:t> Frameworket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46D232-0EDF-417B-A65F-E074BFF5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Løsningen på Javas </a:t>
            </a:r>
            <a:r>
              <a:rPr lang="da-DK" dirty="0" err="1"/>
              <a:t>modularity</a:t>
            </a:r>
            <a:r>
              <a:rPr lang="da-DK" dirty="0"/>
              <a:t> problem</a:t>
            </a:r>
          </a:p>
          <a:p>
            <a:pPr lvl="1"/>
            <a:r>
              <a:rPr lang="da-DK" dirty="0"/>
              <a:t>Bedre kontrol af kodestrukturen</a:t>
            </a:r>
          </a:p>
          <a:p>
            <a:pPr lvl="1"/>
            <a:r>
              <a:rPr lang="da-DK" dirty="0"/>
              <a:t>Bedre kontrol af objekters </a:t>
            </a:r>
            <a:r>
              <a:rPr lang="da-DK" dirty="0" err="1"/>
              <a:t>livsscyklus</a:t>
            </a:r>
            <a:endParaRPr lang="da-DK" dirty="0"/>
          </a:p>
          <a:p>
            <a:pPr lvl="1"/>
            <a:r>
              <a:rPr lang="da-DK" dirty="0"/>
              <a:t>Arkitektur der har lav kobling, og høj samhørighed</a:t>
            </a:r>
          </a:p>
        </p:txBody>
      </p:sp>
    </p:spTree>
    <p:extLst>
      <p:ext uri="{BB962C8B-B14F-4D97-AF65-F5344CB8AC3E}">
        <p14:creationId xmlns:p14="http://schemas.microsoft.com/office/powerpoint/2010/main" val="24294969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8"/>
      </a:accent1>
      <a:accent2>
        <a:srgbClr val="B13B87"/>
      </a:accent2>
      <a:accent3>
        <a:srgbClr val="BC4DC3"/>
      </a:accent3>
      <a:accent4>
        <a:srgbClr val="793BB1"/>
      </a:accent4>
      <a:accent5>
        <a:srgbClr val="594DC3"/>
      </a:accent5>
      <a:accent6>
        <a:srgbClr val="3B60B1"/>
      </a:accent6>
      <a:hlink>
        <a:srgbClr val="7354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TM04033929[[fn=Skifergrå]]</Template>
  <TotalTime>233</TotalTime>
  <Words>1654</Words>
  <Application>Microsoft Office PowerPoint</Application>
  <PresentationFormat>Widescreen</PresentationFormat>
  <Paragraphs>199</Paragraphs>
  <Slides>11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9" baseType="lpstr">
      <vt:lpstr>Arial</vt:lpstr>
      <vt:lpstr>Avenir Next LT Pro</vt:lpstr>
      <vt:lpstr>Calibri</vt:lpstr>
      <vt:lpstr>charter</vt:lpstr>
      <vt:lpstr>Consolas</vt:lpstr>
      <vt:lpstr>inherit</vt:lpstr>
      <vt:lpstr>JetBrains Mono</vt:lpstr>
      <vt:lpstr>AccentBoxVTI</vt:lpstr>
      <vt:lpstr>1. Component Models in Java</vt:lpstr>
      <vt:lpstr>Hvad er et komponent? </vt:lpstr>
      <vt:lpstr>Komponent modeller</vt:lpstr>
      <vt:lpstr>Spring Frameworket</vt:lpstr>
      <vt:lpstr>Spring containeren</vt:lpstr>
      <vt:lpstr>Spring beans</vt:lpstr>
      <vt:lpstr>Spring konfiguration</vt:lpstr>
      <vt:lpstr>Portefølje eksempel</vt:lpstr>
      <vt:lpstr>OSGi Frameworket</vt:lpstr>
      <vt:lpstr>Problemet med Jar fil-baseret komponent model</vt:lpstr>
      <vt:lpstr>OSGi Module Layer (Bundles)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Component Models in Java</dc:title>
  <dc:creator>Patrick Hansen</dc:creator>
  <cp:lastModifiedBy>Patrick Hansen</cp:lastModifiedBy>
  <cp:revision>1</cp:revision>
  <dcterms:created xsi:type="dcterms:W3CDTF">2021-05-15T17:51:59Z</dcterms:created>
  <dcterms:modified xsi:type="dcterms:W3CDTF">2021-06-07T15:12:22Z</dcterms:modified>
</cp:coreProperties>
</file>