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67" r:id="rId3"/>
    <p:sldId id="257" r:id="rId4"/>
    <p:sldId id="268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DB52E-3C0C-4926-85D6-EB43B1B836B8}" v="56" dt="2021-06-07T20:04:09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133" d="100"/>
          <a:sy n="133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-19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nsen" userId="527b0edbe67df1e4" providerId="LiveId" clId="{06EDB52E-3C0C-4926-85D6-EB43B1B836B8}"/>
    <pc:docChg chg="undo custSel addSld delSld modSld addMainMaster delMainMaster">
      <pc:chgData name="Patrick Hansen" userId="527b0edbe67df1e4" providerId="LiveId" clId="{06EDB52E-3C0C-4926-85D6-EB43B1B836B8}" dt="2021-06-07T20:19:31.848" v="2712"/>
      <pc:docMkLst>
        <pc:docMk/>
      </pc:docMkLst>
      <pc:sldChg chg="addSp modSp new mod setBg modClrScheme setClrOvrMap chgLayout">
        <pc:chgData name="Patrick Hansen" userId="527b0edbe67df1e4" providerId="LiveId" clId="{06EDB52E-3C0C-4926-85D6-EB43B1B836B8}" dt="2021-06-05T16:35:15.365" v="196" actId="27614"/>
        <pc:sldMkLst>
          <pc:docMk/>
          <pc:sldMk cId="2400536890" sldId="256"/>
        </pc:sldMkLst>
        <pc:spChg chg="mod">
          <ac:chgData name="Patrick Hansen" userId="527b0edbe67df1e4" providerId="LiveId" clId="{06EDB52E-3C0C-4926-85D6-EB43B1B836B8}" dt="2021-06-05T16:35:03.762" v="194" actId="26606"/>
          <ac:spMkLst>
            <pc:docMk/>
            <pc:sldMk cId="2400536890" sldId="256"/>
            <ac:spMk id="2" creationId="{C17D63E1-53D4-43FE-9DC8-E2FE5D2CB44B}"/>
          </ac:spMkLst>
        </pc:spChg>
        <pc:spChg chg="mod">
          <ac:chgData name="Patrick Hansen" userId="527b0edbe67df1e4" providerId="LiveId" clId="{06EDB52E-3C0C-4926-85D6-EB43B1B836B8}" dt="2021-06-05T16:35:03.762" v="194" actId="26606"/>
          <ac:spMkLst>
            <pc:docMk/>
            <pc:sldMk cId="2400536890" sldId="256"/>
            <ac:spMk id="3" creationId="{AE54E486-1409-4DF5-9B9C-D40AE2C440FD}"/>
          </ac:spMkLst>
        </pc:spChg>
        <pc:spChg chg="add">
          <ac:chgData name="Patrick Hansen" userId="527b0edbe67df1e4" providerId="LiveId" clId="{06EDB52E-3C0C-4926-85D6-EB43B1B836B8}" dt="2021-06-05T16:35:03.762" v="194" actId="26606"/>
          <ac:spMkLst>
            <pc:docMk/>
            <pc:sldMk cId="2400536890" sldId="256"/>
            <ac:spMk id="9" creationId="{4AA13AD3-0A4F-475A-BEBB-DEEFF5C096C3}"/>
          </ac:spMkLst>
        </pc:spChg>
        <pc:picChg chg="add mod">
          <ac:chgData name="Patrick Hansen" userId="527b0edbe67df1e4" providerId="LiveId" clId="{06EDB52E-3C0C-4926-85D6-EB43B1B836B8}" dt="2021-06-05T16:35:15.365" v="196" actId="27614"/>
          <ac:picMkLst>
            <pc:docMk/>
            <pc:sldMk cId="2400536890" sldId="256"/>
            <ac:picMk id="4" creationId="{AEB91663-CAF6-4816-992F-92BB78F71FDC}"/>
          </ac:picMkLst>
        </pc:picChg>
      </pc:sldChg>
      <pc:sldChg chg="addSp delSp modSp new mod setBg setClrOvrMap modNotesTx">
        <pc:chgData name="Patrick Hansen" userId="527b0edbe67df1e4" providerId="LiveId" clId="{06EDB52E-3C0C-4926-85D6-EB43B1B836B8}" dt="2021-06-07T20:04:17.423" v="2263" actId="26606"/>
        <pc:sldMkLst>
          <pc:docMk/>
          <pc:sldMk cId="4160677787" sldId="257"/>
        </pc:sldMkLst>
        <pc:spChg chg="mod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2" creationId="{654CEB09-52FE-4550-9C8B-9FE70D98DC78}"/>
          </ac:spMkLst>
        </pc:spChg>
        <pc:spChg chg="mod ord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3" creationId="{F8C010FE-36DA-499B-9559-553BDE4F2F4F}"/>
          </ac:spMkLst>
        </pc:spChg>
        <pc:spChg chg="add del">
          <ac:chgData name="Patrick Hansen" userId="527b0edbe67df1e4" providerId="LiveId" clId="{06EDB52E-3C0C-4926-85D6-EB43B1B836B8}" dt="2021-06-06T20:00:40.405" v="1506" actId="22"/>
          <ac:spMkLst>
            <pc:docMk/>
            <pc:sldMk cId="4160677787" sldId="257"/>
            <ac:spMk id="8" creationId="{85B2F24C-FD7D-4B4F-AC8C-66A69999E24F}"/>
          </ac:spMkLst>
        </pc:spChg>
        <pc:spChg chg="add del">
          <ac:chgData name="Patrick Hansen" userId="527b0edbe67df1e4" providerId="LiveId" clId="{06EDB52E-3C0C-4926-85D6-EB43B1B836B8}" dt="2021-06-05T16:35:53.967" v="251" actId="26606"/>
          <ac:spMkLst>
            <pc:docMk/>
            <pc:sldMk cId="4160677787" sldId="257"/>
            <ac:spMk id="9" creationId="{9666091B-3E48-445D-9D54-63D9E80179BB}"/>
          </ac:spMkLst>
        </pc:spChg>
        <pc:spChg chg="add del">
          <ac:chgData name="Patrick Hansen" userId="527b0edbe67df1e4" providerId="LiveId" clId="{06EDB52E-3C0C-4926-85D6-EB43B1B836B8}" dt="2021-06-05T16:35:53.967" v="251" actId="26606"/>
          <ac:spMkLst>
            <pc:docMk/>
            <pc:sldMk cId="4160677787" sldId="257"/>
            <ac:spMk id="11" creationId="{D7477F8F-3259-4F49-9F98-9097DDBD91C9}"/>
          </ac:spMkLst>
        </pc:spChg>
        <pc:spChg chg="add del">
          <ac:chgData name="Patrick Hansen" userId="527b0edbe67df1e4" providerId="LiveId" clId="{06EDB52E-3C0C-4926-85D6-EB43B1B836B8}" dt="2021-06-05T16:37:50.417" v="300" actId="26606"/>
          <ac:spMkLst>
            <pc:docMk/>
            <pc:sldMk cId="4160677787" sldId="257"/>
            <ac:spMk id="13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5T16:37:50.417" v="300" actId="26606"/>
          <ac:spMkLst>
            <pc:docMk/>
            <pc:sldMk cId="4160677787" sldId="257"/>
            <ac:spMk id="14" creationId="{245B42B6-26F8-4E25-839B-FB38F13BEFFC}"/>
          </ac:spMkLst>
        </pc:spChg>
        <pc:spChg chg="add del">
          <ac:chgData name="Patrick Hansen" userId="527b0edbe67df1e4" providerId="LiveId" clId="{06EDB52E-3C0C-4926-85D6-EB43B1B836B8}" dt="2021-06-06T20:00:45.771" v="1509" actId="26606"/>
          <ac:spMkLst>
            <pc:docMk/>
            <pc:sldMk cId="4160677787" sldId="257"/>
            <ac:spMk id="19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6T20:00:45.771" v="1509" actId="26606"/>
          <ac:spMkLst>
            <pc:docMk/>
            <pc:sldMk cId="4160677787" sldId="257"/>
            <ac:spMk id="21" creationId="{245B42B6-26F8-4E25-839B-FB38F13BEFFC}"/>
          </ac:spMkLst>
        </pc:spChg>
        <pc:spChg chg="add del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26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28" creationId="{558DA214-7FDA-4C9D-A7CF-9AD725E290E1}"/>
          </ac:spMkLst>
        </pc:spChg>
        <pc:spChg chg="add del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30" creationId="{A77F89CE-BF52-4AF5-8B0B-7E9693734EDE}"/>
          </ac:spMkLst>
        </pc:spChg>
        <pc:spChg chg="add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35" creationId="{EB6D1D7F-141C-4D8E-BFBA-D95B68E16385}"/>
          </ac:spMkLst>
        </pc:spChg>
        <pc:spChg chg="add">
          <ac:chgData name="Patrick Hansen" userId="527b0edbe67df1e4" providerId="LiveId" clId="{06EDB52E-3C0C-4926-85D6-EB43B1B836B8}" dt="2021-06-07T20:04:17.423" v="2263" actId="26606"/>
          <ac:spMkLst>
            <pc:docMk/>
            <pc:sldMk cId="4160677787" sldId="257"/>
            <ac:spMk id="37" creationId="{B7B54865-0417-4422-B63B-3E74C04CD741}"/>
          </ac:spMkLst>
        </pc:spChg>
        <pc:picChg chg="add mod">
          <ac:chgData name="Patrick Hansen" userId="527b0edbe67df1e4" providerId="LiveId" clId="{06EDB52E-3C0C-4926-85D6-EB43B1B836B8}" dt="2021-06-07T20:04:17.423" v="2263" actId="26606"/>
          <ac:picMkLst>
            <pc:docMk/>
            <pc:sldMk cId="4160677787" sldId="257"/>
            <ac:picMk id="4" creationId="{67A7A98C-9C47-475A-B3CC-1F0373F00678}"/>
          </ac:picMkLst>
        </pc:picChg>
        <pc:picChg chg="add del mod">
          <ac:chgData name="Patrick Hansen" userId="527b0edbe67df1e4" providerId="LiveId" clId="{06EDB52E-3C0C-4926-85D6-EB43B1B836B8}" dt="2021-06-07T20:04:11.127" v="2261" actId="478"/>
          <ac:picMkLst>
            <pc:docMk/>
            <pc:sldMk cId="4160677787" sldId="257"/>
            <ac:picMk id="7" creationId="{E6E4F7B6-769A-49CE-B9FA-A86844CBF57C}"/>
          </ac:picMkLst>
        </pc:picChg>
        <pc:picChg chg="add mod ord">
          <ac:chgData name="Patrick Hansen" userId="527b0edbe67df1e4" providerId="LiveId" clId="{06EDB52E-3C0C-4926-85D6-EB43B1B836B8}" dt="2021-06-07T20:04:17.423" v="2263" actId="26606"/>
          <ac:picMkLst>
            <pc:docMk/>
            <pc:sldMk cId="4160677787" sldId="257"/>
            <ac:picMk id="9" creationId="{8E907F90-A4F3-45F2-98F7-581E4B4F6E82}"/>
          </ac:picMkLst>
        </pc:picChg>
      </pc:sldChg>
      <pc:sldChg chg="addSp delSp modSp new mod setBg setClrOvrMap modNotesTx">
        <pc:chgData name="Patrick Hansen" userId="527b0edbe67df1e4" providerId="LiveId" clId="{06EDB52E-3C0C-4926-85D6-EB43B1B836B8}" dt="2021-06-07T20:18:38.224" v="2709" actId="20577"/>
        <pc:sldMkLst>
          <pc:docMk/>
          <pc:sldMk cId="100951152" sldId="258"/>
        </pc:sldMkLst>
        <pc:spChg chg="mod">
          <ac:chgData name="Patrick Hansen" userId="527b0edbe67df1e4" providerId="LiveId" clId="{06EDB52E-3C0C-4926-85D6-EB43B1B836B8}" dt="2021-06-07T20:18:03.024" v="2680" actId="26606"/>
          <ac:spMkLst>
            <pc:docMk/>
            <pc:sldMk cId="100951152" sldId="258"/>
            <ac:spMk id="2" creationId="{3B3F23D0-8980-4390-B48F-750D5D18FC48}"/>
          </ac:spMkLst>
        </pc:spChg>
        <pc:spChg chg="del">
          <ac:chgData name="Patrick Hansen" userId="527b0edbe67df1e4" providerId="LiveId" clId="{06EDB52E-3C0C-4926-85D6-EB43B1B836B8}" dt="2021-06-05T16:40:15.655" v="355"/>
          <ac:spMkLst>
            <pc:docMk/>
            <pc:sldMk cId="100951152" sldId="258"/>
            <ac:spMk id="3" creationId="{9730F8A1-9600-4248-8773-2F1A6AE52A4E}"/>
          </ac:spMkLst>
        </pc:spChg>
        <pc:spChg chg="add mod ord">
          <ac:chgData name="Patrick Hansen" userId="527b0edbe67df1e4" providerId="LiveId" clId="{06EDB52E-3C0C-4926-85D6-EB43B1B836B8}" dt="2021-06-07T20:18:38.224" v="2709" actId="20577"/>
          <ac:spMkLst>
            <pc:docMk/>
            <pc:sldMk cId="100951152" sldId="258"/>
            <ac:spMk id="6" creationId="{9618E573-B8FF-4ED1-8B09-8C8B9FEEC43F}"/>
          </ac:spMkLst>
        </pc:spChg>
        <pc:spChg chg="add del mod">
          <ac:chgData name="Patrick Hansen" userId="527b0edbe67df1e4" providerId="LiveId" clId="{06EDB52E-3C0C-4926-85D6-EB43B1B836B8}" dt="2021-06-05T19:51:20.908" v="1494" actId="478"/>
          <ac:spMkLst>
            <pc:docMk/>
            <pc:sldMk cId="100951152" sldId="258"/>
            <ac:spMk id="7" creationId="{6BD70C94-A747-4316-B57B-2A18E14FC24F}"/>
          </ac:spMkLst>
        </pc:spChg>
        <pc:spChg chg="add del">
          <ac:chgData name="Patrick Hansen" userId="527b0edbe67df1e4" providerId="LiveId" clId="{06EDB52E-3C0C-4926-85D6-EB43B1B836B8}" dt="2021-06-05T19:51:25.503" v="1495" actId="26606"/>
          <ac:spMkLst>
            <pc:docMk/>
            <pc:sldMk cId="100951152" sldId="258"/>
            <ac:spMk id="11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5T19:51:25.503" v="1495" actId="26606"/>
          <ac:spMkLst>
            <pc:docMk/>
            <pc:sldMk cId="100951152" sldId="258"/>
            <ac:spMk id="13" creationId="{558DA214-7FDA-4C9D-A7CF-9AD725E290E1}"/>
          </ac:spMkLst>
        </pc:spChg>
        <pc:spChg chg="add del">
          <ac:chgData name="Patrick Hansen" userId="527b0edbe67df1e4" providerId="LiveId" clId="{06EDB52E-3C0C-4926-85D6-EB43B1B836B8}" dt="2021-06-05T19:51:25.503" v="1495" actId="26606"/>
          <ac:spMkLst>
            <pc:docMk/>
            <pc:sldMk cId="100951152" sldId="258"/>
            <ac:spMk id="15" creationId="{A77F89CE-BF52-4AF5-8B0B-7E9693734EDE}"/>
          </ac:spMkLst>
        </pc:spChg>
        <pc:spChg chg="add del">
          <ac:chgData name="Patrick Hansen" userId="527b0edbe67df1e4" providerId="LiveId" clId="{06EDB52E-3C0C-4926-85D6-EB43B1B836B8}" dt="2021-06-07T20:18:03.024" v="2680" actId="26606"/>
          <ac:spMkLst>
            <pc:docMk/>
            <pc:sldMk cId="100951152" sldId="258"/>
            <ac:spMk id="17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7T20:18:03.024" v="2680" actId="26606"/>
          <ac:spMkLst>
            <pc:docMk/>
            <pc:sldMk cId="100951152" sldId="258"/>
            <ac:spMk id="18" creationId="{245B42B6-26F8-4E25-839B-FB38F13BEFFC}"/>
          </ac:spMkLst>
        </pc:spChg>
        <pc:spChg chg="add del">
          <ac:chgData name="Patrick Hansen" userId="527b0edbe67df1e4" providerId="LiveId" clId="{06EDB52E-3C0C-4926-85D6-EB43B1B836B8}" dt="2021-06-05T19:50:46.521" v="1483" actId="26606"/>
          <ac:spMkLst>
            <pc:docMk/>
            <pc:sldMk cId="100951152" sldId="258"/>
            <ac:spMk id="20" creationId="{EB6D1D7F-141C-4D8E-BFBA-D95B68E16385}"/>
          </ac:spMkLst>
        </pc:spChg>
        <pc:spChg chg="add">
          <ac:chgData name="Patrick Hansen" userId="527b0edbe67df1e4" providerId="LiveId" clId="{06EDB52E-3C0C-4926-85D6-EB43B1B836B8}" dt="2021-06-07T20:18:03.024" v="2680" actId="26606"/>
          <ac:spMkLst>
            <pc:docMk/>
            <pc:sldMk cId="100951152" sldId="258"/>
            <ac:spMk id="21" creationId="{558DA214-7FDA-4C9D-A7CF-9AD725E290E1}"/>
          </ac:spMkLst>
        </pc:spChg>
        <pc:spChg chg="add del">
          <ac:chgData name="Patrick Hansen" userId="527b0edbe67df1e4" providerId="LiveId" clId="{06EDB52E-3C0C-4926-85D6-EB43B1B836B8}" dt="2021-06-05T19:50:46.521" v="1483" actId="26606"/>
          <ac:spMkLst>
            <pc:docMk/>
            <pc:sldMk cId="100951152" sldId="258"/>
            <ac:spMk id="22" creationId="{558DA214-7FDA-4C9D-A7CF-9AD725E290E1}"/>
          </ac:spMkLst>
        </pc:spChg>
        <pc:spChg chg="add">
          <ac:chgData name="Patrick Hansen" userId="527b0edbe67df1e4" providerId="LiveId" clId="{06EDB52E-3C0C-4926-85D6-EB43B1B836B8}" dt="2021-06-07T20:18:03.024" v="2680" actId="26606"/>
          <ac:spMkLst>
            <pc:docMk/>
            <pc:sldMk cId="100951152" sldId="258"/>
            <ac:spMk id="23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5T19:50:50.375" v="1485" actId="26606"/>
          <ac:spMkLst>
            <pc:docMk/>
            <pc:sldMk cId="100951152" sldId="258"/>
            <ac:spMk id="24" creationId="{4815D795-EBA0-4245-89F8-B459481683FB}"/>
          </ac:spMkLst>
        </pc:spChg>
        <pc:spChg chg="add del">
          <ac:chgData name="Patrick Hansen" userId="527b0edbe67df1e4" providerId="LiveId" clId="{06EDB52E-3C0C-4926-85D6-EB43B1B836B8}" dt="2021-06-05T19:50:50.375" v="1485" actId="26606"/>
          <ac:spMkLst>
            <pc:docMk/>
            <pc:sldMk cId="100951152" sldId="258"/>
            <ac:spMk id="25" creationId="{EB6D1D7F-141C-4D8E-BFBA-D95B68E16385}"/>
          </ac:spMkLst>
        </pc:spChg>
        <pc:spChg chg="add del">
          <ac:chgData name="Patrick Hansen" userId="527b0edbe67df1e4" providerId="LiveId" clId="{06EDB52E-3C0C-4926-85D6-EB43B1B836B8}" dt="2021-06-05T19:50:50.375" v="1485" actId="26606"/>
          <ac:spMkLst>
            <pc:docMk/>
            <pc:sldMk cId="100951152" sldId="258"/>
            <ac:spMk id="26" creationId="{B7B54865-0417-4422-B63B-3E74C04CD741}"/>
          </ac:spMkLst>
        </pc:spChg>
        <pc:picChg chg="add mod">
          <ac:chgData name="Patrick Hansen" userId="527b0edbe67df1e4" providerId="LiveId" clId="{06EDB52E-3C0C-4926-85D6-EB43B1B836B8}" dt="2021-06-07T20:18:03.024" v="2680" actId="26606"/>
          <ac:picMkLst>
            <pc:docMk/>
            <pc:sldMk cId="100951152" sldId="258"/>
            <ac:picMk id="4" creationId="{3DA00FA8-8120-41AB-9056-892660644269}"/>
          </ac:picMkLst>
        </pc:picChg>
        <pc:picChg chg="add mod ord">
          <ac:chgData name="Patrick Hansen" userId="527b0edbe67df1e4" providerId="LiveId" clId="{06EDB52E-3C0C-4926-85D6-EB43B1B836B8}" dt="2021-06-07T20:18:03.024" v="2680" actId="26606"/>
          <ac:picMkLst>
            <pc:docMk/>
            <pc:sldMk cId="100951152" sldId="258"/>
            <ac:picMk id="5" creationId="{D8478675-9D70-4F1C-8D20-CFC3A9BF0E96}"/>
          </ac:picMkLst>
        </pc:picChg>
      </pc:sldChg>
      <pc:sldChg chg="addSp delSp modSp new mod modNotesTx">
        <pc:chgData name="Patrick Hansen" userId="527b0edbe67df1e4" providerId="LiveId" clId="{06EDB52E-3C0C-4926-85D6-EB43B1B836B8}" dt="2021-06-07T19:10:20.668" v="2256" actId="20577"/>
        <pc:sldMkLst>
          <pc:docMk/>
          <pc:sldMk cId="2220374106" sldId="259"/>
        </pc:sldMkLst>
        <pc:spChg chg="mod">
          <ac:chgData name="Patrick Hansen" userId="527b0edbe67df1e4" providerId="LiveId" clId="{06EDB52E-3C0C-4926-85D6-EB43B1B836B8}" dt="2021-06-05T16:45:26.389" v="627" actId="20577"/>
          <ac:spMkLst>
            <pc:docMk/>
            <pc:sldMk cId="2220374106" sldId="259"/>
            <ac:spMk id="2" creationId="{6A95ADCC-B9FB-49B4-B92B-6098DD28296D}"/>
          </ac:spMkLst>
        </pc:spChg>
        <pc:spChg chg="mod">
          <ac:chgData name="Patrick Hansen" userId="527b0edbe67df1e4" providerId="LiveId" clId="{06EDB52E-3C0C-4926-85D6-EB43B1B836B8}" dt="2021-06-07T19:09:40.663" v="2083" actId="15"/>
          <ac:spMkLst>
            <pc:docMk/>
            <pc:sldMk cId="2220374106" sldId="259"/>
            <ac:spMk id="3" creationId="{05A5DFA5-DC2E-4034-8488-924EE62552E7}"/>
          </ac:spMkLst>
        </pc:spChg>
        <pc:spChg chg="add del mod">
          <ac:chgData name="Patrick Hansen" userId="527b0edbe67df1e4" providerId="LiveId" clId="{06EDB52E-3C0C-4926-85D6-EB43B1B836B8}" dt="2021-06-05T18:47:43.669" v="1187"/>
          <ac:spMkLst>
            <pc:docMk/>
            <pc:sldMk cId="2220374106" sldId="259"/>
            <ac:spMk id="6" creationId="{FDE7CB8D-4E6A-4458-B6B3-D5422C11FB4F}"/>
          </ac:spMkLst>
        </pc:spChg>
        <pc:spChg chg="add del">
          <ac:chgData name="Patrick Hansen" userId="527b0edbe67df1e4" providerId="LiveId" clId="{06EDB52E-3C0C-4926-85D6-EB43B1B836B8}" dt="2021-06-05T18:47:48.103" v="1190"/>
          <ac:spMkLst>
            <pc:docMk/>
            <pc:sldMk cId="2220374106" sldId="259"/>
            <ac:spMk id="8" creationId="{5A20E1A5-C801-4730-B485-8971E4C58023}"/>
          </ac:spMkLst>
        </pc:spChg>
        <pc:spChg chg="add mod">
          <ac:chgData name="Patrick Hansen" userId="527b0edbe67df1e4" providerId="LiveId" clId="{06EDB52E-3C0C-4926-85D6-EB43B1B836B8}" dt="2021-06-05T18:56:05.252" v="1478" actId="1076"/>
          <ac:spMkLst>
            <pc:docMk/>
            <pc:sldMk cId="2220374106" sldId="259"/>
            <ac:spMk id="9" creationId="{B662FFDB-D412-4F12-9EDF-99EFB82A3BE1}"/>
          </ac:spMkLst>
        </pc:spChg>
        <pc:graphicFrameChg chg="add mod modGraphic">
          <ac:chgData name="Patrick Hansen" userId="527b0edbe67df1e4" providerId="LiveId" clId="{06EDB52E-3C0C-4926-85D6-EB43B1B836B8}" dt="2021-06-05T18:56:09.225" v="1479" actId="1076"/>
          <ac:graphicFrameMkLst>
            <pc:docMk/>
            <pc:sldMk cId="2220374106" sldId="259"/>
            <ac:graphicFrameMk id="7" creationId="{A69A1213-9619-4C55-99D0-8A5C79FDC66F}"/>
          </ac:graphicFrameMkLst>
        </pc:graphicFrameChg>
        <pc:picChg chg="add mod">
          <ac:chgData name="Patrick Hansen" userId="527b0edbe67df1e4" providerId="LiveId" clId="{06EDB52E-3C0C-4926-85D6-EB43B1B836B8}" dt="2021-06-05T18:56:03.469" v="1477" actId="1076"/>
          <ac:picMkLst>
            <pc:docMk/>
            <pc:sldMk cId="2220374106" sldId="259"/>
            <ac:picMk id="5" creationId="{2BDB2313-9590-42B5-AD22-23995A017A02}"/>
          </ac:picMkLst>
        </pc:picChg>
      </pc:sldChg>
      <pc:sldChg chg="addSp delSp modSp new del mod setBg modNotesTx">
        <pc:chgData name="Patrick Hansen" userId="527b0edbe67df1e4" providerId="LiveId" clId="{06EDB52E-3C0C-4926-85D6-EB43B1B836B8}" dt="2021-06-07T20:15:47.822" v="2648" actId="47"/>
        <pc:sldMkLst>
          <pc:docMk/>
          <pc:sldMk cId="2272710207" sldId="260"/>
        </pc:sldMkLst>
        <pc:spChg chg="mod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2" creationId="{9BE8716A-2D99-4F6A-8B04-89DDEE7705DE}"/>
          </ac:spMkLst>
        </pc:spChg>
        <pc:spChg chg="del mod">
          <ac:chgData name="Patrick Hansen" userId="527b0edbe67df1e4" providerId="LiveId" clId="{06EDB52E-3C0C-4926-85D6-EB43B1B836B8}" dt="2021-06-05T18:28:06.523" v="1101"/>
          <ac:spMkLst>
            <pc:docMk/>
            <pc:sldMk cId="2272710207" sldId="260"/>
            <ac:spMk id="3" creationId="{9CAA2CE9-D649-4FB8-BFCA-77C328C052D2}"/>
          </ac:spMkLst>
        </pc:spChg>
        <pc:spChg chg="add del mod">
          <ac:chgData name="Patrick Hansen" userId="527b0edbe67df1e4" providerId="LiveId" clId="{06EDB52E-3C0C-4926-85D6-EB43B1B836B8}" dt="2021-06-05T18:29:35.532" v="1105"/>
          <ac:spMkLst>
            <pc:docMk/>
            <pc:sldMk cId="2272710207" sldId="260"/>
            <ac:spMk id="7" creationId="{B477C3E7-6274-48EF-866F-C9BD23950402}"/>
          </ac:spMkLst>
        </pc:spChg>
        <pc:spChg chg="add del">
          <ac:chgData name="Patrick Hansen" userId="527b0edbe67df1e4" providerId="LiveId" clId="{06EDB52E-3C0C-4926-85D6-EB43B1B836B8}" dt="2021-06-05T18:29:37.664" v="1107" actId="26606"/>
          <ac:spMkLst>
            <pc:docMk/>
            <pc:sldMk cId="2272710207" sldId="260"/>
            <ac:spMk id="10" creationId="{09A1C012-8297-4361-ACE8-A2509FB18911}"/>
          </ac:spMkLst>
        </pc:spChg>
        <pc:spChg chg="add del mod">
          <ac:chgData name="Patrick Hansen" userId="527b0edbe67df1e4" providerId="LiveId" clId="{06EDB52E-3C0C-4926-85D6-EB43B1B836B8}" dt="2021-06-07T20:13:25.816" v="2618" actId="478"/>
          <ac:spMkLst>
            <pc:docMk/>
            <pc:sldMk cId="2272710207" sldId="260"/>
            <ac:spMk id="11" creationId="{0CACC3FD-5606-458A-8AF8-41825325C503}"/>
          </ac:spMkLst>
        </pc:spChg>
        <pc:spChg chg="add del">
          <ac:chgData name="Patrick Hansen" userId="527b0edbe67df1e4" providerId="LiveId" clId="{06EDB52E-3C0C-4926-85D6-EB43B1B836B8}" dt="2021-06-05T18:29:37.664" v="1107" actId="26606"/>
          <ac:spMkLst>
            <pc:docMk/>
            <pc:sldMk cId="2272710207" sldId="260"/>
            <ac:spMk id="12" creationId="{4AA13AD3-0A4F-475A-BEBB-DEEFF5C096C3}"/>
          </ac:spMkLst>
        </pc:spChg>
        <pc:spChg chg="add del">
          <ac:chgData name="Patrick Hansen" userId="527b0edbe67df1e4" providerId="LiveId" clId="{06EDB52E-3C0C-4926-85D6-EB43B1B836B8}" dt="2021-06-05T18:29:37.664" v="1107" actId="26606"/>
          <ac:spMkLst>
            <pc:docMk/>
            <pc:sldMk cId="2272710207" sldId="260"/>
            <ac:spMk id="14" creationId="{D65E0E3C-32F3-480B-9842-7611BBE2EE9F}"/>
          </ac:spMkLst>
        </pc:spChg>
        <pc:spChg chg="add del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19" creationId="{09A1C012-8297-4361-ACE8-A2509FB18911}"/>
          </ac:spMkLst>
        </pc:spChg>
        <pc:spChg chg="add del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21" creationId="{4AA13AD3-0A4F-475A-BEBB-DEEFF5C096C3}"/>
          </ac:spMkLst>
        </pc:spChg>
        <pc:spChg chg="add del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23" creationId="{D65E0E3C-32F3-480B-9842-7611BBE2EE9F}"/>
          </ac:spMkLst>
        </pc:spChg>
        <pc:spChg chg="add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28" creationId="{EB6D1D7F-141C-4D8E-BFBA-D95B68E16385}"/>
          </ac:spMkLst>
        </pc:spChg>
        <pc:spChg chg="add">
          <ac:chgData name="Patrick Hansen" userId="527b0edbe67df1e4" providerId="LiveId" clId="{06EDB52E-3C0C-4926-85D6-EB43B1B836B8}" dt="2021-06-05T18:31:44.120" v="1177" actId="26606"/>
          <ac:spMkLst>
            <pc:docMk/>
            <pc:sldMk cId="2272710207" sldId="260"/>
            <ac:spMk id="30" creationId="{245B42B6-26F8-4E25-839B-FB38F13BEFFC}"/>
          </ac:spMkLst>
        </pc:spChg>
        <pc:picChg chg="add del mod">
          <ac:chgData name="Patrick Hansen" userId="527b0edbe67df1e4" providerId="LiveId" clId="{06EDB52E-3C0C-4926-85D6-EB43B1B836B8}" dt="2021-06-05T18:29:35.304" v="1104" actId="478"/>
          <ac:picMkLst>
            <pc:docMk/>
            <pc:sldMk cId="2272710207" sldId="260"/>
            <ac:picMk id="5" creationId="{48D082D0-968F-4CAA-A3A4-FD31E102E84F}"/>
          </ac:picMkLst>
        </pc:picChg>
        <pc:picChg chg="add mod ord">
          <ac:chgData name="Patrick Hansen" userId="527b0edbe67df1e4" providerId="LiveId" clId="{06EDB52E-3C0C-4926-85D6-EB43B1B836B8}" dt="2021-06-07T20:13:29.258" v="2619" actId="1076"/>
          <ac:picMkLst>
            <pc:docMk/>
            <pc:sldMk cId="2272710207" sldId="260"/>
            <ac:picMk id="9" creationId="{9A5892BA-8A2E-4DC5-A451-3FF5A9844B9F}"/>
          </ac:picMkLst>
        </pc:picChg>
      </pc:sldChg>
      <pc:sldChg chg="addSp delSp modSp new mod modNotesTx">
        <pc:chgData name="Patrick Hansen" userId="527b0edbe67df1e4" providerId="LiveId" clId="{06EDB52E-3C0C-4926-85D6-EB43B1B836B8}" dt="2021-06-07T10:13:43.255" v="1998" actId="1076"/>
        <pc:sldMkLst>
          <pc:docMk/>
          <pc:sldMk cId="3712042209" sldId="261"/>
        </pc:sldMkLst>
        <pc:spChg chg="mod">
          <ac:chgData name="Patrick Hansen" userId="527b0edbe67df1e4" providerId="LiveId" clId="{06EDB52E-3C0C-4926-85D6-EB43B1B836B8}" dt="2021-06-07T10:12:21.868" v="1982" actId="20577"/>
          <ac:spMkLst>
            <pc:docMk/>
            <pc:sldMk cId="3712042209" sldId="261"/>
            <ac:spMk id="2" creationId="{3AC93594-ACB3-4F06-AC6F-429B81B1A84E}"/>
          </ac:spMkLst>
        </pc:spChg>
        <pc:spChg chg="del">
          <ac:chgData name="Patrick Hansen" userId="527b0edbe67df1e4" providerId="LiveId" clId="{06EDB52E-3C0C-4926-85D6-EB43B1B836B8}" dt="2021-06-07T09:40:59.526" v="1621" actId="478"/>
          <ac:spMkLst>
            <pc:docMk/>
            <pc:sldMk cId="3712042209" sldId="261"/>
            <ac:spMk id="3" creationId="{65AF837B-DF2F-4F2D-9326-20DD13FB50A4}"/>
          </ac:spMkLst>
        </pc:spChg>
        <pc:spChg chg="add mod">
          <ac:chgData name="Patrick Hansen" userId="527b0edbe67df1e4" providerId="LiveId" clId="{06EDB52E-3C0C-4926-85D6-EB43B1B836B8}" dt="2021-06-07T09:42:33.471" v="1657" actId="14100"/>
          <ac:spMkLst>
            <pc:docMk/>
            <pc:sldMk cId="3712042209" sldId="261"/>
            <ac:spMk id="4" creationId="{1A51E1D4-27A5-4DBE-A673-7F13C7A20A21}"/>
          </ac:spMkLst>
        </pc:spChg>
        <pc:spChg chg="add mod">
          <ac:chgData name="Patrick Hansen" userId="527b0edbe67df1e4" providerId="LiveId" clId="{06EDB52E-3C0C-4926-85D6-EB43B1B836B8}" dt="2021-06-07T09:42:36.530" v="1658" actId="14100"/>
          <ac:spMkLst>
            <pc:docMk/>
            <pc:sldMk cId="3712042209" sldId="261"/>
            <ac:spMk id="5" creationId="{0A60095C-3E9B-4169-A11F-4279B973FCF7}"/>
          </ac:spMkLst>
        </pc:spChg>
        <pc:spChg chg="add mod">
          <ac:chgData name="Patrick Hansen" userId="527b0edbe67df1e4" providerId="LiveId" clId="{06EDB52E-3C0C-4926-85D6-EB43B1B836B8}" dt="2021-06-07T09:43:55.704" v="1663" actId="1076"/>
          <ac:spMkLst>
            <pc:docMk/>
            <pc:sldMk cId="3712042209" sldId="261"/>
            <ac:spMk id="6" creationId="{43E295A9-2430-4BF2-9623-261C5BF3B185}"/>
          </ac:spMkLst>
        </pc:spChg>
        <pc:spChg chg="add mod">
          <ac:chgData name="Patrick Hansen" userId="527b0edbe67df1e4" providerId="LiveId" clId="{06EDB52E-3C0C-4926-85D6-EB43B1B836B8}" dt="2021-06-07T09:44:33.998" v="1688" actId="20577"/>
          <ac:spMkLst>
            <pc:docMk/>
            <pc:sldMk cId="3712042209" sldId="261"/>
            <ac:spMk id="7" creationId="{245755E0-141D-4805-82CA-FDA094F7C935}"/>
          </ac:spMkLst>
        </pc:spChg>
        <pc:spChg chg="add mod">
          <ac:chgData name="Patrick Hansen" userId="527b0edbe67df1e4" providerId="LiveId" clId="{06EDB52E-3C0C-4926-85D6-EB43B1B836B8}" dt="2021-06-07T10:05:58.101" v="1904" actId="1076"/>
          <ac:spMkLst>
            <pc:docMk/>
            <pc:sldMk cId="3712042209" sldId="261"/>
            <ac:spMk id="8" creationId="{952E8566-5DC0-4892-8916-F46D7E7C718E}"/>
          </ac:spMkLst>
        </pc:spChg>
        <pc:spChg chg="add mod">
          <ac:chgData name="Patrick Hansen" userId="527b0edbe67df1e4" providerId="LiveId" clId="{06EDB52E-3C0C-4926-85D6-EB43B1B836B8}" dt="2021-06-07T10:06:11.909" v="1931" actId="1076"/>
          <ac:spMkLst>
            <pc:docMk/>
            <pc:sldMk cId="3712042209" sldId="261"/>
            <ac:spMk id="9" creationId="{23141BFB-6322-42EA-8D0B-CFF3B6B3AA1A}"/>
          </ac:spMkLst>
        </pc:spChg>
        <pc:spChg chg="add mod">
          <ac:chgData name="Patrick Hansen" userId="527b0edbe67df1e4" providerId="LiveId" clId="{06EDB52E-3C0C-4926-85D6-EB43B1B836B8}" dt="2021-06-07T10:13:29.469" v="1986" actId="1076"/>
          <ac:spMkLst>
            <pc:docMk/>
            <pc:sldMk cId="3712042209" sldId="261"/>
            <ac:spMk id="12" creationId="{93DC06E1-958C-4C99-BC40-C704C7834ECC}"/>
          </ac:spMkLst>
        </pc:spChg>
        <pc:spChg chg="add mod">
          <ac:chgData name="Patrick Hansen" userId="527b0edbe67df1e4" providerId="LiveId" clId="{06EDB52E-3C0C-4926-85D6-EB43B1B836B8}" dt="2021-06-07T10:13:43.255" v="1998" actId="1076"/>
          <ac:spMkLst>
            <pc:docMk/>
            <pc:sldMk cId="3712042209" sldId="261"/>
            <ac:spMk id="13" creationId="{EE1BD163-D25B-4EE4-8BE7-3CA2B7E58761}"/>
          </ac:spMkLst>
        </pc:spChg>
        <pc:picChg chg="add del mod">
          <ac:chgData name="Patrick Hansen" userId="527b0edbe67df1e4" providerId="LiveId" clId="{06EDB52E-3C0C-4926-85D6-EB43B1B836B8}" dt="2021-06-07T10:09:46.267" v="1976" actId="478"/>
          <ac:picMkLst>
            <pc:docMk/>
            <pc:sldMk cId="3712042209" sldId="261"/>
            <ac:picMk id="11" creationId="{932B8057-A919-4E9F-9552-D50A2C9AD9B3}"/>
          </ac:picMkLst>
        </pc:picChg>
      </pc:sldChg>
      <pc:sldChg chg="modSp new del mod">
        <pc:chgData name="Patrick Hansen" userId="527b0edbe67df1e4" providerId="LiveId" clId="{06EDB52E-3C0C-4926-85D6-EB43B1B836B8}" dt="2021-06-07T09:35:45.888" v="1614" actId="47"/>
        <pc:sldMkLst>
          <pc:docMk/>
          <pc:sldMk cId="1888053018" sldId="262"/>
        </pc:sldMkLst>
        <pc:spChg chg="mod">
          <ac:chgData name="Patrick Hansen" userId="527b0edbe67df1e4" providerId="LiveId" clId="{06EDB52E-3C0C-4926-85D6-EB43B1B836B8}" dt="2021-06-06T20:08:10.890" v="1612" actId="20577"/>
          <ac:spMkLst>
            <pc:docMk/>
            <pc:sldMk cId="1888053018" sldId="262"/>
            <ac:spMk id="2" creationId="{1CCD1315-436B-46EF-9A90-37EC36B1A6A2}"/>
          </ac:spMkLst>
        </pc:spChg>
      </pc:sldChg>
      <pc:sldChg chg="modSp add mod modNotesTx">
        <pc:chgData name="Patrick Hansen" userId="527b0edbe67df1e4" providerId="LiveId" clId="{06EDB52E-3C0C-4926-85D6-EB43B1B836B8}" dt="2021-06-07T20:19:31.848" v="2712"/>
        <pc:sldMkLst>
          <pc:docMk/>
          <pc:sldMk cId="1040091834" sldId="267"/>
        </pc:sldMkLst>
        <pc:spChg chg="mod">
          <ac:chgData name="Patrick Hansen" userId="527b0edbe67df1e4" providerId="LiveId" clId="{06EDB52E-3C0C-4926-85D6-EB43B1B836B8}" dt="2021-06-07T20:18:33.336" v="2706" actId="20577"/>
          <ac:spMkLst>
            <pc:docMk/>
            <pc:sldMk cId="1040091834" sldId="267"/>
            <ac:spMk id="3" creationId="{C8DBB306-7204-4892-9136-C135918B5611}"/>
          </ac:spMkLst>
        </pc:spChg>
      </pc:sldChg>
      <pc:sldChg chg="modSp new mod">
        <pc:chgData name="Patrick Hansen" userId="527b0edbe67df1e4" providerId="LiveId" clId="{06EDB52E-3C0C-4926-85D6-EB43B1B836B8}" dt="2021-06-07T20:10:54.880" v="2617" actId="20577"/>
        <pc:sldMkLst>
          <pc:docMk/>
          <pc:sldMk cId="1062729205" sldId="268"/>
        </pc:sldMkLst>
        <pc:spChg chg="mod">
          <ac:chgData name="Patrick Hansen" userId="527b0edbe67df1e4" providerId="LiveId" clId="{06EDB52E-3C0C-4926-85D6-EB43B1B836B8}" dt="2021-06-07T20:08:26.960" v="2292" actId="20577"/>
          <ac:spMkLst>
            <pc:docMk/>
            <pc:sldMk cId="1062729205" sldId="268"/>
            <ac:spMk id="2" creationId="{1DB3BE76-AFDE-40AC-A593-2691CECCC0B8}"/>
          </ac:spMkLst>
        </pc:spChg>
        <pc:spChg chg="mod">
          <ac:chgData name="Patrick Hansen" userId="527b0edbe67df1e4" providerId="LiveId" clId="{06EDB52E-3C0C-4926-85D6-EB43B1B836B8}" dt="2021-06-07T20:10:54.880" v="2617" actId="20577"/>
          <ac:spMkLst>
            <pc:docMk/>
            <pc:sldMk cId="1062729205" sldId="268"/>
            <ac:spMk id="3" creationId="{71BA887A-24BF-4D33-8BE5-B41A45D490D4}"/>
          </ac:spMkLst>
        </pc:spChg>
      </pc:sldChg>
      <pc:sldMasterChg chg="del delSldLayout">
        <pc:chgData name="Patrick Hansen" userId="527b0edbe67df1e4" providerId="LiveId" clId="{06EDB52E-3C0C-4926-85D6-EB43B1B836B8}" dt="2021-06-05T16:35:03.762" v="194" actId="26606"/>
        <pc:sldMasterMkLst>
          <pc:docMk/>
          <pc:sldMasterMk cId="2079750109" sldId="2147483648"/>
        </pc:sldMasterMkLst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4081318950" sldId="2147483649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604878739" sldId="2147483650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2651396922" sldId="2147483651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3848286679" sldId="2147483652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3374069563" sldId="2147483653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1172116150" sldId="2147483654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2684794867" sldId="2147483655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3679708123" sldId="2147483656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3567211238" sldId="2147483657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1756063674" sldId="2147483658"/>
          </pc:sldLayoutMkLst>
        </pc:sldLayoutChg>
        <pc:sldLayoutChg chg="del">
          <pc:chgData name="Patrick Hansen" userId="527b0edbe67df1e4" providerId="LiveId" clId="{06EDB52E-3C0C-4926-85D6-EB43B1B836B8}" dt="2021-06-05T16:35:03.762" v="194" actId="26606"/>
          <pc:sldLayoutMkLst>
            <pc:docMk/>
            <pc:sldMasterMk cId="2079750109" sldId="2147483648"/>
            <pc:sldLayoutMk cId="1211338114" sldId="2147483659"/>
          </pc:sldLayoutMkLst>
        </pc:sldLayoutChg>
      </pc:sldMasterChg>
      <pc:sldMasterChg chg="add addSldLayout">
        <pc:chgData name="Patrick Hansen" userId="527b0edbe67df1e4" providerId="LiveId" clId="{06EDB52E-3C0C-4926-85D6-EB43B1B836B8}" dt="2021-06-05T16:35:03.762" v="194" actId="26606"/>
        <pc:sldMasterMkLst>
          <pc:docMk/>
          <pc:sldMasterMk cId="1336216434" sldId="2147483686"/>
        </pc:sldMasterMkLst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1756676394" sldId="2147483675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3006921869" sldId="2147483676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3711486236" sldId="2147483677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1954697501" sldId="2147483678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2445496704" sldId="2147483679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243574321" sldId="2147483680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4183553810" sldId="2147483681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547705820" sldId="2147483682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3438435189" sldId="2147483683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3942971908" sldId="2147483684"/>
          </pc:sldLayoutMkLst>
        </pc:sldLayoutChg>
        <pc:sldLayoutChg chg="add">
          <pc:chgData name="Patrick Hansen" userId="527b0edbe67df1e4" providerId="LiveId" clId="{06EDB52E-3C0C-4926-85D6-EB43B1B836B8}" dt="2021-06-05T16:35:03.762" v="194" actId="26606"/>
          <pc:sldLayoutMkLst>
            <pc:docMk/>
            <pc:sldMasterMk cId="1336216434" sldId="2147483686"/>
            <pc:sldLayoutMk cId="4005061882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C1BB-4800-40AE-85E8-839E14CFD922}" type="datetimeFigureOut">
              <a:rPr lang="da-DK" smtClean="0"/>
              <a:t>07-06-2021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2A88-98F4-43CB-BB47-8EE5049637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79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="1" dirty="0"/>
              <a:t>Karakteristika</a:t>
            </a:r>
          </a:p>
          <a:p>
            <a:pPr marL="0" indent="0">
              <a:buFontTx/>
              <a:buNone/>
            </a:pPr>
            <a:r>
              <a:rPr lang="da-DK" b="0" dirty="0"/>
              <a:t>Et komponent baseret system kan samles og skilles ad.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Et sæt af relevant komponenter giver os et fuldt system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Komponent baseret system udvikles typisk som en samling af mindre dele</a:t>
            </a:r>
          </a:p>
          <a:p>
            <a:pPr marL="171450" indent="-171450">
              <a:buFontTx/>
              <a:buChar char="-"/>
            </a:pPr>
            <a:endParaRPr lang="da-DK" b="0" dirty="0"/>
          </a:p>
          <a:p>
            <a:r>
              <a:rPr lang="da-DK" b="1" dirty="0"/>
              <a:t>Fordele</a:t>
            </a:r>
            <a:endParaRPr lang="da-DK" dirty="0"/>
          </a:p>
          <a:p>
            <a:r>
              <a:rPr lang="da-DK" dirty="0"/>
              <a:t>Løse problemer vha. Separation of </a:t>
            </a:r>
            <a:r>
              <a:rPr lang="da-DK" dirty="0" err="1"/>
              <a:t>Concerns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Opdele ansvars områder</a:t>
            </a:r>
          </a:p>
          <a:p>
            <a:pPr marL="171450" indent="-171450">
              <a:buFontTx/>
              <a:buChar char="-"/>
            </a:pPr>
            <a:r>
              <a:rPr lang="da-DK" dirty="0"/>
              <a:t>Genanvendelighed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Composition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Maintainability</a:t>
            </a:r>
            <a:r>
              <a:rPr lang="da-DK" dirty="0"/>
              <a:t> (</a:t>
            </a:r>
            <a:r>
              <a:rPr lang="da-DK" dirty="0" err="1"/>
              <a:t>testing</a:t>
            </a:r>
            <a:r>
              <a:rPr lang="da-DK" dirty="0"/>
              <a:t>, udskiftning, videre udvikling, bug-</a:t>
            </a:r>
            <a:r>
              <a:rPr lang="da-DK" dirty="0" err="1"/>
              <a:t>fixing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Normalt skal software integreres, men kan vi ikke samle det i stedet? </a:t>
            </a:r>
            <a:r>
              <a:rPr lang="da-DK" dirty="0" err="1"/>
              <a:t>Composition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/>
              <a:t>Brug</a:t>
            </a:r>
          </a:p>
          <a:p>
            <a:pPr marL="0" indent="0">
              <a:buFontTx/>
              <a:buNone/>
            </a:pPr>
            <a:r>
              <a:rPr lang="da-DK" b="0" dirty="0"/>
              <a:t>Interfaces giver os </a:t>
            </a:r>
            <a:r>
              <a:rPr lang="da-DK" b="0" dirty="0" err="1"/>
              <a:t>Dependency</a:t>
            </a:r>
            <a:r>
              <a:rPr lang="da-DK" b="0" dirty="0"/>
              <a:t> Inversion og Inversion of </a:t>
            </a:r>
            <a:r>
              <a:rPr lang="da-DK" b="0" dirty="0" err="1"/>
              <a:t>control</a:t>
            </a:r>
            <a:r>
              <a:rPr lang="da-DK" b="0" dirty="0"/>
              <a:t>.</a:t>
            </a:r>
          </a:p>
          <a:p>
            <a:pPr marL="0" indent="0">
              <a:buFontTx/>
              <a:buNone/>
            </a:pPr>
            <a:r>
              <a:rPr lang="da-DK" b="0" dirty="0"/>
              <a:t>Glue kode er en form for manuel </a:t>
            </a:r>
            <a:r>
              <a:rPr lang="da-DK" b="0" dirty="0" err="1"/>
              <a:t>assembly</a:t>
            </a:r>
            <a:r>
              <a:rPr lang="da-DK" b="0" dirty="0"/>
              <a:t> der kan ske automatisk med en component model</a:t>
            </a:r>
          </a:p>
          <a:p>
            <a:pPr marL="0" indent="0">
              <a:buFontTx/>
              <a:buNone/>
            </a:pPr>
            <a:endParaRPr lang="da-DK" b="0" dirty="0"/>
          </a:p>
          <a:p>
            <a:pPr marL="0" indent="0">
              <a:buFontTx/>
              <a:buNone/>
            </a:pPr>
            <a:r>
              <a:rPr lang="da-DK" b="1" dirty="0"/>
              <a:t>Interfaces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use of interfaces eliminates the tight coupling between components during the build time.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If you import a component w/o the use of interfaces, you depend on the component you imported.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 means that the application component could not be developed in isolation from the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business component. This is an impediment to independent component fabrication.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 solve the build time dependency problem, we can make use of Java interface construct.</a:t>
            </a:r>
          </a:p>
          <a:p>
            <a:pPr marL="0" indent="0">
              <a:buFontTx/>
              <a:buNone/>
            </a:pPr>
            <a:endParaRPr lang="da-DK" b="0" dirty="0"/>
          </a:p>
          <a:p>
            <a:pPr marL="0" indent="0">
              <a:buFontTx/>
              <a:buNone/>
            </a:pPr>
            <a:endParaRPr lang="da-DK" b="0" dirty="0"/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glue code? Why is it required?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Glue code is needed to make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**new**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instances of a interface with the type of class needed.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Example: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InterfaceType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instance =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**new**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ConcreteImp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the alternative to using glue code?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Automate the component assembly using a component model and component framework.</a:t>
            </a:r>
          </a:p>
          <a:p>
            <a:pPr marL="0" indent="0">
              <a:buFontTx/>
              <a:buNone/>
            </a:pPr>
            <a:endParaRPr lang="da-DK" b="0" dirty="0"/>
          </a:p>
          <a:p>
            <a:pPr marL="0" indent="0">
              <a:buFontTx/>
              <a:buNone/>
            </a:pPr>
            <a:endParaRPr lang="da-DK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8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Dependency injection-based component models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declares the set of interfaces provided by it and the set of interfaces required by it.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component framework analyzes this information on all the deployed components and injects the providing component references to requiring components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Publish and consume whiteboard query-based component models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registers the set of provided interfaces with a whiteboard registry.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Any component requiring an interface queries the whiteboard registry to obtain a reference to the providing component.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2A88-98F4-43CB-BB47-8EE50496375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793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OSGi</a:t>
            </a:r>
            <a:r>
              <a:rPr lang="da-DK" b="1" dirty="0"/>
              <a:t> Eksempler</a:t>
            </a:r>
          </a:p>
          <a:p>
            <a:pPr marL="171450" indent="-171450">
              <a:buFontTx/>
              <a:buChar char="-"/>
            </a:pPr>
            <a:r>
              <a:rPr lang="da-DK" b="0" dirty="0" err="1"/>
              <a:t>Declarative</a:t>
            </a:r>
            <a:r>
              <a:rPr lang="da-DK" b="0" dirty="0"/>
              <a:t> Services, </a:t>
            </a:r>
            <a:r>
              <a:rPr lang="da-DK" b="0" dirty="0" err="1"/>
              <a:t>dependency</a:t>
            </a:r>
            <a:r>
              <a:rPr lang="da-DK" b="0" dirty="0"/>
              <a:t> </a:t>
            </a:r>
            <a:r>
              <a:rPr lang="da-DK" b="0" dirty="0" err="1"/>
              <a:t>injection</a:t>
            </a:r>
            <a:endParaRPr lang="da-DK" b="0" dirty="0"/>
          </a:p>
          <a:p>
            <a:pPr marL="171450" indent="-171450">
              <a:buFontTx/>
              <a:buChar char="-"/>
            </a:pPr>
            <a:r>
              <a:rPr lang="da-DK" b="0" dirty="0" err="1"/>
              <a:t>BundleContext</a:t>
            </a:r>
            <a:r>
              <a:rPr lang="da-DK" b="0" dirty="0"/>
              <a:t>, whiteboard modellen</a:t>
            </a:r>
          </a:p>
          <a:p>
            <a:pPr marL="628650" lvl="1" indent="-171450">
              <a:buFontTx/>
              <a:buChar char="-"/>
            </a:pPr>
            <a:r>
              <a:rPr lang="da-DK" b="0" dirty="0" err="1"/>
              <a:t>Activator</a:t>
            </a:r>
            <a:endParaRPr lang="da-DK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2A88-98F4-43CB-BB47-8EE50496375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14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Coupling is the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measuure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of interdependence between modules.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Tight coupling means a large amount of interdependence between modules.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lowest amount of coupling is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_data coupling_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meaning that the dependency between modules is only data passed between them.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worst amount if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_content coupling_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where one module can modify another.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Why is tight coupling not advisable?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If we have tight coupling, our system is harder to understand, maintain and reuse.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High resistance to change in implementation.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Modules that know too much about other modules make changes hard to coordinate and make modules brittle. If Module A knows too much about Module B, changes to the internals of Module B may break functionality in Module A.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How do we measure the amount of coupling present in a design?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By assessing the class's dependency depth.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A class that has no dependency has a dependency depth of 0.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Any other class that depends on a class with a dependency depth of 0 has a dependency depth of 1.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Any class that depends on a class with a dependency depth of 1 would have a dependency depth of 2, and so on.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Higher dependency depth implies higher tight coupling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2A88-98F4-43CB-BB47-8EE50496375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419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PlayerControlSystem</a:t>
            </a:r>
            <a:r>
              <a:rPr lang="da-DK" dirty="0"/>
              <a:t> kan </a:t>
            </a:r>
            <a:r>
              <a:rPr lang="da-DK" dirty="0" err="1"/>
              <a:t>instantiere</a:t>
            </a:r>
            <a:r>
              <a:rPr lang="da-DK" dirty="0"/>
              <a:t> en player</a:t>
            </a:r>
          </a:p>
          <a:p>
            <a:r>
              <a:rPr lang="da-DK" dirty="0"/>
              <a:t>Kan få fat i en Service Provider af </a:t>
            </a:r>
            <a:r>
              <a:rPr lang="da-DK" dirty="0" err="1"/>
              <a:t>BulletSPI</a:t>
            </a:r>
            <a:r>
              <a:rPr lang="da-DK" dirty="0"/>
              <a:t> og passere player til </a:t>
            </a:r>
            <a:r>
              <a:rPr lang="da-DK" dirty="0" err="1"/>
              <a:t>LaserSystem</a:t>
            </a:r>
            <a:r>
              <a:rPr lang="da-DK" dirty="0"/>
              <a:t> og dermed kommunikere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2A88-98F4-43CB-BB47-8EE50496375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03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0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0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7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48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6/7/2021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han19@student.sdu.d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billede, der indeholder silhuet&#10;&#10;Automatisk genereret beskrivelse">
            <a:extLst>
              <a:ext uri="{FF2B5EF4-FFF2-40B4-BE49-F238E27FC236}">
                <a16:creationId xmlns:a16="http://schemas.microsoft.com/office/drawing/2014/main" id="{AEB91663-CAF6-4816-992F-92BB78F7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7D63E1-53D4-43FE-9DC8-E2FE5D2C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da-DK" sz="7500" dirty="0"/>
              <a:t>2. Component-</a:t>
            </a:r>
            <a:r>
              <a:rPr lang="da-DK" sz="7500" dirty="0" err="1"/>
              <a:t>Oriented</a:t>
            </a:r>
            <a:r>
              <a:rPr lang="da-DK" sz="7500" dirty="0"/>
              <a:t> Design and Architecture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54E486-1409-4DF5-9B9C-D40AE2C4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da-DK" sz="2500" dirty="0">
                <a:solidFill>
                  <a:schemeClr val="tx1"/>
                </a:solidFill>
              </a:rPr>
              <a:t>CBSE – Mundtlig Eksamen</a:t>
            </a:r>
          </a:p>
          <a:p>
            <a:pPr>
              <a:lnSpc>
                <a:spcPct val="91000"/>
              </a:lnSpc>
            </a:pPr>
            <a:r>
              <a:rPr lang="da-DK" sz="2500" dirty="0">
                <a:solidFill>
                  <a:schemeClr val="tx1"/>
                </a:solidFill>
                <a:hlinkClick r:id="rId3"/>
              </a:rPr>
              <a:t>pahan19@student.sdu.dk</a:t>
            </a:r>
            <a:endParaRPr lang="da-DK" sz="25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r>
              <a:rPr lang="da-DK" sz="2500" dirty="0">
                <a:solidFill>
                  <a:schemeClr val="tx1"/>
                </a:solidFill>
              </a:rPr>
              <a:t>Patrick Hansen</a:t>
            </a:r>
          </a:p>
        </p:txBody>
      </p:sp>
    </p:spTree>
    <p:extLst>
      <p:ext uri="{BB962C8B-B14F-4D97-AF65-F5344CB8AC3E}">
        <p14:creationId xmlns:p14="http://schemas.microsoft.com/office/powerpoint/2010/main" val="240053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9E4FF-BEE4-4EFB-B49F-95955377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Hvad er et komponent?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DBB306-7204-4892-9136-C135918B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912146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Brug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Interfaces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/>
              <a:t>Fjerne tæt kobling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Glue kode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47FCFC0-F8CA-4C2F-9418-158867F2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41" y="2543688"/>
            <a:ext cx="684943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4CEB09-52FE-4550-9C8B-9FE70D98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da-DK" sz="5100"/>
              <a:t>Komponent modeller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8E907F90-A4F3-45F2-98F7-581E4B4F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67" y="664433"/>
            <a:ext cx="4750056" cy="2185026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C010FE-36DA-499B-9559-553BDE4F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/>
              <a:t>Whiteboard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 err="1"/>
              <a:t>Publish</a:t>
            </a:r>
            <a:r>
              <a:rPr lang="da-DK"/>
              <a:t>, </a:t>
            </a:r>
            <a:r>
              <a:rPr lang="da-DK" err="1"/>
              <a:t>consume</a:t>
            </a:r>
            <a:endParaRPr lang="da-DK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 err="1"/>
              <a:t>Dependency</a:t>
            </a:r>
            <a:r>
              <a:rPr lang="da-DK"/>
              <a:t> </a:t>
            </a:r>
            <a:r>
              <a:rPr lang="da-DK" err="1"/>
              <a:t>Injection</a:t>
            </a:r>
            <a:endParaRPr lang="da-DK"/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 err="1"/>
              <a:t>Constructor</a:t>
            </a:r>
            <a:r>
              <a:rPr lang="da-DK"/>
              <a:t>, Setter </a:t>
            </a:r>
            <a:r>
              <a:rPr lang="da-DK" err="1"/>
              <a:t>injection</a:t>
            </a:r>
            <a:endParaRPr lang="da-DK"/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/>
              <a:t>Inversion of Control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a-DK" err="1"/>
              <a:t>Dependency</a:t>
            </a:r>
            <a:r>
              <a:rPr lang="da-DK"/>
              <a:t> Inversion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7A7A98C-9C47-475A-B3CC-1F0373F006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466" y="3504142"/>
            <a:ext cx="4764057" cy="1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3BE76-AFDE-40AC-A593-2691CECC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Komponent framework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BA887A-24BF-4D33-8BE5-B41A45D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Specifikationer og </a:t>
            </a:r>
            <a:r>
              <a:rPr lang="da-DK" dirty="0" err="1"/>
              <a:t>implementationer</a:t>
            </a:r>
            <a:r>
              <a:rPr lang="da-DK" dirty="0"/>
              <a:t> deraf, herunder modellerne</a:t>
            </a:r>
          </a:p>
          <a:p>
            <a:r>
              <a:rPr lang="da-DK" dirty="0"/>
              <a:t>Giver os redskaberne til at automatisere </a:t>
            </a:r>
            <a:r>
              <a:rPr lang="da-DK" dirty="0" err="1"/>
              <a:t>assembly</a:t>
            </a:r>
            <a:r>
              <a:rPr lang="da-DK" dirty="0"/>
              <a:t> m.m.</a:t>
            </a:r>
          </a:p>
          <a:p>
            <a:r>
              <a:rPr lang="da-DK" dirty="0"/>
              <a:t>- Uden at introducere </a:t>
            </a:r>
            <a:r>
              <a:rPr lang="da-DK" dirty="0" err="1"/>
              <a:t>buildtime</a:t>
            </a:r>
            <a:r>
              <a:rPr lang="da-DK" dirty="0"/>
              <a:t> </a:t>
            </a:r>
            <a:r>
              <a:rPr lang="da-DK" dirty="0" err="1"/>
              <a:t>dependencies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27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93594-ACB3-4F06-AC6F-429B81B1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Portefølje Eksempel:</a:t>
            </a:r>
            <a:br>
              <a:rPr lang="da-DK" dirty="0"/>
            </a:br>
            <a:r>
              <a:rPr lang="da-DK" dirty="0" err="1"/>
              <a:t>OSGi</a:t>
            </a:r>
            <a:r>
              <a:rPr lang="da-DK" dirty="0"/>
              <a:t> </a:t>
            </a:r>
            <a:r>
              <a:rPr lang="da-DK" dirty="0" err="1"/>
              <a:t>Enemy</a:t>
            </a:r>
            <a:endParaRPr lang="da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1E1D4-27A5-4DBE-A673-7F13C7A2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1" y="2693773"/>
            <a:ext cx="5846002" cy="178510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="1.0"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="UTF-8"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scr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:component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="http://www.osgi.org/xmlns/scr/v1.1.0"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dk.sdu.mmmi.cbse.osgienemy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&lt;implementation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dk.sdu.mmmi.cbse.osgienemy.EnemyProcessor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&lt;service&gt;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&lt;provide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interface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dk.sdu.mmmi.cbse.common.services.IEntityProcessingService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&lt;/service&gt;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&lt;reference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bind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setBulletService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cardinality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="0..1"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    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interface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dk.sdu.mmmi.cbse.common.bullet.BulletSPI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       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BulletService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policy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dynamic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unbind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removeBulletService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scr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:component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A60095C-3E9B-4169-A11F-4279B973FCF7}"/>
              </a:ext>
            </a:extLst>
          </p:cNvPr>
          <p:cNvSpPr txBox="1"/>
          <p:nvPr/>
        </p:nvSpPr>
        <p:spPr>
          <a:xfrm>
            <a:off x="202630" y="2342977"/>
            <a:ext cx="2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Declarative</a:t>
            </a:r>
            <a:r>
              <a:rPr lang="da-DK" dirty="0"/>
              <a:t> Services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E295A9-2430-4BF2-9623-261C5BF3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34" y="2712309"/>
            <a:ext cx="5599135" cy="707886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Bundle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bundle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C45E"/>
                </a:solidFill>
                <a:effectLst/>
                <a:latin typeface="JetBrains Mono"/>
              </a:rPr>
              <a:t>FrameworkUtil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1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getBundle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BundleContext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bundle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.getBundleContext()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ServiceReference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bulletSR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.getServiceReference(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bulletService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.getService(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bulletSR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45755E0-141D-4805-82CA-FDA094F7C935}"/>
              </a:ext>
            </a:extLst>
          </p:cNvPr>
          <p:cNvSpPr txBox="1"/>
          <p:nvPr/>
        </p:nvSpPr>
        <p:spPr>
          <a:xfrm>
            <a:off x="6390234" y="2373869"/>
            <a:ext cx="16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BundleContext</a:t>
            </a:r>
            <a:endParaRPr lang="da-DK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2E8566-5DC0-4892-8916-F46D7E7C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0" y="4979025"/>
            <a:ext cx="4769431" cy="116955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public void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setBulletService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bulletService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 {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this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bulletService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bulletService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public void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removeBulletService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bulletService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 {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this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bulletService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null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3141BFB-6322-42EA-8D0B-CFF3B6B3AA1A}"/>
              </a:ext>
            </a:extLst>
          </p:cNvPr>
          <p:cNvSpPr txBox="1"/>
          <p:nvPr/>
        </p:nvSpPr>
        <p:spPr>
          <a:xfrm>
            <a:off x="202630" y="4645007"/>
            <a:ext cx="192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Setter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3DC06E1-958C-4C99-BC40-C704C783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34" y="4555361"/>
            <a:ext cx="3916800" cy="147732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public class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C45E"/>
                </a:solidFill>
                <a:effectLst/>
                <a:latin typeface="JetBrains Mono"/>
              </a:rPr>
              <a:t>Activator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implements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BundleActivator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{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public void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start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BundleContext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throws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C45E"/>
                </a:solidFill>
                <a:effectLst/>
                <a:latin typeface="JetBrains Mono"/>
              </a:rPr>
              <a:t>Exception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{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C45E"/>
                </a:solidFill>
                <a:effectLst/>
                <a:latin typeface="JetBrains Mono"/>
              </a:rPr>
              <a:t>LaserSystem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6D5E"/>
                </a:solidFill>
                <a:effectLst/>
                <a:latin typeface="JetBrains Mono"/>
              </a:rPr>
              <a:t>ls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new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LaserSystem()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.registerService(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IEntityProcessingService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6D5E"/>
                </a:solidFill>
                <a:effectLst/>
                <a:latin typeface="JetBrains Mono"/>
              </a:rPr>
              <a:t>ls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null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75B9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.registerService(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BulletSPI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66D5E"/>
                </a:solidFill>
                <a:effectLst/>
                <a:latin typeface="JetBrains Mono"/>
              </a:rPr>
              <a:t>ls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null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EE1BD163-D25B-4EE4-8BE7-3CA2B7E58761}"/>
              </a:ext>
            </a:extLst>
          </p:cNvPr>
          <p:cNvSpPr txBox="1"/>
          <p:nvPr/>
        </p:nvSpPr>
        <p:spPr>
          <a:xfrm>
            <a:off x="6383440" y="4186029"/>
            <a:ext cx="144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Activator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204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3F23D0-8980-4390-B48F-750D5D18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Kobling og samhørighed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9618E573-B8FF-4ED1-8B09-8C8B9FEEC43F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/>
              <a:t>Tæt</a:t>
            </a:r>
            <a:r>
              <a:rPr lang="en-US" spc="50" dirty="0"/>
              <a:t> </a:t>
            </a:r>
            <a:r>
              <a:rPr lang="en-US" spc="50" dirty="0" err="1"/>
              <a:t>kobling</a:t>
            </a:r>
            <a:endParaRPr lang="en-US" spc="50" dirty="0"/>
          </a:p>
          <a:p>
            <a:pPr marL="742950" lvl="1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/>
              <a:t>Ulemper</a:t>
            </a:r>
            <a:endParaRPr lang="en-US" spc="50" dirty="0"/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/>
              <a:t>Hvordan</a:t>
            </a:r>
            <a:r>
              <a:rPr lang="en-US" spc="50" dirty="0"/>
              <a:t> </a:t>
            </a:r>
            <a:r>
              <a:rPr lang="en-US" spc="50" dirty="0" err="1"/>
              <a:t>måler</a:t>
            </a:r>
            <a:r>
              <a:rPr lang="en-US" spc="50" dirty="0"/>
              <a:t> vi </a:t>
            </a:r>
            <a:r>
              <a:rPr lang="en-US" spc="50" dirty="0" err="1"/>
              <a:t>kobling</a:t>
            </a:r>
            <a:r>
              <a:rPr lang="en-US" spc="50" dirty="0"/>
              <a:t>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DA00FA8-8120-41AB-9056-892660644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6" r="1" b="1"/>
          <a:stretch/>
        </p:blipFill>
        <p:spPr>
          <a:xfrm>
            <a:off x="6094474" y="10"/>
            <a:ext cx="6097526" cy="3428990"/>
          </a:xfrm>
          <a:prstGeom prst="rect">
            <a:avLst/>
          </a:prstGeom>
        </p:spPr>
      </p:pic>
      <p:pic>
        <p:nvPicPr>
          <p:cNvPr id="5" name="Pladsholder til indhold 4" descr="Et billede, der indeholder tekst, skærmbillede, computer&#10;&#10;Automatisk genereret beskrivelse">
            <a:extLst>
              <a:ext uri="{FF2B5EF4-FFF2-40B4-BE49-F238E27FC236}">
                <a16:creationId xmlns:a16="http://schemas.microsoft.com/office/drawing/2014/main" id="{D8478675-9D70-4F1C-8D20-CFC3A9BF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484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5ADCC-B9FB-49B4-B92B-6098DD28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Business entiteter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A5DFA5-DC2E-4034-8488-924EE625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889786" cy="23249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 err="1"/>
              <a:t>Instantiering</a:t>
            </a:r>
            <a:endParaRPr lang="da-DK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/>
              <a:t>Kommunikation</a:t>
            </a:r>
          </a:p>
        </p:txBody>
      </p:sp>
      <p:pic>
        <p:nvPicPr>
          <p:cNvPr id="5" name="Billede 4" descr="Et billede, der indeholder tekst, monteret&#10;&#10;Automatisk genereret beskrivelse">
            <a:extLst>
              <a:ext uri="{FF2B5EF4-FFF2-40B4-BE49-F238E27FC236}">
                <a16:creationId xmlns:a16="http://schemas.microsoft.com/office/drawing/2014/main" id="{2BDB2313-9590-42B5-AD22-23995A017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32" y="3040814"/>
            <a:ext cx="5113500" cy="1998077"/>
          </a:xfrm>
          <a:prstGeom prst="rect">
            <a:avLst/>
          </a:prstGeom>
        </p:spPr>
      </p:pic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A69A1213-9619-4C55-99D0-8A5C79FD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36668"/>
              </p:ext>
            </p:extLst>
          </p:nvPr>
        </p:nvGraphicFramePr>
        <p:xfrm>
          <a:off x="960120" y="5208031"/>
          <a:ext cx="632310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107">
                  <a:extLst>
                    <a:ext uri="{9D8B030D-6E8A-4147-A177-3AD203B41FA5}">
                      <a16:colId xmlns:a16="http://schemas.microsoft.com/office/drawing/2014/main" val="91045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b="1" kern="1200" dirty="0" err="1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a-DK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gameData</a:t>
                      </a:r>
                      <a:r>
                        <a:rPr lang="da-DK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da-DK" dirty="0" err="1">
                          <a:solidFill>
                            <a:srgbClr val="0070C0"/>
                          </a:solidFill>
                        </a:rPr>
                        <a:t>getKeys</a:t>
                      </a:r>
                      <a:r>
                        <a:rPr lang="da-DK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da-DK" dirty="0" err="1">
                          <a:solidFill>
                            <a:schemeClr val="tx1"/>
                          </a:solidFill>
                        </a:rPr>
                        <a:t>isDown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GameKeys</a:t>
                      </a:r>
                      <a:r>
                        <a:rPr lang="da-DK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da-DK" sz="1800" b="1" i="1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)) {</a:t>
                      </a:r>
                      <a:br>
                        <a:rPr lang="da-DK" dirty="0">
                          <a:solidFill>
                            <a:schemeClr val="tx1"/>
                          </a:solidFill>
                        </a:rPr>
                      </a:b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bullet 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bulletService</a:t>
                      </a:r>
                      <a:r>
                        <a:rPr lang="da-DK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da-DK" dirty="0" err="1">
                          <a:solidFill>
                            <a:srgbClr val="0070C0"/>
                          </a:solidFill>
                        </a:rPr>
                        <a:t>createBullet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player, 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gameData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a-DK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da-DK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da-DK" dirty="0" err="1">
                          <a:solidFill>
                            <a:srgbClr val="0070C0"/>
                          </a:solidFill>
                        </a:rPr>
                        <a:t>addEntity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69026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B662FFDB-D412-4F12-9EDF-99EFB82A3BE1}"/>
              </a:ext>
            </a:extLst>
          </p:cNvPr>
          <p:cNvSpPr txBox="1"/>
          <p:nvPr/>
        </p:nvSpPr>
        <p:spPr>
          <a:xfrm>
            <a:off x="5995864" y="2671482"/>
            <a:ext cx="22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22037410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DE3270"/>
      </a:accent1>
      <a:accent2>
        <a:srgbClr val="CC20A6"/>
      </a:accent2>
      <a:accent3>
        <a:srgbClr val="BC32DE"/>
      </a:accent3>
      <a:accent4>
        <a:srgbClr val="6320CC"/>
      </a:accent4>
      <a:accent5>
        <a:srgbClr val="3237DE"/>
      </a:accent5>
      <a:accent6>
        <a:srgbClr val="206DCC"/>
      </a:accent6>
      <a:hlink>
        <a:srgbClr val="6455C6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1040</Words>
  <Application>Microsoft Office PowerPoint</Application>
  <PresentationFormat>Widescreen</PresentationFormat>
  <Paragraphs>105</Paragraphs>
  <Slides>7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6" baseType="lpstr">
      <vt:lpstr>Arial</vt:lpstr>
      <vt:lpstr>Calibri</vt:lpstr>
      <vt:lpstr>charter</vt:lpstr>
      <vt:lpstr>Consolas</vt:lpstr>
      <vt:lpstr>Franklin Gothic Demi Cond</vt:lpstr>
      <vt:lpstr>Franklin Gothic Medium</vt:lpstr>
      <vt:lpstr>JetBrains Mono</vt:lpstr>
      <vt:lpstr>Wingdings</vt:lpstr>
      <vt:lpstr>JuxtaposeVTI</vt:lpstr>
      <vt:lpstr>2. Component-Oriented Design and Architecture</vt:lpstr>
      <vt:lpstr>Hvad er et komponent? </vt:lpstr>
      <vt:lpstr>Komponent modeller</vt:lpstr>
      <vt:lpstr>Komponent framework</vt:lpstr>
      <vt:lpstr>Portefølje Eksempel: OSGi Enemy</vt:lpstr>
      <vt:lpstr>Kobling og samhørighed</vt:lpstr>
      <vt:lpstr>Business entiteter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Component-Oriented Design and Architecture</dc:title>
  <dc:creator>Patrick Hansen</dc:creator>
  <cp:lastModifiedBy>Patrick Hansen</cp:lastModifiedBy>
  <cp:revision>1</cp:revision>
  <dcterms:created xsi:type="dcterms:W3CDTF">2021-06-05T16:31:34Z</dcterms:created>
  <dcterms:modified xsi:type="dcterms:W3CDTF">2021-06-07T20:19:32Z</dcterms:modified>
</cp:coreProperties>
</file>