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sldIdLst>
    <p:sldId id="256" r:id="rId2"/>
    <p:sldId id="267" r:id="rId3"/>
    <p:sldId id="257" r:id="rId4"/>
    <p:sldId id="269" r:id="rId5"/>
    <p:sldId id="268" r:id="rId6"/>
    <p:sldId id="259" r:id="rId7"/>
    <p:sldId id="266" r:id="rId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2603B-48FD-4A04-A2B8-2B652D4DDF39}" v="7" dt="2021-06-07T10:31:38.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69" autoAdjust="0"/>
  </p:normalViewPr>
  <p:slideViewPr>
    <p:cSldViewPr snapToGrid="0">
      <p:cViewPr varScale="1">
        <p:scale>
          <a:sx n="132" d="100"/>
          <a:sy n="132" d="100"/>
        </p:scale>
        <p:origin x="13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Hansen" userId="527b0edbe67df1e4" providerId="LiveId" clId="{0722603B-48FD-4A04-A2B8-2B652D4DDF39}"/>
    <pc:docChg chg="undo custSel addSld delSld modSld sldOrd addMainMaster delMainMaster">
      <pc:chgData name="Patrick Hansen" userId="527b0edbe67df1e4" providerId="LiveId" clId="{0722603B-48FD-4A04-A2B8-2B652D4DDF39}" dt="2021-06-07T19:53:06.265" v="1878" actId="20577"/>
      <pc:docMkLst>
        <pc:docMk/>
      </pc:docMkLst>
      <pc:sldChg chg="addSp modSp new mod setBg modClrScheme chgLayout">
        <pc:chgData name="Patrick Hansen" userId="527b0edbe67df1e4" providerId="LiveId" clId="{0722603B-48FD-4A04-A2B8-2B652D4DDF39}" dt="2021-06-05T18:58:43.122" v="96" actId="27614"/>
        <pc:sldMkLst>
          <pc:docMk/>
          <pc:sldMk cId="3936549713" sldId="256"/>
        </pc:sldMkLst>
        <pc:spChg chg="mod">
          <ac:chgData name="Patrick Hansen" userId="527b0edbe67df1e4" providerId="LiveId" clId="{0722603B-48FD-4A04-A2B8-2B652D4DDF39}" dt="2021-06-05T18:58:39.988" v="94" actId="26606"/>
          <ac:spMkLst>
            <pc:docMk/>
            <pc:sldMk cId="3936549713" sldId="256"/>
            <ac:spMk id="2" creationId="{AB76379B-3A31-4B30-8F6D-B426FC7788AB}"/>
          </ac:spMkLst>
        </pc:spChg>
        <pc:spChg chg="mod">
          <ac:chgData name="Patrick Hansen" userId="527b0edbe67df1e4" providerId="LiveId" clId="{0722603B-48FD-4A04-A2B8-2B652D4DDF39}" dt="2021-06-05T18:58:39.988" v="94" actId="26606"/>
          <ac:spMkLst>
            <pc:docMk/>
            <pc:sldMk cId="3936549713" sldId="256"/>
            <ac:spMk id="3" creationId="{CE460559-940A-4387-A5D9-CCAD7B6EB29F}"/>
          </ac:spMkLst>
        </pc:spChg>
        <pc:spChg chg="add">
          <ac:chgData name="Patrick Hansen" userId="527b0edbe67df1e4" providerId="LiveId" clId="{0722603B-48FD-4A04-A2B8-2B652D4DDF39}" dt="2021-06-05T18:58:39.988" v="94" actId="26606"/>
          <ac:spMkLst>
            <pc:docMk/>
            <pc:sldMk cId="3936549713" sldId="256"/>
            <ac:spMk id="9" creationId="{1DB043B4-68C6-45B9-82AC-A5800EADB8DB}"/>
          </ac:spMkLst>
        </pc:spChg>
        <pc:spChg chg="add">
          <ac:chgData name="Patrick Hansen" userId="527b0edbe67df1e4" providerId="LiveId" clId="{0722603B-48FD-4A04-A2B8-2B652D4DDF39}" dt="2021-06-05T18:58:39.988" v="94" actId="26606"/>
          <ac:spMkLst>
            <pc:docMk/>
            <pc:sldMk cId="3936549713" sldId="256"/>
            <ac:spMk id="15" creationId="{41AC6C06-99FE-4BA1-BC82-8406A424CD67}"/>
          </ac:spMkLst>
        </pc:spChg>
        <pc:spChg chg="add">
          <ac:chgData name="Patrick Hansen" userId="527b0edbe67df1e4" providerId="LiveId" clId="{0722603B-48FD-4A04-A2B8-2B652D4DDF39}" dt="2021-06-05T18:58:39.988" v="94" actId="26606"/>
          <ac:spMkLst>
            <pc:docMk/>
            <pc:sldMk cId="3936549713" sldId="256"/>
            <ac:spMk id="17" creationId="{7AEC842D-C905-4DEA-B1C3-CA51995C572A}"/>
          </ac:spMkLst>
        </pc:spChg>
        <pc:grpChg chg="add">
          <ac:chgData name="Patrick Hansen" userId="527b0edbe67df1e4" providerId="LiveId" clId="{0722603B-48FD-4A04-A2B8-2B652D4DDF39}" dt="2021-06-05T18:58:39.988" v="94" actId="26606"/>
          <ac:grpSpMkLst>
            <pc:docMk/>
            <pc:sldMk cId="3936549713" sldId="256"/>
            <ac:grpSpMk id="11" creationId="{4592A8CB-0B0A-43A5-86F4-712B0C469671}"/>
          </ac:grpSpMkLst>
        </pc:grpChg>
        <pc:picChg chg="add mod">
          <ac:chgData name="Patrick Hansen" userId="527b0edbe67df1e4" providerId="LiveId" clId="{0722603B-48FD-4A04-A2B8-2B652D4DDF39}" dt="2021-06-05T18:58:43.122" v="96" actId="27614"/>
          <ac:picMkLst>
            <pc:docMk/>
            <pc:sldMk cId="3936549713" sldId="256"/>
            <ac:picMk id="4" creationId="{9118EDC2-A1F0-4F01-8A62-85E1A8E5E6FB}"/>
          </ac:picMkLst>
        </pc:picChg>
      </pc:sldChg>
      <pc:sldChg chg="addSp delSp modSp new mod ord setBg modNotesTx">
        <pc:chgData name="Patrick Hansen" userId="527b0edbe67df1e4" providerId="LiveId" clId="{0722603B-48FD-4A04-A2B8-2B652D4DDF39}" dt="2021-06-07T19:47:52.007" v="1773"/>
        <pc:sldMkLst>
          <pc:docMk/>
          <pc:sldMk cId="1684705978" sldId="257"/>
        </pc:sldMkLst>
        <pc:spChg chg="mod">
          <ac:chgData name="Patrick Hansen" userId="527b0edbe67df1e4" providerId="LiveId" clId="{0722603B-48FD-4A04-A2B8-2B652D4DDF39}" dt="2021-06-05T19:16:09.459" v="1084" actId="26606"/>
          <ac:spMkLst>
            <pc:docMk/>
            <pc:sldMk cId="1684705978" sldId="257"/>
            <ac:spMk id="2" creationId="{FF6F0BC1-B9F7-4368-9F1B-A9F1150605EA}"/>
          </ac:spMkLst>
        </pc:spChg>
        <pc:spChg chg="mod ord">
          <ac:chgData name="Patrick Hansen" userId="527b0edbe67df1e4" providerId="LiveId" clId="{0722603B-48FD-4A04-A2B8-2B652D4DDF39}" dt="2021-06-07T10:36:13.042" v="1767" actId="20577"/>
          <ac:spMkLst>
            <pc:docMk/>
            <pc:sldMk cId="1684705978" sldId="257"/>
            <ac:spMk id="3" creationId="{7FC578AC-812D-4943-9B01-9EB9CCE3C33C}"/>
          </ac:spMkLst>
        </pc:spChg>
        <pc:spChg chg="add del">
          <ac:chgData name="Patrick Hansen" userId="527b0edbe67df1e4" providerId="LiveId" clId="{0722603B-48FD-4A04-A2B8-2B652D4DDF39}" dt="2021-06-05T19:12:30.992" v="955" actId="26606"/>
          <ac:spMkLst>
            <pc:docMk/>
            <pc:sldMk cId="1684705978" sldId="257"/>
            <ac:spMk id="10" creationId="{A5931BE0-4B93-4D6C-878E-ACC59D6B4587}"/>
          </ac:spMkLst>
        </pc:spChg>
        <pc:spChg chg="add del">
          <ac:chgData name="Patrick Hansen" userId="527b0edbe67df1e4" providerId="LiveId" clId="{0722603B-48FD-4A04-A2B8-2B652D4DDF39}" dt="2021-06-05T19:14:52.999" v="987" actId="26606"/>
          <ac:spMkLst>
            <pc:docMk/>
            <pc:sldMk cId="1684705978" sldId="257"/>
            <ac:spMk id="16" creationId="{3E6AA126-9DDC-4FBE-AEE6-8D0E982B0E2C}"/>
          </ac:spMkLst>
        </pc:spChg>
        <pc:spChg chg="add del">
          <ac:chgData name="Patrick Hansen" userId="527b0edbe67df1e4" providerId="LiveId" clId="{0722603B-48FD-4A04-A2B8-2B652D4DDF39}" dt="2021-06-05T19:12:30.992" v="955" actId="26606"/>
          <ac:spMkLst>
            <pc:docMk/>
            <pc:sldMk cId="1684705978" sldId="257"/>
            <ac:spMk id="17" creationId="{D166A8AB-8924-421C-BCED-B54DBC4054E0}"/>
          </ac:spMkLst>
        </pc:spChg>
        <pc:spChg chg="add del">
          <ac:chgData name="Patrick Hansen" userId="527b0edbe67df1e4" providerId="LiveId" clId="{0722603B-48FD-4A04-A2B8-2B652D4DDF39}" dt="2021-06-05T19:12:32.822" v="957" actId="26606"/>
          <ac:spMkLst>
            <pc:docMk/>
            <pc:sldMk cId="1684705978" sldId="257"/>
            <ac:spMk id="19" creationId="{A5931BE0-4B93-4D6C-878E-ACC59D6B4587}"/>
          </ac:spMkLst>
        </pc:spChg>
        <pc:spChg chg="add del">
          <ac:chgData name="Patrick Hansen" userId="527b0edbe67df1e4" providerId="LiveId" clId="{0722603B-48FD-4A04-A2B8-2B652D4DDF39}" dt="2021-06-05T19:14:52.999" v="987" actId="26606"/>
          <ac:spMkLst>
            <pc:docMk/>
            <pc:sldMk cId="1684705978" sldId="257"/>
            <ac:spMk id="25" creationId="{A5931BE0-4B93-4D6C-878E-ACC59D6B4587}"/>
          </ac:spMkLst>
        </pc:spChg>
        <pc:spChg chg="add del">
          <ac:chgData name="Patrick Hansen" userId="527b0edbe67df1e4" providerId="LiveId" clId="{0722603B-48FD-4A04-A2B8-2B652D4DDF39}" dt="2021-06-05T19:14:52.991" v="986" actId="26606"/>
          <ac:spMkLst>
            <pc:docMk/>
            <pc:sldMk cId="1684705978" sldId="257"/>
            <ac:spMk id="31" creationId="{A5931BE0-4B93-4D6C-878E-ACC59D6B4587}"/>
          </ac:spMkLst>
        </pc:spChg>
        <pc:spChg chg="add del">
          <ac:chgData name="Patrick Hansen" userId="527b0edbe67df1e4" providerId="LiveId" clId="{0722603B-48FD-4A04-A2B8-2B652D4DDF39}" dt="2021-06-05T19:14:52.991" v="986" actId="26606"/>
          <ac:spMkLst>
            <pc:docMk/>
            <pc:sldMk cId="1684705978" sldId="257"/>
            <ac:spMk id="37" creationId="{3E6AA126-9DDC-4FBE-AEE6-8D0E982B0E2C}"/>
          </ac:spMkLst>
        </pc:spChg>
        <pc:spChg chg="add del">
          <ac:chgData name="Patrick Hansen" userId="527b0edbe67df1e4" providerId="LiveId" clId="{0722603B-48FD-4A04-A2B8-2B652D4DDF39}" dt="2021-06-05T19:16:09.466" v="1085" actId="26606"/>
          <ac:spMkLst>
            <pc:docMk/>
            <pc:sldMk cId="1684705978" sldId="257"/>
            <ac:spMk id="38" creationId="{D166A8AB-8924-421C-BCED-B54DBC4054E0}"/>
          </ac:spMkLst>
        </pc:spChg>
        <pc:spChg chg="add del">
          <ac:chgData name="Patrick Hansen" userId="527b0edbe67df1e4" providerId="LiveId" clId="{0722603B-48FD-4A04-A2B8-2B652D4DDF39}" dt="2021-06-05T19:16:09.466" v="1085" actId="26606"/>
          <ac:spMkLst>
            <pc:docMk/>
            <pc:sldMk cId="1684705978" sldId="257"/>
            <ac:spMk id="39" creationId="{A5931BE0-4B93-4D6C-878E-ACC59D6B4587}"/>
          </ac:spMkLst>
        </pc:spChg>
        <pc:spChg chg="add del">
          <ac:chgData name="Patrick Hansen" userId="527b0edbe67df1e4" providerId="LiveId" clId="{0722603B-48FD-4A04-A2B8-2B652D4DDF39}" dt="2021-06-05T19:16:09.459" v="1084" actId="26606"/>
          <ac:spMkLst>
            <pc:docMk/>
            <pc:sldMk cId="1684705978" sldId="257"/>
            <ac:spMk id="47" creationId="{A5931BE0-4B93-4D6C-878E-ACC59D6B4587}"/>
          </ac:spMkLst>
        </pc:spChg>
        <pc:spChg chg="add">
          <ac:chgData name="Patrick Hansen" userId="527b0edbe67df1e4" providerId="LiveId" clId="{0722603B-48FD-4A04-A2B8-2B652D4DDF39}" dt="2021-06-05T19:16:09.466" v="1085" actId="26606"/>
          <ac:spMkLst>
            <pc:docMk/>
            <pc:sldMk cId="1684705978" sldId="257"/>
            <ac:spMk id="54" creationId="{D166A8AB-8924-421C-BCED-B54DBC4054E0}"/>
          </ac:spMkLst>
        </pc:spChg>
        <pc:spChg chg="add">
          <ac:chgData name="Patrick Hansen" userId="527b0edbe67df1e4" providerId="LiveId" clId="{0722603B-48FD-4A04-A2B8-2B652D4DDF39}" dt="2021-06-05T19:16:09.466" v="1085" actId="26606"/>
          <ac:spMkLst>
            <pc:docMk/>
            <pc:sldMk cId="1684705978" sldId="257"/>
            <ac:spMk id="55" creationId="{A5931BE0-4B93-4D6C-878E-ACC59D6B4587}"/>
          </ac:spMkLst>
        </pc:spChg>
        <pc:grpChg chg="add del">
          <ac:chgData name="Patrick Hansen" userId="527b0edbe67df1e4" providerId="LiveId" clId="{0722603B-48FD-4A04-A2B8-2B652D4DDF39}" dt="2021-06-05T19:12:30.992" v="955" actId="26606"/>
          <ac:grpSpMkLst>
            <pc:docMk/>
            <pc:sldMk cId="1684705978" sldId="257"/>
            <ac:grpSpMk id="12" creationId="{9F2D4ED5-DC78-4C88-97AA-483206C53E90}"/>
          </ac:grpSpMkLst>
        </pc:grpChg>
        <pc:grpChg chg="add del">
          <ac:chgData name="Patrick Hansen" userId="527b0edbe67df1e4" providerId="LiveId" clId="{0722603B-48FD-4A04-A2B8-2B652D4DDF39}" dt="2021-06-05T19:12:32.822" v="957" actId="26606"/>
          <ac:grpSpMkLst>
            <pc:docMk/>
            <pc:sldMk cId="1684705978" sldId="257"/>
            <ac:grpSpMk id="20" creationId="{D0342557-9691-41B1-9FFF-027845ED041F}"/>
          </ac:grpSpMkLst>
        </pc:grpChg>
        <pc:grpChg chg="add del">
          <ac:chgData name="Patrick Hansen" userId="527b0edbe67df1e4" providerId="LiveId" clId="{0722603B-48FD-4A04-A2B8-2B652D4DDF39}" dt="2021-06-05T19:14:52.999" v="987" actId="26606"/>
          <ac:grpSpMkLst>
            <pc:docMk/>
            <pc:sldMk cId="1684705978" sldId="257"/>
            <ac:grpSpMk id="26" creationId="{11F8F457-0192-4F9A-9EEF-D784521FAC11}"/>
          </ac:grpSpMkLst>
        </pc:grpChg>
        <pc:grpChg chg="add del">
          <ac:chgData name="Patrick Hansen" userId="527b0edbe67df1e4" providerId="LiveId" clId="{0722603B-48FD-4A04-A2B8-2B652D4DDF39}" dt="2021-06-05T19:14:52.991" v="986" actId="26606"/>
          <ac:grpSpMkLst>
            <pc:docMk/>
            <pc:sldMk cId="1684705978" sldId="257"/>
            <ac:grpSpMk id="33" creationId="{11F8F457-0192-4F9A-9EEF-D784521FAC11}"/>
          </ac:grpSpMkLst>
        </pc:grpChg>
        <pc:grpChg chg="add del">
          <ac:chgData name="Patrick Hansen" userId="527b0edbe67df1e4" providerId="LiveId" clId="{0722603B-48FD-4A04-A2B8-2B652D4DDF39}" dt="2021-06-05T19:16:09.466" v="1085" actId="26606"/>
          <ac:grpSpMkLst>
            <pc:docMk/>
            <pc:sldMk cId="1684705978" sldId="257"/>
            <ac:grpSpMk id="40" creationId="{9F2D4ED5-DC78-4C88-97AA-483206C53E90}"/>
          </ac:grpSpMkLst>
        </pc:grpChg>
        <pc:grpChg chg="add del">
          <ac:chgData name="Patrick Hansen" userId="527b0edbe67df1e4" providerId="LiveId" clId="{0722603B-48FD-4A04-A2B8-2B652D4DDF39}" dt="2021-06-05T19:16:09.459" v="1084" actId="26606"/>
          <ac:grpSpMkLst>
            <pc:docMk/>
            <pc:sldMk cId="1684705978" sldId="257"/>
            <ac:grpSpMk id="49" creationId="{D0342557-9691-41B1-9FFF-027845ED041F}"/>
          </ac:grpSpMkLst>
        </pc:grpChg>
        <pc:grpChg chg="add">
          <ac:chgData name="Patrick Hansen" userId="527b0edbe67df1e4" providerId="LiveId" clId="{0722603B-48FD-4A04-A2B8-2B652D4DDF39}" dt="2021-06-05T19:16:09.466" v="1085" actId="26606"/>
          <ac:grpSpMkLst>
            <pc:docMk/>
            <pc:sldMk cId="1684705978" sldId="257"/>
            <ac:grpSpMk id="56" creationId="{9F2D4ED5-DC78-4C88-97AA-483206C53E90}"/>
          </ac:grpSpMkLst>
        </pc:grpChg>
        <pc:picChg chg="add mod ord">
          <ac:chgData name="Patrick Hansen" userId="527b0edbe67df1e4" providerId="LiveId" clId="{0722603B-48FD-4A04-A2B8-2B652D4DDF39}" dt="2021-06-05T19:16:09.459" v="1084" actId="26606"/>
          <ac:picMkLst>
            <pc:docMk/>
            <pc:sldMk cId="1684705978" sldId="257"/>
            <ac:picMk id="5" creationId="{F7A45D5F-1846-494F-B1C9-2C241A4B282F}"/>
          </ac:picMkLst>
        </pc:picChg>
      </pc:sldChg>
      <pc:sldChg chg="addSp delSp modSp new del mod setBg modNotesTx">
        <pc:chgData name="Patrick Hansen" userId="527b0edbe67df1e4" providerId="LiveId" clId="{0722603B-48FD-4A04-A2B8-2B652D4DDF39}" dt="2021-06-07T10:23:36.154" v="1449" actId="47"/>
        <pc:sldMkLst>
          <pc:docMk/>
          <pc:sldMk cId="2002297405" sldId="258"/>
        </pc:sldMkLst>
        <pc:spChg chg="mod">
          <ac:chgData name="Patrick Hansen" userId="527b0edbe67df1e4" providerId="LiveId" clId="{0722603B-48FD-4A04-A2B8-2B652D4DDF39}" dt="2021-06-05T20:47:34.343" v="1225" actId="26606"/>
          <ac:spMkLst>
            <pc:docMk/>
            <pc:sldMk cId="2002297405" sldId="258"/>
            <ac:spMk id="2" creationId="{C71B6ED4-D35D-46EE-BFDD-3082D3465A0E}"/>
          </ac:spMkLst>
        </pc:spChg>
        <pc:spChg chg="mod ord">
          <ac:chgData name="Patrick Hansen" userId="527b0edbe67df1e4" providerId="LiveId" clId="{0722603B-48FD-4A04-A2B8-2B652D4DDF39}" dt="2021-06-05T20:47:34.346" v="1226" actId="26606"/>
          <ac:spMkLst>
            <pc:docMk/>
            <pc:sldMk cId="2002297405" sldId="258"/>
            <ac:spMk id="3" creationId="{DFAC419B-68C2-4764-96A4-93E1A40ACCB9}"/>
          </ac:spMkLst>
        </pc:spChg>
        <pc:spChg chg="add del">
          <ac:chgData name="Patrick Hansen" userId="527b0edbe67df1e4" providerId="LiveId" clId="{0722603B-48FD-4A04-A2B8-2B652D4DDF39}" dt="2021-06-05T20:47:34.346" v="1226" actId="26606"/>
          <ac:spMkLst>
            <pc:docMk/>
            <pc:sldMk cId="2002297405" sldId="258"/>
            <ac:spMk id="6" creationId="{A5931BE0-4B93-4D6C-878E-ACC59D6B4587}"/>
          </ac:spMkLst>
        </pc:spChg>
        <pc:spChg chg="add del">
          <ac:chgData name="Patrick Hansen" userId="527b0edbe67df1e4" providerId="LiveId" clId="{0722603B-48FD-4A04-A2B8-2B652D4DDF39}" dt="2021-06-05T20:47:34.346" v="1226" actId="26606"/>
          <ac:spMkLst>
            <pc:docMk/>
            <pc:sldMk cId="2002297405" sldId="258"/>
            <ac:spMk id="7" creationId="{C5D31EF7-7A67-43B2-8B5E-B4A6241B1A83}"/>
          </ac:spMkLst>
        </pc:spChg>
        <pc:spChg chg="add del">
          <ac:chgData name="Patrick Hansen" userId="527b0edbe67df1e4" providerId="LiveId" clId="{0722603B-48FD-4A04-A2B8-2B652D4DDF39}" dt="2021-06-05T19:24:01.428" v="1200" actId="26606"/>
          <ac:spMkLst>
            <pc:docMk/>
            <pc:sldMk cId="2002297405" sldId="258"/>
            <ac:spMk id="9" creationId="{A5931BE0-4B93-4D6C-878E-ACC59D6B4587}"/>
          </ac:spMkLst>
        </pc:spChg>
        <pc:spChg chg="add del">
          <ac:chgData name="Patrick Hansen" userId="527b0edbe67df1e4" providerId="LiveId" clId="{0722603B-48FD-4A04-A2B8-2B652D4DDF39}" dt="2021-06-05T20:47:15.036" v="1213" actId="26606"/>
          <ac:spMkLst>
            <pc:docMk/>
            <pc:sldMk cId="2002297405" sldId="258"/>
            <ac:spMk id="10" creationId="{746ECF6E-1937-4212-B2E3-E2F43AD7A25A}"/>
          </ac:spMkLst>
        </pc:spChg>
        <pc:spChg chg="add del">
          <ac:chgData name="Patrick Hansen" userId="527b0edbe67df1e4" providerId="LiveId" clId="{0722603B-48FD-4A04-A2B8-2B652D4DDF39}" dt="2021-06-05T20:47:27.767" v="1219" actId="26606"/>
          <ac:spMkLst>
            <pc:docMk/>
            <pc:sldMk cId="2002297405" sldId="258"/>
            <ac:spMk id="12" creationId="{A5931BE0-4B93-4D6C-878E-ACC59D6B4587}"/>
          </ac:spMkLst>
        </pc:spChg>
        <pc:spChg chg="add del">
          <ac:chgData name="Patrick Hansen" userId="527b0edbe67df1e4" providerId="LiveId" clId="{0722603B-48FD-4A04-A2B8-2B652D4DDF39}" dt="2021-06-05T20:47:15.036" v="1213" actId="26606"/>
          <ac:spMkLst>
            <pc:docMk/>
            <pc:sldMk cId="2002297405" sldId="258"/>
            <ac:spMk id="13" creationId="{A5931BE0-4B93-4D6C-878E-ACC59D6B4587}"/>
          </ac:spMkLst>
        </pc:spChg>
        <pc:spChg chg="add del">
          <ac:chgData name="Patrick Hansen" userId="527b0edbe67df1e4" providerId="LiveId" clId="{0722603B-48FD-4A04-A2B8-2B652D4DDF39}" dt="2021-06-05T20:47:27.767" v="1219" actId="26606"/>
          <ac:spMkLst>
            <pc:docMk/>
            <pc:sldMk cId="2002297405" sldId="258"/>
            <ac:spMk id="14" creationId="{C5D31EF7-7A67-43B2-8B5E-B4A6241B1A83}"/>
          </ac:spMkLst>
        </pc:spChg>
        <pc:spChg chg="add del">
          <ac:chgData name="Patrick Hansen" userId="527b0edbe67df1e4" providerId="LiveId" clId="{0722603B-48FD-4A04-A2B8-2B652D4DDF39}" dt="2021-06-05T19:24:06.027" v="1204" actId="26606"/>
          <ac:spMkLst>
            <pc:docMk/>
            <pc:sldMk cId="2002297405" sldId="258"/>
            <ac:spMk id="15" creationId="{D7AA753E-FFC2-4B5B-A791-BEC976053A54}"/>
          </ac:spMkLst>
        </pc:spChg>
        <pc:spChg chg="add del">
          <ac:chgData name="Patrick Hansen" userId="527b0edbe67df1e4" providerId="LiveId" clId="{0722603B-48FD-4A04-A2B8-2B652D4DDF39}" dt="2021-06-05T19:24:01.428" v="1200" actId="26606"/>
          <ac:spMkLst>
            <pc:docMk/>
            <pc:sldMk cId="2002297405" sldId="258"/>
            <ac:spMk id="16" creationId="{D166A8AB-8924-421C-BCED-B54DBC4054E0}"/>
          </ac:spMkLst>
        </pc:spChg>
        <pc:spChg chg="add del">
          <ac:chgData name="Patrick Hansen" userId="527b0edbe67df1e4" providerId="LiveId" clId="{0722603B-48FD-4A04-A2B8-2B652D4DDF39}" dt="2021-06-05T19:24:03.737" v="1202" actId="26606"/>
          <ac:spMkLst>
            <pc:docMk/>
            <pc:sldMk cId="2002297405" sldId="258"/>
            <ac:spMk id="18" creationId="{A5931BE0-4B93-4D6C-878E-ACC59D6B4587}"/>
          </ac:spMkLst>
        </pc:spChg>
        <pc:spChg chg="add del">
          <ac:chgData name="Patrick Hansen" userId="527b0edbe67df1e4" providerId="LiveId" clId="{0722603B-48FD-4A04-A2B8-2B652D4DDF39}" dt="2021-06-05T19:24:03.737" v="1202" actId="26606"/>
          <ac:spMkLst>
            <pc:docMk/>
            <pc:sldMk cId="2002297405" sldId="258"/>
            <ac:spMk id="19" creationId="{FD3E50C4-0603-4524-A349-442067B88BF6}"/>
          </ac:spMkLst>
        </pc:spChg>
        <pc:spChg chg="add del">
          <ac:chgData name="Patrick Hansen" userId="527b0edbe67df1e4" providerId="LiveId" clId="{0722603B-48FD-4A04-A2B8-2B652D4DDF39}" dt="2021-06-05T20:47:28.777" v="1221" actId="26606"/>
          <ac:spMkLst>
            <pc:docMk/>
            <pc:sldMk cId="2002297405" sldId="258"/>
            <ac:spMk id="20" creationId="{A5931BE0-4B93-4D6C-878E-ACC59D6B4587}"/>
          </ac:spMkLst>
        </pc:spChg>
        <pc:spChg chg="add del">
          <ac:chgData name="Patrick Hansen" userId="527b0edbe67df1e4" providerId="LiveId" clId="{0722603B-48FD-4A04-A2B8-2B652D4DDF39}" dt="2021-06-05T19:24:06.027" v="1204" actId="26606"/>
          <ac:spMkLst>
            <pc:docMk/>
            <pc:sldMk cId="2002297405" sldId="258"/>
            <ac:spMk id="21" creationId="{A5931BE0-4B93-4D6C-878E-ACC59D6B4587}"/>
          </ac:spMkLst>
        </pc:spChg>
        <pc:spChg chg="add del">
          <ac:chgData name="Patrick Hansen" userId="527b0edbe67df1e4" providerId="LiveId" clId="{0722603B-48FD-4A04-A2B8-2B652D4DDF39}" dt="2021-06-05T20:47:20.416" v="1217" actId="26606"/>
          <ac:spMkLst>
            <pc:docMk/>
            <pc:sldMk cId="2002297405" sldId="258"/>
            <ac:spMk id="23" creationId="{A5931BE0-4B93-4D6C-878E-ACC59D6B4587}"/>
          </ac:spMkLst>
        </pc:spChg>
        <pc:spChg chg="add del">
          <ac:chgData name="Patrick Hansen" userId="527b0edbe67df1e4" providerId="LiveId" clId="{0722603B-48FD-4A04-A2B8-2B652D4DDF39}" dt="2021-06-05T19:24:14.619" v="1208" actId="26606"/>
          <ac:spMkLst>
            <pc:docMk/>
            <pc:sldMk cId="2002297405" sldId="258"/>
            <ac:spMk id="24" creationId="{A5931BE0-4B93-4D6C-878E-ACC59D6B4587}"/>
          </ac:spMkLst>
        </pc:spChg>
        <pc:spChg chg="add del">
          <ac:chgData name="Patrick Hansen" userId="527b0edbe67df1e4" providerId="LiveId" clId="{0722603B-48FD-4A04-A2B8-2B652D4DDF39}" dt="2021-06-05T19:24:14.619" v="1208" actId="26606"/>
          <ac:spMkLst>
            <pc:docMk/>
            <pc:sldMk cId="2002297405" sldId="258"/>
            <ac:spMk id="25" creationId="{C5D31EF7-7A67-43B2-8B5E-B4A6241B1A83}"/>
          </ac:spMkLst>
        </pc:spChg>
        <pc:spChg chg="add del">
          <ac:chgData name="Patrick Hansen" userId="527b0edbe67df1e4" providerId="LiveId" clId="{0722603B-48FD-4A04-A2B8-2B652D4DDF39}" dt="2021-06-05T20:47:28.777" v="1221" actId="26606"/>
          <ac:spMkLst>
            <pc:docMk/>
            <pc:sldMk cId="2002297405" sldId="258"/>
            <ac:spMk id="27" creationId="{6FF3A87B-2255-45E0-A551-C11FAF93290C}"/>
          </ac:spMkLst>
        </pc:spChg>
        <pc:spChg chg="add del">
          <ac:chgData name="Patrick Hansen" userId="527b0edbe67df1e4" providerId="LiveId" clId="{0722603B-48FD-4A04-A2B8-2B652D4DDF39}" dt="2021-06-05T20:47:31.746" v="1223" actId="26606"/>
          <ac:spMkLst>
            <pc:docMk/>
            <pc:sldMk cId="2002297405" sldId="258"/>
            <ac:spMk id="28" creationId="{A5931BE0-4B93-4D6C-878E-ACC59D6B4587}"/>
          </ac:spMkLst>
        </pc:spChg>
        <pc:spChg chg="add del">
          <ac:chgData name="Patrick Hansen" userId="527b0edbe67df1e4" providerId="LiveId" clId="{0722603B-48FD-4A04-A2B8-2B652D4DDF39}" dt="2021-06-05T20:47:31.746" v="1223" actId="26606"/>
          <ac:spMkLst>
            <pc:docMk/>
            <pc:sldMk cId="2002297405" sldId="258"/>
            <ac:spMk id="30" creationId="{746ECF6E-1937-4212-B2E3-E2F43AD7A25A}"/>
          </ac:spMkLst>
        </pc:spChg>
        <pc:spChg chg="add del">
          <ac:chgData name="Patrick Hansen" userId="527b0edbe67df1e4" providerId="LiveId" clId="{0722603B-48FD-4A04-A2B8-2B652D4DDF39}" dt="2021-06-05T20:47:34.343" v="1225" actId="26606"/>
          <ac:spMkLst>
            <pc:docMk/>
            <pc:sldMk cId="2002297405" sldId="258"/>
            <ac:spMk id="36" creationId="{A5931BE0-4B93-4D6C-878E-ACC59D6B4587}"/>
          </ac:spMkLst>
        </pc:spChg>
        <pc:spChg chg="add del">
          <ac:chgData name="Patrick Hansen" userId="527b0edbe67df1e4" providerId="LiveId" clId="{0722603B-48FD-4A04-A2B8-2B652D4DDF39}" dt="2021-06-05T20:47:34.343" v="1225" actId="26606"/>
          <ac:spMkLst>
            <pc:docMk/>
            <pc:sldMk cId="2002297405" sldId="258"/>
            <ac:spMk id="37" creationId="{746ECF6E-1937-4212-B2E3-E2F43AD7A25A}"/>
          </ac:spMkLst>
        </pc:spChg>
        <pc:spChg chg="add del">
          <ac:chgData name="Patrick Hansen" userId="527b0edbe67df1e4" providerId="LiveId" clId="{0722603B-48FD-4A04-A2B8-2B652D4DDF39}" dt="2021-06-05T20:47:34.343" v="1225" actId="26606"/>
          <ac:spMkLst>
            <pc:docMk/>
            <pc:sldMk cId="2002297405" sldId="258"/>
            <ac:spMk id="42" creationId="{57B709FF-BFDC-4D26-9990-BC26F14DEAC8}"/>
          </ac:spMkLst>
        </pc:spChg>
        <pc:spChg chg="add del">
          <ac:chgData name="Patrick Hansen" userId="527b0edbe67df1e4" providerId="LiveId" clId="{0722603B-48FD-4A04-A2B8-2B652D4DDF39}" dt="2021-06-05T20:47:34.343" v="1225" actId="26606"/>
          <ac:spMkLst>
            <pc:docMk/>
            <pc:sldMk cId="2002297405" sldId="258"/>
            <ac:spMk id="43" creationId="{6F427B2B-E8F7-4FF7-AA4D-580128383AA7}"/>
          </ac:spMkLst>
        </pc:spChg>
        <pc:spChg chg="add">
          <ac:chgData name="Patrick Hansen" userId="527b0edbe67df1e4" providerId="LiveId" clId="{0722603B-48FD-4A04-A2B8-2B652D4DDF39}" dt="2021-06-05T20:47:34.346" v="1226" actId="26606"/>
          <ac:spMkLst>
            <pc:docMk/>
            <pc:sldMk cId="2002297405" sldId="258"/>
            <ac:spMk id="45" creationId="{A5931BE0-4B93-4D6C-878E-ACC59D6B4587}"/>
          </ac:spMkLst>
        </pc:spChg>
        <pc:spChg chg="add">
          <ac:chgData name="Patrick Hansen" userId="527b0edbe67df1e4" providerId="LiveId" clId="{0722603B-48FD-4A04-A2B8-2B652D4DDF39}" dt="2021-06-05T20:47:34.346" v="1226" actId="26606"/>
          <ac:spMkLst>
            <pc:docMk/>
            <pc:sldMk cId="2002297405" sldId="258"/>
            <ac:spMk id="46" creationId="{C5D31EF7-7A67-43B2-8B5E-B4A6241B1A83}"/>
          </ac:spMkLst>
        </pc:spChg>
        <pc:grpChg chg="add del">
          <ac:chgData name="Patrick Hansen" userId="527b0edbe67df1e4" providerId="LiveId" clId="{0722603B-48FD-4A04-A2B8-2B652D4DDF39}" dt="2021-06-05T19:24:01.428" v="1200" actId="26606"/>
          <ac:grpSpMkLst>
            <pc:docMk/>
            <pc:sldMk cId="2002297405" sldId="258"/>
            <ac:grpSpMk id="11" creationId="{9F2D4ED5-DC78-4C88-97AA-483206C53E90}"/>
          </ac:grpSpMkLst>
        </pc:grpChg>
        <pc:grpChg chg="add del">
          <ac:chgData name="Patrick Hansen" userId="527b0edbe67df1e4" providerId="LiveId" clId="{0722603B-48FD-4A04-A2B8-2B652D4DDF39}" dt="2021-06-05T20:47:15.036" v="1213" actId="26606"/>
          <ac:grpSpMkLst>
            <pc:docMk/>
            <pc:sldMk cId="2002297405" sldId="258"/>
            <ac:grpSpMk id="17" creationId="{7119AF2A-3C22-4BC0-A8C5-A077AA201CE5}"/>
          </ac:grpSpMkLst>
        </pc:grpChg>
        <pc:grpChg chg="add del">
          <ac:chgData name="Patrick Hansen" userId="527b0edbe67df1e4" providerId="LiveId" clId="{0722603B-48FD-4A04-A2B8-2B652D4DDF39}" dt="2021-06-05T19:24:06.027" v="1204" actId="26606"/>
          <ac:grpSpMkLst>
            <pc:docMk/>
            <pc:sldMk cId="2002297405" sldId="258"/>
            <ac:grpSpMk id="22" creationId="{30493E29-1143-4080-A31C-64E368320603}"/>
          </ac:grpSpMkLst>
        </pc:grpChg>
        <pc:grpChg chg="add del">
          <ac:chgData name="Patrick Hansen" userId="527b0edbe67df1e4" providerId="LiveId" clId="{0722603B-48FD-4A04-A2B8-2B652D4DDF39}" dt="2021-06-05T20:47:20.416" v="1217" actId="26606"/>
          <ac:grpSpMkLst>
            <pc:docMk/>
            <pc:sldMk cId="2002297405" sldId="258"/>
            <ac:grpSpMk id="26" creationId="{11BC3F1D-FF1B-45CA-A643-B81A31647F37}"/>
          </ac:grpSpMkLst>
        </pc:grpChg>
        <pc:grpChg chg="add del">
          <ac:chgData name="Patrick Hansen" userId="527b0edbe67df1e4" providerId="LiveId" clId="{0722603B-48FD-4A04-A2B8-2B652D4DDF39}" dt="2021-06-05T20:47:20.416" v="1217" actId="26606"/>
          <ac:grpSpMkLst>
            <pc:docMk/>
            <pc:sldMk cId="2002297405" sldId="258"/>
            <ac:grpSpMk id="29" creationId="{42BF3EAF-F533-4F2E-B9A1-3698984B4C18}"/>
          </ac:grpSpMkLst>
        </pc:grpChg>
        <pc:grpChg chg="add del">
          <ac:chgData name="Patrick Hansen" userId="527b0edbe67df1e4" providerId="LiveId" clId="{0722603B-48FD-4A04-A2B8-2B652D4DDF39}" dt="2021-06-05T20:47:31.746" v="1223" actId="26606"/>
          <ac:grpSpMkLst>
            <pc:docMk/>
            <pc:sldMk cId="2002297405" sldId="258"/>
            <ac:grpSpMk id="31" creationId="{7119AF2A-3C22-4BC0-A8C5-A077AA201CE5}"/>
          </ac:grpSpMkLst>
        </pc:grpChg>
        <pc:grpChg chg="add del">
          <ac:chgData name="Patrick Hansen" userId="527b0edbe67df1e4" providerId="LiveId" clId="{0722603B-48FD-4A04-A2B8-2B652D4DDF39}" dt="2021-06-05T20:47:34.343" v="1225" actId="26606"/>
          <ac:grpSpMkLst>
            <pc:docMk/>
            <pc:sldMk cId="2002297405" sldId="258"/>
            <ac:grpSpMk id="38" creationId="{7119AF2A-3C22-4BC0-A8C5-A077AA201CE5}"/>
          </ac:grpSpMkLst>
        </pc:grpChg>
        <pc:picChg chg="add mod ord">
          <ac:chgData name="Patrick Hansen" userId="527b0edbe67df1e4" providerId="LiveId" clId="{0722603B-48FD-4A04-A2B8-2B652D4DDF39}" dt="2021-06-05T20:47:34.346" v="1226" actId="26606"/>
          <ac:picMkLst>
            <pc:docMk/>
            <pc:sldMk cId="2002297405" sldId="258"/>
            <ac:picMk id="4" creationId="{AA475CD2-1E9A-4247-9F7F-F43EE018A1A1}"/>
          </ac:picMkLst>
        </pc:picChg>
        <pc:picChg chg="add mod ord">
          <ac:chgData name="Patrick Hansen" userId="527b0edbe67df1e4" providerId="LiveId" clId="{0722603B-48FD-4A04-A2B8-2B652D4DDF39}" dt="2021-06-05T20:47:34.346" v="1226" actId="26606"/>
          <ac:picMkLst>
            <pc:docMk/>
            <pc:sldMk cId="2002297405" sldId="258"/>
            <ac:picMk id="8" creationId="{682253A6-E9CA-4095-A0A6-87064B6C7571}"/>
          </ac:picMkLst>
        </pc:picChg>
      </pc:sldChg>
      <pc:sldChg chg="addSp delSp modSp new mod setBg modNotesTx">
        <pc:chgData name="Patrick Hansen" userId="527b0edbe67df1e4" providerId="LiveId" clId="{0722603B-48FD-4A04-A2B8-2B652D4DDF39}" dt="2021-06-07T10:36:43.034" v="1769" actId="26606"/>
        <pc:sldMkLst>
          <pc:docMk/>
          <pc:sldMk cId="2588132036" sldId="259"/>
        </pc:sldMkLst>
        <pc:spChg chg="mod">
          <ac:chgData name="Patrick Hansen" userId="527b0edbe67df1e4" providerId="LiveId" clId="{0722603B-48FD-4A04-A2B8-2B652D4DDF39}" dt="2021-06-07T10:36:43.034" v="1769" actId="26606"/>
          <ac:spMkLst>
            <pc:docMk/>
            <pc:sldMk cId="2588132036" sldId="259"/>
            <ac:spMk id="2" creationId="{C95700C1-19DA-4D6D-B6D8-653FEDC84BC7}"/>
          </ac:spMkLst>
        </pc:spChg>
        <pc:spChg chg="del">
          <ac:chgData name="Patrick Hansen" userId="527b0edbe67df1e4" providerId="LiveId" clId="{0722603B-48FD-4A04-A2B8-2B652D4DDF39}" dt="2021-06-05T20:49:17.233" v="1252" actId="26606"/>
          <ac:spMkLst>
            <pc:docMk/>
            <pc:sldMk cId="2588132036" sldId="259"/>
            <ac:spMk id="3" creationId="{A943A845-8BFD-4D79-AC7A-7C042DEB34F7}"/>
          </ac:spMkLst>
        </pc:spChg>
        <pc:spChg chg="add del">
          <ac:chgData name="Patrick Hansen" userId="527b0edbe67df1e4" providerId="LiveId" clId="{0722603B-48FD-4A04-A2B8-2B652D4DDF39}" dt="2021-06-07T10:36:43.034" v="1769" actId="26606"/>
          <ac:spMkLst>
            <pc:docMk/>
            <pc:sldMk cId="2588132036" sldId="259"/>
            <ac:spMk id="10" creationId="{82184FF4-7029-4ED7-813A-192E60608764}"/>
          </ac:spMkLst>
        </pc:spChg>
        <pc:spChg chg="add del">
          <ac:chgData name="Patrick Hansen" userId="527b0edbe67df1e4" providerId="LiveId" clId="{0722603B-48FD-4A04-A2B8-2B652D4DDF39}" dt="2021-06-07T10:36:43.034" v="1769" actId="26606"/>
          <ac:spMkLst>
            <pc:docMk/>
            <pc:sldMk cId="2588132036" sldId="259"/>
            <ac:spMk id="12" creationId="{AAA7AB09-557C-41AD-9113-FF9F68FA1035}"/>
          </ac:spMkLst>
        </pc:spChg>
        <pc:spChg chg="add del">
          <ac:chgData name="Patrick Hansen" userId="527b0edbe67df1e4" providerId="LiveId" clId="{0722603B-48FD-4A04-A2B8-2B652D4DDF39}" dt="2021-06-07T10:36:43.034" v="1769" actId="26606"/>
          <ac:spMkLst>
            <pc:docMk/>
            <pc:sldMk cId="2588132036" sldId="259"/>
            <ac:spMk id="14" creationId="{EF99ECAA-1F11-4937-BBA6-51935AB44C9D}"/>
          </ac:spMkLst>
        </pc:spChg>
        <pc:spChg chg="add del">
          <ac:chgData name="Patrick Hansen" userId="527b0edbe67df1e4" providerId="LiveId" clId="{0722603B-48FD-4A04-A2B8-2B652D4DDF39}" dt="2021-06-07T10:36:43.034" v="1769" actId="26606"/>
          <ac:spMkLst>
            <pc:docMk/>
            <pc:sldMk cId="2588132036" sldId="259"/>
            <ac:spMk id="22" creationId="{1DB043B4-68C6-45B9-82AC-A5800EADB8DB}"/>
          </ac:spMkLst>
        </pc:spChg>
        <pc:spChg chg="add del">
          <ac:chgData name="Patrick Hansen" userId="527b0edbe67df1e4" providerId="LiveId" clId="{0722603B-48FD-4A04-A2B8-2B652D4DDF39}" dt="2021-06-07T10:36:43.034" v="1769" actId="26606"/>
          <ac:spMkLst>
            <pc:docMk/>
            <pc:sldMk cId="2588132036" sldId="259"/>
            <ac:spMk id="24" creationId="{31ACE9CC-FA52-49A8-A8CB-4C6772C48157}"/>
          </ac:spMkLst>
        </pc:spChg>
        <pc:spChg chg="add del">
          <ac:chgData name="Patrick Hansen" userId="527b0edbe67df1e4" providerId="LiveId" clId="{0722603B-48FD-4A04-A2B8-2B652D4DDF39}" dt="2021-06-07T10:36:43.034" v="1769" actId="26606"/>
          <ac:spMkLst>
            <pc:docMk/>
            <pc:sldMk cId="2588132036" sldId="259"/>
            <ac:spMk id="26" creationId="{28B56926-F216-4281-9196-1495BD306129}"/>
          </ac:spMkLst>
        </pc:spChg>
        <pc:spChg chg="add">
          <ac:chgData name="Patrick Hansen" userId="527b0edbe67df1e4" providerId="LiveId" clId="{0722603B-48FD-4A04-A2B8-2B652D4DDF39}" dt="2021-06-07T10:36:43.034" v="1769" actId="26606"/>
          <ac:spMkLst>
            <pc:docMk/>
            <pc:sldMk cId="2588132036" sldId="259"/>
            <ac:spMk id="31" creationId="{82184FF4-7029-4ED7-813A-192E60608764}"/>
          </ac:spMkLst>
        </pc:spChg>
        <pc:spChg chg="add">
          <ac:chgData name="Patrick Hansen" userId="527b0edbe67df1e4" providerId="LiveId" clId="{0722603B-48FD-4A04-A2B8-2B652D4DDF39}" dt="2021-06-07T10:36:43.034" v="1769" actId="26606"/>
          <ac:spMkLst>
            <pc:docMk/>
            <pc:sldMk cId="2588132036" sldId="259"/>
            <ac:spMk id="33" creationId="{AAA7AB09-557C-41AD-9113-FF9F68FA1035}"/>
          </ac:spMkLst>
        </pc:spChg>
        <pc:spChg chg="add">
          <ac:chgData name="Patrick Hansen" userId="527b0edbe67df1e4" providerId="LiveId" clId="{0722603B-48FD-4A04-A2B8-2B652D4DDF39}" dt="2021-06-07T10:36:43.034" v="1769" actId="26606"/>
          <ac:spMkLst>
            <pc:docMk/>
            <pc:sldMk cId="2588132036" sldId="259"/>
            <ac:spMk id="35" creationId="{EF99ECAA-1F11-4937-BBA6-51935AB44C9D}"/>
          </ac:spMkLst>
        </pc:spChg>
        <pc:spChg chg="add">
          <ac:chgData name="Patrick Hansen" userId="527b0edbe67df1e4" providerId="LiveId" clId="{0722603B-48FD-4A04-A2B8-2B652D4DDF39}" dt="2021-06-07T10:36:43.034" v="1769" actId="26606"/>
          <ac:spMkLst>
            <pc:docMk/>
            <pc:sldMk cId="2588132036" sldId="259"/>
            <ac:spMk id="43" creationId="{1DB043B4-68C6-45B9-82AC-A5800EADB8DB}"/>
          </ac:spMkLst>
        </pc:spChg>
        <pc:spChg chg="add">
          <ac:chgData name="Patrick Hansen" userId="527b0edbe67df1e4" providerId="LiveId" clId="{0722603B-48FD-4A04-A2B8-2B652D4DDF39}" dt="2021-06-07T10:36:43.034" v="1769" actId="26606"/>
          <ac:spMkLst>
            <pc:docMk/>
            <pc:sldMk cId="2588132036" sldId="259"/>
            <ac:spMk id="49" creationId="{F77FE770-280D-4DDD-96A8-7FD8E9BC312C}"/>
          </ac:spMkLst>
        </pc:spChg>
        <pc:spChg chg="add">
          <ac:chgData name="Patrick Hansen" userId="527b0edbe67df1e4" providerId="LiveId" clId="{0722603B-48FD-4A04-A2B8-2B652D4DDF39}" dt="2021-06-07T10:36:43.034" v="1769" actId="26606"/>
          <ac:spMkLst>
            <pc:docMk/>
            <pc:sldMk cId="2588132036" sldId="259"/>
            <ac:spMk id="51" creationId="{63437291-597B-452C-9CD1-AAA2D823DF54}"/>
          </ac:spMkLst>
        </pc:spChg>
        <pc:spChg chg="add">
          <ac:chgData name="Patrick Hansen" userId="527b0edbe67df1e4" providerId="LiveId" clId="{0722603B-48FD-4A04-A2B8-2B652D4DDF39}" dt="2021-06-07T10:36:43.034" v="1769" actId="26606"/>
          <ac:spMkLst>
            <pc:docMk/>
            <pc:sldMk cId="2588132036" sldId="259"/>
            <ac:spMk id="53" creationId="{CF07E0C9-4EB6-4A7B-809B-0C5C5E21361A}"/>
          </ac:spMkLst>
        </pc:spChg>
        <pc:spChg chg="add">
          <ac:chgData name="Patrick Hansen" userId="527b0edbe67df1e4" providerId="LiveId" clId="{0722603B-48FD-4A04-A2B8-2B652D4DDF39}" dt="2021-06-07T10:36:43.034" v="1769" actId="26606"/>
          <ac:spMkLst>
            <pc:docMk/>
            <pc:sldMk cId="2588132036" sldId="259"/>
            <ac:spMk id="55" creationId="{6D5AEBCB-3691-4336-A5FB-0B0991ADA895}"/>
          </ac:spMkLst>
        </pc:spChg>
        <pc:grpChg chg="add del">
          <ac:chgData name="Patrick Hansen" userId="527b0edbe67df1e4" providerId="LiveId" clId="{0722603B-48FD-4A04-A2B8-2B652D4DDF39}" dt="2021-06-07T10:36:43.034" v="1769" actId="26606"/>
          <ac:grpSpMkLst>
            <pc:docMk/>
            <pc:sldMk cId="2588132036" sldId="259"/>
            <ac:grpSpMk id="16" creationId="{79DE9FAB-6BBA-4CFE-B67D-77B47F01ECA4}"/>
          </ac:grpSpMkLst>
        </pc:grpChg>
        <pc:grpChg chg="add">
          <ac:chgData name="Patrick Hansen" userId="527b0edbe67df1e4" providerId="LiveId" clId="{0722603B-48FD-4A04-A2B8-2B652D4DDF39}" dt="2021-06-07T10:36:43.034" v="1769" actId="26606"/>
          <ac:grpSpMkLst>
            <pc:docMk/>
            <pc:sldMk cId="2588132036" sldId="259"/>
            <ac:grpSpMk id="37" creationId="{79DE9FAB-6BBA-4CFE-B67D-77B47F01ECA4}"/>
          </ac:grpSpMkLst>
        </pc:grpChg>
        <pc:grpChg chg="add">
          <ac:chgData name="Patrick Hansen" userId="527b0edbe67df1e4" providerId="LiveId" clId="{0722603B-48FD-4A04-A2B8-2B652D4DDF39}" dt="2021-06-07T10:36:43.034" v="1769" actId="26606"/>
          <ac:grpSpMkLst>
            <pc:docMk/>
            <pc:sldMk cId="2588132036" sldId="259"/>
            <ac:grpSpMk id="45" creationId="{69EC2F64-8F06-4CEE-9EA2-76D0D2124726}"/>
          </ac:grpSpMkLst>
        </pc:grpChg>
        <pc:picChg chg="add mod">
          <ac:chgData name="Patrick Hansen" userId="527b0edbe67df1e4" providerId="LiveId" clId="{0722603B-48FD-4A04-A2B8-2B652D4DDF39}" dt="2021-06-07T10:36:43.034" v="1769" actId="26606"/>
          <ac:picMkLst>
            <pc:docMk/>
            <pc:sldMk cId="2588132036" sldId="259"/>
            <ac:picMk id="4" creationId="{09BF8814-A418-4625-9F74-64DDACDD2276}"/>
          </ac:picMkLst>
        </pc:picChg>
        <pc:picChg chg="add mod ord">
          <ac:chgData name="Patrick Hansen" userId="527b0edbe67df1e4" providerId="LiveId" clId="{0722603B-48FD-4A04-A2B8-2B652D4DDF39}" dt="2021-06-07T10:36:43.034" v="1769" actId="26606"/>
          <ac:picMkLst>
            <pc:docMk/>
            <pc:sldMk cId="2588132036" sldId="259"/>
            <ac:picMk id="5" creationId="{11B7F607-44AD-4F23-A2A8-E2E6C8C1C3DF}"/>
          </ac:picMkLst>
        </pc:picChg>
      </pc:sldChg>
      <pc:sldChg chg="modSp new del mod">
        <pc:chgData name="Patrick Hansen" userId="527b0edbe67df1e4" providerId="LiveId" clId="{0722603B-48FD-4A04-A2B8-2B652D4DDF39}" dt="2021-06-07T10:22:06.153" v="1445" actId="47"/>
        <pc:sldMkLst>
          <pc:docMk/>
          <pc:sldMk cId="2310792348" sldId="260"/>
        </pc:sldMkLst>
        <pc:spChg chg="mod">
          <ac:chgData name="Patrick Hansen" userId="527b0edbe67df1e4" providerId="LiveId" clId="{0722603B-48FD-4A04-A2B8-2B652D4DDF39}" dt="2021-06-06T20:20:32.553" v="1423" actId="20577"/>
          <ac:spMkLst>
            <pc:docMk/>
            <pc:sldMk cId="2310792348" sldId="260"/>
            <ac:spMk id="2" creationId="{A51A72AE-48A6-48A9-8185-49321C5B3E55}"/>
          </ac:spMkLst>
        </pc:spChg>
      </pc:sldChg>
      <pc:sldChg chg="modSp new del mod">
        <pc:chgData name="Patrick Hansen" userId="527b0edbe67df1e4" providerId="LiveId" clId="{0722603B-48FD-4A04-A2B8-2B652D4DDF39}" dt="2021-06-07T10:22:38.699" v="1448" actId="47"/>
        <pc:sldMkLst>
          <pc:docMk/>
          <pc:sldMk cId="505233533" sldId="261"/>
        </pc:sldMkLst>
        <pc:spChg chg="mod">
          <ac:chgData name="Patrick Hansen" userId="527b0edbe67df1e4" providerId="LiveId" clId="{0722603B-48FD-4A04-A2B8-2B652D4DDF39}" dt="2021-06-06T20:21:21.937" v="1442" actId="20577"/>
          <ac:spMkLst>
            <pc:docMk/>
            <pc:sldMk cId="505233533" sldId="261"/>
            <ac:spMk id="2" creationId="{B20F3426-0AE1-4CA1-B96F-A9DA0223EA22}"/>
          </ac:spMkLst>
        </pc:spChg>
      </pc:sldChg>
      <pc:sldChg chg="modSp add mod modNotesTx">
        <pc:chgData name="Patrick Hansen" userId="527b0edbe67df1e4" providerId="LiveId" clId="{0722603B-48FD-4A04-A2B8-2B652D4DDF39}" dt="2021-06-07T10:28:49.219" v="1717"/>
        <pc:sldMkLst>
          <pc:docMk/>
          <pc:sldMk cId="294786473" sldId="266"/>
        </pc:sldMkLst>
        <pc:spChg chg="mod">
          <ac:chgData name="Patrick Hansen" userId="527b0edbe67df1e4" providerId="LiveId" clId="{0722603B-48FD-4A04-A2B8-2B652D4DDF39}" dt="2021-06-07T10:27:41.988" v="1697" actId="1076"/>
          <ac:spMkLst>
            <pc:docMk/>
            <pc:sldMk cId="294786473" sldId="266"/>
            <ac:spMk id="2" creationId="{7C8E3E9A-6BFB-4956-B6E5-10B8DD618EC4}"/>
          </ac:spMkLst>
        </pc:spChg>
        <pc:spChg chg="mod">
          <ac:chgData name="Patrick Hansen" userId="527b0edbe67df1e4" providerId="LiveId" clId="{0722603B-48FD-4A04-A2B8-2B652D4DDF39}" dt="2021-06-07T10:28:02.987" v="1714" actId="20577"/>
          <ac:spMkLst>
            <pc:docMk/>
            <pc:sldMk cId="294786473" sldId="266"/>
            <ac:spMk id="3" creationId="{1E68A0FA-F5CF-42CF-9012-535C4664EE3D}"/>
          </ac:spMkLst>
        </pc:spChg>
      </pc:sldChg>
      <pc:sldChg chg="delSp modSp add mod modNotesTx">
        <pc:chgData name="Patrick Hansen" userId="527b0edbe67df1e4" providerId="LiveId" clId="{0722603B-48FD-4A04-A2B8-2B652D4DDF39}" dt="2021-06-07T10:39:07.324" v="1771" actId="27636"/>
        <pc:sldMkLst>
          <pc:docMk/>
          <pc:sldMk cId="1040091834" sldId="267"/>
        </pc:sldMkLst>
        <pc:spChg chg="mod">
          <ac:chgData name="Patrick Hansen" userId="527b0edbe67df1e4" providerId="LiveId" clId="{0722603B-48FD-4A04-A2B8-2B652D4DDF39}" dt="2021-06-07T10:39:07.324" v="1771" actId="27636"/>
          <ac:spMkLst>
            <pc:docMk/>
            <pc:sldMk cId="1040091834" sldId="267"/>
            <ac:spMk id="3" creationId="{C8DBB306-7204-4892-9136-C135918B5611}"/>
          </ac:spMkLst>
        </pc:spChg>
        <pc:picChg chg="del">
          <ac:chgData name="Patrick Hansen" userId="527b0edbe67df1e4" providerId="LiveId" clId="{0722603B-48FD-4A04-A2B8-2B652D4DDF39}" dt="2021-06-07T10:31:24.810" v="1718" actId="478"/>
          <ac:picMkLst>
            <pc:docMk/>
            <pc:sldMk cId="1040091834" sldId="267"/>
            <ac:picMk id="6" creationId="{F47FCFC0-F8CA-4C2F-9418-158867F23E4B}"/>
          </ac:picMkLst>
        </pc:picChg>
      </pc:sldChg>
      <pc:sldChg chg="delSp add ord setBg delDesignElem modNotesTx">
        <pc:chgData name="Patrick Hansen" userId="527b0edbe67df1e4" providerId="LiveId" clId="{0722603B-48FD-4A04-A2B8-2B652D4DDF39}" dt="2021-06-07T19:48:12.682" v="1777"/>
        <pc:sldMkLst>
          <pc:docMk/>
          <pc:sldMk cId="457771973" sldId="268"/>
        </pc:sldMkLst>
        <pc:spChg chg="del">
          <ac:chgData name="Patrick Hansen" userId="527b0edbe67df1e4" providerId="LiveId" clId="{0722603B-48FD-4A04-A2B8-2B652D4DDF39}" dt="2021-06-07T10:22:36.140" v="1447"/>
          <ac:spMkLst>
            <pc:docMk/>
            <pc:sldMk cId="457771973" sldId="268"/>
            <ac:spMk id="102" creationId="{8F7AFB9A-7364-478C-B48B-8523CDD9AE8D}"/>
          </ac:spMkLst>
        </pc:spChg>
        <pc:spChg chg="del">
          <ac:chgData name="Patrick Hansen" userId="527b0edbe67df1e4" providerId="LiveId" clId="{0722603B-48FD-4A04-A2B8-2B652D4DDF39}" dt="2021-06-07T10:22:36.140" v="1447"/>
          <ac:spMkLst>
            <pc:docMk/>
            <pc:sldMk cId="457771973" sldId="268"/>
            <ac:spMk id="103" creationId="{36678033-86B6-40E6-BE90-78D8ED4E3A31}"/>
          </ac:spMkLst>
        </pc:spChg>
        <pc:spChg chg="del">
          <ac:chgData name="Patrick Hansen" userId="527b0edbe67df1e4" providerId="LiveId" clId="{0722603B-48FD-4A04-A2B8-2B652D4DDF39}" dt="2021-06-07T10:22:36.140" v="1447"/>
          <ac:spMkLst>
            <pc:docMk/>
            <pc:sldMk cId="457771973" sldId="268"/>
            <ac:spMk id="104" creationId="{D2542E1A-076E-4A34-BB67-2BF961754E0C}"/>
          </ac:spMkLst>
        </pc:spChg>
        <pc:spChg chg="del">
          <ac:chgData name="Patrick Hansen" userId="527b0edbe67df1e4" providerId="LiveId" clId="{0722603B-48FD-4A04-A2B8-2B652D4DDF39}" dt="2021-06-07T10:22:36.140" v="1447"/>
          <ac:spMkLst>
            <pc:docMk/>
            <pc:sldMk cId="457771973" sldId="268"/>
            <ac:spMk id="105" creationId="{75C56826-D4E5-42ED-8529-079651CB3005}"/>
          </ac:spMkLst>
        </pc:spChg>
        <pc:spChg chg="del">
          <ac:chgData name="Patrick Hansen" userId="527b0edbe67df1e4" providerId="LiveId" clId="{0722603B-48FD-4A04-A2B8-2B652D4DDF39}" dt="2021-06-07T10:22:36.140" v="1447"/>
          <ac:spMkLst>
            <pc:docMk/>
            <pc:sldMk cId="457771973" sldId="268"/>
            <ac:spMk id="106" creationId="{82095FCE-EF05-4443-B97A-85DEE3A5CA17}"/>
          </ac:spMkLst>
        </pc:spChg>
      </pc:sldChg>
      <pc:sldChg chg="new del">
        <pc:chgData name="Patrick Hansen" userId="527b0edbe67df1e4" providerId="LiveId" clId="{0722603B-48FD-4A04-A2B8-2B652D4DDF39}" dt="2021-06-07T10:27:37.923" v="1696" actId="47"/>
        <pc:sldMkLst>
          <pc:docMk/>
          <pc:sldMk cId="1657238771" sldId="269"/>
        </pc:sldMkLst>
      </pc:sldChg>
      <pc:sldChg chg="addSp delSp modSp new mod ord setBg modNotesTx">
        <pc:chgData name="Patrick Hansen" userId="527b0edbe67df1e4" providerId="LiveId" clId="{0722603B-48FD-4A04-A2B8-2B652D4DDF39}" dt="2021-06-07T19:53:06.265" v="1878" actId="20577"/>
        <pc:sldMkLst>
          <pc:docMk/>
          <pc:sldMk cId="3880686039" sldId="269"/>
        </pc:sldMkLst>
        <pc:spChg chg="mod">
          <ac:chgData name="Patrick Hansen" userId="527b0edbe67df1e4" providerId="LiveId" clId="{0722603B-48FD-4A04-A2B8-2B652D4DDF39}" dt="2021-06-07T10:31:41.190" v="1732" actId="26606"/>
          <ac:spMkLst>
            <pc:docMk/>
            <pc:sldMk cId="3880686039" sldId="269"/>
            <ac:spMk id="2" creationId="{130A733E-3C09-40E7-B9D2-9DFDE2126A52}"/>
          </ac:spMkLst>
        </pc:spChg>
        <pc:spChg chg="del">
          <ac:chgData name="Patrick Hansen" userId="527b0edbe67df1e4" providerId="LiveId" clId="{0722603B-48FD-4A04-A2B8-2B652D4DDF39}" dt="2021-06-07T10:31:38.829" v="1731"/>
          <ac:spMkLst>
            <pc:docMk/>
            <pc:sldMk cId="3880686039" sldId="269"/>
            <ac:spMk id="3" creationId="{11350C1C-5238-456F-99D5-B6E9305603E1}"/>
          </ac:spMkLst>
        </pc:spChg>
        <pc:spChg chg="add">
          <ac:chgData name="Patrick Hansen" userId="527b0edbe67df1e4" providerId="LiveId" clId="{0722603B-48FD-4A04-A2B8-2B652D4DDF39}" dt="2021-06-07T10:31:41.190" v="1732" actId="26606"/>
          <ac:spMkLst>
            <pc:docMk/>
            <pc:sldMk cId="3880686039" sldId="269"/>
            <ac:spMk id="9" creationId="{82184FF4-7029-4ED7-813A-192E60608764}"/>
          </ac:spMkLst>
        </pc:spChg>
        <pc:spChg chg="add">
          <ac:chgData name="Patrick Hansen" userId="527b0edbe67df1e4" providerId="LiveId" clId="{0722603B-48FD-4A04-A2B8-2B652D4DDF39}" dt="2021-06-07T10:31:41.190" v="1732" actId="26606"/>
          <ac:spMkLst>
            <pc:docMk/>
            <pc:sldMk cId="3880686039" sldId="269"/>
            <ac:spMk id="11" creationId="{AAA7AB09-557C-41AD-9113-FF9F68FA1035}"/>
          </ac:spMkLst>
        </pc:spChg>
        <pc:spChg chg="add">
          <ac:chgData name="Patrick Hansen" userId="527b0edbe67df1e4" providerId="LiveId" clId="{0722603B-48FD-4A04-A2B8-2B652D4DDF39}" dt="2021-06-07T10:31:41.190" v="1732" actId="26606"/>
          <ac:spMkLst>
            <pc:docMk/>
            <pc:sldMk cId="3880686039" sldId="269"/>
            <ac:spMk id="13" creationId="{EF99ECAA-1F11-4937-BBA6-51935AB44C9D}"/>
          </ac:spMkLst>
        </pc:spChg>
        <pc:spChg chg="add">
          <ac:chgData name="Patrick Hansen" userId="527b0edbe67df1e4" providerId="LiveId" clId="{0722603B-48FD-4A04-A2B8-2B652D4DDF39}" dt="2021-06-07T10:31:41.190" v="1732" actId="26606"/>
          <ac:spMkLst>
            <pc:docMk/>
            <pc:sldMk cId="3880686039" sldId="269"/>
            <ac:spMk id="21" creationId="{1DB043B4-68C6-45B9-82AC-A5800EADB8DB}"/>
          </ac:spMkLst>
        </pc:spChg>
        <pc:spChg chg="add">
          <ac:chgData name="Patrick Hansen" userId="527b0edbe67df1e4" providerId="LiveId" clId="{0722603B-48FD-4A04-A2B8-2B652D4DDF39}" dt="2021-06-07T10:31:41.190" v="1732" actId="26606"/>
          <ac:spMkLst>
            <pc:docMk/>
            <pc:sldMk cId="3880686039" sldId="269"/>
            <ac:spMk id="23" creationId="{28A00A08-E4E6-4184-B484-E0E034072AE0}"/>
          </ac:spMkLst>
        </pc:spChg>
        <pc:grpChg chg="add">
          <ac:chgData name="Patrick Hansen" userId="527b0edbe67df1e4" providerId="LiveId" clId="{0722603B-48FD-4A04-A2B8-2B652D4DDF39}" dt="2021-06-07T10:31:41.190" v="1732" actId="26606"/>
          <ac:grpSpMkLst>
            <pc:docMk/>
            <pc:sldMk cId="3880686039" sldId="269"/>
            <ac:grpSpMk id="15" creationId="{79DE9FAB-6BBA-4CFE-B67D-77B47F01ECA4}"/>
          </ac:grpSpMkLst>
        </pc:grpChg>
        <pc:grpChg chg="add">
          <ac:chgData name="Patrick Hansen" userId="527b0edbe67df1e4" providerId="LiveId" clId="{0722603B-48FD-4A04-A2B8-2B652D4DDF39}" dt="2021-06-07T10:31:41.190" v="1732" actId="26606"/>
          <ac:grpSpMkLst>
            <pc:docMk/>
            <pc:sldMk cId="3880686039" sldId="269"/>
            <ac:grpSpMk id="25" creationId="{0780E404-3121-4F33-AF2D-65F659A97798}"/>
          </ac:grpSpMkLst>
        </pc:grpChg>
        <pc:grpChg chg="add">
          <ac:chgData name="Patrick Hansen" userId="527b0edbe67df1e4" providerId="LiveId" clId="{0722603B-48FD-4A04-A2B8-2B652D4DDF39}" dt="2021-06-07T10:31:41.190" v="1732" actId="26606"/>
          <ac:grpSpMkLst>
            <pc:docMk/>
            <pc:sldMk cId="3880686039" sldId="269"/>
            <ac:grpSpMk id="29" creationId="{4B158E9A-DBF4-4AA7-B6B7-8C8EB2FBDD68}"/>
          </ac:grpSpMkLst>
        </pc:grpChg>
        <pc:picChg chg="add mod">
          <ac:chgData name="Patrick Hansen" userId="527b0edbe67df1e4" providerId="LiveId" clId="{0722603B-48FD-4A04-A2B8-2B652D4DDF39}" dt="2021-06-07T10:31:41.190" v="1732" actId="26606"/>
          <ac:picMkLst>
            <pc:docMk/>
            <pc:sldMk cId="3880686039" sldId="269"/>
            <ac:picMk id="4" creationId="{91B5CEC9-A973-4045-826A-8A6962BFED2D}"/>
          </ac:picMkLst>
        </pc:picChg>
      </pc:sldChg>
      <pc:sldMasterChg chg="del delSldLayout">
        <pc:chgData name="Patrick Hansen" userId="527b0edbe67df1e4" providerId="LiveId" clId="{0722603B-48FD-4A04-A2B8-2B652D4DDF39}" dt="2021-06-05T18:58:39.988" v="94" actId="26606"/>
        <pc:sldMasterMkLst>
          <pc:docMk/>
          <pc:sldMasterMk cId="516067436" sldId="2147483648"/>
        </pc:sldMasterMkLst>
        <pc:sldLayoutChg chg="del">
          <pc:chgData name="Patrick Hansen" userId="527b0edbe67df1e4" providerId="LiveId" clId="{0722603B-48FD-4A04-A2B8-2B652D4DDF39}" dt="2021-06-05T18:58:39.988" v="94" actId="26606"/>
          <pc:sldLayoutMkLst>
            <pc:docMk/>
            <pc:sldMasterMk cId="516067436" sldId="2147483648"/>
            <pc:sldLayoutMk cId="4035646823" sldId="2147483649"/>
          </pc:sldLayoutMkLst>
        </pc:sldLayoutChg>
        <pc:sldLayoutChg chg="del">
          <pc:chgData name="Patrick Hansen" userId="527b0edbe67df1e4" providerId="LiveId" clId="{0722603B-48FD-4A04-A2B8-2B652D4DDF39}" dt="2021-06-05T18:58:39.988" v="94" actId="26606"/>
          <pc:sldLayoutMkLst>
            <pc:docMk/>
            <pc:sldMasterMk cId="516067436" sldId="2147483648"/>
            <pc:sldLayoutMk cId="889830612" sldId="2147483650"/>
          </pc:sldLayoutMkLst>
        </pc:sldLayoutChg>
        <pc:sldLayoutChg chg="del">
          <pc:chgData name="Patrick Hansen" userId="527b0edbe67df1e4" providerId="LiveId" clId="{0722603B-48FD-4A04-A2B8-2B652D4DDF39}" dt="2021-06-05T18:58:39.988" v="94" actId="26606"/>
          <pc:sldLayoutMkLst>
            <pc:docMk/>
            <pc:sldMasterMk cId="516067436" sldId="2147483648"/>
            <pc:sldLayoutMk cId="1017790714" sldId="2147483651"/>
          </pc:sldLayoutMkLst>
        </pc:sldLayoutChg>
        <pc:sldLayoutChg chg="del">
          <pc:chgData name="Patrick Hansen" userId="527b0edbe67df1e4" providerId="LiveId" clId="{0722603B-48FD-4A04-A2B8-2B652D4DDF39}" dt="2021-06-05T18:58:39.988" v="94" actId="26606"/>
          <pc:sldLayoutMkLst>
            <pc:docMk/>
            <pc:sldMasterMk cId="516067436" sldId="2147483648"/>
            <pc:sldLayoutMk cId="1706642876" sldId="2147483652"/>
          </pc:sldLayoutMkLst>
        </pc:sldLayoutChg>
        <pc:sldLayoutChg chg="del">
          <pc:chgData name="Patrick Hansen" userId="527b0edbe67df1e4" providerId="LiveId" clId="{0722603B-48FD-4A04-A2B8-2B652D4DDF39}" dt="2021-06-05T18:58:39.988" v="94" actId="26606"/>
          <pc:sldLayoutMkLst>
            <pc:docMk/>
            <pc:sldMasterMk cId="516067436" sldId="2147483648"/>
            <pc:sldLayoutMk cId="877009524" sldId="2147483653"/>
          </pc:sldLayoutMkLst>
        </pc:sldLayoutChg>
        <pc:sldLayoutChg chg="del">
          <pc:chgData name="Patrick Hansen" userId="527b0edbe67df1e4" providerId="LiveId" clId="{0722603B-48FD-4A04-A2B8-2B652D4DDF39}" dt="2021-06-05T18:58:39.988" v="94" actId="26606"/>
          <pc:sldLayoutMkLst>
            <pc:docMk/>
            <pc:sldMasterMk cId="516067436" sldId="2147483648"/>
            <pc:sldLayoutMk cId="1918106865" sldId="2147483654"/>
          </pc:sldLayoutMkLst>
        </pc:sldLayoutChg>
        <pc:sldLayoutChg chg="del">
          <pc:chgData name="Patrick Hansen" userId="527b0edbe67df1e4" providerId="LiveId" clId="{0722603B-48FD-4A04-A2B8-2B652D4DDF39}" dt="2021-06-05T18:58:39.988" v="94" actId="26606"/>
          <pc:sldLayoutMkLst>
            <pc:docMk/>
            <pc:sldMasterMk cId="516067436" sldId="2147483648"/>
            <pc:sldLayoutMk cId="865498617" sldId="2147483655"/>
          </pc:sldLayoutMkLst>
        </pc:sldLayoutChg>
        <pc:sldLayoutChg chg="del">
          <pc:chgData name="Patrick Hansen" userId="527b0edbe67df1e4" providerId="LiveId" clId="{0722603B-48FD-4A04-A2B8-2B652D4DDF39}" dt="2021-06-05T18:58:39.988" v="94" actId="26606"/>
          <pc:sldLayoutMkLst>
            <pc:docMk/>
            <pc:sldMasterMk cId="516067436" sldId="2147483648"/>
            <pc:sldLayoutMk cId="1021265054" sldId="2147483656"/>
          </pc:sldLayoutMkLst>
        </pc:sldLayoutChg>
        <pc:sldLayoutChg chg="del">
          <pc:chgData name="Patrick Hansen" userId="527b0edbe67df1e4" providerId="LiveId" clId="{0722603B-48FD-4A04-A2B8-2B652D4DDF39}" dt="2021-06-05T18:58:39.988" v="94" actId="26606"/>
          <pc:sldLayoutMkLst>
            <pc:docMk/>
            <pc:sldMasterMk cId="516067436" sldId="2147483648"/>
            <pc:sldLayoutMk cId="1247762720" sldId="2147483657"/>
          </pc:sldLayoutMkLst>
        </pc:sldLayoutChg>
        <pc:sldLayoutChg chg="del">
          <pc:chgData name="Patrick Hansen" userId="527b0edbe67df1e4" providerId="LiveId" clId="{0722603B-48FD-4A04-A2B8-2B652D4DDF39}" dt="2021-06-05T18:58:39.988" v="94" actId="26606"/>
          <pc:sldLayoutMkLst>
            <pc:docMk/>
            <pc:sldMasterMk cId="516067436" sldId="2147483648"/>
            <pc:sldLayoutMk cId="585502654" sldId="2147483658"/>
          </pc:sldLayoutMkLst>
        </pc:sldLayoutChg>
        <pc:sldLayoutChg chg="del">
          <pc:chgData name="Patrick Hansen" userId="527b0edbe67df1e4" providerId="LiveId" clId="{0722603B-48FD-4A04-A2B8-2B652D4DDF39}" dt="2021-06-05T18:58:39.988" v="94" actId="26606"/>
          <pc:sldLayoutMkLst>
            <pc:docMk/>
            <pc:sldMasterMk cId="516067436" sldId="2147483648"/>
            <pc:sldLayoutMk cId="150031605" sldId="2147483659"/>
          </pc:sldLayoutMkLst>
        </pc:sldLayoutChg>
      </pc:sldMasterChg>
      <pc:sldMasterChg chg="add addSldLayout">
        <pc:chgData name="Patrick Hansen" userId="527b0edbe67df1e4" providerId="LiveId" clId="{0722603B-48FD-4A04-A2B8-2B652D4DDF39}" dt="2021-06-05T18:58:39.988" v="94" actId="26606"/>
        <pc:sldMasterMkLst>
          <pc:docMk/>
          <pc:sldMasterMk cId="3514980110" sldId="2147483712"/>
        </pc:sldMasterMkLst>
        <pc:sldLayoutChg chg="add">
          <pc:chgData name="Patrick Hansen" userId="527b0edbe67df1e4" providerId="LiveId" clId="{0722603B-48FD-4A04-A2B8-2B652D4DDF39}" dt="2021-06-05T18:58:39.988" v="94" actId="26606"/>
          <pc:sldLayoutMkLst>
            <pc:docMk/>
            <pc:sldMasterMk cId="3514980110" sldId="2147483712"/>
            <pc:sldLayoutMk cId="2203913576" sldId="2147483701"/>
          </pc:sldLayoutMkLst>
        </pc:sldLayoutChg>
        <pc:sldLayoutChg chg="add">
          <pc:chgData name="Patrick Hansen" userId="527b0edbe67df1e4" providerId="LiveId" clId="{0722603B-48FD-4A04-A2B8-2B652D4DDF39}" dt="2021-06-05T18:58:39.988" v="94" actId="26606"/>
          <pc:sldLayoutMkLst>
            <pc:docMk/>
            <pc:sldMasterMk cId="3514980110" sldId="2147483712"/>
            <pc:sldLayoutMk cId="3209133979" sldId="2147483702"/>
          </pc:sldLayoutMkLst>
        </pc:sldLayoutChg>
        <pc:sldLayoutChg chg="add">
          <pc:chgData name="Patrick Hansen" userId="527b0edbe67df1e4" providerId="LiveId" clId="{0722603B-48FD-4A04-A2B8-2B652D4DDF39}" dt="2021-06-05T18:58:39.988" v="94" actId="26606"/>
          <pc:sldLayoutMkLst>
            <pc:docMk/>
            <pc:sldMasterMk cId="3514980110" sldId="2147483712"/>
            <pc:sldLayoutMk cId="2898060056" sldId="2147483703"/>
          </pc:sldLayoutMkLst>
        </pc:sldLayoutChg>
        <pc:sldLayoutChg chg="add">
          <pc:chgData name="Patrick Hansen" userId="527b0edbe67df1e4" providerId="LiveId" clId="{0722603B-48FD-4A04-A2B8-2B652D4DDF39}" dt="2021-06-05T18:58:39.988" v="94" actId="26606"/>
          <pc:sldLayoutMkLst>
            <pc:docMk/>
            <pc:sldMasterMk cId="3514980110" sldId="2147483712"/>
            <pc:sldLayoutMk cId="456495525" sldId="2147483704"/>
          </pc:sldLayoutMkLst>
        </pc:sldLayoutChg>
        <pc:sldLayoutChg chg="add">
          <pc:chgData name="Patrick Hansen" userId="527b0edbe67df1e4" providerId="LiveId" clId="{0722603B-48FD-4A04-A2B8-2B652D4DDF39}" dt="2021-06-05T18:58:39.988" v="94" actId="26606"/>
          <pc:sldLayoutMkLst>
            <pc:docMk/>
            <pc:sldMasterMk cId="3514980110" sldId="2147483712"/>
            <pc:sldLayoutMk cId="131118999" sldId="2147483705"/>
          </pc:sldLayoutMkLst>
        </pc:sldLayoutChg>
        <pc:sldLayoutChg chg="add">
          <pc:chgData name="Patrick Hansen" userId="527b0edbe67df1e4" providerId="LiveId" clId="{0722603B-48FD-4A04-A2B8-2B652D4DDF39}" dt="2021-06-05T18:58:39.988" v="94" actId="26606"/>
          <pc:sldLayoutMkLst>
            <pc:docMk/>
            <pc:sldMasterMk cId="3514980110" sldId="2147483712"/>
            <pc:sldLayoutMk cId="1387506545" sldId="2147483706"/>
          </pc:sldLayoutMkLst>
        </pc:sldLayoutChg>
        <pc:sldLayoutChg chg="add">
          <pc:chgData name="Patrick Hansen" userId="527b0edbe67df1e4" providerId="LiveId" clId="{0722603B-48FD-4A04-A2B8-2B652D4DDF39}" dt="2021-06-05T18:58:39.988" v="94" actId="26606"/>
          <pc:sldLayoutMkLst>
            <pc:docMk/>
            <pc:sldMasterMk cId="3514980110" sldId="2147483712"/>
            <pc:sldLayoutMk cId="647940156" sldId="2147483707"/>
          </pc:sldLayoutMkLst>
        </pc:sldLayoutChg>
        <pc:sldLayoutChg chg="add">
          <pc:chgData name="Patrick Hansen" userId="527b0edbe67df1e4" providerId="LiveId" clId="{0722603B-48FD-4A04-A2B8-2B652D4DDF39}" dt="2021-06-05T18:58:39.988" v="94" actId="26606"/>
          <pc:sldLayoutMkLst>
            <pc:docMk/>
            <pc:sldMasterMk cId="3514980110" sldId="2147483712"/>
            <pc:sldLayoutMk cId="1730026898" sldId="2147483708"/>
          </pc:sldLayoutMkLst>
        </pc:sldLayoutChg>
        <pc:sldLayoutChg chg="add">
          <pc:chgData name="Patrick Hansen" userId="527b0edbe67df1e4" providerId="LiveId" clId="{0722603B-48FD-4A04-A2B8-2B652D4DDF39}" dt="2021-06-05T18:58:39.988" v="94" actId="26606"/>
          <pc:sldLayoutMkLst>
            <pc:docMk/>
            <pc:sldMasterMk cId="3514980110" sldId="2147483712"/>
            <pc:sldLayoutMk cId="510991147" sldId="2147483709"/>
          </pc:sldLayoutMkLst>
        </pc:sldLayoutChg>
        <pc:sldLayoutChg chg="add">
          <pc:chgData name="Patrick Hansen" userId="527b0edbe67df1e4" providerId="LiveId" clId="{0722603B-48FD-4A04-A2B8-2B652D4DDF39}" dt="2021-06-05T18:58:39.988" v="94" actId="26606"/>
          <pc:sldLayoutMkLst>
            <pc:docMk/>
            <pc:sldMasterMk cId="3514980110" sldId="2147483712"/>
            <pc:sldLayoutMk cId="893713530" sldId="2147483710"/>
          </pc:sldLayoutMkLst>
        </pc:sldLayoutChg>
        <pc:sldLayoutChg chg="add">
          <pc:chgData name="Patrick Hansen" userId="527b0edbe67df1e4" providerId="LiveId" clId="{0722603B-48FD-4A04-A2B8-2B652D4DDF39}" dt="2021-06-05T18:58:39.988" v="94" actId="26606"/>
          <pc:sldLayoutMkLst>
            <pc:docMk/>
            <pc:sldMasterMk cId="3514980110" sldId="2147483712"/>
            <pc:sldLayoutMk cId="3742203579" sldId="214748371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9429C8-72C8-47E9-A69E-E0CFD2B80104}"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da-DK"/>
        </a:p>
      </dgm:t>
    </dgm:pt>
    <dgm:pt modelId="{AA79F25F-3C92-497F-B578-41C9B3519FCB}">
      <dgm:prSet/>
      <dgm:spPr/>
      <dgm:t>
        <a:bodyPr/>
        <a:lstStyle/>
        <a:p>
          <a:r>
            <a:rPr lang="da-DK" dirty="0" err="1"/>
            <a:t>Dependency</a:t>
          </a:r>
          <a:r>
            <a:rPr lang="da-DK" dirty="0"/>
            <a:t> Inversion</a:t>
          </a:r>
        </a:p>
      </dgm:t>
    </dgm:pt>
    <dgm:pt modelId="{ED856184-9DA4-4FF8-AE35-CCEA686917FE}" type="parTrans" cxnId="{5CC5D7B2-E8C9-4914-9AB0-03BC568FB0F6}">
      <dgm:prSet/>
      <dgm:spPr/>
      <dgm:t>
        <a:bodyPr/>
        <a:lstStyle/>
        <a:p>
          <a:endParaRPr lang="da-DK"/>
        </a:p>
      </dgm:t>
    </dgm:pt>
    <dgm:pt modelId="{B83C5DBC-D26A-4221-9FC8-DDCC0938DC3C}" type="sibTrans" cxnId="{5CC5D7B2-E8C9-4914-9AB0-03BC568FB0F6}">
      <dgm:prSet/>
      <dgm:spPr/>
      <dgm:t>
        <a:bodyPr/>
        <a:lstStyle/>
        <a:p>
          <a:endParaRPr lang="da-DK"/>
        </a:p>
      </dgm:t>
    </dgm:pt>
    <dgm:pt modelId="{A8F203A7-F40F-4F23-BCFA-54A39E2EDC1C}">
      <dgm:prSet/>
      <dgm:spPr/>
      <dgm:t>
        <a:bodyPr/>
        <a:lstStyle/>
        <a:p>
          <a:r>
            <a:rPr lang="da-DK"/>
            <a:t>Dependency Injection baserede modeller</a:t>
          </a:r>
          <a:endParaRPr lang="da-DK" dirty="0"/>
        </a:p>
      </dgm:t>
    </dgm:pt>
    <dgm:pt modelId="{0F46C699-F2EC-49B0-9FED-FE706B6AD32A}" type="parTrans" cxnId="{93135E6D-86CB-45C5-A682-99E0B888E792}">
      <dgm:prSet/>
      <dgm:spPr/>
      <dgm:t>
        <a:bodyPr/>
        <a:lstStyle/>
        <a:p>
          <a:endParaRPr lang="da-DK"/>
        </a:p>
      </dgm:t>
    </dgm:pt>
    <dgm:pt modelId="{E1C8CD3E-36D0-4EDA-8765-01AC8EB19108}" type="sibTrans" cxnId="{93135E6D-86CB-45C5-A682-99E0B888E792}">
      <dgm:prSet/>
      <dgm:spPr/>
      <dgm:t>
        <a:bodyPr/>
        <a:lstStyle/>
        <a:p>
          <a:endParaRPr lang="da-DK"/>
        </a:p>
      </dgm:t>
    </dgm:pt>
    <dgm:pt modelId="{2B3E40C3-293F-444E-B027-E8015D6CC54E}">
      <dgm:prSet/>
      <dgm:spPr/>
      <dgm:t>
        <a:bodyPr/>
        <a:lstStyle/>
        <a:p>
          <a:r>
            <a:rPr lang="da-DK"/>
            <a:t>Whiteboard</a:t>
          </a:r>
          <a:endParaRPr lang="da-DK" dirty="0"/>
        </a:p>
      </dgm:t>
    </dgm:pt>
    <dgm:pt modelId="{554A3637-87C0-45E9-A6CF-9E5B9ECCCEBA}" type="parTrans" cxnId="{FF25E950-EC84-4C40-9441-0D492D6517A3}">
      <dgm:prSet/>
      <dgm:spPr/>
      <dgm:t>
        <a:bodyPr/>
        <a:lstStyle/>
        <a:p>
          <a:endParaRPr lang="da-DK"/>
        </a:p>
      </dgm:t>
    </dgm:pt>
    <dgm:pt modelId="{BCFE5326-A97E-4F63-81F6-1AFA0BB5F0C1}" type="sibTrans" cxnId="{FF25E950-EC84-4C40-9441-0D492D6517A3}">
      <dgm:prSet/>
      <dgm:spPr/>
      <dgm:t>
        <a:bodyPr/>
        <a:lstStyle/>
        <a:p>
          <a:endParaRPr lang="da-DK"/>
        </a:p>
      </dgm:t>
    </dgm:pt>
    <dgm:pt modelId="{A159AD3E-D22D-465C-AFE1-88E5253043C9}">
      <dgm:prSet/>
      <dgm:spPr/>
      <dgm:t>
        <a:bodyPr/>
        <a:lstStyle/>
        <a:p>
          <a:r>
            <a:rPr lang="da-DK"/>
            <a:t>Registrering</a:t>
          </a:r>
        </a:p>
      </dgm:t>
    </dgm:pt>
    <dgm:pt modelId="{E50A54EA-5259-495C-A1FF-A98AA7A8B06B}" type="parTrans" cxnId="{D97F0BA9-208B-4368-873B-B0088C35F2AA}">
      <dgm:prSet/>
      <dgm:spPr/>
      <dgm:t>
        <a:bodyPr/>
        <a:lstStyle/>
        <a:p>
          <a:endParaRPr lang="da-DK"/>
        </a:p>
      </dgm:t>
    </dgm:pt>
    <dgm:pt modelId="{FE1495E0-1B72-4AEE-BD64-F4C2CF861240}" type="sibTrans" cxnId="{D97F0BA9-208B-4368-873B-B0088C35F2AA}">
      <dgm:prSet/>
      <dgm:spPr/>
      <dgm:t>
        <a:bodyPr/>
        <a:lstStyle/>
        <a:p>
          <a:endParaRPr lang="da-DK"/>
        </a:p>
      </dgm:t>
    </dgm:pt>
    <dgm:pt modelId="{80A529CB-3CC9-4772-9455-AF233016C47A}">
      <dgm:prSet/>
      <dgm:spPr/>
      <dgm:t>
        <a:bodyPr/>
        <a:lstStyle/>
        <a:p>
          <a:r>
            <a:rPr lang="da-DK"/>
            <a:t>Forespørgsel</a:t>
          </a:r>
        </a:p>
      </dgm:t>
    </dgm:pt>
    <dgm:pt modelId="{9DC83695-1B41-42B0-973E-AC9EFF0CDD27}" type="parTrans" cxnId="{747A449E-AA80-40A4-95DC-FBD99CE28FAE}">
      <dgm:prSet/>
      <dgm:spPr/>
      <dgm:t>
        <a:bodyPr/>
        <a:lstStyle/>
        <a:p>
          <a:endParaRPr lang="da-DK"/>
        </a:p>
      </dgm:t>
    </dgm:pt>
    <dgm:pt modelId="{24323FA4-9A00-4506-BB10-45112D6E0A97}" type="sibTrans" cxnId="{747A449E-AA80-40A4-95DC-FBD99CE28FAE}">
      <dgm:prSet/>
      <dgm:spPr/>
      <dgm:t>
        <a:bodyPr/>
        <a:lstStyle/>
        <a:p>
          <a:endParaRPr lang="da-DK"/>
        </a:p>
      </dgm:t>
    </dgm:pt>
    <dgm:pt modelId="{A740A65D-C6C8-43C3-9F2A-D4CBE9B8BAB2}">
      <dgm:prSet/>
      <dgm:spPr/>
      <dgm:t>
        <a:bodyPr/>
        <a:lstStyle/>
        <a:p>
          <a:r>
            <a:rPr lang="da-DK" dirty="0"/>
            <a:t>Et par komponent frameworks</a:t>
          </a:r>
        </a:p>
      </dgm:t>
    </dgm:pt>
    <dgm:pt modelId="{F2ABC4C0-2492-40D6-876C-77B7362E6C87}" type="parTrans" cxnId="{FA7BD613-6E3A-4D1A-9A14-CED8110A7710}">
      <dgm:prSet/>
      <dgm:spPr/>
      <dgm:t>
        <a:bodyPr/>
        <a:lstStyle/>
        <a:p>
          <a:endParaRPr lang="da-DK"/>
        </a:p>
      </dgm:t>
    </dgm:pt>
    <dgm:pt modelId="{F028FCF8-E32D-4876-B5C1-21430272E577}" type="sibTrans" cxnId="{FA7BD613-6E3A-4D1A-9A14-CED8110A7710}">
      <dgm:prSet/>
      <dgm:spPr/>
      <dgm:t>
        <a:bodyPr/>
        <a:lstStyle/>
        <a:p>
          <a:endParaRPr lang="da-DK"/>
        </a:p>
      </dgm:t>
    </dgm:pt>
    <dgm:pt modelId="{F00B95D5-93F2-4C90-9AF9-F17252888076}">
      <dgm:prSet/>
      <dgm:spPr/>
      <dgm:t>
        <a:bodyPr/>
        <a:lstStyle/>
        <a:p>
          <a:r>
            <a:rPr lang="da-DK"/>
            <a:t>OSGi</a:t>
          </a:r>
        </a:p>
      </dgm:t>
    </dgm:pt>
    <dgm:pt modelId="{2945F877-547A-47BE-A688-0943525E2F5F}" type="parTrans" cxnId="{5D341BE7-25D9-424B-8155-718CD8488171}">
      <dgm:prSet/>
      <dgm:spPr/>
      <dgm:t>
        <a:bodyPr/>
        <a:lstStyle/>
        <a:p>
          <a:endParaRPr lang="da-DK"/>
        </a:p>
      </dgm:t>
    </dgm:pt>
    <dgm:pt modelId="{726B1FB7-A092-4F78-9D03-6B4C5A566957}" type="sibTrans" cxnId="{5D341BE7-25D9-424B-8155-718CD8488171}">
      <dgm:prSet/>
      <dgm:spPr/>
      <dgm:t>
        <a:bodyPr/>
        <a:lstStyle/>
        <a:p>
          <a:endParaRPr lang="da-DK"/>
        </a:p>
      </dgm:t>
    </dgm:pt>
    <dgm:pt modelId="{0557ACFF-DF79-47CF-96DA-4D2200B2EE2E}">
      <dgm:prSet/>
      <dgm:spPr/>
      <dgm:t>
        <a:bodyPr/>
        <a:lstStyle/>
        <a:p>
          <a:r>
            <a:rPr lang="da-DK" dirty="0"/>
            <a:t>Spring</a:t>
          </a:r>
        </a:p>
      </dgm:t>
    </dgm:pt>
    <dgm:pt modelId="{9CE80F9A-6E2B-421E-AA7C-41FD91D23210}" type="parTrans" cxnId="{71F961DD-9617-4591-80E4-70A5C4EECB64}">
      <dgm:prSet/>
      <dgm:spPr/>
      <dgm:t>
        <a:bodyPr/>
        <a:lstStyle/>
        <a:p>
          <a:endParaRPr lang="da-DK"/>
        </a:p>
      </dgm:t>
    </dgm:pt>
    <dgm:pt modelId="{F1E88CC8-5186-4548-AF28-3FC20A179B3E}" type="sibTrans" cxnId="{71F961DD-9617-4591-80E4-70A5C4EECB64}">
      <dgm:prSet/>
      <dgm:spPr/>
      <dgm:t>
        <a:bodyPr/>
        <a:lstStyle/>
        <a:p>
          <a:endParaRPr lang="da-DK"/>
        </a:p>
      </dgm:t>
    </dgm:pt>
    <dgm:pt modelId="{49C7519E-A5A2-49D3-88EC-EE0C35AD81AF}">
      <dgm:prSet/>
      <dgm:spPr/>
      <dgm:t>
        <a:bodyPr/>
        <a:lstStyle/>
        <a:p>
          <a:r>
            <a:rPr lang="da-DK" dirty="0" err="1"/>
            <a:t>NetBeans</a:t>
          </a:r>
          <a:endParaRPr lang="da-DK" dirty="0"/>
        </a:p>
      </dgm:t>
    </dgm:pt>
    <dgm:pt modelId="{3682CCBD-260E-43DB-A098-1286867AB71B}" type="parTrans" cxnId="{E1665528-49C5-4182-98F3-EA39865C7988}">
      <dgm:prSet/>
      <dgm:spPr/>
      <dgm:t>
        <a:bodyPr/>
        <a:lstStyle/>
        <a:p>
          <a:endParaRPr lang="da-DK"/>
        </a:p>
      </dgm:t>
    </dgm:pt>
    <dgm:pt modelId="{1D032950-80E7-4344-8E44-C45361382622}" type="sibTrans" cxnId="{E1665528-49C5-4182-98F3-EA39865C7988}">
      <dgm:prSet/>
      <dgm:spPr/>
      <dgm:t>
        <a:bodyPr/>
        <a:lstStyle/>
        <a:p>
          <a:endParaRPr lang="da-DK"/>
        </a:p>
      </dgm:t>
    </dgm:pt>
    <dgm:pt modelId="{C712DC93-E905-4E8A-B023-16E72609E8F1}">
      <dgm:prSet/>
      <dgm:spPr/>
      <dgm:t>
        <a:bodyPr/>
        <a:lstStyle/>
        <a:p>
          <a:r>
            <a:rPr lang="da-DK" dirty="0"/>
            <a:t>Inversion of Control</a:t>
          </a:r>
        </a:p>
      </dgm:t>
    </dgm:pt>
    <dgm:pt modelId="{B5B6AAE0-744C-40FA-B603-38E6F6628A07}" type="parTrans" cxnId="{5DB06D94-8369-4178-8190-0AA9E45F8E2E}">
      <dgm:prSet/>
      <dgm:spPr/>
      <dgm:t>
        <a:bodyPr/>
        <a:lstStyle/>
        <a:p>
          <a:endParaRPr lang="da-DK"/>
        </a:p>
      </dgm:t>
    </dgm:pt>
    <dgm:pt modelId="{438BD433-C5D7-40A2-8D29-B6E04DBD6166}" type="sibTrans" cxnId="{5DB06D94-8369-4178-8190-0AA9E45F8E2E}">
      <dgm:prSet/>
      <dgm:spPr/>
      <dgm:t>
        <a:bodyPr/>
        <a:lstStyle/>
        <a:p>
          <a:endParaRPr lang="da-DK"/>
        </a:p>
      </dgm:t>
    </dgm:pt>
    <dgm:pt modelId="{C42E03CE-1C5E-4EBE-A4E2-3D52DD18CFED}" type="pres">
      <dgm:prSet presAssocID="{729429C8-72C8-47E9-A69E-E0CFD2B80104}" presName="linear" presStyleCnt="0">
        <dgm:presLayoutVars>
          <dgm:animLvl val="lvl"/>
          <dgm:resizeHandles val="exact"/>
        </dgm:presLayoutVars>
      </dgm:prSet>
      <dgm:spPr/>
    </dgm:pt>
    <dgm:pt modelId="{8154695D-AFD9-4E23-A65E-F2CC1298E16B}" type="pres">
      <dgm:prSet presAssocID="{A8F203A7-F40F-4F23-BCFA-54A39E2EDC1C}" presName="parentText" presStyleLbl="node1" presStyleIdx="0" presStyleCnt="3">
        <dgm:presLayoutVars>
          <dgm:chMax val="0"/>
          <dgm:bulletEnabled val="1"/>
        </dgm:presLayoutVars>
      </dgm:prSet>
      <dgm:spPr/>
    </dgm:pt>
    <dgm:pt modelId="{04F03E39-6820-47E8-892B-7999F1A523D2}" type="pres">
      <dgm:prSet presAssocID="{A8F203A7-F40F-4F23-BCFA-54A39E2EDC1C}" presName="childText" presStyleLbl="revTx" presStyleIdx="0" presStyleCnt="3">
        <dgm:presLayoutVars>
          <dgm:bulletEnabled val="1"/>
        </dgm:presLayoutVars>
      </dgm:prSet>
      <dgm:spPr/>
    </dgm:pt>
    <dgm:pt modelId="{8CCABE8F-E306-4326-A915-56D5B60FA25E}" type="pres">
      <dgm:prSet presAssocID="{2B3E40C3-293F-444E-B027-E8015D6CC54E}" presName="parentText" presStyleLbl="node1" presStyleIdx="1" presStyleCnt="3">
        <dgm:presLayoutVars>
          <dgm:chMax val="0"/>
          <dgm:bulletEnabled val="1"/>
        </dgm:presLayoutVars>
      </dgm:prSet>
      <dgm:spPr/>
    </dgm:pt>
    <dgm:pt modelId="{2E152844-B0B2-46F5-8783-5D54C067F1D8}" type="pres">
      <dgm:prSet presAssocID="{2B3E40C3-293F-444E-B027-E8015D6CC54E}" presName="childText" presStyleLbl="revTx" presStyleIdx="1" presStyleCnt="3">
        <dgm:presLayoutVars>
          <dgm:bulletEnabled val="1"/>
        </dgm:presLayoutVars>
      </dgm:prSet>
      <dgm:spPr/>
    </dgm:pt>
    <dgm:pt modelId="{A2A489B8-C5B9-40E1-86A6-77716E6C33A3}" type="pres">
      <dgm:prSet presAssocID="{A740A65D-C6C8-43C3-9F2A-D4CBE9B8BAB2}" presName="parentText" presStyleLbl="node1" presStyleIdx="2" presStyleCnt="3">
        <dgm:presLayoutVars>
          <dgm:chMax val="0"/>
          <dgm:bulletEnabled val="1"/>
        </dgm:presLayoutVars>
      </dgm:prSet>
      <dgm:spPr/>
    </dgm:pt>
    <dgm:pt modelId="{AF3D4C9C-277D-458D-8D7A-39FCBC4E795F}" type="pres">
      <dgm:prSet presAssocID="{A740A65D-C6C8-43C3-9F2A-D4CBE9B8BAB2}" presName="childText" presStyleLbl="revTx" presStyleIdx="2" presStyleCnt="3">
        <dgm:presLayoutVars>
          <dgm:bulletEnabled val="1"/>
        </dgm:presLayoutVars>
      </dgm:prSet>
      <dgm:spPr/>
    </dgm:pt>
  </dgm:ptLst>
  <dgm:cxnLst>
    <dgm:cxn modelId="{FA7BD613-6E3A-4D1A-9A14-CED8110A7710}" srcId="{729429C8-72C8-47E9-A69E-E0CFD2B80104}" destId="{A740A65D-C6C8-43C3-9F2A-D4CBE9B8BAB2}" srcOrd="2" destOrd="0" parTransId="{F2ABC4C0-2492-40D6-876C-77B7362E6C87}" sibTransId="{F028FCF8-E32D-4876-B5C1-21430272E577}"/>
    <dgm:cxn modelId="{24E52821-A5DF-4957-B090-74A8005A9B39}" type="presOf" srcId="{49C7519E-A5A2-49D3-88EC-EE0C35AD81AF}" destId="{AF3D4C9C-277D-458D-8D7A-39FCBC4E795F}" srcOrd="0" destOrd="2" presId="urn:microsoft.com/office/officeart/2005/8/layout/vList2"/>
    <dgm:cxn modelId="{7F3B4A27-AEFB-4029-B1C3-5E19D9A591A7}" type="presOf" srcId="{A159AD3E-D22D-465C-AFE1-88E5253043C9}" destId="{2E152844-B0B2-46F5-8783-5D54C067F1D8}" srcOrd="0" destOrd="0" presId="urn:microsoft.com/office/officeart/2005/8/layout/vList2"/>
    <dgm:cxn modelId="{E1665528-49C5-4182-98F3-EA39865C7988}" srcId="{A740A65D-C6C8-43C3-9F2A-D4CBE9B8BAB2}" destId="{49C7519E-A5A2-49D3-88EC-EE0C35AD81AF}" srcOrd="2" destOrd="0" parTransId="{3682CCBD-260E-43DB-A098-1286867AB71B}" sibTransId="{1D032950-80E7-4344-8E44-C45361382622}"/>
    <dgm:cxn modelId="{3171995F-7C3C-4E41-902F-4D56C0E1D5B4}" type="presOf" srcId="{A8F203A7-F40F-4F23-BCFA-54A39E2EDC1C}" destId="{8154695D-AFD9-4E23-A65E-F2CC1298E16B}" srcOrd="0" destOrd="0" presId="urn:microsoft.com/office/officeart/2005/8/layout/vList2"/>
    <dgm:cxn modelId="{4FD4D142-5CD8-4211-A97E-ACB5D428E75A}" type="presOf" srcId="{2B3E40C3-293F-444E-B027-E8015D6CC54E}" destId="{8CCABE8F-E306-4326-A915-56D5B60FA25E}" srcOrd="0" destOrd="0" presId="urn:microsoft.com/office/officeart/2005/8/layout/vList2"/>
    <dgm:cxn modelId="{DBB35D63-2ACF-489D-AE0B-68A8C49655C6}" type="presOf" srcId="{F00B95D5-93F2-4C90-9AF9-F17252888076}" destId="{AF3D4C9C-277D-458D-8D7A-39FCBC4E795F}" srcOrd="0" destOrd="0" presId="urn:microsoft.com/office/officeart/2005/8/layout/vList2"/>
    <dgm:cxn modelId="{619ACF49-2CCE-4247-9DA5-2C51D8FAC724}" type="presOf" srcId="{0557ACFF-DF79-47CF-96DA-4D2200B2EE2E}" destId="{AF3D4C9C-277D-458D-8D7A-39FCBC4E795F}" srcOrd="0" destOrd="1" presId="urn:microsoft.com/office/officeart/2005/8/layout/vList2"/>
    <dgm:cxn modelId="{93135E6D-86CB-45C5-A682-99E0B888E792}" srcId="{729429C8-72C8-47E9-A69E-E0CFD2B80104}" destId="{A8F203A7-F40F-4F23-BCFA-54A39E2EDC1C}" srcOrd="0" destOrd="0" parTransId="{0F46C699-F2EC-49B0-9FED-FE706B6AD32A}" sibTransId="{E1C8CD3E-36D0-4EDA-8765-01AC8EB19108}"/>
    <dgm:cxn modelId="{FF25E950-EC84-4C40-9441-0D492D6517A3}" srcId="{729429C8-72C8-47E9-A69E-E0CFD2B80104}" destId="{2B3E40C3-293F-444E-B027-E8015D6CC54E}" srcOrd="1" destOrd="0" parTransId="{554A3637-87C0-45E9-A6CF-9E5B9ECCCEBA}" sibTransId="{BCFE5326-A97E-4F63-81F6-1AFA0BB5F0C1}"/>
    <dgm:cxn modelId="{9BE6088C-08A1-4F31-B2A0-1A052B071C5B}" type="presOf" srcId="{C712DC93-E905-4E8A-B023-16E72609E8F1}" destId="{04F03E39-6820-47E8-892B-7999F1A523D2}" srcOrd="0" destOrd="0" presId="urn:microsoft.com/office/officeart/2005/8/layout/vList2"/>
    <dgm:cxn modelId="{5DB06D94-8369-4178-8190-0AA9E45F8E2E}" srcId="{A8F203A7-F40F-4F23-BCFA-54A39E2EDC1C}" destId="{C712DC93-E905-4E8A-B023-16E72609E8F1}" srcOrd="0" destOrd="0" parTransId="{B5B6AAE0-744C-40FA-B603-38E6F6628A07}" sibTransId="{438BD433-C5D7-40A2-8D29-B6E04DBD6166}"/>
    <dgm:cxn modelId="{DF00E39C-4A33-46B6-8BD0-419695DCC3DA}" type="presOf" srcId="{729429C8-72C8-47E9-A69E-E0CFD2B80104}" destId="{C42E03CE-1C5E-4EBE-A4E2-3D52DD18CFED}" srcOrd="0" destOrd="0" presId="urn:microsoft.com/office/officeart/2005/8/layout/vList2"/>
    <dgm:cxn modelId="{747A449E-AA80-40A4-95DC-FBD99CE28FAE}" srcId="{2B3E40C3-293F-444E-B027-E8015D6CC54E}" destId="{80A529CB-3CC9-4772-9455-AF233016C47A}" srcOrd="1" destOrd="0" parTransId="{9DC83695-1B41-42B0-973E-AC9EFF0CDD27}" sibTransId="{24323FA4-9A00-4506-BB10-45112D6E0A97}"/>
    <dgm:cxn modelId="{D97F0BA9-208B-4368-873B-B0088C35F2AA}" srcId="{2B3E40C3-293F-444E-B027-E8015D6CC54E}" destId="{A159AD3E-D22D-465C-AFE1-88E5253043C9}" srcOrd="0" destOrd="0" parTransId="{E50A54EA-5259-495C-A1FF-A98AA7A8B06B}" sibTransId="{FE1495E0-1B72-4AEE-BD64-F4C2CF861240}"/>
    <dgm:cxn modelId="{968F14AD-C663-4FD2-BD52-FCC92C365C22}" type="presOf" srcId="{AA79F25F-3C92-497F-B578-41C9B3519FCB}" destId="{04F03E39-6820-47E8-892B-7999F1A523D2}" srcOrd="0" destOrd="1" presId="urn:microsoft.com/office/officeart/2005/8/layout/vList2"/>
    <dgm:cxn modelId="{5CC5D7B2-E8C9-4914-9AB0-03BC568FB0F6}" srcId="{A8F203A7-F40F-4F23-BCFA-54A39E2EDC1C}" destId="{AA79F25F-3C92-497F-B578-41C9B3519FCB}" srcOrd="1" destOrd="0" parTransId="{ED856184-9DA4-4FF8-AE35-CCEA686917FE}" sibTransId="{B83C5DBC-D26A-4221-9FC8-DDCC0938DC3C}"/>
    <dgm:cxn modelId="{732711B5-77C2-47B6-A748-ED6F9B3A285B}" type="presOf" srcId="{A740A65D-C6C8-43C3-9F2A-D4CBE9B8BAB2}" destId="{A2A489B8-C5B9-40E1-86A6-77716E6C33A3}" srcOrd="0" destOrd="0" presId="urn:microsoft.com/office/officeart/2005/8/layout/vList2"/>
    <dgm:cxn modelId="{399C1BCA-5A58-4188-A41F-27DEF091049D}" type="presOf" srcId="{80A529CB-3CC9-4772-9455-AF233016C47A}" destId="{2E152844-B0B2-46F5-8783-5D54C067F1D8}" srcOrd="0" destOrd="1" presId="urn:microsoft.com/office/officeart/2005/8/layout/vList2"/>
    <dgm:cxn modelId="{71F961DD-9617-4591-80E4-70A5C4EECB64}" srcId="{A740A65D-C6C8-43C3-9F2A-D4CBE9B8BAB2}" destId="{0557ACFF-DF79-47CF-96DA-4D2200B2EE2E}" srcOrd="1" destOrd="0" parTransId="{9CE80F9A-6E2B-421E-AA7C-41FD91D23210}" sibTransId="{F1E88CC8-5186-4548-AF28-3FC20A179B3E}"/>
    <dgm:cxn modelId="{5D341BE7-25D9-424B-8155-718CD8488171}" srcId="{A740A65D-C6C8-43C3-9F2A-D4CBE9B8BAB2}" destId="{F00B95D5-93F2-4C90-9AF9-F17252888076}" srcOrd="0" destOrd="0" parTransId="{2945F877-547A-47BE-A688-0943525E2F5F}" sibTransId="{726B1FB7-A092-4F78-9D03-6B4C5A566957}"/>
    <dgm:cxn modelId="{6C4B5D4B-4830-4A52-B789-43EF6CBC38DC}" type="presParOf" srcId="{C42E03CE-1C5E-4EBE-A4E2-3D52DD18CFED}" destId="{8154695D-AFD9-4E23-A65E-F2CC1298E16B}" srcOrd="0" destOrd="0" presId="urn:microsoft.com/office/officeart/2005/8/layout/vList2"/>
    <dgm:cxn modelId="{23460DD2-D5A6-4C12-9F35-30FF6957921D}" type="presParOf" srcId="{C42E03CE-1C5E-4EBE-A4E2-3D52DD18CFED}" destId="{04F03E39-6820-47E8-892B-7999F1A523D2}" srcOrd="1" destOrd="0" presId="urn:microsoft.com/office/officeart/2005/8/layout/vList2"/>
    <dgm:cxn modelId="{057A73E1-2E2C-4D2C-8CAB-EC6C3115F8F3}" type="presParOf" srcId="{C42E03CE-1C5E-4EBE-A4E2-3D52DD18CFED}" destId="{8CCABE8F-E306-4326-A915-56D5B60FA25E}" srcOrd="2" destOrd="0" presId="urn:microsoft.com/office/officeart/2005/8/layout/vList2"/>
    <dgm:cxn modelId="{FC88A1C2-E447-4276-8F55-F07CA6417780}" type="presParOf" srcId="{C42E03CE-1C5E-4EBE-A4E2-3D52DD18CFED}" destId="{2E152844-B0B2-46F5-8783-5D54C067F1D8}" srcOrd="3" destOrd="0" presId="urn:microsoft.com/office/officeart/2005/8/layout/vList2"/>
    <dgm:cxn modelId="{7F81D940-7C0C-4157-BE48-72C2D658AAD4}" type="presParOf" srcId="{C42E03CE-1C5E-4EBE-A4E2-3D52DD18CFED}" destId="{A2A489B8-C5B9-40E1-86A6-77716E6C33A3}" srcOrd="4" destOrd="0" presId="urn:microsoft.com/office/officeart/2005/8/layout/vList2"/>
    <dgm:cxn modelId="{FE9B0FB8-129B-4384-B38E-B90E4D27D5F5}" type="presParOf" srcId="{C42E03CE-1C5E-4EBE-A4E2-3D52DD18CFED}" destId="{AF3D4C9C-277D-458D-8D7A-39FCBC4E795F}"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4695D-AFD9-4E23-A65E-F2CC1298E16B}">
      <dsp:nvSpPr>
        <dsp:cNvPr id="0" name=""/>
        <dsp:cNvSpPr/>
      </dsp:nvSpPr>
      <dsp:spPr>
        <a:xfrm>
          <a:off x="0" y="253845"/>
          <a:ext cx="4832803" cy="45571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a-DK" sz="1900" kern="1200"/>
            <a:t>Dependency Injection baserede modeller</a:t>
          </a:r>
          <a:endParaRPr lang="da-DK" sz="1900" kern="1200" dirty="0"/>
        </a:p>
      </dsp:txBody>
      <dsp:txXfrm>
        <a:off x="22246" y="276091"/>
        <a:ext cx="4788311" cy="411223"/>
      </dsp:txXfrm>
    </dsp:sp>
    <dsp:sp modelId="{04F03E39-6820-47E8-892B-7999F1A523D2}">
      <dsp:nvSpPr>
        <dsp:cNvPr id="0" name=""/>
        <dsp:cNvSpPr/>
      </dsp:nvSpPr>
      <dsp:spPr>
        <a:xfrm>
          <a:off x="0" y="709560"/>
          <a:ext cx="4832803"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4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da-DK" sz="1500" kern="1200" dirty="0"/>
            <a:t>Inversion of Control</a:t>
          </a:r>
        </a:p>
        <a:p>
          <a:pPr marL="114300" lvl="1" indent="-114300" algn="l" defTabSz="666750">
            <a:lnSpc>
              <a:spcPct val="90000"/>
            </a:lnSpc>
            <a:spcBef>
              <a:spcPct val="0"/>
            </a:spcBef>
            <a:spcAft>
              <a:spcPct val="20000"/>
            </a:spcAft>
            <a:buChar char="•"/>
          </a:pPr>
          <a:r>
            <a:rPr lang="da-DK" sz="1500" kern="1200" dirty="0" err="1"/>
            <a:t>Dependency</a:t>
          </a:r>
          <a:r>
            <a:rPr lang="da-DK" sz="1500" kern="1200" dirty="0"/>
            <a:t> Inversion</a:t>
          </a:r>
        </a:p>
      </dsp:txBody>
      <dsp:txXfrm>
        <a:off x="0" y="709560"/>
        <a:ext cx="4832803" cy="511290"/>
      </dsp:txXfrm>
    </dsp:sp>
    <dsp:sp modelId="{8CCABE8F-E306-4326-A915-56D5B60FA25E}">
      <dsp:nvSpPr>
        <dsp:cNvPr id="0" name=""/>
        <dsp:cNvSpPr/>
      </dsp:nvSpPr>
      <dsp:spPr>
        <a:xfrm>
          <a:off x="0" y="1220850"/>
          <a:ext cx="4832803" cy="45571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a-DK" sz="1900" kern="1200"/>
            <a:t>Whiteboard</a:t>
          </a:r>
          <a:endParaRPr lang="da-DK" sz="1900" kern="1200" dirty="0"/>
        </a:p>
      </dsp:txBody>
      <dsp:txXfrm>
        <a:off x="22246" y="1243096"/>
        <a:ext cx="4788311" cy="411223"/>
      </dsp:txXfrm>
    </dsp:sp>
    <dsp:sp modelId="{2E152844-B0B2-46F5-8783-5D54C067F1D8}">
      <dsp:nvSpPr>
        <dsp:cNvPr id="0" name=""/>
        <dsp:cNvSpPr/>
      </dsp:nvSpPr>
      <dsp:spPr>
        <a:xfrm>
          <a:off x="0" y="1676565"/>
          <a:ext cx="4832803"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4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da-DK" sz="1500" kern="1200"/>
            <a:t>Registrering</a:t>
          </a:r>
        </a:p>
        <a:p>
          <a:pPr marL="114300" lvl="1" indent="-114300" algn="l" defTabSz="666750">
            <a:lnSpc>
              <a:spcPct val="90000"/>
            </a:lnSpc>
            <a:spcBef>
              <a:spcPct val="0"/>
            </a:spcBef>
            <a:spcAft>
              <a:spcPct val="20000"/>
            </a:spcAft>
            <a:buChar char="•"/>
          </a:pPr>
          <a:r>
            <a:rPr lang="da-DK" sz="1500" kern="1200"/>
            <a:t>Forespørgsel</a:t>
          </a:r>
        </a:p>
      </dsp:txBody>
      <dsp:txXfrm>
        <a:off x="0" y="1676565"/>
        <a:ext cx="4832803" cy="511290"/>
      </dsp:txXfrm>
    </dsp:sp>
    <dsp:sp modelId="{A2A489B8-C5B9-40E1-86A6-77716E6C33A3}">
      <dsp:nvSpPr>
        <dsp:cNvPr id="0" name=""/>
        <dsp:cNvSpPr/>
      </dsp:nvSpPr>
      <dsp:spPr>
        <a:xfrm>
          <a:off x="0" y="2187855"/>
          <a:ext cx="4832803" cy="45571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a-DK" sz="1900" kern="1200" dirty="0"/>
            <a:t>Et par komponent frameworks</a:t>
          </a:r>
        </a:p>
      </dsp:txBody>
      <dsp:txXfrm>
        <a:off x="22246" y="2210101"/>
        <a:ext cx="4788311" cy="411223"/>
      </dsp:txXfrm>
    </dsp:sp>
    <dsp:sp modelId="{AF3D4C9C-277D-458D-8D7A-39FCBC4E795F}">
      <dsp:nvSpPr>
        <dsp:cNvPr id="0" name=""/>
        <dsp:cNvSpPr/>
      </dsp:nvSpPr>
      <dsp:spPr>
        <a:xfrm>
          <a:off x="0" y="2643570"/>
          <a:ext cx="4832803" cy="76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4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da-DK" sz="1500" kern="1200"/>
            <a:t>OSGi</a:t>
          </a:r>
        </a:p>
        <a:p>
          <a:pPr marL="114300" lvl="1" indent="-114300" algn="l" defTabSz="666750">
            <a:lnSpc>
              <a:spcPct val="90000"/>
            </a:lnSpc>
            <a:spcBef>
              <a:spcPct val="0"/>
            </a:spcBef>
            <a:spcAft>
              <a:spcPct val="20000"/>
            </a:spcAft>
            <a:buChar char="•"/>
          </a:pPr>
          <a:r>
            <a:rPr lang="da-DK" sz="1500" kern="1200" dirty="0"/>
            <a:t>Spring</a:t>
          </a:r>
        </a:p>
        <a:p>
          <a:pPr marL="114300" lvl="1" indent="-114300" algn="l" defTabSz="666750">
            <a:lnSpc>
              <a:spcPct val="90000"/>
            </a:lnSpc>
            <a:spcBef>
              <a:spcPct val="0"/>
            </a:spcBef>
            <a:spcAft>
              <a:spcPct val="20000"/>
            </a:spcAft>
            <a:buChar char="•"/>
          </a:pPr>
          <a:r>
            <a:rPr lang="da-DK" sz="1500" kern="1200" dirty="0" err="1"/>
            <a:t>NetBeans</a:t>
          </a:r>
          <a:endParaRPr lang="da-DK" sz="1500" kern="1200" dirty="0"/>
        </a:p>
      </dsp:txBody>
      <dsp:txXfrm>
        <a:off x="0" y="2643570"/>
        <a:ext cx="4832803" cy="766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1E994-2DF1-4185-83FB-991DFC5E0E6B}" type="datetimeFigureOut">
              <a:rPr lang="da-DK" smtClean="0"/>
              <a:t>07-06-2021</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DFB5C-A073-4ABD-99A7-A880CD5F40A5}" type="slidenum">
              <a:rPr lang="da-DK" smtClean="0"/>
              <a:t>‹nr.›</a:t>
            </a:fld>
            <a:endParaRPr lang="da-DK"/>
          </a:p>
        </p:txBody>
      </p:sp>
    </p:spTree>
    <p:extLst>
      <p:ext uri="{BB962C8B-B14F-4D97-AF65-F5344CB8AC3E}">
        <p14:creationId xmlns:p14="http://schemas.microsoft.com/office/powerpoint/2010/main" val="1215224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indent="0">
              <a:buFontTx/>
              <a:buNone/>
            </a:pPr>
            <a:r>
              <a:rPr lang="da-DK" b="1" dirty="0"/>
              <a:t>Karakteristika</a:t>
            </a:r>
          </a:p>
          <a:p>
            <a:pPr marL="0" indent="0">
              <a:buFontTx/>
              <a:buNone/>
            </a:pPr>
            <a:r>
              <a:rPr lang="da-DK" b="0" dirty="0"/>
              <a:t>Et komponent baseret system kan samles og skilles ad.</a:t>
            </a:r>
          </a:p>
          <a:p>
            <a:pPr marL="171450" indent="-171450">
              <a:buFontTx/>
              <a:buChar char="-"/>
            </a:pPr>
            <a:r>
              <a:rPr lang="da-DK" b="0" dirty="0"/>
              <a:t>Et sæt af relevant komponenter giver os et fuldt system</a:t>
            </a:r>
          </a:p>
          <a:p>
            <a:pPr marL="171450" indent="-171450">
              <a:buFontTx/>
              <a:buChar char="-"/>
            </a:pPr>
            <a:r>
              <a:rPr lang="da-DK" b="0" dirty="0"/>
              <a:t>Komponent baseret system udvikles typisk som en samling af mindre dele</a:t>
            </a:r>
          </a:p>
          <a:p>
            <a:pPr marL="171450" indent="-171450">
              <a:buFontTx/>
              <a:buChar char="-"/>
            </a:pPr>
            <a:endParaRPr lang="da-DK" b="0" dirty="0"/>
          </a:p>
          <a:p>
            <a:r>
              <a:rPr lang="da-DK" b="1" dirty="0"/>
              <a:t>Fordele</a:t>
            </a:r>
            <a:endParaRPr lang="da-DK" dirty="0"/>
          </a:p>
          <a:p>
            <a:r>
              <a:rPr lang="da-DK" dirty="0"/>
              <a:t>Løse problemer vha. Separation of </a:t>
            </a:r>
            <a:r>
              <a:rPr lang="da-DK" dirty="0" err="1"/>
              <a:t>Concerns</a:t>
            </a:r>
            <a:endParaRPr lang="da-DK" dirty="0"/>
          </a:p>
          <a:p>
            <a:pPr marL="171450" indent="-171450">
              <a:buFontTx/>
              <a:buChar char="-"/>
            </a:pPr>
            <a:r>
              <a:rPr lang="da-DK" dirty="0"/>
              <a:t>Opdele ansvars områder</a:t>
            </a:r>
          </a:p>
          <a:p>
            <a:pPr marL="171450" indent="-171450">
              <a:buFontTx/>
              <a:buChar char="-"/>
            </a:pPr>
            <a:r>
              <a:rPr lang="da-DK" dirty="0"/>
              <a:t>Genanvendelighed</a:t>
            </a:r>
          </a:p>
          <a:p>
            <a:pPr marL="171450" indent="-171450">
              <a:buFontTx/>
              <a:buChar char="-"/>
            </a:pPr>
            <a:r>
              <a:rPr lang="da-DK" dirty="0" err="1"/>
              <a:t>Pick</a:t>
            </a:r>
            <a:r>
              <a:rPr lang="da-DK" dirty="0"/>
              <a:t>-and-</a:t>
            </a:r>
            <a:r>
              <a:rPr lang="da-DK" dirty="0" err="1"/>
              <a:t>choose</a:t>
            </a:r>
            <a:endParaRPr lang="da-DK" dirty="0"/>
          </a:p>
          <a:p>
            <a:pPr marL="171450" indent="-171450">
              <a:buFontTx/>
              <a:buChar char="-"/>
            </a:pPr>
            <a:r>
              <a:rPr lang="da-DK" dirty="0" err="1"/>
              <a:t>Maintainability</a:t>
            </a:r>
            <a:r>
              <a:rPr lang="da-DK" dirty="0"/>
              <a:t> (</a:t>
            </a:r>
            <a:r>
              <a:rPr lang="da-DK" dirty="0" err="1"/>
              <a:t>testing</a:t>
            </a:r>
            <a:r>
              <a:rPr lang="da-DK" dirty="0"/>
              <a:t>, udskiftning, videre udvikling, bug-</a:t>
            </a:r>
            <a:r>
              <a:rPr lang="da-DK" dirty="0" err="1"/>
              <a:t>fixing</a:t>
            </a:r>
            <a:r>
              <a:rPr lang="da-DK" dirty="0"/>
              <a:t>)</a:t>
            </a:r>
          </a:p>
          <a:p>
            <a:pPr marL="171450" indent="-171450">
              <a:buFontTx/>
              <a:buChar char="-"/>
            </a:pPr>
            <a:endParaRPr lang="da-DK" dirty="0"/>
          </a:p>
          <a:p>
            <a:pPr marL="0" indent="0">
              <a:buFontTx/>
              <a:buNone/>
            </a:pPr>
            <a:r>
              <a:rPr lang="da-DK" dirty="0"/>
              <a:t>Normalt skal software integreres, men kan vi ikke samle det i stedet? </a:t>
            </a:r>
            <a:r>
              <a:rPr lang="da-DK" dirty="0" err="1"/>
              <a:t>Composition</a:t>
            </a:r>
            <a:endParaRPr lang="da-DK" dirty="0"/>
          </a:p>
          <a:p>
            <a:pPr marL="0" indent="0">
              <a:buFontTx/>
              <a:buNone/>
            </a:pPr>
            <a:endParaRPr lang="da-DK" dirty="0"/>
          </a:p>
          <a:p>
            <a:pPr marL="0" indent="0">
              <a:buFontTx/>
              <a:buNone/>
            </a:pPr>
            <a:r>
              <a:rPr lang="da-DK" b="1" dirty="0"/>
              <a:t>Lav kobling </a:t>
            </a:r>
            <a:r>
              <a:rPr lang="da-DK" b="1" dirty="0" err="1"/>
              <a:t>vs</a:t>
            </a:r>
            <a:r>
              <a:rPr lang="da-DK" b="1" dirty="0"/>
              <a:t> høj kobling</a:t>
            </a:r>
          </a:p>
          <a:p>
            <a:pPr marL="0" indent="0">
              <a:buFontTx/>
              <a:buNone/>
            </a:pPr>
            <a:r>
              <a:rPr lang="en-US" b="0" i="0" dirty="0">
                <a:solidFill>
                  <a:srgbClr val="292929"/>
                </a:solidFill>
                <a:effectLst/>
                <a:latin typeface="charter"/>
              </a:rPr>
              <a:t>Modules that know too much about other modules make changes hard to coordinate and make modules brittle. If Module A knows too much about Module B, changes to the internals of Module B may break functionality in Module A.</a:t>
            </a:r>
            <a:endParaRPr lang="da-DK" dirty="0"/>
          </a:p>
          <a:p>
            <a:pPr marL="0" indent="0">
              <a:buFontTx/>
              <a:buNone/>
            </a:pPr>
            <a:endParaRPr lang="da-DK" dirty="0"/>
          </a:p>
          <a:p>
            <a:pPr marL="0" indent="0">
              <a:buFontTx/>
              <a:buNone/>
            </a:pPr>
            <a:r>
              <a:rPr lang="da-DK" b="1" dirty="0"/>
              <a:t>Brug</a:t>
            </a:r>
          </a:p>
          <a:p>
            <a:pPr marL="0" indent="0">
              <a:buFontTx/>
              <a:buNone/>
            </a:pPr>
            <a:r>
              <a:rPr lang="da-DK" b="0" dirty="0"/>
              <a:t>Interfaces giver os </a:t>
            </a:r>
            <a:r>
              <a:rPr lang="da-DK" b="0" dirty="0" err="1"/>
              <a:t>Dependency</a:t>
            </a:r>
            <a:r>
              <a:rPr lang="da-DK" b="0" dirty="0"/>
              <a:t> Inversion og Inversion of </a:t>
            </a:r>
            <a:r>
              <a:rPr lang="da-DK" b="0" dirty="0" err="1"/>
              <a:t>control</a:t>
            </a:r>
            <a:r>
              <a:rPr lang="da-DK" b="0" dirty="0"/>
              <a:t>.</a:t>
            </a:r>
          </a:p>
          <a:p>
            <a:pPr marL="0" indent="0">
              <a:buFontTx/>
              <a:buNone/>
            </a:pPr>
            <a:r>
              <a:rPr lang="da-DK" b="0" dirty="0"/>
              <a:t>Glue kode er en form for manuel </a:t>
            </a:r>
            <a:r>
              <a:rPr lang="da-DK" b="0" dirty="0" err="1"/>
              <a:t>assembly</a:t>
            </a:r>
            <a:r>
              <a:rPr lang="da-DK" b="0" dirty="0"/>
              <a:t> der kan ske automatisk med en component model</a:t>
            </a:r>
          </a:p>
          <a:p>
            <a:pPr marL="0" indent="0">
              <a:buFontTx/>
              <a:buNone/>
            </a:pPr>
            <a:endParaRPr lang="da-DK" b="0" dirty="0"/>
          </a:p>
          <a:p>
            <a:pPr marL="0" indent="0">
              <a:buFontTx/>
              <a:buNone/>
            </a:pPr>
            <a:r>
              <a:rPr lang="da-DK" b="1" dirty="0"/>
              <a:t>Interfaces</a:t>
            </a:r>
          </a:p>
          <a:p>
            <a:r>
              <a:rPr lang="en-US" b="0" dirty="0">
                <a:solidFill>
                  <a:srgbClr val="F8F8F2"/>
                </a:solidFill>
                <a:effectLst/>
                <a:latin typeface="Consolas" panose="020B0609020204030204" pitchFamily="49" charset="0"/>
              </a:rPr>
              <a:t>The use of interfaces eliminates the tight coupling between components during the build time.</a:t>
            </a:r>
          </a:p>
          <a:p>
            <a:r>
              <a:rPr lang="en-US" b="0" dirty="0">
                <a:solidFill>
                  <a:srgbClr val="F8F8F2"/>
                </a:solidFill>
                <a:effectLst/>
                <a:latin typeface="Consolas" panose="020B0609020204030204" pitchFamily="49" charset="0"/>
              </a:rPr>
              <a:t>If you import a component w/o the use of interfaces, you depend on the component you imported.</a:t>
            </a:r>
          </a:p>
          <a:p>
            <a:r>
              <a:rPr lang="en-US" b="0" dirty="0">
                <a:solidFill>
                  <a:srgbClr val="F8F8F2"/>
                </a:solidFill>
                <a:effectLst/>
                <a:latin typeface="Consolas" panose="020B0609020204030204" pitchFamily="49" charset="0"/>
              </a:rPr>
              <a:t>This means that the application component could not be developed in isolation from the</a:t>
            </a:r>
          </a:p>
          <a:p>
            <a:r>
              <a:rPr lang="en-US" b="0" dirty="0">
                <a:solidFill>
                  <a:srgbClr val="F8F8F2"/>
                </a:solidFill>
                <a:effectLst/>
                <a:latin typeface="Consolas" panose="020B0609020204030204" pitchFamily="49" charset="0"/>
              </a:rPr>
              <a:t>business component. This is an impediment to independent component fabrication.</a:t>
            </a:r>
          </a:p>
          <a:p>
            <a:r>
              <a:rPr lang="en-US" b="0" dirty="0">
                <a:solidFill>
                  <a:srgbClr val="F8F8F2"/>
                </a:solidFill>
                <a:effectLst/>
                <a:latin typeface="Consolas" panose="020B0609020204030204" pitchFamily="49" charset="0"/>
              </a:rPr>
              <a:t>To solve the build time dependency problem, we can make use of Java interface construct.</a:t>
            </a:r>
          </a:p>
          <a:p>
            <a:pPr marL="0" indent="0">
              <a:buFontTx/>
              <a:buNone/>
            </a:pPr>
            <a:endParaRPr lang="da-DK" b="0" dirty="0"/>
          </a:p>
          <a:p>
            <a:pPr marL="0" indent="0">
              <a:buFontTx/>
              <a:buNone/>
            </a:pPr>
            <a:endParaRPr lang="da-DK" b="0" dirty="0"/>
          </a:p>
        </p:txBody>
      </p:sp>
      <p:sp>
        <p:nvSpPr>
          <p:cNvPr id="4" name="Pladsholder til slidenummer 3"/>
          <p:cNvSpPr>
            <a:spLocks noGrp="1"/>
          </p:cNvSpPr>
          <p:nvPr>
            <p:ph type="sldNum" sz="quarter" idx="5"/>
          </p:nvPr>
        </p:nvSpPr>
        <p:spPr/>
        <p:txBody>
          <a:bodyPr/>
          <a:lstStyle/>
          <a:p>
            <a:fld id="{5BEC1240-E90A-437F-8113-F9800CB16213}" type="slidenum">
              <a:rPr lang="da-DK" smtClean="0"/>
              <a:t>2</a:t>
            </a:fld>
            <a:endParaRPr lang="da-DK"/>
          </a:p>
        </p:txBody>
      </p:sp>
    </p:spTree>
    <p:extLst>
      <p:ext uri="{BB962C8B-B14F-4D97-AF65-F5344CB8AC3E}">
        <p14:creationId xmlns:p14="http://schemas.microsoft.com/office/powerpoint/2010/main" val="678671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nSpc>
                <a:spcPct val="100000"/>
              </a:lnSpc>
            </a:pPr>
            <a:r>
              <a:rPr lang="da-DK" sz="1400" dirty="0"/>
              <a:t>Logiske og fysiske grænser</a:t>
            </a:r>
          </a:p>
          <a:p>
            <a:pPr>
              <a:lnSpc>
                <a:spcPct val="100000"/>
              </a:lnSpc>
            </a:pPr>
            <a:r>
              <a:rPr lang="da-DK" sz="1400" dirty="0"/>
              <a:t>- Pakker er logiske, </a:t>
            </a:r>
            <a:r>
              <a:rPr lang="da-DK" sz="1400" dirty="0" err="1"/>
              <a:t>jar</a:t>
            </a:r>
            <a:r>
              <a:rPr lang="da-DK" sz="1400" dirty="0"/>
              <a:t> filer er fysiske</a:t>
            </a:r>
          </a:p>
          <a:p>
            <a:pPr>
              <a:lnSpc>
                <a:spcPct val="100000"/>
              </a:lnSpc>
            </a:pPr>
            <a:r>
              <a:rPr lang="da-DK" sz="1400" dirty="0"/>
              <a:t>Uafhængig komponent udvikling lade sig gøre?</a:t>
            </a:r>
          </a:p>
          <a:p>
            <a:pPr lvl="1">
              <a:lnSpc>
                <a:spcPct val="100000"/>
              </a:lnSpc>
            </a:pPr>
            <a:r>
              <a:rPr lang="da-DK" sz="1400" dirty="0"/>
              <a:t>Uafhængige modul </a:t>
            </a:r>
            <a:r>
              <a:rPr lang="da-DK" sz="1400" dirty="0" err="1"/>
              <a:t>implementation</a:t>
            </a:r>
            <a:r>
              <a:rPr lang="da-DK" sz="1400" dirty="0"/>
              <a:t> betyder at vi ikke kan have </a:t>
            </a:r>
            <a:r>
              <a:rPr lang="da-DK" sz="1400" dirty="0" err="1"/>
              <a:t>dependencies</a:t>
            </a:r>
            <a:endParaRPr lang="da-DK" sz="1400" dirty="0"/>
          </a:p>
          <a:p>
            <a:pPr lvl="2">
              <a:lnSpc>
                <a:spcPct val="100000"/>
              </a:lnSpc>
            </a:pPr>
            <a:r>
              <a:rPr lang="da-DK" sz="1400" dirty="0"/>
              <a:t>Vores app må jo have </a:t>
            </a:r>
            <a:r>
              <a:rPr lang="da-DK" sz="1400" dirty="0" err="1"/>
              <a:t>build</a:t>
            </a:r>
            <a:r>
              <a:rPr lang="da-DK" sz="1400" dirty="0"/>
              <a:t> time </a:t>
            </a:r>
            <a:r>
              <a:rPr lang="da-DK" sz="1400" dirty="0" err="1"/>
              <a:t>dependencies</a:t>
            </a:r>
            <a:r>
              <a:rPr lang="da-DK" sz="1400" dirty="0"/>
              <a:t>, og kan dermed ikke udvikles isoleret fra resten af systemet</a:t>
            </a:r>
          </a:p>
          <a:p>
            <a:pPr lvl="2">
              <a:lnSpc>
                <a:spcPct val="100000"/>
              </a:lnSpc>
            </a:pPr>
            <a:r>
              <a:rPr lang="da-DK" sz="1400" dirty="0"/>
              <a:t>Resultat: Udviklingen af nogle komponenter udsættes</a:t>
            </a:r>
          </a:p>
          <a:p>
            <a:pPr>
              <a:lnSpc>
                <a:spcPct val="100000"/>
              </a:lnSpc>
            </a:pPr>
            <a:r>
              <a:rPr lang="da-DK" sz="1400" dirty="0"/>
              <a:t>Løsningen er Java interfaces (og pakkes i en selvstændig .</a:t>
            </a:r>
            <a:r>
              <a:rPr lang="da-DK" sz="1400" dirty="0" err="1"/>
              <a:t>jar</a:t>
            </a:r>
            <a:r>
              <a:rPr lang="da-DK" sz="1400" dirty="0"/>
              <a:t>)</a:t>
            </a:r>
          </a:p>
          <a:p>
            <a:pPr lvl="1">
              <a:lnSpc>
                <a:spcPct val="100000"/>
              </a:lnSpc>
            </a:pPr>
            <a:r>
              <a:rPr lang="da-DK" sz="1400" dirty="0"/>
              <a:t>Og vores app </a:t>
            </a:r>
            <a:r>
              <a:rPr lang="da-DK" sz="1400" dirty="0" err="1"/>
              <a:t>requirer</a:t>
            </a:r>
            <a:r>
              <a:rPr lang="da-DK" sz="1400" dirty="0"/>
              <a:t> den…</a:t>
            </a:r>
          </a:p>
          <a:p>
            <a:endParaRPr lang="da-DK" dirty="0"/>
          </a:p>
        </p:txBody>
      </p:sp>
      <p:sp>
        <p:nvSpPr>
          <p:cNvPr id="4" name="Pladsholder til slidenummer 3"/>
          <p:cNvSpPr>
            <a:spLocks noGrp="1"/>
          </p:cNvSpPr>
          <p:nvPr>
            <p:ph type="sldNum" sz="quarter" idx="5"/>
          </p:nvPr>
        </p:nvSpPr>
        <p:spPr/>
        <p:txBody>
          <a:bodyPr/>
          <a:lstStyle/>
          <a:p>
            <a:fld id="{B84DFB5C-A073-4ABD-99A7-A880CD5F40A5}" type="slidenum">
              <a:rPr lang="da-DK" smtClean="0"/>
              <a:t>3</a:t>
            </a:fld>
            <a:endParaRPr lang="da-DK"/>
          </a:p>
        </p:txBody>
      </p:sp>
    </p:spTree>
    <p:extLst>
      <p:ext uri="{BB962C8B-B14F-4D97-AF65-F5344CB8AC3E}">
        <p14:creationId xmlns:p14="http://schemas.microsoft.com/office/powerpoint/2010/main" val="354787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 vil hellere automatisere. Træls arbejde at </a:t>
            </a:r>
            <a:r>
              <a:rPr lang="da-DK" dirty="0" err="1"/>
              <a:t>instantiere</a:t>
            </a:r>
            <a:r>
              <a:rPr lang="da-DK" dirty="0"/>
              <a:t> og </a:t>
            </a:r>
            <a:r>
              <a:rPr lang="da-DK" dirty="0" err="1"/>
              <a:t>injecte</a:t>
            </a:r>
            <a:r>
              <a:rPr lang="da-DK" dirty="0"/>
              <a:t> alt</a:t>
            </a:r>
          </a:p>
        </p:txBody>
      </p:sp>
      <p:sp>
        <p:nvSpPr>
          <p:cNvPr id="4" name="Pladsholder til slidenummer 3"/>
          <p:cNvSpPr>
            <a:spLocks noGrp="1"/>
          </p:cNvSpPr>
          <p:nvPr>
            <p:ph type="sldNum" sz="quarter" idx="5"/>
          </p:nvPr>
        </p:nvSpPr>
        <p:spPr/>
        <p:txBody>
          <a:bodyPr/>
          <a:lstStyle/>
          <a:p>
            <a:fld id="{B84DFB5C-A073-4ABD-99A7-A880CD5F40A5}" type="slidenum">
              <a:rPr lang="da-DK" smtClean="0"/>
              <a:t>4</a:t>
            </a:fld>
            <a:endParaRPr lang="da-DK"/>
          </a:p>
        </p:txBody>
      </p:sp>
    </p:spTree>
    <p:extLst>
      <p:ext uri="{BB962C8B-B14F-4D97-AF65-F5344CB8AC3E}">
        <p14:creationId xmlns:p14="http://schemas.microsoft.com/office/powerpoint/2010/main" val="19845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b="1" dirty="0" err="1">
                <a:solidFill>
                  <a:srgbClr val="A6E22E"/>
                </a:solidFill>
                <a:effectLst/>
                <a:latin typeface="Consolas" panose="020B0609020204030204" pitchFamily="49" charset="0"/>
              </a:rPr>
              <a:t>En</a:t>
            </a:r>
            <a:r>
              <a:rPr lang="en-US" b="1" dirty="0">
                <a:solidFill>
                  <a:srgbClr val="A6E22E"/>
                </a:solidFill>
                <a:effectLst/>
                <a:latin typeface="Consolas" panose="020B0609020204030204" pitchFamily="49" charset="0"/>
              </a:rPr>
              <a:t> component model er </a:t>
            </a:r>
            <a:r>
              <a:rPr lang="en-US" b="1" dirty="0" err="1">
                <a:solidFill>
                  <a:srgbClr val="A6E22E"/>
                </a:solidFill>
                <a:effectLst/>
                <a:latin typeface="Consolas" panose="020B0609020204030204" pitchFamily="49" charset="0"/>
              </a:rPr>
              <a:t>en</a:t>
            </a:r>
            <a:r>
              <a:rPr lang="en-US" b="1" dirty="0">
                <a:solidFill>
                  <a:srgbClr val="A6E22E"/>
                </a:solidFill>
                <a:effectLst/>
                <a:latin typeface="Consolas" panose="020B0609020204030204" pitchFamily="49" charset="0"/>
              </a:rPr>
              <a:t> standard der </a:t>
            </a:r>
            <a:r>
              <a:rPr lang="en-US" b="1" dirty="0" err="1">
                <a:solidFill>
                  <a:srgbClr val="A6E22E"/>
                </a:solidFill>
                <a:effectLst/>
                <a:latin typeface="Consolas" panose="020B0609020204030204" pitchFamily="49" charset="0"/>
              </a:rPr>
              <a:t>standardiserer</a:t>
            </a:r>
            <a:r>
              <a:rPr lang="en-US" b="1" dirty="0">
                <a:solidFill>
                  <a:srgbClr val="A6E22E"/>
                </a:solidFill>
                <a:effectLst/>
                <a:latin typeface="Consolas" panose="020B0609020204030204" pitchFamily="49" charset="0"/>
              </a:rPr>
              <a:t> </a:t>
            </a:r>
            <a:r>
              <a:rPr lang="en-US" b="1" dirty="0" err="1">
                <a:solidFill>
                  <a:srgbClr val="A6E22E"/>
                </a:solidFill>
                <a:effectLst/>
                <a:latin typeface="Consolas" panose="020B0609020204030204" pitchFamily="49" charset="0"/>
              </a:rPr>
              <a:t>mekanismerne</a:t>
            </a:r>
            <a:r>
              <a:rPr lang="en-US" b="1" dirty="0">
                <a:solidFill>
                  <a:srgbClr val="A6E22E"/>
                </a:solidFill>
                <a:effectLst/>
                <a:latin typeface="Consolas" panose="020B0609020204030204" pitchFamily="49" charset="0"/>
              </a:rPr>
              <a:t> </a:t>
            </a:r>
            <a:r>
              <a:rPr lang="en-US" b="1" dirty="0" err="1">
                <a:solidFill>
                  <a:srgbClr val="A6E22E"/>
                </a:solidFill>
                <a:effectLst/>
                <a:latin typeface="Consolas" panose="020B0609020204030204" pitchFamily="49" charset="0"/>
              </a:rPr>
              <a:t>til</a:t>
            </a:r>
            <a:r>
              <a:rPr lang="en-US" b="1" dirty="0">
                <a:solidFill>
                  <a:srgbClr val="A6E22E"/>
                </a:solidFill>
                <a:effectLst/>
                <a:latin typeface="Consolas" panose="020B0609020204030204" pitchFamily="49" charset="0"/>
              </a:rPr>
              <a:t> require/provide </a:t>
            </a:r>
            <a:r>
              <a:rPr lang="en-US" b="1" dirty="0" err="1">
                <a:solidFill>
                  <a:srgbClr val="A6E22E"/>
                </a:solidFill>
                <a:effectLst/>
                <a:latin typeface="Consolas" panose="020B0609020204030204" pitchFamily="49" charset="0"/>
              </a:rPr>
              <a:t>og</a:t>
            </a:r>
            <a:r>
              <a:rPr lang="en-US" b="1" dirty="0">
                <a:solidFill>
                  <a:srgbClr val="A6E22E"/>
                </a:solidFill>
                <a:effectLst/>
                <a:latin typeface="Consolas" panose="020B0609020204030204" pitchFamily="49" charset="0"/>
              </a:rPr>
              <a:t> </a:t>
            </a:r>
            <a:r>
              <a:rPr lang="en-US" b="1" dirty="0" err="1">
                <a:solidFill>
                  <a:srgbClr val="A6E22E"/>
                </a:solidFill>
                <a:effectLst/>
                <a:latin typeface="Consolas" panose="020B0609020204030204" pitchFamily="49" charset="0"/>
              </a:rPr>
              <a:t>kan</a:t>
            </a:r>
            <a:r>
              <a:rPr lang="en-US" b="1" dirty="0">
                <a:solidFill>
                  <a:srgbClr val="A6E22E"/>
                </a:solidFill>
                <a:effectLst/>
                <a:latin typeface="Consolas" panose="020B0609020204030204" pitchFamily="49" charset="0"/>
              </a:rPr>
              <a:t> </a:t>
            </a:r>
            <a:r>
              <a:rPr lang="en-US" b="1" dirty="0" err="1">
                <a:solidFill>
                  <a:srgbClr val="A6E22E"/>
                </a:solidFill>
                <a:effectLst/>
                <a:latin typeface="Consolas" panose="020B0609020204030204" pitchFamily="49" charset="0"/>
              </a:rPr>
              <a:t>automatisere</a:t>
            </a:r>
            <a:r>
              <a:rPr lang="en-US" b="1" dirty="0">
                <a:solidFill>
                  <a:srgbClr val="A6E22E"/>
                </a:solidFill>
                <a:effectLst/>
                <a:latin typeface="Consolas" panose="020B0609020204030204" pitchFamily="49" charset="0"/>
              </a:rPr>
              <a:t> assembly</a:t>
            </a:r>
          </a:p>
          <a:p>
            <a:endParaRPr lang="en-US" b="1" dirty="0">
              <a:solidFill>
                <a:srgbClr val="A6E22E"/>
              </a:solidFill>
              <a:effectLst/>
              <a:latin typeface="Consolas" panose="020B0609020204030204" pitchFamily="49" charset="0"/>
            </a:endParaRPr>
          </a:p>
          <a:p>
            <a:r>
              <a:rPr lang="en-US" b="1" dirty="0">
                <a:solidFill>
                  <a:srgbClr val="A6E22E"/>
                </a:solidFill>
                <a:effectLst/>
                <a:latin typeface="Consolas" panose="020B0609020204030204" pitchFamily="49" charset="0"/>
              </a:rPr>
              <a:t>## What are the different types of component models?</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A component model is a definition of properties that components must satisfy, methods and mechanisms for the composition of components</a:t>
            </a:r>
          </a:p>
          <a:p>
            <a:br>
              <a:rPr lang="en-US" b="0" dirty="0">
                <a:solidFill>
                  <a:srgbClr val="F8F8F2"/>
                </a:solidFill>
                <a:effectLst/>
                <a:latin typeface="Consolas" panose="020B0609020204030204" pitchFamily="49" charset="0"/>
              </a:rPr>
            </a:br>
            <a:r>
              <a:rPr lang="en-US" b="1" dirty="0">
                <a:solidFill>
                  <a:srgbClr val="A6E22E"/>
                </a:solidFill>
                <a:effectLst/>
                <a:latin typeface="Consolas" panose="020B0609020204030204" pitchFamily="49" charset="0"/>
              </a:rPr>
              <a:t>### Dependency injection-based component models</a:t>
            </a:r>
          </a:p>
          <a:p>
            <a:r>
              <a:rPr lang="en-US" b="1" dirty="0">
                <a:solidFill>
                  <a:srgbClr val="A6E22E"/>
                </a:solidFill>
                <a:effectLst/>
                <a:latin typeface="Consolas" panose="020B0609020204030204" pitchFamily="49" charset="0"/>
              </a:rPr>
              <a:t>Inversion of Control</a:t>
            </a:r>
          </a:p>
          <a:p>
            <a:pPr algn="l" fontAlgn="base">
              <a:buFont typeface="+mj-lt"/>
              <a:buAutoNum type="arabicPeriod"/>
            </a:pPr>
            <a:r>
              <a:rPr lang="en-US" b="0" i="0" dirty="0">
                <a:solidFill>
                  <a:srgbClr val="242729"/>
                </a:solidFill>
                <a:effectLst/>
                <a:latin typeface="inherit"/>
              </a:rPr>
              <a:t>Separate </a:t>
            </a:r>
            <a:r>
              <a:rPr lang="en-US" b="1" i="0" dirty="0">
                <a:solidFill>
                  <a:srgbClr val="242729"/>
                </a:solidFill>
                <a:effectLst/>
                <a:latin typeface="inherit"/>
              </a:rPr>
              <a:t>what</a:t>
            </a:r>
            <a:r>
              <a:rPr lang="en-US" b="0" i="0" dirty="0">
                <a:solidFill>
                  <a:srgbClr val="242729"/>
                </a:solidFill>
                <a:effectLst/>
                <a:latin typeface="inherit"/>
              </a:rPr>
              <a:t>-to-do part from </a:t>
            </a:r>
            <a:r>
              <a:rPr lang="en-US" b="1" i="0" dirty="0">
                <a:solidFill>
                  <a:srgbClr val="242729"/>
                </a:solidFill>
                <a:effectLst/>
                <a:latin typeface="inherit"/>
              </a:rPr>
              <a:t>when</a:t>
            </a:r>
            <a:r>
              <a:rPr lang="en-US" b="0" i="0" dirty="0">
                <a:solidFill>
                  <a:srgbClr val="242729"/>
                </a:solidFill>
                <a:effectLst/>
                <a:latin typeface="inherit"/>
              </a:rPr>
              <a:t>-to-do part.</a:t>
            </a:r>
          </a:p>
          <a:p>
            <a:pPr algn="l" fontAlgn="base">
              <a:buFont typeface="+mj-lt"/>
              <a:buAutoNum type="arabicPeriod"/>
            </a:pPr>
            <a:r>
              <a:rPr lang="en-US" b="0" i="0" dirty="0">
                <a:solidFill>
                  <a:srgbClr val="242729"/>
                </a:solidFill>
                <a:effectLst/>
                <a:latin typeface="inherit"/>
              </a:rPr>
              <a:t>Ensure that </a:t>
            </a:r>
            <a:r>
              <a:rPr lang="en-US" b="1" i="0" dirty="0">
                <a:solidFill>
                  <a:srgbClr val="242729"/>
                </a:solidFill>
                <a:effectLst/>
                <a:latin typeface="inherit"/>
              </a:rPr>
              <a:t>when</a:t>
            </a:r>
            <a:r>
              <a:rPr lang="en-US" b="0" i="0" dirty="0">
                <a:solidFill>
                  <a:srgbClr val="242729"/>
                </a:solidFill>
                <a:effectLst/>
                <a:latin typeface="inherit"/>
              </a:rPr>
              <a:t> part knows as </a:t>
            </a:r>
            <a:r>
              <a:rPr lang="en-US" b="0" i="1" dirty="0">
                <a:solidFill>
                  <a:srgbClr val="242729"/>
                </a:solidFill>
                <a:effectLst/>
                <a:latin typeface="inherit"/>
              </a:rPr>
              <a:t>little</a:t>
            </a:r>
            <a:r>
              <a:rPr lang="en-US" b="0" i="0" dirty="0">
                <a:solidFill>
                  <a:srgbClr val="242729"/>
                </a:solidFill>
                <a:effectLst/>
                <a:latin typeface="inherit"/>
              </a:rPr>
              <a:t> as possible about </a:t>
            </a:r>
            <a:r>
              <a:rPr lang="en-US" b="1" i="0" dirty="0">
                <a:solidFill>
                  <a:srgbClr val="242729"/>
                </a:solidFill>
                <a:effectLst/>
                <a:latin typeface="inherit"/>
              </a:rPr>
              <a:t>what</a:t>
            </a:r>
            <a:r>
              <a:rPr lang="en-US" b="0" i="0" dirty="0">
                <a:solidFill>
                  <a:srgbClr val="242729"/>
                </a:solidFill>
                <a:effectLst/>
                <a:latin typeface="inherit"/>
              </a:rPr>
              <a:t> part; and vice versa.</a:t>
            </a:r>
          </a:p>
          <a:p>
            <a:pPr algn="l" fontAlgn="base">
              <a:buFont typeface="+mj-lt"/>
              <a:buAutoNum type="arabicPeriod"/>
            </a:pPr>
            <a:endParaRPr lang="en-US" b="0" i="0" dirty="0">
              <a:solidFill>
                <a:srgbClr val="242729"/>
              </a:solidFill>
              <a:effectLst/>
              <a:latin typeface="inherit"/>
            </a:endParaRPr>
          </a:p>
          <a:p>
            <a:pPr algn="l" fontAlgn="base">
              <a:buFont typeface="+mj-lt"/>
              <a:buNone/>
            </a:pPr>
            <a:r>
              <a:rPr lang="en-US" b="1" i="0" dirty="0">
                <a:solidFill>
                  <a:srgbClr val="242729"/>
                </a:solidFill>
                <a:effectLst/>
                <a:latin typeface="inherit"/>
              </a:rPr>
              <a:t>Dependency Inversion</a:t>
            </a:r>
          </a:p>
          <a:p>
            <a:pPr algn="l" fontAlgn="base">
              <a:buFont typeface="+mj-lt"/>
              <a:buNone/>
            </a:pPr>
            <a:r>
              <a:rPr lang="en-US" b="0" i="0" dirty="0" err="1">
                <a:solidFill>
                  <a:srgbClr val="242729"/>
                </a:solidFill>
                <a:effectLst/>
                <a:latin typeface="inherit"/>
              </a:rPr>
              <a:t>Moduler</a:t>
            </a:r>
            <a:r>
              <a:rPr lang="en-US" b="0" i="0" dirty="0">
                <a:solidFill>
                  <a:srgbClr val="242729"/>
                </a:solidFill>
                <a:effectLst/>
                <a:latin typeface="inherit"/>
              </a:rPr>
              <a:t> </a:t>
            </a:r>
            <a:r>
              <a:rPr lang="en-US" b="0" i="0" dirty="0" err="1">
                <a:solidFill>
                  <a:srgbClr val="242729"/>
                </a:solidFill>
                <a:effectLst/>
                <a:latin typeface="inherit"/>
              </a:rPr>
              <a:t>afhænger</a:t>
            </a:r>
            <a:r>
              <a:rPr lang="en-US" b="0" i="0" dirty="0">
                <a:solidFill>
                  <a:srgbClr val="242729"/>
                </a:solidFill>
                <a:effectLst/>
                <a:latin typeface="inherit"/>
              </a:rPr>
              <a:t> </a:t>
            </a:r>
            <a:r>
              <a:rPr lang="en-US" b="0" i="0" dirty="0" err="1">
                <a:solidFill>
                  <a:srgbClr val="242729"/>
                </a:solidFill>
                <a:effectLst/>
                <a:latin typeface="inherit"/>
              </a:rPr>
              <a:t>af</a:t>
            </a:r>
            <a:r>
              <a:rPr lang="en-US" b="0" i="0" dirty="0">
                <a:solidFill>
                  <a:srgbClr val="242729"/>
                </a:solidFill>
                <a:effectLst/>
                <a:latin typeface="inherit"/>
              </a:rPr>
              <a:t> </a:t>
            </a:r>
            <a:r>
              <a:rPr lang="en-US" b="0" i="0" dirty="0" err="1">
                <a:solidFill>
                  <a:srgbClr val="242729"/>
                </a:solidFill>
                <a:effectLst/>
                <a:latin typeface="inherit"/>
              </a:rPr>
              <a:t>abstraktioner</a:t>
            </a:r>
            <a:r>
              <a:rPr lang="en-US" b="0" i="0" dirty="0">
                <a:solidFill>
                  <a:srgbClr val="242729"/>
                </a:solidFill>
                <a:effectLst/>
                <a:latin typeface="inherit"/>
              </a:rPr>
              <a:t> (interfaces)</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Each component declares the set of interfaces provided by it and the set of interfaces required by it.</a:t>
            </a: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The component framework analyzes this information on all the deployed components and injects the providing component references to requiring components</a:t>
            </a:r>
          </a:p>
          <a:p>
            <a:br>
              <a:rPr lang="en-US" b="0" dirty="0">
                <a:solidFill>
                  <a:srgbClr val="F8F8F2"/>
                </a:solidFill>
                <a:effectLst/>
                <a:latin typeface="Consolas" panose="020B0609020204030204" pitchFamily="49" charset="0"/>
              </a:rPr>
            </a:br>
            <a:r>
              <a:rPr lang="en-US" b="1" dirty="0">
                <a:solidFill>
                  <a:srgbClr val="A6E22E"/>
                </a:solidFill>
                <a:effectLst/>
                <a:latin typeface="Consolas" panose="020B0609020204030204" pitchFamily="49" charset="0"/>
              </a:rPr>
              <a:t>### Publish and consume whiteboard query-based component models</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Each component registers the set of provided interfaces with a whiteboard registry.</a:t>
            </a: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Any component requiring an interface queries the whiteboard registry to obtain a reference to the providing component.</a:t>
            </a:r>
          </a:p>
          <a:p>
            <a:endParaRPr lang="da-DK" dirty="0"/>
          </a:p>
        </p:txBody>
      </p:sp>
      <p:sp>
        <p:nvSpPr>
          <p:cNvPr id="4" name="Pladsholder til slidenummer 3"/>
          <p:cNvSpPr>
            <a:spLocks noGrp="1"/>
          </p:cNvSpPr>
          <p:nvPr>
            <p:ph type="sldNum" sz="quarter" idx="5"/>
          </p:nvPr>
        </p:nvSpPr>
        <p:spPr/>
        <p:txBody>
          <a:bodyPr/>
          <a:lstStyle/>
          <a:p>
            <a:fld id="{5BEC1240-E90A-437F-8113-F9800CB16213}" type="slidenum">
              <a:rPr lang="da-DK" smtClean="0"/>
              <a:t>5</a:t>
            </a:fld>
            <a:endParaRPr lang="da-DK"/>
          </a:p>
        </p:txBody>
      </p:sp>
    </p:spTree>
    <p:extLst>
      <p:ext uri="{BB962C8B-B14F-4D97-AF65-F5344CB8AC3E}">
        <p14:creationId xmlns:p14="http://schemas.microsoft.com/office/powerpoint/2010/main" val="274042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Whiteboard eksempel</a:t>
            </a:r>
          </a:p>
          <a:p>
            <a:r>
              <a:rPr lang="da-DK" dirty="0" err="1"/>
              <a:t>SPILocator</a:t>
            </a:r>
            <a:r>
              <a:rPr lang="da-DK" dirty="0"/>
              <a:t> kigger i komponenternes </a:t>
            </a:r>
            <a:r>
              <a:rPr lang="da-DK" dirty="0" err="1"/>
              <a:t>META-INF.services</a:t>
            </a:r>
            <a:r>
              <a:rPr lang="da-DK" dirty="0"/>
              <a:t> mappe og finder filer med interface navne og deres </a:t>
            </a:r>
            <a:r>
              <a:rPr lang="da-DK" dirty="0" err="1"/>
              <a:t>implementationer</a:t>
            </a:r>
            <a:r>
              <a:rPr lang="da-DK" dirty="0"/>
              <a:t> deri som en liste</a:t>
            </a:r>
          </a:p>
        </p:txBody>
      </p:sp>
      <p:sp>
        <p:nvSpPr>
          <p:cNvPr id="4" name="Pladsholder til slidenummer 3"/>
          <p:cNvSpPr>
            <a:spLocks noGrp="1"/>
          </p:cNvSpPr>
          <p:nvPr>
            <p:ph type="sldNum" sz="quarter" idx="5"/>
          </p:nvPr>
        </p:nvSpPr>
        <p:spPr/>
        <p:txBody>
          <a:bodyPr/>
          <a:lstStyle/>
          <a:p>
            <a:fld id="{B84DFB5C-A073-4ABD-99A7-A880CD5F40A5}" type="slidenum">
              <a:rPr lang="da-DK" smtClean="0"/>
              <a:t>6</a:t>
            </a:fld>
            <a:endParaRPr lang="da-DK"/>
          </a:p>
        </p:txBody>
      </p:sp>
    </p:spTree>
    <p:extLst>
      <p:ext uri="{BB962C8B-B14F-4D97-AF65-F5344CB8AC3E}">
        <p14:creationId xmlns:p14="http://schemas.microsoft.com/office/powerpoint/2010/main" val="2958293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b="1" dirty="0">
                <a:solidFill>
                  <a:srgbClr val="A6E22E"/>
                </a:solidFill>
                <a:effectLst/>
                <a:latin typeface="Consolas" panose="020B0609020204030204" pitchFamily="49" charset="0"/>
              </a:rPr>
              <a:t>## 1. What is wrong with the JAR file-based component model?</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The physical and logical boundaries dissolve on a flat </a:t>
            </a:r>
            <a:r>
              <a:rPr lang="en-US" b="0" dirty="0" err="1">
                <a:solidFill>
                  <a:srgbClr val="F8F8F2"/>
                </a:solidFill>
                <a:effectLst/>
                <a:latin typeface="Consolas" panose="020B0609020204030204" pitchFamily="49" charset="0"/>
              </a:rPr>
              <a:t>classpath</a:t>
            </a:r>
            <a:r>
              <a:rPr lang="en-US" b="0" dirty="0">
                <a:solidFill>
                  <a:srgbClr val="F8F8F2"/>
                </a:solidFill>
                <a:effectLst/>
                <a:latin typeface="Consolas" panose="020B0609020204030204" pitchFamily="49" charset="0"/>
              </a:rPr>
              <a:t>. The packages and the implementations within have a precedence on the </a:t>
            </a:r>
            <a:r>
              <a:rPr lang="en-US" b="0" dirty="0" err="1">
                <a:solidFill>
                  <a:srgbClr val="F8F8F2"/>
                </a:solidFill>
                <a:effectLst/>
                <a:latin typeface="Consolas" panose="020B0609020204030204" pitchFamily="49" charset="0"/>
              </a:rPr>
              <a:t>classpath</a:t>
            </a:r>
            <a:r>
              <a:rPr lang="en-US" b="0" dirty="0">
                <a:solidFill>
                  <a:srgbClr val="F8F8F2"/>
                </a:solidFill>
                <a:effectLst/>
                <a:latin typeface="Consolas" panose="020B0609020204030204" pitchFamily="49" charset="0"/>
              </a:rPr>
              <a:t>. If </a:t>
            </a:r>
            <a:r>
              <a:rPr lang="en-US" b="0" dirty="0" err="1">
                <a:solidFill>
                  <a:srgbClr val="F8F8F2"/>
                </a:solidFill>
                <a:effectLst/>
                <a:latin typeface="Consolas" panose="020B0609020204030204" pitchFamily="49" charset="0"/>
              </a:rPr>
              <a:t>package_a</a:t>
            </a:r>
            <a:r>
              <a:rPr lang="en-US" b="0" dirty="0">
                <a:solidFill>
                  <a:srgbClr val="F8F8F2"/>
                </a:solidFill>
                <a:effectLst/>
                <a:latin typeface="Consolas" panose="020B0609020204030204" pitchFamily="49" charset="0"/>
              </a:rPr>
              <a:t> in Jar1 has Class2, and another </a:t>
            </a:r>
            <a:r>
              <a:rPr lang="en-US" b="0" dirty="0" err="1">
                <a:solidFill>
                  <a:srgbClr val="F8F8F2"/>
                </a:solidFill>
                <a:effectLst/>
                <a:latin typeface="Consolas" panose="020B0609020204030204" pitchFamily="49" charset="0"/>
              </a:rPr>
              <a:t>package_b</a:t>
            </a:r>
            <a:r>
              <a:rPr lang="en-US" b="0" dirty="0">
                <a:solidFill>
                  <a:srgbClr val="F8F8F2"/>
                </a:solidFill>
                <a:effectLst/>
                <a:latin typeface="Consolas" panose="020B0609020204030204" pitchFamily="49" charset="0"/>
              </a:rPr>
              <a:t> in Jar2 has Class 1, Class 2, and Class 3, and Jar1 is loaded before Jar 2, then Jar2 will be forced to use Jar1 -&gt; </a:t>
            </a:r>
            <a:r>
              <a:rPr lang="en-US" b="0" dirty="0" err="1">
                <a:solidFill>
                  <a:srgbClr val="F8F8F2"/>
                </a:solidFill>
                <a:effectLst/>
                <a:latin typeface="Consolas" panose="020B0609020204030204" pitchFamily="49" charset="0"/>
              </a:rPr>
              <a:t>package_a's</a:t>
            </a:r>
            <a:r>
              <a:rPr lang="en-US" b="0" dirty="0">
                <a:solidFill>
                  <a:srgbClr val="F8F8F2"/>
                </a:solidFill>
                <a:effectLst/>
                <a:latin typeface="Consolas" panose="020B0609020204030204" pitchFamily="49" charset="0"/>
              </a:rPr>
              <a:t> Class2. This configuration happens at runtime and could cause unexpected behavior of the components.</a:t>
            </a:r>
          </a:p>
          <a:p>
            <a:br>
              <a:rPr lang="en-US" b="0" dirty="0">
                <a:solidFill>
                  <a:srgbClr val="F8F8F2"/>
                </a:solidFill>
                <a:effectLst/>
                <a:latin typeface="Consolas" panose="020B0609020204030204" pitchFamily="49" charset="0"/>
              </a:rPr>
            </a:br>
            <a:r>
              <a:rPr lang="en-US" b="0" i="1" dirty="0">
                <a:solidFill>
                  <a:srgbClr val="75715E"/>
                </a:solidFill>
                <a:effectLst/>
                <a:latin typeface="Consolas" panose="020B0609020204030204" pitchFamily="49" charset="0"/>
              </a:rPr>
              <a:t>&gt; Root cause: The component boundary that keeps all related classes of the components together at development time is dissolving and dynamically changing at runtime</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1" dirty="0">
                <a:solidFill>
                  <a:srgbClr val="A6E22E"/>
                </a:solidFill>
                <a:effectLst/>
                <a:latin typeface="Consolas" panose="020B0609020204030204" pitchFamily="49" charset="0"/>
              </a:rPr>
              <a:t>## 2. How does OSGi overcome the problems of flat CLASSPATH?</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It wraps a </a:t>
            </a:r>
            <a:r>
              <a:rPr lang="en-US" b="0" i="1" dirty="0">
                <a:solidFill>
                  <a:srgbClr val="66D9EF"/>
                </a:solidFill>
                <a:effectLst/>
                <a:latin typeface="Consolas" panose="020B0609020204030204" pitchFamily="49" charset="0"/>
              </a:rPr>
              <a:t>_module layer_</a:t>
            </a:r>
            <a:r>
              <a:rPr lang="en-US" b="0" dirty="0">
                <a:solidFill>
                  <a:srgbClr val="F8F8F2"/>
                </a:solidFill>
                <a:effectLst/>
                <a:latin typeface="Consolas" panose="020B0609020204030204" pitchFamily="49" charset="0"/>
              </a:rPr>
              <a:t> around the JAR file. A module/bundle is the unit of deployment in OSGI.</a:t>
            </a: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It is:</a:t>
            </a: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 regular JAR file that contains</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class files</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resource files</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metadata</a:t>
            </a:r>
          </a:p>
          <a:p>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special because</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it carries additional metadata relevant to OSGi in the manifest of the JAR file</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FD971F"/>
                </a:solidFill>
                <a:effectLst/>
                <a:latin typeface="Consolas" panose="020B0609020204030204" pitchFamily="49" charset="0"/>
              </a:rPr>
              <a:t>`META-INF/MANIFEST.MF`</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The OSGi framework provides </a:t>
            </a:r>
            <a:r>
              <a:rPr lang="en-US" b="1" dirty="0">
                <a:solidFill>
                  <a:srgbClr val="66D9EF"/>
                </a:solidFill>
                <a:effectLst/>
                <a:latin typeface="Consolas" panose="020B0609020204030204" pitchFamily="49" charset="0"/>
              </a:rPr>
              <a:t>**stronger boundaries**</a:t>
            </a:r>
            <a:r>
              <a:rPr lang="en-US" b="0" dirty="0">
                <a:solidFill>
                  <a:srgbClr val="F8F8F2"/>
                </a:solidFill>
                <a:effectLst/>
                <a:latin typeface="Consolas" panose="020B0609020204030204" pitchFamily="49" charset="0"/>
              </a:rPr>
              <a:t> around the bundle by:</a:t>
            </a: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having bundles explicitly export packages</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Classes that could usually lead to dissolving boundaries are loaded within the class loading context of a bundle, and are not visible outside the bundle (assuming they </a:t>
            </a:r>
            <a:r>
              <a:rPr lang="en-US" b="0" dirty="0" err="1">
                <a:solidFill>
                  <a:srgbClr val="F8F8F2"/>
                </a:solidFill>
                <a:effectLst/>
                <a:latin typeface="Consolas" panose="020B0609020204030204" pitchFamily="49" charset="0"/>
              </a:rPr>
              <a:t>arent</a:t>
            </a:r>
            <a:r>
              <a:rPr lang="en-US" b="0" dirty="0">
                <a:solidFill>
                  <a:srgbClr val="F8F8F2"/>
                </a:solidFill>
                <a:effectLst/>
                <a:latin typeface="Consolas" panose="020B0609020204030204" pitchFamily="49" charset="0"/>
              </a:rPr>
              <a:t> exported).</a:t>
            </a: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As a result, our boundary is consistent irrespective of CLASSPATH definitions in the environment.</a:t>
            </a:r>
          </a:p>
          <a:p>
            <a:br>
              <a:rPr lang="en-US" b="0" dirty="0">
                <a:solidFill>
                  <a:srgbClr val="F8F8F2"/>
                </a:solidFill>
                <a:effectLst/>
                <a:latin typeface="Consolas" panose="020B0609020204030204" pitchFamily="49" charset="0"/>
              </a:rPr>
            </a:br>
            <a:r>
              <a:rPr lang="en-US" b="0" i="1" dirty="0">
                <a:solidFill>
                  <a:srgbClr val="75715E"/>
                </a:solidFill>
                <a:effectLst/>
                <a:latin typeface="Consolas" panose="020B0609020204030204" pitchFamily="49" charset="0"/>
              </a:rPr>
              <a:t>&gt; Finer control around physical and logical boundaries of a component using OSGi bundles,</a:t>
            </a:r>
            <a:endParaRPr lang="en-US" b="0" dirty="0">
              <a:solidFill>
                <a:srgbClr val="F8F8F2"/>
              </a:solidFill>
              <a:effectLst/>
              <a:latin typeface="Consolas" panose="020B0609020204030204" pitchFamily="49" charset="0"/>
            </a:endParaRPr>
          </a:p>
          <a:p>
            <a:r>
              <a:rPr lang="en-US" b="0" i="1" dirty="0">
                <a:solidFill>
                  <a:srgbClr val="75715E"/>
                </a:solidFill>
                <a:effectLst/>
                <a:latin typeface="Consolas" panose="020B0609020204030204" pitchFamily="49" charset="0"/>
              </a:rPr>
              <a:t>&gt; because a bundle needs to explicitly define what portion of its internal code is externally visible</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A bundle must also explicitly declare any external dependencies that is has with the code exposed by other bundles.</a:t>
            </a:r>
          </a:p>
          <a:p>
            <a:r>
              <a:rPr lang="en-US" b="0" dirty="0">
                <a:solidFill>
                  <a:srgbClr val="F8F8F2"/>
                </a:solidFill>
                <a:effectLst/>
                <a:latin typeface="Consolas" panose="020B0609020204030204" pitchFamily="49" charset="0"/>
              </a:rPr>
              <a:t>The OSGi framework matches the exports and imports of deployed bundles to dynamically wire (compose) the entire application. This is called bundle resolution and ensures consistency among the different bundles in terms of versions and other constraints.</a:t>
            </a:r>
          </a:p>
          <a:p>
            <a:endParaRPr lang="da-DK" dirty="0"/>
          </a:p>
          <a:p>
            <a:r>
              <a:rPr lang="da-DK" b="1" dirty="0">
                <a:solidFill>
                  <a:srgbClr val="A6E22E"/>
                </a:solidFill>
                <a:effectLst/>
                <a:latin typeface="Consolas" panose="020B0609020204030204" pitchFamily="49" charset="0"/>
              </a:rPr>
              <a:t>## 5. How is the </a:t>
            </a:r>
            <a:r>
              <a:rPr lang="da-DK" b="1" dirty="0" err="1">
                <a:solidFill>
                  <a:srgbClr val="A6E22E"/>
                </a:solidFill>
                <a:effectLst/>
                <a:latin typeface="Consolas" panose="020B0609020204030204" pitchFamily="49" charset="0"/>
              </a:rPr>
              <a:t>unique</a:t>
            </a:r>
            <a:r>
              <a:rPr lang="da-DK" b="1" dirty="0">
                <a:solidFill>
                  <a:srgbClr val="A6E22E"/>
                </a:solidFill>
                <a:effectLst/>
                <a:latin typeface="Consolas" panose="020B0609020204030204" pitchFamily="49" charset="0"/>
              </a:rPr>
              <a:t> </a:t>
            </a:r>
            <a:r>
              <a:rPr lang="da-DK" b="1" dirty="0" err="1">
                <a:solidFill>
                  <a:srgbClr val="A6E22E"/>
                </a:solidFill>
                <a:effectLst/>
                <a:latin typeface="Consolas" panose="020B0609020204030204" pitchFamily="49" charset="0"/>
              </a:rPr>
              <a:t>identity</a:t>
            </a:r>
            <a:r>
              <a:rPr lang="da-DK" b="1" dirty="0">
                <a:solidFill>
                  <a:srgbClr val="A6E22E"/>
                </a:solidFill>
                <a:effectLst/>
                <a:latin typeface="Consolas" panose="020B0609020204030204" pitchFamily="49" charset="0"/>
              </a:rPr>
              <a:t> of an </a:t>
            </a:r>
            <a:r>
              <a:rPr lang="da-DK" b="1" dirty="0" err="1">
                <a:solidFill>
                  <a:srgbClr val="A6E22E"/>
                </a:solidFill>
                <a:effectLst/>
                <a:latin typeface="Consolas" panose="020B0609020204030204" pitchFamily="49" charset="0"/>
              </a:rPr>
              <a:t>OSGi</a:t>
            </a:r>
            <a:r>
              <a:rPr lang="da-DK" b="1" dirty="0">
                <a:solidFill>
                  <a:srgbClr val="A6E22E"/>
                </a:solidFill>
                <a:effectLst/>
                <a:latin typeface="Consolas" panose="020B0609020204030204" pitchFamily="49" charset="0"/>
              </a:rPr>
              <a:t> </a:t>
            </a:r>
            <a:r>
              <a:rPr lang="da-DK" b="1" dirty="0" err="1">
                <a:solidFill>
                  <a:srgbClr val="A6E22E"/>
                </a:solidFill>
                <a:effectLst/>
                <a:latin typeface="Consolas" panose="020B0609020204030204" pitchFamily="49" charset="0"/>
              </a:rPr>
              <a:t>bundle</a:t>
            </a:r>
            <a:r>
              <a:rPr lang="da-DK" b="1" dirty="0">
                <a:solidFill>
                  <a:srgbClr val="A6E22E"/>
                </a:solidFill>
                <a:effectLst/>
                <a:latin typeface="Consolas" panose="020B0609020204030204" pitchFamily="49" charset="0"/>
              </a:rPr>
              <a:t> </a:t>
            </a:r>
            <a:r>
              <a:rPr lang="da-DK" b="1" dirty="0" err="1">
                <a:solidFill>
                  <a:srgbClr val="A6E22E"/>
                </a:solidFill>
                <a:effectLst/>
                <a:latin typeface="Consolas" panose="020B0609020204030204" pitchFamily="49" charset="0"/>
              </a:rPr>
              <a:t>defined</a:t>
            </a:r>
            <a:r>
              <a:rPr lang="da-DK" b="1" dirty="0">
                <a:solidFill>
                  <a:srgbClr val="A6E22E"/>
                </a:solidFill>
                <a:effectLst/>
                <a:latin typeface="Consolas" panose="020B0609020204030204" pitchFamily="49" charset="0"/>
              </a:rPr>
              <a:t>?</a:t>
            </a:r>
            <a:endParaRPr lang="da-DK" b="0" dirty="0">
              <a:solidFill>
                <a:srgbClr val="F8F8F2"/>
              </a:solidFill>
              <a:effectLst/>
              <a:latin typeface="Consolas" panose="020B0609020204030204" pitchFamily="49" charset="0"/>
            </a:endParaRPr>
          </a:p>
          <a:p>
            <a:br>
              <a:rPr lang="da-DK" b="0" dirty="0">
                <a:solidFill>
                  <a:srgbClr val="F8F8F2"/>
                </a:solidFill>
                <a:effectLst/>
                <a:latin typeface="Consolas" panose="020B0609020204030204" pitchFamily="49" charset="0"/>
              </a:rPr>
            </a:br>
            <a:r>
              <a:rPr lang="da-DK" b="0" dirty="0">
                <a:solidFill>
                  <a:srgbClr val="F8F8F2"/>
                </a:solidFill>
                <a:effectLst/>
                <a:latin typeface="Consolas" panose="020B0609020204030204" pitchFamily="49" charset="0"/>
              </a:rPr>
              <a:t>The </a:t>
            </a:r>
            <a:r>
              <a:rPr lang="da-DK" b="0" dirty="0" err="1">
                <a:solidFill>
                  <a:srgbClr val="F8F8F2"/>
                </a:solidFill>
                <a:effectLst/>
                <a:latin typeface="Consolas" panose="020B0609020204030204" pitchFamily="49" charset="0"/>
              </a:rPr>
              <a:t>symbolic</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name</a:t>
            </a:r>
            <a:r>
              <a:rPr lang="da-DK" b="0" dirty="0">
                <a:solidFill>
                  <a:srgbClr val="F8F8F2"/>
                </a:solidFill>
                <a:effectLst/>
                <a:latin typeface="Consolas" panose="020B0609020204030204" pitchFamily="49" charset="0"/>
              </a:rPr>
              <a:t> and version </a:t>
            </a:r>
            <a:r>
              <a:rPr lang="da-DK" b="0" dirty="0" err="1">
                <a:solidFill>
                  <a:srgbClr val="F8F8F2"/>
                </a:solidFill>
                <a:effectLst/>
                <a:latin typeface="Consolas" panose="020B0609020204030204" pitchFamily="49" charset="0"/>
              </a:rPr>
              <a:t>together</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uniquely</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identify</a:t>
            </a:r>
            <a:r>
              <a:rPr lang="da-DK" b="0" dirty="0">
                <a:solidFill>
                  <a:srgbClr val="F8F8F2"/>
                </a:solidFill>
                <a:effectLst/>
                <a:latin typeface="Consolas" panose="020B0609020204030204" pitchFamily="49" charset="0"/>
              </a:rPr>
              <a:t> a </a:t>
            </a:r>
            <a:r>
              <a:rPr lang="da-DK" b="0" dirty="0" err="1">
                <a:solidFill>
                  <a:srgbClr val="F8F8F2"/>
                </a:solidFill>
                <a:effectLst/>
                <a:latin typeface="Consolas" panose="020B0609020204030204" pitchFamily="49" charset="0"/>
              </a:rPr>
              <a:t>bundle</a:t>
            </a:r>
            <a:endParaRPr lang="da-DK" b="0" dirty="0">
              <a:solidFill>
                <a:srgbClr val="F8F8F2"/>
              </a:solidFill>
              <a:effectLst/>
              <a:latin typeface="Consolas" panose="020B0609020204030204" pitchFamily="49" charset="0"/>
            </a:endParaRPr>
          </a:p>
          <a:p>
            <a:br>
              <a:rPr lang="da-DK" b="0" dirty="0">
                <a:solidFill>
                  <a:srgbClr val="F8F8F2"/>
                </a:solidFill>
                <a:effectLst/>
                <a:latin typeface="Consolas" panose="020B0609020204030204" pitchFamily="49" charset="0"/>
              </a:rPr>
            </a:br>
            <a:r>
              <a:rPr lang="da-DK" b="0" dirty="0">
                <a:solidFill>
                  <a:srgbClr val="F8F8F2"/>
                </a:solidFill>
                <a:effectLst/>
                <a:latin typeface="Consolas" panose="020B0609020204030204" pitchFamily="49" charset="0"/>
              </a:rPr>
              <a:t>```</a:t>
            </a:r>
          </a:p>
          <a:p>
            <a:r>
              <a:rPr lang="da-DK" b="0" dirty="0">
                <a:solidFill>
                  <a:srgbClr val="F8F8F2"/>
                </a:solidFill>
                <a:effectLst/>
                <a:latin typeface="Consolas" panose="020B0609020204030204" pitchFamily="49" charset="0"/>
              </a:rPr>
              <a:t>Bundle-</a:t>
            </a:r>
            <a:r>
              <a:rPr lang="da-DK" b="0" dirty="0" err="1">
                <a:solidFill>
                  <a:srgbClr val="F8F8F2"/>
                </a:solidFill>
                <a:effectLst/>
                <a:latin typeface="Consolas" panose="020B0609020204030204" pitchFamily="49" charset="0"/>
              </a:rPr>
              <a:t>SymbolicName</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org.package.uniqueName</a:t>
            </a:r>
            <a:endParaRPr lang="da-DK" b="0" dirty="0">
              <a:solidFill>
                <a:srgbClr val="F8F8F2"/>
              </a:solidFill>
              <a:effectLst/>
              <a:latin typeface="Consolas" panose="020B0609020204030204" pitchFamily="49" charset="0"/>
            </a:endParaRPr>
          </a:p>
          <a:p>
            <a:r>
              <a:rPr lang="da-DK" b="0" dirty="0">
                <a:solidFill>
                  <a:srgbClr val="F8F8F2"/>
                </a:solidFill>
                <a:effectLst/>
                <a:latin typeface="Consolas" panose="020B0609020204030204" pitchFamily="49" charset="0"/>
              </a:rPr>
              <a:t>Bundle-Version: </a:t>
            </a:r>
            <a:r>
              <a:rPr lang="da-DK" b="0" dirty="0" err="1">
                <a:solidFill>
                  <a:srgbClr val="F8F8F2"/>
                </a:solidFill>
                <a:effectLst/>
                <a:latin typeface="Consolas" panose="020B0609020204030204" pitchFamily="49" charset="0"/>
              </a:rPr>
              <a:t>x.y.z.qualifier</a:t>
            </a:r>
            <a:endParaRPr lang="da-DK" b="0" dirty="0">
              <a:solidFill>
                <a:srgbClr val="F8F8F2"/>
              </a:solidFill>
              <a:effectLst/>
              <a:latin typeface="Consolas" panose="020B0609020204030204" pitchFamily="49" charset="0"/>
            </a:endParaRPr>
          </a:p>
          <a:p>
            <a:r>
              <a:rPr lang="da-DK" b="0" dirty="0">
                <a:solidFill>
                  <a:srgbClr val="F8F8F2"/>
                </a:solidFill>
                <a:effectLst/>
                <a:latin typeface="Consolas" panose="020B0609020204030204" pitchFamily="49" charset="0"/>
              </a:rPr>
              <a:t>```</a:t>
            </a:r>
          </a:p>
          <a:p>
            <a:endParaRPr lang="da-DK" dirty="0"/>
          </a:p>
        </p:txBody>
      </p:sp>
      <p:sp>
        <p:nvSpPr>
          <p:cNvPr id="4" name="Pladsholder til slidenummer 3"/>
          <p:cNvSpPr>
            <a:spLocks noGrp="1"/>
          </p:cNvSpPr>
          <p:nvPr>
            <p:ph type="sldNum" sz="quarter" idx="5"/>
          </p:nvPr>
        </p:nvSpPr>
        <p:spPr/>
        <p:txBody>
          <a:bodyPr/>
          <a:lstStyle/>
          <a:p>
            <a:fld id="{B84DFB5C-A073-4ABD-99A7-A880CD5F40A5}" type="slidenum">
              <a:rPr lang="da-DK" smtClean="0"/>
              <a:t>7</a:t>
            </a:fld>
            <a:endParaRPr lang="da-DK"/>
          </a:p>
        </p:txBody>
      </p:sp>
    </p:spTree>
    <p:extLst>
      <p:ext uri="{BB962C8B-B14F-4D97-AF65-F5344CB8AC3E}">
        <p14:creationId xmlns:p14="http://schemas.microsoft.com/office/powerpoint/2010/main" val="418009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June 7,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‹nr.›</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0391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June 7,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89371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June 7,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374220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June 7,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320913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June 7,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‹nr.›</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9806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June 7,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45649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June 7,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1311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June 7,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‹nr.›</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8750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June 7,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64794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June 7,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173002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June 7,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51099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June 7,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‹nr.›</a:t>
            </a:fld>
            <a:endParaRPr lang="en-US"/>
          </a:p>
        </p:txBody>
      </p:sp>
    </p:spTree>
    <p:extLst>
      <p:ext uri="{BB962C8B-B14F-4D97-AF65-F5344CB8AC3E}">
        <p14:creationId xmlns:p14="http://schemas.microsoft.com/office/powerpoint/2010/main" val="3514980110"/>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pahan19@student.sd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B76379B-3A31-4B30-8F6D-B426FC7788AB}"/>
              </a:ext>
            </a:extLst>
          </p:cNvPr>
          <p:cNvSpPr>
            <a:spLocks noGrp="1"/>
          </p:cNvSpPr>
          <p:nvPr>
            <p:ph type="ctrTitle"/>
          </p:nvPr>
        </p:nvSpPr>
        <p:spPr>
          <a:xfrm>
            <a:off x="550864" y="1051551"/>
            <a:ext cx="3565524" cy="2384898"/>
          </a:xfrm>
        </p:spPr>
        <p:txBody>
          <a:bodyPr anchor="b">
            <a:normAutofit/>
          </a:bodyPr>
          <a:lstStyle/>
          <a:p>
            <a:r>
              <a:rPr lang="da-DK" sz="4800"/>
              <a:t>3. JDK Service Loader</a:t>
            </a:r>
          </a:p>
        </p:txBody>
      </p:sp>
      <p:sp>
        <p:nvSpPr>
          <p:cNvPr id="3" name="Undertitel 2">
            <a:extLst>
              <a:ext uri="{FF2B5EF4-FFF2-40B4-BE49-F238E27FC236}">
                <a16:creationId xmlns:a16="http://schemas.microsoft.com/office/drawing/2014/main" id="{CE460559-940A-4387-A5D9-CCAD7B6EB29F}"/>
              </a:ext>
            </a:extLst>
          </p:cNvPr>
          <p:cNvSpPr>
            <a:spLocks noGrp="1"/>
          </p:cNvSpPr>
          <p:nvPr>
            <p:ph type="subTitle" idx="1"/>
          </p:nvPr>
        </p:nvSpPr>
        <p:spPr>
          <a:xfrm>
            <a:off x="550863" y="3569008"/>
            <a:ext cx="3565525" cy="1731656"/>
          </a:xfrm>
        </p:spPr>
        <p:txBody>
          <a:bodyPr>
            <a:normAutofit/>
          </a:bodyPr>
          <a:lstStyle/>
          <a:p>
            <a:r>
              <a:rPr lang="da-DK" sz="2000">
                <a:solidFill>
                  <a:schemeClr val="tx1">
                    <a:alpha val="60000"/>
                  </a:schemeClr>
                </a:solidFill>
              </a:rPr>
              <a:t>CBSE – Mundtlig Eksamen</a:t>
            </a:r>
          </a:p>
          <a:p>
            <a:r>
              <a:rPr lang="da-DK" sz="2000">
                <a:solidFill>
                  <a:schemeClr val="tx1">
                    <a:alpha val="60000"/>
                  </a:schemeClr>
                </a:solidFill>
                <a:hlinkClick r:id="rId2"/>
              </a:rPr>
              <a:t>pahan19@student.sdu.dk</a:t>
            </a:r>
            <a:endParaRPr lang="da-DK" sz="2000">
              <a:solidFill>
                <a:schemeClr val="tx1">
                  <a:alpha val="60000"/>
                </a:schemeClr>
              </a:solidFill>
            </a:endParaRPr>
          </a:p>
          <a:p>
            <a:r>
              <a:rPr lang="da-DK" sz="2000">
                <a:solidFill>
                  <a:schemeClr val="tx1">
                    <a:alpha val="60000"/>
                  </a:schemeClr>
                </a:solidFill>
              </a:rPr>
              <a:t>Patrick Hansen</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Et billede, der indeholder scene, fase&#10;&#10;Automatisk genereret beskrivelse">
            <a:extLst>
              <a:ext uri="{FF2B5EF4-FFF2-40B4-BE49-F238E27FC236}">
                <a16:creationId xmlns:a16="http://schemas.microsoft.com/office/drawing/2014/main" id="{9118EDC2-A1F0-4F01-8A62-85E1A8E5E6FB}"/>
              </a:ext>
            </a:extLst>
          </p:cNvPr>
          <p:cNvPicPr>
            <a:picLocks noChangeAspect="1"/>
          </p:cNvPicPr>
          <p:nvPr/>
        </p:nvPicPr>
        <p:blipFill rotWithShape="1">
          <a:blip r:embed="rId3"/>
          <a:srcRect l="27773"/>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3654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99E4FF-BEE4-4EFB-B49F-95955377072C}"/>
              </a:ext>
            </a:extLst>
          </p:cNvPr>
          <p:cNvSpPr>
            <a:spLocks noGrp="1"/>
          </p:cNvSpPr>
          <p:nvPr>
            <p:ph type="title"/>
          </p:nvPr>
        </p:nvSpPr>
        <p:spPr/>
        <p:txBody>
          <a:bodyPr>
            <a:normAutofit/>
          </a:bodyPr>
          <a:lstStyle/>
          <a:p>
            <a:r>
              <a:rPr lang="da-DK" dirty="0"/>
              <a:t>Hvad er et komponent? </a:t>
            </a:r>
          </a:p>
        </p:txBody>
      </p:sp>
      <p:sp>
        <p:nvSpPr>
          <p:cNvPr id="3" name="Pladsholder til indhold 2">
            <a:extLst>
              <a:ext uri="{FF2B5EF4-FFF2-40B4-BE49-F238E27FC236}">
                <a16:creationId xmlns:a16="http://schemas.microsoft.com/office/drawing/2014/main" id="{C8DBB306-7204-4892-9136-C135918B5611}"/>
              </a:ext>
            </a:extLst>
          </p:cNvPr>
          <p:cNvSpPr>
            <a:spLocks noGrp="1"/>
          </p:cNvSpPr>
          <p:nvPr>
            <p:ph idx="1"/>
          </p:nvPr>
        </p:nvSpPr>
        <p:spPr>
          <a:xfrm>
            <a:off x="1115568" y="2478024"/>
            <a:ext cx="2912146" cy="3694176"/>
          </a:xfrm>
        </p:spPr>
        <p:txBody>
          <a:bodyPr>
            <a:normAutofit/>
          </a:bodyPr>
          <a:lstStyle/>
          <a:p>
            <a:pPr marL="0" indent="0">
              <a:buNone/>
            </a:pPr>
            <a:r>
              <a:rPr lang="da-DK" dirty="0"/>
              <a:t>Komponent</a:t>
            </a:r>
          </a:p>
          <a:p>
            <a:r>
              <a:rPr lang="da-DK" dirty="0"/>
              <a:t>Karakteristika</a:t>
            </a:r>
          </a:p>
          <a:p>
            <a:r>
              <a:rPr lang="da-DK" dirty="0"/>
              <a:t>Fordele </a:t>
            </a:r>
          </a:p>
          <a:p>
            <a:pPr marL="0" indent="0">
              <a:buNone/>
            </a:pPr>
            <a:r>
              <a:rPr lang="da-DK" dirty="0"/>
              <a:t>Brug</a:t>
            </a:r>
          </a:p>
          <a:p>
            <a:r>
              <a:rPr lang="da-DK" dirty="0"/>
              <a:t>Interfaces</a:t>
            </a:r>
          </a:p>
          <a:p>
            <a:r>
              <a:rPr lang="da-DK" dirty="0"/>
              <a:t>Glue kode</a:t>
            </a:r>
          </a:p>
        </p:txBody>
      </p:sp>
    </p:spTree>
    <p:extLst>
      <p:ext uri="{BB962C8B-B14F-4D97-AF65-F5344CB8AC3E}">
        <p14:creationId xmlns:p14="http://schemas.microsoft.com/office/powerpoint/2010/main" val="104009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4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F6F0BC1-B9F7-4368-9F1B-A9F1150605EA}"/>
              </a:ext>
            </a:extLst>
          </p:cNvPr>
          <p:cNvSpPr>
            <a:spLocks noGrp="1"/>
          </p:cNvSpPr>
          <p:nvPr>
            <p:ph type="title"/>
          </p:nvPr>
        </p:nvSpPr>
        <p:spPr>
          <a:xfrm>
            <a:off x="550864" y="549275"/>
            <a:ext cx="3565524" cy="1997855"/>
          </a:xfrm>
        </p:spPr>
        <p:txBody>
          <a:bodyPr wrap="square" anchor="b">
            <a:normAutofit/>
          </a:bodyPr>
          <a:lstStyle/>
          <a:p>
            <a:pPr>
              <a:lnSpc>
                <a:spcPct val="90000"/>
              </a:lnSpc>
            </a:pPr>
            <a:r>
              <a:rPr lang="da-DK" sz="4400"/>
              <a:t>Java Komponenter</a:t>
            </a:r>
          </a:p>
        </p:txBody>
      </p:sp>
      <p:grpSp>
        <p:nvGrpSpPr>
          <p:cNvPr id="56" name="Group 48">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57"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4" name="Oval 53">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Pladsholder til indhold 2">
            <a:extLst>
              <a:ext uri="{FF2B5EF4-FFF2-40B4-BE49-F238E27FC236}">
                <a16:creationId xmlns:a16="http://schemas.microsoft.com/office/drawing/2014/main" id="{7FC578AC-812D-4943-9B01-9EB9CCE3C33C}"/>
              </a:ext>
            </a:extLst>
          </p:cNvPr>
          <p:cNvSpPr>
            <a:spLocks noGrp="1"/>
          </p:cNvSpPr>
          <p:nvPr>
            <p:ph idx="1"/>
          </p:nvPr>
        </p:nvSpPr>
        <p:spPr>
          <a:xfrm>
            <a:off x="550863" y="2677306"/>
            <a:ext cx="3565525" cy="3415519"/>
          </a:xfrm>
        </p:spPr>
        <p:txBody>
          <a:bodyPr anchor="t">
            <a:normAutofit/>
          </a:bodyPr>
          <a:lstStyle/>
          <a:p>
            <a:r>
              <a:rPr lang="da-DK" sz="1600" dirty="0"/>
              <a:t>Logiske og fysiske grænser</a:t>
            </a:r>
          </a:p>
          <a:p>
            <a:r>
              <a:rPr lang="da-DK" sz="1600" dirty="0"/>
              <a:t>Kan uafhængig komponent udvikling lade sig gøre?</a:t>
            </a:r>
          </a:p>
          <a:p>
            <a:r>
              <a:rPr lang="da-DK" sz="1600" dirty="0"/>
              <a:t>Løsningen er Java interfaces (og pakkes i en selvstændig .</a:t>
            </a:r>
            <a:r>
              <a:rPr lang="da-DK" sz="1600" dirty="0" err="1"/>
              <a:t>jar</a:t>
            </a:r>
            <a:r>
              <a:rPr lang="da-DK" sz="1600" dirty="0"/>
              <a:t>)</a:t>
            </a:r>
          </a:p>
          <a:p>
            <a:pPr lvl="1"/>
            <a:r>
              <a:rPr lang="da-DK" dirty="0"/>
              <a:t>Dermed har vi løst </a:t>
            </a:r>
            <a:r>
              <a:rPr lang="da-DK" dirty="0" err="1"/>
              <a:t>build</a:t>
            </a:r>
            <a:r>
              <a:rPr lang="da-DK" dirty="0"/>
              <a:t> time </a:t>
            </a:r>
            <a:r>
              <a:rPr lang="da-DK" dirty="0" err="1"/>
              <a:t>dependencies</a:t>
            </a:r>
            <a:r>
              <a:rPr lang="da-DK" dirty="0"/>
              <a:t> til </a:t>
            </a:r>
            <a:r>
              <a:rPr lang="da-DK" dirty="0" err="1"/>
              <a:t>implementationer</a:t>
            </a:r>
            <a:r>
              <a:rPr lang="da-DK" dirty="0"/>
              <a:t>…</a:t>
            </a:r>
          </a:p>
          <a:p>
            <a:pPr marL="457200" lvl="1" indent="0">
              <a:buNone/>
            </a:pPr>
            <a:endParaRPr lang="da-DK" dirty="0"/>
          </a:p>
        </p:txBody>
      </p:sp>
      <p:pic>
        <p:nvPicPr>
          <p:cNvPr id="5" name="Billede 4">
            <a:extLst>
              <a:ext uri="{FF2B5EF4-FFF2-40B4-BE49-F238E27FC236}">
                <a16:creationId xmlns:a16="http://schemas.microsoft.com/office/drawing/2014/main" id="{F7A45D5F-1846-494F-B1C9-2C241A4B282F}"/>
              </a:ext>
            </a:extLst>
          </p:cNvPr>
          <p:cNvPicPr>
            <a:picLocks noChangeAspect="1"/>
          </p:cNvPicPr>
          <p:nvPr/>
        </p:nvPicPr>
        <p:blipFill rotWithShape="1">
          <a:blip r:embed="rId3"/>
          <a:srcRect t="3932" r="-2" b="4505"/>
          <a:stretch/>
        </p:blipFill>
        <p:spPr>
          <a:xfrm>
            <a:off x="4550900" y="1108145"/>
            <a:ext cx="7090237" cy="4641710"/>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168470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6" name="Freeform: Shape 2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el 1">
            <a:extLst>
              <a:ext uri="{FF2B5EF4-FFF2-40B4-BE49-F238E27FC236}">
                <a16:creationId xmlns:a16="http://schemas.microsoft.com/office/drawing/2014/main" id="{130A733E-3C09-40E7-B9D2-9DFDE2126A52}"/>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a:t>Glue code</a:t>
            </a:r>
          </a:p>
        </p:txBody>
      </p:sp>
      <p:grpSp>
        <p:nvGrpSpPr>
          <p:cNvPr id="29" name="Group 2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ladsholder til indhold 3">
            <a:extLst>
              <a:ext uri="{FF2B5EF4-FFF2-40B4-BE49-F238E27FC236}">
                <a16:creationId xmlns:a16="http://schemas.microsoft.com/office/drawing/2014/main" id="{91B5CEC9-A973-4045-826A-8A6962BFED2D}"/>
              </a:ext>
            </a:extLst>
          </p:cNvPr>
          <p:cNvPicPr>
            <a:picLocks noGrp="1" noChangeAspect="1"/>
          </p:cNvPicPr>
          <p:nvPr>
            <p:ph idx="1"/>
          </p:nvPr>
        </p:nvPicPr>
        <p:blipFill>
          <a:blip r:embed="rId3"/>
          <a:stretch>
            <a:fillRect/>
          </a:stretch>
        </p:blipFill>
        <p:spPr>
          <a:xfrm>
            <a:off x="4295776" y="1519999"/>
            <a:ext cx="7345363" cy="3819589"/>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88068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882D31-7993-4703-BB6B-31BCC0C4948D}"/>
              </a:ext>
            </a:extLst>
          </p:cNvPr>
          <p:cNvSpPr>
            <a:spLocks noGrp="1"/>
          </p:cNvSpPr>
          <p:nvPr>
            <p:ph type="title"/>
          </p:nvPr>
        </p:nvSpPr>
        <p:spPr>
          <a:xfrm>
            <a:off x="438913" y="859536"/>
            <a:ext cx="4832802" cy="1243584"/>
          </a:xfrm>
        </p:spPr>
        <p:txBody>
          <a:bodyPr>
            <a:normAutofit/>
          </a:bodyPr>
          <a:lstStyle/>
          <a:p>
            <a:r>
              <a:rPr lang="da-DK" sz="3400"/>
              <a:t>Komponent modeller</a:t>
            </a:r>
          </a:p>
        </p:txBody>
      </p:sp>
      <p:pic>
        <p:nvPicPr>
          <p:cNvPr id="6" name="Billede 5">
            <a:extLst>
              <a:ext uri="{FF2B5EF4-FFF2-40B4-BE49-F238E27FC236}">
                <a16:creationId xmlns:a16="http://schemas.microsoft.com/office/drawing/2014/main" id="{D64350AC-7BD1-4898-B7F4-21AA39A937E8}"/>
              </a:ext>
            </a:extLst>
          </p:cNvPr>
          <p:cNvPicPr>
            <a:picLocks noChangeAspect="1"/>
          </p:cNvPicPr>
          <p:nvPr/>
        </p:nvPicPr>
        <p:blipFill>
          <a:blip r:embed="rId3"/>
          <a:stretch>
            <a:fillRect/>
          </a:stretch>
        </p:blipFill>
        <p:spPr>
          <a:xfrm>
            <a:off x="6617368" y="707984"/>
            <a:ext cx="5135719" cy="2362431"/>
          </a:xfrm>
          <a:prstGeom prst="rect">
            <a:avLst/>
          </a:prstGeom>
        </p:spPr>
      </p:pic>
      <p:pic>
        <p:nvPicPr>
          <p:cNvPr id="5" name="Billede 4">
            <a:extLst>
              <a:ext uri="{FF2B5EF4-FFF2-40B4-BE49-F238E27FC236}">
                <a16:creationId xmlns:a16="http://schemas.microsoft.com/office/drawing/2014/main" id="{D71CFE9F-B768-4CAA-BF7E-4307B2E1F670}"/>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6617368" y="3760617"/>
            <a:ext cx="5135719" cy="2079965"/>
          </a:xfrm>
          <a:prstGeom prst="rect">
            <a:avLst/>
          </a:prstGeom>
        </p:spPr>
      </p:pic>
      <p:graphicFrame>
        <p:nvGraphicFramePr>
          <p:cNvPr id="8" name="Diagram 7">
            <a:extLst>
              <a:ext uri="{FF2B5EF4-FFF2-40B4-BE49-F238E27FC236}">
                <a16:creationId xmlns:a16="http://schemas.microsoft.com/office/drawing/2014/main" id="{C7AC9423-BE71-427D-925A-1FF7AB3DDA92}"/>
              </a:ext>
            </a:extLst>
          </p:cNvPr>
          <p:cNvGraphicFramePr/>
          <p:nvPr/>
        </p:nvGraphicFramePr>
        <p:xfrm>
          <a:off x="438912" y="2512611"/>
          <a:ext cx="4832803" cy="36643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5777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8" name="Freeform: Shape 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Oval 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3" name="Rectangle 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69EC2F64-8F06-4CEE-9EA2-76D0D21247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232" y="437141"/>
            <a:ext cx="631474" cy="634502"/>
            <a:chOff x="-61232" y="437141"/>
            <a:chExt cx="631474" cy="634502"/>
          </a:xfrm>
        </p:grpSpPr>
        <p:sp>
          <p:nvSpPr>
            <p:cNvPr id="46" name="Freeform: Shape 45">
              <a:extLst>
                <a:ext uri="{FF2B5EF4-FFF2-40B4-BE49-F238E27FC236}">
                  <a16:creationId xmlns:a16="http://schemas.microsoft.com/office/drawing/2014/main" id="{C090B7B3-EF52-4999-A926-D35E4F0C3E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705" y="375204"/>
              <a:ext cx="507599" cy="631474"/>
            </a:xfrm>
            <a:custGeom>
              <a:avLst/>
              <a:gdLst>
                <a:gd name="connsiteX0" fmla="*/ 237599 w 507599"/>
                <a:gd name="connsiteY0" fmla="*/ 0 h 631474"/>
                <a:gd name="connsiteX1" fmla="*/ 499786 w 507599"/>
                <a:gd name="connsiteY1" fmla="*/ 465517 h 631474"/>
                <a:gd name="connsiteX2" fmla="*/ 502114 w 507599"/>
                <a:gd name="connsiteY2" fmla="*/ 469267 h 631474"/>
                <a:gd name="connsiteX3" fmla="*/ 507599 w 507599"/>
                <a:gd name="connsiteY3" fmla="*/ 496474 h 631474"/>
                <a:gd name="connsiteX4" fmla="*/ 237599 w 507599"/>
                <a:gd name="connsiteY4" fmla="*/ 631474 h 631474"/>
                <a:gd name="connsiteX5" fmla="*/ 206472 w 507599"/>
                <a:gd name="connsiteY5" fmla="*/ 628332 h 631474"/>
                <a:gd name="connsiteX6" fmla="*/ 0 w 507599"/>
                <a:gd name="connsiteY6" fmla="*/ 421860 h 6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599" h="631474">
                  <a:moveTo>
                    <a:pt x="237599" y="0"/>
                  </a:moveTo>
                  <a:lnTo>
                    <a:pt x="499786" y="465517"/>
                  </a:lnTo>
                  <a:lnTo>
                    <a:pt x="502114" y="469267"/>
                  </a:lnTo>
                  <a:cubicBezTo>
                    <a:pt x="505711" y="478055"/>
                    <a:pt x="507599" y="487154"/>
                    <a:pt x="507599" y="496474"/>
                  </a:cubicBezTo>
                  <a:cubicBezTo>
                    <a:pt x="507599" y="571032"/>
                    <a:pt x="386716" y="631474"/>
                    <a:pt x="237599" y="631474"/>
                  </a:cubicBezTo>
                  <a:lnTo>
                    <a:pt x="206472" y="628332"/>
                  </a:lnTo>
                  <a:lnTo>
                    <a:pt x="0" y="42186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Shape 46">
              <a:extLst>
                <a:ext uri="{FF2B5EF4-FFF2-40B4-BE49-F238E27FC236}">
                  <a16:creationId xmlns:a16="http://schemas.microsoft.com/office/drawing/2014/main" id="{B6552C80-AED0-4927-9F36-CD15EC9C4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6132" y="570168"/>
              <a:ext cx="270000" cy="501475"/>
            </a:xfrm>
            <a:custGeom>
              <a:avLst/>
              <a:gdLst>
                <a:gd name="connsiteX0" fmla="*/ 66509 w 270000"/>
                <a:gd name="connsiteY0" fmla="*/ 501475 h 501475"/>
                <a:gd name="connsiteX1" fmla="*/ 59520 w 270000"/>
                <a:gd name="connsiteY1" fmla="*/ 493888 h 501475"/>
                <a:gd name="connsiteX2" fmla="*/ 0 w 270000"/>
                <a:gd name="connsiteY2" fmla="*/ 270000 h 501475"/>
                <a:gd name="connsiteX3" fmla="*/ 135000 w 270000"/>
                <a:gd name="connsiteY3" fmla="*/ 0 h 501475"/>
                <a:gd name="connsiteX4" fmla="*/ 270000 w 270000"/>
                <a:gd name="connsiteY4" fmla="*/ 270000 h 501475"/>
                <a:gd name="connsiteX5" fmla="*/ 266858 w 270000"/>
                <a:gd name="connsiteY5" fmla="*/ 301126 h 501475"/>
                <a:gd name="connsiteX6" fmla="*/ 144422 w 270000"/>
                <a:gd name="connsiteY6" fmla="*/ 423562 h 50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000" h="501475">
                  <a:moveTo>
                    <a:pt x="66509" y="501475"/>
                  </a:moveTo>
                  <a:lnTo>
                    <a:pt x="59520" y="493888"/>
                  </a:lnTo>
                  <a:cubicBezTo>
                    <a:pt x="23610" y="445367"/>
                    <a:pt x="0" y="363198"/>
                    <a:pt x="0" y="270000"/>
                  </a:cubicBezTo>
                  <a:cubicBezTo>
                    <a:pt x="0" y="120883"/>
                    <a:pt x="60442" y="0"/>
                    <a:pt x="135000" y="0"/>
                  </a:cubicBezTo>
                  <a:cubicBezTo>
                    <a:pt x="209558" y="0"/>
                    <a:pt x="270000" y="120883"/>
                    <a:pt x="270000" y="270000"/>
                  </a:cubicBezTo>
                  <a:lnTo>
                    <a:pt x="266858" y="301126"/>
                  </a:lnTo>
                  <a:lnTo>
                    <a:pt x="144422" y="423562"/>
                  </a:lnTo>
                  <a:close/>
                </a:path>
              </a:pathLst>
            </a:cu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el 1">
            <a:extLst>
              <a:ext uri="{FF2B5EF4-FFF2-40B4-BE49-F238E27FC236}">
                <a16:creationId xmlns:a16="http://schemas.microsoft.com/office/drawing/2014/main" id="{C95700C1-19DA-4D6D-B6D8-653FEDC84BC7}"/>
              </a:ext>
            </a:extLst>
          </p:cNvPr>
          <p:cNvSpPr>
            <a:spLocks noGrp="1"/>
          </p:cNvSpPr>
          <p:nvPr>
            <p:ph type="title"/>
          </p:nvPr>
        </p:nvSpPr>
        <p:spPr>
          <a:xfrm>
            <a:off x="550864" y="548147"/>
            <a:ext cx="3565524" cy="3035785"/>
          </a:xfrm>
        </p:spPr>
        <p:txBody>
          <a:bodyPr vert="horz" wrap="square" lIns="0" tIns="0" rIns="0" bIns="0" rtlCol="0" anchor="b" anchorCtr="0">
            <a:normAutofit/>
          </a:bodyPr>
          <a:lstStyle/>
          <a:p>
            <a:r>
              <a:rPr lang="en-US"/>
              <a:t>Portefølje eksempel</a:t>
            </a:r>
          </a:p>
        </p:txBody>
      </p:sp>
      <p:sp>
        <p:nvSpPr>
          <p:cNvPr id="49" name="Oval 48">
            <a:extLst>
              <a:ext uri="{FF2B5EF4-FFF2-40B4-BE49-F238E27FC236}">
                <a16:creationId xmlns:a16="http://schemas.microsoft.com/office/drawing/2014/main" id="{F77FE770-280D-4DDD-96A8-7FD8E9BC3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6566" y="91366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Billede 3">
            <a:extLst>
              <a:ext uri="{FF2B5EF4-FFF2-40B4-BE49-F238E27FC236}">
                <a16:creationId xmlns:a16="http://schemas.microsoft.com/office/drawing/2014/main" id="{09BF8814-A418-4625-9F74-64DDACDD2276}"/>
              </a:ext>
            </a:extLst>
          </p:cNvPr>
          <p:cNvPicPr>
            <a:picLocks noChangeAspect="1"/>
          </p:cNvPicPr>
          <p:nvPr/>
        </p:nvPicPr>
        <p:blipFill>
          <a:blip r:embed="rId3"/>
          <a:stretch>
            <a:fillRect/>
          </a:stretch>
        </p:blipFill>
        <p:spPr>
          <a:xfrm>
            <a:off x="4550895" y="692225"/>
            <a:ext cx="7090239" cy="2506800"/>
          </a:xfrm>
          <a:custGeom>
            <a:avLst/>
            <a:gdLst/>
            <a:ahLst/>
            <a:cxnLst/>
            <a:rect l="l" t="t" r="r" b="b"/>
            <a:pathLst>
              <a:path w="7090239" h="2734921">
                <a:moveTo>
                  <a:pt x="0" y="0"/>
                </a:moveTo>
                <a:lnTo>
                  <a:pt x="7090239" y="0"/>
                </a:lnTo>
                <a:lnTo>
                  <a:pt x="7090239" y="2734921"/>
                </a:lnTo>
                <a:lnTo>
                  <a:pt x="0" y="2734921"/>
                </a:lnTo>
                <a:close/>
              </a:path>
            </a:pathLst>
          </a:custGeom>
        </p:spPr>
      </p:pic>
      <p:pic>
        <p:nvPicPr>
          <p:cNvPr id="5" name="Pladsholder til indhold 4">
            <a:extLst>
              <a:ext uri="{FF2B5EF4-FFF2-40B4-BE49-F238E27FC236}">
                <a16:creationId xmlns:a16="http://schemas.microsoft.com/office/drawing/2014/main" id="{11B7F607-44AD-4F23-A2A8-E2E6C8C1C3DF}"/>
              </a:ext>
            </a:extLst>
          </p:cNvPr>
          <p:cNvPicPr>
            <a:picLocks noGrp="1" noChangeAspect="1"/>
          </p:cNvPicPr>
          <p:nvPr>
            <p:ph idx="1"/>
          </p:nvPr>
        </p:nvPicPr>
        <p:blipFill>
          <a:blip r:embed="rId4"/>
          <a:stretch>
            <a:fillRect/>
          </a:stretch>
        </p:blipFill>
        <p:spPr>
          <a:xfrm>
            <a:off x="4550894" y="3816322"/>
            <a:ext cx="7090239" cy="2197974"/>
          </a:xfrm>
          <a:custGeom>
            <a:avLst/>
            <a:gdLst/>
            <a:ahLst/>
            <a:cxnLst/>
            <a:rect l="l" t="t" r="r" b="b"/>
            <a:pathLst>
              <a:path w="7090239" h="2734921">
                <a:moveTo>
                  <a:pt x="0" y="0"/>
                </a:moveTo>
                <a:lnTo>
                  <a:pt x="7090239" y="0"/>
                </a:lnTo>
                <a:lnTo>
                  <a:pt x="7090239" y="2734921"/>
                </a:lnTo>
                <a:lnTo>
                  <a:pt x="0" y="2734921"/>
                </a:lnTo>
                <a:close/>
              </a:path>
            </a:pathLst>
          </a:custGeom>
        </p:spPr>
      </p:pic>
      <p:sp>
        <p:nvSpPr>
          <p:cNvPr id="51" name="Freeform: Shape 50">
            <a:extLst>
              <a:ext uri="{FF2B5EF4-FFF2-40B4-BE49-F238E27FC236}">
                <a16:creationId xmlns:a16="http://schemas.microsoft.com/office/drawing/2014/main" id="{63437291-597B-452C-9CD1-AAA2D823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8914626" y="5988981"/>
            <a:ext cx="1564187" cy="926985"/>
          </a:xfrm>
          <a:custGeom>
            <a:avLst/>
            <a:gdLst>
              <a:gd name="connsiteX0" fmla="*/ 1292680 w 1564187"/>
              <a:gd name="connsiteY0" fmla="*/ 271508 h 926985"/>
              <a:gd name="connsiteX1" fmla="*/ 1564187 w 1564187"/>
              <a:gd name="connsiteY1" fmla="*/ 926985 h 926985"/>
              <a:gd name="connsiteX2" fmla="*/ 1100694 w 1564187"/>
              <a:gd name="connsiteY2" fmla="*/ 926985 h 926985"/>
              <a:gd name="connsiteX3" fmla="*/ 637203 w 1564187"/>
              <a:gd name="connsiteY3" fmla="*/ 463493 h 926985"/>
              <a:gd name="connsiteX4" fmla="*/ 378060 w 1564187"/>
              <a:gd name="connsiteY4" fmla="*/ 542650 h 926985"/>
              <a:gd name="connsiteX5" fmla="*/ 328577 w 1564187"/>
              <a:gd name="connsiteY5" fmla="*/ 583476 h 926985"/>
              <a:gd name="connsiteX6" fmla="*/ 0 w 1564187"/>
              <a:gd name="connsiteY6" fmla="*/ 254899 h 926985"/>
              <a:gd name="connsiteX7" fmla="*/ 47554 w 1564187"/>
              <a:gd name="connsiteY7" fmla="*/ 211679 h 926985"/>
              <a:gd name="connsiteX8" fmla="*/ 637203 w 1564187"/>
              <a:gd name="connsiteY8" fmla="*/ 0 h 926985"/>
              <a:gd name="connsiteX9" fmla="*/ 1292680 w 1564187"/>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4187" h="926985">
                <a:moveTo>
                  <a:pt x="1292680" y="271508"/>
                </a:moveTo>
                <a:cubicBezTo>
                  <a:pt x="1460431" y="439259"/>
                  <a:pt x="1564187" y="671005"/>
                  <a:pt x="1564187" y="926985"/>
                </a:cubicBezTo>
                <a:lnTo>
                  <a:pt x="1100694" y="926985"/>
                </a:lnTo>
                <a:cubicBezTo>
                  <a:pt x="1100694" y="671005"/>
                  <a:pt x="893182" y="463493"/>
                  <a:pt x="637203" y="463493"/>
                </a:cubicBezTo>
                <a:cubicBezTo>
                  <a:pt x="541210" y="463493"/>
                  <a:pt x="452034" y="492674"/>
                  <a:pt x="378060" y="542650"/>
                </a:cubicBezTo>
                <a:lnTo>
                  <a:pt x="328577" y="583476"/>
                </a:lnTo>
                <a:lnTo>
                  <a:pt x="0" y="254899"/>
                </a:lnTo>
                <a:lnTo>
                  <a:pt x="47554" y="211679"/>
                </a:lnTo>
                <a:cubicBezTo>
                  <a:pt x="207792" y="79438"/>
                  <a:pt x="413221" y="0"/>
                  <a:pt x="637203" y="0"/>
                </a:cubicBezTo>
                <a:cubicBezTo>
                  <a:pt x="893182" y="0"/>
                  <a:pt x="1124928" y="103757"/>
                  <a:pt x="1292680"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3" name="Freeform: Shape 52">
            <a:extLst>
              <a:ext uri="{FF2B5EF4-FFF2-40B4-BE49-F238E27FC236}">
                <a16:creationId xmlns:a16="http://schemas.microsoft.com/office/drawing/2014/main" id="{CF07E0C9-4EB6-4A7B-809B-0C5C5E213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9006442" y="5981236"/>
            <a:ext cx="1534673" cy="1042921"/>
          </a:xfrm>
          <a:custGeom>
            <a:avLst/>
            <a:gdLst>
              <a:gd name="connsiteX0" fmla="*/ 1197337 w 1534673"/>
              <a:gd name="connsiteY0" fmla="*/ 238153 h 1042921"/>
              <a:gd name="connsiteX1" fmla="*/ 1534673 w 1534673"/>
              <a:gd name="connsiteY1" fmla="*/ 1042921 h 1042921"/>
              <a:gd name="connsiteX2" fmla="*/ 1071180 w 1534673"/>
              <a:gd name="connsiteY2" fmla="*/ 1042921 h 1042921"/>
              <a:gd name="connsiteX3" fmla="*/ 607688 w 1534673"/>
              <a:gd name="connsiteY3" fmla="*/ 521461 h 1042921"/>
              <a:gd name="connsiteX4" fmla="*/ 427277 w 1534673"/>
              <a:gd name="connsiteY4" fmla="*/ 562440 h 1042921"/>
              <a:gd name="connsiteX5" fmla="*/ 351882 w 1534673"/>
              <a:gd name="connsiteY5" fmla="*/ 608481 h 1042921"/>
              <a:gd name="connsiteX6" fmla="*/ 0 w 1534673"/>
              <a:gd name="connsiteY6" fmla="*/ 256600 h 1042921"/>
              <a:gd name="connsiteX7" fmla="*/ 18040 w 1534673"/>
              <a:gd name="connsiteY7" fmla="*/ 238152 h 1042921"/>
              <a:gd name="connsiteX8" fmla="*/ 607688 w 1534673"/>
              <a:gd name="connsiteY8" fmla="*/ 0 h 1042921"/>
              <a:gd name="connsiteX9" fmla="*/ 1197337 w 1534673"/>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4673" h="1042921">
                <a:moveTo>
                  <a:pt x="1197337" y="238153"/>
                </a:moveTo>
                <a:cubicBezTo>
                  <a:pt x="1403356" y="429440"/>
                  <a:pt x="1534673" y="718927"/>
                  <a:pt x="1534673" y="1042921"/>
                </a:cubicBezTo>
                <a:lnTo>
                  <a:pt x="1071180" y="1042921"/>
                </a:lnTo>
                <a:cubicBezTo>
                  <a:pt x="1071180" y="754926"/>
                  <a:pt x="863668" y="521461"/>
                  <a:pt x="607688" y="521461"/>
                </a:cubicBezTo>
                <a:cubicBezTo>
                  <a:pt x="543694" y="521461"/>
                  <a:pt x="482728" y="536052"/>
                  <a:pt x="427277" y="562440"/>
                </a:cubicBezTo>
                <a:lnTo>
                  <a:pt x="351882" y="608481"/>
                </a:lnTo>
                <a:lnTo>
                  <a:pt x="0" y="256600"/>
                </a:lnTo>
                <a:lnTo>
                  <a:pt x="18040" y="238152"/>
                </a:lnTo>
                <a:cubicBezTo>
                  <a:pt x="178278" y="89374"/>
                  <a:pt x="383706" y="0"/>
                  <a:pt x="607688" y="0"/>
                </a:cubicBezTo>
                <a:cubicBezTo>
                  <a:pt x="831670" y="0"/>
                  <a:pt x="1037099" y="89374"/>
                  <a:pt x="1197337"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5" name="Oval 54">
            <a:extLst>
              <a:ext uri="{FF2B5EF4-FFF2-40B4-BE49-F238E27FC236}">
                <a16:creationId xmlns:a16="http://schemas.microsoft.com/office/drawing/2014/main" id="{6D5AEBCB-3691-4336-A5FB-0B0991ADA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360438" y="616032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8813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Billede 25">
            <a:extLst>
              <a:ext uri="{FF2B5EF4-FFF2-40B4-BE49-F238E27FC236}">
                <a16:creationId xmlns:a16="http://schemas.microsoft.com/office/drawing/2014/main" id="{D05A0258-8C47-4522-BD61-1FAA9E2D5DD8}"/>
              </a:ext>
            </a:extLst>
          </p:cNvPr>
          <p:cNvPicPr>
            <a:picLocks noChangeAspect="1"/>
          </p:cNvPicPr>
          <p:nvPr/>
        </p:nvPicPr>
        <p:blipFill>
          <a:blip r:embed="rId3"/>
          <a:stretch>
            <a:fillRect/>
          </a:stretch>
        </p:blipFill>
        <p:spPr>
          <a:xfrm>
            <a:off x="416552" y="2441650"/>
            <a:ext cx="7524882" cy="3651175"/>
          </a:xfrm>
          <a:prstGeom prst="rect">
            <a:avLst/>
          </a:prstGeom>
        </p:spPr>
      </p:pic>
      <p:sp>
        <p:nvSpPr>
          <p:cNvPr id="2" name="Titel 1">
            <a:extLst>
              <a:ext uri="{FF2B5EF4-FFF2-40B4-BE49-F238E27FC236}">
                <a16:creationId xmlns:a16="http://schemas.microsoft.com/office/drawing/2014/main" id="{7C8E3E9A-6BFB-4956-B6E5-10B8DD618EC4}"/>
              </a:ext>
            </a:extLst>
          </p:cNvPr>
          <p:cNvSpPr>
            <a:spLocks noGrp="1"/>
          </p:cNvSpPr>
          <p:nvPr>
            <p:ph type="title"/>
          </p:nvPr>
        </p:nvSpPr>
        <p:spPr>
          <a:xfrm>
            <a:off x="609157" y="1207568"/>
            <a:ext cx="7028302" cy="664751"/>
          </a:xfrm>
        </p:spPr>
        <p:txBody>
          <a:bodyPr wrap="square" anchor="b">
            <a:normAutofit fontScale="90000"/>
          </a:bodyPr>
          <a:lstStyle/>
          <a:p>
            <a:r>
              <a:rPr lang="da-DK" dirty="0"/>
              <a:t>Problemet med </a:t>
            </a:r>
            <a:r>
              <a:rPr lang="da-DK" dirty="0" err="1"/>
              <a:t>Jar</a:t>
            </a:r>
            <a:r>
              <a:rPr lang="da-DK" dirty="0"/>
              <a:t> fil-baseret komponent model</a:t>
            </a:r>
          </a:p>
        </p:txBody>
      </p:sp>
      <p:sp>
        <p:nvSpPr>
          <p:cNvPr id="3" name="Pladsholder til indhold 2">
            <a:extLst>
              <a:ext uri="{FF2B5EF4-FFF2-40B4-BE49-F238E27FC236}">
                <a16:creationId xmlns:a16="http://schemas.microsoft.com/office/drawing/2014/main" id="{1E68A0FA-F5CF-42CF-9012-535C4664EE3D}"/>
              </a:ext>
            </a:extLst>
          </p:cNvPr>
          <p:cNvSpPr>
            <a:spLocks noGrp="1"/>
          </p:cNvSpPr>
          <p:nvPr>
            <p:ph idx="1"/>
          </p:nvPr>
        </p:nvSpPr>
        <p:spPr>
          <a:xfrm>
            <a:off x="8075611" y="2677306"/>
            <a:ext cx="3565525" cy="3415519"/>
          </a:xfrm>
        </p:spPr>
        <p:txBody>
          <a:bodyPr anchor="t">
            <a:normAutofit lnSpcReduction="10000"/>
          </a:bodyPr>
          <a:lstStyle/>
          <a:p>
            <a:pPr>
              <a:lnSpc>
                <a:spcPct val="100000"/>
              </a:lnSpc>
            </a:pPr>
            <a:r>
              <a:rPr lang="da-DK" sz="1600" dirty="0"/>
              <a:t>Problemet med JAR fil-baseret komponent model</a:t>
            </a:r>
          </a:p>
          <a:p>
            <a:pPr lvl="1">
              <a:lnSpc>
                <a:spcPct val="100000"/>
              </a:lnSpc>
            </a:pPr>
            <a:r>
              <a:rPr lang="da-DK" dirty="0"/>
              <a:t>Flad </a:t>
            </a:r>
            <a:r>
              <a:rPr lang="da-DK" dirty="0" err="1"/>
              <a:t>classpath</a:t>
            </a:r>
            <a:r>
              <a:rPr lang="da-DK" dirty="0"/>
              <a:t> (præcedens!)</a:t>
            </a:r>
          </a:p>
          <a:p>
            <a:pPr lvl="1">
              <a:lnSpc>
                <a:spcPct val="100000"/>
              </a:lnSpc>
            </a:pPr>
            <a:r>
              <a:rPr lang="da-DK" dirty="0"/>
              <a:t>Komponent grænser ”opløses” ved </a:t>
            </a:r>
            <a:r>
              <a:rPr lang="da-DK" dirty="0" err="1"/>
              <a:t>runtime</a:t>
            </a:r>
            <a:endParaRPr lang="da-DK" dirty="0"/>
          </a:p>
          <a:p>
            <a:pPr lvl="1">
              <a:lnSpc>
                <a:spcPct val="100000"/>
              </a:lnSpc>
            </a:pPr>
            <a:r>
              <a:rPr lang="da-DK" dirty="0"/>
              <a:t>Adfærd ændrer sig, </a:t>
            </a:r>
            <a:r>
              <a:rPr lang="da-DK" dirty="0" err="1"/>
              <a:t>runtime</a:t>
            </a:r>
            <a:r>
              <a:rPr lang="da-DK" dirty="0"/>
              <a:t> miljø bestemmer</a:t>
            </a:r>
          </a:p>
          <a:p>
            <a:pPr>
              <a:lnSpc>
                <a:spcPct val="100000"/>
              </a:lnSpc>
            </a:pPr>
            <a:r>
              <a:rPr lang="da-DK" dirty="0" err="1"/>
              <a:t>OSGi’s</a:t>
            </a:r>
            <a:r>
              <a:rPr lang="da-DK" dirty="0"/>
              <a:t> </a:t>
            </a:r>
            <a:r>
              <a:rPr lang="da-DK" dirty="0" err="1"/>
              <a:t>Module</a:t>
            </a:r>
            <a:r>
              <a:rPr lang="da-DK" dirty="0"/>
              <a:t> </a:t>
            </a:r>
            <a:r>
              <a:rPr lang="da-DK" dirty="0" err="1"/>
              <a:t>layer</a:t>
            </a:r>
            <a:r>
              <a:rPr lang="da-DK" dirty="0"/>
              <a:t> er en løsning</a:t>
            </a:r>
          </a:p>
          <a:p>
            <a:pPr lvl="1">
              <a:lnSpc>
                <a:spcPct val="100000"/>
              </a:lnSpc>
            </a:pPr>
            <a:r>
              <a:rPr lang="da-DK" dirty="0"/>
              <a:t>Manifest</a:t>
            </a:r>
          </a:p>
        </p:txBody>
      </p:sp>
      <p:cxnSp>
        <p:nvCxnSpPr>
          <p:cNvPr id="7" name="Lige pilforbindelse 6">
            <a:extLst>
              <a:ext uri="{FF2B5EF4-FFF2-40B4-BE49-F238E27FC236}">
                <a16:creationId xmlns:a16="http://schemas.microsoft.com/office/drawing/2014/main" id="{D87DF0A6-ABBE-48EE-90F6-FA0A22036D25}"/>
              </a:ext>
            </a:extLst>
          </p:cNvPr>
          <p:cNvCxnSpPr>
            <a:cxnSpLocks/>
          </p:cNvCxnSpPr>
          <p:nvPr/>
        </p:nvCxnSpPr>
        <p:spPr>
          <a:xfrm flipH="1">
            <a:off x="2004579" y="3466666"/>
            <a:ext cx="1055921" cy="1133943"/>
          </a:xfrm>
          <a:prstGeom prst="straightConnector1">
            <a:avLst/>
          </a:prstGeom>
          <a:ln w="12700">
            <a:tailEnd type="triangle"/>
          </a:ln>
        </p:spPr>
        <p:style>
          <a:lnRef idx="1">
            <a:schemeClr val="accent3"/>
          </a:lnRef>
          <a:fillRef idx="0">
            <a:schemeClr val="accent3"/>
          </a:fillRef>
          <a:effectRef idx="0">
            <a:schemeClr val="accent3"/>
          </a:effectRef>
          <a:fontRef idx="minor">
            <a:schemeClr val="tx1"/>
          </a:fontRef>
        </p:style>
      </p:cxnSp>
      <p:cxnSp>
        <p:nvCxnSpPr>
          <p:cNvPr id="9" name="Lige pilforbindelse 8">
            <a:extLst>
              <a:ext uri="{FF2B5EF4-FFF2-40B4-BE49-F238E27FC236}">
                <a16:creationId xmlns:a16="http://schemas.microsoft.com/office/drawing/2014/main" id="{D0F2EF34-2E57-434A-8583-E0E9F1754EF8}"/>
              </a:ext>
            </a:extLst>
          </p:cNvPr>
          <p:cNvCxnSpPr>
            <a:cxnSpLocks/>
          </p:cNvCxnSpPr>
          <p:nvPr/>
        </p:nvCxnSpPr>
        <p:spPr>
          <a:xfrm flipH="1">
            <a:off x="4436459" y="3889032"/>
            <a:ext cx="890220" cy="7115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Lige pilforbindelse 12">
            <a:extLst>
              <a:ext uri="{FF2B5EF4-FFF2-40B4-BE49-F238E27FC236}">
                <a16:creationId xmlns:a16="http://schemas.microsoft.com/office/drawing/2014/main" id="{E0BB9042-A12A-45C7-BDA2-8B57E999F723}"/>
              </a:ext>
            </a:extLst>
          </p:cNvPr>
          <p:cNvCxnSpPr>
            <a:cxnSpLocks/>
          </p:cNvCxnSpPr>
          <p:nvPr/>
        </p:nvCxnSpPr>
        <p:spPr>
          <a:xfrm>
            <a:off x="5326679" y="3889032"/>
            <a:ext cx="1732966" cy="3557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Lige pilforbindelse 14">
            <a:extLst>
              <a:ext uri="{FF2B5EF4-FFF2-40B4-BE49-F238E27FC236}">
                <a16:creationId xmlns:a16="http://schemas.microsoft.com/office/drawing/2014/main" id="{FF78D659-8A67-4AB1-80A9-CBEF76B1F815}"/>
              </a:ext>
            </a:extLst>
          </p:cNvPr>
          <p:cNvCxnSpPr>
            <a:cxnSpLocks/>
          </p:cNvCxnSpPr>
          <p:nvPr/>
        </p:nvCxnSpPr>
        <p:spPr>
          <a:xfrm>
            <a:off x="3060500" y="3466666"/>
            <a:ext cx="2825345" cy="773947"/>
          </a:xfrm>
          <a:prstGeom prst="straightConnector1">
            <a:avLst/>
          </a:prstGeom>
          <a:ln w="12700">
            <a:tailEnd type="triangle"/>
          </a:ln>
        </p:spPr>
        <p:style>
          <a:lnRef idx="1">
            <a:schemeClr val="accent3"/>
          </a:lnRef>
          <a:fillRef idx="0">
            <a:schemeClr val="accent3"/>
          </a:fillRef>
          <a:effectRef idx="0">
            <a:schemeClr val="accent3"/>
          </a:effectRef>
          <a:fontRef idx="minor">
            <a:schemeClr val="tx1"/>
          </a:fontRef>
        </p:style>
      </p:cxnSp>
      <p:cxnSp>
        <p:nvCxnSpPr>
          <p:cNvPr id="18" name="Lige pilforbindelse 17">
            <a:extLst>
              <a:ext uri="{FF2B5EF4-FFF2-40B4-BE49-F238E27FC236}">
                <a16:creationId xmlns:a16="http://schemas.microsoft.com/office/drawing/2014/main" id="{4BEE51D2-E212-4F29-A1F1-105834237AE2}"/>
              </a:ext>
            </a:extLst>
          </p:cNvPr>
          <p:cNvCxnSpPr/>
          <p:nvPr/>
        </p:nvCxnSpPr>
        <p:spPr>
          <a:xfrm>
            <a:off x="1207904" y="5876900"/>
            <a:ext cx="5906530" cy="0"/>
          </a:xfrm>
          <a:prstGeom prst="straightConnector1">
            <a:avLst/>
          </a:prstGeom>
          <a:ln w="95250">
            <a:tailEnd type="triangle"/>
          </a:ln>
        </p:spPr>
        <p:style>
          <a:lnRef idx="1">
            <a:schemeClr val="accent6"/>
          </a:lnRef>
          <a:fillRef idx="0">
            <a:schemeClr val="accent6"/>
          </a:fillRef>
          <a:effectRef idx="0">
            <a:schemeClr val="accent6"/>
          </a:effectRef>
          <a:fontRef idx="minor">
            <a:schemeClr val="tx1"/>
          </a:fontRef>
        </p:style>
      </p:cxnSp>
      <p:cxnSp>
        <p:nvCxnSpPr>
          <p:cNvPr id="21" name="Lige pilforbindelse 20">
            <a:extLst>
              <a:ext uri="{FF2B5EF4-FFF2-40B4-BE49-F238E27FC236}">
                <a16:creationId xmlns:a16="http://schemas.microsoft.com/office/drawing/2014/main" id="{26DCA201-8907-4C3C-A632-D7202FCD1DDE}"/>
              </a:ext>
            </a:extLst>
          </p:cNvPr>
          <p:cNvCxnSpPr>
            <a:cxnSpLocks/>
          </p:cNvCxnSpPr>
          <p:nvPr/>
        </p:nvCxnSpPr>
        <p:spPr>
          <a:xfrm flipH="1" flipV="1">
            <a:off x="4473172" y="4633789"/>
            <a:ext cx="1851369" cy="53082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Lige pilforbindelse 21">
            <a:extLst>
              <a:ext uri="{FF2B5EF4-FFF2-40B4-BE49-F238E27FC236}">
                <a16:creationId xmlns:a16="http://schemas.microsoft.com/office/drawing/2014/main" id="{8F6A2B43-0D47-4EAB-8211-ED4FBF4A2001}"/>
              </a:ext>
            </a:extLst>
          </p:cNvPr>
          <p:cNvCxnSpPr>
            <a:cxnSpLocks/>
          </p:cNvCxnSpPr>
          <p:nvPr/>
        </p:nvCxnSpPr>
        <p:spPr>
          <a:xfrm flipH="1" flipV="1">
            <a:off x="2004579" y="4633789"/>
            <a:ext cx="4237458" cy="7001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8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circle(in)">
                                      <p:cBhvr>
                                        <p:cTn id="27" dur="2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DFloatVTI">
  <a:themeElements>
    <a:clrScheme name="AnalogousFromDarkSeedLeftStep">
      <a:dk1>
        <a:srgbClr val="000000"/>
      </a:dk1>
      <a:lt1>
        <a:srgbClr val="FFFFFF"/>
      </a:lt1>
      <a:dk2>
        <a:srgbClr val="1C2432"/>
      </a:dk2>
      <a:lt2>
        <a:srgbClr val="F1F3F0"/>
      </a:lt2>
      <a:accent1>
        <a:srgbClr val="D12CE4"/>
      </a:accent1>
      <a:accent2>
        <a:srgbClr val="721AD2"/>
      </a:accent2>
      <a:accent3>
        <a:srgbClr val="3B30E4"/>
      </a:accent3>
      <a:accent4>
        <a:srgbClr val="1A5BD2"/>
      </a:accent4>
      <a:accent5>
        <a:srgbClr val="2CBAE4"/>
      </a:accent5>
      <a:accent6>
        <a:srgbClr val="18C1A1"/>
      </a:accent6>
      <a:hlink>
        <a:srgbClr val="3F8CBF"/>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1084</Words>
  <Application>Microsoft Office PowerPoint</Application>
  <PresentationFormat>Widescreen</PresentationFormat>
  <Paragraphs>124</Paragraphs>
  <Slides>7</Slides>
  <Notes>6</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7</vt:i4>
      </vt:variant>
    </vt:vector>
  </HeadingPairs>
  <TitlesOfParts>
    <vt:vector size="14" baseType="lpstr">
      <vt:lpstr>Arial</vt:lpstr>
      <vt:lpstr>Avenir Next LT Pro</vt:lpstr>
      <vt:lpstr>Calibri</vt:lpstr>
      <vt:lpstr>charter</vt:lpstr>
      <vt:lpstr>Consolas</vt:lpstr>
      <vt:lpstr>inherit</vt:lpstr>
      <vt:lpstr>3DFloatVTI</vt:lpstr>
      <vt:lpstr>3. JDK Service Loader</vt:lpstr>
      <vt:lpstr>Hvad er et komponent? </vt:lpstr>
      <vt:lpstr>Java Komponenter</vt:lpstr>
      <vt:lpstr>Glue code</vt:lpstr>
      <vt:lpstr>Komponent modeller</vt:lpstr>
      <vt:lpstr>Portefølje eksempel</vt:lpstr>
      <vt:lpstr>Problemet med Jar fil-baseret komponent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JDK Service Loader</dc:title>
  <dc:creator>Patrick Hansen</dc:creator>
  <cp:lastModifiedBy>Patrick Hansen</cp:lastModifiedBy>
  <cp:revision>1</cp:revision>
  <dcterms:created xsi:type="dcterms:W3CDTF">2021-06-05T18:56:29Z</dcterms:created>
  <dcterms:modified xsi:type="dcterms:W3CDTF">2021-06-07T19:53:19Z</dcterms:modified>
</cp:coreProperties>
</file>