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68" r:id="rId3"/>
    <p:sldId id="257" r:id="rId4"/>
    <p:sldId id="258" r:id="rId5"/>
    <p:sldId id="259" r:id="rId6"/>
    <p:sldId id="261" r:id="rId7"/>
    <p:sldId id="270" r:id="rId8"/>
    <p:sldId id="260" r:id="rId9"/>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B0B6CC-65D3-4CE7-A4F6-24C7855DEE92}" v="230" dt="2021-06-07T10:50:34.413"/>
  </p1510:revLst>
</p1510:revInfo>
</file>

<file path=ppt/tableStyles.xml><?xml version="1.0" encoding="utf-8"?>
<a:tblStyleLst xmlns:a="http://schemas.openxmlformats.org/drawingml/2006/main" def="{5C22544A-7EE6-4342-B048-85BDC9FD1C3A}">
  <a:tblStyle styleId="{5C22544A-7EE6-4342-B048-85BDC9FD1C3A}" styleName="Mellemlayout 2 - Marker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llemlayou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Ingen typografi, intet git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292" autoAdjust="0"/>
  </p:normalViewPr>
  <p:slideViewPr>
    <p:cSldViewPr snapToGrid="0">
      <p:cViewPr varScale="1">
        <p:scale>
          <a:sx n="136" d="100"/>
          <a:sy n="136" d="100"/>
        </p:scale>
        <p:origin x="1218" y="12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ck Hansen" userId="527b0edbe67df1e4" providerId="LiveId" clId="{83B0B6CC-65D3-4CE7-A4F6-24C7855DEE92}"/>
    <pc:docChg chg="undo custSel addSld delSld modSld addMainMaster delMainMaster">
      <pc:chgData name="Patrick Hansen" userId="527b0edbe67df1e4" providerId="LiveId" clId="{83B0B6CC-65D3-4CE7-A4F6-24C7855DEE92}" dt="2021-06-07T20:30:56.303" v="3444" actId="20577"/>
      <pc:docMkLst>
        <pc:docMk/>
      </pc:docMkLst>
      <pc:sldChg chg="addSp delSp modSp new mod setBg modClrScheme addAnim delAnim modAnim setClrOvrMap chgLayout">
        <pc:chgData name="Patrick Hansen" userId="527b0edbe67df1e4" providerId="LiveId" clId="{83B0B6CC-65D3-4CE7-A4F6-24C7855DEE92}" dt="2021-05-14T18:32:56.125" v="363" actId="20577"/>
        <pc:sldMkLst>
          <pc:docMk/>
          <pc:sldMk cId="3923877199" sldId="256"/>
        </pc:sldMkLst>
        <pc:spChg chg="mod">
          <ac:chgData name="Patrick Hansen" userId="527b0edbe67df1e4" providerId="LiveId" clId="{83B0B6CC-65D3-4CE7-A4F6-24C7855DEE92}" dt="2021-05-14T18:29:44.278" v="134" actId="26606"/>
          <ac:spMkLst>
            <pc:docMk/>
            <pc:sldMk cId="3923877199" sldId="256"/>
            <ac:spMk id="2" creationId="{B85B15B4-B0B4-4856-BBBB-9EE27FB4DC73}"/>
          </ac:spMkLst>
        </pc:spChg>
        <pc:spChg chg="mod">
          <ac:chgData name="Patrick Hansen" userId="527b0edbe67df1e4" providerId="LiveId" clId="{83B0B6CC-65D3-4CE7-A4F6-24C7855DEE92}" dt="2021-05-14T18:32:56.125" v="363" actId="20577"/>
          <ac:spMkLst>
            <pc:docMk/>
            <pc:sldMk cId="3923877199" sldId="256"/>
            <ac:spMk id="3" creationId="{BA26303E-F4E9-43BE-AB70-90319B2097D5}"/>
          </ac:spMkLst>
        </pc:spChg>
        <pc:spChg chg="add del">
          <ac:chgData name="Patrick Hansen" userId="527b0edbe67df1e4" providerId="LiveId" clId="{83B0B6CC-65D3-4CE7-A4F6-24C7855DEE92}" dt="2021-05-14T18:29:04.469" v="92" actId="26606"/>
          <ac:spMkLst>
            <pc:docMk/>
            <pc:sldMk cId="3923877199" sldId="256"/>
            <ac:spMk id="9" creationId="{875485B9-8EE1-447A-9C08-F7D6B532A8CF}"/>
          </ac:spMkLst>
        </pc:spChg>
        <pc:spChg chg="add del">
          <ac:chgData name="Patrick Hansen" userId="527b0edbe67df1e4" providerId="LiveId" clId="{83B0B6CC-65D3-4CE7-A4F6-24C7855DEE92}" dt="2021-05-14T18:29:04.469" v="92" actId="26606"/>
          <ac:spMkLst>
            <pc:docMk/>
            <pc:sldMk cId="3923877199" sldId="256"/>
            <ac:spMk id="11" creationId="{B963707F-B98C-4143-AFCF-D6B56C975C5A}"/>
          </ac:spMkLst>
        </pc:spChg>
        <pc:spChg chg="add del">
          <ac:chgData name="Patrick Hansen" userId="527b0edbe67df1e4" providerId="LiveId" clId="{83B0B6CC-65D3-4CE7-A4F6-24C7855DEE92}" dt="2021-05-14T18:29:04.469" v="92" actId="26606"/>
          <ac:spMkLst>
            <pc:docMk/>
            <pc:sldMk cId="3923877199" sldId="256"/>
            <ac:spMk id="13" creationId="{88D2DFBB-460D-4ECB-BD76-509C99DAD65A}"/>
          </ac:spMkLst>
        </pc:spChg>
        <pc:spChg chg="add del">
          <ac:chgData name="Patrick Hansen" userId="527b0edbe67df1e4" providerId="LiveId" clId="{83B0B6CC-65D3-4CE7-A4F6-24C7855DEE92}" dt="2021-05-14T18:29:06.491" v="94" actId="26606"/>
          <ac:spMkLst>
            <pc:docMk/>
            <pc:sldMk cId="3923877199" sldId="256"/>
            <ac:spMk id="15" creationId="{19F9BF86-FE94-4517-B97D-026C7515E589}"/>
          </ac:spMkLst>
        </pc:spChg>
        <pc:spChg chg="add del">
          <ac:chgData name="Patrick Hansen" userId="527b0edbe67df1e4" providerId="LiveId" clId="{83B0B6CC-65D3-4CE7-A4F6-24C7855DEE92}" dt="2021-05-14T18:29:06.491" v="94" actId="26606"/>
          <ac:spMkLst>
            <pc:docMk/>
            <pc:sldMk cId="3923877199" sldId="256"/>
            <ac:spMk id="17" creationId="{9BD78BA5-2579-4D62-B68F-2289D39BF376}"/>
          </ac:spMkLst>
        </pc:spChg>
        <pc:spChg chg="add del">
          <ac:chgData name="Patrick Hansen" userId="527b0edbe67df1e4" providerId="LiveId" clId="{83B0B6CC-65D3-4CE7-A4F6-24C7855DEE92}" dt="2021-05-14T18:29:19.815" v="113" actId="26606"/>
          <ac:spMkLst>
            <pc:docMk/>
            <pc:sldMk cId="3923877199" sldId="256"/>
            <ac:spMk id="19" creationId="{9DC7C5E2-274E-49A3-A8E0-46A5B8CAC3D4}"/>
          </ac:spMkLst>
        </pc:spChg>
        <pc:spChg chg="add del">
          <ac:chgData name="Patrick Hansen" userId="527b0edbe67df1e4" providerId="LiveId" clId="{83B0B6CC-65D3-4CE7-A4F6-24C7855DEE92}" dt="2021-05-14T18:29:08.272" v="97" actId="26606"/>
          <ac:spMkLst>
            <pc:docMk/>
            <pc:sldMk cId="3923877199" sldId="256"/>
            <ac:spMk id="20" creationId="{FDE3B669-D0C6-43C4-9D0E-ED152B12DA46}"/>
          </ac:spMkLst>
        </pc:spChg>
        <pc:spChg chg="add del">
          <ac:chgData name="Patrick Hansen" userId="527b0edbe67df1e4" providerId="LiveId" clId="{83B0B6CC-65D3-4CE7-A4F6-24C7855DEE92}" dt="2021-05-14T18:29:08.272" v="97" actId="26606"/>
          <ac:spMkLst>
            <pc:docMk/>
            <pc:sldMk cId="3923877199" sldId="256"/>
            <ac:spMk id="22" creationId="{B75D9F35-775B-4B73-BBB6-176A2E0860DE}"/>
          </ac:spMkLst>
        </pc:spChg>
        <pc:spChg chg="add del">
          <ac:chgData name="Patrick Hansen" userId="527b0edbe67df1e4" providerId="LiveId" clId="{83B0B6CC-65D3-4CE7-A4F6-24C7855DEE92}" dt="2021-05-14T18:29:11.313" v="101" actId="26606"/>
          <ac:spMkLst>
            <pc:docMk/>
            <pc:sldMk cId="3923877199" sldId="256"/>
            <ac:spMk id="26" creationId="{CA5B2A81-2C8E-4963-AFD4-E539D168B475}"/>
          </ac:spMkLst>
        </pc:spChg>
        <pc:spChg chg="add del">
          <ac:chgData name="Patrick Hansen" userId="527b0edbe67df1e4" providerId="LiveId" clId="{83B0B6CC-65D3-4CE7-A4F6-24C7855DEE92}" dt="2021-05-14T18:29:17.396" v="106" actId="26606"/>
          <ac:spMkLst>
            <pc:docMk/>
            <pc:sldMk cId="3923877199" sldId="256"/>
            <ac:spMk id="43" creationId="{13B6DAC6-0186-4D62-AD69-90B9C0411EA3}"/>
          </ac:spMkLst>
        </pc:spChg>
        <pc:spChg chg="add del">
          <ac:chgData name="Patrick Hansen" userId="527b0edbe67df1e4" providerId="LiveId" clId="{83B0B6CC-65D3-4CE7-A4F6-24C7855DEE92}" dt="2021-05-14T18:29:17.396" v="106" actId="26606"/>
          <ac:spMkLst>
            <pc:docMk/>
            <pc:sldMk cId="3923877199" sldId="256"/>
            <ac:spMk id="44" creationId="{94D786EB-944C-47D5-B631-899F4029B02E}"/>
          </ac:spMkLst>
        </pc:spChg>
        <pc:spChg chg="add del">
          <ac:chgData name="Patrick Hansen" userId="527b0edbe67df1e4" providerId="LiveId" clId="{83B0B6CC-65D3-4CE7-A4F6-24C7855DEE92}" dt="2021-05-14T18:29:17.396" v="106" actId="26606"/>
          <ac:spMkLst>
            <pc:docMk/>
            <pc:sldMk cId="3923877199" sldId="256"/>
            <ac:spMk id="46" creationId="{BA6285CA-6AFA-4F27-AFB5-1B32CDE09B1A}"/>
          </ac:spMkLst>
        </pc:spChg>
        <pc:spChg chg="add del">
          <ac:chgData name="Patrick Hansen" userId="527b0edbe67df1e4" providerId="LiveId" clId="{83B0B6CC-65D3-4CE7-A4F6-24C7855DEE92}" dt="2021-05-14T18:29:18.490" v="111" actId="26606"/>
          <ac:spMkLst>
            <pc:docMk/>
            <pc:sldMk cId="3923877199" sldId="256"/>
            <ac:spMk id="60" creationId="{9B37791B-B040-4694-BFDC-8DD132D86E8E}"/>
          </ac:spMkLst>
        </pc:spChg>
        <pc:spChg chg="add del">
          <ac:chgData name="Patrick Hansen" userId="527b0edbe67df1e4" providerId="LiveId" clId="{83B0B6CC-65D3-4CE7-A4F6-24C7855DEE92}" dt="2021-05-14T18:29:19.815" v="113" actId="26606"/>
          <ac:spMkLst>
            <pc:docMk/>
            <pc:sldMk cId="3923877199" sldId="256"/>
            <ac:spMk id="65" creationId="{B725BC23-E0DD-4037-B2B8-7B6FA64543FB}"/>
          </ac:spMkLst>
        </pc:spChg>
        <pc:spChg chg="add del">
          <ac:chgData name="Patrick Hansen" userId="527b0edbe67df1e4" providerId="LiveId" clId="{83B0B6CC-65D3-4CE7-A4F6-24C7855DEE92}" dt="2021-05-14T18:29:19.815" v="113" actId="26606"/>
          <ac:spMkLst>
            <pc:docMk/>
            <pc:sldMk cId="3923877199" sldId="256"/>
            <ac:spMk id="66" creationId="{199EE120-2D35-4A48-BAAE-238F986A13DC}"/>
          </ac:spMkLst>
        </pc:spChg>
        <pc:spChg chg="add del">
          <ac:chgData name="Patrick Hansen" userId="527b0edbe67df1e4" providerId="LiveId" clId="{83B0B6CC-65D3-4CE7-A4F6-24C7855DEE92}" dt="2021-05-14T18:29:19.815" v="113" actId="26606"/>
          <ac:spMkLst>
            <pc:docMk/>
            <pc:sldMk cId="3923877199" sldId="256"/>
            <ac:spMk id="68" creationId="{552F9EAC-0C70-441C-AC78-65174C285730}"/>
          </ac:spMkLst>
        </pc:spChg>
        <pc:spChg chg="add del">
          <ac:chgData name="Patrick Hansen" userId="527b0edbe67df1e4" providerId="LiveId" clId="{83B0B6CC-65D3-4CE7-A4F6-24C7855DEE92}" dt="2021-05-14T18:29:19.815" v="113" actId="26606"/>
          <ac:spMkLst>
            <pc:docMk/>
            <pc:sldMk cId="3923877199" sldId="256"/>
            <ac:spMk id="69" creationId="{0D48F6B8-EF56-4340-982E-F4D6F5DC2F57}"/>
          </ac:spMkLst>
        </pc:spChg>
        <pc:spChg chg="add del">
          <ac:chgData name="Patrick Hansen" userId="527b0edbe67df1e4" providerId="LiveId" clId="{83B0B6CC-65D3-4CE7-A4F6-24C7855DEE92}" dt="2021-05-14T18:29:19.815" v="113" actId="26606"/>
          <ac:spMkLst>
            <pc:docMk/>
            <pc:sldMk cId="3923877199" sldId="256"/>
            <ac:spMk id="70" creationId="{AC596C40-FEA6-4867-853D-CF37DE3B6BF3}"/>
          </ac:spMkLst>
        </pc:spChg>
        <pc:spChg chg="add del">
          <ac:chgData name="Patrick Hansen" userId="527b0edbe67df1e4" providerId="LiveId" clId="{83B0B6CC-65D3-4CE7-A4F6-24C7855DEE92}" dt="2021-05-14T18:29:19.815" v="113" actId="26606"/>
          <ac:spMkLst>
            <pc:docMk/>
            <pc:sldMk cId="3923877199" sldId="256"/>
            <ac:spMk id="71" creationId="{D6CF8D2C-9E01-48EC-8DDF-8A1FF60AED22}"/>
          </ac:spMkLst>
        </pc:spChg>
        <pc:spChg chg="add del">
          <ac:chgData name="Patrick Hansen" userId="527b0edbe67df1e4" providerId="LiveId" clId="{83B0B6CC-65D3-4CE7-A4F6-24C7855DEE92}" dt="2021-05-14T18:29:21.575" v="115" actId="26606"/>
          <ac:spMkLst>
            <pc:docMk/>
            <pc:sldMk cId="3923877199" sldId="256"/>
            <ac:spMk id="73" creationId="{CA5B2A81-2C8E-4963-AFD4-E539D168B475}"/>
          </ac:spMkLst>
        </pc:spChg>
        <pc:spChg chg="add del">
          <ac:chgData name="Patrick Hansen" userId="527b0edbe67df1e4" providerId="LiveId" clId="{83B0B6CC-65D3-4CE7-A4F6-24C7855DEE92}" dt="2021-05-14T18:29:23.718" v="120" actId="26606"/>
          <ac:spMkLst>
            <pc:docMk/>
            <pc:sldMk cId="3923877199" sldId="256"/>
            <ac:spMk id="79" creationId="{FDE3B669-D0C6-43C4-9D0E-ED152B12DA46}"/>
          </ac:spMkLst>
        </pc:spChg>
        <pc:spChg chg="add del">
          <ac:chgData name="Patrick Hansen" userId="527b0edbe67df1e4" providerId="LiveId" clId="{83B0B6CC-65D3-4CE7-A4F6-24C7855DEE92}" dt="2021-05-14T18:29:23.718" v="120" actId="26606"/>
          <ac:spMkLst>
            <pc:docMk/>
            <pc:sldMk cId="3923877199" sldId="256"/>
            <ac:spMk id="81" creationId="{B75D9F35-775B-4B73-BBB6-176A2E0860DE}"/>
          </ac:spMkLst>
        </pc:spChg>
        <pc:spChg chg="add del">
          <ac:chgData name="Patrick Hansen" userId="527b0edbe67df1e4" providerId="LiveId" clId="{83B0B6CC-65D3-4CE7-A4F6-24C7855DEE92}" dt="2021-05-14T18:29:30.551" v="122" actId="26606"/>
          <ac:spMkLst>
            <pc:docMk/>
            <pc:sldMk cId="3923877199" sldId="256"/>
            <ac:spMk id="83" creationId="{875485B9-8EE1-447A-9C08-F7D6B532A8CF}"/>
          </ac:spMkLst>
        </pc:spChg>
        <pc:spChg chg="add del">
          <ac:chgData name="Patrick Hansen" userId="527b0edbe67df1e4" providerId="LiveId" clId="{83B0B6CC-65D3-4CE7-A4F6-24C7855DEE92}" dt="2021-05-14T18:29:30.551" v="122" actId="26606"/>
          <ac:spMkLst>
            <pc:docMk/>
            <pc:sldMk cId="3923877199" sldId="256"/>
            <ac:spMk id="85" creationId="{B963707F-B98C-4143-AFCF-D6B56C975C5A}"/>
          </ac:spMkLst>
        </pc:spChg>
        <pc:spChg chg="add del">
          <ac:chgData name="Patrick Hansen" userId="527b0edbe67df1e4" providerId="LiveId" clId="{83B0B6CC-65D3-4CE7-A4F6-24C7855DEE92}" dt="2021-05-14T18:29:30.551" v="122" actId="26606"/>
          <ac:spMkLst>
            <pc:docMk/>
            <pc:sldMk cId="3923877199" sldId="256"/>
            <ac:spMk id="86" creationId="{88D2DFBB-460D-4ECB-BD76-509C99DAD65A}"/>
          </ac:spMkLst>
        </pc:spChg>
        <pc:spChg chg="add del">
          <ac:chgData name="Patrick Hansen" userId="527b0edbe67df1e4" providerId="LiveId" clId="{83B0B6CC-65D3-4CE7-A4F6-24C7855DEE92}" dt="2021-05-14T18:29:33.032" v="124" actId="26606"/>
          <ac:spMkLst>
            <pc:docMk/>
            <pc:sldMk cId="3923877199" sldId="256"/>
            <ac:spMk id="88" creationId="{81BC67A1-175E-439E-85E2-88911C119814}"/>
          </ac:spMkLst>
        </pc:spChg>
        <pc:spChg chg="add del">
          <ac:chgData name="Patrick Hansen" userId="527b0edbe67df1e4" providerId="LiveId" clId="{83B0B6CC-65D3-4CE7-A4F6-24C7855DEE92}" dt="2021-05-14T18:29:33.032" v="124" actId="26606"/>
          <ac:spMkLst>
            <pc:docMk/>
            <pc:sldMk cId="3923877199" sldId="256"/>
            <ac:spMk id="89" creationId="{94A7B82C-30F1-42B4-BE36-3DB42DD517D1}"/>
          </ac:spMkLst>
        </pc:spChg>
        <pc:spChg chg="add del">
          <ac:chgData name="Patrick Hansen" userId="527b0edbe67df1e4" providerId="LiveId" clId="{83B0B6CC-65D3-4CE7-A4F6-24C7855DEE92}" dt="2021-05-14T18:29:33.032" v="124" actId="26606"/>
          <ac:spMkLst>
            <pc:docMk/>
            <pc:sldMk cId="3923877199" sldId="256"/>
            <ac:spMk id="90" creationId="{43CA1578-CEEB-41BB-8068-C0DA02C36C52}"/>
          </ac:spMkLst>
        </pc:spChg>
        <pc:spChg chg="add del">
          <ac:chgData name="Patrick Hansen" userId="527b0edbe67df1e4" providerId="LiveId" clId="{83B0B6CC-65D3-4CE7-A4F6-24C7855DEE92}" dt="2021-05-14T18:29:35.100" v="126" actId="26606"/>
          <ac:spMkLst>
            <pc:docMk/>
            <pc:sldMk cId="3923877199" sldId="256"/>
            <ac:spMk id="110" creationId="{D4F87819-B70D-4927-B657-7D175613F950}"/>
          </ac:spMkLst>
        </pc:spChg>
        <pc:spChg chg="add del">
          <ac:chgData name="Patrick Hansen" userId="527b0edbe67df1e4" providerId="LiveId" clId="{83B0B6CC-65D3-4CE7-A4F6-24C7855DEE92}" dt="2021-05-14T18:29:35.100" v="126" actId="26606"/>
          <ac:spMkLst>
            <pc:docMk/>
            <pc:sldMk cId="3923877199" sldId="256"/>
            <ac:spMk id="111" creationId="{DCB3820D-C773-4632-9F79-C890E1B2B50D}"/>
          </ac:spMkLst>
        </pc:spChg>
        <pc:spChg chg="add del">
          <ac:chgData name="Patrick Hansen" userId="527b0edbe67df1e4" providerId="LiveId" clId="{83B0B6CC-65D3-4CE7-A4F6-24C7855DEE92}" dt="2021-05-14T18:29:35.100" v="126" actId="26606"/>
          <ac:spMkLst>
            <pc:docMk/>
            <pc:sldMk cId="3923877199" sldId="256"/>
            <ac:spMk id="113" creationId="{DCB8EB4B-AFE9-41E8-95B0-F246E5740491}"/>
          </ac:spMkLst>
        </pc:spChg>
        <pc:spChg chg="add del">
          <ac:chgData name="Patrick Hansen" userId="527b0edbe67df1e4" providerId="LiveId" clId="{83B0B6CC-65D3-4CE7-A4F6-24C7855DEE92}" dt="2021-05-14T18:29:37.318" v="128" actId="26606"/>
          <ac:spMkLst>
            <pc:docMk/>
            <pc:sldMk cId="3923877199" sldId="256"/>
            <ac:spMk id="115" creationId="{764E0904-5ABD-4DC7-8562-C38580C953A2}"/>
          </ac:spMkLst>
        </pc:spChg>
        <pc:spChg chg="add del">
          <ac:chgData name="Patrick Hansen" userId="527b0edbe67df1e4" providerId="LiveId" clId="{83B0B6CC-65D3-4CE7-A4F6-24C7855DEE92}" dt="2021-05-14T18:29:40.786" v="130" actId="26606"/>
          <ac:spMkLst>
            <pc:docMk/>
            <pc:sldMk cId="3923877199" sldId="256"/>
            <ac:spMk id="118" creationId="{E20BB609-EF92-42DB-836C-0699A590B5CF}"/>
          </ac:spMkLst>
        </pc:spChg>
        <pc:spChg chg="add del">
          <ac:chgData name="Patrick Hansen" userId="527b0edbe67df1e4" providerId="LiveId" clId="{83B0B6CC-65D3-4CE7-A4F6-24C7855DEE92}" dt="2021-05-14T18:29:40.786" v="130" actId="26606"/>
          <ac:spMkLst>
            <pc:docMk/>
            <pc:sldMk cId="3923877199" sldId="256"/>
            <ac:spMk id="119" creationId="{8BEC44CD-E290-4D60-A056-5BA05B182AC3}"/>
          </ac:spMkLst>
        </pc:spChg>
        <pc:spChg chg="add del">
          <ac:chgData name="Patrick Hansen" userId="527b0edbe67df1e4" providerId="LiveId" clId="{83B0B6CC-65D3-4CE7-A4F6-24C7855DEE92}" dt="2021-05-14T18:29:40.786" v="130" actId="26606"/>
          <ac:spMkLst>
            <pc:docMk/>
            <pc:sldMk cId="3923877199" sldId="256"/>
            <ac:spMk id="121" creationId="{B2C335F7-F61C-4EB4-80F2-4B1438FE66BB}"/>
          </ac:spMkLst>
        </pc:spChg>
        <pc:spChg chg="add del">
          <ac:chgData name="Patrick Hansen" userId="527b0edbe67df1e4" providerId="LiveId" clId="{83B0B6CC-65D3-4CE7-A4F6-24C7855DEE92}" dt="2021-05-14T18:29:40.786" v="130" actId="26606"/>
          <ac:spMkLst>
            <pc:docMk/>
            <pc:sldMk cId="3923877199" sldId="256"/>
            <ac:spMk id="122" creationId="{F1189494-2B67-46D2-93D6-A122A09BF6B2}"/>
          </ac:spMkLst>
        </pc:spChg>
        <pc:spChg chg="add del">
          <ac:chgData name="Patrick Hansen" userId="527b0edbe67df1e4" providerId="LiveId" clId="{83B0B6CC-65D3-4CE7-A4F6-24C7855DEE92}" dt="2021-05-14T18:29:44.239" v="133" actId="26606"/>
          <ac:spMkLst>
            <pc:docMk/>
            <pc:sldMk cId="3923877199" sldId="256"/>
            <ac:spMk id="124" creationId="{5A59F003-E00A-43F9-91DC-CC54E3B87466}"/>
          </ac:spMkLst>
        </pc:spChg>
        <pc:spChg chg="add del">
          <ac:chgData name="Patrick Hansen" userId="527b0edbe67df1e4" providerId="LiveId" clId="{83B0B6CC-65D3-4CE7-A4F6-24C7855DEE92}" dt="2021-05-14T18:29:44.239" v="133" actId="26606"/>
          <ac:spMkLst>
            <pc:docMk/>
            <pc:sldMk cId="3923877199" sldId="256"/>
            <ac:spMk id="126" creationId="{D74A4382-E3AD-430A-9A1F-DFA3E0E77A7D}"/>
          </ac:spMkLst>
        </pc:spChg>
        <pc:spChg chg="add del">
          <ac:chgData name="Patrick Hansen" userId="527b0edbe67df1e4" providerId="LiveId" clId="{83B0B6CC-65D3-4CE7-A4F6-24C7855DEE92}" dt="2021-05-14T18:29:44.239" v="133" actId="26606"/>
          <ac:spMkLst>
            <pc:docMk/>
            <pc:sldMk cId="3923877199" sldId="256"/>
            <ac:spMk id="127" creationId="{79F40191-0F44-4FD1-82CC-ACB507C14BE6}"/>
          </ac:spMkLst>
        </pc:spChg>
        <pc:spChg chg="add">
          <ac:chgData name="Patrick Hansen" userId="527b0edbe67df1e4" providerId="LiveId" clId="{83B0B6CC-65D3-4CE7-A4F6-24C7855DEE92}" dt="2021-05-14T18:29:44.278" v="134" actId="26606"/>
          <ac:spMkLst>
            <pc:docMk/>
            <pc:sldMk cId="3923877199" sldId="256"/>
            <ac:spMk id="129" creationId="{1DB043B4-68C6-45B9-82AC-A5800EADB8DB}"/>
          </ac:spMkLst>
        </pc:spChg>
        <pc:spChg chg="add">
          <ac:chgData name="Patrick Hansen" userId="527b0edbe67df1e4" providerId="LiveId" clId="{83B0B6CC-65D3-4CE7-A4F6-24C7855DEE92}" dt="2021-05-14T18:29:44.278" v="134" actId="26606"/>
          <ac:spMkLst>
            <pc:docMk/>
            <pc:sldMk cId="3923877199" sldId="256"/>
            <ac:spMk id="133" creationId="{41AC6C06-99FE-4BA1-BC82-8406A424CD67}"/>
          </ac:spMkLst>
        </pc:spChg>
        <pc:spChg chg="add">
          <ac:chgData name="Patrick Hansen" userId="527b0edbe67df1e4" providerId="LiveId" clId="{83B0B6CC-65D3-4CE7-A4F6-24C7855DEE92}" dt="2021-05-14T18:29:44.278" v="134" actId="26606"/>
          <ac:spMkLst>
            <pc:docMk/>
            <pc:sldMk cId="3923877199" sldId="256"/>
            <ac:spMk id="134" creationId="{7AEC842D-C905-4DEA-B1C3-CA51995C572A}"/>
          </ac:spMkLst>
        </pc:spChg>
        <pc:grpChg chg="add del">
          <ac:chgData name="Patrick Hansen" userId="527b0edbe67df1e4" providerId="LiveId" clId="{83B0B6CC-65D3-4CE7-A4F6-24C7855DEE92}" dt="2021-05-14T18:29:33.032" v="124" actId="26606"/>
          <ac:grpSpMkLst>
            <pc:docMk/>
            <pc:sldMk cId="3923877199" sldId="256"/>
            <ac:grpSpMk id="41" creationId="{A5761FD8-9CFD-4F5A-AB69-F179306BCD09}"/>
          </ac:grpSpMkLst>
        </pc:grpChg>
        <pc:grpChg chg="add del">
          <ac:chgData name="Patrick Hansen" userId="527b0edbe67df1e4" providerId="LiveId" clId="{83B0B6CC-65D3-4CE7-A4F6-24C7855DEE92}" dt="2021-05-14T18:29:17.396" v="106" actId="26606"/>
          <ac:grpSpMkLst>
            <pc:docMk/>
            <pc:sldMk cId="3923877199" sldId="256"/>
            <ac:grpSpMk id="47" creationId="{91108A0F-8C78-4294-B028-9F09581FC0A3}"/>
          </ac:grpSpMkLst>
        </pc:grpChg>
        <pc:grpChg chg="add del">
          <ac:chgData name="Patrick Hansen" userId="527b0edbe67df1e4" providerId="LiveId" clId="{83B0B6CC-65D3-4CE7-A4F6-24C7855DEE92}" dt="2021-05-14T18:29:33.032" v="124" actId="26606"/>
          <ac:grpSpMkLst>
            <pc:docMk/>
            <pc:sldMk cId="3923877199" sldId="256"/>
            <ac:grpSpMk id="52" creationId="{361195DA-BFB4-4917-BAFD-7D3D669EFA86}"/>
          </ac:grpSpMkLst>
        </pc:grpChg>
        <pc:grpChg chg="add del">
          <ac:chgData name="Patrick Hansen" userId="527b0edbe67df1e4" providerId="LiveId" clId="{83B0B6CC-65D3-4CE7-A4F6-24C7855DEE92}" dt="2021-05-14T18:29:18.490" v="111" actId="26606"/>
          <ac:grpSpMkLst>
            <pc:docMk/>
            <pc:sldMk cId="3923877199" sldId="256"/>
            <ac:grpSpMk id="62" creationId="{4252769E-B9F0-4068-A645-5BBEF16E9C28}"/>
          </ac:grpSpMkLst>
        </pc:grpChg>
        <pc:grpChg chg="add del">
          <ac:chgData name="Patrick Hansen" userId="527b0edbe67df1e4" providerId="LiveId" clId="{83B0B6CC-65D3-4CE7-A4F6-24C7855DEE92}" dt="2021-05-14T18:29:33.032" v="124" actId="26606"/>
          <ac:grpSpMkLst>
            <pc:docMk/>
            <pc:sldMk cId="3923877199" sldId="256"/>
            <ac:grpSpMk id="92" creationId="{7DF11618-754F-4C58-94AD-F7AA3530D6AF}"/>
          </ac:grpSpMkLst>
        </pc:grpChg>
        <pc:grpChg chg="add">
          <ac:chgData name="Patrick Hansen" userId="527b0edbe67df1e4" providerId="LiveId" clId="{83B0B6CC-65D3-4CE7-A4F6-24C7855DEE92}" dt="2021-05-14T18:29:44.278" v="134" actId="26606"/>
          <ac:grpSpMkLst>
            <pc:docMk/>
            <pc:sldMk cId="3923877199" sldId="256"/>
            <ac:grpSpMk id="130" creationId="{4592A8CB-0B0A-43A5-86F4-712B0C469671}"/>
          </ac:grpSpMkLst>
        </pc:grpChg>
        <pc:picChg chg="add del">
          <ac:chgData name="Patrick Hansen" userId="527b0edbe67df1e4" providerId="LiveId" clId="{83B0B6CC-65D3-4CE7-A4F6-24C7855DEE92}" dt="2021-05-14T18:29:04.469" v="92" actId="26606"/>
          <ac:picMkLst>
            <pc:docMk/>
            <pc:sldMk cId="3923877199" sldId="256"/>
            <ac:picMk id="4" creationId="{BF7D7153-1298-4809-B054-6E0E4633818C}"/>
          </ac:picMkLst>
        </pc:picChg>
        <pc:picChg chg="add del">
          <ac:chgData name="Patrick Hansen" userId="527b0edbe67df1e4" providerId="LiveId" clId="{83B0B6CC-65D3-4CE7-A4F6-24C7855DEE92}" dt="2021-05-14T18:29:06.491" v="94" actId="26606"/>
          <ac:picMkLst>
            <pc:docMk/>
            <pc:sldMk cId="3923877199" sldId="256"/>
            <ac:picMk id="16" creationId="{A1FA73FE-E1CE-4250-ABD4-80096C115FDF}"/>
          </ac:picMkLst>
        </pc:picChg>
        <pc:picChg chg="add del">
          <ac:chgData name="Patrick Hansen" userId="527b0edbe67df1e4" providerId="LiveId" clId="{83B0B6CC-65D3-4CE7-A4F6-24C7855DEE92}" dt="2021-05-14T18:29:08.272" v="97" actId="26606"/>
          <ac:picMkLst>
            <pc:docMk/>
            <pc:sldMk cId="3923877199" sldId="256"/>
            <ac:picMk id="21" creationId="{B16D23BF-8605-49A0-9654-F591565C4BF8}"/>
          </ac:picMkLst>
        </pc:picChg>
        <pc:picChg chg="add del">
          <ac:chgData name="Patrick Hansen" userId="527b0edbe67df1e4" providerId="LiveId" clId="{83B0B6CC-65D3-4CE7-A4F6-24C7855DEE92}" dt="2021-05-14T18:29:10.054" v="99" actId="26606"/>
          <ac:picMkLst>
            <pc:docMk/>
            <pc:sldMk cId="3923877199" sldId="256"/>
            <ac:picMk id="24" creationId="{BED494F8-3282-4041-9B83-5B21693D502F}"/>
          </ac:picMkLst>
        </pc:picChg>
        <pc:picChg chg="add del">
          <ac:chgData name="Patrick Hansen" userId="527b0edbe67df1e4" providerId="LiveId" clId="{83B0B6CC-65D3-4CE7-A4F6-24C7855DEE92}" dt="2021-05-14T18:29:11.313" v="101" actId="26606"/>
          <ac:picMkLst>
            <pc:docMk/>
            <pc:sldMk cId="3923877199" sldId="256"/>
            <ac:picMk id="27" creationId="{8840D1DC-B355-487E-A25B-2BB901B9312B}"/>
          </ac:picMkLst>
        </pc:picChg>
        <pc:picChg chg="add del">
          <ac:chgData name="Patrick Hansen" userId="527b0edbe67df1e4" providerId="LiveId" clId="{83B0B6CC-65D3-4CE7-A4F6-24C7855DEE92}" dt="2021-05-14T18:29:17.396" v="106" actId="26606"/>
          <ac:picMkLst>
            <pc:docMk/>
            <pc:sldMk cId="3923877199" sldId="256"/>
            <ac:picMk id="45" creationId="{29F4E63B-C226-4F94-B9F8-7506424C4D8D}"/>
          </ac:picMkLst>
        </pc:picChg>
        <pc:picChg chg="add del">
          <ac:chgData name="Patrick Hansen" userId="527b0edbe67df1e4" providerId="LiveId" clId="{83B0B6CC-65D3-4CE7-A4F6-24C7855DEE92}" dt="2021-05-14T18:29:18.490" v="111" actId="26606"/>
          <ac:picMkLst>
            <pc:docMk/>
            <pc:sldMk cId="3923877199" sldId="256"/>
            <ac:picMk id="61" creationId="{7A2D6F4A-9D56-4C09-B297-BC50568F5A4A}"/>
          </ac:picMkLst>
        </pc:picChg>
        <pc:picChg chg="add del">
          <ac:chgData name="Patrick Hansen" userId="527b0edbe67df1e4" providerId="LiveId" clId="{83B0B6CC-65D3-4CE7-A4F6-24C7855DEE92}" dt="2021-05-14T18:29:19.815" v="113" actId="26606"/>
          <ac:picMkLst>
            <pc:docMk/>
            <pc:sldMk cId="3923877199" sldId="256"/>
            <ac:picMk id="67" creationId="{F90B8666-76E2-4539-A130-2381E3451F78}"/>
          </ac:picMkLst>
        </pc:picChg>
        <pc:picChg chg="add del">
          <ac:chgData name="Patrick Hansen" userId="527b0edbe67df1e4" providerId="LiveId" clId="{83B0B6CC-65D3-4CE7-A4F6-24C7855DEE92}" dt="2021-05-14T18:29:21.575" v="115" actId="26606"/>
          <ac:picMkLst>
            <pc:docMk/>
            <pc:sldMk cId="3923877199" sldId="256"/>
            <ac:picMk id="74" creationId="{8840D1DC-B355-487E-A25B-2BB901B9312B}"/>
          </ac:picMkLst>
        </pc:picChg>
        <pc:picChg chg="add del">
          <ac:chgData name="Patrick Hansen" userId="527b0edbe67df1e4" providerId="LiveId" clId="{83B0B6CC-65D3-4CE7-A4F6-24C7855DEE92}" dt="2021-05-14T18:29:23.179" v="117" actId="26606"/>
          <ac:picMkLst>
            <pc:docMk/>
            <pc:sldMk cId="3923877199" sldId="256"/>
            <ac:picMk id="77" creationId="{BED494F8-3282-4041-9B83-5B21693D502F}"/>
          </ac:picMkLst>
        </pc:picChg>
        <pc:picChg chg="add del">
          <ac:chgData name="Patrick Hansen" userId="527b0edbe67df1e4" providerId="LiveId" clId="{83B0B6CC-65D3-4CE7-A4F6-24C7855DEE92}" dt="2021-05-14T18:29:23.718" v="120" actId="26606"/>
          <ac:picMkLst>
            <pc:docMk/>
            <pc:sldMk cId="3923877199" sldId="256"/>
            <ac:picMk id="80" creationId="{B16D23BF-8605-49A0-9654-F591565C4BF8}"/>
          </ac:picMkLst>
        </pc:picChg>
        <pc:picChg chg="add del">
          <ac:chgData name="Patrick Hansen" userId="527b0edbe67df1e4" providerId="LiveId" clId="{83B0B6CC-65D3-4CE7-A4F6-24C7855DEE92}" dt="2021-05-14T18:29:30.551" v="122" actId="26606"/>
          <ac:picMkLst>
            <pc:docMk/>
            <pc:sldMk cId="3923877199" sldId="256"/>
            <ac:picMk id="84" creationId="{BF7D7153-1298-4809-B054-6E0E4633818C}"/>
          </ac:picMkLst>
        </pc:picChg>
        <pc:picChg chg="add del">
          <ac:chgData name="Patrick Hansen" userId="527b0edbe67df1e4" providerId="LiveId" clId="{83B0B6CC-65D3-4CE7-A4F6-24C7855DEE92}" dt="2021-05-14T18:29:33.032" v="124" actId="26606"/>
          <ac:picMkLst>
            <pc:docMk/>
            <pc:sldMk cId="3923877199" sldId="256"/>
            <ac:picMk id="91" creationId="{D8C9CFE1-CF76-4C93-9081-758CB809D227}"/>
          </ac:picMkLst>
        </pc:picChg>
        <pc:picChg chg="add del">
          <ac:chgData name="Patrick Hansen" userId="527b0edbe67df1e4" providerId="LiveId" clId="{83B0B6CC-65D3-4CE7-A4F6-24C7855DEE92}" dt="2021-05-14T18:29:35.100" v="126" actId="26606"/>
          <ac:picMkLst>
            <pc:docMk/>
            <pc:sldMk cId="3923877199" sldId="256"/>
            <ac:picMk id="112" creationId="{71A3369C-ED9F-47FA-989B-F17E2D275B0B}"/>
          </ac:picMkLst>
        </pc:picChg>
        <pc:picChg chg="add del">
          <ac:chgData name="Patrick Hansen" userId="527b0edbe67df1e4" providerId="LiveId" clId="{83B0B6CC-65D3-4CE7-A4F6-24C7855DEE92}" dt="2021-05-14T18:29:37.318" v="128" actId="26606"/>
          <ac:picMkLst>
            <pc:docMk/>
            <pc:sldMk cId="3923877199" sldId="256"/>
            <ac:picMk id="116" creationId="{962BC94B-C123-4C2F-8004-212298460E19}"/>
          </ac:picMkLst>
        </pc:picChg>
        <pc:picChg chg="add del">
          <ac:chgData name="Patrick Hansen" userId="527b0edbe67df1e4" providerId="LiveId" clId="{83B0B6CC-65D3-4CE7-A4F6-24C7855DEE92}" dt="2021-05-14T18:29:40.786" v="130" actId="26606"/>
          <ac:picMkLst>
            <pc:docMk/>
            <pc:sldMk cId="3923877199" sldId="256"/>
            <ac:picMk id="120" creationId="{3D3DAB2A-9DC9-4EB2-A70F-7356C07D5254}"/>
          </ac:picMkLst>
        </pc:picChg>
        <pc:picChg chg="add del">
          <ac:chgData name="Patrick Hansen" userId="527b0edbe67df1e4" providerId="LiveId" clId="{83B0B6CC-65D3-4CE7-A4F6-24C7855DEE92}" dt="2021-05-14T18:29:44.239" v="133" actId="26606"/>
          <ac:picMkLst>
            <pc:docMk/>
            <pc:sldMk cId="3923877199" sldId="256"/>
            <ac:picMk id="125" creationId="{596356AA-0BDA-4ABD-A897-7FD9D5DF8DF1}"/>
          </ac:picMkLst>
        </pc:picChg>
        <pc:picChg chg="add">
          <ac:chgData name="Patrick Hansen" userId="527b0edbe67df1e4" providerId="LiveId" clId="{83B0B6CC-65D3-4CE7-A4F6-24C7855DEE92}" dt="2021-05-14T18:29:44.278" v="134" actId="26606"/>
          <ac:picMkLst>
            <pc:docMk/>
            <pc:sldMk cId="3923877199" sldId="256"/>
            <ac:picMk id="132" creationId="{C251912A-B6DA-4A5A-9ECA-F0F446FA3959}"/>
          </ac:picMkLst>
        </pc:picChg>
        <pc:cxnChg chg="add del">
          <ac:chgData name="Patrick Hansen" userId="527b0edbe67df1e4" providerId="LiveId" clId="{83B0B6CC-65D3-4CE7-A4F6-24C7855DEE92}" dt="2021-05-14T18:29:06.491" v="94" actId="26606"/>
          <ac:cxnSpMkLst>
            <pc:docMk/>
            <pc:sldMk cId="3923877199" sldId="256"/>
            <ac:cxnSpMk id="18" creationId="{97CC2FE6-3AD0-4131-B4BC-1F4D65E25E13}"/>
          </ac:cxnSpMkLst>
        </pc:cxnChg>
        <pc:cxnChg chg="add del">
          <ac:chgData name="Patrick Hansen" userId="527b0edbe67df1e4" providerId="LiveId" clId="{83B0B6CC-65D3-4CE7-A4F6-24C7855DEE92}" dt="2021-05-14T18:29:11.313" v="101" actId="26606"/>
          <ac:cxnSpMkLst>
            <pc:docMk/>
            <pc:sldMk cId="3923877199" sldId="256"/>
            <ac:cxnSpMk id="28" creationId="{9E7C23BC-DAA6-40E1-8166-B8C4439D1430}"/>
          </ac:cxnSpMkLst>
        </pc:cxnChg>
        <pc:cxnChg chg="add del">
          <ac:chgData name="Patrick Hansen" userId="527b0edbe67df1e4" providerId="LiveId" clId="{83B0B6CC-65D3-4CE7-A4F6-24C7855DEE92}" dt="2021-05-14T18:29:21.575" v="115" actId="26606"/>
          <ac:cxnSpMkLst>
            <pc:docMk/>
            <pc:sldMk cId="3923877199" sldId="256"/>
            <ac:cxnSpMk id="75" creationId="{9E7C23BC-DAA6-40E1-8166-B8C4439D1430}"/>
          </ac:cxnSpMkLst>
        </pc:cxnChg>
      </pc:sldChg>
      <pc:sldChg chg="addSp delSp modSp new mod setBg delAnim modAnim modNotesTx">
        <pc:chgData name="Patrick Hansen" userId="527b0edbe67df1e4" providerId="LiveId" clId="{83B0B6CC-65D3-4CE7-A4F6-24C7855DEE92}" dt="2021-06-07T10:43:51.515" v="3231" actId="20577"/>
        <pc:sldMkLst>
          <pc:docMk/>
          <pc:sldMk cId="294786473" sldId="257"/>
        </pc:sldMkLst>
        <pc:spChg chg="mod">
          <ac:chgData name="Patrick Hansen" userId="527b0edbe67df1e4" providerId="LiveId" clId="{83B0B6CC-65D3-4CE7-A4F6-24C7855DEE92}" dt="2021-06-07T10:41:55.242" v="3193" actId="20577"/>
          <ac:spMkLst>
            <pc:docMk/>
            <pc:sldMk cId="294786473" sldId="257"/>
            <ac:spMk id="2" creationId="{7C8E3E9A-6BFB-4956-B6E5-10B8DD618EC4}"/>
          </ac:spMkLst>
        </pc:spChg>
        <pc:spChg chg="mod ord">
          <ac:chgData name="Patrick Hansen" userId="527b0edbe67df1e4" providerId="LiveId" clId="{83B0B6CC-65D3-4CE7-A4F6-24C7855DEE92}" dt="2021-05-14T19:33:15.689" v="3055" actId="20577"/>
          <ac:spMkLst>
            <pc:docMk/>
            <pc:sldMk cId="294786473" sldId="257"/>
            <ac:spMk id="3" creationId="{1E68A0FA-F5CF-42CF-9012-535C4664EE3D}"/>
          </ac:spMkLst>
        </pc:spChg>
        <pc:spChg chg="add">
          <ac:chgData name="Patrick Hansen" userId="527b0edbe67df1e4" providerId="LiveId" clId="{83B0B6CC-65D3-4CE7-A4F6-24C7855DEE92}" dt="2021-05-14T18:42:15.646" v="916" actId="26606"/>
          <ac:spMkLst>
            <pc:docMk/>
            <pc:sldMk cId="294786473" sldId="257"/>
            <ac:spMk id="10" creationId="{A5931BE0-4B93-4D6C-878E-ACC59D6B4587}"/>
          </ac:spMkLst>
        </pc:spChg>
        <pc:spChg chg="add">
          <ac:chgData name="Patrick Hansen" userId="527b0edbe67df1e4" providerId="LiveId" clId="{83B0B6CC-65D3-4CE7-A4F6-24C7855DEE92}" dt="2021-05-14T18:42:15.646" v="916" actId="26606"/>
          <ac:spMkLst>
            <pc:docMk/>
            <pc:sldMk cId="294786473" sldId="257"/>
            <ac:spMk id="12" creationId="{FD3E50C4-0603-4524-A349-442067B88BF6}"/>
          </ac:spMkLst>
        </pc:spChg>
        <pc:spChg chg="add del mod">
          <ac:chgData name="Patrick Hansen" userId="527b0edbe67df1e4" providerId="LiveId" clId="{83B0B6CC-65D3-4CE7-A4F6-24C7855DEE92}" dt="2021-05-14T18:46:53.338" v="934" actId="478"/>
          <ac:spMkLst>
            <pc:docMk/>
            <pc:sldMk cId="294786473" sldId="257"/>
            <ac:spMk id="16" creationId="{DA17443B-52DF-4C31-9A56-05C4BA71F32D}"/>
          </ac:spMkLst>
        </pc:spChg>
        <pc:spChg chg="add del mod">
          <ac:chgData name="Patrick Hansen" userId="527b0edbe67df1e4" providerId="LiveId" clId="{83B0B6CC-65D3-4CE7-A4F6-24C7855DEE92}" dt="2021-05-14T19:28:17.313" v="2993" actId="11529"/>
          <ac:spMkLst>
            <pc:docMk/>
            <pc:sldMk cId="294786473" sldId="257"/>
            <ac:spMk id="19" creationId="{C6FCE813-C21F-44B2-A345-C9FD544E712C}"/>
          </ac:spMkLst>
        </pc:spChg>
        <pc:spChg chg="add del mod">
          <ac:chgData name="Patrick Hansen" userId="527b0edbe67df1e4" providerId="LiveId" clId="{83B0B6CC-65D3-4CE7-A4F6-24C7855DEE92}" dt="2021-06-06T13:49:55.025" v="3085" actId="478"/>
          <ac:spMkLst>
            <pc:docMk/>
            <pc:sldMk cId="294786473" sldId="257"/>
            <ac:spMk id="24" creationId="{4373AF1D-E11D-4FB0-961E-CD47C38EBA70}"/>
          </ac:spMkLst>
        </pc:spChg>
        <pc:picChg chg="add del mod">
          <ac:chgData name="Patrick Hansen" userId="527b0edbe67df1e4" providerId="LiveId" clId="{83B0B6CC-65D3-4CE7-A4F6-24C7855DEE92}" dt="2021-05-14T19:34:20.838" v="3056" actId="478"/>
          <ac:picMkLst>
            <pc:docMk/>
            <pc:sldMk cId="294786473" sldId="257"/>
            <ac:picMk id="5" creationId="{5571814B-977B-48DC-B806-1EA32D96535F}"/>
          </ac:picMkLst>
        </pc:picChg>
        <pc:picChg chg="add mod ord">
          <ac:chgData name="Patrick Hansen" userId="527b0edbe67df1e4" providerId="LiveId" clId="{83B0B6CC-65D3-4CE7-A4F6-24C7855DEE92}" dt="2021-05-14T19:34:40.326" v="3063" actId="170"/>
          <ac:picMkLst>
            <pc:docMk/>
            <pc:sldMk cId="294786473" sldId="257"/>
            <ac:picMk id="26" creationId="{D05A0258-8C47-4522-BD61-1FAA9E2D5DD8}"/>
          </ac:picMkLst>
        </pc:picChg>
        <pc:cxnChg chg="add mod">
          <ac:chgData name="Patrick Hansen" userId="527b0edbe67df1e4" providerId="LiveId" clId="{83B0B6CC-65D3-4CE7-A4F6-24C7855DEE92}" dt="2021-05-14T19:35:16.678" v="3070" actId="14100"/>
          <ac:cxnSpMkLst>
            <pc:docMk/>
            <pc:sldMk cId="294786473" sldId="257"/>
            <ac:cxnSpMk id="7" creationId="{D87DF0A6-ABBE-48EE-90F6-FA0A22036D25}"/>
          </ac:cxnSpMkLst>
        </pc:cxnChg>
        <pc:cxnChg chg="add mod">
          <ac:chgData name="Patrick Hansen" userId="527b0edbe67df1e4" providerId="LiveId" clId="{83B0B6CC-65D3-4CE7-A4F6-24C7855DEE92}" dt="2021-05-14T19:35:03.049" v="3066" actId="14100"/>
          <ac:cxnSpMkLst>
            <pc:docMk/>
            <pc:sldMk cId="294786473" sldId="257"/>
            <ac:cxnSpMk id="9" creationId="{D0F2EF34-2E57-434A-8583-E0E9F1754EF8}"/>
          </ac:cxnSpMkLst>
        </pc:cxnChg>
        <pc:cxnChg chg="add mod">
          <ac:chgData name="Patrick Hansen" userId="527b0edbe67df1e4" providerId="LiveId" clId="{83B0B6CC-65D3-4CE7-A4F6-24C7855DEE92}" dt="2021-05-14T19:35:09.153" v="3068" actId="14100"/>
          <ac:cxnSpMkLst>
            <pc:docMk/>
            <pc:sldMk cId="294786473" sldId="257"/>
            <ac:cxnSpMk id="13" creationId="{E0BB9042-A12A-45C7-BDA2-8B57E999F723}"/>
          </ac:cxnSpMkLst>
        </pc:cxnChg>
        <pc:cxnChg chg="add mod">
          <ac:chgData name="Patrick Hansen" userId="527b0edbe67df1e4" providerId="LiveId" clId="{83B0B6CC-65D3-4CE7-A4F6-24C7855DEE92}" dt="2021-05-14T19:35:22.833" v="3072" actId="14100"/>
          <ac:cxnSpMkLst>
            <pc:docMk/>
            <pc:sldMk cId="294786473" sldId="257"/>
            <ac:cxnSpMk id="15" creationId="{FF78D659-8A67-4AB1-80A9-CBEF76B1F815}"/>
          </ac:cxnSpMkLst>
        </pc:cxnChg>
        <pc:cxnChg chg="add mod">
          <ac:chgData name="Patrick Hansen" userId="527b0edbe67df1e4" providerId="LiveId" clId="{83B0B6CC-65D3-4CE7-A4F6-24C7855DEE92}" dt="2021-05-14T19:35:44.763" v="3077" actId="1076"/>
          <ac:cxnSpMkLst>
            <pc:docMk/>
            <pc:sldMk cId="294786473" sldId="257"/>
            <ac:cxnSpMk id="18" creationId="{4BEE51D2-E212-4F29-A1F1-105834237AE2}"/>
          </ac:cxnSpMkLst>
        </pc:cxnChg>
        <pc:cxnChg chg="add mod">
          <ac:chgData name="Patrick Hansen" userId="527b0edbe67df1e4" providerId="LiveId" clId="{83B0B6CC-65D3-4CE7-A4F6-24C7855DEE92}" dt="2021-05-14T19:35:29.831" v="3074" actId="14100"/>
          <ac:cxnSpMkLst>
            <pc:docMk/>
            <pc:sldMk cId="294786473" sldId="257"/>
            <ac:cxnSpMk id="21" creationId="{26DCA201-8907-4C3C-A632-D7202FCD1DDE}"/>
          </ac:cxnSpMkLst>
        </pc:cxnChg>
        <pc:cxnChg chg="add mod">
          <ac:chgData name="Patrick Hansen" userId="527b0edbe67df1e4" providerId="LiveId" clId="{83B0B6CC-65D3-4CE7-A4F6-24C7855DEE92}" dt="2021-05-14T19:35:41.668" v="3076" actId="14100"/>
          <ac:cxnSpMkLst>
            <pc:docMk/>
            <pc:sldMk cId="294786473" sldId="257"/>
            <ac:cxnSpMk id="22" creationId="{8F6A2B43-0D47-4EAB-8211-ED4FBF4A2001}"/>
          </ac:cxnSpMkLst>
        </pc:cxnChg>
      </pc:sldChg>
      <pc:sldChg chg="addSp delSp modSp new mod setBg modNotesTx">
        <pc:chgData name="Patrick Hansen" userId="527b0edbe67df1e4" providerId="LiveId" clId="{83B0B6CC-65D3-4CE7-A4F6-24C7855DEE92}" dt="2021-06-07T10:45:29.101" v="3243" actId="26606"/>
        <pc:sldMkLst>
          <pc:docMk/>
          <pc:sldMk cId="3274471206" sldId="258"/>
        </pc:sldMkLst>
        <pc:spChg chg="mod">
          <ac:chgData name="Patrick Hansen" userId="527b0edbe67df1e4" providerId="LiveId" clId="{83B0B6CC-65D3-4CE7-A4F6-24C7855DEE92}" dt="2021-06-07T10:45:29.095" v="3242" actId="26606"/>
          <ac:spMkLst>
            <pc:docMk/>
            <pc:sldMk cId="3274471206" sldId="258"/>
            <ac:spMk id="2" creationId="{3AA5BE2A-07D1-4309-8CBF-BA83E3C223A1}"/>
          </ac:spMkLst>
        </pc:spChg>
        <pc:spChg chg="mod ord">
          <ac:chgData name="Patrick Hansen" userId="527b0edbe67df1e4" providerId="LiveId" clId="{83B0B6CC-65D3-4CE7-A4F6-24C7855DEE92}" dt="2021-06-07T10:45:29.101" v="3243" actId="26606"/>
          <ac:spMkLst>
            <pc:docMk/>
            <pc:sldMk cId="3274471206" sldId="258"/>
            <ac:spMk id="3" creationId="{A3CDC1C8-F1F3-4A6D-980E-F28D1E040E31}"/>
          </ac:spMkLst>
        </pc:spChg>
        <pc:spChg chg="add del">
          <ac:chgData name="Patrick Hansen" userId="527b0edbe67df1e4" providerId="LiveId" clId="{83B0B6CC-65D3-4CE7-A4F6-24C7855DEE92}" dt="2021-06-07T10:45:29.101" v="3243" actId="26606"/>
          <ac:spMkLst>
            <pc:docMk/>
            <pc:sldMk cId="3274471206" sldId="258"/>
            <ac:spMk id="10" creationId="{A5931BE0-4B93-4D6C-878E-ACC59D6B4587}"/>
          </ac:spMkLst>
        </pc:spChg>
        <pc:spChg chg="add del">
          <ac:chgData name="Patrick Hansen" userId="527b0edbe67df1e4" providerId="LiveId" clId="{83B0B6CC-65D3-4CE7-A4F6-24C7855DEE92}" dt="2021-06-07T10:45:29.101" v="3243" actId="26606"/>
          <ac:spMkLst>
            <pc:docMk/>
            <pc:sldMk cId="3274471206" sldId="258"/>
            <ac:spMk id="17" creationId="{D166A8AB-8924-421C-BCED-B54DBC4054E0}"/>
          </ac:spMkLst>
        </pc:spChg>
        <pc:spChg chg="add del">
          <ac:chgData name="Patrick Hansen" userId="527b0edbe67df1e4" providerId="LiveId" clId="{83B0B6CC-65D3-4CE7-A4F6-24C7855DEE92}" dt="2021-06-07T10:45:26.955" v="3238" actId="26606"/>
          <ac:spMkLst>
            <pc:docMk/>
            <pc:sldMk cId="3274471206" sldId="258"/>
            <ac:spMk id="22" creationId="{A5931BE0-4B93-4D6C-878E-ACC59D6B4587}"/>
          </ac:spMkLst>
        </pc:spChg>
        <pc:spChg chg="add del">
          <ac:chgData name="Patrick Hansen" userId="527b0edbe67df1e4" providerId="LiveId" clId="{83B0B6CC-65D3-4CE7-A4F6-24C7855DEE92}" dt="2021-06-07T10:45:26.955" v="3238" actId="26606"/>
          <ac:spMkLst>
            <pc:docMk/>
            <pc:sldMk cId="3274471206" sldId="258"/>
            <ac:spMk id="24" creationId="{6FF3A87B-2255-45E0-A551-C11FAF93290C}"/>
          </ac:spMkLst>
        </pc:spChg>
        <pc:spChg chg="add del">
          <ac:chgData name="Patrick Hansen" userId="527b0edbe67df1e4" providerId="LiveId" clId="{83B0B6CC-65D3-4CE7-A4F6-24C7855DEE92}" dt="2021-06-07T10:45:27.785" v="3240" actId="26606"/>
          <ac:spMkLst>
            <pc:docMk/>
            <pc:sldMk cId="3274471206" sldId="258"/>
            <ac:spMk id="28" creationId="{A5931BE0-4B93-4D6C-878E-ACC59D6B4587}"/>
          </ac:spMkLst>
        </pc:spChg>
        <pc:spChg chg="add del">
          <ac:chgData name="Patrick Hansen" userId="527b0edbe67df1e4" providerId="LiveId" clId="{83B0B6CC-65D3-4CE7-A4F6-24C7855DEE92}" dt="2021-06-07T10:45:27.785" v="3240" actId="26606"/>
          <ac:spMkLst>
            <pc:docMk/>
            <pc:sldMk cId="3274471206" sldId="258"/>
            <ac:spMk id="29" creationId="{D166A8AB-8924-421C-BCED-B54DBC4054E0}"/>
          </ac:spMkLst>
        </pc:spChg>
        <pc:spChg chg="add del">
          <ac:chgData name="Patrick Hansen" userId="527b0edbe67df1e4" providerId="LiveId" clId="{83B0B6CC-65D3-4CE7-A4F6-24C7855DEE92}" dt="2021-06-07T10:45:29.095" v="3242" actId="26606"/>
          <ac:spMkLst>
            <pc:docMk/>
            <pc:sldMk cId="3274471206" sldId="258"/>
            <ac:spMk id="32" creationId="{A5931BE0-4B93-4D6C-878E-ACC59D6B4587}"/>
          </ac:spMkLst>
        </pc:spChg>
        <pc:spChg chg="add">
          <ac:chgData name="Patrick Hansen" userId="527b0edbe67df1e4" providerId="LiveId" clId="{83B0B6CC-65D3-4CE7-A4F6-24C7855DEE92}" dt="2021-06-07T10:45:29.101" v="3243" actId="26606"/>
          <ac:spMkLst>
            <pc:docMk/>
            <pc:sldMk cId="3274471206" sldId="258"/>
            <ac:spMk id="38" creationId="{A5931BE0-4B93-4D6C-878E-ACC59D6B4587}"/>
          </ac:spMkLst>
        </pc:spChg>
        <pc:spChg chg="add">
          <ac:chgData name="Patrick Hansen" userId="527b0edbe67df1e4" providerId="LiveId" clId="{83B0B6CC-65D3-4CE7-A4F6-24C7855DEE92}" dt="2021-06-07T10:45:29.101" v="3243" actId="26606"/>
          <ac:spMkLst>
            <pc:docMk/>
            <pc:sldMk cId="3274471206" sldId="258"/>
            <ac:spMk id="40" creationId="{D166A8AB-8924-421C-BCED-B54DBC4054E0}"/>
          </ac:spMkLst>
        </pc:spChg>
        <pc:grpChg chg="add del">
          <ac:chgData name="Patrick Hansen" userId="527b0edbe67df1e4" providerId="LiveId" clId="{83B0B6CC-65D3-4CE7-A4F6-24C7855DEE92}" dt="2021-06-07T10:45:29.101" v="3243" actId="26606"/>
          <ac:grpSpMkLst>
            <pc:docMk/>
            <pc:sldMk cId="3274471206" sldId="258"/>
            <ac:grpSpMk id="12" creationId="{9F2D4ED5-DC78-4C88-97AA-483206C53E90}"/>
          </ac:grpSpMkLst>
        </pc:grpChg>
        <pc:grpChg chg="add del">
          <ac:chgData name="Patrick Hansen" userId="527b0edbe67df1e4" providerId="LiveId" clId="{83B0B6CC-65D3-4CE7-A4F6-24C7855DEE92}" dt="2021-06-07T10:45:27.785" v="3240" actId="26606"/>
          <ac:grpSpMkLst>
            <pc:docMk/>
            <pc:sldMk cId="3274471206" sldId="258"/>
            <ac:grpSpMk id="30" creationId="{9F2D4ED5-DC78-4C88-97AA-483206C53E90}"/>
          </ac:grpSpMkLst>
        </pc:grpChg>
        <pc:grpChg chg="add del">
          <ac:chgData name="Patrick Hansen" userId="527b0edbe67df1e4" providerId="LiveId" clId="{83B0B6CC-65D3-4CE7-A4F6-24C7855DEE92}" dt="2021-06-07T10:45:29.095" v="3242" actId="26606"/>
          <ac:grpSpMkLst>
            <pc:docMk/>
            <pc:sldMk cId="3274471206" sldId="258"/>
            <ac:grpSpMk id="33" creationId="{D0342557-9691-41B1-9FFF-027845ED041F}"/>
          </ac:grpSpMkLst>
        </pc:grpChg>
        <pc:grpChg chg="add">
          <ac:chgData name="Patrick Hansen" userId="527b0edbe67df1e4" providerId="LiveId" clId="{83B0B6CC-65D3-4CE7-A4F6-24C7855DEE92}" dt="2021-06-07T10:45:29.101" v="3243" actId="26606"/>
          <ac:grpSpMkLst>
            <pc:docMk/>
            <pc:sldMk cId="3274471206" sldId="258"/>
            <ac:grpSpMk id="39" creationId="{9F2D4ED5-DC78-4C88-97AA-483206C53E90}"/>
          </ac:grpSpMkLst>
        </pc:grpChg>
        <pc:picChg chg="add mod">
          <ac:chgData name="Patrick Hansen" userId="527b0edbe67df1e4" providerId="LiveId" clId="{83B0B6CC-65D3-4CE7-A4F6-24C7855DEE92}" dt="2021-06-07T10:45:29.095" v="3242" actId="26606"/>
          <ac:picMkLst>
            <pc:docMk/>
            <pc:sldMk cId="3274471206" sldId="258"/>
            <ac:picMk id="5" creationId="{E8A07FC9-8E01-4934-8D11-EBADDA379DB1}"/>
          </ac:picMkLst>
        </pc:picChg>
      </pc:sldChg>
      <pc:sldChg chg="addSp delSp modSp new mod setBg modNotesTx">
        <pc:chgData name="Patrick Hansen" userId="527b0edbe67df1e4" providerId="LiveId" clId="{83B0B6CC-65D3-4CE7-A4F6-24C7855DEE92}" dt="2021-06-07T10:41:12.122" v="3166" actId="26606"/>
        <pc:sldMkLst>
          <pc:docMk/>
          <pc:sldMk cId="2203992841" sldId="259"/>
        </pc:sldMkLst>
        <pc:spChg chg="mod">
          <ac:chgData name="Patrick Hansen" userId="527b0edbe67df1e4" providerId="LiveId" clId="{83B0B6CC-65D3-4CE7-A4F6-24C7855DEE92}" dt="2021-06-07T10:41:12.122" v="3166" actId="26606"/>
          <ac:spMkLst>
            <pc:docMk/>
            <pc:sldMk cId="2203992841" sldId="259"/>
            <ac:spMk id="2" creationId="{DE12CC44-ACEF-4DDC-A7D1-ED98E4F67584}"/>
          </ac:spMkLst>
        </pc:spChg>
        <pc:spChg chg="del mod">
          <ac:chgData name="Patrick Hansen" userId="527b0edbe67df1e4" providerId="LiveId" clId="{83B0B6CC-65D3-4CE7-A4F6-24C7855DEE92}" dt="2021-06-07T10:41:07.557" v="3164" actId="478"/>
          <ac:spMkLst>
            <pc:docMk/>
            <pc:sldMk cId="2203992841" sldId="259"/>
            <ac:spMk id="3" creationId="{2B70C14B-EDA3-4591-8830-55D92A2804EE}"/>
          </ac:spMkLst>
        </pc:spChg>
        <pc:spChg chg="add del mod">
          <ac:chgData name="Patrick Hansen" userId="527b0edbe67df1e4" providerId="LiveId" clId="{83B0B6CC-65D3-4CE7-A4F6-24C7855DEE92}" dt="2021-06-07T10:41:09.450" v="3165" actId="478"/>
          <ac:spMkLst>
            <pc:docMk/>
            <pc:sldMk cId="2203992841" sldId="259"/>
            <ac:spMk id="6" creationId="{B6354A1A-DC6C-490B-BDE6-569C1B2B512C}"/>
          </ac:spMkLst>
        </pc:spChg>
        <pc:spChg chg="add">
          <ac:chgData name="Patrick Hansen" userId="527b0edbe67df1e4" providerId="LiveId" clId="{83B0B6CC-65D3-4CE7-A4F6-24C7855DEE92}" dt="2021-06-07T10:41:12.122" v="3166" actId="26606"/>
          <ac:spMkLst>
            <pc:docMk/>
            <pc:sldMk cId="2203992841" sldId="259"/>
            <ac:spMk id="9" creationId="{82184FF4-7029-4ED7-813A-192E60608764}"/>
          </ac:spMkLst>
        </pc:spChg>
        <pc:spChg chg="add">
          <ac:chgData name="Patrick Hansen" userId="527b0edbe67df1e4" providerId="LiveId" clId="{83B0B6CC-65D3-4CE7-A4F6-24C7855DEE92}" dt="2021-06-07T10:41:12.122" v="3166" actId="26606"/>
          <ac:spMkLst>
            <pc:docMk/>
            <pc:sldMk cId="2203992841" sldId="259"/>
            <ac:spMk id="11" creationId="{AAA7AB09-557C-41AD-9113-FF9F68FA1035}"/>
          </ac:spMkLst>
        </pc:spChg>
        <pc:spChg chg="add">
          <ac:chgData name="Patrick Hansen" userId="527b0edbe67df1e4" providerId="LiveId" clId="{83B0B6CC-65D3-4CE7-A4F6-24C7855DEE92}" dt="2021-06-07T10:41:12.122" v="3166" actId="26606"/>
          <ac:spMkLst>
            <pc:docMk/>
            <pc:sldMk cId="2203992841" sldId="259"/>
            <ac:spMk id="13" creationId="{EF99ECAA-1F11-4937-BBA6-51935AB44C9D}"/>
          </ac:spMkLst>
        </pc:spChg>
        <pc:spChg chg="add">
          <ac:chgData name="Patrick Hansen" userId="527b0edbe67df1e4" providerId="LiveId" clId="{83B0B6CC-65D3-4CE7-A4F6-24C7855DEE92}" dt="2021-06-07T10:41:12.122" v="3166" actId="26606"/>
          <ac:spMkLst>
            <pc:docMk/>
            <pc:sldMk cId="2203992841" sldId="259"/>
            <ac:spMk id="21" creationId="{1DB043B4-68C6-45B9-82AC-A5800EADB8DB}"/>
          </ac:spMkLst>
        </pc:spChg>
        <pc:spChg chg="add">
          <ac:chgData name="Patrick Hansen" userId="527b0edbe67df1e4" providerId="LiveId" clId="{83B0B6CC-65D3-4CE7-A4F6-24C7855DEE92}" dt="2021-06-07T10:41:12.122" v="3166" actId="26606"/>
          <ac:spMkLst>
            <pc:docMk/>
            <pc:sldMk cId="2203992841" sldId="259"/>
            <ac:spMk id="23" creationId="{28A00A08-E4E6-4184-B484-E0E034072AE0}"/>
          </ac:spMkLst>
        </pc:spChg>
        <pc:grpChg chg="add">
          <ac:chgData name="Patrick Hansen" userId="527b0edbe67df1e4" providerId="LiveId" clId="{83B0B6CC-65D3-4CE7-A4F6-24C7855DEE92}" dt="2021-06-07T10:41:12.122" v="3166" actId="26606"/>
          <ac:grpSpMkLst>
            <pc:docMk/>
            <pc:sldMk cId="2203992841" sldId="259"/>
            <ac:grpSpMk id="15" creationId="{79DE9FAB-6BBA-4CFE-B67D-77B47F01ECA4}"/>
          </ac:grpSpMkLst>
        </pc:grpChg>
        <pc:grpChg chg="add">
          <ac:chgData name="Patrick Hansen" userId="527b0edbe67df1e4" providerId="LiveId" clId="{83B0B6CC-65D3-4CE7-A4F6-24C7855DEE92}" dt="2021-06-07T10:41:12.122" v="3166" actId="26606"/>
          <ac:grpSpMkLst>
            <pc:docMk/>
            <pc:sldMk cId="2203992841" sldId="259"/>
            <ac:grpSpMk id="25" creationId="{0780E404-3121-4F33-AF2D-65F659A97798}"/>
          </ac:grpSpMkLst>
        </pc:grpChg>
        <pc:grpChg chg="add">
          <ac:chgData name="Patrick Hansen" userId="527b0edbe67df1e4" providerId="LiveId" clId="{83B0B6CC-65D3-4CE7-A4F6-24C7855DEE92}" dt="2021-06-07T10:41:12.122" v="3166" actId="26606"/>
          <ac:grpSpMkLst>
            <pc:docMk/>
            <pc:sldMk cId="2203992841" sldId="259"/>
            <ac:grpSpMk id="29" creationId="{4B158E9A-DBF4-4AA7-B6B7-8C8EB2FBDD68}"/>
          </ac:grpSpMkLst>
        </pc:grpChg>
        <pc:picChg chg="add mod">
          <ac:chgData name="Patrick Hansen" userId="527b0edbe67df1e4" providerId="LiveId" clId="{83B0B6CC-65D3-4CE7-A4F6-24C7855DEE92}" dt="2021-06-07T10:41:12.122" v="3166" actId="26606"/>
          <ac:picMkLst>
            <pc:docMk/>
            <pc:sldMk cId="2203992841" sldId="259"/>
            <ac:picMk id="4" creationId="{B93C4380-F098-46EA-B341-95C78EF16082}"/>
          </ac:picMkLst>
        </pc:picChg>
      </pc:sldChg>
      <pc:sldChg chg="addSp delSp modSp new mod modNotesTx">
        <pc:chgData name="Patrick Hansen" userId="527b0edbe67df1e4" providerId="LiveId" clId="{83B0B6CC-65D3-4CE7-A4F6-24C7855DEE92}" dt="2021-06-07T20:21:14.576" v="3406" actId="20577"/>
        <pc:sldMkLst>
          <pc:docMk/>
          <pc:sldMk cId="2548589086" sldId="260"/>
        </pc:sldMkLst>
        <pc:spChg chg="mod">
          <ac:chgData name="Patrick Hansen" userId="527b0edbe67df1e4" providerId="LiveId" clId="{83B0B6CC-65D3-4CE7-A4F6-24C7855DEE92}" dt="2021-05-14T19:11:26.263" v="1921" actId="20577"/>
          <ac:spMkLst>
            <pc:docMk/>
            <pc:sldMk cId="2548589086" sldId="260"/>
            <ac:spMk id="2" creationId="{8AECC244-C1A8-42FC-A801-EB137C6D8611}"/>
          </ac:spMkLst>
        </pc:spChg>
        <pc:spChg chg="mod">
          <ac:chgData name="Patrick Hansen" userId="527b0edbe67df1e4" providerId="LiveId" clId="{83B0B6CC-65D3-4CE7-A4F6-24C7855DEE92}" dt="2021-06-07T20:20:12.210" v="3405" actId="14"/>
          <ac:spMkLst>
            <pc:docMk/>
            <pc:sldMk cId="2548589086" sldId="260"/>
            <ac:spMk id="3" creationId="{F261211F-5797-4FC7-8506-5BD437EE815B}"/>
          </ac:spMkLst>
        </pc:spChg>
        <pc:spChg chg="add del mod">
          <ac:chgData name="Patrick Hansen" userId="527b0edbe67df1e4" providerId="LiveId" clId="{83B0B6CC-65D3-4CE7-A4F6-24C7855DEE92}" dt="2021-05-14T19:22:20.374" v="2862" actId="1076"/>
          <ac:spMkLst>
            <pc:docMk/>
            <pc:sldMk cId="2548589086" sldId="260"/>
            <ac:spMk id="7" creationId="{0C9CD77F-42BA-47DF-A930-DE534CFAE81F}"/>
          </ac:spMkLst>
        </pc:spChg>
        <pc:spChg chg="add mod">
          <ac:chgData name="Patrick Hansen" userId="527b0edbe67df1e4" providerId="LiveId" clId="{83B0B6CC-65D3-4CE7-A4F6-24C7855DEE92}" dt="2021-05-14T19:26:25.476" v="2974" actId="115"/>
          <ac:spMkLst>
            <pc:docMk/>
            <pc:sldMk cId="2548589086" sldId="260"/>
            <ac:spMk id="8" creationId="{3EFCAF60-2196-4DC9-9F93-CD07720448CA}"/>
          </ac:spMkLst>
        </pc:spChg>
        <pc:graphicFrameChg chg="add del">
          <ac:chgData name="Patrick Hansen" userId="527b0edbe67df1e4" providerId="LiveId" clId="{83B0B6CC-65D3-4CE7-A4F6-24C7855DEE92}" dt="2021-05-14T19:18:18.632" v="2667" actId="3680"/>
          <ac:graphicFrameMkLst>
            <pc:docMk/>
            <pc:sldMk cId="2548589086" sldId="260"/>
            <ac:graphicFrameMk id="4" creationId="{5E380E08-F6D6-494D-A789-FAAC98799DFE}"/>
          </ac:graphicFrameMkLst>
        </pc:graphicFrameChg>
        <pc:graphicFrameChg chg="add del mod modGraphic">
          <ac:chgData name="Patrick Hansen" userId="527b0edbe67df1e4" providerId="LiveId" clId="{83B0B6CC-65D3-4CE7-A4F6-24C7855DEE92}" dt="2021-05-14T19:19:59.207" v="2687" actId="478"/>
          <ac:graphicFrameMkLst>
            <pc:docMk/>
            <pc:sldMk cId="2548589086" sldId="260"/>
            <ac:graphicFrameMk id="5" creationId="{CAAA7F0F-F05E-4837-ADD2-DAB6134169BE}"/>
          </ac:graphicFrameMkLst>
        </pc:graphicFrameChg>
        <pc:graphicFrameChg chg="add del">
          <ac:chgData name="Patrick Hansen" userId="527b0edbe67df1e4" providerId="LiveId" clId="{83B0B6CC-65D3-4CE7-A4F6-24C7855DEE92}" dt="2021-05-14T19:21:27.304" v="2793" actId="26606"/>
          <ac:graphicFrameMkLst>
            <pc:docMk/>
            <pc:sldMk cId="2548589086" sldId="260"/>
            <ac:graphicFrameMk id="9" creationId="{F8E6E12F-3086-4FFB-944D-B5E2FEF61479}"/>
          </ac:graphicFrameMkLst>
        </pc:graphicFrameChg>
        <pc:graphicFrameChg chg="add del">
          <ac:chgData name="Patrick Hansen" userId="527b0edbe67df1e4" providerId="LiveId" clId="{83B0B6CC-65D3-4CE7-A4F6-24C7855DEE92}" dt="2021-05-14T19:21:31.673" v="2795" actId="26606"/>
          <ac:graphicFrameMkLst>
            <pc:docMk/>
            <pc:sldMk cId="2548589086" sldId="260"/>
            <ac:graphicFrameMk id="10" creationId="{10784F4B-7199-412D-9FBC-9E4AE46ED6E5}"/>
          </ac:graphicFrameMkLst>
        </pc:graphicFrameChg>
      </pc:sldChg>
      <pc:sldChg chg="addSp modSp new mod setBg modNotesTx">
        <pc:chgData name="Patrick Hansen" userId="527b0edbe67df1e4" providerId="LiveId" clId="{83B0B6CC-65D3-4CE7-A4F6-24C7855DEE92}" dt="2021-06-07T10:47:19.789" v="3308" actId="26606"/>
        <pc:sldMkLst>
          <pc:docMk/>
          <pc:sldMk cId="2889880451" sldId="261"/>
        </pc:sldMkLst>
        <pc:spChg chg="mod">
          <ac:chgData name="Patrick Hansen" userId="527b0edbe67df1e4" providerId="LiveId" clId="{83B0B6CC-65D3-4CE7-A4F6-24C7855DEE92}" dt="2021-06-07T10:47:19.789" v="3308" actId="26606"/>
          <ac:spMkLst>
            <pc:docMk/>
            <pc:sldMk cId="2889880451" sldId="261"/>
            <ac:spMk id="2" creationId="{90CEF7D6-4059-4C6A-B889-B51E88C32888}"/>
          </ac:spMkLst>
        </pc:spChg>
        <pc:spChg chg="mod">
          <ac:chgData name="Patrick Hansen" userId="527b0edbe67df1e4" providerId="LiveId" clId="{83B0B6CC-65D3-4CE7-A4F6-24C7855DEE92}" dt="2021-06-07T10:47:19.789" v="3308" actId="26606"/>
          <ac:spMkLst>
            <pc:docMk/>
            <pc:sldMk cId="2889880451" sldId="261"/>
            <ac:spMk id="3" creationId="{587AADE3-F814-435F-A1E0-7F37B45B13B9}"/>
          </ac:spMkLst>
        </pc:spChg>
        <pc:spChg chg="add">
          <ac:chgData name="Patrick Hansen" userId="527b0edbe67df1e4" providerId="LiveId" clId="{83B0B6CC-65D3-4CE7-A4F6-24C7855DEE92}" dt="2021-06-07T10:47:19.789" v="3308" actId="26606"/>
          <ac:spMkLst>
            <pc:docMk/>
            <pc:sldMk cId="2889880451" sldId="261"/>
            <ac:spMk id="8" creationId="{A5931BE0-4B93-4D6C-878E-ACC59D6B4587}"/>
          </ac:spMkLst>
        </pc:spChg>
        <pc:spChg chg="add">
          <ac:chgData name="Patrick Hansen" userId="527b0edbe67df1e4" providerId="LiveId" clId="{83B0B6CC-65D3-4CE7-A4F6-24C7855DEE92}" dt="2021-06-07T10:47:19.789" v="3308" actId="26606"/>
          <ac:spMkLst>
            <pc:docMk/>
            <pc:sldMk cId="2889880451" sldId="261"/>
            <ac:spMk id="10" creationId="{504E6BD3-B518-46A4-9CC0-30D09555230F}"/>
          </ac:spMkLst>
        </pc:spChg>
        <pc:spChg chg="add">
          <ac:chgData name="Patrick Hansen" userId="527b0edbe67df1e4" providerId="LiveId" clId="{83B0B6CC-65D3-4CE7-A4F6-24C7855DEE92}" dt="2021-06-07T10:47:19.789" v="3308" actId="26606"/>
          <ac:spMkLst>
            <pc:docMk/>
            <pc:sldMk cId="2889880451" sldId="261"/>
            <ac:spMk id="16" creationId="{A0DAEA90-11E9-4069-BC2C-6F65C6C1C3E8}"/>
          </ac:spMkLst>
        </pc:spChg>
        <pc:spChg chg="add">
          <ac:chgData name="Patrick Hansen" userId="527b0edbe67df1e4" providerId="LiveId" clId="{83B0B6CC-65D3-4CE7-A4F6-24C7855DEE92}" dt="2021-06-07T10:47:19.789" v="3308" actId="26606"/>
          <ac:spMkLst>
            <pc:docMk/>
            <pc:sldMk cId="2889880451" sldId="261"/>
            <ac:spMk id="18" creationId="{E0E8189B-747E-48AE-99A9-1BEE68012551}"/>
          </ac:spMkLst>
        </pc:spChg>
        <pc:spChg chg="add">
          <ac:chgData name="Patrick Hansen" userId="527b0edbe67df1e4" providerId="LiveId" clId="{83B0B6CC-65D3-4CE7-A4F6-24C7855DEE92}" dt="2021-06-07T10:47:19.789" v="3308" actId="26606"/>
          <ac:spMkLst>
            <pc:docMk/>
            <pc:sldMk cId="2889880451" sldId="261"/>
            <ac:spMk id="20" creationId="{D9DE43D0-73AC-46B4-A39F-E66967A1F9B4}"/>
          </ac:spMkLst>
        </pc:spChg>
        <pc:spChg chg="add">
          <ac:chgData name="Patrick Hansen" userId="527b0edbe67df1e4" providerId="LiveId" clId="{83B0B6CC-65D3-4CE7-A4F6-24C7855DEE92}" dt="2021-06-07T10:47:19.789" v="3308" actId="26606"/>
          <ac:spMkLst>
            <pc:docMk/>
            <pc:sldMk cId="2889880451" sldId="261"/>
            <ac:spMk id="22" creationId="{803C343E-7EAC-4512-955A-33B1833F2D76}"/>
          </ac:spMkLst>
        </pc:spChg>
        <pc:grpChg chg="add">
          <ac:chgData name="Patrick Hansen" userId="527b0edbe67df1e4" providerId="LiveId" clId="{83B0B6CC-65D3-4CE7-A4F6-24C7855DEE92}" dt="2021-06-07T10:47:19.789" v="3308" actId="26606"/>
          <ac:grpSpMkLst>
            <pc:docMk/>
            <pc:sldMk cId="2889880451" sldId="261"/>
            <ac:grpSpMk id="12" creationId="{A31FBE92-3FC2-48E4-874B-A5273A042528}"/>
          </ac:grpSpMkLst>
        </pc:grpChg>
      </pc:sldChg>
      <pc:sldChg chg="modSp new del mod">
        <pc:chgData name="Patrick Hansen" userId="527b0edbe67df1e4" providerId="LiveId" clId="{83B0B6CC-65D3-4CE7-A4F6-24C7855DEE92}" dt="2021-06-07T10:46:37.295" v="3244" actId="47"/>
        <pc:sldMkLst>
          <pc:docMk/>
          <pc:sldMk cId="516593026" sldId="262"/>
        </pc:sldMkLst>
        <pc:spChg chg="mod">
          <ac:chgData name="Patrick Hansen" userId="527b0edbe67df1e4" providerId="LiveId" clId="{83B0B6CC-65D3-4CE7-A4F6-24C7855DEE92}" dt="2021-05-14T19:11:54.856" v="1939" actId="20577"/>
          <ac:spMkLst>
            <pc:docMk/>
            <pc:sldMk cId="516593026" sldId="262"/>
            <ac:spMk id="2" creationId="{435522ED-6125-422B-8F68-B4BA43413C36}"/>
          </ac:spMkLst>
        </pc:spChg>
        <pc:spChg chg="mod">
          <ac:chgData name="Patrick Hansen" userId="527b0edbe67df1e4" providerId="LiveId" clId="{83B0B6CC-65D3-4CE7-A4F6-24C7855DEE92}" dt="2021-06-05T21:01:15.063" v="3081" actId="20577"/>
          <ac:spMkLst>
            <pc:docMk/>
            <pc:sldMk cId="516593026" sldId="262"/>
            <ac:spMk id="3" creationId="{DF428693-7D43-49F7-892D-6639D6E19F13}"/>
          </ac:spMkLst>
        </pc:spChg>
      </pc:sldChg>
      <pc:sldChg chg="modSp new del mod">
        <pc:chgData name="Patrick Hansen" userId="527b0edbe67df1e4" providerId="LiveId" clId="{83B0B6CC-65D3-4CE7-A4F6-24C7855DEE92}" dt="2021-06-07T10:38:16.520" v="3130" actId="47"/>
        <pc:sldMkLst>
          <pc:docMk/>
          <pc:sldMk cId="574633147" sldId="263"/>
        </pc:sldMkLst>
        <pc:spChg chg="mod">
          <ac:chgData name="Patrick Hansen" userId="527b0edbe67df1e4" providerId="LiveId" clId="{83B0B6CC-65D3-4CE7-A4F6-24C7855DEE92}" dt="2021-06-06T20:22:21.346" v="3107" actId="20577"/>
          <ac:spMkLst>
            <pc:docMk/>
            <pc:sldMk cId="574633147" sldId="263"/>
            <ac:spMk id="2" creationId="{219D612D-DF04-4116-B318-2DEEC72B57D7}"/>
          </ac:spMkLst>
        </pc:spChg>
      </pc:sldChg>
      <pc:sldChg chg="modSp new del mod">
        <pc:chgData name="Patrick Hansen" userId="527b0edbe67df1e4" providerId="LiveId" clId="{83B0B6CC-65D3-4CE7-A4F6-24C7855DEE92}" dt="2021-06-07T10:38:27.940" v="3132" actId="47"/>
        <pc:sldMkLst>
          <pc:docMk/>
          <pc:sldMk cId="4058113340" sldId="264"/>
        </pc:sldMkLst>
        <pc:spChg chg="mod">
          <ac:chgData name="Patrick Hansen" userId="527b0edbe67df1e4" providerId="LiveId" clId="{83B0B6CC-65D3-4CE7-A4F6-24C7855DEE92}" dt="2021-06-06T20:22:26.676" v="3126" actId="20577"/>
          <ac:spMkLst>
            <pc:docMk/>
            <pc:sldMk cId="4058113340" sldId="264"/>
            <ac:spMk id="2" creationId="{674C42F7-E133-45FF-8F8E-A1368889F05A}"/>
          </ac:spMkLst>
        </pc:spChg>
      </pc:sldChg>
      <pc:sldChg chg="addSp modSp add del mod setBg">
        <pc:chgData name="Patrick Hansen" userId="527b0edbe67df1e4" providerId="LiveId" clId="{83B0B6CC-65D3-4CE7-A4F6-24C7855DEE92}" dt="2021-06-07T19:59:06.070" v="3403" actId="47"/>
        <pc:sldMkLst>
          <pc:docMk/>
          <pc:sldMk cId="1040091834" sldId="267"/>
        </pc:sldMkLst>
        <pc:spChg chg="mod">
          <ac:chgData name="Patrick Hansen" userId="527b0edbe67df1e4" providerId="LiveId" clId="{83B0B6CC-65D3-4CE7-A4F6-24C7855DEE92}" dt="2021-06-07T10:50:39.330" v="3402" actId="26606"/>
          <ac:spMkLst>
            <pc:docMk/>
            <pc:sldMk cId="1040091834" sldId="267"/>
            <ac:spMk id="2" creationId="{0E99E4FF-BEE4-4EFB-B49F-95955377072C}"/>
          </ac:spMkLst>
        </pc:spChg>
        <pc:spChg chg="mod">
          <ac:chgData name="Patrick Hansen" userId="527b0edbe67df1e4" providerId="LiveId" clId="{83B0B6CC-65D3-4CE7-A4F6-24C7855DEE92}" dt="2021-06-07T10:50:39.330" v="3402" actId="26606"/>
          <ac:spMkLst>
            <pc:docMk/>
            <pc:sldMk cId="1040091834" sldId="267"/>
            <ac:spMk id="3" creationId="{C8DBB306-7204-4892-9136-C135918B5611}"/>
          </ac:spMkLst>
        </pc:spChg>
        <pc:spChg chg="add">
          <ac:chgData name="Patrick Hansen" userId="527b0edbe67df1e4" providerId="LiveId" clId="{83B0B6CC-65D3-4CE7-A4F6-24C7855DEE92}" dt="2021-06-07T10:50:39.330" v="3402" actId="26606"/>
          <ac:spMkLst>
            <pc:docMk/>
            <pc:sldMk cId="1040091834" sldId="267"/>
            <ac:spMk id="9" creationId="{A5931BE0-4B93-4D6C-878E-ACC59D6B4587}"/>
          </ac:spMkLst>
        </pc:spChg>
        <pc:spChg chg="add">
          <ac:chgData name="Patrick Hansen" userId="527b0edbe67df1e4" providerId="LiveId" clId="{83B0B6CC-65D3-4CE7-A4F6-24C7855DEE92}" dt="2021-06-07T10:50:39.330" v="3402" actId="26606"/>
          <ac:spMkLst>
            <pc:docMk/>
            <pc:sldMk cId="1040091834" sldId="267"/>
            <ac:spMk id="16" creationId="{D166A8AB-8924-421C-BCED-B54DBC4054E0}"/>
          </ac:spMkLst>
        </pc:spChg>
        <pc:grpChg chg="add">
          <ac:chgData name="Patrick Hansen" userId="527b0edbe67df1e4" providerId="LiveId" clId="{83B0B6CC-65D3-4CE7-A4F6-24C7855DEE92}" dt="2021-06-07T10:50:39.330" v="3402" actId="26606"/>
          <ac:grpSpMkLst>
            <pc:docMk/>
            <pc:sldMk cId="1040091834" sldId="267"/>
            <ac:grpSpMk id="11" creationId="{9F2D4ED5-DC78-4C88-97AA-483206C53E90}"/>
          </ac:grpSpMkLst>
        </pc:grpChg>
        <pc:picChg chg="add mod">
          <ac:chgData name="Patrick Hansen" userId="527b0edbe67df1e4" providerId="LiveId" clId="{83B0B6CC-65D3-4CE7-A4F6-24C7855DEE92}" dt="2021-06-07T10:50:39.330" v="3402" actId="26606"/>
          <ac:picMkLst>
            <pc:docMk/>
            <pc:sldMk cId="1040091834" sldId="267"/>
            <ac:picMk id="4" creationId="{7EE79CD4-2A2F-4A80-9362-FD606DD91884}"/>
          </ac:picMkLst>
        </pc:picChg>
      </pc:sldChg>
      <pc:sldChg chg="add">
        <pc:chgData name="Patrick Hansen" userId="527b0edbe67df1e4" providerId="LiveId" clId="{83B0B6CC-65D3-4CE7-A4F6-24C7855DEE92}" dt="2021-06-07T10:38:26.226" v="3131"/>
        <pc:sldMkLst>
          <pc:docMk/>
          <pc:sldMk cId="457771973" sldId="268"/>
        </pc:sldMkLst>
      </pc:sldChg>
      <pc:sldChg chg="modSp new del mod">
        <pc:chgData name="Patrick Hansen" userId="527b0edbe67df1e4" providerId="LiveId" clId="{83B0B6CC-65D3-4CE7-A4F6-24C7855DEE92}" dt="2021-06-07T10:49:02.877" v="3397" actId="47"/>
        <pc:sldMkLst>
          <pc:docMk/>
          <pc:sldMk cId="2855259155" sldId="269"/>
        </pc:sldMkLst>
        <pc:spChg chg="mod">
          <ac:chgData name="Patrick Hansen" userId="527b0edbe67df1e4" providerId="LiveId" clId="{83B0B6CC-65D3-4CE7-A4F6-24C7855DEE92}" dt="2021-06-07T10:47:45.265" v="3394" actId="20577"/>
          <ac:spMkLst>
            <pc:docMk/>
            <pc:sldMk cId="2855259155" sldId="269"/>
            <ac:spMk id="2" creationId="{2032650E-9046-4E7B-911D-B47170AE25A8}"/>
          </ac:spMkLst>
        </pc:spChg>
      </pc:sldChg>
      <pc:sldChg chg="modSp add mod modNotesTx">
        <pc:chgData name="Patrick Hansen" userId="527b0edbe67df1e4" providerId="LiveId" clId="{83B0B6CC-65D3-4CE7-A4F6-24C7855DEE92}" dt="2021-06-07T20:30:56.303" v="3444" actId="20577"/>
        <pc:sldMkLst>
          <pc:docMk/>
          <pc:sldMk cId="3712042209" sldId="270"/>
        </pc:sldMkLst>
        <pc:spChg chg="mod">
          <ac:chgData name="Patrick Hansen" userId="527b0edbe67df1e4" providerId="LiveId" clId="{83B0B6CC-65D3-4CE7-A4F6-24C7855DEE92}" dt="2021-06-07T10:48:57.959" v="3396" actId="14100"/>
          <ac:spMkLst>
            <pc:docMk/>
            <pc:sldMk cId="3712042209" sldId="270"/>
            <ac:spMk id="7" creationId="{245755E0-141D-4805-82CA-FDA094F7C935}"/>
          </ac:spMkLst>
        </pc:spChg>
      </pc:sldChg>
      <pc:sldMasterChg chg="add del addSldLayout delSldLayout">
        <pc:chgData name="Patrick Hansen" userId="527b0edbe67df1e4" providerId="LiveId" clId="{83B0B6CC-65D3-4CE7-A4F6-24C7855DEE92}" dt="2021-05-14T18:29:44.278" v="134" actId="26606"/>
        <pc:sldMasterMkLst>
          <pc:docMk/>
          <pc:sldMasterMk cId="1326112876" sldId="2147483648"/>
        </pc:sldMasterMkLst>
        <pc:sldLayoutChg chg="add del">
          <pc:chgData name="Patrick Hansen" userId="527b0edbe67df1e4" providerId="LiveId" clId="{83B0B6CC-65D3-4CE7-A4F6-24C7855DEE92}" dt="2021-05-14T18:29:44.278" v="134" actId="26606"/>
          <pc:sldLayoutMkLst>
            <pc:docMk/>
            <pc:sldMasterMk cId="1326112876" sldId="2147483648"/>
            <pc:sldLayoutMk cId="3807345961" sldId="2147483649"/>
          </pc:sldLayoutMkLst>
        </pc:sldLayoutChg>
        <pc:sldLayoutChg chg="add del">
          <pc:chgData name="Patrick Hansen" userId="527b0edbe67df1e4" providerId="LiveId" clId="{83B0B6CC-65D3-4CE7-A4F6-24C7855DEE92}" dt="2021-05-14T18:29:44.278" v="134" actId="26606"/>
          <pc:sldLayoutMkLst>
            <pc:docMk/>
            <pc:sldMasterMk cId="1326112876" sldId="2147483648"/>
            <pc:sldLayoutMk cId="3661861070" sldId="2147483650"/>
          </pc:sldLayoutMkLst>
        </pc:sldLayoutChg>
        <pc:sldLayoutChg chg="add del">
          <pc:chgData name="Patrick Hansen" userId="527b0edbe67df1e4" providerId="LiveId" clId="{83B0B6CC-65D3-4CE7-A4F6-24C7855DEE92}" dt="2021-05-14T18:29:44.278" v="134" actId="26606"/>
          <pc:sldLayoutMkLst>
            <pc:docMk/>
            <pc:sldMasterMk cId="1326112876" sldId="2147483648"/>
            <pc:sldLayoutMk cId="254874293" sldId="2147483651"/>
          </pc:sldLayoutMkLst>
        </pc:sldLayoutChg>
        <pc:sldLayoutChg chg="add del">
          <pc:chgData name="Patrick Hansen" userId="527b0edbe67df1e4" providerId="LiveId" clId="{83B0B6CC-65D3-4CE7-A4F6-24C7855DEE92}" dt="2021-05-14T18:29:44.278" v="134" actId="26606"/>
          <pc:sldLayoutMkLst>
            <pc:docMk/>
            <pc:sldMasterMk cId="1326112876" sldId="2147483648"/>
            <pc:sldLayoutMk cId="1045854068" sldId="2147483652"/>
          </pc:sldLayoutMkLst>
        </pc:sldLayoutChg>
        <pc:sldLayoutChg chg="add del">
          <pc:chgData name="Patrick Hansen" userId="527b0edbe67df1e4" providerId="LiveId" clId="{83B0B6CC-65D3-4CE7-A4F6-24C7855DEE92}" dt="2021-05-14T18:29:44.278" v="134" actId="26606"/>
          <pc:sldLayoutMkLst>
            <pc:docMk/>
            <pc:sldMasterMk cId="1326112876" sldId="2147483648"/>
            <pc:sldLayoutMk cId="2178692461" sldId="2147483653"/>
          </pc:sldLayoutMkLst>
        </pc:sldLayoutChg>
        <pc:sldLayoutChg chg="add del">
          <pc:chgData name="Patrick Hansen" userId="527b0edbe67df1e4" providerId="LiveId" clId="{83B0B6CC-65D3-4CE7-A4F6-24C7855DEE92}" dt="2021-05-14T18:29:44.278" v="134" actId="26606"/>
          <pc:sldLayoutMkLst>
            <pc:docMk/>
            <pc:sldMasterMk cId="1326112876" sldId="2147483648"/>
            <pc:sldLayoutMk cId="1903718060" sldId="2147483654"/>
          </pc:sldLayoutMkLst>
        </pc:sldLayoutChg>
        <pc:sldLayoutChg chg="add del">
          <pc:chgData name="Patrick Hansen" userId="527b0edbe67df1e4" providerId="LiveId" clId="{83B0B6CC-65D3-4CE7-A4F6-24C7855DEE92}" dt="2021-05-14T18:29:44.278" v="134" actId="26606"/>
          <pc:sldLayoutMkLst>
            <pc:docMk/>
            <pc:sldMasterMk cId="1326112876" sldId="2147483648"/>
            <pc:sldLayoutMk cId="4259339314" sldId="2147483655"/>
          </pc:sldLayoutMkLst>
        </pc:sldLayoutChg>
        <pc:sldLayoutChg chg="add del">
          <pc:chgData name="Patrick Hansen" userId="527b0edbe67df1e4" providerId="LiveId" clId="{83B0B6CC-65D3-4CE7-A4F6-24C7855DEE92}" dt="2021-05-14T18:29:44.278" v="134" actId="26606"/>
          <pc:sldLayoutMkLst>
            <pc:docMk/>
            <pc:sldMasterMk cId="1326112876" sldId="2147483648"/>
            <pc:sldLayoutMk cId="2713088226" sldId="2147483656"/>
          </pc:sldLayoutMkLst>
        </pc:sldLayoutChg>
        <pc:sldLayoutChg chg="add del">
          <pc:chgData name="Patrick Hansen" userId="527b0edbe67df1e4" providerId="LiveId" clId="{83B0B6CC-65D3-4CE7-A4F6-24C7855DEE92}" dt="2021-05-14T18:29:44.278" v="134" actId="26606"/>
          <pc:sldLayoutMkLst>
            <pc:docMk/>
            <pc:sldMasterMk cId="1326112876" sldId="2147483648"/>
            <pc:sldLayoutMk cId="1603804621" sldId="2147483657"/>
          </pc:sldLayoutMkLst>
        </pc:sldLayoutChg>
        <pc:sldLayoutChg chg="add del">
          <pc:chgData name="Patrick Hansen" userId="527b0edbe67df1e4" providerId="LiveId" clId="{83B0B6CC-65D3-4CE7-A4F6-24C7855DEE92}" dt="2021-05-14T18:29:44.278" v="134" actId="26606"/>
          <pc:sldLayoutMkLst>
            <pc:docMk/>
            <pc:sldMasterMk cId="1326112876" sldId="2147483648"/>
            <pc:sldLayoutMk cId="3217582892" sldId="2147483658"/>
          </pc:sldLayoutMkLst>
        </pc:sldLayoutChg>
        <pc:sldLayoutChg chg="add del">
          <pc:chgData name="Patrick Hansen" userId="527b0edbe67df1e4" providerId="LiveId" clId="{83B0B6CC-65D3-4CE7-A4F6-24C7855DEE92}" dt="2021-05-14T18:29:44.278" v="134" actId="26606"/>
          <pc:sldLayoutMkLst>
            <pc:docMk/>
            <pc:sldMasterMk cId="1326112876" sldId="2147483648"/>
            <pc:sldLayoutMk cId="1321407766" sldId="2147483659"/>
          </pc:sldLayoutMkLst>
        </pc:sldLayoutChg>
      </pc:sldMasterChg>
      <pc:sldMasterChg chg="add del replId addSldLayout delSldLayout">
        <pc:chgData name="Patrick Hansen" userId="527b0edbe67df1e4" providerId="LiveId" clId="{83B0B6CC-65D3-4CE7-A4F6-24C7855DEE92}" dt="2021-05-14T18:29:18.490" v="111" actId="26606"/>
        <pc:sldMasterMkLst>
          <pc:docMk/>
          <pc:sldMasterMk cId="1267336045" sldId="2147483660"/>
        </pc:sldMasterMkLst>
        <pc:sldLayoutChg chg="add del">
          <pc:chgData name="Patrick Hansen" userId="527b0edbe67df1e4" providerId="LiveId" clId="{83B0B6CC-65D3-4CE7-A4F6-24C7855DEE92}" dt="2021-05-14T18:29:18.490" v="111" actId="26606"/>
          <pc:sldLayoutMkLst>
            <pc:docMk/>
            <pc:sldMasterMk cId="1267336045" sldId="2147483660"/>
            <pc:sldLayoutMk cId="1228710913" sldId="2147483661"/>
          </pc:sldLayoutMkLst>
        </pc:sldLayoutChg>
        <pc:sldLayoutChg chg="add del replId">
          <pc:chgData name="Patrick Hansen" userId="527b0edbe67df1e4" providerId="LiveId" clId="{83B0B6CC-65D3-4CE7-A4F6-24C7855DEE92}" dt="2021-05-14T18:29:18.490" v="111" actId="26606"/>
          <pc:sldLayoutMkLst>
            <pc:docMk/>
            <pc:sldMasterMk cId="1267336045" sldId="2147483660"/>
            <pc:sldLayoutMk cId="129580941" sldId="2147483662"/>
          </pc:sldLayoutMkLst>
        </pc:sldLayoutChg>
        <pc:sldLayoutChg chg="add del replId">
          <pc:chgData name="Patrick Hansen" userId="527b0edbe67df1e4" providerId="LiveId" clId="{83B0B6CC-65D3-4CE7-A4F6-24C7855DEE92}" dt="2021-05-14T18:29:18.490" v="111" actId="26606"/>
          <pc:sldLayoutMkLst>
            <pc:docMk/>
            <pc:sldMasterMk cId="1267336045" sldId="2147483660"/>
            <pc:sldLayoutMk cId="4214807436" sldId="2147483663"/>
          </pc:sldLayoutMkLst>
        </pc:sldLayoutChg>
        <pc:sldLayoutChg chg="add del replId">
          <pc:chgData name="Patrick Hansen" userId="527b0edbe67df1e4" providerId="LiveId" clId="{83B0B6CC-65D3-4CE7-A4F6-24C7855DEE92}" dt="2021-05-14T18:29:18.490" v="111" actId="26606"/>
          <pc:sldLayoutMkLst>
            <pc:docMk/>
            <pc:sldMasterMk cId="1267336045" sldId="2147483660"/>
            <pc:sldLayoutMk cId="1414247358" sldId="2147483664"/>
          </pc:sldLayoutMkLst>
        </pc:sldLayoutChg>
        <pc:sldLayoutChg chg="add del replId">
          <pc:chgData name="Patrick Hansen" userId="527b0edbe67df1e4" providerId="LiveId" clId="{83B0B6CC-65D3-4CE7-A4F6-24C7855DEE92}" dt="2021-05-14T18:29:18.490" v="111" actId="26606"/>
          <pc:sldLayoutMkLst>
            <pc:docMk/>
            <pc:sldMasterMk cId="1267336045" sldId="2147483660"/>
            <pc:sldLayoutMk cId="2124676566" sldId="2147483665"/>
          </pc:sldLayoutMkLst>
        </pc:sldLayoutChg>
        <pc:sldLayoutChg chg="add del replId">
          <pc:chgData name="Patrick Hansen" userId="527b0edbe67df1e4" providerId="LiveId" clId="{83B0B6CC-65D3-4CE7-A4F6-24C7855DEE92}" dt="2021-05-14T18:29:18.490" v="111" actId="26606"/>
          <pc:sldLayoutMkLst>
            <pc:docMk/>
            <pc:sldMasterMk cId="1267336045" sldId="2147483660"/>
            <pc:sldLayoutMk cId="1641501917" sldId="2147483666"/>
          </pc:sldLayoutMkLst>
        </pc:sldLayoutChg>
        <pc:sldLayoutChg chg="add del replId">
          <pc:chgData name="Patrick Hansen" userId="527b0edbe67df1e4" providerId="LiveId" clId="{83B0B6CC-65D3-4CE7-A4F6-24C7855DEE92}" dt="2021-05-14T18:29:18.490" v="111" actId="26606"/>
          <pc:sldLayoutMkLst>
            <pc:docMk/>
            <pc:sldMasterMk cId="1267336045" sldId="2147483660"/>
            <pc:sldLayoutMk cId="2516328782" sldId="2147483667"/>
          </pc:sldLayoutMkLst>
        </pc:sldLayoutChg>
        <pc:sldLayoutChg chg="add del replId">
          <pc:chgData name="Patrick Hansen" userId="527b0edbe67df1e4" providerId="LiveId" clId="{83B0B6CC-65D3-4CE7-A4F6-24C7855DEE92}" dt="2021-05-14T18:29:18.490" v="111" actId="26606"/>
          <pc:sldLayoutMkLst>
            <pc:docMk/>
            <pc:sldMasterMk cId="1267336045" sldId="2147483660"/>
            <pc:sldLayoutMk cId="3386954221" sldId="2147483668"/>
          </pc:sldLayoutMkLst>
        </pc:sldLayoutChg>
        <pc:sldLayoutChg chg="add del replId">
          <pc:chgData name="Patrick Hansen" userId="527b0edbe67df1e4" providerId="LiveId" clId="{83B0B6CC-65D3-4CE7-A4F6-24C7855DEE92}" dt="2021-05-14T18:29:18.490" v="111" actId="26606"/>
          <pc:sldLayoutMkLst>
            <pc:docMk/>
            <pc:sldMasterMk cId="1267336045" sldId="2147483660"/>
            <pc:sldLayoutMk cId="3415414206" sldId="2147483669"/>
          </pc:sldLayoutMkLst>
        </pc:sldLayoutChg>
        <pc:sldLayoutChg chg="add del replId">
          <pc:chgData name="Patrick Hansen" userId="527b0edbe67df1e4" providerId="LiveId" clId="{83B0B6CC-65D3-4CE7-A4F6-24C7855DEE92}" dt="2021-05-14T18:29:18.490" v="111" actId="26606"/>
          <pc:sldLayoutMkLst>
            <pc:docMk/>
            <pc:sldMasterMk cId="1267336045" sldId="2147483660"/>
            <pc:sldLayoutMk cId="1915237512" sldId="2147483670"/>
          </pc:sldLayoutMkLst>
        </pc:sldLayoutChg>
        <pc:sldLayoutChg chg="add del replId">
          <pc:chgData name="Patrick Hansen" userId="527b0edbe67df1e4" providerId="LiveId" clId="{83B0B6CC-65D3-4CE7-A4F6-24C7855DEE92}" dt="2021-05-14T18:29:18.490" v="111" actId="26606"/>
          <pc:sldLayoutMkLst>
            <pc:docMk/>
            <pc:sldMasterMk cId="1267336045" sldId="2147483660"/>
            <pc:sldLayoutMk cId="930539780" sldId="2147483671"/>
          </pc:sldLayoutMkLst>
        </pc:sldLayoutChg>
      </pc:sldMasterChg>
      <pc:sldMasterChg chg="add replId addSldLayout">
        <pc:chgData name="Patrick Hansen" userId="527b0edbe67df1e4" providerId="LiveId" clId="{83B0B6CC-65D3-4CE7-A4F6-24C7855DEE92}" dt="2021-05-14T18:29:44.278" v="134" actId="26606"/>
        <pc:sldMasterMkLst>
          <pc:docMk/>
          <pc:sldMasterMk cId="2148656611" sldId="2147483660"/>
        </pc:sldMasterMkLst>
        <pc:sldLayoutChg chg="add">
          <pc:chgData name="Patrick Hansen" userId="527b0edbe67df1e4" providerId="LiveId" clId="{83B0B6CC-65D3-4CE7-A4F6-24C7855DEE92}" dt="2021-05-14T18:29:44.278" v="134" actId="26606"/>
          <pc:sldLayoutMkLst>
            <pc:docMk/>
            <pc:sldMasterMk cId="2148656611" sldId="2147483660"/>
            <pc:sldLayoutMk cId="3479499505" sldId="2147483661"/>
          </pc:sldLayoutMkLst>
        </pc:sldLayoutChg>
        <pc:sldLayoutChg chg="add replId">
          <pc:chgData name="Patrick Hansen" userId="527b0edbe67df1e4" providerId="LiveId" clId="{83B0B6CC-65D3-4CE7-A4F6-24C7855DEE92}" dt="2021-05-14T18:29:44.278" v="134" actId="26606"/>
          <pc:sldLayoutMkLst>
            <pc:docMk/>
            <pc:sldMasterMk cId="2148656611" sldId="2147483660"/>
            <pc:sldLayoutMk cId="3393936768" sldId="2147483662"/>
          </pc:sldLayoutMkLst>
        </pc:sldLayoutChg>
        <pc:sldLayoutChg chg="add replId">
          <pc:chgData name="Patrick Hansen" userId="527b0edbe67df1e4" providerId="LiveId" clId="{83B0B6CC-65D3-4CE7-A4F6-24C7855DEE92}" dt="2021-05-14T18:29:44.278" v="134" actId="26606"/>
          <pc:sldLayoutMkLst>
            <pc:docMk/>
            <pc:sldMasterMk cId="2148656611" sldId="2147483660"/>
            <pc:sldLayoutMk cId="2861572965" sldId="2147483663"/>
          </pc:sldLayoutMkLst>
        </pc:sldLayoutChg>
        <pc:sldLayoutChg chg="add replId">
          <pc:chgData name="Patrick Hansen" userId="527b0edbe67df1e4" providerId="LiveId" clId="{83B0B6CC-65D3-4CE7-A4F6-24C7855DEE92}" dt="2021-05-14T18:29:44.278" v="134" actId="26606"/>
          <pc:sldLayoutMkLst>
            <pc:docMk/>
            <pc:sldMasterMk cId="2148656611" sldId="2147483660"/>
            <pc:sldLayoutMk cId="251405193" sldId="2147483664"/>
          </pc:sldLayoutMkLst>
        </pc:sldLayoutChg>
        <pc:sldLayoutChg chg="add replId">
          <pc:chgData name="Patrick Hansen" userId="527b0edbe67df1e4" providerId="LiveId" clId="{83B0B6CC-65D3-4CE7-A4F6-24C7855DEE92}" dt="2021-05-14T18:29:44.278" v="134" actId="26606"/>
          <pc:sldLayoutMkLst>
            <pc:docMk/>
            <pc:sldMasterMk cId="2148656611" sldId="2147483660"/>
            <pc:sldLayoutMk cId="1192310988" sldId="2147483665"/>
          </pc:sldLayoutMkLst>
        </pc:sldLayoutChg>
        <pc:sldLayoutChg chg="add replId">
          <pc:chgData name="Patrick Hansen" userId="527b0edbe67df1e4" providerId="LiveId" clId="{83B0B6CC-65D3-4CE7-A4F6-24C7855DEE92}" dt="2021-05-14T18:29:44.278" v="134" actId="26606"/>
          <pc:sldLayoutMkLst>
            <pc:docMk/>
            <pc:sldMasterMk cId="2148656611" sldId="2147483660"/>
            <pc:sldLayoutMk cId="220958417" sldId="2147483666"/>
          </pc:sldLayoutMkLst>
        </pc:sldLayoutChg>
        <pc:sldLayoutChg chg="add replId">
          <pc:chgData name="Patrick Hansen" userId="527b0edbe67df1e4" providerId="LiveId" clId="{83B0B6CC-65D3-4CE7-A4F6-24C7855DEE92}" dt="2021-05-14T18:29:44.278" v="134" actId="26606"/>
          <pc:sldLayoutMkLst>
            <pc:docMk/>
            <pc:sldMasterMk cId="2148656611" sldId="2147483660"/>
            <pc:sldLayoutMk cId="1853153619" sldId="2147483667"/>
          </pc:sldLayoutMkLst>
        </pc:sldLayoutChg>
        <pc:sldLayoutChg chg="add replId">
          <pc:chgData name="Patrick Hansen" userId="527b0edbe67df1e4" providerId="LiveId" clId="{83B0B6CC-65D3-4CE7-A4F6-24C7855DEE92}" dt="2021-05-14T18:29:44.278" v="134" actId="26606"/>
          <pc:sldLayoutMkLst>
            <pc:docMk/>
            <pc:sldMasterMk cId="2148656611" sldId="2147483660"/>
            <pc:sldLayoutMk cId="429396863" sldId="2147483668"/>
          </pc:sldLayoutMkLst>
        </pc:sldLayoutChg>
        <pc:sldLayoutChg chg="add replId">
          <pc:chgData name="Patrick Hansen" userId="527b0edbe67df1e4" providerId="LiveId" clId="{83B0B6CC-65D3-4CE7-A4F6-24C7855DEE92}" dt="2021-05-14T18:29:44.278" v="134" actId="26606"/>
          <pc:sldLayoutMkLst>
            <pc:docMk/>
            <pc:sldMasterMk cId="2148656611" sldId="2147483660"/>
            <pc:sldLayoutMk cId="2089015868" sldId="2147483669"/>
          </pc:sldLayoutMkLst>
        </pc:sldLayoutChg>
        <pc:sldLayoutChg chg="add replId">
          <pc:chgData name="Patrick Hansen" userId="527b0edbe67df1e4" providerId="LiveId" clId="{83B0B6CC-65D3-4CE7-A4F6-24C7855DEE92}" dt="2021-05-14T18:29:44.278" v="134" actId="26606"/>
          <pc:sldLayoutMkLst>
            <pc:docMk/>
            <pc:sldMasterMk cId="2148656611" sldId="2147483660"/>
            <pc:sldLayoutMk cId="3084976864" sldId="2147483670"/>
          </pc:sldLayoutMkLst>
        </pc:sldLayoutChg>
        <pc:sldLayoutChg chg="add replId">
          <pc:chgData name="Patrick Hansen" userId="527b0edbe67df1e4" providerId="LiveId" clId="{83B0B6CC-65D3-4CE7-A4F6-24C7855DEE92}" dt="2021-05-14T18:29:44.278" v="134" actId="26606"/>
          <pc:sldLayoutMkLst>
            <pc:docMk/>
            <pc:sldMasterMk cId="2148656611" sldId="2147483660"/>
            <pc:sldLayoutMk cId="3456950566" sldId="2147483671"/>
          </pc:sldLayoutMkLst>
        </pc:sldLayoutChg>
      </pc:sldMasterChg>
      <pc:sldMasterChg chg="add del addSldLayout delSldLayout">
        <pc:chgData name="Patrick Hansen" userId="527b0edbe67df1e4" providerId="LiveId" clId="{83B0B6CC-65D3-4CE7-A4F6-24C7855DEE92}" dt="2021-05-14T18:29:17.396" v="106" actId="26606"/>
        <pc:sldMasterMkLst>
          <pc:docMk/>
          <pc:sldMasterMk cId="4125973056" sldId="2147483673"/>
        </pc:sldMasterMkLst>
        <pc:sldLayoutChg chg="add del">
          <pc:chgData name="Patrick Hansen" userId="527b0edbe67df1e4" providerId="LiveId" clId="{83B0B6CC-65D3-4CE7-A4F6-24C7855DEE92}" dt="2021-05-14T18:29:17.396" v="106" actId="26606"/>
          <pc:sldLayoutMkLst>
            <pc:docMk/>
            <pc:sldMasterMk cId="4125973056" sldId="2147483673"/>
            <pc:sldLayoutMk cId="3842971286" sldId="2147483662"/>
          </pc:sldLayoutMkLst>
        </pc:sldLayoutChg>
        <pc:sldLayoutChg chg="add del">
          <pc:chgData name="Patrick Hansen" userId="527b0edbe67df1e4" providerId="LiveId" clId="{83B0B6CC-65D3-4CE7-A4F6-24C7855DEE92}" dt="2021-05-14T18:29:17.396" v="106" actId="26606"/>
          <pc:sldLayoutMkLst>
            <pc:docMk/>
            <pc:sldMasterMk cId="4125973056" sldId="2147483673"/>
            <pc:sldLayoutMk cId="2522187388" sldId="2147483663"/>
          </pc:sldLayoutMkLst>
        </pc:sldLayoutChg>
        <pc:sldLayoutChg chg="add del">
          <pc:chgData name="Patrick Hansen" userId="527b0edbe67df1e4" providerId="LiveId" clId="{83B0B6CC-65D3-4CE7-A4F6-24C7855DEE92}" dt="2021-05-14T18:29:17.396" v="106" actId="26606"/>
          <pc:sldLayoutMkLst>
            <pc:docMk/>
            <pc:sldMasterMk cId="4125973056" sldId="2147483673"/>
            <pc:sldLayoutMk cId="4243357901" sldId="2147483664"/>
          </pc:sldLayoutMkLst>
        </pc:sldLayoutChg>
        <pc:sldLayoutChg chg="add del">
          <pc:chgData name="Patrick Hansen" userId="527b0edbe67df1e4" providerId="LiveId" clId="{83B0B6CC-65D3-4CE7-A4F6-24C7855DEE92}" dt="2021-05-14T18:29:17.396" v="106" actId="26606"/>
          <pc:sldLayoutMkLst>
            <pc:docMk/>
            <pc:sldMasterMk cId="4125973056" sldId="2147483673"/>
            <pc:sldLayoutMk cId="1896656923" sldId="2147483665"/>
          </pc:sldLayoutMkLst>
        </pc:sldLayoutChg>
        <pc:sldLayoutChg chg="add del">
          <pc:chgData name="Patrick Hansen" userId="527b0edbe67df1e4" providerId="LiveId" clId="{83B0B6CC-65D3-4CE7-A4F6-24C7855DEE92}" dt="2021-05-14T18:29:17.396" v="106" actId="26606"/>
          <pc:sldLayoutMkLst>
            <pc:docMk/>
            <pc:sldMasterMk cId="4125973056" sldId="2147483673"/>
            <pc:sldLayoutMk cId="579456048" sldId="2147483666"/>
          </pc:sldLayoutMkLst>
        </pc:sldLayoutChg>
        <pc:sldLayoutChg chg="add del">
          <pc:chgData name="Patrick Hansen" userId="527b0edbe67df1e4" providerId="LiveId" clId="{83B0B6CC-65D3-4CE7-A4F6-24C7855DEE92}" dt="2021-05-14T18:29:17.396" v="106" actId="26606"/>
          <pc:sldLayoutMkLst>
            <pc:docMk/>
            <pc:sldMasterMk cId="4125973056" sldId="2147483673"/>
            <pc:sldLayoutMk cId="2910269388" sldId="2147483667"/>
          </pc:sldLayoutMkLst>
        </pc:sldLayoutChg>
        <pc:sldLayoutChg chg="add del">
          <pc:chgData name="Patrick Hansen" userId="527b0edbe67df1e4" providerId="LiveId" clId="{83B0B6CC-65D3-4CE7-A4F6-24C7855DEE92}" dt="2021-05-14T18:29:17.396" v="106" actId="26606"/>
          <pc:sldLayoutMkLst>
            <pc:docMk/>
            <pc:sldMasterMk cId="4125973056" sldId="2147483673"/>
            <pc:sldLayoutMk cId="3028464459" sldId="2147483668"/>
          </pc:sldLayoutMkLst>
        </pc:sldLayoutChg>
        <pc:sldLayoutChg chg="add del">
          <pc:chgData name="Patrick Hansen" userId="527b0edbe67df1e4" providerId="LiveId" clId="{83B0B6CC-65D3-4CE7-A4F6-24C7855DEE92}" dt="2021-05-14T18:29:17.396" v="106" actId="26606"/>
          <pc:sldLayoutMkLst>
            <pc:docMk/>
            <pc:sldMasterMk cId="4125973056" sldId="2147483673"/>
            <pc:sldLayoutMk cId="4050685227" sldId="2147483669"/>
          </pc:sldLayoutMkLst>
        </pc:sldLayoutChg>
        <pc:sldLayoutChg chg="add del">
          <pc:chgData name="Patrick Hansen" userId="527b0edbe67df1e4" providerId="LiveId" clId="{83B0B6CC-65D3-4CE7-A4F6-24C7855DEE92}" dt="2021-05-14T18:29:17.396" v="106" actId="26606"/>
          <pc:sldLayoutMkLst>
            <pc:docMk/>
            <pc:sldMasterMk cId="4125973056" sldId="2147483673"/>
            <pc:sldLayoutMk cId="399361321" sldId="2147483670"/>
          </pc:sldLayoutMkLst>
        </pc:sldLayoutChg>
        <pc:sldLayoutChg chg="add del">
          <pc:chgData name="Patrick Hansen" userId="527b0edbe67df1e4" providerId="LiveId" clId="{83B0B6CC-65D3-4CE7-A4F6-24C7855DEE92}" dt="2021-05-14T18:29:17.396" v="106" actId="26606"/>
          <pc:sldLayoutMkLst>
            <pc:docMk/>
            <pc:sldMasterMk cId="4125973056" sldId="2147483673"/>
            <pc:sldLayoutMk cId="2358505982" sldId="2147483671"/>
          </pc:sldLayoutMkLst>
        </pc:sldLayoutChg>
        <pc:sldLayoutChg chg="add del">
          <pc:chgData name="Patrick Hansen" userId="527b0edbe67df1e4" providerId="LiveId" clId="{83B0B6CC-65D3-4CE7-A4F6-24C7855DEE92}" dt="2021-05-14T18:29:17.396" v="106" actId="26606"/>
          <pc:sldLayoutMkLst>
            <pc:docMk/>
            <pc:sldMasterMk cId="4125973056" sldId="2147483673"/>
            <pc:sldLayoutMk cId="1335536610" sldId="2147483672"/>
          </pc:sldLayoutMkLst>
        </pc:sldLayoutChg>
      </pc:sldMasterChg>
      <pc:sldMasterChg chg="add del addSldLayout delSldLayout">
        <pc:chgData name="Patrick Hansen" userId="527b0edbe67df1e4" providerId="LiveId" clId="{83B0B6CC-65D3-4CE7-A4F6-24C7855DEE92}" dt="2021-05-14T18:29:19.815" v="113" actId="26606"/>
        <pc:sldMasterMkLst>
          <pc:docMk/>
          <pc:sldMasterMk cId="2366531256" sldId="2147483686"/>
        </pc:sldMasterMkLst>
        <pc:sldLayoutChg chg="add del">
          <pc:chgData name="Patrick Hansen" userId="527b0edbe67df1e4" providerId="LiveId" clId="{83B0B6CC-65D3-4CE7-A4F6-24C7855DEE92}" dt="2021-05-14T18:29:19.815" v="113" actId="26606"/>
          <pc:sldLayoutMkLst>
            <pc:docMk/>
            <pc:sldMasterMk cId="2366531256" sldId="2147483686"/>
            <pc:sldLayoutMk cId="262161219" sldId="2147483675"/>
          </pc:sldLayoutMkLst>
        </pc:sldLayoutChg>
        <pc:sldLayoutChg chg="add del">
          <pc:chgData name="Patrick Hansen" userId="527b0edbe67df1e4" providerId="LiveId" clId="{83B0B6CC-65D3-4CE7-A4F6-24C7855DEE92}" dt="2021-05-14T18:29:19.815" v="113" actId="26606"/>
          <pc:sldLayoutMkLst>
            <pc:docMk/>
            <pc:sldMasterMk cId="2366531256" sldId="2147483686"/>
            <pc:sldLayoutMk cId="2888188150" sldId="2147483676"/>
          </pc:sldLayoutMkLst>
        </pc:sldLayoutChg>
        <pc:sldLayoutChg chg="add del">
          <pc:chgData name="Patrick Hansen" userId="527b0edbe67df1e4" providerId="LiveId" clId="{83B0B6CC-65D3-4CE7-A4F6-24C7855DEE92}" dt="2021-05-14T18:29:19.815" v="113" actId="26606"/>
          <pc:sldLayoutMkLst>
            <pc:docMk/>
            <pc:sldMasterMk cId="2366531256" sldId="2147483686"/>
            <pc:sldLayoutMk cId="674043999" sldId="2147483677"/>
          </pc:sldLayoutMkLst>
        </pc:sldLayoutChg>
        <pc:sldLayoutChg chg="add del">
          <pc:chgData name="Patrick Hansen" userId="527b0edbe67df1e4" providerId="LiveId" clId="{83B0B6CC-65D3-4CE7-A4F6-24C7855DEE92}" dt="2021-05-14T18:29:19.815" v="113" actId="26606"/>
          <pc:sldLayoutMkLst>
            <pc:docMk/>
            <pc:sldMasterMk cId="2366531256" sldId="2147483686"/>
            <pc:sldLayoutMk cId="1233264206" sldId="2147483678"/>
          </pc:sldLayoutMkLst>
        </pc:sldLayoutChg>
        <pc:sldLayoutChg chg="add del">
          <pc:chgData name="Patrick Hansen" userId="527b0edbe67df1e4" providerId="LiveId" clId="{83B0B6CC-65D3-4CE7-A4F6-24C7855DEE92}" dt="2021-05-14T18:29:19.815" v="113" actId="26606"/>
          <pc:sldLayoutMkLst>
            <pc:docMk/>
            <pc:sldMasterMk cId="2366531256" sldId="2147483686"/>
            <pc:sldLayoutMk cId="3998412726" sldId="2147483679"/>
          </pc:sldLayoutMkLst>
        </pc:sldLayoutChg>
        <pc:sldLayoutChg chg="add del">
          <pc:chgData name="Patrick Hansen" userId="527b0edbe67df1e4" providerId="LiveId" clId="{83B0B6CC-65D3-4CE7-A4F6-24C7855DEE92}" dt="2021-05-14T18:29:19.815" v="113" actId="26606"/>
          <pc:sldLayoutMkLst>
            <pc:docMk/>
            <pc:sldMasterMk cId="2366531256" sldId="2147483686"/>
            <pc:sldLayoutMk cId="1741303907" sldId="2147483680"/>
          </pc:sldLayoutMkLst>
        </pc:sldLayoutChg>
        <pc:sldLayoutChg chg="add del">
          <pc:chgData name="Patrick Hansen" userId="527b0edbe67df1e4" providerId="LiveId" clId="{83B0B6CC-65D3-4CE7-A4F6-24C7855DEE92}" dt="2021-05-14T18:29:19.815" v="113" actId="26606"/>
          <pc:sldLayoutMkLst>
            <pc:docMk/>
            <pc:sldMasterMk cId="2366531256" sldId="2147483686"/>
            <pc:sldLayoutMk cId="3630569384" sldId="2147483681"/>
          </pc:sldLayoutMkLst>
        </pc:sldLayoutChg>
        <pc:sldLayoutChg chg="add del">
          <pc:chgData name="Patrick Hansen" userId="527b0edbe67df1e4" providerId="LiveId" clId="{83B0B6CC-65D3-4CE7-A4F6-24C7855DEE92}" dt="2021-05-14T18:29:19.815" v="113" actId="26606"/>
          <pc:sldLayoutMkLst>
            <pc:docMk/>
            <pc:sldMasterMk cId="2366531256" sldId="2147483686"/>
            <pc:sldLayoutMk cId="2201635293" sldId="2147483682"/>
          </pc:sldLayoutMkLst>
        </pc:sldLayoutChg>
        <pc:sldLayoutChg chg="add del">
          <pc:chgData name="Patrick Hansen" userId="527b0edbe67df1e4" providerId="LiveId" clId="{83B0B6CC-65D3-4CE7-A4F6-24C7855DEE92}" dt="2021-05-14T18:29:19.815" v="113" actId="26606"/>
          <pc:sldLayoutMkLst>
            <pc:docMk/>
            <pc:sldMasterMk cId="2366531256" sldId="2147483686"/>
            <pc:sldLayoutMk cId="847969653" sldId="2147483683"/>
          </pc:sldLayoutMkLst>
        </pc:sldLayoutChg>
        <pc:sldLayoutChg chg="add del">
          <pc:chgData name="Patrick Hansen" userId="527b0edbe67df1e4" providerId="LiveId" clId="{83B0B6CC-65D3-4CE7-A4F6-24C7855DEE92}" dt="2021-05-14T18:29:19.815" v="113" actId="26606"/>
          <pc:sldLayoutMkLst>
            <pc:docMk/>
            <pc:sldMasterMk cId="2366531256" sldId="2147483686"/>
            <pc:sldLayoutMk cId="3699210314" sldId="2147483684"/>
          </pc:sldLayoutMkLst>
        </pc:sldLayoutChg>
        <pc:sldLayoutChg chg="add del">
          <pc:chgData name="Patrick Hansen" userId="527b0edbe67df1e4" providerId="LiveId" clId="{83B0B6CC-65D3-4CE7-A4F6-24C7855DEE92}" dt="2021-05-14T18:29:19.815" v="113" actId="26606"/>
          <pc:sldLayoutMkLst>
            <pc:docMk/>
            <pc:sldMasterMk cId="2366531256" sldId="2147483686"/>
            <pc:sldLayoutMk cId="4174613856" sldId="2147483685"/>
          </pc:sldLayoutMkLst>
        </pc:sldLayoutChg>
      </pc:sldMasterChg>
      <pc:sldMasterChg chg="add del addSldLayout delSldLayout">
        <pc:chgData name="Patrick Hansen" userId="527b0edbe67df1e4" providerId="LiveId" clId="{83B0B6CC-65D3-4CE7-A4F6-24C7855DEE92}" dt="2021-05-14T18:29:21.575" v="115" actId="26606"/>
        <pc:sldMasterMkLst>
          <pc:docMk/>
          <pc:sldMasterMk cId="1298113896" sldId="2147483699"/>
        </pc:sldMasterMkLst>
        <pc:sldLayoutChg chg="add del">
          <pc:chgData name="Patrick Hansen" userId="527b0edbe67df1e4" providerId="LiveId" clId="{83B0B6CC-65D3-4CE7-A4F6-24C7855DEE92}" dt="2021-05-14T18:29:21.575" v="115" actId="26606"/>
          <pc:sldLayoutMkLst>
            <pc:docMk/>
            <pc:sldMasterMk cId="1298113896" sldId="2147483699"/>
            <pc:sldLayoutMk cId="3641046128" sldId="2147483688"/>
          </pc:sldLayoutMkLst>
        </pc:sldLayoutChg>
        <pc:sldLayoutChg chg="add del">
          <pc:chgData name="Patrick Hansen" userId="527b0edbe67df1e4" providerId="LiveId" clId="{83B0B6CC-65D3-4CE7-A4F6-24C7855DEE92}" dt="2021-05-14T18:29:21.575" v="115" actId="26606"/>
          <pc:sldLayoutMkLst>
            <pc:docMk/>
            <pc:sldMasterMk cId="1298113896" sldId="2147483699"/>
            <pc:sldLayoutMk cId="773084067" sldId="2147483689"/>
          </pc:sldLayoutMkLst>
        </pc:sldLayoutChg>
        <pc:sldLayoutChg chg="add del">
          <pc:chgData name="Patrick Hansen" userId="527b0edbe67df1e4" providerId="LiveId" clId="{83B0B6CC-65D3-4CE7-A4F6-24C7855DEE92}" dt="2021-05-14T18:29:21.575" v="115" actId="26606"/>
          <pc:sldLayoutMkLst>
            <pc:docMk/>
            <pc:sldMasterMk cId="1298113896" sldId="2147483699"/>
            <pc:sldLayoutMk cId="301474257" sldId="2147483690"/>
          </pc:sldLayoutMkLst>
        </pc:sldLayoutChg>
        <pc:sldLayoutChg chg="add del">
          <pc:chgData name="Patrick Hansen" userId="527b0edbe67df1e4" providerId="LiveId" clId="{83B0B6CC-65D3-4CE7-A4F6-24C7855DEE92}" dt="2021-05-14T18:29:21.575" v="115" actId="26606"/>
          <pc:sldLayoutMkLst>
            <pc:docMk/>
            <pc:sldMasterMk cId="1298113896" sldId="2147483699"/>
            <pc:sldLayoutMk cId="3802384491" sldId="2147483691"/>
          </pc:sldLayoutMkLst>
        </pc:sldLayoutChg>
        <pc:sldLayoutChg chg="add del">
          <pc:chgData name="Patrick Hansen" userId="527b0edbe67df1e4" providerId="LiveId" clId="{83B0B6CC-65D3-4CE7-A4F6-24C7855DEE92}" dt="2021-05-14T18:29:21.575" v="115" actId="26606"/>
          <pc:sldLayoutMkLst>
            <pc:docMk/>
            <pc:sldMasterMk cId="1298113896" sldId="2147483699"/>
            <pc:sldLayoutMk cId="3482227483" sldId="2147483692"/>
          </pc:sldLayoutMkLst>
        </pc:sldLayoutChg>
        <pc:sldLayoutChg chg="add del">
          <pc:chgData name="Patrick Hansen" userId="527b0edbe67df1e4" providerId="LiveId" clId="{83B0B6CC-65D3-4CE7-A4F6-24C7855DEE92}" dt="2021-05-14T18:29:21.575" v="115" actId="26606"/>
          <pc:sldLayoutMkLst>
            <pc:docMk/>
            <pc:sldMasterMk cId="1298113896" sldId="2147483699"/>
            <pc:sldLayoutMk cId="2144529330" sldId="2147483693"/>
          </pc:sldLayoutMkLst>
        </pc:sldLayoutChg>
        <pc:sldLayoutChg chg="add del">
          <pc:chgData name="Patrick Hansen" userId="527b0edbe67df1e4" providerId="LiveId" clId="{83B0B6CC-65D3-4CE7-A4F6-24C7855DEE92}" dt="2021-05-14T18:29:21.575" v="115" actId="26606"/>
          <pc:sldLayoutMkLst>
            <pc:docMk/>
            <pc:sldMasterMk cId="1298113896" sldId="2147483699"/>
            <pc:sldLayoutMk cId="3400916860" sldId="2147483694"/>
          </pc:sldLayoutMkLst>
        </pc:sldLayoutChg>
        <pc:sldLayoutChg chg="add del">
          <pc:chgData name="Patrick Hansen" userId="527b0edbe67df1e4" providerId="LiveId" clId="{83B0B6CC-65D3-4CE7-A4F6-24C7855DEE92}" dt="2021-05-14T18:29:21.575" v="115" actId="26606"/>
          <pc:sldLayoutMkLst>
            <pc:docMk/>
            <pc:sldMasterMk cId="1298113896" sldId="2147483699"/>
            <pc:sldLayoutMk cId="3953426277" sldId="2147483695"/>
          </pc:sldLayoutMkLst>
        </pc:sldLayoutChg>
        <pc:sldLayoutChg chg="add del">
          <pc:chgData name="Patrick Hansen" userId="527b0edbe67df1e4" providerId="LiveId" clId="{83B0B6CC-65D3-4CE7-A4F6-24C7855DEE92}" dt="2021-05-14T18:29:21.575" v="115" actId="26606"/>
          <pc:sldLayoutMkLst>
            <pc:docMk/>
            <pc:sldMasterMk cId="1298113896" sldId="2147483699"/>
            <pc:sldLayoutMk cId="63645518" sldId="2147483696"/>
          </pc:sldLayoutMkLst>
        </pc:sldLayoutChg>
        <pc:sldLayoutChg chg="add del">
          <pc:chgData name="Patrick Hansen" userId="527b0edbe67df1e4" providerId="LiveId" clId="{83B0B6CC-65D3-4CE7-A4F6-24C7855DEE92}" dt="2021-05-14T18:29:21.575" v="115" actId="26606"/>
          <pc:sldLayoutMkLst>
            <pc:docMk/>
            <pc:sldMasterMk cId="1298113896" sldId="2147483699"/>
            <pc:sldLayoutMk cId="426596105" sldId="2147483697"/>
          </pc:sldLayoutMkLst>
        </pc:sldLayoutChg>
        <pc:sldLayoutChg chg="add del">
          <pc:chgData name="Patrick Hansen" userId="527b0edbe67df1e4" providerId="LiveId" clId="{83B0B6CC-65D3-4CE7-A4F6-24C7855DEE92}" dt="2021-05-14T18:29:21.575" v="115" actId="26606"/>
          <pc:sldLayoutMkLst>
            <pc:docMk/>
            <pc:sldMasterMk cId="1298113896" sldId="2147483699"/>
            <pc:sldLayoutMk cId="3573010994" sldId="2147483698"/>
          </pc:sldLayoutMkLst>
        </pc:sldLayoutChg>
      </pc:sldMasterChg>
      <pc:sldMasterChg chg="add del addSldLayout delSldLayout">
        <pc:chgData name="Patrick Hansen" userId="527b0edbe67df1e4" providerId="LiveId" clId="{83B0B6CC-65D3-4CE7-A4F6-24C7855DEE92}" dt="2021-05-14T18:29:33.032" v="124" actId="26606"/>
        <pc:sldMasterMkLst>
          <pc:docMk/>
          <pc:sldMasterMk cId="3213227654" sldId="2147483699"/>
        </pc:sldMasterMkLst>
        <pc:sldLayoutChg chg="add del">
          <pc:chgData name="Patrick Hansen" userId="527b0edbe67df1e4" providerId="LiveId" clId="{83B0B6CC-65D3-4CE7-A4F6-24C7855DEE92}" dt="2021-05-14T18:29:33.032" v="124" actId="26606"/>
          <pc:sldLayoutMkLst>
            <pc:docMk/>
            <pc:sldMasterMk cId="3213227654" sldId="2147483699"/>
            <pc:sldLayoutMk cId="2848694331" sldId="2147483688"/>
          </pc:sldLayoutMkLst>
        </pc:sldLayoutChg>
        <pc:sldLayoutChg chg="add del">
          <pc:chgData name="Patrick Hansen" userId="527b0edbe67df1e4" providerId="LiveId" clId="{83B0B6CC-65D3-4CE7-A4F6-24C7855DEE92}" dt="2021-05-14T18:29:33.032" v="124" actId="26606"/>
          <pc:sldLayoutMkLst>
            <pc:docMk/>
            <pc:sldMasterMk cId="3213227654" sldId="2147483699"/>
            <pc:sldLayoutMk cId="982861957" sldId="2147483689"/>
          </pc:sldLayoutMkLst>
        </pc:sldLayoutChg>
        <pc:sldLayoutChg chg="add del">
          <pc:chgData name="Patrick Hansen" userId="527b0edbe67df1e4" providerId="LiveId" clId="{83B0B6CC-65D3-4CE7-A4F6-24C7855DEE92}" dt="2021-05-14T18:29:33.032" v="124" actId="26606"/>
          <pc:sldLayoutMkLst>
            <pc:docMk/>
            <pc:sldMasterMk cId="3213227654" sldId="2147483699"/>
            <pc:sldLayoutMk cId="2841967340" sldId="2147483690"/>
          </pc:sldLayoutMkLst>
        </pc:sldLayoutChg>
        <pc:sldLayoutChg chg="add del">
          <pc:chgData name="Patrick Hansen" userId="527b0edbe67df1e4" providerId="LiveId" clId="{83B0B6CC-65D3-4CE7-A4F6-24C7855DEE92}" dt="2021-05-14T18:29:33.032" v="124" actId="26606"/>
          <pc:sldLayoutMkLst>
            <pc:docMk/>
            <pc:sldMasterMk cId="3213227654" sldId="2147483699"/>
            <pc:sldLayoutMk cId="4040528637" sldId="2147483691"/>
          </pc:sldLayoutMkLst>
        </pc:sldLayoutChg>
        <pc:sldLayoutChg chg="add del">
          <pc:chgData name="Patrick Hansen" userId="527b0edbe67df1e4" providerId="LiveId" clId="{83B0B6CC-65D3-4CE7-A4F6-24C7855DEE92}" dt="2021-05-14T18:29:33.032" v="124" actId="26606"/>
          <pc:sldLayoutMkLst>
            <pc:docMk/>
            <pc:sldMasterMk cId="3213227654" sldId="2147483699"/>
            <pc:sldLayoutMk cId="628373269" sldId="2147483692"/>
          </pc:sldLayoutMkLst>
        </pc:sldLayoutChg>
        <pc:sldLayoutChg chg="add del">
          <pc:chgData name="Patrick Hansen" userId="527b0edbe67df1e4" providerId="LiveId" clId="{83B0B6CC-65D3-4CE7-A4F6-24C7855DEE92}" dt="2021-05-14T18:29:33.032" v="124" actId="26606"/>
          <pc:sldLayoutMkLst>
            <pc:docMk/>
            <pc:sldMasterMk cId="3213227654" sldId="2147483699"/>
            <pc:sldLayoutMk cId="2620342748" sldId="2147483693"/>
          </pc:sldLayoutMkLst>
        </pc:sldLayoutChg>
        <pc:sldLayoutChg chg="add del">
          <pc:chgData name="Patrick Hansen" userId="527b0edbe67df1e4" providerId="LiveId" clId="{83B0B6CC-65D3-4CE7-A4F6-24C7855DEE92}" dt="2021-05-14T18:29:33.032" v="124" actId="26606"/>
          <pc:sldLayoutMkLst>
            <pc:docMk/>
            <pc:sldMasterMk cId="3213227654" sldId="2147483699"/>
            <pc:sldLayoutMk cId="977254065" sldId="2147483694"/>
          </pc:sldLayoutMkLst>
        </pc:sldLayoutChg>
        <pc:sldLayoutChg chg="add del">
          <pc:chgData name="Patrick Hansen" userId="527b0edbe67df1e4" providerId="LiveId" clId="{83B0B6CC-65D3-4CE7-A4F6-24C7855DEE92}" dt="2021-05-14T18:29:33.032" v="124" actId="26606"/>
          <pc:sldLayoutMkLst>
            <pc:docMk/>
            <pc:sldMasterMk cId="3213227654" sldId="2147483699"/>
            <pc:sldLayoutMk cId="2106870611" sldId="2147483695"/>
          </pc:sldLayoutMkLst>
        </pc:sldLayoutChg>
        <pc:sldLayoutChg chg="add del">
          <pc:chgData name="Patrick Hansen" userId="527b0edbe67df1e4" providerId="LiveId" clId="{83B0B6CC-65D3-4CE7-A4F6-24C7855DEE92}" dt="2021-05-14T18:29:33.032" v="124" actId="26606"/>
          <pc:sldLayoutMkLst>
            <pc:docMk/>
            <pc:sldMasterMk cId="3213227654" sldId="2147483699"/>
            <pc:sldLayoutMk cId="3794642249" sldId="2147483696"/>
          </pc:sldLayoutMkLst>
        </pc:sldLayoutChg>
        <pc:sldLayoutChg chg="add del">
          <pc:chgData name="Patrick Hansen" userId="527b0edbe67df1e4" providerId="LiveId" clId="{83B0B6CC-65D3-4CE7-A4F6-24C7855DEE92}" dt="2021-05-14T18:29:33.032" v="124" actId="26606"/>
          <pc:sldLayoutMkLst>
            <pc:docMk/>
            <pc:sldMasterMk cId="3213227654" sldId="2147483699"/>
            <pc:sldLayoutMk cId="4013987185" sldId="2147483697"/>
          </pc:sldLayoutMkLst>
        </pc:sldLayoutChg>
        <pc:sldLayoutChg chg="add del">
          <pc:chgData name="Patrick Hansen" userId="527b0edbe67df1e4" providerId="LiveId" clId="{83B0B6CC-65D3-4CE7-A4F6-24C7855DEE92}" dt="2021-05-14T18:29:33.032" v="124" actId="26606"/>
          <pc:sldLayoutMkLst>
            <pc:docMk/>
            <pc:sldMasterMk cId="3213227654" sldId="2147483699"/>
            <pc:sldLayoutMk cId="1332791269" sldId="2147483698"/>
          </pc:sldLayoutMkLst>
        </pc:sldLayoutChg>
      </pc:sldMasterChg>
      <pc:sldMasterChg chg="add del addSldLayout delSldLayout">
        <pc:chgData name="Patrick Hansen" userId="527b0edbe67df1e4" providerId="LiveId" clId="{83B0B6CC-65D3-4CE7-A4F6-24C7855DEE92}" dt="2021-05-14T18:29:44.239" v="133" actId="26606"/>
        <pc:sldMasterMkLst>
          <pc:docMk/>
          <pc:sldMasterMk cId="2641133267" sldId="2147483712"/>
        </pc:sldMasterMkLst>
        <pc:sldLayoutChg chg="add del">
          <pc:chgData name="Patrick Hansen" userId="527b0edbe67df1e4" providerId="LiveId" clId="{83B0B6CC-65D3-4CE7-A4F6-24C7855DEE92}" dt="2021-05-14T18:29:44.239" v="133" actId="26606"/>
          <pc:sldLayoutMkLst>
            <pc:docMk/>
            <pc:sldMasterMk cId="2641133267" sldId="2147483712"/>
            <pc:sldLayoutMk cId="3976976268" sldId="2147483701"/>
          </pc:sldLayoutMkLst>
        </pc:sldLayoutChg>
        <pc:sldLayoutChg chg="add del">
          <pc:chgData name="Patrick Hansen" userId="527b0edbe67df1e4" providerId="LiveId" clId="{83B0B6CC-65D3-4CE7-A4F6-24C7855DEE92}" dt="2021-05-14T18:29:44.239" v="133" actId="26606"/>
          <pc:sldLayoutMkLst>
            <pc:docMk/>
            <pc:sldMasterMk cId="2641133267" sldId="2147483712"/>
            <pc:sldLayoutMk cId="1475464365" sldId="2147483702"/>
          </pc:sldLayoutMkLst>
        </pc:sldLayoutChg>
        <pc:sldLayoutChg chg="add del">
          <pc:chgData name="Patrick Hansen" userId="527b0edbe67df1e4" providerId="LiveId" clId="{83B0B6CC-65D3-4CE7-A4F6-24C7855DEE92}" dt="2021-05-14T18:29:44.239" v="133" actId="26606"/>
          <pc:sldLayoutMkLst>
            <pc:docMk/>
            <pc:sldMasterMk cId="2641133267" sldId="2147483712"/>
            <pc:sldLayoutMk cId="3761696242" sldId="2147483703"/>
          </pc:sldLayoutMkLst>
        </pc:sldLayoutChg>
        <pc:sldLayoutChg chg="add del">
          <pc:chgData name="Patrick Hansen" userId="527b0edbe67df1e4" providerId="LiveId" clId="{83B0B6CC-65D3-4CE7-A4F6-24C7855DEE92}" dt="2021-05-14T18:29:44.239" v="133" actId="26606"/>
          <pc:sldLayoutMkLst>
            <pc:docMk/>
            <pc:sldMasterMk cId="2641133267" sldId="2147483712"/>
            <pc:sldLayoutMk cId="1534052368" sldId="2147483704"/>
          </pc:sldLayoutMkLst>
        </pc:sldLayoutChg>
        <pc:sldLayoutChg chg="add del">
          <pc:chgData name="Patrick Hansen" userId="527b0edbe67df1e4" providerId="LiveId" clId="{83B0B6CC-65D3-4CE7-A4F6-24C7855DEE92}" dt="2021-05-14T18:29:44.239" v="133" actId="26606"/>
          <pc:sldLayoutMkLst>
            <pc:docMk/>
            <pc:sldMasterMk cId="2641133267" sldId="2147483712"/>
            <pc:sldLayoutMk cId="2005763381" sldId="2147483705"/>
          </pc:sldLayoutMkLst>
        </pc:sldLayoutChg>
        <pc:sldLayoutChg chg="add del">
          <pc:chgData name="Patrick Hansen" userId="527b0edbe67df1e4" providerId="LiveId" clId="{83B0B6CC-65D3-4CE7-A4F6-24C7855DEE92}" dt="2021-05-14T18:29:44.239" v="133" actId="26606"/>
          <pc:sldLayoutMkLst>
            <pc:docMk/>
            <pc:sldMasterMk cId="2641133267" sldId="2147483712"/>
            <pc:sldLayoutMk cId="3483496798" sldId="2147483706"/>
          </pc:sldLayoutMkLst>
        </pc:sldLayoutChg>
        <pc:sldLayoutChg chg="add del">
          <pc:chgData name="Patrick Hansen" userId="527b0edbe67df1e4" providerId="LiveId" clId="{83B0B6CC-65D3-4CE7-A4F6-24C7855DEE92}" dt="2021-05-14T18:29:44.239" v="133" actId="26606"/>
          <pc:sldLayoutMkLst>
            <pc:docMk/>
            <pc:sldMasterMk cId="2641133267" sldId="2147483712"/>
            <pc:sldLayoutMk cId="2616053941" sldId="2147483707"/>
          </pc:sldLayoutMkLst>
        </pc:sldLayoutChg>
        <pc:sldLayoutChg chg="add del">
          <pc:chgData name="Patrick Hansen" userId="527b0edbe67df1e4" providerId="LiveId" clId="{83B0B6CC-65D3-4CE7-A4F6-24C7855DEE92}" dt="2021-05-14T18:29:44.239" v="133" actId="26606"/>
          <pc:sldLayoutMkLst>
            <pc:docMk/>
            <pc:sldMasterMk cId="2641133267" sldId="2147483712"/>
            <pc:sldLayoutMk cId="3099405193" sldId="2147483708"/>
          </pc:sldLayoutMkLst>
        </pc:sldLayoutChg>
        <pc:sldLayoutChg chg="add del">
          <pc:chgData name="Patrick Hansen" userId="527b0edbe67df1e4" providerId="LiveId" clId="{83B0B6CC-65D3-4CE7-A4F6-24C7855DEE92}" dt="2021-05-14T18:29:44.239" v="133" actId="26606"/>
          <pc:sldLayoutMkLst>
            <pc:docMk/>
            <pc:sldMasterMk cId="2641133267" sldId="2147483712"/>
            <pc:sldLayoutMk cId="1219738352" sldId="2147483709"/>
          </pc:sldLayoutMkLst>
        </pc:sldLayoutChg>
        <pc:sldLayoutChg chg="add del">
          <pc:chgData name="Patrick Hansen" userId="527b0edbe67df1e4" providerId="LiveId" clId="{83B0B6CC-65D3-4CE7-A4F6-24C7855DEE92}" dt="2021-05-14T18:29:44.239" v="133" actId="26606"/>
          <pc:sldLayoutMkLst>
            <pc:docMk/>
            <pc:sldMasterMk cId="2641133267" sldId="2147483712"/>
            <pc:sldLayoutMk cId="1487806668" sldId="2147483710"/>
          </pc:sldLayoutMkLst>
        </pc:sldLayoutChg>
        <pc:sldLayoutChg chg="add del">
          <pc:chgData name="Patrick Hansen" userId="527b0edbe67df1e4" providerId="LiveId" clId="{83B0B6CC-65D3-4CE7-A4F6-24C7855DEE92}" dt="2021-05-14T18:29:44.239" v="133" actId="26606"/>
          <pc:sldLayoutMkLst>
            <pc:docMk/>
            <pc:sldMasterMk cId="2641133267" sldId="2147483712"/>
            <pc:sldLayoutMk cId="3624114913" sldId="2147483711"/>
          </pc:sldLayoutMkLst>
        </pc:sldLayoutChg>
      </pc:sldMasterChg>
      <pc:sldMasterChg chg="add del addSldLayout delSldLayout">
        <pc:chgData name="Patrick Hansen" userId="527b0edbe67df1e4" providerId="LiveId" clId="{83B0B6CC-65D3-4CE7-A4F6-24C7855DEE92}" dt="2021-05-14T18:29:23.179" v="117" actId="26606"/>
        <pc:sldMasterMkLst>
          <pc:docMk/>
          <pc:sldMasterMk cId="1682813966" sldId="2147483718"/>
        </pc:sldMasterMkLst>
        <pc:sldLayoutChg chg="add del">
          <pc:chgData name="Patrick Hansen" userId="527b0edbe67df1e4" providerId="LiveId" clId="{83B0B6CC-65D3-4CE7-A4F6-24C7855DEE92}" dt="2021-05-14T18:29:23.179" v="117" actId="26606"/>
          <pc:sldLayoutMkLst>
            <pc:docMk/>
            <pc:sldMasterMk cId="1682813966" sldId="2147483718"/>
            <pc:sldLayoutMk cId="1370614595" sldId="2147483701"/>
          </pc:sldLayoutMkLst>
        </pc:sldLayoutChg>
        <pc:sldLayoutChg chg="add del">
          <pc:chgData name="Patrick Hansen" userId="527b0edbe67df1e4" providerId="LiveId" clId="{83B0B6CC-65D3-4CE7-A4F6-24C7855DEE92}" dt="2021-05-14T18:29:23.179" v="117" actId="26606"/>
          <pc:sldLayoutMkLst>
            <pc:docMk/>
            <pc:sldMasterMk cId="1682813966" sldId="2147483718"/>
            <pc:sldLayoutMk cId="1024558703" sldId="2147483702"/>
          </pc:sldLayoutMkLst>
        </pc:sldLayoutChg>
        <pc:sldLayoutChg chg="add del">
          <pc:chgData name="Patrick Hansen" userId="527b0edbe67df1e4" providerId="LiveId" clId="{83B0B6CC-65D3-4CE7-A4F6-24C7855DEE92}" dt="2021-05-14T18:29:23.179" v="117" actId="26606"/>
          <pc:sldLayoutMkLst>
            <pc:docMk/>
            <pc:sldMasterMk cId="1682813966" sldId="2147483718"/>
            <pc:sldLayoutMk cId="2224456813" sldId="2147483703"/>
          </pc:sldLayoutMkLst>
        </pc:sldLayoutChg>
        <pc:sldLayoutChg chg="add del">
          <pc:chgData name="Patrick Hansen" userId="527b0edbe67df1e4" providerId="LiveId" clId="{83B0B6CC-65D3-4CE7-A4F6-24C7855DEE92}" dt="2021-05-14T18:29:23.179" v="117" actId="26606"/>
          <pc:sldLayoutMkLst>
            <pc:docMk/>
            <pc:sldMasterMk cId="1682813966" sldId="2147483718"/>
            <pc:sldLayoutMk cId="3166771825" sldId="2147483704"/>
          </pc:sldLayoutMkLst>
        </pc:sldLayoutChg>
        <pc:sldLayoutChg chg="add del">
          <pc:chgData name="Patrick Hansen" userId="527b0edbe67df1e4" providerId="LiveId" clId="{83B0B6CC-65D3-4CE7-A4F6-24C7855DEE92}" dt="2021-05-14T18:29:23.179" v="117" actId="26606"/>
          <pc:sldLayoutMkLst>
            <pc:docMk/>
            <pc:sldMasterMk cId="1682813966" sldId="2147483718"/>
            <pc:sldLayoutMk cId="2003593597" sldId="2147483705"/>
          </pc:sldLayoutMkLst>
        </pc:sldLayoutChg>
        <pc:sldLayoutChg chg="add del">
          <pc:chgData name="Patrick Hansen" userId="527b0edbe67df1e4" providerId="LiveId" clId="{83B0B6CC-65D3-4CE7-A4F6-24C7855DEE92}" dt="2021-05-14T18:29:23.179" v="117" actId="26606"/>
          <pc:sldLayoutMkLst>
            <pc:docMk/>
            <pc:sldMasterMk cId="1682813966" sldId="2147483718"/>
            <pc:sldLayoutMk cId="2014679516" sldId="2147483706"/>
          </pc:sldLayoutMkLst>
        </pc:sldLayoutChg>
        <pc:sldLayoutChg chg="add del">
          <pc:chgData name="Patrick Hansen" userId="527b0edbe67df1e4" providerId="LiveId" clId="{83B0B6CC-65D3-4CE7-A4F6-24C7855DEE92}" dt="2021-05-14T18:29:23.179" v="117" actId="26606"/>
          <pc:sldLayoutMkLst>
            <pc:docMk/>
            <pc:sldMasterMk cId="1682813966" sldId="2147483718"/>
            <pc:sldLayoutMk cId="1001688461" sldId="2147483707"/>
          </pc:sldLayoutMkLst>
        </pc:sldLayoutChg>
        <pc:sldLayoutChg chg="add del">
          <pc:chgData name="Patrick Hansen" userId="527b0edbe67df1e4" providerId="LiveId" clId="{83B0B6CC-65D3-4CE7-A4F6-24C7855DEE92}" dt="2021-05-14T18:29:23.179" v="117" actId="26606"/>
          <pc:sldLayoutMkLst>
            <pc:docMk/>
            <pc:sldMasterMk cId="1682813966" sldId="2147483718"/>
            <pc:sldLayoutMk cId="1532884392" sldId="2147483708"/>
          </pc:sldLayoutMkLst>
        </pc:sldLayoutChg>
        <pc:sldLayoutChg chg="add del">
          <pc:chgData name="Patrick Hansen" userId="527b0edbe67df1e4" providerId="LiveId" clId="{83B0B6CC-65D3-4CE7-A4F6-24C7855DEE92}" dt="2021-05-14T18:29:23.179" v="117" actId="26606"/>
          <pc:sldLayoutMkLst>
            <pc:docMk/>
            <pc:sldMasterMk cId="1682813966" sldId="2147483718"/>
            <pc:sldLayoutMk cId="2385016876" sldId="2147483709"/>
          </pc:sldLayoutMkLst>
        </pc:sldLayoutChg>
        <pc:sldLayoutChg chg="add del">
          <pc:chgData name="Patrick Hansen" userId="527b0edbe67df1e4" providerId="LiveId" clId="{83B0B6CC-65D3-4CE7-A4F6-24C7855DEE92}" dt="2021-05-14T18:29:23.179" v="117" actId="26606"/>
          <pc:sldLayoutMkLst>
            <pc:docMk/>
            <pc:sldMasterMk cId="1682813966" sldId="2147483718"/>
            <pc:sldLayoutMk cId="208612228" sldId="2147483710"/>
          </pc:sldLayoutMkLst>
        </pc:sldLayoutChg>
        <pc:sldLayoutChg chg="add del">
          <pc:chgData name="Patrick Hansen" userId="527b0edbe67df1e4" providerId="LiveId" clId="{83B0B6CC-65D3-4CE7-A4F6-24C7855DEE92}" dt="2021-05-14T18:29:23.179" v="117" actId="26606"/>
          <pc:sldLayoutMkLst>
            <pc:docMk/>
            <pc:sldMasterMk cId="1682813966" sldId="2147483718"/>
            <pc:sldLayoutMk cId="3584240068" sldId="2147483711"/>
          </pc:sldLayoutMkLst>
        </pc:sldLayoutChg>
        <pc:sldLayoutChg chg="add del">
          <pc:chgData name="Patrick Hansen" userId="527b0edbe67df1e4" providerId="LiveId" clId="{83B0B6CC-65D3-4CE7-A4F6-24C7855DEE92}" dt="2021-05-14T18:29:23.179" v="117" actId="26606"/>
          <pc:sldLayoutMkLst>
            <pc:docMk/>
            <pc:sldMasterMk cId="1682813966" sldId="2147483718"/>
            <pc:sldLayoutMk cId="1338449676" sldId="2147483712"/>
          </pc:sldLayoutMkLst>
        </pc:sldLayoutChg>
        <pc:sldLayoutChg chg="add del">
          <pc:chgData name="Patrick Hansen" userId="527b0edbe67df1e4" providerId="LiveId" clId="{83B0B6CC-65D3-4CE7-A4F6-24C7855DEE92}" dt="2021-05-14T18:29:23.179" v="117" actId="26606"/>
          <pc:sldLayoutMkLst>
            <pc:docMk/>
            <pc:sldMasterMk cId="1682813966" sldId="2147483718"/>
            <pc:sldLayoutMk cId="2758206229" sldId="2147483713"/>
          </pc:sldLayoutMkLst>
        </pc:sldLayoutChg>
        <pc:sldLayoutChg chg="add del">
          <pc:chgData name="Patrick Hansen" userId="527b0edbe67df1e4" providerId="LiveId" clId="{83B0B6CC-65D3-4CE7-A4F6-24C7855DEE92}" dt="2021-05-14T18:29:23.179" v="117" actId="26606"/>
          <pc:sldLayoutMkLst>
            <pc:docMk/>
            <pc:sldMasterMk cId="1682813966" sldId="2147483718"/>
            <pc:sldLayoutMk cId="1022126447" sldId="2147483714"/>
          </pc:sldLayoutMkLst>
        </pc:sldLayoutChg>
        <pc:sldLayoutChg chg="add del">
          <pc:chgData name="Patrick Hansen" userId="527b0edbe67df1e4" providerId="LiveId" clId="{83B0B6CC-65D3-4CE7-A4F6-24C7855DEE92}" dt="2021-05-14T18:29:23.179" v="117" actId="26606"/>
          <pc:sldLayoutMkLst>
            <pc:docMk/>
            <pc:sldMasterMk cId="1682813966" sldId="2147483718"/>
            <pc:sldLayoutMk cId="2998287322" sldId="2147483715"/>
          </pc:sldLayoutMkLst>
        </pc:sldLayoutChg>
        <pc:sldLayoutChg chg="add del">
          <pc:chgData name="Patrick Hansen" userId="527b0edbe67df1e4" providerId="LiveId" clId="{83B0B6CC-65D3-4CE7-A4F6-24C7855DEE92}" dt="2021-05-14T18:29:23.179" v="117" actId="26606"/>
          <pc:sldLayoutMkLst>
            <pc:docMk/>
            <pc:sldMasterMk cId="1682813966" sldId="2147483718"/>
            <pc:sldLayoutMk cId="3323495105" sldId="2147483716"/>
          </pc:sldLayoutMkLst>
        </pc:sldLayoutChg>
        <pc:sldLayoutChg chg="add del">
          <pc:chgData name="Patrick Hansen" userId="527b0edbe67df1e4" providerId="LiveId" clId="{83B0B6CC-65D3-4CE7-A4F6-24C7855DEE92}" dt="2021-05-14T18:29:23.179" v="117" actId="26606"/>
          <pc:sldLayoutMkLst>
            <pc:docMk/>
            <pc:sldMasterMk cId="1682813966" sldId="2147483718"/>
            <pc:sldLayoutMk cId="3289572770" sldId="2147483717"/>
          </pc:sldLayoutMkLst>
        </pc:sldLayoutChg>
      </pc:sldMasterChg>
      <pc:sldMasterChg chg="add del addSldLayout delSldLayout">
        <pc:chgData name="Patrick Hansen" userId="527b0edbe67df1e4" providerId="LiveId" clId="{83B0B6CC-65D3-4CE7-A4F6-24C7855DEE92}" dt="2021-05-14T18:29:35.100" v="126" actId="26606"/>
        <pc:sldMasterMkLst>
          <pc:docMk/>
          <pc:sldMasterMk cId="1614369945" sldId="2147483725"/>
        </pc:sldMasterMkLst>
        <pc:sldLayoutChg chg="add del">
          <pc:chgData name="Patrick Hansen" userId="527b0edbe67df1e4" providerId="LiveId" clId="{83B0B6CC-65D3-4CE7-A4F6-24C7855DEE92}" dt="2021-05-14T18:29:35.100" v="126" actId="26606"/>
          <pc:sldLayoutMkLst>
            <pc:docMk/>
            <pc:sldMasterMk cId="1614369945" sldId="2147483725"/>
            <pc:sldLayoutMk cId="1590321565" sldId="2147483714"/>
          </pc:sldLayoutMkLst>
        </pc:sldLayoutChg>
        <pc:sldLayoutChg chg="add del">
          <pc:chgData name="Patrick Hansen" userId="527b0edbe67df1e4" providerId="LiveId" clId="{83B0B6CC-65D3-4CE7-A4F6-24C7855DEE92}" dt="2021-05-14T18:29:35.100" v="126" actId="26606"/>
          <pc:sldLayoutMkLst>
            <pc:docMk/>
            <pc:sldMasterMk cId="1614369945" sldId="2147483725"/>
            <pc:sldLayoutMk cId="1777875219" sldId="2147483715"/>
          </pc:sldLayoutMkLst>
        </pc:sldLayoutChg>
        <pc:sldLayoutChg chg="add del">
          <pc:chgData name="Patrick Hansen" userId="527b0edbe67df1e4" providerId="LiveId" clId="{83B0B6CC-65D3-4CE7-A4F6-24C7855DEE92}" dt="2021-05-14T18:29:35.100" v="126" actId="26606"/>
          <pc:sldLayoutMkLst>
            <pc:docMk/>
            <pc:sldMasterMk cId="1614369945" sldId="2147483725"/>
            <pc:sldLayoutMk cId="1847531323" sldId="2147483716"/>
          </pc:sldLayoutMkLst>
        </pc:sldLayoutChg>
        <pc:sldLayoutChg chg="add del">
          <pc:chgData name="Patrick Hansen" userId="527b0edbe67df1e4" providerId="LiveId" clId="{83B0B6CC-65D3-4CE7-A4F6-24C7855DEE92}" dt="2021-05-14T18:29:35.100" v="126" actId="26606"/>
          <pc:sldLayoutMkLst>
            <pc:docMk/>
            <pc:sldMasterMk cId="1614369945" sldId="2147483725"/>
            <pc:sldLayoutMk cId="2976914259" sldId="2147483717"/>
          </pc:sldLayoutMkLst>
        </pc:sldLayoutChg>
        <pc:sldLayoutChg chg="add del">
          <pc:chgData name="Patrick Hansen" userId="527b0edbe67df1e4" providerId="LiveId" clId="{83B0B6CC-65D3-4CE7-A4F6-24C7855DEE92}" dt="2021-05-14T18:29:35.100" v="126" actId="26606"/>
          <pc:sldLayoutMkLst>
            <pc:docMk/>
            <pc:sldMasterMk cId="1614369945" sldId="2147483725"/>
            <pc:sldLayoutMk cId="1753964709" sldId="2147483718"/>
          </pc:sldLayoutMkLst>
        </pc:sldLayoutChg>
        <pc:sldLayoutChg chg="add del">
          <pc:chgData name="Patrick Hansen" userId="527b0edbe67df1e4" providerId="LiveId" clId="{83B0B6CC-65D3-4CE7-A4F6-24C7855DEE92}" dt="2021-05-14T18:29:35.100" v="126" actId="26606"/>
          <pc:sldLayoutMkLst>
            <pc:docMk/>
            <pc:sldMasterMk cId="1614369945" sldId="2147483725"/>
            <pc:sldLayoutMk cId="1367425761" sldId="2147483719"/>
          </pc:sldLayoutMkLst>
        </pc:sldLayoutChg>
        <pc:sldLayoutChg chg="add del">
          <pc:chgData name="Patrick Hansen" userId="527b0edbe67df1e4" providerId="LiveId" clId="{83B0B6CC-65D3-4CE7-A4F6-24C7855DEE92}" dt="2021-05-14T18:29:35.100" v="126" actId="26606"/>
          <pc:sldLayoutMkLst>
            <pc:docMk/>
            <pc:sldMasterMk cId="1614369945" sldId="2147483725"/>
            <pc:sldLayoutMk cId="1825058182" sldId="2147483720"/>
          </pc:sldLayoutMkLst>
        </pc:sldLayoutChg>
        <pc:sldLayoutChg chg="add del">
          <pc:chgData name="Patrick Hansen" userId="527b0edbe67df1e4" providerId="LiveId" clId="{83B0B6CC-65D3-4CE7-A4F6-24C7855DEE92}" dt="2021-05-14T18:29:35.100" v="126" actId="26606"/>
          <pc:sldLayoutMkLst>
            <pc:docMk/>
            <pc:sldMasterMk cId="1614369945" sldId="2147483725"/>
            <pc:sldLayoutMk cId="2965443423" sldId="2147483721"/>
          </pc:sldLayoutMkLst>
        </pc:sldLayoutChg>
        <pc:sldLayoutChg chg="add del">
          <pc:chgData name="Patrick Hansen" userId="527b0edbe67df1e4" providerId="LiveId" clId="{83B0B6CC-65D3-4CE7-A4F6-24C7855DEE92}" dt="2021-05-14T18:29:35.100" v="126" actId="26606"/>
          <pc:sldLayoutMkLst>
            <pc:docMk/>
            <pc:sldMasterMk cId="1614369945" sldId="2147483725"/>
            <pc:sldLayoutMk cId="524468999" sldId="2147483722"/>
          </pc:sldLayoutMkLst>
        </pc:sldLayoutChg>
        <pc:sldLayoutChg chg="add del">
          <pc:chgData name="Patrick Hansen" userId="527b0edbe67df1e4" providerId="LiveId" clId="{83B0B6CC-65D3-4CE7-A4F6-24C7855DEE92}" dt="2021-05-14T18:29:35.100" v="126" actId="26606"/>
          <pc:sldLayoutMkLst>
            <pc:docMk/>
            <pc:sldMasterMk cId="1614369945" sldId="2147483725"/>
            <pc:sldLayoutMk cId="1403336385" sldId="2147483723"/>
          </pc:sldLayoutMkLst>
        </pc:sldLayoutChg>
        <pc:sldLayoutChg chg="add del">
          <pc:chgData name="Patrick Hansen" userId="527b0edbe67df1e4" providerId="LiveId" clId="{83B0B6CC-65D3-4CE7-A4F6-24C7855DEE92}" dt="2021-05-14T18:29:35.100" v="126" actId="26606"/>
          <pc:sldLayoutMkLst>
            <pc:docMk/>
            <pc:sldMasterMk cId="1614369945" sldId="2147483725"/>
            <pc:sldLayoutMk cId="3891302768" sldId="2147483724"/>
          </pc:sldLayoutMkLst>
        </pc:sldLayoutChg>
      </pc:sldMasterChg>
      <pc:sldMasterChg chg="add del addSldLayout delSldLayout">
        <pc:chgData name="Patrick Hansen" userId="527b0edbe67df1e4" providerId="LiveId" clId="{83B0B6CC-65D3-4CE7-A4F6-24C7855DEE92}" dt="2021-05-14T18:29:23.718" v="120" actId="26606"/>
        <pc:sldMasterMkLst>
          <pc:docMk/>
          <pc:sldMasterMk cId="3080317176" sldId="2147483731"/>
        </pc:sldMasterMkLst>
        <pc:sldLayoutChg chg="add del">
          <pc:chgData name="Patrick Hansen" userId="527b0edbe67df1e4" providerId="LiveId" clId="{83B0B6CC-65D3-4CE7-A4F6-24C7855DEE92}" dt="2021-05-14T18:29:23.718" v="120" actId="26606"/>
          <pc:sldLayoutMkLst>
            <pc:docMk/>
            <pc:sldMasterMk cId="3080317176" sldId="2147483731"/>
            <pc:sldLayoutMk cId="3793899397" sldId="2147483720"/>
          </pc:sldLayoutMkLst>
        </pc:sldLayoutChg>
        <pc:sldLayoutChg chg="add del">
          <pc:chgData name="Patrick Hansen" userId="527b0edbe67df1e4" providerId="LiveId" clId="{83B0B6CC-65D3-4CE7-A4F6-24C7855DEE92}" dt="2021-05-14T18:29:23.718" v="120" actId="26606"/>
          <pc:sldLayoutMkLst>
            <pc:docMk/>
            <pc:sldMasterMk cId="3080317176" sldId="2147483731"/>
            <pc:sldLayoutMk cId="1307902656" sldId="2147483721"/>
          </pc:sldLayoutMkLst>
        </pc:sldLayoutChg>
        <pc:sldLayoutChg chg="add del">
          <pc:chgData name="Patrick Hansen" userId="527b0edbe67df1e4" providerId="LiveId" clId="{83B0B6CC-65D3-4CE7-A4F6-24C7855DEE92}" dt="2021-05-14T18:29:23.718" v="120" actId="26606"/>
          <pc:sldLayoutMkLst>
            <pc:docMk/>
            <pc:sldMasterMk cId="3080317176" sldId="2147483731"/>
            <pc:sldLayoutMk cId="2760562761" sldId="2147483722"/>
          </pc:sldLayoutMkLst>
        </pc:sldLayoutChg>
        <pc:sldLayoutChg chg="add del">
          <pc:chgData name="Patrick Hansen" userId="527b0edbe67df1e4" providerId="LiveId" clId="{83B0B6CC-65D3-4CE7-A4F6-24C7855DEE92}" dt="2021-05-14T18:29:23.718" v="120" actId="26606"/>
          <pc:sldLayoutMkLst>
            <pc:docMk/>
            <pc:sldMasterMk cId="3080317176" sldId="2147483731"/>
            <pc:sldLayoutMk cId="1394322432" sldId="2147483723"/>
          </pc:sldLayoutMkLst>
        </pc:sldLayoutChg>
        <pc:sldLayoutChg chg="add del">
          <pc:chgData name="Patrick Hansen" userId="527b0edbe67df1e4" providerId="LiveId" clId="{83B0B6CC-65D3-4CE7-A4F6-24C7855DEE92}" dt="2021-05-14T18:29:23.718" v="120" actId="26606"/>
          <pc:sldLayoutMkLst>
            <pc:docMk/>
            <pc:sldMasterMk cId="3080317176" sldId="2147483731"/>
            <pc:sldLayoutMk cId="3657871201" sldId="2147483724"/>
          </pc:sldLayoutMkLst>
        </pc:sldLayoutChg>
        <pc:sldLayoutChg chg="add del">
          <pc:chgData name="Patrick Hansen" userId="527b0edbe67df1e4" providerId="LiveId" clId="{83B0B6CC-65D3-4CE7-A4F6-24C7855DEE92}" dt="2021-05-14T18:29:23.718" v="120" actId="26606"/>
          <pc:sldLayoutMkLst>
            <pc:docMk/>
            <pc:sldMasterMk cId="3080317176" sldId="2147483731"/>
            <pc:sldLayoutMk cId="3062448375" sldId="2147483725"/>
          </pc:sldLayoutMkLst>
        </pc:sldLayoutChg>
        <pc:sldLayoutChg chg="add del">
          <pc:chgData name="Patrick Hansen" userId="527b0edbe67df1e4" providerId="LiveId" clId="{83B0B6CC-65D3-4CE7-A4F6-24C7855DEE92}" dt="2021-05-14T18:29:23.718" v="120" actId="26606"/>
          <pc:sldLayoutMkLst>
            <pc:docMk/>
            <pc:sldMasterMk cId="3080317176" sldId="2147483731"/>
            <pc:sldLayoutMk cId="2348975892" sldId="2147483726"/>
          </pc:sldLayoutMkLst>
        </pc:sldLayoutChg>
        <pc:sldLayoutChg chg="add del">
          <pc:chgData name="Patrick Hansen" userId="527b0edbe67df1e4" providerId="LiveId" clId="{83B0B6CC-65D3-4CE7-A4F6-24C7855DEE92}" dt="2021-05-14T18:29:23.718" v="120" actId="26606"/>
          <pc:sldLayoutMkLst>
            <pc:docMk/>
            <pc:sldMasterMk cId="3080317176" sldId="2147483731"/>
            <pc:sldLayoutMk cId="728244090" sldId="2147483727"/>
          </pc:sldLayoutMkLst>
        </pc:sldLayoutChg>
        <pc:sldLayoutChg chg="add del">
          <pc:chgData name="Patrick Hansen" userId="527b0edbe67df1e4" providerId="LiveId" clId="{83B0B6CC-65D3-4CE7-A4F6-24C7855DEE92}" dt="2021-05-14T18:29:23.718" v="120" actId="26606"/>
          <pc:sldLayoutMkLst>
            <pc:docMk/>
            <pc:sldMasterMk cId="3080317176" sldId="2147483731"/>
            <pc:sldLayoutMk cId="3508507674" sldId="2147483728"/>
          </pc:sldLayoutMkLst>
        </pc:sldLayoutChg>
        <pc:sldLayoutChg chg="add del">
          <pc:chgData name="Patrick Hansen" userId="527b0edbe67df1e4" providerId="LiveId" clId="{83B0B6CC-65D3-4CE7-A4F6-24C7855DEE92}" dt="2021-05-14T18:29:23.718" v="120" actId="26606"/>
          <pc:sldLayoutMkLst>
            <pc:docMk/>
            <pc:sldMasterMk cId="3080317176" sldId="2147483731"/>
            <pc:sldLayoutMk cId="3400914687" sldId="2147483729"/>
          </pc:sldLayoutMkLst>
        </pc:sldLayoutChg>
        <pc:sldLayoutChg chg="add del">
          <pc:chgData name="Patrick Hansen" userId="527b0edbe67df1e4" providerId="LiveId" clId="{83B0B6CC-65D3-4CE7-A4F6-24C7855DEE92}" dt="2021-05-14T18:29:23.718" v="120" actId="26606"/>
          <pc:sldLayoutMkLst>
            <pc:docMk/>
            <pc:sldMasterMk cId="3080317176" sldId="2147483731"/>
            <pc:sldLayoutMk cId="1806674231" sldId="2147483730"/>
          </pc:sldLayoutMkLst>
        </pc:sldLayoutChg>
      </pc:sldMasterChg>
      <pc:sldMasterChg chg="add del addSldLayout delSldLayout">
        <pc:chgData name="Patrick Hansen" userId="527b0edbe67df1e4" providerId="LiveId" clId="{83B0B6CC-65D3-4CE7-A4F6-24C7855DEE92}" dt="2021-05-14T18:29:40.786" v="130" actId="26606"/>
        <pc:sldMasterMkLst>
          <pc:docMk/>
          <pc:sldMasterMk cId="3951152341" sldId="2147483738"/>
        </pc:sldMasterMkLst>
        <pc:sldLayoutChg chg="add del">
          <pc:chgData name="Patrick Hansen" userId="527b0edbe67df1e4" providerId="LiveId" clId="{83B0B6CC-65D3-4CE7-A4F6-24C7855DEE92}" dt="2021-05-14T18:29:40.786" v="130" actId="26606"/>
          <pc:sldLayoutMkLst>
            <pc:docMk/>
            <pc:sldMasterMk cId="3951152341" sldId="2147483738"/>
            <pc:sldLayoutMk cId="996806235" sldId="2147483727"/>
          </pc:sldLayoutMkLst>
        </pc:sldLayoutChg>
        <pc:sldLayoutChg chg="add del">
          <pc:chgData name="Patrick Hansen" userId="527b0edbe67df1e4" providerId="LiveId" clId="{83B0B6CC-65D3-4CE7-A4F6-24C7855DEE92}" dt="2021-05-14T18:29:40.786" v="130" actId="26606"/>
          <pc:sldLayoutMkLst>
            <pc:docMk/>
            <pc:sldMasterMk cId="3951152341" sldId="2147483738"/>
            <pc:sldLayoutMk cId="3046384657" sldId="2147483728"/>
          </pc:sldLayoutMkLst>
        </pc:sldLayoutChg>
        <pc:sldLayoutChg chg="add del">
          <pc:chgData name="Patrick Hansen" userId="527b0edbe67df1e4" providerId="LiveId" clId="{83B0B6CC-65D3-4CE7-A4F6-24C7855DEE92}" dt="2021-05-14T18:29:40.786" v="130" actId="26606"/>
          <pc:sldLayoutMkLst>
            <pc:docMk/>
            <pc:sldMasterMk cId="3951152341" sldId="2147483738"/>
            <pc:sldLayoutMk cId="2816152110" sldId="2147483729"/>
          </pc:sldLayoutMkLst>
        </pc:sldLayoutChg>
        <pc:sldLayoutChg chg="add del">
          <pc:chgData name="Patrick Hansen" userId="527b0edbe67df1e4" providerId="LiveId" clId="{83B0B6CC-65D3-4CE7-A4F6-24C7855DEE92}" dt="2021-05-14T18:29:40.786" v="130" actId="26606"/>
          <pc:sldLayoutMkLst>
            <pc:docMk/>
            <pc:sldMasterMk cId="3951152341" sldId="2147483738"/>
            <pc:sldLayoutMk cId="847601137" sldId="2147483730"/>
          </pc:sldLayoutMkLst>
        </pc:sldLayoutChg>
        <pc:sldLayoutChg chg="add del">
          <pc:chgData name="Patrick Hansen" userId="527b0edbe67df1e4" providerId="LiveId" clId="{83B0B6CC-65D3-4CE7-A4F6-24C7855DEE92}" dt="2021-05-14T18:29:40.786" v="130" actId="26606"/>
          <pc:sldLayoutMkLst>
            <pc:docMk/>
            <pc:sldMasterMk cId="3951152341" sldId="2147483738"/>
            <pc:sldLayoutMk cId="282596678" sldId="2147483731"/>
          </pc:sldLayoutMkLst>
        </pc:sldLayoutChg>
        <pc:sldLayoutChg chg="add del">
          <pc:chgData name="Patrick Hansen" userId="527b0edbe67df1e4" providerId="LiveId" clId="{83B0B6CC-65D3-4CE7-A4F6-24C7855DEE92}" dt="2021-05-14T18:29:40.786" v="130" actId="26606"/>
          <pc:sldLayoutMkLst>
            <pc:docMk/>
            <pc:sldMasterMk cId="3951152341" sldId="2147483738"/>
            <pc:sldLayoutMk cId="1096666560" sldId="2147483732"/>
          </pc:sldLayoutMkLst>
        </pc:sldLayoutChg>
        <pc:sldLayoutChg chg="add del">
          <pc:chgData name="Patrick Hansen" userId="527b0edbe67df1e4" providerId="LiveId" clId="{83B0B6CC-65D3-4CE7-A4F6-24C7855DEE92}" dt="2021-05-14T18:29:40.786" v="130" actId="26606"/>
          <pc:sldLayoutMkLst>
            <pc:docMk/>
            <pc:sldMasterMk cId="3951152341" sldId="2147483738"/>
            <pc:sldLayoutMk cId="420914865" sldId="2147483733"/>
          </pc:sldLayoutMkLst>
        </pc:sldLayoutChg>
        <pc:sldLayoutChg chg="add del">
          <pc:chgData name="Patrick Hansen" userId="527b0edbe67df1e4" providerId="LiveId" clId="{83B0B6CC-65D3-4CE7-A4F6-24C7855DEE92}" dt="2021-05-14T18:29:40.786" v="130" actId="26606"/>
          <pc:sldLayoutMkLst>
            <pc:docMk/>
            <pc:sldMasterMk cId="3951152341" sldId="2147483738"/>
            <pc:sldLayoutMk cId="2557948552" sldId="2147483734"/>
          </pc:sldLayoutMkLst>
        </pc:sldLayoutChg>
        <pc:sldLayoutChg chg="add del">
          <pc:chgData name="Patrick Hansen" userId="527b0edbe67df1e4" providerId="LiveId" clId="{83B0B6CC-65D3-4CE7-A4F6-24C7855DEE92}" dt="2021-05-14T18:29:40.786" v="130" actId="26606"/>
          <pc:sldLayoutMkLst>
            <pc:docMk/>
            <pc:sldMasterMk cId="3951152341" sldId="2147483738"/>
            <pc:sldLayoutMk cId="3748206273" sldId="2147483735"/>
          </pc:sldLayoutMkLst>
        </pc:sldLayoutChg>
        <pc:sldLayoutChg chg="add del">
          <pc:chgData name="Patrick Hansen" userId="527b0edbe67df1e4" providerId="LiveId" clId="{83B0B6CC-65D3-4CE7-A4F6-24C7855DEE92}" dt="2021-05-14T18:29:40.786" v="130" actId="26606"/>
          <pc:sldLayoutMkLst>
            <pc:docMk/>
            <pc:sldMasterMk cId="3951152341" sldId="2147483738"/>
            <pc:sldLayoutMk cId="3026995505" sldId="2147483736"/>
          </pc:sldLayoutMkLst>
        </pc:sldLayoutChg>
        <pc:sldLayoutChg chg="add del">
          <pc:chgData name="Patrick Hansen" userId="527b0edbe67df1e4" providerId="LiveId" clId="{83B0B6CC-65D3-4CE7-A4F6-24C7855DEE92}" dt="2021-05-14T18:29:40.786" v="130" actId="26606"/>
          <pc:sldLayoutMkLst>
            <pc:docMk/>
            <pc:sldMasterMk cId="3951152341" sldId="2147483738"/>
            <pc:sldLayoutMk cId="3910828274" sldId="2147483737"/>
          </pc:sldLayoutMkLst>
        </pc:sldLayoutChg>
      </pc:sldMasterChg>
      <pc:sldMasterChg chg="add del addSldLayout delSldLayout">
        <pc:chgData name="Patrick Hansen" userId="527b0edbe67df1e4" providerId="LiveId" clId="{83B0B6CC-65D3-4CE7-A4F6-24C7855DEE92}" dt="2021-05-14T18:29:30.551" v="122" actId="26606"/>
        <pc:sldMasterMkLst>
          <pc:docMk/>
          <pc:sldMasterMk cId="233134212" sldId="2147483744"/>
        </pc:sldMasterMkLst>
        <pc:sldLayoutChg chg="add del">
          <pc:chgData name="Patrick Hansen" userId="527b0edbe67df1e4" providerId="LiveId" clId="{83B0B6CC-65D3-4CE7-A4F6-24C7855DEE92}" dt="2021-05-14T18:29:30.551" v="122" actId="26606"/>
          <pc:sldLayoutMkLst>
            <pc:docMk/>
            <pc:sldMasterMk cId="233134212" sldId="2147483744"/>
            <pc:sldLayoutMk cId="96318125" sldId="2147483733"/>
          </pc:sldLayoutMkLst>
        </pc:sldLayoutChg>
        <pc:sldLayoutChg chg="add del">
          <pc:chgData name="Patrick Hansen" userId="527b0edbe67df1e4" providerId="LiveId" clId="{83B0B6CC-65D3-4CE7-A4F6-24C7855DEE92}" dt="2021-05-14T18:29:30.551" v="122" actId="26606"/>
          <pc:sldLayoutMkLst>
            <pc:docMk/>
            <pc:sldMasterMk cId="233134212" sldId="2147483744"/>
            <pc:sldLayoutMk cId="2726925813" sldId="2147483734"/>
          </pc:sldLayoutMkLst>
        </pc:sldLayoutChg>
        <pc:sldLayoutChg chg="add del">
          <pc:chgData name="Patrick Hansen" userId="527b0edbe67df1e4" providerId="LiveId" clId="{83B0B6CC-65D3-4CE7-A4F6-24C7855DEE92}" dt="2021-05-14T18:29:30.551" v="122" actId="26606"/>
          <pc:sldLayoutMkLst>
            <pc:docMk/>
            <pc:sldMasterMk cId="233134212" sldId="2147483744"/>
            <pc:sldLayoutMk cId="2605591516" sldId="2147483735"/>
          </pc:sldLayoutMkLst>
        </pc:sldLayoutChg>
        <pc:sldLayoutChg chg="add del">
          <pc:chgData name="Patrick Hansen" userId="527b0edbe67df1e4" providerId="LiveId" clId="{83B0B6CC-65D3-4CE7-A4F6-24C7855DEE92}" dt="2021-05-14T18:29:30.551" v="122" actId="26606"/>
          <pc:sldLayoutMkLst>
            <pc:docMk/>
            <pc:sldMasterMk cId="233134212" sldId="2147483744"/>
            <pc:sldLayoutMk cId="58748447" sldId="2147483736"/>
          </pc:sldLayoutMkLst>
        </pc:sldLayoutChg>
        <pc:sldLayoutChg chg="add del">
          <pc:chgData name="Patrick Hansen" userId="527b0edbe67df1e4" providerId="LiveId" clId="{83B0B6CC-65D3-4CE7-A4F6-24C7855DEE92}" dt="2021-05-14T18:29:30.551" v="122" actId="26606"/>
          <pc:sldLayoutMkLst>
            <pc:docMk/>
            <pc:sldMasterMk cId="233134212" sldId="2147483744"/>
            <pc:sldLayoutMk cId="1377141465" sldId="2147483737"/>
          </pc:sldLayoutMkLst>
        </pc:sldLayoutChg>
        <pc:sldLayoutChg chg="add del">
          <pc:chgData name="Patrick Hansen" userId="527b0edbe67df1e4" providerId="LiveId" clId="{83B0B6CC-65D3-4CE7-A4F6-24C7855DEE92}" dt="2021-05-14T18:29:30.551" v="122" actId="26606"/>
          <pc:sldLayoutMkLst>
            <pc:docMk/>
            <pc:sldMasterMk cId="233134212" sldId="2147483744"/>
            <pc:sldLayoutMk cId="3932681323" sldId="2147483738"/>
          </pc:sldLayoutMkLst>
        </pc:sldLayoutChg>
        <pc:sldLayoutChg chg="add del">
          <pc:chgData name="Patrick Hansen" userId="527b0edbe67df1e4" providerId="LiveId" clId="{83B0B6CC-65D3-4CE7-A4F6-24C7855DEE92}" dt="2021-05-14T18:29:30.551" v="122" actId="26606"/>
          <pc:sldLayoutMkLst>
            <pc:docMk/>
            <pc:sldMasterMk cId="233134212" sldId="2147483744"/>
            <pc:sldLayoutMk cId="3368380456" sldId="2147483739"/>
          </pc:sldLayoutMkLst>
        </pc:sldLayoutChg>
        <pc:sldLayoutChg chg="add del">
          <pc:chgData name="Patrick Hansen" userId="527b0edbe67df1e4" providerId="LiveId" clId="{83B0B6CC-65D3-4CE7-A4F6-24C7855DEE92}" dt="2021-05-14T18:29:30.551" v="122" actId="26606"/>
          <pc:sldLayoutMkLst>
            <pc:docMk/>
            <pc:sldMasterMk cId="233134212" sldId="2147483744"/>
            <pc:sldLayoutMk cId="724606194" sldId="2147483740"/>
          </pc:sldLayoutMkLst>
        </pc:sldLayoutChg>
        <pc:sldLayoutChg chg="add del">
          <pc:chgData name="Patrick Hansen" userId="527b0edbe67df1e4" providerId="LiveId" clId="{83B0B6CC-65D3-4CE7-A4F6-24C7855DEE92}" dt="2021-05-14T18:29:30.551" v="122" actId="26606"/>
          <pc:sldLayoutMkLst>
            <pc:docMk/>
            <pc:sldMasterMk cId="233134212" sldId="2147483744"/>
            <pc:sldLayoutMk cId="2879890820" sldId="2147483741"/>
          </pc:sldLayoutMkLst>
        </pc:sldLayoutChg>
        <pc:sldLayoutChg chg="add del">
          <pc:chgData name="Patrick Hansen" userId="527b0edbe67df1e4" providerId="LiveId" clId="{83B0B6CC-65D3-4CE7-A4F6-24C7855DEE92}" dt="2021-05-14T18:29:30.551" v="122" actId="26606"/>
          <pc:sldLayoutMkLst>
            <pc:docMk/>
            <pc:sldMasterMk cId="233134212" sldId="2147483744"/>
            <pc:sldLayoutMk cId="1656837203" sldId="2147483742"/>
          </pc:sldLayoutMkLst>
        </pc:sldLayoutChg>
        <pc:sldLayoutChg chg="add del">
          <pc:chgData name="Patrick Hansen" userId="527b0edbe67df1e4" providerId="LiveId" clId="{83B0B6CC-65D3-4CE7-A4F6-24C7855DEE92}" dt="2021-05-14T18:29:30.551" v="122" actId="26606"/>
          <pc:sldLayoutMkLst>
            <pc:docMk/>
            <pc:sldMasterMk cId="233134212" sldId="2147483744"/>
            <pc:sldLayoutMk cId="3235898249" sldId="2147483743"/>
          </pc:sldLayoutMkLst>
        </pc:sldLayoutChg>
      </pc:sldMasterChg>
      <pc:sldMasterChg chg="add del addSldLayout delSldLayout">
        <pc:chgData name="Patrick Hansen" userId="527b0edbe67df1e4" providerId="LiveId" clId="{83B0B6CC-65D3-4CE7-A4F6-24C7855DEE92}" dt="2021-05-14T18:29:37.318" v="128" actId="26606"/>
        <pc:sldMasterMkLst>
          <pc:docMk/>
          <pc:sldMasterMk cId="4209486292" sldId="2147483752"/>
        </pc:sldMasterMkLst>
        <pc:sldLayoutChg chg="add del">
          <pc:chgData name="Patrick Hansen" userId="527b0edbe67df1e4" providerId="LiveId" clId="{83B0B6CC-65D3-4CE7-A4F6-24C7855DEE92}" dt="2021-05-14T18:29:37.318" v="128" actId="26606"/>
          <pc:sldLayoutMkLst>
            <pc:docMk/>
            <pc:sldMasterMk cId="4209486292" sldId="2147483752"/>
            <pc:sldLayoutMk cId="1438828376" sldId="2147483740"/>
          </pc:sldLayoutMkLst>
        </pc:sldLayoutChg>
        <pc:sldLayoutChg chg="add del">
          <pc:chgData name="Patrick Hansen" userId="527b0edbe67df1e4" providerId="LiveId" clId="{83B0B6CC-65D3-4CE7-A4F6-24C7855DEE92}" dt="2021-05-14T18:29:37.318" v="128" actId="26606"/>
          <pc:sldLayoutMkLst>
            <pc:docMk/>
            <pc:sldMasterMk cId="4209486292" sldId="2147483752"/>
            <pc:sldLayoutMk cId="2885727869" sldId="2147483741"/>
          </pc:sldLayoutMkLst>
        </pc:sldLayoutChg>
        <pc:sldLayoutChg chg="add del">
          <pc:chgData name="Patrick Hansen" userId="527b0edbe67df1e4" providerId="LiveId" clId="{83B0B6CC-65D3-4CE7-A4F6-24C7855DEE92}" dt="2021-05-14T18:29:37.318" v="128" actId="26606"/>
          <pc:sldLayoutMkLst>
            <pc:docMk/>
            <pc:sldMasterMk cId="4209486292" sldId="2147483752"/>
            <pc:sldLayoutMk cId="1897108446" sldId="2147483742"/>
          </pc:sldLayoutMkLst>
        </pc:sldLayoutChg>
        <pc:sldLayoutChg chg="add del">
          <pc:chgData name="Patrick Hansen" userId="527b0edbe67df1e4" providerId="LiveId" clId="{83B0B6CC-65D3-4CE7-A4F6-24C7855DEE92}" dt="2021-05-14T18:29:37.318" v="128" actId="26606"/>
          <pc:sldLayoutMkLst>
            <pc:docMk/>
            <pc:sldMasterMk cId="4209486292" sldId="2147483752"/>
            <pc:sldLayoutMk cId="2296955185" sldId="2147483743"/>
          </pc:sldLayoutMkLst>
        </pc:sldLayoutChg>
        <pc:sldLayoutChg chg="add del">
          <pc:chgData name="Patrick Hansen" userId="527b0edbe67df1e4" providerId="LiveId" clId="{83B0B6CC-65D3-4CE7-A4F6-24C7855DEE92}" dt="2021-05-14T18:29:37.318" v="128" actId="26606"/>
          <pc:sldLayoutMkLst>
            <pc:docMk/>
            <pc:sldMasterMk cId="4209486292" sldId="2147483752"/>
            <pc:sldLayoutMk cId="1623832234" sldId="2147483744"/>
          </pc:sldLayoutMkLst>
        </pc:sldLayoutChg>
        <pc:sldLayoutChg chg="add del">
          <pc:chgData name="Patrick Hansen" userId="527b0edbe67df1e4" providerId="LiveId" clId="{83B0B6CC-65D3-4CE7-A4F6-24C7855DEE92}" dt="2021-05-14T18:29:37.318" v="128" actId="26606"/>
          <pc:sldLayoutMkLst>
            <pc:docMk/>
            <pc:sldMasterMk cId="4209486292" sldId="2147483752"/>
            <pc:sldLayoutMk cId="526950632" sldId="2147483745"/>
          </pc:sldLayoutMkLst>
        </pc:sldLayoutChg>
        <pc:sldLayoutChg chg="add del">
          <pc:chgData name="Patrick Hansen" userId="527b0edbe67df1e4" providerId="LiveId" clId="{83B0B6CC-65D3-4CE7-A4F6-24C7855DEE92}" dt="2021-05-14T18:29:37.318" v="128" actId="26606"/>
          <pc:sldLayoutMkLst>
            <pc:docMk/>
            <pc:sldMasterMk cId="4209486292" sldId="2147483752"/>
            <pc:sldLayoutMk cId="2093594946" sldId="2147483746"/>
          </pc:sldLayoutMkLst>
        </pc:sldLayoutChg>
        <pc:sldLayoutChg chg="add del">
          <pc:chgData name="Patrick Hansen" userId="527b0edbe67df1e4" providerId="LiveId" clId="{83B0B6CC-65D3-4CE7-A4F6-24C7855DEE92}" dt="2021-05-14T18:29:37.318" v="128" actId="26606"/>
          <pc:sldLayoutMkLst>
            <pc:docMk/>
            <pc:sldMasterMk cId="4209486292" sldId="2147483752"/>
            <pc:sldLayoutMk cId="1591189661" sldId="2147483747"/>
          </pc:sldLayoutMkLst>
        </pc:sldLayoutChg>
        <pc:sldLayoutChg chg="add del">
          <pc:chgData name="Patrick Hansen" userId="527b0edbe67df1e4" providerId="LiveId" clId="{83B0B6CC-65D3-4CE7-A4F6-24C7855DEE92}" dt="2021-05-14T18:29:37.318" v="128" actId="26606"/>
          <pc:sldLayoutMkLst>
            <pc:docMk/>
            <pc:sldMasterMk cId="4209486292" sldId="2147483752"/>
            <pc:sldLayoutMk cId="1760167862" sldId="2147483748"/>
          </pc:sldLayoutMkLst>
        </pc:sldLayoutChg>
        <pc:sldLayoutChg chg="add del">
          <pc:chgData name="Patrick Hansen" userId="527b0edbe67df1e4" providerId="LiveId" clId="{83B0B6CC-65D3-4CE7-A4F6-24C7855DEE92}" dt="2021-05-14T18:29:37.318" v="128" actId="26606"/>
          <pc:sldLayoutMkLst>
            <pc:docMk/>
            <pc:sldMasterMk cId="4209486292" sldId="2147483752"/>
            <pc:sldLayoutMk cId="1006864766" sldId="2147483749"/>
          </pc:sldLayoutMkLst>
        </pc:sldLayoutChg>
        <pc:sldLayoutChg chg="add del">
          <pc:chgData name="Patrick Hansen" userId="527b0edbe67df1e4" providerId="LiveId" clId="{83B0B6CC-65D3-4CE7-A4F6-24C7855DEE92}" dt="2021-05-14T18:29:37.318" v="128" actId="26606"/>
          <pc:sldLayoutMkLst>
            <pc:docMk/>
            <pc:sldMasterMk cId="4209486292" sldId="2147483752"/>
            <pc:sldLayoutMk cId="3213719274" sldId="2147483750"/>
          </pc:sldLayoutMkLst>
        </pc:sldLayoutChg>
        <pc:sldLayoutChg chg="add del">
          <pc:chgData name="Patrick Hansen" userId="527b0edbe67df1e4" providerId="LiveId" clId="{83B0B6CC-65D3-4CE7-A4F6-24C7855DEE92}" dt="2021-05-14T18:29:37.318" v="128" actId="26606"/>
          <pc:sldLayoutMkLst>
            <pc:docMk/>
            <pc:sldMasterMk cId="4209486292" sldId="2147483752"/>
            <pc:sldLayoutMk cId="288107045" sldId="2147483751"/>
          </pc:sldLayoutMkLst>
        </pc:sldLayoutChg>
      </pc:sldMasterChg>
      <pc:sldMasterChg chg="add del addSldLayout delSldLayout">
        <pc:chgData name="Patrick Hansen" userId="527b0edbe67df1e4" providerId="LiveId" clId="{83B0B6CC-65D3-4CE7-A4F6-24C7855DEE92}" dt="2021-05-14T18:29:06.491" v="94" actId="26606"/>
        <pc:sldMasterMkLst>
          <pc:docMk/>
          <pc:sldMasterMk cId="722292099" sldId="2147483757"/>
        </pc:sldMasterMkLst>
        <pc:sldLayoutChg chg="add del">
          <pc:chgData name="Patrick Hansen" userId="527b0edbe67df1e4" providerId="LiveId" clId="{83B0B6CC-65D3-4CE7-A4F6-24C7855DEE92}" dt="2021-05-14T18:29:06.491" v="94" actId="26606"/>
          <pc:sldLayoutMkLst>
            <pc:docMk/>
            <pc:sldMasterMk cId="722292099" sldId="2147483757"/>
            <pc:sldLayoutMk cId="1538639707" sldId="2147483746"/>
          </pc:sldLayoutMkLst>
        </pc:sldLayoutChg>
        <pc:sldLayoutChg chg="add del">
          <pc:chgData name="Patrick Hansen" userId="527b0edbe67df1e4" providerId="LiveId" clId="{83B0B6CC-65D3-4CE7-A4F6-24C7855DEE92}" dt="2021-05-14T18:29:06.491" v="94" actId="26606"/>
          <pc:sldLayoutMkLst>
            <pc:docMk/>
            <pc:sldMasterMk cId="722292099" sldId="2147483757"/>
            <pc:sldLayoutMk cId="1140597861" sldId="2147483747"/>
          </pc:sldLayoutMkLst>
        </pc:sldLayoutChg>
        <pc:sldLayoutChg chg="add del">
          <pc:chgData name="Patrick Hansen" userId="527b0edbe67df1e4" providerId="LiveId" clId="{83B0B6CC-65D3-4CE7-A4F6-24C7855DEE92}" dt="2021-05-14T18:29:06.491" v="94" actId="26606"/>
          <pc:sldLayoutMkLst>
            <pc:docMk/>
            <pc:sldMasterMk cId="722292099" sldId="2147483757"/>
            <pc:sldLayoutMk cId="3054645517" sldId="2147483748"/>
          </pc:sldLayoutMkLst>
        </pc:sldLayoutChg>
        <pc:sldLayoutChg chg="add del">
          <pc:chgData name="Patrick Hansen" userId="527b0edbe67df1e4" providerId="LiveId" clId="{83B0B6CC-65D3-4CE7-A4F6-24C7855DEE92}" dt="2021-05-14T18:29:06.491" v="94" actId="26606"/>
          <pc:sldLayoutMkLst>
            <pc:docMk/>
            <pc:sldMasterMk cId="722292099" sldId="2147483757"/>
            <pc:sldLayoutMk cId="538042090" sldId="2147483749"/>
          </pc:sldLayoutMkLst>
        </pc:sldLayoutChg>
        <pc:sldLayoutChg chg="add del">
          <pc:chgData name="Patrick Hansen" userId="527b0edbe67df1e4" providerId="LiveId" clId="{83B0B6CC-65D3-4CE7-A4F6-24C7855DEE92}" dt="2021-05-14T18:29:06.491" v="94" actId="26606"/>
          <pc:sldLayoutMkLst>
            <pc:docMk/>
            <pc:sldMasterMk cId="722292099" sldId="2147483757"/>
            <pc:sldLayoutMk cId="1232314323" sldId="2147483750"/>
          </pc:sldLayoutMkLst>
        </pc:sldLayoutChg>
        <pc:sldLayoutChg chg="add del">
          <pc:chgData name="Patrick Hansen" userId="527b0edbe67df1e4" providerId="LiveId" clId="{83B0B6CC-65D3-4CE7-A4F6-24C7855DEE92}" dt="2021-05-14T18:29:06.491" v="94" actId="26606"/>
          <pc:sldLayoutMkLst>
            <pc:docMk/>
            <pc:sldMasterMk cId="722292099" sldId="2147483757"/>
            <pc:sldLayoutMk cId="2720940149" sldId="2147483751"/>
          </pc:sldLayoutMkLst>
        </pc:sldLayoutChg>
        <pc:sldLayoutChg chg="add del">
          <pc:chgData name="Patrick Hansen" userId="527b0edbe67df1e4" providerId="LiveId" clId="{83B0B6CC-65D3-4CE7-A4F6-24C7855DEE92}" dt="2021-05-14T18:29:06.491" v="94" actId="26606"/>
          <pc:sldLayoutMkLst>
            <pc:docMk/>
            <pc:sldMasterMk cId="722292099" sldId="2147483757"/>
            <pc:sldLayoutMk cId="2227239287" sldId="2147483752"/>
          </pc:sldLayoutMkLst>
        </pc:sldLayoutChg>
        <pc:sldLayoutChg chg="add del">
          <pc:chgData name="Patrick Hansen" userId="527b0edbe67df1e4" providerId="LiveId" clId="{83B0B6CC-65D3-4CE7-A4F6-24C7855DEE92}" dt="2021-05-14T18:29:06.491" v="94" actId="26606"/>
          <pc:sldLayoutMkLst>
            <pc:docMk/>
            <pc:sldMasterMk cId="722292099" sldId="2147483757"/>
            <pc:sldLayoutMk cId="373435185" sldId="2147483753"/>
          </pc:sldLayoutMkLst>
        </pc:sldLayoutChg>
        <pc:sldLayoutChg chg="add del">
          <pc:chgData name="Patrick Hansen" userId="527b0edbe67df1e4" providerId="LiveId" clId="{83B0B6CC-65D3-4CE7-A4F6-24C7855DEE92}" dt="2021-05-14T18:29:06.491" v="94" actId="26606"/>
          <pc:sldLayoutMkLst>
            <pc:docMk/>
            <pc:sldMasterMk cId="722292099" sldId="2147483757"/>
            <pc:sldLayoutMk cId="1125197789" sldId="2147483754"/>
          </pc:sldLayoutMkLst>
        </pc:sldLayoutChg>
        <pc:sldLayoutChg chg="add del">
          <pc:chgData name="Patrick Hansen" userId="527b0edbe67df1e4" providerId="LiveId" clId="{83B0B6CC-65D3-4CE7-A4F6-24C7855DEE92}" dt="2021-05-14T18:29:06.491" v="94" actId="26606"/>
          <pc:sldLayoutMkLst>
            <pc:docMk/>
            <pc:sldMasterMk cId="722292099" sldId="2147483757"/>
            <pc:sldLayoutMk cId="2654524972" sldId="2147483755"/>
          </pc:sldLayoutMkLst>
        </pc:sldLayoutChg>
        <pc:sldLayoutChg chg="add del">
          <pc:chgData name="Patrick Hansen" userId="527b0edbe67df1e4" providerId="LiveId" clId="{83B0B6CC-65D3-4CE7-A4F6-24C7855DEE92}" dt="2021-05-14T18:29:06.491" v="94" actId="26606"/>
          <pc:sldLayoutMkLst>
            <pc:docMk/>
            <pc:sldMasterMk cId="722292099" sldId="2147483757"/>
            <pc:sldLayoutMk cId="966371644" sldId="2147483756"/>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9429C8-72C8-47E9-A69E-E0CFD2B80104}"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da-DK"/>
        </a:p>
      </dgm:t>
    </dgm:pt>
    <dgm:pt modelId="{AA79F25F-3C92-497F-B578-41C9B3519FCB}">
      <dgm:prSet/>
      <dgm:spPr/>
      <dgm:t>
        <a:bodyPr/>
        <a:lstStyle/>
        <a:p>
          <a:r>
            <a:rPr lang="da-DK" dirty="0" err="1"/>
            <a:t>Dependency</a:t>
          </a:r>
          <a:r>
            <a:rPr lang="da-DK" dirty="0"/>
            <a:t> Inversion</a:t>
          </a:r>
        </a:p>
      </dgm:t>
    </dgm:pt>
    <dgm:pt modelId="{ED856184-9DA4-4FF8-AE35-CCEA686917FE}" type="parTrans" cxnId="{5CC5D7B2-E8C9-4914-9AB0-03BC568FB0F6}">
      <dgm:prSet/>
      <dgm:spPr/>
      <dgm:t>
        <a:bodyPr/>
        <a:lstStyle/>
        <a:p>
          <a:endParaRPr lang="da-DK"/>
        </a:p>
      </dgm:t>
    </dgm:pt>
    <dgm:pt modelId="{B83C5DBC-D26A-4221-9FC8-DDCC0938DC3C}" type="sibTrans" cxnId="{5CC5D7B2-E8C9-4914-9AB0-03BC568FB0F6}">
      <dgm:prSet/>
      <dgm:spPr/>
      <dgm:t>
        <a:bodyPr/>
        <a:lstStyle/>
        <a:p>
          <a:endParaRPr lang="da-DK"/>
        </a:p>
      </dgm:t>
    </dgm:pt>
    <dgm:pt modelId="{A8F203A7-F40F-4F23-BCFA-54A39E2EDC1C}">
      <dgm:prSet/>
      <dgm:spPr/>
      <dgm:t>
        <a:bodyPr/>
        <a:lstStyle/>
        <a:p>
          <a:r>
            <a:rPr lang="da-DK"/>
            <a:t>Dependency Injection baserede modeller</a:t>
          </a:r>
          <a:endParaRPr lang="da-DK" dirty="0"/>
        </a:p>
      </dgm:t>
    </dgm:pt>
    <dgm:pt modelId="{0F46C699-F2EC-49B0-9FED-FE706B6AD32A}" type="parTrans" cxnId="{93135E6D-86CB-45C5-A682-99E0B888E792}">
      <dgm:prSet/>
      <dgm:spPr/>
      <dgm:t>
        <a:bodyPr/>
        <a:lstStyle/>
        <a:p>
          <a:endParaRPr lang="da-DK"/>
        </a:p>
      </dgm:t>
    </dgm:pt>
    <dgm:pt modelId="{E1C8CD3E-36D0-4EDA-8765-01AC8EB19108}" type="sibTrans" cxnId="{93135E6D-86CB-45C5-A682-99E0B888E792}">
      <dgm:prSet/>
      <dgm:spPr/>
      <dgm:t>
        <a:bodyPr/>
        <a:lstStyle/>
        <a:p>
          <a:endParaRPr lang="da-DK"/>
        </a:p>
      </dgm:t>
    </dgm:pt>
    <dgm:pt modelId="{2B3E40C3-293F-444E-B027-E8015D6CC54E}">
      <dgm:prSet/>
      <dgm:spPr/>
      <dgm:t>
        <a:bodyPr/>
        <a:lstStyle/>
        <a:p>
          <a:r>
            <a:rPr lang="da-DK"/>
            <a:t>Whiteboard</a:t>
          </a:r>
          <a:endParaRPr lang="da-DK" dirty="0"/>
        </a:p>
      </dgm:t>
    </dgm:pt>
    <dgm:pt modelId="{554A3637-87C0-45E9-A6CF-9E5B9ECCCEBA}" type="parTrans" cxnId="{FF25E950-EC84-4C40-9441-0D492D6517A3}">
      <dgm:prSet/>
      <dgm:spPr/>
      <dgm:t>
        <a:bodyPr/>
        <a:lstStyle/>
        <a:p>
          <a:endParaRPr lang="da-DK"/>
        </a:p>
      </dgm:t>
    </dgm:pt>
    <dgm:pt modelId="{BCFE5326-A97E-4F63-81F6-1AFA0BB5F0C1}" type="sibTrans" cxnId="{FF25E950-EC84-4C40-9441-0D492D6517A3}">
      <dgm:prSet/>
      <dgm:spPr/>
      <dgm:t>
        <a:bodyPr/>
        <a:lstStyle/>
        <a:p>
          <a:endParaRPr lang="da-DK"/>
        </a:p>
      </dgm:t>
    </dgm:pt>
    <dgm:pt modelId="{A159AD3E-D22D-465C-AFE1-88E5253043C9}">
      <dgm:prSet/>
      <dgm:spPr/>
      <dgm:t>
        <a:bodyPr/>
        <a:lstStyle/>
        <a:p>
          <a:r>
            <a:rPr lang="da-DK"/>
            <a:t>Registrering</a:t>
          </a:r>
        </a:p>
      </dgm:t>
    </dgm:pt>
    <dgm:pt modelId="{E50A54EA-5259-495C-A1FF-A98AA7A8B06B}" type="parTrans" cxnId="{D97F0BA9-208B-4368-873B-B0088C35F2AA}">
      <dgm:prSet/>
      <dgm:spPr/>
      <dgm:t>
        <a:bodyPr/>
        <a:lstStyle/>
        <a:p>
          <a:endParaRPr lang="da-DK"/>
        </a:p>
      </dgm:t>
    </dgm:pt>
    <dgm:pt modelId="{FE1495E0-1B72-4AEE-BD64-F4C2CF861240}" type="sibTrans" cxnId="{D97F0BA9-208B-4368-873B-B0088C35F2AA}">
      <dgm:prSet/>
      <dgm:spPr/>
      <dgm:t>
        <a:bodyPr/>
        <a:lstStyle/>
        <a:p>
          <a:endParaRPr lang="da-DK"/>
        </a:p>
      </dgm:t>
    </dgm:pt>
    <dgm:pt modelId="{80A529CB-3CC9-4772-9455-AF233016C47A}">
      <dgm:prSet/>
      <dgm:spPr/>
      <dgm:t>
        <a:bodyPr/>
        <a:lstStyle/>
        <a:p>
          <a:r>
            <a:rPr lang="da-DK"/>
            <a:t>Forespørgsel</a:t>
          </a:r>
        </a:p>
      </dgm:t>
    </dgm:pt>
    <dgm:pt modelId="{9DC83695-1B41-42B0-973E-AC9EFF0CDD27}" type="parTrans" cxnId="{747A449E-AA80-40A4-95DC-FBD99CE28FAE}">
      <dgm:prSet/>
      <dgm:spPr/>
      <dgm:t>
        <a:bodyPr/>
        <a:lstStyle/>
        <a:p>
          <a:endParaRPr lang="da-DK"/>
        </a:p>
      </dgm:t>
    </dgm:pt>
    <dgm:pt modelId="{24323FA4-9A00-4506-BB10-45112D6E0A97}" type="sibTrans" cxnId="{747A449E-AA80-40A4-95DC-FBD99CE28FAE}">
      <dgm:prSet/>
      <dgm:spPr/>
      <dgm:t>
        <a:bodyPr/>
        <a:lstStyle/>
        <a:p>
          <a:endParaRPr lang="da-DK"/>
        </a:p>
      </dgm:t>
    </dgm:pt>
    <dgm:pt modelId="{A740A65D-C6C8-43C3-9F2A-D4CBE9B8BAB2}">
      <dgm:prSet/>
      <dgm:spPr/>
      <dgm:t>
        <a:bodyPr/>
        <a:lstStyle/>
        <a:p>
          <a:r>
            <a:rPr lang="da-DK" dirty="0"/>
            <a:t>Et par komponent frameworks</a:t>
          </a:r>
        </a:p>
      </dgm:t>
    </dgm:pt>
    <dgm:pt modelId="{F2ABC4C0-2492-40D6-876C-77B7362E6C87}" type="parTrans" cxnId="{FA7BD613-6E3A-4D1A-9A14-CED8110A7710}">
      <dgm:prSet/>
      <dgm:spPr/>
      <dgm:t>
        <a:bodyPr/>
        <a:lstStyle/>
        <a:p>
          <a:endParaRPr lang="da-DK"/>
        </a:p>
      </dgm:t>
    </dgm:pt>
    <dgm:pt modelId="{F028FCF8-E32D-4876-B5C1-21430272E577}" type="sibTrans" cxnId="{FA7BD613-6E3A-4D1A-9A14-CED8110A7710}">
      <dgm:prSet/>
      <dgm:spPr/>
      <dgm:t>
        <a:bodyPr/>
        <a:lstStyle/>
        <a:p>
          <a:endParaRPr lang="da-DK"/>
        </a:p>
      </dgm:t>
    </dgm:pt>
    <dgm:pt modelId="{F00B95D5-93F2-4C90-9AF9-F17252888076}">
      <dgm:prSet/>
      <dgm:spPr/>
      <dgm:t>
        <a:bodyPr/>
        <a:lstStyle/>
        <a:p>
          <a:r>
            <a:rPr lang="da-DK"/>
            <a:t>OSGi</a:t>
          </a:r>
        </a:p>
      </dgm:t>
    </dgm:pt>
    <dgm:pt modelId="{2945F877-547A-47BE-A688-0943525E2F5F}" type="parTrans" cxnId="{5D341BE7-25D9-424B-8155-718CD8488171}">
      <dgm:prSet/>
      <dgm:spPr/>
      <dgm:t>
        <a:bodyPr/>
        <a:lstStyle/>
        <a:p>
          <a:endParaRPr lang="da-DK"/>
        </a:p>
      </dgm:t>
    </dgm:pt>
    <dgm:pt modelId="{726B1FB7-A092-4F78-9D03-6B4C5A566957}" type="sibTrans" cxnId="{5D341BE7-25D9-424B-8155-718CD8488171}">
      <dgm:prSet/>
      <dgm:spPr/>
      <dgm:t>
        <a:bodyPr/>
        <a:lstStyle/>
        <a:p>
          <a:endParaRPr lang="da-DK"/>
        </a:p>
      </dgm:t>
    </dgm:pt>
    <dgm:pt modelId="{0557ACFF-DF79-47CF-96DA-4D2200B2EE2E}">
      <dgm:prSet/>
      <dgm:spPr/>
      <dgm:t>
        <a:bodyPr/>
        <a:lstStyle/>
        <a:p>
          <a:r>
            <a:rPr lang="da-DK" dirty="0"/>
            <a:t>Spring</a:t>
          </a:r>
        </a:p>
      </dgm:t>
    </dgm:pt>
    <dgm:pt modelId="{9CE80F9A-6E2B-421E-AA7C-41FD91D23210}" type="parTrans" cxnId="{71F961DD-9617-4591-80E4-70A5C4EECB64}">
      <dgm:prSet/>
      <dgm:spPr/>
      <dgm:t>
        <a:bodyPr/>
        <a:lstStyle/>
        <a:p>
          <a:endParaRPr lang="da-DK"/>
        </a:p>
      </dgm:t>
    </dgm:pt>
    <dgm:pt modelId="{F1E88CC8-5186-4548-AF28-3FC20A179B3E}" type="sibTrans" cxnId="{71F961DD-9617-4591-80E4-70A5C4EECB64}">
      <dgm:prSet/>
      <dgm:spPr/>
      <dgm:t>
        <a:bodyPr/>
        <a:lstStyle/>
        <a:p>
          <a:endParaRPr lang="da-DK"/>
        </a:p>
      </dgm:t>
    </dgm:pt>
    <dgm:pt modelId="{49C7519E-A5A2-49D3-88EC-EE0C35AD81AF}">
      <dgm:prSet/>
      <dgm:spPr/>
      <dgm:t>
        <a:bodyPr/>
        <a:lstStyle/>
        <a:p>
          <a:r>
            <a:rPr lang="da-DK" dirty="0" err="1"/>
            <a:t>NetBeans</a:t>
          </a:r>
          <a:endParaRPr lang="da-DK" dirty="0"/>
        </a:p>
      </dgm:t>
    </dgm:pt>
    <dgm:pt modelId="{3682CCBD-260E-43DB-A098-1286867AB71B}" type="parTrans" cxnId="{E1665528-49C5-4182-98F3-EA39865C7988}">
      <dgm:prSet/>
      <dgm:spPr/>
      <dgm:t>
        <a:bodyPr/>
        <a:lstStyle/>
        <a:p>
          <a:endParaRPr lang="da-DK"/>
        </a:p>
      </dgm:t>
    </dgm:pt>
    <dgm:pt modelId="{1D032950-80E7-4344-8E44-C45361382622}" type="sibTrans" cxnId="{E1665528-49C5-4182-98F3-EA39865C7988}">
      <dgm:prSet/>
      <dgm:spPr/>
      <dgm:t>
        <a:bodyPr/>
        <a:lstStyle/>
        <a:p>
          <a:endParaRPr lang="da-DK"/>
        </a:p>
      </dgm:t>
    </dgm:pt>
    <dgm:pt modelId="{C712DC93-E905-4E8A-B023-16E72609E8F1}">
      <dgm:prSet/>
      <dgm:spPr/>
      <dgm:t>
        <a:bodyPr/>
        <a:lstStyle/>
        <a:p>
          <a:r>
            <a:rPr lang="da-DK" dirty="0"/>
            <a:t>Inversion of Control</a:t>
          </a:r>
        </a:p>
      </dgm:t>
    </dgm:pt>
    <dgm:pt modelId="{B5B6AAE0-744C-40FA-B603-38E6F6628A07}" type="parTrans" cxnId="{5DB06D94-8369-4178-8190-0AA9E45F8E2E}">
      <dgm:prSet/>
      <dgm:spPr/>
      <dgm:t>
        <a:bodyPr/>
        <a:lstStyle/>
        <a:p>
          <a:endParaRPr lang="da-DK"/>
        </a:p>
      </dgm:t>
    </dgm:pt>
    <dgm:pt modelId="{438BD433-C5D7-40A2-8D29-B6E04DBD6166}" type="sibTrans" cxnId="{5DB06D94-8369-4178-8190-0AA9E45F8E2E}">
      <dgm:prSet/>
      <dgm:spPr/>
      <dgm:t>
        <a:bodyPr/>
        <a:lstStyle/>
        <a:p>
          <a:endParaRPr lang="da-DK"/>
        </a:p>
      </dgm:t>
    </dgm:pt>
    <dgm:pt modelId="{C42E03CE-1C5E-4EBE-A4E2-3D52DD18CFED}" type="pres">
      <dgm:prSet presAssocID="{729429C8-72C8-47E9-A69E-E0CFD2B80104}" presName="linear" presStyleCnt="0">
        <dgm:presLayoutVars>
          <dgm:animLvl val="lvl"/>
          <dgm:resizeHandles val="exact"/>
        </dgm:presLayoutVars>
      </dgm:prSet>
      <dgm:spPr/>
    </dgm:pt>
    <dgm:pt modelId="{8154695D-AFD9-4E23-A65E-F2CC1298E16B}" type="pres">
      <dgm:prSet presAssocID="{A8F203A7-F40F-4F23-BCFA-54A39E2EDC1C}" presName="parentText" presStyleLbl="node1" presStyleIdx="0" presStyleCnt="3">
        <dgm:presLayoutVars>
          <dgm:chMax val="0"/>
          <dgm:bulletEnabled val="1"/>
        </dgm:presLayoutVars>
      </dgm:prSet>
      <dgm:spPr/>
    </dgm:pt>
    <dgm:pt modelId="{04F03E39-6820-47E8-892B-7999F1A523D2}" type="pres">
      <dgm:prSet presAssocID="{A8F203A7-F40F-4F23-BCFA-54A39E2EDC1C}" presName="childText" presStyleLbl="revTx" presStyleIdx="0" presStyleCnt="3">
        <dgm:presLayoutVars>
          <dgm:bulletEnabled val="1"/>
        </dgm:presLayoutVars>
      </dgm:prSet>
      <dgm:spPr/>
    </dgm:pt>
    <dgm:pt modelId="{8CCABE8F-E306-4326-A915-56D5B60FA25E}" type="pres">
      <dgm:prSet presAssocID="{2B3E40C3-293F-444E-B027-E8015D6CC54E}" presName="parentText" presStyleLbl="node1" presStyleIdx="1" presStyleCnt="3">
        <dgm:presLayoutVars>
          <dgm:chMax val="0"/>
          <dgm:bulletEnabled val="1"/>
        </dgm:presLayoutVars>
      </dgm:prSet>
      <dgm:spPr/>
    </dgm:pt>
    <dgm:pt modelId="{2E152844-B0B2-46F5-8783-5D54C067F1D8}" type="pres">
      <dgm:prSet presAssocID="{2B3E40C3-293F-444E-B027-E8015D6CC54E}" presName="childText" presStyleLbl="revTx" presStyleIdx="1" presStyleCnt="3">
        <dgm:presLayoutVars>
          <dgm:bulletEnabled val="1"/>
        </dgm:presLayoutVars>
      </dgm:prSet>
      <dgm:spPr/>
    </dgm:pt>
    <dgm:pt modelId="{A2A489B8-C5B9-40E1-86A6-77716E6C33A3}" type="pres">
      <dgm:prSet presAssocID="{A740A65D-C6C8-43C3-9F2A-D4CBE9B8BAB2}" presName="parentText" presStyleLbl="node1" presStyleIdx="2" presStyleCnt="3">
        <dgm:presLayoutVars>
          <dgm:chMax val="0"/>
          <dgm:bulletEnabled val="1"/>
        </dgm:presLayoutVars>
      </dgm:prSet>
      <dgm:spPr/>
    </dgm:pt>
    <dgm:pt modelId="{AF3D4C9C-277D-458D-8D7A-39FCBC4E795F}" type="pres">
      <dgm:prSet presAssocID="{A740A65D-C6C8-43C3-9F2A-D4CBE9B8BAB2}" presName="childText" presStyleLbl="revTx" presStyleIdx="2" presStyleCnt="3">
        <dgm:presLayoutVars>
          <dgm:bulletEnabled val="1"/>
        </dgm:presLayoutVars>
      </dgm:prSet>
      <dgm:spPr/>
    </dgm:pt>
  </dgm:ptLst>
  <dgm:cxnLst>
    <dgm:cxn modelId="{FA7BD613-6E3A-4D1A-9A14-CED8110A7710}" srcId="{729429C8-72C8-47E9-A69E-E0CFD2B80104}" destId="{A740A65D-C6C8-43C3-9F2A-D4CBE9B8BAB2}" srcOrd="2" destOrd="0" parTransId="{F2ABC4C0-2492-40D6-876C-77B7362E6C87}" sibTransId="{F028FCF8-E32D-4876-B5C1-21430272E577}"/>
    <dgm:cxn modelId="{24E52821-A5DF-4957-B090-74A8005A9B39}" type="presOf" srcId="{49C7519E-A5A2-49D3-88EC-EE0C35AD81AF}" destId="{AF3D4C9C-277D-458D-8D7A-39FCBC4E795F}" srcOrd="0" destOrd="2" presId="urn:microsoft.com/office/officeart/2005/8/layout/vList2"/>
    <dgm:cxn modelId="{7F3B4A27-AEFB-4029-B1C3-5E19D9A591A7}" type="presOf" srcId="{A159AD3E-D22D-465C-AFE1-88E5253043C9}" destId="{2E152844-B0B2-46F5-8783-5D54C067F1D8}" srcOrd="0" destOrd="0" presId="urn:microsoft.com/office/officeart/2005/8/layout/vList2"/>
    <dgm:cxn modelId="{E1665528-49C5-4182-98F3-EA39865C7988}" srcId="{A740A65D-C6C8-43C3-9F2A-D4CBE9B8BAB2}" destId="{49C7519E-A5A2-49D3-88EC-EE0C35AD81AF}" srcOrd="2" destOrd="0" parTransId="{3682CCBD-260E-43DB-A098-1286867AB71B}" sibTransId="{1D032950-80E7-4344-8E44-C45361382622}"/>
    <dgm:cxn modelId="{3171995F-7C3C-4E41-902F-4D56C0E1D5B4}" type="presOf" srcId="{A8F203A7-F40F-4F23-BCFA-54A39E2EDC1C}" destId="{8154695D-AFD9-4E23-A65E-F2CC1298E16B}" srcOrd="0" destOrd="0" presId="urn:microsoft.com/office/officeart/2005/8/layout/vList2"/>
    <dgm:cxn modelId="{4FD4D142-5CD8-4211-A97E-ACB5D428E75A}" type="presOf" srcId="{2B3E40C3-293F-444E-B027-E8015D6CC54E}" destId="{8CCABE8F-E306-4326-A915-56D5B60FA25E}" srcOrd="0" destOrd="0" presId="urn:microsoft.com/office/officeart/2005/8/layout/vList2"/>
    <dgm:cxn modelId="{DBB35D63-2ACF-489D-AE0B-68A8C49655C6}" type="presOf" srcId="{F00B95D5-93F2-4C90-9AF9-F17252888076}" destId="{AF3D4C9C-277D-458D-8D7A-39FCBC4E795F}" srcOrd="0" destOrd="0" presId="urn:microsoft.com/office/officeart/2005/8/layout/vList2"/>
    <dgm:cxn modelId="{619ACF49-2CCE-4247-9DA5-2C51D8FAC724}" type="presOf" srcId="{0557ACFF-DF79-47CF-96DA-4D2200B2EE2E}" destId="{AF3D4C9C-277D-458D-8D7A-39FCBC4E795F}" srcOrd="0" destOrd="1" presId="urn:microsoft.com/office/officeart/2005/8/layout/vList2"/>
    <dgm:cxn modelId="{93135E6D-86CB-45C5-A682-99E0B888E792}" srcId="{729429C8-72C8-47E9-A69E-E0CFD2B80104}" destId="{A8F203A7-F40F-4F23-BCFA-54A39E2EDC1C}" srcOrd="0" destOrd="0" parTransId="{0F46C699-F2EC-49B0-9FED-FE706B6AD32A}" sibTransId="{E1C8CD3E-36D0-4EDA-8765-01AC8EB19108}"/>
    <dgm:cxn modelId="{FF25E950-EC84-4C40-9441-0D492D6517A3}" srcId="{729429C8-72C8-47E9-A69E-E0CFD2B80104}" destId="{2B3E40C3-293F-444E-B027-E8015D6CC54E}" srcOrd="1" destOrd="0" parTransId="{554A3637-87C0-45E9-A6CF-9E5B9ECCCEBA}" sibTransId="{BCFE5326-A97E-4F63-81F6-1AFA0BB5F0C1}"/>
    <dgm:cxn modelId="{9BE6088C-08A1-4F31-B2A0-1A052B071C5B}" type="presOf" srcId="{C712DC93-E905-4E8A-B023-16E72609E8F1}" destId="{04F03E39-6820-47E8-892B-7999F1A523D2}" srcOrd="0" destOrd="0" presId="urn:microsoft.com/office/officeart/2005/8/layout/vList2"/>
    <dgm:cxn modelId="{5DB06D94-8369-4178-8190-0AA9E45F8E2E}" srcId="{A8F203A7-F40F-4F23-BCFA-54A39E2EDC1C}" destId="{C712DC93-E905-4E8A-B023-16E72609E8F1}" srcOrd="0" destOrd="0" parTransId="{B5B6AAE0-744C-40FA-B603-38E6F6628A07}" sibTransId="{438BD433-C5D7-40A2-8D29-B6E04DBD6166}"/>
    <dgm:cxn modelId="{DF00E39C-4A33-46B6-8BD0-419695DCC3DA}" type="presOf" srcId="{729429C8-72C8-47E9-A69E-E0CFD2B80104}" destId="{C42E03CE-1C5E-4EBE-A4E2-3D52DD18CFED}" srcOrd="0" destOrd="0" presId="urn:microsoft.com/office/officeart/2005/8/layout/vList2"/>
    <dgm:cxn modelId="{747A449E-AA80-40A4-95DC-FBD99CE28FAE}" srcId="{2B3E40C3-293F-444E-B027-E8015D6CC54E}" destId="{80A529CB-3CC9-4772-9455-AF233016C47A}" srcOrd="1" destOrd="0" parTransId="{9DC83695-1B41-42B0-973E-AC9EFF0CDD27}" sibTransId="{24323FA4-9A00-4506-BB10-45112D6E0A97}"/>
    <dgm:cxn modelId="{D97F0BA9-208B-4368-873B-B0088C35F2AA}" srcId="{2B3E40C3-293F-444E-B027-E8015D6CC54E}" destId="{A159AD3E-D22D-465C-AFE1-88E5253043C9}" srcOrd="0" destOrd="0" parTransId="{E50A54EA-5259-495C-A1FF-A98AA7A8B06B}" sibTransId="{FE1495E0-1B72-4AEE-BD64-F4C2CF861240}"/>
    <dgm:cxn modelId="{968F14AD-C663-4FD2-BD52-FCC92C365C22}" type="presOf" srcId="{AA79F25F-3C92-497F-B578-41C9B3519FCB}" destId="{04F03E39-6820-47E8-892B-7999F1A523D2}" srcOrd="0" destOrd="1" presId="urn:microsoft.com/office/officeart/2005/8/layout/vList2"/>
    <dgm:cxn modelId="{5CC5D7B2-E8C9-4914-9AB0-03BC568FB0F6}" srcId="{A8F203A7-F40F-4F23-BCFA-54A39E2EDC1C}" destId="{AA79F25F-3C92-497F-B578-41C9B3519FCB}" srcOrd="1" destOrd="0" parTransId="{ED856184-9DA4-4FF8-AE35-CCEA686917FE}" sibTransId="{B83C5DBC-D26A-4221-9FC8-DDCC0938DC3C}"/>
    <dgm:cxn modelId="{732711B5-77C2-47B6-A748-ED6F9B3A285B}" type="presOf" srcId="{A740A65D-C6C8-43C3-9F2A-D4CBE9B8BAB2}" destId="{A2A489B8-C5B9-40E1-86A6-77716E6C33A3}" srcOrd="0" destOrd="0" presId="urn:microsoft.com/office/officeart/2005/8/layout/vList2"/>
    <dgm:cxn modelId="{399C1BCA-5A58-4188-A41F-27DEF091049D}" type="presOf" srcId="{80A529CB-3CC9-4772-9455-AF233016C47A}" destId="{2E152844-B0B2-46F5-8783-5D54C067F1D8}" srcOrd="0" destOrd="1" presId="urn:microsoft.com/office/officeart/2005/8/layout/vList2"/>
    <dgm:cxn modelId="{71F961DD-9617-4591-80E4-70A5C4EECB64}" srcId="{A740A65D-C6C8-43C3-9F2A-D4CBE9B8BAB2}" destId="{0557ACFF-DF79-47CF-96DA-4D2200B2EE2E}" srcOrd="1" destOrd="0" parTransId="{9CE80F9A-6E2B-421E-AA7C-41FD91D23210}" sibTransId="{F1E88CC8-5186-4548-AF28-3FC20A179B3E}"/>
    <dgm:cxn modelId="{5D341BE7-25D9-424B-8155-718CD8488171}" srcId="{A740A65D-C6C8-43C3-9F2A-D4CBE9B8BAB2}" destId="{F00B95D5-93F2-4C90-9AF9-F17252888076}" srcOrd="0" destOrd="0" parTransId="{2945F877-547A-47BE-A688-0943525E2F5F}" sibTransId="{726B1FB7-A092-4F78-9D03-6B4C5A566957}"/>
    <dgm:cxn modelId="{6C4B5D4B-4830-4A52-B789-43EF6CBC38DC}" type="presParOf" srcId="{C42E03CE-1C5E-4EBE-A4E2-3D52DD18CFED}" destId="{8154695D-AFD9-4E23-A65E-F2CC1298E16B}" srcOrd="0" destOrd="0" presId="urn:microsoft.com/office/officeart/2005/8/layout/vList2"/>
    <dgm:cxn modelId="{23460DD2-D5A6-4C12-9F35-30FF6957921D}" type="presParOf" srcId="{C42E03CE-1C5E-4EBE-A4E2-3D52DD18CFED}" destId="{04F03E39-6820-47E8-892B-7999F1A523D2}" srcOrd="1" destOrd="0" presId="urn:microsoft.com/office/officeart/2005/8/layout/vList2"/>
    <dgm:cxn modelId="{057A73E1-2E2C-4D2C-8CAB-EC6C3115F8F3}" type="presParOf" srcId="{C42E03CE-1C5E-4EBE-A4E2-3D52DD18CFED}" destId="{8CCABE8F-E306-4326-A915-56D5B60FA25E}" srcOrd="2" destOrd="0" presId="urn:microsoft.com/office/officeart/2005/8/layout/vList2"/>
    <dgm:cxn modelId="{FC88A1C2-E447-4276-8F55-F07CA6417780}" type="presParOf" srcId="{C42E03CE-1C5E-4EBE-A4E2-3D52DD18CFED}" destId="{2E152844-B0B2-46F5-8783-5D54C067F1D8}" srcOrd="3" destOrd="0" presId="urn:microsoft.com/office/officeart/2005/8/layout/vList2"/>
    <dgm:cxn modelId="{7F81D940-7C0C-4157-BE48-72C2D658AAD4}" type="presParOf" srcId="{C42E03CE-1C5E-4EBE-A4E2-3D52DD18CFED}" destId="{A2A489B8-C5B9-40E1-86A6-77716E6C33A3}" srcOrd="4" destOrd="0" presId="urn:microsoft.com/office/officeart/2005/8/layout/vList2"/>
    <dgm:cxn modelId="{FE9B0FB8-129B-4384-B38E-B90E4D27D5F5}" type="presParOf" srcId="{C42E03CE-1C5E-4EBE-A4E2-3D52DD18CFED}" destId="{AF3D4C9C-277D-458D-8D7A-39FCBC4E795F}" srcOrd="5"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54695D-AFD9-4E23-A65E-F2CC1298E16B}">
      <dsp:nvSpPr>
        <dsp:cNvPr id="0" name=""/>
        <dsp:cNvSpPr/>
      </dsp:nvSpPr>
      <dsp:spPr>
        <a:xfrm>
          <a:off x="0" y="253845"/>
          <a:ext cx="4832803" cy="455715"/>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da-DK" sz="1900" kern="1200"/>
            <a:t>Dependency Injection baserede modeller</a:t>
          </a:r>
          <a:endParaRPr lang="da-DK" sz="1900" kern="1200" dirty="0"/>
        </a:p>
      </dsp:txBody>
      <dsp:txXfrm>
        <a:off x="22246" y="276091"/>
        <a:ext cx="4788311" cy="411223"/>
      </dsp:txXfrm>
    </dsp:sp>
    <dsp:sp modelId="{04F03E39-6820-47E8-892B-7999F1A523D2}">
      <dsp:nvSpPr>
        <dsp:cNvPr id="0" name=""/>
        <dsp:cNvSpPr/>
      </dsp:nvSpPr>
      <dsp:spPr>
        <a:xfrm>
          <a:off x="0" y="709560"/>
          <a:ext cx="4832803" cy="511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441"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da-DK" sz="1500" kern="1200" dirty="0"/>
            <a:t>Inversion of Control</a:t>
          </a:r>
        </a:p>
        <a:p>
          <a:pPr marL="114300" lvl="1" indent="-114300" algn="l" defTabSz="666750">
            <a:lnSpc>
              <a:spcPct val="90000"/>
            </a:lnSpc>
            <a:spcBef>
              <a:spcPct val="0"/>
            </a:spcBef>
            <a:spcAft>
              <a:spcPct val="20000"/>
            </a:spcAft>
            <a:buChar char="•"/>
          </a:pPr>
          <a:r>
            <a:rPr lang="da-DK" sz="1500" kern="1200" dirty="0" err="1"/>
            <a:t>Dependency</a:t>
          </a:r>
          <a:r>
            <a:rPr lang="da-DK" sz="1500" kern="1200" dirty="0"/>
            <a:t> Inversion</a:t>
          </a:r>
        </a:p>
      </dsp:txBody>
      <dsp:txXfrm>
        <a:off x="0" y="709560"/>
        <a:ext cx="4832803" cy="511290"/>
      </dsp:txXfrm>
    </dsp:sp>
    <dsp:sp modelId="{8CCABE8F-E306-4326-A915-56D5B60FA25E}">
      <dsp:nvSpPr>
        <dsp:cNvPr id="0" name=""/>
        <dsp:cNvSpPr/>
      </dsp:nvSpPr>
      <dsp:spPr>
        <a:xfrm>
          <a:off x="0" y="1220850"/>
          <a:ext cx="4832803" cy="455715"/>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da-DK" sz="1900" kern="1200"/>
            <a:t>Whiteboard</a:t>
          </a:r>
          <a:endParaRPr lang="da-DK" sz="1900" kern="1200" dirty="0"/>
        </a:p>
      </dsp:txBody>
      <dsp:txXfrm>
        <a:off x="22246" y="1243096"/>
        <a:ext cx="4788311" cy="411223"/>
      </dsp:txXfrm>
    </dsp:sp>
    <dsp:sp modelId="{2E152844-B0B2-46F5-8783-5D54C067F1D8}">
      <dsp:nvSpPr>
        <dsp:cNvPr id="0" name=""/>
        <dsp:cNvSpPr/>
      </dsp:nvSpPr>
      <dsp:spPr>
        <a:xfrm>
          <a:off x="0" y="1676565"/>
          <a:ext cx="4832803" cy="511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441"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da-DK" sz="1500" kern="1200"/>
            <a:t>Registrering</a:t>
          </a:r>
        </a:p>
        <a:p>
          <a:pPr marL="114300" lvl="1" indent="-114300" algn="l" defTabSz="666750">
            <a:lnSpc>
              <a:spcPct val="90000"/>
            </a:lnSpc>
            <a:spcBef>
              <a:spcPct val="0"/>
            </a:spcBef>
            <a:spcAft>
              <a:spcPct val="20000"/>
            </a:spcAft>
            <a:buChar char="•"/>
          </a:pPr>
          <a:r>
            <a:rPr lang="da-DK" sz="1500" kern="1200"/>
            <a:t>Forespørgsel</a:t>
          </a:r>
        </a:p>
      </dsp:txBody>
      <dsp:txXfrm>
        <a:off x="0" y="1676565"/>
        <a:ext cx="4832803" cy="511290"/>
      </dsp:txXfrm>
    </dsp:sp>
    <dsp:sp modelId="{A2A489B8-C5B9-40E1-86A6-77716E6C33A3}">
      <dsp:nvSpPr>
        <dsp:cNvPr id="0" name=""/>
        <dsp:cNvSpPr/>
      </dsp:nvSpPr>
      <dsp:spPr>
        <a:xfrm>
          <a:off x="0" y="2187855"/>
          <a:ext cx="4832803" cy="455715"/>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da-DK" sz="1900" kern="1200" dirty="0"/>
            <a:t>Et par komponent frameworks</a:t>
          </a:r>
        </a:p>
      </dsp:txBody>
      <dsp:txXfrm>
        <a:off x="22246" y="2210101"/>
        <a:ext cx="4788311" cy="411223"/>
      </dsp:txXfrm>
    </dsp:sp>
    <dsp:sp modelId="{AF3D4C9C-277D-458D-8D7A-39FCBC4E795F}">
      <dsp:nvSpPr>
        <dsp:cNvPr id="0" name=""/>
        <dsp:cNvSpPr/>
      </dsp:nvSpPr>
      <dsp:spPr>
        <a:xfrm>
          <a:off x="0" y="2643570"/>
          <a:ext cx="4832803" cy="766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441"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da-DK" sz="1500" kern="1200"/>
            <a:t>OSGi</a:t>
          </a:r>
        </a:p>
        <a:p>
          <a:pPr marL="114300" lvl="1" indent="-114300" algn="l" defTabSz="666750">
            <a:lnSpc>
              <a:spcPct val="90000"/>
            </a:lnSpc>
            <a:spcBef>
              <a:spcPct val="0"/>
            </a:spcBef>
            <a:spcAft>
              <a:spcPct val="20000"/>
            </a:spcAft>
            <a:buChar char="•"/>
          </a:pPr>
          <a:r>
            <a:rPr lang="da-DK" sz="1500" kern="1200" dirty="0"/>
            <a:t>Spring</a:t>
          </a:r>
        </a:p>
        <a:p>
          <a:pPr marL="114300" lvl="1" indent="-114300" algn="l" defTabSz="666750">
            <a:lnSpc>
              <a:spcPct val="90000"/>
            </a:lnSpc>
            <a:spcBef>
              <a:spcPct val="0"/>
            </a:spcBef>
            <a:spcAft>
              <a:spcPct val="20000"/>
            </a:spcAft>
            <a:buChar char="•"/>
          </a:pPr>
          <a:r>
            <a:rPr lang="da-DK" sz="1500" kern="1200" dirty="0" err="1"/>
            <a:t>NetBeans</a:t>
          </a:r>
          <a:endParaRPr lang="da-DK" sz="1500" kern="1200" dirty="0"/>
        </a:p>
      </dsp:txBody>
      <dsp:txXfrm>
        <a:off x="0" y="2643570"/>
        <a:ext cx="4832803" cy="76693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157D33-9C14-400C-B75E-EC6139E03810}" type="datetimeFigureOut">
              <a:rPr lang="da-DK" smtClean="0"/>
              <a:t>07-06-2021</a:t>
            </a:fld>
            <a:endParaRPr lang="da-DK"/>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209D8C-639C-4653-8E13-84163A385E38}" type="slidenum">
              <a:rPr lang="da-DK" smtClean="0"/>
              <a:t>‹nr.›</a:t>
            </a:fld>
            <a:endParaRPr lang="da-DK"/>
          </a:p>
        </p:txBody>
      </p:sp>
    </p:spTree>
    <p:extLst>
      <p:ext uri="{BB962C8B-B14F-4D97-AF65-F5344CB8AC3E}">
        <p14:creationId xmlns:p14="http://schemas.microsoft.com/office/powerpoint/2010/main" val="3402429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b="1" dirty="0" err="1">
                <a:solidFill>
                  <a:srgbClr val="A6E22E"/>
                </a:solidFill>
                <a:effectLst/>
                <a:latin typeface="Consolas" panose="020B0609020204030204" pitchFamily="49" charset="0"/>
              </a:rPr>
              <a:t>En</a:t>
            </a:r>
            <a:r>
              <a:rPr lang="en-US" b="1" dirty="0">
                <a:solidFill>
                  <a:srgbClr val="A6E22E"/>
                </a:solidFill>
                <a:effectLst/>
                <a:latin typeface="Consolas" panose="020B0609020204030204" pitchFamily="49" charset="0"/>
              </a:rPr>
              <a:t> component model er </a:t>
            </a:r>
            <a:r>
              <a:rPr lang="en-US" b="1" dirty="0" err="1">
                <a:solidFill>
                  <a:srgbClr val="A6E22E"/>
                </a:solidFill>
                <a:effectLst/>
                <a:latin typeface="Consolas" panose="020B0609020204030204" pitchFamily="49" charset="0"/>
              </a:rPr>
              <a:t>en</a:t>
            </a:r>
            <a:r>
              <a:rPr lang="en-US" b="1" dirty="0">
                <a:solidFill>
                  <a:srgbClr val="A6E22E"/>
                </a:solidFill>
                <a:effectLst/>
                <a:latin typeface="Consolas" panose="020B0609020204030204" pitchFamily="49" charset="0"/>
              </a:rPr>
              <a:t> standard der </a:t>
            </a:r>
            <a:r>
              <a:rPr lang="en-US" b="1" dirty="0" err="1">
                <a:solidFill>
                  <a:srgbClr val="A6E22E"/>
                </a:solidFill>
                <a:effectLst/>
                <a:latin typeface="Consolas" panose="020B0609020204030204" pitchFamily="49" charset="0"/>
              </a:rPr>
              <a:t>standardiserer</a:t>
            </a:r>
            <a:r>
              <a:rPr lang="en-US" b="1" dirty="0">
                <a:solidFill>
                  <a:srgbClr val="A6E22E"/>
                </a:solidFill>
                <a:effectLst/>
                <a:latin typeface="Consolas" panose="020B0609020204030204" pitchFamily="49" charset="0"/>
              </a:rPr>
              <a:t> </a:t>
            </a:r>
            <a:r>
              <a:rPr lang="en-US" b="1" dirty="0" err="1">
                <a:solidFill>
                  <a:srgbClr val="A6E22E"/>
                </a:solidFill>
                <a:effectLst/>
                <a:latin typeface="Consolas" panose="020B0609020204030204" pitchFamily="49" charset="0"/>
              </a:rPr>
              <a:t>mekanismerne</a:t>
            </a:r>
            <a:r>
              <a:rPr lang="en-US" b="1" dirty="0">
                <a:solidFill>
                  <a:srgbClr val="A6E22E"/>
                </a:solidFill>
                <a:effectLst/>
                <a:latin typeface="Consolas" panose="020B0609020204030204" pitchFamily="49" charset="0"/>
              </a:rPr>
              <a:t> </a:t>
            </a:r>
            <a:r>
              <a:rPr lang="en-US" b="1" dirty="0" err="1">
                <a:solidFill>
                  <a:srgbClr val="A6E22E"/>
                </a:solidFill>
                <a:effectLst/>
                <a:latin typeface="Consolas" panose="020B0609020204030204" pitchFamily="49" charset="0"/>
              </a:rPr>
              <a:t>til</a:t>
            </a:r>
            <a:r>
              <a:rPr lang="en-US" b="1" dirty="0">
                <a:solidFill>
                  <a:srgbClr val="A6E22E"/>
                </a:solidFill>
                <a:effectLst/>
                <a:latin typeface="Consolas" panose="020B0609020204030204" pitchFamily="49" charset="0"/>
              </a:rPr>
              <a:t> require/provide </a:t>
            </a:r>
            <a:r>
              <a:rPr lang="en-US" b="1" dirty="0" err="1">
                <a:solidFill>
                  <a:srgbClr val="A6E22E"/>
                </a:solidFill>
                <a:effectLst/>
                <a:latin typeface="Consolas" panose="020B0609020204030204" pitchFamily="49" charset="0"/>
              </a:rPr>
              <a:t>og</a:t>
            </a:r>
            <a:r>
              <a:rPr lang="en-US" b="1" dirty="0">
                <a:solidFill>
                  <a:srgbClr val="A6E22E"/>
                </a:solidFill>
                <a:effectLst/>
                <a:latin typeface="Consolas" panose="020B0609020204030204" pitchFamily="49" charset="0"/>
              </a:rPr>
              <a:t> </a:t>
            </a:r>
            <a:r>
              <a:rPr lang="en-US" b="1" dirty="0" err="1">
                <a:solidFill>
                  <a:srgbClr val="A6E22E"/>
                </a:solidFill>
                <a:effectLst/>
                <a:latin typeface="Consolas" panose="020B0609020204030204" pitchFamily="49" charset="0"/>
              </a:rPr>
              <a:t>kan</a:t>
            </a:r>
            <a:r>
              <a:rPr lang="en-US" b="1" dirty="0">
                <a:solidFill>
                  <a:srgbClr val="A6E22E"/>
                </a:solidFill>
                <a:effectLst/>
                <a:latin typeface="Consolas" panose="020B0609020204030204" pitchFamily="49" charset="0"/>
              </a:rPr>
              <a:t> </a:t>
            </a:r>
            <a:r>
              <a:rPr lang="en-US" b="1" dirty="0" err="1">
                <a:solidFill>
                  <a:srgbClr val="A6E22E"/>
                </a:solidFill>
                <a:effectLst/>
                <a:latin typeface="Consolas" panose="020B0609020204030204" pitchFamily="49" charset="0"/>
              </a:rPr>
              <a:t>automatisere</a:t>
            </a:r>
            <a:r>
              <a:rPr lang="en-US" b="1" dirty="0">
                <a:solidFill>
                  <a:srgbClr val="A6E22E"/>
                </a:solidFill>
                <a:effectLst/>
                <a:latin typeface="Consolas" panose="020B0609020204030204" pitchFamily="49" charset="0"/>
              </a:rPr>
              <a:t> assembly</a:t>
            </a:r>
          </a:p>
          <a:p>
            <a:endParaRPr lang="en-US" b="1" dirty="0">
              <a:solidFill>
                <a:srgbClr val="A6E22E"/>
              </a:solidFill>
              <a:effectLst/>
              <a:latin typeface="Consolas" panose="020B0609020204030204" pitchFamily="49" charset="0"/>
            </a:endParaRPr>
          </a:p>
          <a:p>
            <a:r>
              <a:rPr lang="en-US" b="1" dirty="0">
                <a:solidFill>
                  <a:srgbClr val="A6E22E"/>
                </a:solidFill>
                <a:effectLst/>
                <a:latin typeface="Consolas" panose="020B0609020204030204" pitchFamily="49" charset="0"/>
              </a:rPr>
              <a:t>## What are the different types of component models?</a:t>
            </a:r>
            <a:endParaRPr lang="en-US" b="0" dirty="0">
              <a:solidFill>
                <a:srgbClr val="F8F8F2"/>
              </a:solidFill>
              <a:effectLst/>
              <a:latin typeface="Consolas" panose="020B0609020204030204" pitchFamily="49" charset="0"/>
            </a:endParaRPr>
          </a:p>
          <a:p>
            <a:br>
              <a:rPr lang="en-US" b="0" dirty="0">
                <a:solidFill>
                  <a:srgbClr val="F8F8F2"/>
                </a:solidFill>
                <a:effectLst/>
                <a:latin typeface="Consolas" panose="020B0609020204030204" pitchFamily="49" charset="0"/>
              </a:rPr>
            </a:br>
            <a:r>
              <a:rPr lang="en-US" b="0" dirty="0">
                <a:solidFill>
                  <a:srgbClr val="F8F8F2"/>
                </a:solidFill>
                <a:effectLst/>
                <a:latin typeface="Consolas" panose="020B0609020204030204" pitchFamily="49" charset="0"/>
              </a:rPr>
              <a:t>A component model is a definition of properties that components must satisfy, methods and mechanisms for the composition of components</a:t>
            </a:r>
          </a:p>
          <a:p>
            <a:br>
              <a:rPr lang="en-US" b="0" dirty="0">
                <a:solidFill>
                  <a:srgbClr val="F8F8F2"/>
                </a:solidFill>
                <a:effectLst/>
                <a:latin typeface="Consolas" panose="020B0609020204030204" pitchFamily="49" charset="0"/>
              </a:rPr>
            </a:br>
            <a:r>
              <a:rPr lang="en-US" b="1" dirty="0">
                <a:solidFill>
                  <a:srgbClr val="A6E22E"/>
                </a:solidFill>
                <a:effectLst/>
                <a:latin typeface="Consolas" panose="020B0609020204030204" pitchFamily="49" charset="0"/>
              </a:rPr>
              <a:t>### Dependency injection-based component models</a:t>
            </a:r>
          </a:p>
          <a:p>
            <a:r>
              <a:rPr lang="en-US" b="1" dirty="0">
                <a:solidFill>
                  <a:srgbClr val="A6E22E"/>
                </a:solidFill>
                <a:effectLst/>
                <a:latin typeface="Consolas" panose="020B0609020204030204" pitchFamily="49" charset="0"/>
              </a:rPr>
              <a:t>Inversion of Control</a:t>
            </a:r>
          </a:p>
          <a:p>
            <a:pPr algn="l" fontAlgn="base">
              <a:buFont typeface="+mj-lt"/>
              <a:buAutoNum type="arabicPeriod"/>
            </a:pPr>
            <a:r>
              <a:rPr lang="en-US" b="0" i="0" dirty="0">
                <a:solidFill>
                  <a:srgbClr val="242729"/>
                </a:solidFill>
                <a:effectLst/>
                <a:latin typeface="inherit"/>
              </a:rPr>
              <a:t>Separate </a:t>
            </a:r>
            <a:r>
              <a:rPr lang="en-US" b="1" i="0" dirty="0">
                <a:solidFill>
                  <a:srgbClr val="242729"/>
                </a:solidFill>
                <a:effectLst/>
                <a:latin typeface="inherit"/>
              </a:rPr>
              <a:t>what</a:t>
            </a:r>
            <a:r>
              <a:rPr lang="en-US" b="0" i="0" dirty="0">
                <a:solidFill>
                  <a:srgbClr val="242729"/>
                </a:solidFill>
                <a:effectLst/>
                <a:latin typeface="inherit"/>
              </a:rPr>
              <a:t>-to-do part from </a:t>
            </a:r>
            <a:r>
              <a:rPr lang="en-US" b="1" i="0" dirty="0">
                <a:solidFill>
                  <a:srgbClr val="242729"/>
                </a:solidFill>
                <a:effectLst/>
                <a:latin typeface="inherit"/>
              </a:rPr>
              <a:t>when</a:t>
            </a:r>
            <a:r>
              <a:rPr lang="en-US" b="0" i="0" dirty="0">
                <a:solidFill>
                  <a:srgbClr val="242729"/>
                </a:solidFill>
                <a:effectLst/>
                <a:latin typeface="inherit"/>
              </a:rPr>
              <a:t>-to-do part.</a:t>
            </a:r>
          </a:p>
          <a:p>
            <a:pPr algn="l" fontAlgn="base">
              <a:buFont typeface="+mj-lt"/>
              <a:buAutoNum type="arabicPeriod"/>
            </a:pPr>
            <a:r>
              <a:rPr lang="en-US" b="0" i="0" dirty="0">
                <a:solidFill>
                  <a:srgbClr val="242729"/>
                </a:solidFill>
                <a:effectLst/>
                <a:latin typeface="inherit"/>
              </a:rPr>
              <a:t>Ensure that </a:t>
            </a:r>
            <a:r>
              <a:rPr lang="en-US" b="1" i="0" dirty="0">
                <a:solidFill>
                  <a:srgbClr val="242729"/>
                </a:solidFill>
                <a:effectLst/>
                <a:latin typeface="inherit"/>
              </a:rPr>
              <a:t>when</a:t>
            </a:r>
            <a:r>
              <a:rPr lang="en-US" b="0" i="0" dirty="0">
                <a:solidFill>
                  <a:srgbClr val="242729"/>
                </a:solidFill>
                <a:effectLst/>
                <a:latin typeface="inherit"/>
              </a:rPr>
              <a:t> part knows as </a:t>
            </a:r>
            <a:r>
              <a:rPr lang="en-US" b="0" i="1" dirty="0">
                <a:solidFill>
                  <a:srgbClr val="242729"/>
                </a:solidFill>
                <a:effectLst/>
                <a:latin typeface="inherit"/>
              </a:rPr>
              <a:t>little</a:t>
            </a:r>
            <a:r>
              <a:rPr lang="en-US" b="0" i="0" dirty="0">
                <a:solidFill>
                  <a:srgbClr val="242729"/>
                </a:solidFill>
                <a:effectLst/>
                <a:latin typeface="inherit"/>
              </a:rPr>
              <a:t> as possible about </a:t>
            </a:r>
            <a:r>
              <a:rPr lang="en-US" b="1" i="0" dirty="0">
                <a:solidFill>
                  <a:srgbClr val="242729"/>
                </a:solidFill>
                <a:effectLst/>
                <a:latin typeface="inherit"/>
              </a:rPr>
              <a:t>what</a:t>
            </a:r>
            <a:r>
              <a:rPr lang="en-US" b="0" i="0" dirty="0">
                <a:solidFill>
                  <a:srgbClr val="242729"/>
                </a:solidFill>
                <a:effectLst/>
                <a:latin typeface="inherit"/>
              </a:rPr>
              <a:t> part; and vice versa.</a:t>
            </a:r>
          </a:p>
          <a:p>
            <a:pPr algn="l" fontAlgn="base">
              <a:buFont typeface="+mj-lt"/>
              <a:buAutoNum type="arabicPeriod"/>
            </a:pPr>
            <a:endParaRPr lang="en-US" b="0" i="0" dirty="0">
              <a:solidFill>
                <a:srgbClr val="242729"/>
              </a:solidFill>
              <a:effectLst/>
              <a:latin typeface="inherit"/>
            </a:endParaRPr>
          </a:p>
          <a:p>
            <a:pPr algn="l" fontAlgn="base">
              <a:buFont typeface="+mj-lt"/>
              <a:buNone/>
            </a:pPr>
            <a:r>
              <a:rPr lang="en-US" b="1" i="0" dirty="0">
                <a:solidFill>
                  <a:srgbClr val="242729"/>
                </a:solidFill>
                <a:effectLst/>
                <a:latin typeface="inherit"/>
              </a:rPr>
              <a:t>Dependency Inversion</a:t>
            </a:r>
          </a:p>
          <a:p>
            <a:pPr algn="l" fontAlgn="base">
              <a:buFont typeface="+mj-lt"/>
              <a:buNone/>
            </a:pPr>
            <a:r>
              <a:rPr lang="en-US" b="0" i="0" dirty="0" err="1">
                <a:solidFill>
                  <a:srgbClr val="242729"/>
                </a:solidFill>
                <a:effectLst/>
                <a:latin typeface="inherit"/>
              </a:rPr>
              <a:t>Moduler</a:t>
            </a:r>
            <a:r>
              <a:rPr lang="en-US" b="0" i="0" dirty="0">
                <a:solidFill>
                  <a:srgbClr val="242729"/>
                </a:solidFill>
                <a:effectLst/>
                <a:latin typeface="inherit"/>
              </a:rPr>
              <a:t> </a:t>
            </a:r>
            <a:r>
              <a:rPr lang="en-US" b="0" i="0" dirty="0" err="1">
                <a:solidFill>
                  <a:srgbClr val="242729"/>
                </a:solidFill>
                <a:effectLst/>
                <a:latin typeface="inherit"/>
              </a:rPr>
              <a:t>afhænger</a:t>
            </a:r>
            <a:r>
              <a:rPr lang="en-US" b="0" i="0" dirty="0">
                <a:solidFill>
                  <a:srgbClr val="242729"/>
                </a:solidFill>
                <a:effectLst/>
                <a:latin typeface="inherit"/>
              </a:rPr>
              <a:t> </a:t>
            </a:r>
            <a:r>
              <a:rPr lang="en-US" b="0" i="0" dirty="0" err="1">
                <a:solidFill>
                  <a:srgbClr val="242729"/>
                </a:solidFill>
                <a:effectLst/>
                <a:latin typeface="inherit"/>
              </a:rPr>
              <a:t>af</a:t>
            </a:r>
            <a:r>
              <a:rPr lang="en-US" b="0" i="0" dirty="0">
                <a:solidFill>
                  <a:srgbClr val="242729"/>
                </a:solidFill>
                <a:effectLst/>
                <a:latin typeface="inherit"/>
              </a:rPr>
              <a:t> </a:t>
            </a:r>
            <a:r>
              <a:rPr lang="en-US" b="0" i="0" dirty="0" err="1">
                <a:solidFill>
                  <a:srgbClr val="242729"/>
                </a:solidFill>
                <a:effectLst/>
                <a:latin typeface="inherit"/>
              </a:rPr>
              <a:t>abstraktioner</a:t>
            </a:r>
            <a:r>
              <a:rPr lang="en-US" b="0" i="0" dirty="0">
                <a:solidFill>
                  <a:srgbClr val="242729"/>
                </a:solidFill>
                <a:effectLst/>
                <a:latin typeface="inherit"/>
              </a:rPr>
              <a:t> (interfaces)</a:t>
            </a:r>
            <a:endParaRPr lang="en-US" b="0" dirty="0">
              <a:solidFill>
                <a:srgbClr val="F8F8F2"/>
              </a:solidFill>
              <a:effectLst/>
              <a:latin typeface="Consolas" panose="020B0609020204030204" pitchFamily="49" charset="0"/>
            </a:endParaRPr>
          </a:p>
          <a:p>
            <a:br>
              <a:rPr lang="en-US" b="0" dirty="0">
                <a:solidFill>
                  <a:srgbClr val="F8F8F2"/>
                </a:solidFill>
                <a:effectLst/>
                <a:latin typeface="Consolas" panose="020B0609020204030204" pitchFamily="49" charset="0"/>
              </a:rPr>
            </a:br>
            <a:r>
              <a:rPr lang="en-US" b="0" dirty="0">
                <a:solidFill>
                  <a:srgbClr val="F8F8F2"/>
                </a:solidFill>
                <a:effectLst/>
                <a:latin typeface="Consolas" panose="020B0609020204030204" pitchFamily="49" charset="0"/>
              </a:rPr>
              <a:t>Each component declares the set of interfaces provided by it and the set of interfaces required by it.</a:t>
            </a:r>
          </a:p>
          <a:p>
            <a:br>
              <a:rPr lang="en-US" b="0" dirty="0">
                <a:solidFill>
                  <a:srgbClr val="F8F8F2"/>
                </a:solidFill>
                <a:effectLst/>
                <a:latin typeface="Consolas" panose="020B0609020204030204" pitchFamily="49" charset="0"/>
              </a:rPr>
            </a:br>
            <a:r>
              <a:rPr lang="en-US" b="0" dirty="0">
                <a:solidFill>
                  <a:srgbClr val="A6E22E"/>
                </a:solidFill>
                <a:effectLst/>
                <a:latin typeface="Consolas" panose="020B0609020204030204" pitchFamily="49" charset="0"/>
              </a:rPr>
              <a:t>-</a:t>
            </a:r>
            <a:r>
              <a:rPr lang="en-US" b="0" dirty="0">
                <a:solidFill>
                  <a:srgbClr val="F8F8F2"/>
                </a:solidFill>
                <a:effectLst/>
                <a:latin typeface="Consolas" panose="020B0609020204030204" pitchFamily="49" charset="0"/>
              </a:rPr>
              <a:t> The component framework analyzes this information on all the deployed components and injects the providing component references to requiring components</a:t>
            </a:r>
          </a:p>
          <a:p>
            <a:br>
              <a:rPr lang="en-US" b="0" dirty="0">
                <a:solidFill>
                  <a:srgbClr val="F8F8F2"/>
                </a:solidFill>
                <a:effectLst/>
                <a:latin typeface="Consolas" panose="020B0609020204030204" pitchFamily="49" charset="0"/>
              </a:rPr>
            </a:br>
            <a:r>
              <a:rPr lang="en-US" b="1" dirty="0">
                <a:solidFill>
                  <a:srgbClr val="A6E22E"/>
                </a:solidFill>
                <a:effectLst/>
                <a:latin typeface="Consolas" panose="020B0609020204030204" pitchFamily="49" charset="0"/>
              </a:rPr>
              <a:t>### Publish and consume whiteboard query-based component models</a:t>
            </a:r>
            <a:endParaRPr lang="en-US" b="0" dirty="0">
              <a:solidFill>
                <a:srgbClr val="F8F8F2"/>
              </a:solidFill>
              <a:effectLst/>
              <a:latin typeface="Consolas" panose="020B0609020204030204" pitchFamily="49" charset="0"/>
            </a:endParaRPr>
          </a:p>
          <a:p>
            <a:br>
              <a:rPr lang="en-US" b="0" dirty="0">
                <a:solidFill>
                  <a:srgbClr val="F8F8F2"/>
                </a:solidFill>
                <a:effectLst/>
                <a:latin typeface="Consolas" panose="020B0609020204030204" pitchFamily="49" charset="0"/>
              </a:rPr>
            </a:br>
            <a:r>
              <a:rPr lang="en-US" b="0" dirty="0">
                <a:solidFill>
                  <a:srgbClr val="F8F8F2"/>
                </a:solidFill>
                <a:effectLst/>
                <a:latin typeface="Consolas" panose="020B0609020204030204" pitchFamily="49" charset="0"/>
              </a:rPr>
              <a:t>Each component registers the set of provided interfaces with a whiteboard registry.</a:t>
            </a:r>
          </a:p>
          <a:p>
            <a:br>
              <a:rPr lang="en-US" b="0" dirty="0">
                <a:solidFill>
                  <a:srgbClr val="F8F8F2"/>
                </a:solidFill>
                <a:effectLst/>
                <a:latin typeface="Consolas" panose="020B0609020204030204" pitchFamily="49" charset="0"/>
              </a:rPr>
            </a:br>
            <a:r>
              <a:rPr lang="en-US" b="0" dirty="0">
                <a:solidFill>
                  <a:srgbClr val="A6E22E"/>
                </a:solidFill>
                <a:effectLst/>
                <a:latin typeface="Consolas" panose="020B0609020204030204" pitchFamily="49" charset="0"/>
              </a:rPr>
              <a:t>-</a:t>
            </a:r>
            <a:r>
              <a:rPr lang="en-US" b="0" dirty="0">
                <a:solidFill>
                  <a:srgbClr val="F8F8F2"/>
                </a:solidFill>
                <a:effectLst/>
                <a:latin typeface="Consolas" panose="020B0609020204030204" pitchFamily="49" charset="0"/>
              </a:rPr>
              <a:t> Any component requiring an interface queries the whiteboard registry to obtain a reference to the providing component.</a:t>
            </a:r>
          </a:p>
          <a:p>
            <a:endParaRPr lang="da-DK" dirty="0"/>
          </a:p>
        </p:txBody>
      </p:sp>
      <p:sp>
        <p:nvSpPr>
          <p:cNvPr id="4" name="Pladsholder til slidenummer 3"/>
          <p:cNvSpPr>
            <a:spLocks noGrp="1"/>
          </p:cNvSpPr>
          <p:nvPr>
            <p:ph type="sldNum" sz="quarter" idx="5"/>
          </p:nvPr>
        </p:nvSpPr>
        <p:spPr/>
        <p:txBody>
          <a:bodyPr/>
          <a:lstStyle/>
          <a:p>
            <a:fld id="{5BEC1240-E90A-437F-8113-F9800CB16213}" type="slidenum">
              <a:rPr lang="da-DK" smtClean="0"/>
              <a:t>2</a:t>
            </a:fld>
            <a:endParaRPr lang="da-DK"/>
          </a:p>
        </p:txBody>
      </p:sp>
    </p:spTree>
    <p:extLst>
      <p:ext uri="{BB962C8B-B14F-4D97-AF65-F5344CB8AC3E}">
        <p14:creationId xmlns:p14="http://schemas.microsoft.com/office/powerpoint/2010/main" val="2740422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5"/>
          </p:nvPr>
        </p:nvSpPr>
        <p:spPr/>
        <p:txBody>
          <a:bodyPr/>
          <a:lstStyle/>
          <a:p>
            <a:fld id="{39209D8C-639C-4653-8E13-84163A385E38}" type="slidenum">
              <a:rPr lang="da-DK" smtClean="0"/>
              <a:t>3</a:t>
            </a:fld>
            <a:endParaRPr lang="da-DK"/>
          </a:p>
        </p:txBody>
      </p:sp>
    </p:spTree>
    <p:extLst>
      <p:ext uri="{BB962C8B-B14F-4D97-AF65-F5344CB8AC3E}">
        <p14:creationId xmlns:p14="http://schemas.microsoft.com/office/powerpoint/2010/main" val="1753907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dirty="0"/>
              <a:t>Eksplicit eksponering af pakker: Loades indenfor class </a:t>
            </a:r>
            <a:r>
              <a:rPr lang="da-DK" dirty="0" err="1"/>
              <a:t>loading</a:t>
            </a:r>
            <a:r>
              <a:rPr lang="da-DK" dirty="0"/>
              <a:t> </a:t>
            </a:r>
            <a:r>
              <a:rPr lang="da-DK" dirty="0" err="1"/>
              <a:t>context</a:t>
            </a:r>
            <a:r>
              <a:rPr lang="da-DK" dirty="0"/>
              <a:t> of a </a:t>
            </a:r>
            <a:r>
              <a:rPr lang="da-DK" dirty="0" err="1"/>
              <a:t>bundle</a:t>
            </a:r>
            <a:r>
              <a:rPr lang="da-DK" dirty="0"/>
              <a:t> </a:t>
            </a:r>
            <a:r>
              <a:rPr lang="da-DK" b="1" dirty="0">
                <a:solidFill>
                  <a:srgbClr val="FF0000">
                    <a:alpha val="60000"/>
                  </a:srgbClr>
                </a:solidFill>
                <a:highlight>
                  <a:srgbClr val="FFFF00"/>
                </a:highlight>
              </a:rPr>
              <a:t>(sæt ned i noter)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da-DK" b="1" dirty="0">
              <a:solidFill>
                <a:srgbClr val="FF0000">
                  <a:alpha val="60000"/>
                </a:srgbClr>
              </a:solidFill>
              <a:highlight>
                <a:srgbClr val="FFFF00"/>
              </a:highlight>
            </a:endParaRPr>
          </a:p>
          <a:p>
            <a:r>
              <a:rPr lang="en-US" b="1" dirty="0">
                <a:solidFill>
                  <a:srgbClr val="A6E22E"/>
                </a:solidFill>
                <a:effectLst/>
                <a:latin typeface="Consolas" panose="020B0609020204030204" pitchFamily="49" charset="0"/>
              </a:rPr>
              <a:t>## 2. How does OSGi overcome the problems of flat CLASSPATH?</a:t>
            </a:r>
            <a:endParaRPr lang="en-US" b="0" dirty="0">
              <a:solidFill>
                <a:srgbClr val="F8F8F2"/>
              </a:solidFill>
              <a:effectLst/>
              <a:latin typeface="Consolas" panose="020B0609020204030204" pitchFamily="49" charset="0"/>
            </a:endParaRPr>
          </a:p>
          <a:p>
            <a:br>
              <a:rPr lang="en-US" b="0" dirty="0">
                <a:solidFill>
                  <a:srgbClr val="F8F8F2"/>
                </a:solidFill>
                <a:effectLst/>
                <a:latin typeface="Consolas" panose="020B0609020204030204" pitchFamily="49" charset="0"/>
              </a:rPr>
            </a:br>
            <a:r>
              <a:rPr lang="en-US" b="0" dirty="0">
                <a:solidFill>
                  <a:srgbClr val="F8F8F2"/>
                </a:solidFill>
                <a:effectLst/>
                <a:latin typeface="Consolas" panose="020B0609020204030204" pitchFamily="49" charset="0"/>
              </a:rPr>
              <a:t>It wraps a </a:t>
            </a:r>
            <a:r>
              <a:rPr lang="en-US" b="0" i="1" dirty="0">
                <a:solidFill>
                  <a:srgbClr val="66D9EF"/>
                </a:solidFill>
                <a:effectLst/>
                <a:latin typeface="Consolas" panose="020B0609020204030204" pitchFamily="49" charset="0"/>
              </a:rPr>
              <a:t>_module layer_</a:t>
            </a:r>
            <a:r>
              <a:rPr lang="en-US" b="0" dirty="0">
                <a:solidFill>
                  <a:srgbClr val="F8F8F2"/>
                </a:solidFill>
                <a:effectLst/>
                <a:latin typeface="Consolas" panose="020B0609020204030204" pitchFamily="49" charset="0"/>
              </a:rPr>
              <a:t> around the JAR file. A module/bundle is the unit of deployment in OSGI.</a:t>
            </a:r>
          </a:p>
          <a:p>
            <a:br>
              <a:rPr lang="en-US" b="0" dirty="0">
                <a:solidFill>
                  <a:srgbClr val="F8F8F2"/>
                </a:solidFill>
                <a:effectLst/>
                <a:latin typeface="Consolas" panose="020B0609020204030204" pitchFamily="49" charset="0"/>
              </a:rPr>
            </a:br>
            <a:r>
              <a:rPr lang="en-US" b="0" dirty="0">
                <a:solidFill>
                  <a:srgbClr val="F8F8F2"/>
                </a:solidFill>
                <a:effectLst/>
                <a:latin typeface="Consolas" panose="020B0609020204030204" pitchFamily="49" charset="0"/>
              </a:rPr>
              <a:t>It is:</a:t>
            </a:r>
          </a:p>
          <a:p>
            <a:br>
              <a:rPr lang="en-US" b="0" dirty="0">
                <a:solidFill>
                  <a:srgbClr val="F8F8F2"/>
                </a:solidFill>
                <a:effectLst/>
                <a:latin typeface="Consolas" panose="020B0609020204030204" pitchFamily="49" charset="0"/>
              </a:rPr>
            </a:br>
            <a:r>
              <a:rPr lang="en-US" b="0" dirty="0">
                <a:solidFill>
                  <a:srgbClr val="A6E22E"/>
                </a:solidFill>
                <a:effectLst/>
                <a:latin typeface="Consolas" panose="020B0609020204030204" pitchFamily="49" charset="0"/>
              </a:rPr>
              <a:t>-</a:t>
            </a:r>
            <a:r>
              <a:rPr lang="en-US" b="0" dirty="0">
                <a:solidFill>
                  <a:srgbClr val="F8F8F2"/>
                </a:solidFill>
                <a:effectLst/>
                <a:latin typeface="Consolas" panose="020B0609020204030204" pitchFamily="49" charset="0"/>
              </a:rPr>
              <a:t> a regular JAR file that contains</a:t>
            </a:r>
          </a:p>
          <a:p>
            <a:r>
              <a:rPr lang="en-US" b="0" dirty="0">
                <a:solidFill>
                  <a:srgbClr val="F8F8F2"/>
                </a:solidFill>
                <a:effectLst/>
                <a:latin typeface="Consolas" panose="020B0609020204030204" pitchFamily="49" charset="0"/>
              </a:rPr>
              <a:t>  </a:t>
            </a:r>
            <a:r>
              <a:rPr lang="en-US" b="0" dirty="0">
                <a:solidFill>
                  <a:srgbClr val="A6E22E"/>
                </a:solidFill>
                <a:effectLst/>
                <a:latin typeface="Consolas" panose="020B0609020204030204" pitchFamily="49" charset="0"/>
              </a:rPr>
              <a:t>-</a:t>
            </a:r>
            <a:r>
              <a:rPr lang="en-US" b="0" dirty="0">
                <a:solidFill>
                  <a:srgbClr val="F8F8F2"/>
                </a:solidFill>
                <a:effectLst/>
                <a:latin typeface="Consolas" panose="020B0609020204030204" pitchFamily="49" charset="0"/>
              </a:rPr>
              <a:t> class files</a:t>
            </a:r>
          </a:p>
          <a:p>
            <a:r>
              <a:rPr lang="en-US" b="0" dirty="0">
                <a:solidFill>
                  <a:srgbClr val="F8F8F2"/>
                </a:solidFill>
                <a:effectLst/>
                <a:latin typeface="Consolas" panose="020B0609020204030204" pitchFamily="49" charset="0"/>
              </a:rPr>
              <a:t>  </a:t>
            </a:r>
            <a:r>
              <a:rPr lang="en-US" b="0" dirty="0">
                <a:solidFill>
                  <a:srgbClr val="A6E22E"/>
                </a:solidFill>
                <a:effectLst/>
                <a:latin typeface="Consolas" panose="020B0609020204030204" pitchFamily="49" charset="0"/>
              </a:rPr>
              <a:t>-</a:t>
            </a:r>
            <a:r>
              <a:rPr lang="en-US" b="0" dirty="0">
                <a:solidFill>
                  <a:srgbClr val="F8F8F2"/>
                </a:solidFill>
                <a:effectLst/>
                <a:latin typeface="Consolas" panose="020B0609020204030204" pitchFamily="49" charset="0"/>
              </a:rPr>
              <a:t> resource files</a:t>
            </a:r>
          </a:p>
          <a:p>
            <a:r>
              <a:rPr lang="en-US" b="0" dirty="0">
                <a:solidFill>
                  <a:srgbClr val="F8F8F2"/>
                </a:solidFill>
                <a:effectLst/>
                <a:latin typeface="Consolas" panose="020B0609020204030204" pitchFamily="49" charset="0"/>
              </a:rPr>
              <a:t>  </a:t>
            </a:r>
            <a:r>
              <a:rPr lang="en-US" b="0" dirty="0">
                <a:solidFill>
                  <a:srgbClr val="A6E22E"/>
                </a:solidFill>
                <a:effectLst/>
                <a:latin typeface="Consolas" panose="020B0609020204030204" pitchFamily="49" charset="0"/>
              </a:rPr>
              <a:t>-</a:t>
            </a:r>
            <a:r>
              <a:rPr lang="en-US" b="0" dirty="0">
                <a:solidFill>
                  <a:srgbClr val="F8F8F2"/>
                </a:solidFill>
                <a:effectLst/>
                <a:latin typeface="Consolas" panose="020B0609020204030204" pitchFamily="49" charset="0"/>
              </a:rPr>
              <a:t> metadata</a:t>
            </a:r>
          </a:p>
          <a:p>
            <a:r>
              <a:rPr lang="en-US" b="0" dirty="0">
                <a:solidFill>
                  <a:srgbClr val="A6E22E"/>
                </a:solidFill>
                <a:effectLst/>
                <a:latin typeface="Consolas" panose="020B0609020204030204" pitchFamily="49" charset="0"/>
              </a:rPr>
              <a:t>-</a:t>
            </a:r>
            <a:r>
              <a:rPr lang="en-US" b="0" dirty="0">
                <a:solidFill>
                  <a:srgbClr val="F8F8F2"/>
                </a:solidFill>
                <a:effectLst/>
                <a:latin typeface="Consolas" panose="020B0609020204030204" pitchFamily="49" charset="0"/>
              </a:rPr>
              <a:t> special because</a:t>
            </a:r>
          </a:p>
          <a:p>
            <a:r>
              <a:rPr lang="en-US" b="0" dirty="0">
                <a:solidFill>
                  <a:srgbClr val="F8F8F2"/>
                </a:solidFill>
                <a:effectLst/>
                <a:latin typeface="Consolas" panose="020B0609020204030204" pitchFamily="49" charset="0"/>
              </a:rPr>
              <a:t>  </a:t>
            </a:r>
            <a:r>
              <a:rPr lang="en-US" b="0" dirty="0">
                <a:solidFill>
                  <a:srgbClr val="A6E22E"/>
                </a:solidFill>
                <a:effectLst/>
                <a:latin typeface="Consolas" panose="020B0609020204030204" pitchFamily="49" charset="0"/>
              </a:rPr>
              <a:t>-</a:t>
            </a:r>
            <a:r>
              <a:rPr lang="en-US" b="0" dirty="0">
                <a:solidFill>
                  <a:srgbClr val="F8F8F2"/>
                </a:solidFill>
                <a:effectLst/>
                <a:latin typeface="Consolas" panose="020B0609020204030204" pitchFamily="49" charset="0"/>
              </a:rPr>
              <a:t> it carries additional metadata relevant to OSGi in the manifest of the JAR file</a:t>
            </a:r>
          </a:p>
          <a:p>
            <a:r>
              <a:rPr lang="en-US" b="0" dirty="0">
                <a:solidFill>
                  <a:srgbClr val="F8F8F2"/>
                </a:solidFill>
                <a:effectLst/>
                <a:latin typeface="Consolas" panose="020B0609020204030204" pitchFamily="49" charset="0"/>
              </a:rPr>
              <a:t>    </a:t>
            </a:r>
            <a:r>
              <a:rPr lang="en-US" b="0" dirty="0">
                <a:solidFill>
                  <a:srgbClr val="A6E22E"/>
                </a:solidFill>
                <a:effectLst/>
                <a:latin typeface="Consolas" panose="020B0609020204030204" pitchFamily="49" charset="0"/>
              </a:rPr>
              <a:t>-</a:t>
            </a:r>
            <a:r>
              <a:rPr lang="en-US" b="0" dirty="0">
                <a:solidFill>
                  <a:srgbClr val="F8F8F2"/>
                </a:solidFill>
                <a:effectLst/>
                <a:latin typeface="Consolas" panose="020B0609020204030204" pitchFamily="49" charset="0"/>
              </a:rPr>
              <a:t> </a:t>
            </a:r>
            <a:r>
              <a:rPr lang="en-US" b="0" dirty="0">
                <a:solidFill>
                  <a:srgbClr val="FD971F"/>
                </a:solidFill>
                <a:effectLst/>
                <a:latin typeface="Consolas" panose="020B0609020204030204" pitchFamily="49" charset="0"/>
              </a:rPr>
              <a:t>`META-INF/MANIFEST.MF`</a:t>
            </a:r>
            <a:endParaRPr lang="en-US" b="0" dirty="0">
              <a:solidFill>
                <a:srgbClr val="F8F8F2"/>
              </a:solidFill>
              <a:effectLst/>
              <a:latin typeface="Consolas" panose="020B0609020204030204" pitchFamily="49" charset="0"/>
            </a:endParaRPr>
          </a:p>
          <a:p>
            <a:br>
              <a:rPr lang="en-US" b="0" dirty="0">
                <a:solidFill>
                  <a:srgbClr val="F8F8F2"/>
                </a:solidFill>
                <a:effectLst/>
                <a:latin typeface="Consolas" panose="020B0609020204030204" pitchFamily="49" charset="0"/>
              </a:rPr>
            </a:br>
            <a:r>
              <a:rPr lang="en-US" b="0" dirty="0">
                <a:solidFill>
                  <a:srgbClr val="F8F8F2"/>
                </a:solidFill>
                <a:effectLst/>
                <a:latin typeface="Consolas" panose="020B0609020204030204" pitchFamily="49" charset="0"/>
              </a:rPr>
              <a:t>The OSGi framework provides </a:t>
            </a:r>
            <a:r>
              <a:rPr lang="en-US" b="1" dirty="0">
                <a:solidFill>
                  <a:srgbClr val="66D9EF"/>
                </a:solidFill>
                <a:effectLst/>
                <a:latin typeface="Consolas" panose="020B0609020204030204" pitchFamily="49" charset="0"/>
              </a:rPr>
              <a:t>**stronger boundaries**</a:t>
            </a:r>
            <a:r>
              <a:rPr lang="en-US" b="0" dirty="0">
                <a:solidFill>
                  <a:srgbClr val="F8F8F2"/>
                </a:solidFill>
                <a:effectLst/>
                <a:latin typeface="Consolas" panose="020B0609020204030204" pitchFamily="49" charset="0"/>
              </a:rPr>
              <a:t> around the bundle by:</a:t>
            </a:r>
          </a:p>
          <a:p>
            <a:br>
              <a:rPr lang="en-US" b="0" dirty="0">
                <a:solidFill>
                  <a:srgbClr val="F8F8F2"/>
                </a:solidFill>
                <a:effectLst/>
                <a:latin typeface="Consolas" panose="020B0609020204030204" pitchFamily="49" charset="0"/>
              </a:rPr>
            </a:br>
            <a:r>
              <a:rPr lang="en-US" b="0" dirty="0">
                <a:solidFill>
                  <a:srgbClr val="A6E22E"/>
                </a:solidFill>
                <a:effectLst/>
                <a:latin typeface="Consolas" panose="020B0609020204030204" pitchFamily="49" charset="0"/>
              </a:rPr>
              <a:t>-</a:t>
            </a:r>
            <a:r>
              <a:rPr lang="en-US" b="0" dirty="0">
                <a:solidFill>
                  <a:srgbClr val="F8F8F2"/>
                </a:solidFill>
                <a:effectLst/>
                <a:latin typeface="Consolas" panose="020B0609020204030204" pitchFamily="49" charset="0"/>
              </a:rPr>
              <a:t> having bundles explicitly export packages</a:t>
            </a:r>
          </a:p>
          <a:p>
            <a:r>
              <a:rPr lang="en-US" b="0" dirty="0">
                <a:solidFill>
                  <a:srgbClr val="F8F8F2"/>
                </a:solidFill>
                <a:effectLst/>
                <a:latin typeface="Consolas" panose="020B0609020204030204" pitchFamily="49" charset="0"/>
              </a:rPr>
              <a:t>  </a:t>
            </a:r>
            <a:r>
              <a:rPr lang="en-US" b="0" dirty="0">
                <a:solidFill>
                  <a:srgbClr val="A6E22E"/>
                </a:solidFill>
                <a:effectLst/>
                <a:latin typeface="Consolas" panose="020B0609020204030204" pitchFamily="49" charset="0"/>
              </a:rPr>
              <a:t>-</a:t>
            </a:r>
            <a:r>
              <a:rPr lang="en-US" b="0" dirty="0">
                <a:solidFill>
                  <a:srgbClr val="F8F8F2"/>
                </a:solidFill>
                <a:effectLst/>
                <a:latin typeface="Consolas" panose="020B0609020204030204" pitchFamily="49" charset="0"/>
              </a:rPr>
              <a:t> Classes that could usually lead to dissolving boundaries are loaded within the class loading context of a bundle, and are not visible outside the bundle (assuming they </a:t>
            </a:r>
            <a:r>
              <a:rPr lang="en-US" b="0" dirty="0" err="1">
                <a:solidFill>
                  <a:srgbClr val="F8F8F2"/>
                </a:solidFill>
                <a:effectLst/>
                <a:latin typeface="Consolas" panose="020B0609020204030204" pitchFamily="49" charset="0"/>
              </a:rPr>
              <a:t>arent</a:t>
            </a:r>
            <a:r>
              <a:rPr lang="en-US" b="0" dirty="0">
                <a:solidFill>
                  <a:srgbClr val="F8F8F2"/>
                </a:solidFill>
                <a:effectLst/>
                <a:latin typeface="Consolas" panose="020B0609020204030204" pitchFamily="49" charset="0"/>
              </a:rPr>
              <a:t> exported).</a:t>
            </a:r>
          </a:p>
          <a:p>
            <a:br>
              <a:rPr lang="en-US" b="0" dirty="0">
                <a:solidFill>
                  <a:srgbClr val="F8F8F2"/>
                </a:solidFill>
                <a:effectLst/>
                <a:latin typeface="Consolas" panose="020B0609020204030204" pitchFamily="49" charset="0"/>
              </a:rPr>
            </a:br>
            <a:r>
              <a:rPr lang="en-US" b="0" dirty="0">
                <a:solidFill>
                  <a:srgbClr val="F8F8F2"/>
                </a:solidFill>
                <a:effectLst/>
                <a:latin typeface="Consolas" panose="020B0609020204030204" pitchFamily="49" charset="0"/>
              </a:rPr>
              <a:t>As a result, our boundary is consistent irrespective of CLASSPATH definitions in the environment.</a:t>
            </a:r>
          </a:p>
          <a:p>
            <a:br>
              <a:rPr lang="en-US" b="0" dirty="0">
                <a:solidFill>
                  <a:srgbClr val="F8F8F2"/>
                </a:solidFill>
                <a:effectLst/>
                <a:latin typeface="Consolas" panose="020B0609020204030204" pitchFamily="49" charset="0"/>
              </a:rPr>
            </a:br>
            <a:r>
              <a:rPr lang="en-US" b="0" i="1" dirty="0">
                <a:solidFill>
                  <a:srgbClr val="75715E"/>
                </a:solidFill>
                <a:effectLst/>
                <a:latin typeface="Consolas" panose="020B0609020204030204" pitchFamily="49" charset="0"/>
              </a:rPr>
              <a:t>&gt; Finer control around physical and logical boundaries of a component using OSGi bundles,</a:t>
            </a:r>
            <a:endParaRPr lang="en-US" b="0" dirty="0">
              <a:solidFill>
                <a:srgbClr val="F8F8F2"/>
              </a:solidFill>
              <a:effectLst/>
              <a:latin typeface="Consolas" panose="020B0609020204030204" pitchFamily="49" charset="0"/>
            </a:endParaRPr>
          </a:p>
          <a:p>
            <a:r>
              <a:rPr lang="en-US" b="0" i="1" dirty="0">
                <a:solidFill>
                  <a:srgbClr val="75715E"/>
                </a:solidFill>
                <a:effectLst/>
                <a:latin typeface="Consolas" panose="020B0609020204030204" pitchFamily="49" charset="0"/>
              </a:rPr>
              <a:t>&gt; because a bundle needs to explicitly define what portion of its internal code is externally visible</a:t>
            </a:r>
            <a:endParaRPr lang="en-US" b="0" dirty="0">
              <a:solidFill>
                <a:srgbClr val="F8F8F2"/>
              </a:solidFill>
              <a:effectLst/>
              <a:latin typeface="Consolas" panose="020B0609020204030204" pitchFamily="49" charset="0"/>
            </a:endParaRPr>
          </a:p>
          <a:p>
            <a:br>
              <a:rPr lang="en-US" b="0" dirty="0">
                <a:solidFill>
                  <a:srgbClr val="F8F8F2"/>
                </a:solidFill>
                <a:effectLst/>
                <a:latin typeface="Consolas" panose="020B0609020204030204" pitchFamily="49" charset="0"/>
              </a:rPr>
            </a:br>
            <a:r>
              <a:rPr lang="en-US" b="0" dirty="0">
                <a:solidFill>
                  <a:srgbClr val="F8F8F2"/>
                </a:solidFill>
                <a:effectLst/>
                <a:latin typeface="Consolas" panose="020B0609020204030204" pitchFamily="49" charset="0"/>
              </a:rPr>
              <a:t>A bundle must also explicitly declare any external dependencies that is has with the code exposed by other bundles.</a:t>
            </a:r>
          </a:p>
          <a:p>
            <a:r>
              <a:rPr lang="en-US" b="0" dirty="0">
                <a:solidFill>
                  <a:srgbClr val="F8F8F2"/>
                </a:solidFill>
                <a:effectLst/>
                <a:latin typeface="Consolas" panose="020B0609020204030204" pitchFamily="49" charset="0"/>
              </a:rPr>
              <a:t>The OSGi framework matches the exports and imports of deployed bundles to dynamically wire (compose) the entire application. This is called bundle resolution and ensures consistency among the different bundles in terms of versions and other constraints.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da-DK" b="1" dirty="0">
              <a:solidFill>
                <a:srgbClr val="FF0000">
                  <a:alpha val="60000"/>
                </a:srgbClr>
              </a:solidFill>
              <a:highlight>
                <a:srgbClr val="FFFF00"/>
              </a:highlight>
            </a:endParaRPr>
          </a:p>
          <a:p>
            <a:endParaRPr lang="da-DK" dirty="0"/>
          </a:p>
          <a:p>
            <a:r>
              <a:rPr lang="en-US" b="1" dirty="0">
                <a:solidFill>
                  <a:srgbClr val="A6E22E"/>
                </a:solidFill>
                <a:effectLst/>
                <a:latin typeface="Consolas" panose="020B0609020204030204" pitchFamily="49" charset="0"/>
              </a:rPr>
              <a:t>### Module layer bundle resolution</a:t>
            </a:r>
            <a:endParaRPr lang="en-US" b="0" dirty="0">
              <a:solidFill>
                <a:srgbClr val="F8F8F2"/>
              </a:solidFill>
              <a:effectLst/>
              <a:latin typeface="Consolas" panose="020B0609020204030204" pitchFamily="49" charset="0"/>
            </a:endParaRPr>
          </a:p>
          <a:p>
            <a:br>
              <a:rPr lang="en-US" b="0" dirty="0">
                <a:solidFill>
                  <a:srgbClr val="F8F8F2"/>
                </a:solidFill>
                <a:effectLst/>
                <a:latin typeface="Consolas" panose="020B0609020204030204" pitchFamily="49" charset="0"/>
              </a:rPr>
            </a:br>
            <a:r>
              <a:rPr lang="en-US" b="0" dirty="0">
                <a:solidFill>
                  <a:srgbClr val="F8F8F2"/>
                </a:solidFill>
                <a:effectLst/>
                <a:latin typeface="Consolas" panose="020B0609020204030204" pitchFamily="49" charset="0"/>
              </a:rPr>
              <a:t>The OSGi framework matches the exports and imports of deployed bundles to dynamically wire (compose) the entire application. This is called bundle resolution and ensures consistency among the different bundles in terms of versions and other constraints.</a:t>
            </a:r>
          </a:p>
          <a:p>
            <a:br>
              <a:rPr lang="en-US" b="0" dirty="0">
                <a:solidFill>
                  <a:srgbClr val="F8F8F2"/>
                </a:solidFill>
                <a:effectLst/>
                <a:latin typeface="Consolas" panose="020B0609020204030204" pitchFamily="49" charset="0"/>
              </a:rPr>
            </a:br>
            <a:r>
              <a:rPr lang="en-US" b="1" dirty="0">
                <a:solidFill>
                  <a:srgbClr val="A6E22E"/>
                </a:solidFill>
                <a:effectLst/>
                <a:latin typeface="Consolas" panose="020B0609020204030204" pitchFamily="49" charset="0"/>
              </a:rPr>
              <a:t>### Service Layer</a:t>
            </a:r>
            <a:endParaRPr lang="en-US" b="0" dirty="0">
              <a:solidFill>
                <a:srgbClr val="F8F8F2"/>
              </a:solidFill>
              <a:effectLst/>
              <a:latin typeface="Consolas" panose="020B0609020204030204" pitchFamily="49" charset="0"/>
            </a:endParaRPr>
          </a:p>
          <a:p>
            <a:br>
              <a:rPr lang="en-US" b="0" dirty="0">
                <a:solidFill>
                  <a:srgbClr val="F8F8F2"/>
                </a:solidFill>
                <a:effectLst/>
                <a:latin typeface="Consolas" panose="020B0609020204030204" pitchFamily="49" charset="0"/>
              </a:rPr>
            </a:br>
            <a:r>
              <a:rPr lang="en-US" b="0" dirty="0">
                <a:solidFill>
                  <a:srgbClr val="F8F8F2"/>
                </a:solidFill>
                <a:effectLst/>
                <a:latin typeface="Consolas" panose="020B0609020204030204" pitchFamily="49" charset="0"/>
              </a:rPr>
              <a:t>The service layer provides a publish, find, and bind model of collaboration.</a:t>
            </a:r>
          </a:p>
          <a:p>
            <a:br>
              <a:rPr lang="en-US" b="0" dirty="0">
                <a:solidFill>
                  <a:srgbClr val="F8F8F2"/>
                </a:solidFill>
                <a:effectLst/>
                <a:latin typeface="Consolas" panose="020B0609020204030204" pitchFamily="49" charset="0"/>
              </a:rPr>
            </a:br>
            <a:r>
              <a:rPr lang="en-US" b="0" dirty="0">
                <a:solidFill>
                  <a:srgbClr val="A6E22E"/>
                </a:solidFill>
                <a:effectLst/>
                <a:latin typeface="Consolas" panose="020B0609020204030204" pitchFamily="49" charset="0"/>
              </a:rPr>
              <a:t>1.</a:t>
            </a:r>
            <a:r>
              <a:rPr lang="en-US" b="0" dirty="0">
                <a:solidFill>
                  <a:srgbClr val="F8F8F2"/>
                </a:solidFill>
                <a:effectLst/>
                <a:latin typeface="Consolas" panose="020B0609020204030204" pitchFamily="49" charset="0"/>
              </a:rPr>
              <a:t> OSGi bundles </a:t>
            </a:r>
            <a:r>
              <a:rPr lang="en-US" b="0" i="1" dirty="0">
                <a:solidFill>
                  <a:srgbClr val="66D9EF"/>
                </a:solidFill>
                <a:effectLst/>
                <a:latin typeface="Consolas" panose="020B0609020204030204" pitchFamily="49" charset="0"/>
              </a:rPr>
              <a:t>_publish_</a:t>
            </a:r>
            <a:r>
              <a:rPr lang="en-US" b="0" dirty="0">
                <a:solidFill>
                  <a:srgbClr val="F8F8F2"/>
                </a:solidFill>
                <a:effectLst/>
                <a:latin typeface="Consolas" panose="020B0609020204030204" pitchFamily="49" charset="0"/>
              </a:rPr>
              <a:t> a set of services through the OSGi service </a:t>
            </a:r>
            <a:r>
              <a:rPr lang="en-US" b="0" dirty="0" err="1">
                <a:solidFill>
                  <a:srgbClr val="F8F8F2"/>
                </a:solidFill>
                <a:effectLst/>
                <a:latin typeface="Consolas" panose="020B0609020204030204" pitchFamily="49" charset="0"/>
              </a:rPr>
              <a:t>registery</a:t>
            </a:r>
            <a:r>
              <a:rPr lang="en-US" b="0" dirty="0">
                <a:solidFill>
                  <a:srgbClr val="F8F8F2"/>
                </a:solidFill>
                <a:effectLst/>
                <a:latin typeface="Consolas" panose="020B0609020204030204" pitchFamily="49" charset="0"/>
              </a:rPr>
              <a:t>.</a:t>
            </a:r>
          </a:p>
          <a:p>
            <a:r>
              <a:rPr lang="en-US" b="0" dirty="0">
                <a:solidFill>
                  <a:srgbClr val="A6E22E"/>
                </a:solidFill>
                <a:effectLst/>
                <a:latin typeface="Consolas" panose="020B0609020204030204" pitchFamily="49" charset="0"/>
              </a:rPr>
              <a:t>2.</a:t>
            </a:r>
            <a:r>
              <a:rPr lang="en-US" b="0" dirty="0">
                <a:solidFill>
                  <a:srgbClr val="F8F8F2"/>
                </a:solidFill>
                <a:effectLst/>
                <a:latin typeface="Consolas" panose="020B0609020204030204" pitchFamily="49" charset="0"/>
              </a:rPr>
              <a:t> Other Bundles query the OSGi to </a:t>
            </a:r>
            <a:r>
              <a:rPr lang="en-US" b="0" i="1" dirty="0">
                <a:solidFill>
                  <a:srgbClr val="66D9EF"/>
                </a:solidFill>
                <a:effectLst/>
                <a:latin typeface="Consolas" panose="020B0609020204030204" pitchFamily="49" charset="0"/>
              </a:rPr>
              <a:t>_locate_</a:t>
            </a:r>
            <a:r>
              <a:rPr lang="en-US" b="0" dirty="0">
                <a:solidFill>
                  <a:srgbClr val="F8F8F2"/>
                </a:solidFill>
                <a:effectLst/>
                <a:latin typeface="Consolas" panose="020B0609020204030204" pitchFamily="49" charset="0"/>
              </a:rPr>
              <a:t> and </a:t>
            </a:r>
            <a:r>
              <a:rPr lang="en-US" b="0" i="1" dirty="0">
                <a:solidFill>
                  <a:srgbClr val="66D9EF"/>
                </a:solidFill>
                <a:effectLst/>
                <a:latin typeface="Consolas" panose="020B0609020204030204" pitchFamily="49" charset="0"/>
              </a:rPr>
              <a:t>_bind_</a:t>
            </a:r>
            <a:r>
              <a:rPr lang="en-US" b="0" dirty="0">
                <a:solidFill>
                  <a:srgbClr val="F8F8F2"/>
                </a:solidFill>
                <a:effectLst/>
                <a:latin typeface="Consolas" panose="020B0609020204030204" pitchFamily="49" charset="0"/>
              </a:rPr>
              <a:t> with the services that they require</a:t>
            </a:r>
          </a:p>
          <a:p>
            <a:r>
              <a:rPr lang="en-US" b="0" dirty="0">
                <a:solidFill>
                  <a:srgbClr val="A6E22E"/>
                </a:solidFill>
                <a:effectLst/>
                <a:latin typeface="Consolas" panose="020B0609020204030204" pitchFamily="49" charset="0"/>
              </a:rPr>
              <a:t>3.</a:t>
            </a:r>
            <a:r>
              <a:rPr lang="en-US" b="0" dirty="0">
                <a:solidFill>
                  <a:srgbClr val="F8F8F2"/>
                </a:solidFill>
                <a:effectLst/>
                <a:latin typeface="Consolas" panose="020B0609020204030204" pitchFamily="49" charset="0"/>
              </a:rPr>
              <a:t> The service registry checks the list of registered services and returns a service reference that matches the query</a:t>
            </a:r>
          </a:p>
          <a:p>
            <a:r>
              <a:rPr lang="en-US" b="0" dirty="0">
                <a:solidFill>
                  <a:srgbClr val="A6E22E"/>
                </a:solidFill>
                <a:effectLst/>
                <a:latin typeface="Consolas" panose="020B0609020204030204" pitchFamily="49" charset="0"/>
              </a:rPr>
              <a:t>4.</a:t>
            </a:r>
            <a:r>
              <a:rPr lang="en-US" b="0" dirty="0">
                <a:solidFill>
                  <a:srgbClr val="F8F8F2"/>
                </a:solidFill>
                <a:effectLst/>
                <a:latin typeface="Consolas" panose="020B0609020204030204" pitchFamily="49" charset="0"/>
              </a:rPr>
              <a:t> The requiring bundle binds with the service reference and consumes its services.</a:t>
            </a:r>
          </a:p>
          <a:p>
            <a:br>
              <a:rPr lang="en-US" b="0" dirty="0">
                <a:solidFill>
                  <a:srgbClr val="F8F8F2"/>
                </a:solidFill>
                <a:effectLst/>
                <a:latin typeface="Consolas" panose="020B0609020204030204" pitchFamily="49" charset="0"/>
              </a:rPr>
            </a:br>
            <a:r>
              <a:rPr lang="en-US" b="0" i="1" dirty="0">
                <a:solidFill>
                  <a:srgbClr val="75715E"/>
                </a:solidFill>
                <a:effectLst/>
                <a:latin typeface="Consolas" panose="020B0609020204030204" pitchFamily="49" charset="0"/>
              </a:rPr>
              <a:t>&gt; Instead of querying the registry, the bundles can opt to be notified by the OSGi service registry whenever a registration or </a:t>
            </a:r>
            <a:r>
              <a:rPr lang="en-US" b="0" i="1" dirty="0" err="1">
                <a:solidFill>
                  <a:srgbClr val="75715E"/>
                </a:solidFill>
                <a:effectLst/>
                <a:latin typeface="Consolas" panose="020B0609020204030204" pitchFamily="49" charset="0"/>
              </a:rPr>
              <a:t>unregistration</a:t>
            </a:r>
            <a:r>
              <a:rPr lang="en-US" b="0" i="1" dirty="0">
                <a:solidFill>
                  <a:srgbClr val="75715E"/>
                </a:solidFill>
                <a:effectLst/>
                <a:latin typeface="Consolas" panose="020B0609020204030204" pitchFamily="49" charset="0"/>
              </a:rPr>
              <a:t> event happens. Once the notification arrives, the bundles can bind or unbind with an appropriate service</a:t>
            </a:r>
            <a:endParaRPr lang="en-US" b="0" dirty="0">
              <a:solidFill>
                <a:srgbClr val="F8F8F2"/>
              </a:solidFill>
              <a:effectLst/>
              <a:latin typeface="Consolas" panose="020B0609020204030204" pitchFamily="49" charset="0"/>
            </a:endParaRPr>
          </a:p>
          <a:p>
            <a:endParaRPr lang="en-US" b="0" dirty="0">
              <a:solidFill>
                <a:srgbClr val="F8F8F2"/>
              </a:solidFill>
              <a:effectLst/>
              <a:latin typeface="Consolas" panose="020B0609020204030204" pitchFamily="49" charset="0"/>
            </a:endParaRPr>
          </a:p>
          <a:p>
            <a:endParaRPr lang="en-US" b="0" dirty="0">
              <a:solidFill>
                <a:srgbClr val="F8F8F2"/>
              </a:solidFill>
              <a:effectLst/>
              <a:latin typeface="Consolas" panose="020B0609020204030204" pitchFamily="49" charset="0"/>
            </a:endParaRPr>
          </a:p>
          <a:p>
            <a:br>
              <a:rPr lang="en-US" b="0" dirty="0">
                <a:solidFill>
                  <a:srgbClr val="F8F8F2"/>
                </a:solidFill>
                <a:effectLst/>
                <a:latin typeface="Consolas" panose="020B0609020204030204" pitchFamily="49" charset="0"/>
              </a:rPr>
            </a:br>
            <a:endParaRPr lang="en-US" b="0" dirty="0">
              <a:solidFill>
                <a:srgbClr val="F8F8F2"/>
              </a:solidFill>
              <a:effectLst/>
              <a:latin typeface="Consolas" panose="020B0609020204030204" pitchFamily="49" charset="0"/>
            </a:endParaRPr>
          </a:p>
          <a:p>
            <a:endParaRPr lang="da-DK" dirty="0"/>
          </a:p>
        </p:txBody>
      </p:sp>
      <p:sp>
        <p:nvSpPr>
          <p:cNvPr id="4" name="Pladsholder til slidenummer 3"/>
          <p:cNvSpPr>
            <a:spLocks noGrp="1"/>
          </p:cNvSpPr>
          <p:nvPr>
            <p:ph type="sldNum" sz="quarter" idx="5"/>
          </p:nvPr>
        </p:nvSpPr>
        <p:spPr/>
        <p:txBody>
          <a:bodyPr/>
          <a:lstStyle/>
          <a:p>
            <a:fld id="{39209D8C-639C-4653-8E13-84163A385E38}" type="slidenum">
              <a:rPr lang="da-DK" smtClean="0"/>
              <a:t>4</a:t>
            </a:fld>
            <a:endParaRPr lang="da-DK"/>
          </a:p>
        </p:txBody>
      </p:sp>
    </p:spTree>
    <p:extLst>
      <p:ext uri="{BB962C8B-B14F-4D97-AF65-F5344CB8AC3E}">
        <p14:creationId xmlns:p14="http://schemas.microsoft.com/office/powerpoint/2010/main" val="229350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br>
              <a:rPr lang="en-US" b="0" dirty="0">
                <a:solidFill>
                  <a:srgbClr val="F8F8F2"/>
                </a:solidFill>
                <a:effectLst/>
                <a:latin typeface="Consolas" panose="020B0609020204030204" pitchFamily="49" charset="0"/>
              </a:rPr>
            </a:br>
            <a:r>
              <a:rPr lang="en-US" b="0" dirty="0">
                <a:solidFill>
                  <a:srgbClr val="A6E22E"/>
                </a:solidFill>
                <a:effectLst/>
                <a:latin typeface="Consolas" panose="020B0609020204030204" pitchFamily="49" charset="0"/>
              </a:rPr>
              <a:t>-</a:t>
            </a:r>
            <a:r>
              <a:rPr lang="en-US" b="0" dirty="0">
                <a:solidFill>
                  <a:srgbClr val="F8F8F2"/>
                </a:solidFill>
                <a:effectLst/>
                <a:latin typeface="Consolas" panose="020B0609020204030204" pitchFamily="49" charset="0"/>
              </a:rPr>
              <a:t> </a:t>
            </a:r>
            <a:r>
              <a:rPr lang="en-US" b="1" dirty="0">
                <a:solidFill>
                  <a:srgbClr val="66D9EF"/>
                </a:solidFill>
                <a:effectLst/>
                <a:latin typeface="Consolas" panose="020B0609020204030204" pitchFamily="49" charset="0"/>
              </a:rPr>
              <a:t>**Installed**</a:t>
            </a:r>
            <a:endParaRPr lang="en-US" b="0" dirty="0">
              <a:solidFill>
                <a:srgbClr val="F8F8F2"/>
              </a:solidFill>
              <a:effectLst/>
              <a:latin typeface="Consolas" panose="020B0609020204030204" pitchFamily="49" charset="0"/>
            </a:endParaRPr>
          </a:p>
          <a:p>
            <a:r>
              <a:rPr lang="en-US" b="0" dirty="0">
                <a:solidFill>
                  <a:srgbClr val="F8F8F2"/>
                </a:solidFill>
                <a:effectLst/>
                <a:latin typeface="Consolas" panose="020B0609020204030204" pitchFamily="49" charset="0"/>
              </a:rPr>
              <a:t>  </a:t>
            </a:r>
            <a:r>
              <a:rPr lang="en-US" b="0" dirty="0">
                <a:solidFill>
                  <a:srgbClr val="A6E22E"/>
                </a:solidFill>
                <a:effectLst/>
                <a:latin typeface="Consolas" panose="020B0609020204030204" pitchFamily="49" charset="0"/>
              </a:rPr>
              <a:t>-</a:t>
            </a:r>
            <a:r>
              <a:rPr lang="en-US" b="0" dirty="0">
                <a:solidFill>
                  <a:srgbClr val="F8F8F2"/>
                </a:solidFill>
                <a:effectLst/>
                <a:latin typeface="Consolas" panose="020B0609020204030204" pitchFamily="49" charset="0"/>
              </a:rPr>
              <a:t> A bundle can be installed by another bundle. Once it is, an object of type </a:t>
            </a:r>
            <a:r>
              <a:rPr lang="en-US" b="0" i="1" dirty="0">
                <a:solidFill>
                  <a:srgbClr val="66D9EF"/>
                </a:solidFill>
                <a:effectLst/>
                <a:latin typeface="Consolas" panose="020B0609020204030204" pitchFamily="49" charset="0"/>
              </a:rPr>
              <a:t>_Bundle_</a:t>
            </a:r>
            <a:r>
              <a:rPr lang="en-US" b="0" dirty="0">
                <a:solidFill>
                  <a:srgbClr val="F8F8F2"/>
                </a:solidFill>
                <a:effectLst/>
                <a:latin typeface="Consolas" panose="020B0609020204030204" pitchFamily="49" charset="0"/>
              </a:rPr>
              <a:t> is returned by the framework runtime. All life cycle operations such as </a:t>
            </a:r>
            <a:r>
              <a:rPr lang="en-US" b="0" dirty="0" err="1">
                <a:solidFill>
                  <a:srgbClr val="F8F8F2"/>
                </a:solidFill>
                <a:effectLst/>
                <a:latin typeface="Consolas" panose="020B0609020204030204" pitchFamily="49" charset="0"/>
              </a:rPr>
              <a:t>astarting</a:t>
            </a:r>
            <a:r>
              <a:rPr lang="en-US" b="0" dirty="0">
                <a:solidFill>
                  <a:srgbClr val="F8F8F2"/>
                </a:solidFill>
                <a:effectLst/>
                <a:latin typeface="Consolas" panose="020B0609020204030204" pitchFamily="49" charset="0"/>
              </a:rPr>
              <a:t>, stopping, or uninstalling of the bundle can be performed only through this object</a:t>
            </a:r>
          </a:p>
          <a:p>
            <a:r>
              <a:rPr lang="en-US" b="0" dirty="0">
                <a:solidFill>
                  <a:srgbClr val="A6E22E"/>
                </a:solidFill>
                <a:effectLst/>
                <a:latin typeface="Consolas" panose="020B0609020204030204" pitchFamily="49" charset="0"/>
              </a:rPr>
              <a:t>-</a:t>
            </a:r>
            <a:r>
              <a:rPr lang="en-US" b="0" dirty="0">
                <a:solidFill>
                  <a:srgbClr val="F8F8F2"/>
                </a:solidFill>
                <a:effectLst/>
                <a:latin typeface="Consolas" panose="020B0609020204030204" pitchFamily="49" charset="0"/>
              </a:rPr>
              <a:t> </a:t>
            </a:r>
            <a:r>
              <a:rPr lang="en-US" b="1" dirty="0">
                <a:solidFill>
                  <a:srgbClr val="66D9EF"/>
                </a:solidFill>
                <a:effectLst/>
                <a:latin typeface="Consolas" panose="020B0609020204030204" pitchFamily="49" charset="0"/>
              </a:rPr>
              <a:t>**Resolved**</a:t>
            </a:r>
            <a:endParaRPr lang="en-US" b="0" dirty="0">
              <a:solidFill>
                <a:srgbClr val="F8F8F2"/>
              </a:solidFill>
              <a:effectLst/>
              <a:latin typeface="Consolas" panose="020B0609020204030204" pitchFamily="49" charset="0"/>
            </a:endParaRPr>
          </a:p>
          <a:p>
            <a:r>
              <a:rPr lang="en-US" b="0" dirty="0">
                <a:solidFill>
                  <a:srgbClr val="F8F8F2"/>
                </a:solidFill>
                <a:effectLst/>
                <a:latin typeface="Consolas" panose="020B0609020204030204" pitchFamily="49" charset="0"/>
              </a:rPr>
              <a:t>  </a:t>
            </a:r>
            <a:r>
              <a:rPr lang="en-US" b="0" dirty="0">
                <a:solidFill>
                  <a:srgbClr val="A6E22E"/>
                </a:solidFill>
                <a:effectLst/>
                <a:latin typeface="Consolas" panose="020B0609020204030204" pitchFamily="49" charset="0"/>
              </a:rPr>
              <a:t>-</a:t>
            </a:r>
            <a:r>
              <a:rPr lang="en-US" b="0" dirty="0">
                <a:solidFill>
                  <a:srgbClr val="F8F8F2"/>
                </a:solidFill>
                <a:effectLst/>
                <a:latin typeface="Consolas" panose="020B0609020204030204" pitchFamily="49" charset="0"/>
              </a:rPr>
              <a:t> Once installed, the framework analyzes its manifest and determines the dependencies of the bundle.</a:t>
            </a:r>
          </a:p>
          <a:p>
            <a:r>
              <a:rPr lang="en-US" b="0" dirty="0">
                <a:solidFill>
                  <a:srgbClr val="F8F8F2"/>
                </a:solidFill>
                <a:effectLst/>
                <a:latin typeface="Consolas" panose="020B0609020204030204" pitchFamily="49" charset="0"/>
              </a:rPr>
              <a:t>    </a:t>
            </a:r>
            <a:r>
              <a:rPr lang="en-US" b="0" dirty="0">
                <a:solidFill>
                  <a:srgbClr val="A6E22E"/>
                </a:solidFill>
                <a:effectLst/>
                <a:latin typeface="Consolas" panose="020B0609020204030204" pitchFamily="49" charset="0"/>
              </a:rPr>
              <a:t>-</a:t>
            </a:r>
            <a:r>
              <a:rPr lang="en-US" b="0" dirty="0">
                <a:solidFill>
                  <a:srgbClr val="F8F8F2"/>
                </a:solidFill>
                <a:effectLst/>
                <a:latin typeface="Consolas" panose="020B0609020204030204" pitchFamily="49" charset="0"/>
              </a:rPr>
              <a:t> Resolves the import-package dependencies of the bundle by looking for other bundles that export the required packages. If the bundles dependencies are resolved, the state changes to </a:t>
            </a:r>
            <a:r>
              <a:rPr lang="en-US" b="0" i="1" dirty="0">
                <a:solidFill>
                  <a:srgbClr val="66D9EF"/>
                </a:solidFill>
                <a:effectLst/>
                <a:latin typeface="Consolas" panose="020B0609020204030204" pitchFamily="49" charset="0"/>
              </a:rPr>
              <a:t>_Resolved_</a:t>
            </a:r>
            <a:r>
              <a:rPr lang="en-US" b="0" dirty="0">
                <a:solidFill>
                  <a:srgbClr val="F8F8F2"/>
                </a:solidFill>
                <a:effectLst/>
                <a:latin typeface="Consolas" panose="020B0609020204030204" pitchFamily="49" charset="0"/>
              </a:rPr>
              <a:t>.</a:t>
            </a:r>
          </a:p>
          <a:p>
            <a:r>
              <a:rPr lang="en-US" b="0" dirty="0">
                <a:solidFill>
                  <a:srgbClr val="A6E22E"/>
                </a:solidFill>
                <a:effectLst/>
                <a:latin typeface="Consolas" panose="020B0609020204030204" pitchFamily="49" charset="0"/>
              </a:rPr>
              <a:t>-</a:t>
            </a:r>
            <a:r>
              <a:rPr lang="en-US" b="0" dirty="0">
                <a:solidFill>
                  <a:srgbClr val="F8F8F2"/>
                </a:solidFill>
                <a:effectLst/>
                <a:latin typeface="Consolas" panose="020B0609020204030204" pitchFamily="49" charset="0"/>
              </a:rPr>
              <a:t> </a:t>
            </a:r>
            <a:r>
              <a:rPr lang="en-US" b="1" dirty="0">
                <a:solidFill>
                  <a:srgbClr val="66D9EF"/>
                </a:solidFill>
                <a:effectLst/>
                <a:latin typeface="Consolas" panose="020B0609020204030204" pitchFamily="49" charset="0"/>
              </a:rPr>
              <a:t>**Starting**</a:t>
            </a:r>
            <a:endParaRPr lang="en-US" b="0" dirty="0">
              <a:solidFill>
                <a:srgbClr val="F8F8F2"/>
              </a:solidFill>
              <a:effectLst/>
              <a:latin typeface="Consolas" panose="020B0609020204030204" pitchFamily="49" charset="0"/>
            </a:endParaRPr>
          </a:p>
          <a:p>
            <a:r>
              <a:rPr lang="en-US" b="0" dirty="0">
                <a:solidFill>
                  <a:srgbClr val="F8F8F2"/>
                </a:solidFill>
                <a:effectLst/>
                <a:latin typeface="Consolas" panose="020B0609020204030204" pitchFamily="49" charset="0"/>
              </a:rPr>
              <a:t>  </a:t>
            </a:r>
            <a:r>
              <a:rPr lang="en-US" b="0" dirty="0">
                <a:solidFill>
                  <a:srgbClr val="A6E22E"/>
                </a:solidFill>
                <a:effectLst/>
                <a:latin typeface="Consolas" panose="020B0609020204030204" pitchFamily="49" charset="0"/>
              </a:rPr>
              <a:t>-</a:t>
            </a:r>
            <a:r>
              <a:rPr lang="en-US" b="0" dirty="0">
                <a:solidFill>
                  <a:srgbClr val="F8F8F2"/>
                </a:solidFill>
                <a:effectLst/>
                <a:latin typeface="Consolas" panose="020B0609020204030204" pitchFamily="49" charset="0"/>
              </a:rPr>
              <a:t> A bundle in </a:t>
            </a:r>
            <a:r>
              <a:rPr lang="en-US" b="0" i="1" dirty="0">
                <a:solidFill>
                  <a:srgbClr val="66D9EF"/>
                </a:solidFill>
                <a:effectLst/>
                <a:latin typeface="Consolas" panose="020B0609020204030204" pitchFamily="49" charset="0"/>
              </a:rPr>
              <a:t>_Resolved_</a:t>
            </a:r>
            <a:r>
              <a:rPr lang="en-US" b="0" dirty="0">
                <a:solidFill>
                  <a:srgbClr val="F8F8F2"/>
                </a:solidFill>
                <a:effectLst/>
                <a:latin typeface="Consolas" panose="020B0609020204030204" pitchFamily="49" charset="0"/>
              </a:rPr>
              <a:t> state can be started by calling </a:t>
            </a:r>
            <a:r>
              <a:rPr lang="en-US" b="0" dirty="0">
                <a:solidFill>
                  <a:srgbClr val="FD971F"/>
                </a:solidFill>
                <a:effectLst/>
                <a:latin typeface="Consolas" panose="020B0609020204030204" pitchFamily="49" charset="0"/>
              </a:rPr>
              <a:t>`start()`</a:t>
            </a:r>
            <a:r>
              <a:rPr lang="en-US" b="0" dirty="0">
                <a:solidFill>
                  <a:srgbClr val="F8F8F2"/>
                </a:solidFill>
                <a:effectLst/>
                <a:latin typeface="Consolas" panose="020B0609020204030204" pitchFamily="49" charset="0"/>
              </a:rPr>
              <a:t> on the </a:t>
            </a:r>
            <a:r>
              <a:rPr lang="en-US" b="0" dirty="0">
                <a:solidFill>
                  <a:srgbClr val="FD971F"/>
                </a:solidFill>
                <a:effectLst/>
                <a:latin typeface="Consolas" panose="020B0609020204030204" pitchFamily="49" charset="0"/>
              </a:rPr>
              <a:t>`Bundle`</a:t>
            </a:r>
            <a:r>
              <a:rPr lang="en-US" b="0" dirty="0">
                <a:solidFill>
                  <a:srgbClr val="F8F8F2"/>
                </a:solidFill>
                <a:effectLst/>
                <a:latin typeface="Consolas" panose="020B0609020204030204" pitchFamily="49" charset="0"/>
              </a:rPr>
              <a:t> object.</a:t>
            </a:r>
          </a:p>
          <a:p>
            <a:r>
              <a:rPr lang="en-US" b="0" dirty="0">
                <a:solidFill>
                  <a:srgbClr val="F8F8F2"/>
                </a:solidFill>
                <a:effectLst/>
                <a:latin typeface="Consolas" panose="020B0609020204030204" pitchFamily="49" charset="0"/>
              </a:rPr>
              <a:t>    </a:t>
            </a:r>
            <a:r>
              <a:rPr lang="en-US" b="0" dirty="0">
                <a:solidFill>
                  <a:srgbClr val="A6E22E"/>
                </a:solidFill>
                <a:effectLst/>
                <a:latin typeface="Consolas" panose="020B0609020204030204" pitchFamily="49" charset="0"/>
              </a:rPr>
              <a:t>-</a:t>
            </a:r>
            <a:r>
              <a:rPr lang="en-US" b="0" dirty="0">
                <a:solidFill>
                  <a:srgbClr val="F8F8F2"/>
                </a:solidFill>
                <a:effectLst/>
                <a:latin typeface="Consolas" panose="020B0609020204030204" pitchFamily="49" charset="0"/>
              </a:rPr>
              <a:t> While the bundle transitions from </a:t>
            </a:r>
            <a:r>
              <a:rPr lang="en-US" b="0" i="1" dirty="0">
                <a:solidFill>
                  <a:srgbClr val="66D9EF"/>
                </a:solidFill>
                <a:effectLst/>
                <a:latin typeface="Consolas" panose="020B0609020204030204" pitchFamily="49" charset="0"/>
              </a:rPr>
              <a:t>_Resolved_</a:t>
            </a:r>
            <a:r>
              <a:rPr lang="en-US" b="0" dirty="0">
                <a:solidFill>
                  <a:srgbClr val="F8F8F2"/>
                </a:solidFill>
                <a:effectLst/>
                <a:latin typeface="Consolas" panose="020B0609020204030204" pitchFamily="49" charset="0"/>
              </a:rPr>
              <a:t> to </a:t>
            </a:r>
            <a:r>
              <a:rPr lang="en-US" b="0" i="1" dirty="0">
                <a:solidFill>
                  <a:srgbClr val="66D9EF"/>
                </a:solidFill>
                <a:effectLst/>
                <a:latin typeface="Consolas" panose="020B0609020204030204" pitchFamily="49" charset="0"/>
              </a:rPr>
              <a:t>_Active_</a:t>
            </a:r>
            <a:r>
              <a:rPr lang="en-US" b="0" dirty="0">
                <a:solidFill>
                  <a:srgbClr val="F8F8F2"/>
                </a:solidFill>
                <a:effectLst/>
                <a:latin typeface="Consolas" panose="020B0609020204030204" pitchFamily="49" charset="0"/>
              </a:rPr>
              <a:t>, it is in the </a:t>
            </a:r>
            <a:r>
              <a:rPr lang="en-US" b="0" i="1" dirty="0">
                <a:solidFill>
                  <a:srgbClr val="66D9EF"/>
                </a:solidFill>
                <a:effectLst/>
                <a:latin typeface="Consolas" panose="020B0609020204030204" pitchFamily="49" charset="0"/>
              </a:rPr>
              <a:t>_Starting_</a:t>
            </a:r>
            <a:r>
              <a:rPr lang="en-US" b="0" dirty="0">
                <a:solidFill>
                  <a:srgbClr val="F8F8F2"/>
                </a:solidFill>
                <a:effectLst/>
                <a:latin typeface="Consolas" panose="020B0609020204030204" pitchFamily="49" charset="0"/>
              </a:rPr>
              <a:t> state.</a:t>
            </a:r>
          </a:p>
          <a:p>
            <a:r>
              <a:rPr lang="en-US" b="0" dirty="0">
                <a:solidFill>
                  <a:srgbClr val="A6E22E"/>
                </a:solidFill>
                <a:effectLst/>
                <a:latin typeface="Consolas" panose="020B0609020204030204" pitchFamily="49" charset="0"/>
              </a:rPr>
              <a:t>-</a:t>
            </a:r>
            <a:r>
              <a:rPr lang="en-US" b="0" dirty="0">
                <a:solidFill>
                  <a:srgbClr val="F8F8F2"/>
                </a:solidFill>
                <a:effectLst/>
                <a:latin typeface="Consolas" panose="020B0609020204030204" pitchFamily="49" charset="0"/>
              </a:rPr>
              <a:t> </a:t>
            </a:r>
            <a:r>
              <a:rPr lang="en-US" b="1" dirty="0">
                <a:solidFill>
                  <a:srgbClr val="66D9EF"/>
                </a:solidFill>
                <a:effectLst/>
                <a:latin typeface="Consolas" panose="020B0609020204030204" pitchFamily="49" charset="0"/>
              </a:rPr>
              <a:t>**Active**</a:t>
            </a:r>
            <a:endParaRPr lang="en-US" b="0" dirty="0">
              <a:solidFill>
                <a:srgbClr val="F8F8F2"/>
              </a:solidFill>
              <a:effectLst/>
              <a:latin typeface="Consolas" panose="020B0609020204030204" pitchFamily="49" charset="0"/>
            </a:endParaRPr>
          </a:p>
          <a:p>
            <a:r>
              <a:rPr lang="en-US" b="0" dirty="0">
                <a:solidFill>
                  <a:srgbClr val="F8F8F2"/>
                </a:solidFill>
                <a:effectLst/>
                <a:latin typeface="Consolas" panose="020B0609020204030204" pitchFamily="49" charset="0"/>
              </a:rPr>
              <a:t>  </a:t>
            </a:r>
            <a:r>
              <a:rPr lang="en-US" b="0" dirty="0">
                <a:solidFill>
                  <a:srgbClr val="A6E22E"/>
                </a:solidFill>
                <a:effectLst/>
                <a:latin typeface="Consolas" panose="020B0609020204030204" pitchFamily="49" charset="0"/>
              </a:rPr>
              <a:t>-</a:t>
            </a:r>
            <a:r>
              <a:rPr lang="en-US" b="0" dirty="0">
                <a:solidFill>
                  <a:srgbClr val="F8F8F2"/>
                </a:solidFill>
                <a:effectLst/>
                <a:latin typeface="Consolas" panose="020B0609020204030204" pitchFamily="49" charset="0"/>
              </a:rPr>
              <a:t> After a bundle has received a </a:t>
            </a:r>
            <a:r>
              <a:rPr lang="en-US" b="0" dirty="0">
                <a:solidFill>
                  <a:srgbClr val="FD971F"/>
                </a:solidFill>
                <a:effectLst/>
                <a:latin typeface="Consolas" panose="020B0609020204030204" pitchFamily="49" charset="0"/>
              </a:rPr>
              <a:t>`start()`</a:t>
            </a:r>
            <a:r>
              <a:rPr lang="en-US" b="0" dirty="0">
                <a:solidFill>
                  <a:srgbClr val="F8F8F2"/>
                </a:solidFill>
                <a:effectLst/>
                <a:latin typeface="Consolas" panose="020B0609020204030204" pitchFamily="49" charset="0"/>
              </a:rPr>
              <a:t> command, it gets activated after a transition state of </a:t>
            </a:r>
            <a:r>
              <a:rPr lang="en-US" b="0" i="1" dirty="0">
                <a:solidFill>
                  <a:srgbClr val="66D9EF"/>
                </a:solidFill>
                <a:effectLst/>
                <a:latin typeface="Consolas" panose="020B0609020204030204" pitchFamily="49" charset="0"/>
              </a:rPr>
              <a:t>_Starting_</a:t>
            </a:r>
            <a:endParaRPr lang="en-US" b="0" dirty="0">
              <a:solidFill>
                <a:srgbClr val="F8F8F2"/>
              </a:solidFill>
              <a:effectLst/>
              <a:latin typeface="Consolas" panose="020B0609020204030204" pitchFamily="49" charset="0"/>
            </a:endParaRPr>
          </a:p>
          <a:p>
            <a:r>
              <a:rPr lang="en-US" b="0" dirty="0">
                <a:solidFill>
                  <a:srgbClr val="F8F8F2"/>
                </a:solidFill>
                <a:effectLst/>
                <a:latin typeface="Consolas" panose="020B0609020204030204" pitchFamily="49" charset="0"/>
              </a:rPr>
              <a:t>    </a:t>
            </a:r>
            <a:r>
              <a:rPr lang="en-US" b="0" dirty="0">
                <a:solidFill>
                  <a:srgbClr val="A6E22E"/>
                </a:solidFill>
                <a:effectLst/>
                <a:latin typeface="Consolas" panose="020B0609020204030204" pitchFamily="49" charset="0"/>
              </a:rPr>
              <a:t>-</a:t>
            </a:r>
            <a:r>
              <a:rPr lang="en-US" b="0" dirty="0">
                <a:solidFill>
                  <a:srgbClr val="F8F8F2"/>
                </a:solidFill>
                <a:effectLst/>
                <a:latin typeface="Consolas" panose="020B0609020204030204" pitchFamily="49" charset="0"/>
              </a:rPr>
              <a:t> Just before activation, the framework checks if there is a </a:t>
            </a:r>
            <a:r>
              <a:rPr lang="en-US" b="0" dirty="0">
                <a:solidFill>
                  <a:srgbClr val="FD971F"/>
                </a:solidFill>
                <a:effectLst/>
                <a:latin typeface="Consolas" panose="020B0609020204030204" pitchFamily="49" charset="0"/>
              </a:rPr>
              <a:t>`</a:t>
            </a:r>
            <a:r>
              <a:rPr lang="en-US" b="0" dirty="0" err="1">
                <a:solidFill>
                  <a:srgbClr val="FD971F"/>
                </a:solidFill>
                <a:effectLst/>
                <a:latin typeface="Consolas" panose="020B0609020204030204" pitchFamily="49" charset="0"/>
              </a:rPr>
              <a:t>BundleActivator</a:t>
            </a:r>
            <a:r>
              <a:rPr lang="en-US" b="0" dirty="0">
                <a:solidFill>
                  <a:srgbClr val="FD971F"/>
                </a:solidFill>
                <a:effectLst/>
                <a:latin typeface="Consolas" panose="020B0609020204030204" pitchFamily="49" charset="0"/>
              </a:rPr>
              <a:t>`</a:t>
            </a:r>
            <a:r>
              <a:rPr lang="en-US" b="0" dirty="0">
                <a:solidFill>
                  <a:srgbClr val="F8F8F2"/>
                </a:solidFill>
                <a:effectLst/>
                <a:latin typeface="Consolas" panose="020B0609020204030204" pitchFamily="49" charset="0"/>
              </a:rPr>
              <a:t> defined in the manifest. If there is, the framework calls the </a:t>
            </a:r>
            <a:r>
              <a:rPr lang="en-US" b="0" dirty="0">
                <a:solidFill>
                  <a:srgbClr val="FD971F"/>
                </a:solidFill>
                <a:effectLst/>
                <a:latin typeface="Consolas" panose="020B0609020204030204" pitchFamily="49" charset="0"/>
              </a:rPr>
              <a:t>`start()`</a:t>
            </a:r>
            <a:r>
              <a:rPr lang="en-US" b="0" dirty="0">
                <a:solidFill>
                  <a:srgbClr val="F8F8F2"/>
                </a:solidFill>
                <a:effectLst/>
                <a:latin typeface="Consolas" panose="020B0609020204030204" pitchFamily="49" charset="0"/>
              </a:rPr>
              <a:t> method on the defined bundle activator.</a:t>
            </a:r>
          </a:p>
          <a:p>
            <a:r>
              <a:rPr lang="en-US" b="0" dirty="0">
                <a:solidFill>
                  <a:srgbClr val="F8F8F2"/>
                </a:solidFill>
                <a:effectLst/>
                <a:latin typeface="Consolas" panose="020B0609020204030204" pitchFamily="49" charset="0"/>
              </a:rPr>
              <a:t>      </a:t>
            </a:r>
            <a:r>
              <a:rPr lang="en-US" b="0" dirty="0">
                <a:solidFill>
                  <a:srgbClr val="A6E22E"/>
                </a:solidFill>
                <a:effectLst/>
                <a:latin typeface="Consolas" panose="020B0609020204030204" pitchFamily="49" charset="0"/>
              </a:rPr>
              <a:t>-</a:t>
            </a:r>
            <a:r>
              <a:rPr lang="en-US" b="0" dirty="0">
                <a:solidFill>
                  <a:srgbClr val="F8F8F2"/>
                </a:solidFill>
                <a:effectLst/>
                <a:latin typeface="Consolas" panose="020B0609020204030204" pitchFamily="49" charset="0"/>
              </a:rPr>
              <a:t> The </a:t>
            </a:r>
            <a:r>
              <a:rPr lang="en-US" b="0" dirty="0">
                <a:solidFill>
                  <a:srgbClr val="FD971F"/>
                </a:solidFill>
                <a:effectLst/>
                <a:latin typeface="Consolas" panose="020B0609020204030204" pitchFamily="49" charset="0"/>
              </a:rPr>
              <a:t>`</a:t>
            </a:r>
            <a:r>
              <a:rPr lang="en-US" b="0" dirty="0" err="1">
                <a:solidFill>
                  <a:srgbClr val="FD971F"/>
                </a:solidFill>
                <a:effectLst/>
                <a:latin typeface="Consolas" panose="020B0609020204030204" pitchFamily="49" charset="0"/>
              </a:rPr>
              <a:t>BundleActivator</a:t>
            </a:r>
            <a:r>
              <a:rPr lang="en-US" b="0" dirty="0">
                <a:solidFill>
                  <a:srgbClr val="FD971F"/>
                </a:solidFill>
                <a:effectLst/>
                <a:latin typeface="Consolas" panose="020B0609020204030204" pitchFamily="49" charset="0"/>
              </a:rPr>
              <a:t>`</a:t>
            </a:r>
            <a:r>
              <a:rPr lang="en-US" b="0" dirty="0">
                <a:solidFill>
                  <a:srgbClr val="F8F8F2"/>
                </a:solidFill>
                <a:effectLst/>
                <a:latin typeface="Consolas" panose="020B0609020204030204" pitchFamily="49" charset="0"/>
              </a:rPr>
              <a:t> provides a means for the bundle dev. to interfere with the bundle life cycle events.</a:t>
            </a:r>
          </a:p>
          <a:p>
            <a:r>
              <a:rPr lang="en-US" b="0" dirty="0">
                <a:solidFill>
                  <a:srgbClr val="A6E22E"/>
                </a:solidFill>
                <a:effectLst/>
                <a:latin typeface="Consolas" panose="020B0609020204030204" pitchFamily="49" charset="0"/>
              </a:rPr>
              <a:t>-</a:t>
            </a:r>
            <a:r>
              <a:rPr lang="en-US" b="0" dirty="0">
                <a:solidFill>
                  <a:srgbClr val="F8F8F2"/>
                </a:solidFill>
                <a:effectLst/>
                <a:latin typeface="Consolas" panose="020B0609020204030204" pitchFamily="49" charset="0"/>
              </a:rPr>
              <a:t> </a:t>
            </a:r>
            <a:r>
              <a:rPr lang="en-US" b="1" dirty="0">
                <a:solidFill>
                  <a:srgbClr val="66D9EF"/>
                </a:solidFill>
                <a:effectLst/>
                <a:latin typeface="Consolas" panose="020B0609020204030204" pitchFamily="49" charset="0"/>
              </a:rPr>
              <a:t>**Stopping**</a:t>
            </a:r>
            <a:endParaRPr lang="en-US" b="0" dirty="0">
              <a:solidFill>
                <a:srgbClr val="F8F8F2"/>
              </a:solidFill>
              <a:effectLst/>
              <a:latin typeface="Consolas" panose="020B0609020204030204" pitchFamily="49" charset="0"/>
            </a:endParaRPr>
          </a:p>
          <a:p>
            <a:r>
              <a:rPr lang="en-US" b="0" dirty="0">
                <a:solidFill>
                  <a:srgbClr val="F8F8F2"/>
                </a:solidFill>
                <a:effectLst/>
                <a:latin typeface="Consolas" panose="020B0609020204030204" pitchFamily="49" charset="0"/>
              </a:rPr>
              <a:t>  </a:t>
            </a:r>
            <a:r>
              <a:rPr lang="en-US" b="0" dirty="0">
                <a:solidFill>
                  <a:srgbClr val="A6E22E"/>
                </a:solidFill>
                <a:effectLst/>
                <a:latin typeface="Consolas" panose="020B0609020204030204" pitchFamily="49" charset="0"/>
              </a:rPr>
              <a:t>-</a:t>
            </a:r>
            <a:r>
              <a:rPr lang="en-US" b="0" dirty="0">
                <a:solidFill>
                  <a:srgbClr val="F8F8F2"/>
                </a:solidFill>
                <a:effectLst/>
                <a:latin typeface="Consolas" panose="020B0609020204030204" pitchFamily="49" charset="0"/>
              </a:rPr>
              <a:t> An active bundle can be stopped by calling the </a:t>
            </a:r>
            <a:r>
              <a:rPr lang="en-US" b="0" dirty="0">
                <a:solidFill>
                  <a:srgbClr val="FD971F"/>
                </a:solidFill>
                <a:effectLst/>
                <a:latin typeface="Consolas" panose="020B0609020204030204" pitchFamily="49" charset="0"/>
              </a:rPr>
              <a:t>`stop()`</a:t>
            </a:r>
            <a:r>
              <a:rPr lang="en-US" b="0" dirty="0">
                <a:solidFill>
                  <a:srgbClr val="F8F8F2"/>
                </a:solidFill>
                <a:effectLst/>
                <a:latin typeface="Consolas" panose="020B0609020204030204" pitchFamily="49" charset="0"/>
              </a:rPr>
              <a:t> method on the </a:t>
            </a:r>
            <a:r>
              <a:rPr lang="en-US" b="0" dirty="0">
                <a:solidFill>
                  <a:srgbClr val="FD971F"/>
                </a:solidFill>
                <a:effectLst/>
                <a:latin typeface="Consolas" panose="020B0609020204030204" pitchFamily="49" charset="0"/>
              </a:rPr>
              <a:t>`Bundle`</a:t>
            </a:r>
            <a:r>
              <a:rPr lang="en-US" b="0" dirty="0">
                <a:solidFill>
                  <a:srgbClr val="F8F8F2"/>
                </a:solidFill>
                <a:effectLst/>
                <a:latin typeface="Consolas" panose="020B0609020204030204" pitchFamily="49" charset="0"/>
              </a:rPr>
              <a:t> object. The bundle transitions through the </a:t>
            </a:r>
            <a:r>
              <a:rPr lang="en-US" b="0" i="1" dirty="0">
                <a:solidFill>
                  <a:srgbClr val="66D9EF"/>
                </a:solidFill>
                <a:effectLst/>
                <a:latin typeface="Consolas" panose="020B0609020204030204" pitchFamily="49" charset="0"/>
              </a:rPr>
              <a:t>_Stopping_</a:t>
            </a:r>
            <a:r>
              <a:rPr lang="en-US" b="0" dirty="0">
                <a:solidFill>
                  <a:srgbClr val="F8F8F2"/>
                </a:solidFill>
                <a:effectLst/>
                <a:latin typeface="Consolas" panose="020B0609020204030204" pitchFamily="49" charset="0"/>
              </a:rPr>
              <a:t> state to reach the </a:t>
            </a:r>
            <a:r>
              <a:rPr lang="en-US" b="0" i="1" dirty="0">
                <a:solidFill>
                  <a:srgbClr val="66D9EF"/>
                </a:solidFill>
                <a:effectLst/>
                <a:latin typeface="Consolas" panose="020B0609020204030204" pitchFamily="49" charset="0"/>
              </a:rPr>
              <a:t>_Resolved_</a:t>
            </a:r>
            <a:r>
              <a:rPr lang="en-US" b="0" dirty="0">
                <a:solidFill>
                  <a:srgbClr val="F8F8F2"/>
                </a:solidFill>
                <a:effectLst/>
                <a:latin typeface="Consolas" panose="020B0609020204030204" pitchFamily="49" charset="0"/>
              </a:rPr>
              <a:t> state.</a:t>
            </a:r>
          </a:p>
          <a:p>
            <a:r>
              <a:rPr lang="en-US" b="0" dirty="0">
                <a:solidFill>
                  <a:srgbClr val="F8F8F2"/>
                </a:solidFill>
                <a:effectLst/>
                <a:latin typeface="Consolas" panose="020B0609020204030204" pitchFamily="49" charset="0"/>
              </a:rPr>
              <a:t>    </a:t>
            </a:r>
            <a:r>
              <a:rPr lang="en-US" b="0" dirty="0">
                <a:solidFill>
                  <a:srgbClr val="A6E22E"/>
                </a:solidFill>
                <a:effectLst/>
                <a:latin typeface="Consolas" panose="020B0609020204030204" pitchFamily="49" charset="0"/>
              </a:rPr>
              <a:t>-</a:t>
            </a:r>
            <a:r>
              <a:rPr lang="en-US" b="0" dirty="0">
                <a:solidFill>
                  <a:srgbClr val="F8F8F2"/>
                </a:solidFill>
                <a:effectLst/>
                <a:latin typeface="Consolas" panose="020B0609020204030204" pitchFamily="49" charset="0"/>
              </a:rPr>
              <a:t> If a </a:t>
            </a:r>
            <a:r>
              <a:rPr lang="en-US" b="0" dirty="0">
                <a:solidFill>
                  <a:srgbClr val="FD971F"/>
                </a:solidFill>
                <a:effectLst/>
                <a:latin typeface="Consolas" panose="020B0609020204030204" pitchFamily="49" charset="0"/>
              </a:rPr>
              <a:t>`</a:t>
            </a:r>
            <a:r>
              <a:rPr lang="en-US" b="0" dirty="0" err="1">
                <a:solidFill>
                  <a:srgbClr val="FD971F"/>
                </a:solidFill>
                <a:effectLst/>
                <a:latin typeface="Consolas" panose="020B0609020204030204" pitchFamily="49" charset="0"/>
              </a:rPr>
              <a:t>BundleActivator</a:t>
            </a:r>
            <a:r>
              <a:rPr lang="en-US" b="0" dirty="0">
                <a:solidFill>
                  <a:srgbClr val="FD971F"/>
                </a:solidFill>
                <a:effectLst/>
                <a:latin typeface="Consolas" panose="020B0609020204030204" pitchFamily="49" charset="0"/>
              </a:rPr>
              <a:t>`</a:t>
            </a:r>
            <a:r>
              <a:rPr lang="en-US" b="0" dirty="0">
                <a:solidFill>
                  <a:srgbClr val="F8F8F2"/>
                </a:solidFill>
                <a:effectLst/>
                <a:latin typeface="Consolas" panose="020B0609020204030204" pitchFamily="49" charset="0"/>
              </a:rPr>
              <a:t> is defined in the manifest, the framework calls the </a:t>
            </a:r>
            <a:r>
              <a:rPr lang="en-US" b="0" dirty="0">
                <a:solidFill>
                  <a:srgbClr val="FD971F"/>
                </a:solidFill>
                <a:effectLst/>
                <a:latin typeface="Consolas" panose="020B0609020204030204" pitchFamily="49" charset="0"/>
              </a:rPr>
              <a:t>`stop()`</a:t>
            </a:r>
            <a:r>
              <a:rPr lang="en-US" b="0" dirty="0">
                <a:solidFill>
                  <a:srgbClr val="F8F8F2"/>
                </a:solidFill>
                <a:effectLst/>
                <a:latin typeface="Consolas" panose="020B0609020204030204" pitchFamily="49" charset="0"/>
              </a:rPr>
              <a:t> method on this.</a:t>
            </a:r>
          </a:p>
          <a:p>
            <a:r>
              <a:rPr lang="en-US" b="0" dirty="0">
                <a:solidFill>
                  <a:srgbClr val="F8F8F2"/>
                </a:solidFill>
                <a:effectLst/>
                <a:latin typeface="Consolas" panose="020B0609020204030204" pitchFamily="49" charset="0"/>
              </a:rPr>
              <a:t>      </a:t>
            </a:r>
            <a:r>
              <a:rPr lang="en-US" b="0" dirty="0">
                <a:solidFill>
                  <a:srgbClr val="A6E22E"/>
                </a:solidFill>
                <a:effectLst/>
                <a:latin typeface="Consolas" panose="020B0609020204030204" pitchFamily="49" charset="0"/>
              </a:rPr>
              <a:t>-</a:t>
            </a:r>
            <a:r>
              <a:rPr lang="en-US" b="0" dirty="0">
                <a:solidFill>
                  <a:srgbClr val="F8F8F2"/>
                </a:solidFill>
                <a:effectLst/>
                <a:latin typeface="Consolas" panose="020B0609020204030204" pitchFamily="49" charset="0"/>
              </a:rPr>
              <a:t> This intervention provides and opportunity for the bundle developer to clean up any resources being used by the bundle before it stops.</a:t>
            </a:r>
          </a:p>
          <a:p>
            <a:r>
              <a:rPr lang="en-US" b="0" dirty="0">
                <a:solidFill>
                  <a:srgbClr val="A6E22E"/>
                </a:solidFill>
                <a:effectLst/>
                <a:latin typeface="Consolas" panose="020B0609020204030204" pitchFamily="49" charset="0"/>
              </a:rPr>
              <a:t>-</a:t>
            </a:r>
            <a:r>
              <a:rPr lang="en-US" b="0" dirty="0">
                <a:solidFill>
                  <a:srgbClr val="F8F8F2"/>
                </a:solidFill>
                <a:effectLst/>
                <a:latin typeface="Consolas" panose="020B0609020204030204" pitchFamily="49" charset="0"/>
              </a:rPr>
              <a:t> </a:t>
            </a:r>
            <a:r>
              <a:rPr lang="en-US" b="1" dirty="0">
                <a:solidFill>
                  <a:srgbClr val="66D9EF"/>
                </a:solidFill>
                <a:effectLst/>
                <a:latin typeface="Consolas" panose="020B0609020204030204" pitchFamily="49" charset="0"/>
              </a:rPr>
              <a:t>**Uninstalled**</a:t>
            </a:r>
            <a:endParaRPr lang="en-US" b="0" dirty="0">
              <a:solidFill>
                <a:srgbClr val="F8F8F2"/>
              </a:solidFill>
              <a:effectLst/>
              <a:latin typeface="Consolas" panose="020B0609020204030204" pitchFamily="49" charset="0"/>
            </a:endParaRPr>
          </a:p>
          <a:p>
            <a:r>
              <a:rPr lang="en-US" b="0" dirty="0">
                <a:solidFill>
                  <a:srgbClr val="F8F8F2"/>
                </a:solidFill>
                <a:effectLst/>
                <a:latin typeface="Consolas" panose="020B0609020204030204" pitchFamily="49" charset="0"/>
              </a:rPr>
              <a:t>  </a:t>
            </a:r>
            <a:r>
              <a:rPr lang="en-US" b="0" dirty="0">
                <a:solidFill>
                  <a:srgbClr val="A6E22E"/>
                </a:solidFill>
                <a:effectLst/>
                <a:latin typeface="Consolas" panose="020B0609020204030204" pitchFamily="49" charset="0"/>
              </a:rPr>
              <a:t>-</a:t>
            </a:r>
            <a:r>
              <a:rPr lang="en-US" b="0" dirty="0">
                <a:solidFill>
                  <a:srgbClr val="F8F8F2"/>
                </a:solidFill>
                <a:effectLst/>
                <a:latin typeface="Consolas" panose="020B0609020204030204" pitchFamily="49" charset="0"/>
              </a:rPr>
              <a:t> A bundle can be uninstalled by calling the </a:t>
            </a:r>
            <a:r>
              <a:rPr lang="en-US" b="0" dirty="0">
                <a:solidFill>
                  <a:srgbClr val="FD971F"/>
                </a:solidFill>
                <a:effectLst/>
                <a:latin typeface="Consolas" panose="020B0609020204030204" pitchFamily="49" charset="0"/>
              </a:rPr>
              <a:t>`uninstall()`</a:t>
            </a:r>
            <a:r>
              <a:rPr lang="en-US" b="0" dirty="0">
                <a:solidFill>
                  <a:srgbClr val="F8F8F2"/>
                </a:solidFill>
                <a:effectLst/>
                <a:latin typeface="Consolas" panose="020B0609020204030204" pitchFamily="49" charset="0"/>
              </a:rPr>
              <a:t> method on the </a:t>
            </a:r>
            <a:r>
              <a:rPr lang="en-US" b="0" dirty="0">
                <a:solidFill>
                  <a:srgbClr val="FD971F"/>
                </a:solidFill>
                <a:effectLst/>
                <a:latin typeface="Consolas" panose="020B0609020204030204" pitchFamily="49" charset="0"/>
              </a:rPr>
              <a:t>`Bundle`</a:t>
            </a:r>
            <a:r>
              <a:rPr lang="en-US" b="0" dirty="0">
                <a:solidFill>
                  <a:srgbClr val="F8F8F2"/>
                </a:solidFill>
                <a:effectLst/>
                <a:latin typeface="Consolas" panose="020B0609020204030204" pitchFamily="49" charset="0"/>
              </a:rPr>
              <a:t> object.</a:t>
            </a:r>
          </a:p>
          <a:p>
            <a:r>
              <a:rPr lang="en-US" b="0" dirty="0">
                <a:solidFill>
                  <a:srgbClr val="F8F8F2"/>
                </a:solidFill>
                <a:effectLst/>
                <a:latin typeface="Consolas" panose="020B0609020204030204" pitchFamily="49" charset="0"/>
              </a:rPr>
              <a:t>    </a:t>
            </a:r>
            <a:r>
              <a:rPr lang="en-US" b="0" dirty="0">
                <a:solidFill>
                  <a:srgbClr val="A6E22E"/>
                </a:solidFill>
                <a:effectLst/>
                <a:latin typeface="Consolas" panose="020B0609020204030204" pitchFamily="49" charset="0"/>
              </a:rPr>
              <a:t>-</a:t>
            </a:r>
            <a:r>
              <a:rPr lang="en-US" b="0" dirty="0">
                <a:solidFill>
                  <a:srgbClr val="F8F8F2"/>
                </a:solidFill>
                <a:effectLst/>
                <a:latin typeface="Consolas" panose="020B0609020204030204" pitchFamily="49" charset="0"/>
              </a:rPr>
              <a:t> When a bundle is uninstalled, the framework notifies all the other bundles. If the bundle had exported any package and it is currently in use by other bundles, then the exported packages would continue to be available until the framework is stopped in spite of the uninstallation of the bundle.</a:t>
            </a:r>
          </a:p>
          <a:p>
            <a:endParaRPr lang="da-DK" dirty="0"/>
          </a:p>
        </p:txBody>
      </p:sp>
      <p:sp>
        <p:nvSpPr>
          <p:cNvPr id="4" name="Pladsholder til slidenummer 3"/>
          <p:cNvSpPr>
            <a:spLocks noGrp="1"/>
          </p:cNvSpPr>
          <p:nvPr>
            <p:ph type="sldNum" sz="quarter" idx="5"/>
          </p:nvPr>
        </p:nvSpPr>
        <p:spPr/>
        <p:txBody>
          <a:bodyPr/>
          <a:lstStyle/>
          <a:p>
            <a:fld id="{39209D8C-639C-4653-8E13-84163A385E38}" type="slidenum">
              <a:rPr lang="da-DK" smtClean="0"/>
              <a:t>5</a:t>
            </a:fld>
            <a:endParaRPr lang="da-DK"/>
          </a:p>
        </p:txBody>
      </p:sp>
    </p:spTree>
    <p:extLst>
      <p:ext uri="{BB962C8B-B14F-4D97-AF65-F5344CB8AC3E}">
        <p14:creationId xmlns:p14="http://schemas.microsoft.com/office/powerpoint/2010/main" val="2105989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b="1" dirty="0">
                <a:solidFill>
                  <a:srgbClr val="A6E22E"/>
                </a:solidFill>
                <a:effectLst/>
                <a:latin typeface="Consolas" panose="020B0609020204030204" pitchFamily="49" charset="0"/>
              </a:rPr>
              <a:t>## 9. What are the elements of an OSGi service?</a:t>
            </a:r>
            <a:endParaRPr lang="en-US" b="0" dirty="0">
              <a:solidFill>
                <a:srgbClr val="F8F8F2"/>
              </a:solidFill>
              <a:effectLst/>
              <a:latin typeface="Consolas" panose="020B0609020204030204" pitchFamily="49" charset="0"/>
            </a:endParaRPr>
          </a:p>
          <a:p>
            <a:br>
              <a:rPr lang="en-US" b="0" dirty="0">
                <a:solidFill>
                  <a:srgbClr val="F8F8F2"/>
                </a:solidFill>
                <a:effectLst/>
                <a:latin typeface="Consolas" panose="020B0609020204030204" pitchFamily="49" charset="0"/>
              </a:rPr>
            </a:br>
            <a:r>
              <a:rPr lang="en-US" b="0" dirty="0">
                <a:solidFill>
                  <a:srgbClr val="F8F8F2"/>
                </a:solidFill>
                <a:effectLst/>
                <a:latin typeface="Consolas" panose="020B0609020204030204" pitchFamily="49" charset="0"/>
              </a:rPr>
              <a:t>A service consists of a </a:t>
            </a:r>
            <a:r>
              <a:rPr lang="en-US" b="0" i="1" dirty="0">
                <a:solidFill>
                  <a:srgbClr val="66D9EF"/>
                </a:solidFill>
                <a:effectLst/>
                <a:latin typeface="Consolas" panose="020B0609020204030204" pitchFamily="49" charset="0"/>
              </a:rPr>
              <a:t>_service interface_</a:t>
            </a:r>
            <a:r>
              <a:rPr lang="en-US" b="0" dirty="0">
                <a:solidFill>
                  <a:srgbClr val="F8F8F2"/>
                </a:solidFill>
                <a:effectLst/>
                <a:latin typeface="Consolas" panose="020B0609020204030204" pitchFamily="49" charset="0"/>
              </a:rPr>
              <a:t> and a </a:t>
            </a:r>
            <a:r>
              <a:rPr lang="en-US" b="0" i="1" dirty="0">
                <a:solidFill>
                  <a:srgbClr val="66D9EF"/>
                </a:solidFill>
                <a:effectLst/>
                <a:latin typeface="Consolas" panose="020B0609020204030204" pitchFamily="49" charset="0"/>
              </a:rPr>
              <a:t>_service object_</a:t>
            </a:r>
            <a:r>
              <a:rPr lang="en-US" b="0" dirty="0">
                <a:solidFill>
                  <a:srgbClr val="F8F8F2"/>
                </a:solidFill>
                <a:effectLst/>
                <a:latin typeface="Consolas" panose="020B0609020204030204" pitchFamily="49" charset="0"/>
              </a:rPr>
              <a:t>.</a:t>
            </a:r>
          </a:p>
          <a:p>
            <a:br>
              <a:rPr lang="en-US" b="0" dirty="0">
                <a:solidFill>
                  <a:srgbClr val="F8F8F2"/>
                </a:solidFill>
                <a:effectLst/>
                <a:latin typeface="Consolas" panose="020B0609020204030204" pitchFamily="49" charset="0"/>
              </a:rPr>
            </a:br>
            <a:r>
              <a:rPr lang="en-US" b="1" dirty="0">
                <a:solidFill>
                  <a:srgbClr val="A6E22E"/>
                </a:solidFill>
                <a:effectLst/>
                <a:latin typeface="Consolas" panose="020B0609020204030204" pitchFamily="49" charset="0"/>
              </a:rPr>
              <a:t>### Service Interface (Service Provider Interface)</a:t>
            </a:r>
            <a:endParaRPr lang="en-US" b="0" dirty="0">
              <a:solidFill>
                <a:srgbClr val="F8F8F2"/>
              </a:solidFill>
              <a:effectLst/>
              <a:latin typeface="Consolas" panose="020B0609020204030204" pitchFamily="49" charset="0"/>
            </a:endParaRPr>
          </a:p>
          <a:p>
            <a:br>
              <a:rPr lang="en-US" b="0" dirty="0">
                <a:solidFill>
                  <a:srgbClr val="F8F8F2"/>
                </a:solidFill>
                <a:effectLst/>
                <a:latin typeface="Consolas" panose="020B0609020204030204" pitchFamily="49" charset="0"/>
              </a:rPr>
            </a:br>
            <a:r>
              <a:rPr lang="en-US" b="0" dirty="0">
                <a:solidFill>
                  <a:srgbClr val="A6E22E"/>
                </a:solidFill>
                <a:effectLst/>
                <a:latin typeface="Consolas" panose="020B0609020204030204" pitchFamily="49" charset="0"/>
              </a:rPr>
              <a:t>-</a:t>
            </a:r>
            <a:r>
              <a:rPr lang="en-US" b="0" dirty="0">
                <a:solidFill>
                  <a:srgbClr val="F8F8F2"/>
                </a:solidFill>
                <a:effectLst/>
                <a:latin typeface="Consolas" panose="020B0609020204030204" pitchFamily="49" charset="0"/>
              </a:rPr>
              <a:t> Akin to a provided interface of a component</a:t>
            </a:r>
          </a:p>
          <a:p>
            <a:r>
              <a:rPr lang="en-US" b="0" dirty="0">
                <a:solidFill>
                  <a:srgbClr val="A6E22E"/>
                </a:solidFill>
                <a:effectLst/>
                <a:latin typeface="Consolas" panose="020B0609020204030204" pitchFamily="49" charset="0"/>
              </a:rPr>
              <a:t>-</a:t>
            </a:r>
            <a:r>
              <a:rPr lang="en-US" b="0" dirty="0">
                <a:solidFill>
                  <a:srgbClr val="F8F8F2"/>
                </a:solidFill>
                <a:effectLst/>
                <a:latin typeface="Consolas" panose="020B0609020204030204" pitchFamily="49" charset="0"/>
              </a:rPr>
              <a:t> Defines a set of API operators</a:t>
            </a:r>
          </a:p>
          <a:p>
            <a:r>
              <a:rPr lang="en-US" b="0" dirty="0">
                <a:solidFill>
                  <a:srgbClr val="A6E22E"/>
                </a:solidFill>
                <a:effectLst/>
                <a:latin typeface="Consolas" panose="020B0609020204030204" pitchFamily="49" charset="0"/>
              </a:rPr>
              <a:t>-</a:t>
            </a:r>
            <a:r>
              <a:rPr lang="en-US" b="0" dirty="0">
                <a:solidFill>
                  <a:srgbClr val="F8F8F2"/>
                </a:solidFill>
                <a:effectLst/>
                <a:latin typeface="Consolas" panose="020B0609020204030204" pitchFamily="49" charset="0"/>
              </a:rPr>
              <a:t> Represents a conceptual contract between provider and consumer</a:t>
            </a:r>
          </a:p>
          <a:p>
            <a:br>
              <a:rPr lang="en-US" b="0" dirty="0">
                <a:solidFill>
                  <a:srgbClr val="F8F8F2"/>
                </a:solidFill>
                <a:effectLst/>
                <a:latin typeface="Consolas" panose="020B0609020204030204" pitchFamily="49" charset="0"/>
              </a:rPr>
            </a:br>
            <a:r>
              <a:rPr lang="en-US" b="1" dirty="0">
                <a:solidFill>
                  <a:srgbClr val="A6E22E"/>
                </a:solidFill>
                <a:effectLst/>
                <a:latin typeface="Consolas" panose="020B0609020204030204" pitchFamily="49" charset="0"/>
              </a:rPr>
              <a:t>### Service Object (Service Provider)</a:t>
            </a:r>
            <a:endParaRPr lang="en-US" b="0" dirty="0">
              <a:solidFill>
                <a:srgbClr val="F8F8F2"/>
              </a:solidFill>
              <a:effectLst/>
              <a:latin typeface="Consolas" panose="020B0609020204030204" pitchFamily="49" charset="0"/>
            </a:endParaRPr>
          </a:p>
          <a:p>
            <a:br>
              <a:rPr lang="en-US" b="0" dirty="0">
                <a:solidFill>
                  <a:srgbClr val="F8F8F2"/>
                </a:solidFill>
                <a:effectLst/>
                <a:latin typeface="Consolas" panose="020B0609020204030204" pitchFamily="49" charset="0"/>
              </a:rPr>
            </a:br>
            <a:r>
              <a:rPr lang="en-US" b="0" dirty="0">
                <a:solidFill>
                  <a:srgbClr val="A6E22E"/>
                </a:solidFill>
                <a:effectLst/>
                <a:latin typeface="Consolas" panose="020B0609020204030204" pitchFamily="49" charset="0"/>
              </a:rPr>
              <a:t>-</a:t>
            </a:r>
            <a:r>
              <a:rPr lang="en-US" b="0" dirty="0">
                <a:solidFill>
                  <a:srgbClr val="F8F8F2"/>
                </a:solidFill>
                <a:effectLst/>
                <a:latin typeface="Consolas" panose="020B0609020204030204" pitchFamily="49" charset="0"/>
              </a:rPr>
              <a:t> Akin to an internal component implementation of the provided interface</a:t>
            </a:r>
          </a:p>
          <a:p>
            <a:r>
              <a:rPr lang="en-US" b="0" dirty="0">
                <a:solidFill>
                  <a:srgbClr val="A6E22E"/>
                </a:solidFill>
                <a:effectLst/>
                <a:latin typeface="Consolas" panose="020B0609020204030204" pitchFamily="49" charset="0"/>
              </a:rPr>
              <a:t>-</a:t>
            </a:r>
            <a:r>
              <a:rPr lang="en-US" b="0" dirty="0">
                <a:solidFill>
                  <a:srgbClr val="F8F8F2"/>
                </a:solidFill>
                <a:effectLst/>
                <a:latin typeface="Consolas" panose="020B0609020204030204" pitchFamily="49" charset="0"/>
              </a:rPr>
              <a:t> Provides implementation of the service</a:t>
            </a:r>
          </a:p>
          <a:p>
            <a:endParaRPr lang="en-US" dirty="0"/>
          </a:p>
          <a:p>
            <a:r>
              <a:rPr lang="en-US" b="1" dirty="0" err="1"/>
              <a:t>ServiceReference</a:t>
            </a:r>
            <a:endParaRPr lang="en-US" b="1" dirty="0"/>
          </a:p>
          <a:p>
            <a:r>
              <a:rPr lang="en-US" dirty="0"/>
              <a:t>The </a:t>
            </a:r>
            <a:r>
              <a:rPr lang="en-US" dirty="0" err="1"/>
              <a:t>ServiceReference</a:t>
            </a:r>
            <a:r>
              <a:rPr lang="en-US" dirty="0"/>
              <a:t> provides an indirection level that decouples direct dependency on the service object. The </a:t>
            </a:r>
            <a:r>
              <a:rPr lang="en-US" dirty="0" err="1"/>
              <a:t>ServiceReference</a:t>
            </a:r>
            <a:r>
              <a:rPr lang="en-US" dirty="0"/>
              <a:t> object carries the properties and other metadata information of the service that it represents. A bundle that wants to just examine the properties of the service provided by another bundle can do so with the help of a </a:t>
            </a:r>
            <a:r>
              <a:rPr lang="en-US" dirty="0" err="1"/>
              <a:t>ServiceReference</a:t>
            </a:r>
            <a:r>
              <a:rPr lang="en-US" dirty="0"/>
              <a:t> object. Once the bundle chooses to make use of the service, it can pass the </a:t>
            </a:r>
            <a:r>
              <a:rPr lang="en-US" dirty="0" err="1"/>
              <a:t>ServiceReference</a:t>
            </a:r>
            <a:r>
              <a:rPr lang="en-US" dirty="0"/>
              <a:t> to the </a:t>
            </a:r>
            <a:r>
              <a:rPr lang="en-US" dirty="0" err="1"/>
              <a:t>BundleContext</a:t>
            </a:r>
            <a:r>
              <a:rPr lang="en-US" dirty="0"/>
              <a:t> to get the service object. The </a:t>
            </a:r>
            <a:r>
              <a:rPr lang="en-US" dirty="0" err="1"/>
              <a:t>ServiceReference</a:t>
            </a:r>
            <a:r>
              <a:rPr lang="en-US" dirty="0"/>
              <a:t> object is valid only as long as the service object is registered</a:t>
            </a:r>
            <a:endParaRPr lang="da-DK" dirty="0"/>
          </a:p>
        </p:txBody>
      </p:sp>
      <p:sp>
        <p:nvSpPr>
          <p:cNvPr id="4" name="Pladsholder til slidenummer 3"/>
          <p:cNvSpPr>
            <a:spLocks noGrp="1"/>
          </p:cNvSpPr>
          <p:nvPr>
            <p:ph type="sldNum" sz="quarter" idx="5"/>
          </p:nvPr>
        </p:nvSpPr>
        <p:spPr/>
        <p:txBody>
          <a:bodyPr/>
          <a:lstStyle/>
          <a:p>
            <a:fld id="{39209D8C-639C-4653-8E13-84163A385E38}" type="slidenum">
              <a:rPr lang="da-DK" smtClean="0"/>
              <a:t>6</a:t>
            </a:fld>
            <a:endParaRPr lang="da-DK"/>
          </a:p>
        </p:txBody>
      </p:sp>
    </p:spTree>
    <p:extLst>
      <p:ext uri="{BB962C8B-B14F-4D97-AF65-F5344CB8AC3E}">
        <p14:creationId xmlns:p14="http://schemas.microsoft.com/office/powerpoint/2010/main" val="2294748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b="1" dirty="0" err="1"/>
              <a:t>OSGi</a:t>
            </a:r>
            <a:r>
              <a:rPr lang="da-DK" b="1" dirty="0"/>
              <a:t> Eksempler</a:t>
            </a:r>
          </a:p>
          <a:p>
            <a:pPr marL="171450" indent="-171450">
              <a:buFontTx/>
              <a:buChar char="-"/>
            </a:pPr>
            <a:r>
              <a:rPr lang="da-DK" b="0" dirty="0" err="1"/>
              <a:t>Declarative</a:t>
            </a:r>
            <a:r>
              <a:rPr lang="da-DK" b="0" dirty="0"/>
              <a:t> Services, </a:t>
            </a:r>
            <a:r>
              <a:rPr lang="da-DK" b="0" dirty="0" err="1"/>
              <a:t>dependency</a:t>
            </a:r>
            <a:r>
              <a:rPr lang="da-DK" b="0" dirty="0"/>
              <a:t> </a:t>
            </a:r>
            <a:r>
              <a:rPr lang="da-DK" b="0" dirty="0" err="1"/>
              <a:t>injection</a:t>
            </a:r>
            <a:endParaRPr lang="da-DK" b="0" dirty="0"/>
          </a:p>
          <a:p>
            <a:pPr marL="171450" indent="-171450">
              <a:buFontTx/>
              <a:buChar char="-"/>
            </a:pPr>
            <a:r>
              <a:rPr lang="da-DK" b="0" dirty="0" err="1"/>
              <a:t>BundleContext</a:t>
            </a:r>
            <a:r>
              <a:rPr lang="da-DK" b="0" dirty="0"/>
              <a:t>, whiteboard modellen</a:t>
            </a:r>
          </a:p>
          <a:p>
            <a:pPr marL="628650" lvl="1" indent="-171450">
              <a:buFontTx/>
              <a:buChar char="-"/>
            </a:pPr>
            <a:r>
              <a:rPr lang="da-DK" b="0" dirty="0" err="1"/>
              <a:t>Activator</a:t>
            </a:r>
            <a:r>
              <a:rPr lang="da-DK" b="0" dirty="0"/>
              <a:t> peges på i manifest filen for </a:t>
            </a:r>
            <a:r>
              <a:rPr lang="da-DK" b="0"/>
              <a:t>bundlen</a:t>
            </a:r>
            <a:endParaRPr lang="da-DK" b="0" dirty="0"/>
          </a:p>
        </p:txBody>
      </p:sp>
      <p:sp>
        <p:nvSpPr>
          <p:cNvPr id="4" name="Pladsholder til slidenummer 3"/>
          <p:cNvSpPr>
            <a:spLocks noGrp="1"/>
          </p:cNvSpPr>
          <p:nvPr>
            <p:ph type="sldNum" sz="quarter" idx="5"/>
          </p:nvPr>
        </p:nvSpPr>
        <p:spPr/>
        <p:txBody>
          <a:bodyPr/>
          <a:lstStyle/>
          <a:p>
            <a:fld id="{4F232A88-98F4-43CB-BB47-8EE504963752}" type="slidenum">
              <a:rPr lang="da-DK" smtClean="0"/>
              <a:t>7</a:t>
            </a:fld>
            <a:endParaRPr lang="da-DK"/>
          </a:p>
        </p:txBody>
      </p:sp>
    </p:spTree>
    <p:extLst>
      <p:ext uri="{BB962C8B-B14F-4D97-AF65-F5344CB8AC3E}">
        <p14:creationId xmlns:p14="http://schemas.microsoft.com/office/powerpoint/2010/main" val="324141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br>
              <a:rPr lang="da-DK" b="0" dirty="0">
                <a:solidFill>
                  <a:srgbClr val="F8F8F2"/>
                </a:solidFill>
                <a:effectLst/>
                <a:latin typeface="Consolas" panose="020B0609020204030204" pitchFamily="49" charset="0"/>
              </a:rPr>
            </a:br>
            <a:r>
              <a:rPr lang="da-DK" b="0" dirty="0" err="1">
                <a:solidFill>
                  <a:srgbClr val="F8F8F2"/>
                </a:solidFill>
                <a:effectLst/>
                <a:latin typeface="Consolas" panose="020B0609020204030204" pitchFamily="49" charset="0"/>
              </a:rPr>
              <a:t>Sits</a:t>
            </a:r>
            <a:r>
              <a:rPr lang="da-DK" b="0" dirty="0">
                <a:solidFill>
                  <a:srgbClr val="F8F8F2"/>
                </a:solidFill>
                <a:effectLst/>
                <a:latin typeface="Consolas" panose="020B0609020204030204" pitchFamily="49" charset="0"/>
              </a:rPr>
              <a:t> on top of the service </a:t>
            </a:r>
            <a:r>
              <a:rPr lang="da-DK" b="0" dirty="0" err="1">
                <a:solidFill>
                  <a:srgbClr val="F8F8F2"/>
                </a:solidFill>
                <a:effectLst/>
                <a:latin typeface="Consolas" panose="020B0609020204030204" pitchFamily="49" charset="0"/>
              </a:rPr>
              <a:t>layer</a:t>
            </a:r>
            <a:r>
              <a:rPr lang="da-DK" b="0" dirty="0">
                <a:solidFill>
                  <a:srgbClr val="F8F8F2"/>
                </a:solidFill>
                <a:effectLst/>
                <a:latin typeface="Consolas" panose="020B0609020204030204" pitchFamily="49" charset="0"/>
              </a:rPr>
              <a:t>.</a:t>
            </a:r>
          </a:p>
          <a:p>
            <a:br>
              <a:rPr lang="da-DK" b="0" dirty="0">
                <a:solidFill>
                  <a:srgbClr val="F8F8F2"/>
                </a:solidFill>
                <a:effectLst/>
                <a:latin typeface="Consolas" panose="020B0609020204030204" pitchFamily="49" charset="0"/>
              </a:rPr>
            </a:br>
            <a:r>
              <a:rPr lang="da-DK" b="0" dirty="0" err="1">
                <a:solidFill>
                  <a:srgbClr val="F8F8F2"/>
                </a:solidFill>
                <a:effectLst/>
                <a:latin typeface="Consolas" panose="020B0609020204030204" pitchFamily="49" charset="0"/>
              </a:rPr>
              <a:t>Lets</a:t>
            </a:r>
            <a:r>
              <a:rPr lang="da-DK" b="0" dirty="0">
                <a:solidFill>
                  <a:srgbClr val="F8F8F2"/>
                </a:solidFill>
                <a:effectLst/>
                <a:latin typeface="Consolas" panose="020B0609020204030204" pitchFamily="49" charset="0"/>
              </a:rPr>
              <a:t> the </a:t>
            </a:r>
            <a:r>
              <a:rPr lang="da-DK" b="0" dirty="0" err="1">
                <a:solidFill>
                  <a:srgbClr val="F8F8F2"/>
                </a:solidFill>
                <a:effectLst/>
                <a:latin typeface="Consolas" panose="020B0609020204030204" pitchFamily="49" charset="0"/>
              </a:rPr>
              <a:t>bundle</a:t>
            </a:r>
            <a:r>
              <a:rPr lang="da-DK" b="0" dirty="0">
                <a:solidFill>
                  <a:srgbClr val="F8F8F2"/>
                </a:solidFill>
                <a:effectLst/>
                <a:latin typeface="Consolas" panose="020B0609020204030204" pitchFamily="49" charset="0"/>
              </a:rPr>
              <a:t> developers </a:t>
            </a:r>
            <a:r>
              <a:rPr lang="da-DK" b="0" dirty="0" err="1">
                <a:solidFill>
                  <a:srgbClr val="F8F8F2"/>
                </a:solidFill>
                <a:effectLst/>
                <a:latin typeface="Consolas" panose="020B0609020204030204" pitchFamily="49" charset="0"/>
              </a:rPr>
              <a:t>publish</a:t>
            </a:r>
            <a:r>
              <a:rPr lang="da-DK" b="0" dirty="0">
                <a:solidFill>
                  <a:srgbClr val="F8F8F2"/>
                </a:solidFill>
                <a:effectLst/>
                <a:latin typeface="Consolas" panose="020B0609020204030204" pitchFamily="49" charset="0"/>
              </a:rPr>
              <a:t> and </a:t>
            </a:r>
            <a:r>
              <a:rPr lang="da-DK" b="0" dirty="0" err="1">
                <a:solidFill>
                  <a:srgbClr val="F8F8F2"/>
                </a:solidFill>
                <a:effectLst/>
                <a:latin typeface="Consolas" panose="020B0609020204030204" pitchFamily="49" charset="0"/>
              </a:rPr>
              <a:t>consume</a:t>
            </a:r>
            <a:r>
              <a:rPr lang="da-DK" b="0" dirty="0">
                <a:solidFill>
                  <a:srgbClr val="F8F8F2"/>
                </a:solidFill>
                <a:effectLst/>
                <a:latin typeface="Consolas" panose="020B0609020204030204" pitchFamily="49" charset="0"/>
              </a:rPr>
              <a:t> services </a:t>
            </a:r>
            <a:r>
              <a:rPr lang="da-DK" b="0" dirty="0" err="1">
                <a:solidFill>
                  <a:srgbClr val="F8F8F2"/>
                </a:solidFill>
                <a:effectLst/>
                <a:latin typeface="Consolas" panose="020B0609020204030204" pitchFamily="49" charset="0"/>
              </a:rPr>
              <a:t>declaratively</a:t>
            </a:r>
            <a:r>
              <a:rPr lang="da-DK" b="0" dirty="0">
                <a:solidFill>
                  <a:srgbClr val="F8F8F2"/>
                </a:solidFill>
                <a:effectLst/>
                <a:latin typeface="Consolas" panose="020B0609020204030204" pitchFamily="49" charset="0"/>
              </a:rPr>
              <a:t> </a:t>
            </a:r>
            <a:r>
              <a:rPr lang="da-DK" b="0" dirty="0" err="1">
                <a:solidFill>
                  <a:srgbClr val="F8F8F2"/>
                </a:solidFill>
                <a:effectLst/>
                <a:latin typeface="Consolas" panose="020B0609020204030204" pitchFamily="49" charset="0"/>
              </a:rPr>
              <a:t>through</a:t>
            </a:r>
            <a:r>
              <a:rPr lang="da-DK" b="0" dirty="0">
                <a:solidFill>
                  <a:srgbClr val="F8F8F2"/>
                </a:solidFill>
                <a:effectLst/>
                <a:latin typeface="Consolas" panose="020B0609020204030204" pitchFamily="49" charset="0"/>
              </a:rPr>
              <a:t> the </a:t>
            </a:r>
            <a:r>
              <a:rPr lang="da-DK" b="0" dirty="0" err="1">
                <a:solidFill>
                  <a:srgbClr val="F8F8F2"/>
                </a:solidFill>
                <a:effectLst/>
                <a:latin typeface="Consolas" panose="020B0609020204030204" pitchFamily="49" charset="0"/>
              </a:rPr>
              <a:t>OSGi</a:t>
            </a:r>
            <a:r>
              <a:rPr lang="da-DK" b="0" dirty="0">
                <a:solidFill>
                  <a:srgbClr val="F8F8F2"/>
                </a:solidFill>
                <a:effectLst/>
                <a:latin typeface="Consolas" panose="020B0609020204030204" pitchFamily="49" charset="0"/>
              </a:rPr>
              <a:t> service </a:t>
            </a:r>
            <a:r>
              <a:rPr lang="da-DK" b="0" dirty="0" err="1">
                <a:solidFill>
                  <a:srgbClr val="F8F8F2"/>
                </a:solidFill>
                <a:effectLst/>
                <a:latin typeface="Consolas" panose="020B0609020204030204" pitchFamily="49" charset="0"/>
              </a:rPr>
              <a:t>layer</a:t>
            </a:r>
            <a:r>
              <a:rPr lang="da-DK" b="0" dirty="0">
                <a:solidFill>
                  <a:srgbClr val="F8F8F2"/>
                </a:solidFill>
                <a:effectLst/>
                <a:latin typeface="Consolas" panose="020B0609020204030204" pitchFamily="49" charset="0"/>
              </a:rPr>
              <a:t>. In short: it </a:t>
            </a:r>
            <a:r>
              <a:rPr lang="da-DK" b="0" dirty="0" err="1">
                <a:solidFill>
                  <a:srgbClr val="F8F8F2"/>
                </a:solidFill>
                <a:effectLst/>
                <a:latin typeface="Consolas" panose="020B0609020204030204" pitchFamily="49" charset="0"/>
              </a:rPr>
              <a:t>automates</a:t>
            </a:r>
            <a:r>
              <a:rPr lang="da-DK" b="0" dirty="0">
                <a:solidFill>
                  <a:srgbClr val="F8F8F2"/>
                </a:solidFill>
                <a:effectLst/>
                <a:latin typeface="Consolas" panose="020B0609020204030204" pitchFamily="49" charset="0"/>
              </a:rPr>
              <a:t> the </a:t>
            </a:r>
            <a:r>
              <a:rPr lang="da-DK" b="0" dirty="0" err="1">
                <a:solidFill>
                  <a:srgbClr val="F8F8F2"/>
                </a:solidFill>
                <a:effectLst/>
                <a:latin typeface="Consolas" panose="020B0609020204030204" pitchFamily="49" charset="0"/>
              </a:rPr>
              <a:t>registration</a:t>
            </a:r>
            <a:r>
              <a:rPr lang="da-DK" b="0" dirty="0">
                <a:solidFill>
                  <a:srgbClr val="F8F8F2"/>
                </a:solidFill>
                <a:effectLst/>
                <a:latin typeface="Consolas" panose="020B0609020204030204" pitchFamily="49" charset="0"/>
              </a:rPr>
              <a:t> and </a:t>
            </a:r>
            <a:r>
              <a:rPr lang="da-DK" b="0" dirty="0" err="1">
                <a:solidFill>
                  <a:srgbClr val="F8F8F2"/>
                </a:solidFill>
                <a:effectLst/>
                <a:latin typeface="Consolas" panose="020B0609020204030204" pitchFamily="49" charset="0"/>
              </a:rPr>
              <a:t>lookup</a:t>
            </a:r>
            <a:r>
              <a:rPr lang="da-DK" b="0" dirty="0">
                <a:solidFill>
                  <a:srgbClr val="F8F8F2"/>
                </a:solidFill>
                <a:effectLst/>
                <a:latin typeface="Consolas" panose="020B0609020204030204" pitchFamily="49" charset="0"/>
              </a:rPr>
              <a:t> of services, </a:t>
            </a:r>
            <a:r>
              <a:rPr lang="da-DK" b="0" dirty="0" err="1">
                <a:solidFill>
                  <a:srgbClr val="F8F8F2"/>
                </a:solidFill>
                <a:effectLst/>
                <a:latin typeface="Consolas" panose="020B0609020204030204" pitchFamily="49" charset="0"/>
              </a:rPr>
              <a:t>making</a:t>
            </a:r>
            <a:r>
              <a:rPr lang="da-DK" b="0" dirty="0">
                <a:solidFill>
                  <a:srgbClr val="F8F8F2"/>
                </a:solidFill>
                <a:effectLst/>
                <a:latin typeface="Consolas" panose="020B0609020204030204" pitchFamily="49" charset="0"/>
              </a:rPr>
              <a:t> </a:t>
            </a:r>
            <a:r>
              <a:rPr lang="da-DK" b="0" dirty="0" err="1">
                <a:solidFill>
                  <a:srgbClr val="F8F8F2"/>
                </a:solidFill>
                <a:effectLst/>
                <a:latin typeface="Consolas" panose="020B0609020204030204" pitchFamily="49" charset="0"/>
              </a:rPr>
              <a:t>dev-life</a:t>
            </a:r>
            <a:r>
              <a:rPr lang="da-DK" b="0" dirty="0">
                <a:solidFill>
                  <a:srgbClr val="F8F8F2"/>
                </a:solidFill>
                <a:effectLst/>
                <a:latin typeface="Consolas" panose="020B0609020204030204" pitchFamily="49" charset="0"/>
              </a:rPr>
              <a:t> </a:t>
            </a:r>
            <a:r>
              <a:rPr lang="da-DK" b="0" dirty="0" err="1">
                <a:solidFill>
                  <a:srgbClr val="F8F8F2"/>
                </a:solidFill>
                <a:effectLst/>
                <a:latin typeface="Consolas" panose="020B0609020204030204" pitchFamily="49" charset="0"/>
              </a:rPr>
              <a:t>easier</a:t>
            </a:r>
            <a:r>
              <a:rPr lang="da-DK" b="0" dirty="0">
                <a:solidFill>
                  <a:srgbClr val="F8F8F2"/>
                </a:solidFill>
                <a:effectLst/>
                <a:latin typeface="Consolas" panose="020B0609020204030204" pitchFamily="49" charset="0"/>
              </a:rPr>
              <a:t>.</a:t>
            </a:r>
          </a:p>
          <a:p>
            <a:br>
              <a:rPr lang="da-DK" b="0" dirty="0">
                <a:solidFill>
                  <a:srgbClr val="F8F8F2"/>
                </a:solidFill>
                <a:effectLst/>
                <a:latin typeface="Consolas" panose="020B0609020204030204" pitchFamily="49" charset="0"/>
              </a:rPr>
            </a:br>
            <a:r>
              <a:rPr lang="da-DK" b="1" dirty="0">
                <a:solidFill>
                  <a:srgbClr val="A6E22E"/>
                </a:solidFill>
                <a:effectLst/>
                <a:latin typeface="Consolas" panose="020B0609020204030204" pitchFamily="49" charset="0"/>
              </a:rPr>
              <a:t>### </a:t>
            </a:r>
            <a:r>
              <a:rPr lang="da-DK" b="1" dirty="0" err="1">
                <a:solidFill>
                  <a:srgbClr val="A6E22E"/>
                </a:solidFill>
                <a:effectLst/>
                <a:latin typeface="Consolas" panose="020B0609020204030204" pitchFamily="49" charset="0"/>
              </a:rPr>
              <a:t>Declarative</a:t>
            </a:r>
            <a:r>
              <a:rPr lang="da-DK" b="1" dirty="0">
                <a:solidFill>
                  <a:srgbClr val="A6E22E"/>
                </a:solidFill>
                <a:effectLst/>
                <a:latin typeface="Consolas" panose="020B0609020204030204" pitchFamily="49" charset="0"/>
              </a:rPr>
              <a:t> Services model</a:t>
            </a:r>
            <a:endParaRPr lang="da-DK" b="0" dirty="0">
              <a:solidFill>
                <a:srgbClr val="F8F8F2"/>
              </a:solidFill>
              <a:effectLst/>
              <a:latin typeface="Consolas" panose="020B0609020204030204" pitchFamily="49" charset="0"/>
            </a:endParaRPr>
          </a:p>
          <a:p>
            <a:br>
              <a:rPr lang="da-DK" b="0" dirty="0">
                <a:solidFill>
                  <a:srgbClr val="F8F8F2"/>
                </a:solidFill>
                <a:effectLst/>
                <a:latin typeface="Consolas" panose="020B0609020204030204" pitchFamily="49" charset="0"/>
              </a:rPr>
            </a:br>
            <a:r>
              <a:rPr lang="da-DK" b="0" dirty="0">
                <a:solidFill>
                  <a:srgbClr val="A6E22E"/>
                </a:solidFill>
                <a:effectLst/>
                <a:latin typeface="Consolas" panose="020B0609020204030204" pitchFamily="49" charset="0"/>
              </a:rPr>
              <a:t>-</a:t>
            </a:r>
            <a:r>
              <a:rPr lang="da-DK" b="0" dirty="0">
                <a:solidFill>
                  <a:srgbClr val="F8F8F2"/>
                </a:solidFill>
                <a:effectLst/>
                <a:latin typeface="Consolas" panose="020B0609020204030204" pitchFamily="49" charset="0"/>
              </a:rPr>
              <a:t> A service </a:t>
            </a:r>
            <a:r>
              <a:rPr lang="da-DK" b="0" dirty="0" err="1">
                <a:solidFill>
                  <a:srgbClr val="F8F8F2"/>
                </a:solidFill>
                <a:effectLst/>
                <a:latin typeface="Consolas" panose="020B0609020204030204" pitchFamily="49" charset="0"/>
              </a:rPr>
              <a:t>provided</a:t>
            </a:r>
            <a:r>
              <a:rPr lang="da-DK" b="0" dirty="0">
                <a:solidFill>
                  <a:srgbClr val="F8F8F2"/>
                </a:solidFill>
                <a:effectLst/>
                <a:latin typeface="Consolas" panose="020B0609020204030204" pitchFamily="49" charset="0"/>
              </a:rPr>
              <a:t> by a </a:t>
            </a:r>
            <a:r>
              <a:rPr lang="da-DK" b="0" dirty="0" err="1">
                <a:solidFill>
                  <a:srgbClr val="F8F8F2"/>
                </a:solidFill>
                <a:effectLst/>
                <a:latin typeface="Consolas" panose="020B0609020204030204" pitchFamily="49" charset="0"/>
              </a:rPr>
              <a:t>bundle</a:t>
            </a:r>
            <a:r>
              <a:rPr lang="da-DK" b="0" dirty="0">
                <a:solidFill>
                  <a:srgbClr val="F8F8F2"/>
                </a:solidFill>
                <a:effectLst/>
                <a:latin typeface="Consolas" panose="020B0609020204030204" pitchFamily="49" charset="0"/>
              </a:rPr>
              <a:t> is </a:t>
            </a:r>
            <a:r>
              <a:rPr lang="da-DK" b="0" dirty="0" err="1">
                <a:solidFill>
                  <a:srgbClr val="F8F8F2"/>
                </a:solidFill>
                <a:effectLst/>
                <a:latin typeface="Consolas" panose="020B0609020204030204" pitchFamily="49" charset="0"/>
              </a:rPr>
              <a:t>described</a:t>
            </a:r>
            <a:r>
              <a:rPr lang="da-DK" b="0" dirty="0">
                <a:solidFill>
                  <a:srgbClr val="F8F8F2"/>
                </a:solidFill>
                <a:effectLst/>
                <a:latin typeface="Consolas" panose="020B0609020204030204" pitchFamily="49" charset="0"/>
              </a:rPr>
              <a:t> by a </a:t>
            </a:r>
            <a:r>
              <a:rPr lang="da-DK" b="0" i="1" dirty="0">
                <a:solidFill>
                  <a:srgbClr val="66D9EF"/>
                </a:solidFill>
                <a:effectLst/>
                <a:latin typeface="Consolas" panose="020B0609020204030204" pitchFamily="49" charset="0"/>
              </a:rPr>
              <a:t>_service component_</a:t>
            </a:r>
            <a:r>
              <a:rPr lang="da-DK" b="0" dirty="0">
                <a:solidFill>
                  <a:srgbClr val="F8F8F2"/>
                </a:solidFill>
                <a:effectLst/>
                <a:latin typeface="Consolas" panose="020B0609020204030204" pitchFamily="49" charset="0"/>
              </a:rPr>
              <a:t>.</a:t>
            </a:r>
          </a:p>
          <a:p>
            <a:r>
              <a:rPr lang="da-DK" b="0" dirty="0">
                <a:solidFill>
                  <a:srgbClr val="F8F8F2"/>
                </a:solidFill>
                <a:effectLst/>
                <a:latin typeface="Consolas" panose="020B0609020204030204" pitchFamily="49" charset="0"/>
              </a:rPr>
              <a:t>  </a:t>
            </a:r>
            <a:r>
              <a:rPr lang="da-DK" b="0" dirty="0">
                <a:solidFill>
                  <a:srgbClr val="A6E22E"/>
                </a:solidFill>
                <a:effectLst/>
                <a:latin typeface="Consolas" panose="020B0609020204030204" pitchFamily="49" charset="0"/>
              </a:rPr>
              <a:t>-</a:t>
            </a:r>
            <a:r>
              <a:rPr lang="da-DK" b="0" dirty="0">
                <a:solidFill>
                  <a:srgbClr val="F8F8F2"/>
                </a:solidFill>
                <a:effectLst/>
                <a:latin typeface="Consolas" panose="020B0609020204030204" pitchFamily="49" charset="0"/>
              </a:rPr>
              <a:t> the service component </a:t>
            </a:r>
            <a:r>
              <a:rPr lang="da-DK" b="0" dirty="0" err="1">
                <a:solidFill>
                  <a:srgbClr val="F8F8F2"/>
                </a:solidFill>
                <a:effectLst/>
                <a:latin typeface="Consolas" panose="020B0609020204030204" pitchFamily="49" charset="0"/>
              </a:rPr>
              <a:t>description</a:t>
            </a:r>
            <a:r>
              <a:rPr lang="da-DK" b="0" dirty="0">
                <a:solidFill>
                  <a:srgbClr val="F8F8F2"/>
                </a:solidFill>
                <a:effectLst/>
                <a:latin typeface="Consolas" panose="020B0609020204030204" pitchFamily="49" charset="0"/>
              </a:rPr>
              <a:t> is </a:t>
            </a:r>
            <a:r>
              <a:rPr lang="da-DK" b="0" dirty="0" err="1">
                <a:solidFill>
                  <a:srgbClr val="F8F8F2"/>
                </a:solidFill>
                <a:effectLst/>
                <a:latin typeface="Consolas" panose="020B0609020204030204" pitchFamily="49" charset="0"/>
              </a:rPr>
              <a:t>interpreted</a:t>
            </a:r>
            <a:r>
              <a:rPr lang="da-DK" b="0" dirty="0">
                <a:solidFill>
                  <a:srgbClr val="F8F8F2"/>
                </a:solidFill>
                <a:effectLst/>
                <a:latin typeface="Consolas" panose="020B0609020204030204" pitchFamily="49" charset="0"/>
              </a:rPr>
              <a:t> at </a:t>
            </a:r>
            <a:r>
              <a:rPr lang="da-DK" b="0" dirty="0" err="1">
                <a:solidFill>
                  <a:srgbClr val="F8F8F2"/>
                </a:solidFill>
                <a:effectLst/>
                <a:latin typeface="Consolas" panose="020B0609020204030204" pitchFamily="49" charset="0"/>
              </a:rPr>
              <a:t>runtime</a:t>
            </a:r>
            <a:r>
              <a:rPr lang="da-DK" b="0" dirty="0">
                <a:solidFill>
                  <a:srgbClr val="F8F8F2"/>
                </a:solidFill>
                <a:effectLst/>
                <a:latin typeface="Consolas" panose="020B0609020204030204" pitchFamily="49" charset="0"/>
              </a:rPr>
              <a:t> to </a:t>
            </a:r>
            <a:r>
              <a:rPr lang="da-DK" b="0" dirty="0" err="1">
                <a:solidFill>
                  <a:srgbClr val="F8F8F2"/>
                </a:solidFill>
                <a:effectLst/>
                <a:latin typeface="Consolas" panose="020B0609020204030204" pitchFamily="49" charset="0"/>
              </a:rPr>
              <a:t>create</a:t>
            </a:r>
            <a:r>
              <a:rPr lang="da-DK" b="0" dirty="0">
                <a:solidFill>
                  <a:srgbClr val="F8F8F2"/>
                </a:solidFill>
                <a:effectLst/>
                <a:latin typeface="Consolas" panose="020B0609020204030204" pitchFamily="49" charset="0"/>
              </a:rPr>
              <a:t> and </a:t>
            </a:r>
            <a:r>
              <a:rPr lang="da-DK" b="0" dirty="0" err="1">
                <a:solidFill>
                  <a:srgbClr val="F8F8F2"/>
                </a:solidFill>
                <a:effectLst/>
                <a:latin typeface="Consolas" panose="020B0609020204030204" pitchFamily="49" charset="0"/>
              </a:rPr>
              <a:t>destroy</a:t>
            </a:r>
            <a:r>
              <a:rPr lang="da-DK" b="0" dirty="0">
                <a:solidFill>
                  <a:srgbClr val="F8F8F2"/>
                </a:solidFill>
                <a:effectLst/>
                <a:latin typeface="Consolas" panose="020B0609020204030204" pitchFamily="49" charset="0"/>
              </a:rPr>
              <a:t> service </a:t>
            </a:r>
            <a:r>
              <a:rPr lang="da-DK" b="0" dirty="0" err="1">
                <a:solidFill>
                  <a:srgbClr val="F8F8F2"/>
                </a:solidFill>
                <a:effectLst/>
                <a:latin typeface="Consolas" panose="020B0609020204030204" pitchFamily="49" charset="0"/>
              </a:rPr>
              <a:t>objects</a:t>
            </a:r>
            <a:r>
              <a:rPr lang="da-DK" b="0" dirty="0">
                <a:solidFill>
                  <a:srgbClr val="F8F8F2"/>
                </a:solidFill>
                <a:effectLst/>
                <a:latin typeface="Consolas" panose="020B0609020204030204" pitchFamily="49" charset="0"/>
              </a:rPr>
              <a:t> as </a:t>
            </a:r>
            <a:r>
              <a:rPr lang="da-DK" b="0" dirty="0" err="1">
                <a:solidFill>
                  <a:srgbClr val="F8F8F2"/>
                </a:solidFill>
                <a:effectLst/>
                <a:latin typeface="Consolas" panose="020B0609020204030204" pitchFamily="49" charset="0"/>
              </a:rPr>
              <a:t>neccessasry</a:t>
            </a:r>
            <a:endParaRPr lang="da-DK" b="0" dirty="0">
              <a:solidFill>
                <a:srgbClr val="F8F8F2"/>
              </a:solidFill>
              <a:effectLst/>
              <a:latin typeface="Consolas" panose="020B0609020204030204" pitchFamily="49" charset="0"/>
            </a:endParaRPr>
          </a:p>
          <a:p>
            <a:r>
              <a:rPr lang="da-DK" b="0" dirty="0">
                <a:solidFill>
                  <a:srgbClr val="F8F8F2"/>
                </a:solidFill>
                <a:effectLst/>
                <a:latin typeface="Consolas" panose="020B0609020204030204" pitchFamily="49" charset="0"/>
              </a:rPr>
              <a:t>  </a:t>
            </a:r>
            <a:r>
              <a:rPr lang="da-DK" b="0" dirty="0">
                <a:solidFill>
                  <a:srgbClr val="A6E22E"/>
                </a:solidFill>
                <a:effectLst/>
                <a:latin typeface="Consolas" panose="020B0609020204030204" pitchFamily="49" charset="0"/>
              </a:rPr>
              <a:t>-</a:t>
            </a:r>
            <a:r>
              <a:rPr lang="da-DK" b="0" dirty="0">
                <a:solidFill>
                  <a:srgbClr val="F8F8F2"/>
                </a:solidFill>
                <a:effectLst/>
                <a:latin typeface="Consolas" panose="020B0609020204030204" pitchFamily="49" charset="0"/>
              </a:rPr>
              <a:t> is </a:t>
            </a:r>
            <a:r>
              <a:rPr lang="da-DK" b="0" dirty="0" err="1">
                <a:solidFill>
                  <a:srgbClr val="F8F8F2"/>
                </a:solidFill>
                <a:effectLst/>
                <a:latin typeface="Consolas" panose="020B0609020204030204" pitchFamily="49" charset="0"/>
              </a:rPr>
              <a:t>declared</a:t>
            </a:r>
            <a:r>
              <a:rPr lang="da-DK" b="0" dirty="0">
                <a:solidFill>
                  <a:srgbClr val="F8F8F2"/>
                </a:solidFill>
                <a:effectLst/>
                <a:latin typeface="Consolas" panose="020B0609020204030204" pitchFamily="49" charset="0"/>
              </a:rPr>
              <a:t> in a component </a:t>
            </a:r>
            <a:r>
              <a:rPr lang="da-DK" b="0" dirty="0" err="1">
                <a:solidFill>
                  <a:srgbClr val="F8F8F2"/>
                </a:solidFill>
                <a:effectLst/>
                <a:latin typeface="Consolas" panose="020B0609020204030204" pitchFamily="49" charset="0"/>
              </a:rPr>
              <a:t>description</a:t>
            </a:r>
            <a:r>
              <a:rPr lang="da-DK" b="0" dirty="0">
                <a:solidFill>
                  <a:srgbClr val="F8F8F2"/>
                </a:solidFill>
                <a:effectLst/>
                <a:latin typeface="Consolas" panose="020B0609020204030204" pitchFamily="49" charset="0"/>
              </a:rPr>
              <a:t> file (XML file </a:t>
            </a:r>
            <a:r>
              <a:rPr lang="da-DK" b="0" dirty="0" err="1">
                <a:solidFill>
                  <a:srgbClr val="F8F8F2"/>
                </a:solidFill>
                <a:effectLst/>
                <a:latin typeface="Consolas" panose="020B0609020204030204" pitchFamily="49" charset="0"/>
              </a:rPr>
              <a:t>inside</a:t>
            </a:r>
            <a:r>
              <a:rPr lang="da-DK" b="0" dirty="0">
                <a:solidFill>
                  <a:srgbClr val="F8F8F2"/>
                </a:solidFill>
                <a:effectLst/>
                <a:latin typeface="Consolas" panose="020B0609020204030204" pitchFamily="49" charset="0"/>
              </a:rPr>
              <a:t> the </a:t>
            </a:r>
            <a:r>
              <a:rPr lang="da-DK" b="0" dirty="0" err="1">
                <a:solidFill>
                  <a:srgbClr val="F8F8F2"/>
                </a:solidFill>
                <a:effectLst/>
                <a:latin typeface="Consolas" panose="020B0609020204030204" pitchFamily="49" charset="0"/>
              </a:rPr>
              <a:t>bundle</a:t>
            </a:r>
            <a:r>
              <a:rPr lang="da-DK" b="0" dirty="0">
                <a:solidFill>
                  <a:srgbClr val="F8F8F2"/>
                </a:solidFill>
                <a:effectLst/>
                <a:latin typeface="Consolas" panose="020B0609020204030204" pitchFamily="49" charset="0"/>
              </a:rPr>
              <a:t>)</a:t>
            </a:r>
          </a:p>
          <a:p>
            <a:r>
              <a:rPr lang="da-DK" b="0" dirty="0">
                <a:solidFill>
                  <a:srgbClr val="F8F8F2"/>
                </a:solidFill>
                <a:effectLst/>
                <a:latin typeface="Consolas" panose="020B0609020204030204" pitchFamily="49" charset="0"/>
              </a:rPr>
              <a:t>    </a:t>
            </a:r>
            <a:r>
              <a:rPr lang="da-DK" b="0" dirty="0">
                <a:solidFill>
                  <a:srgbClr val="A6E22E"/>
                </a:solidFill>
                <a:effectLst/>
                <a:latin typeface="Consolas" panose="020B0609020204030204" pitchFamily="49" charset="0"/>
              </a:rPr>
              <a:t>-</a:t>
            </a:r>
            <a:r>
              <a:rPr lang="da-DK" b="0" dirty="0">
                <a:solidFill>
                  <a:srgbClr val="F8F8F2"/>
                </a:solidFill>
                <a:effectLst/>
                <a:latin typeface="Consolas" panose="020B0609020204030204" pitchFamily="49" charset="0"/>
              </a:rPr>
              <a:t> </a:t>
            </a:r>
            <a:r>
              <a:rPr lang="da-DK" b="0" dirty="0" err="1">
                <a:solidFill>
                  <a:srgbClr val="F8F8F2"/>
                </a:solidFill>
                <a:effectLst/>
                <a:latin typeface="Consolas" panose="020B0609020204030204" pitchFamily="49" charset="0"/>
              </a:rPr>
              <a:t>which</a:t>
            </a:r>
            <a:r>
              <a:rPr lang="da-DK" b="0" dirty="0">
                <a:solidFill>
                  <a:srgbClr val="F8F8F2"/>
                </a:solidFill>
                <a:effectLst/>
                <a:latin typeface="Consolas" panose="020B0609020204030204" pitchFamily="49" charset="0"/>
              </a:rPr>
              <a:t> is </a:t>
            </a:r>
            <a:r>
              <a:rPr lang="da-DK" b="0" dirty="0" err="1">
                <a:solidFill>
                  <a:srgbClr val="F8F8F2"/>
                </a:solidFill>
                <a:effectLst/>
                <a:latin typeface="Consolas" panose="020B0609020204030204" pitchFamily="49" charset="0"/>
              </a:rPr>
              <a:t>read</a:t>
            </a:r>
            <a:r>
              <a:rPr lang="da-DK" b="0" dirty="0">
                <a:solidFill>
                  <a:srgbClr val="F8F8F2"/>
                </a:solidFill>
                <a:effectLst/>
                <a:latin typeface="Consolas" panose="020B0609020204030204" pitchFamily="49" charset="0"/>
              </a:rPr>
              <a:t> and </a:t>
            </a:r>
            <a:r>
              <a:rPr lang="da-DK" b="0" dirty="0" err="1">
                <a:solidFill>
                  <a:srgbClr val="F8F8F2"/>
                </a:solidFill>
                <a:effectLst/>
                <a:latin typeface="Consolas" panose="020B0609020204030204" pitchFamily="49" charset="0"/>
              </a:rPr>
              <a:t>acted</a:t>
            </a:r>
            <a:r>
              <a:rPr lang="da-DK" b="0" dirty="0">
                <a:solidFill>
                  <a:srgbClr val="F8F8F2"/>
                </a:solidFill>
                <a:effectLst/>
                <a:latin typeface="Consolas" panose="020B0609020204030204" pitchFamily="49" charset="0"/>
              </a:rPr>
              <a:t> upon by the Service Component Runtime (SCR)</a:t>
            </a:r>
          </a:p>
          <a:p>
            <a:r>
              <a:rPr lang="da-DK" b="0" dirty="0">
                <a:solidFill>
                  <a:srgbClr val="F8F8F2"/>
                </a:solidFill>
                <a:effectLst/>
                <a:latin typeface="Consolas" panose="020B0609020204030204" pitchFamily="49" charset="0"/>
              </a:rPr>
              <a:t>  </a:t>
            </a:r>
            <a:r>
              <a:rPr lang="da-DK" b="0" dirty="0">
                <a:solidFill>
                  <a:srgbClr val="A6E22E"/>
                </a:solidFill>
                <a:effectLst/>
                <a:latin typeface="Consolas" panose="020B0609020204030204" pitchFamily="49" charset="0"/>
              </a:rPr>
              <a:t>-</a:t>
            </a:r>
            <a:r>
              <a:rPr lang="da-DK" b="0" dirty="0">
                <a:solidFill>
                  <a:srgbClr val="F8F8F2"/>
                </a:solidFill>
                <a:effectLst/>
                <a:latin typeface="Consolas" panose="020B0609020204030204" pitchFamily="49" charset="0"/>
              </a:rPr>
              <a:t> a component </a:t>
            </a:r>
            <a:r>
              <a:rPr lang="da-DK" b="0" dirty="0" err="1">
                <a:solidFill>
                  <a:srgbClr val="F8F8F2"/>
                </a:solidFill>
                <a:effectLst/>
                <a:latin typeface="Consolas" panose="020B0609020204030204" pitchFamily="49" charset="0"/>
              </a:rPr>
              <a:t>declares</a:t>
            </a:r>
            <a:r>
              <a:rPr lang="da-DK" b="0" dirty="0">
                <a:solidFill>
                  <a:srgbClr val="F8F8F2"/>
                </a:solidFill>
                <a:effectLst/>
                <a:latin typeface="Consolas" panose="020B0609020204030204" pitchFamily="49" charset="0"/>
              </a:rPr>
              <a:t> the services </a:t>
            </a:r>
            <a:r>
              <a:rPr lang="da-DK" b="0" dirty="0" err="1">
                <a:solidFill>
                  <a:srgbClr val="F8F8F2"/>
                </a:solidFill>
                <a:effectLst/>
                <a:latin typeface="Consolas" panose="020B0609020204030204" pitchFamily="49" charset="0"/>
              </a:rPr>
              <a:t>that</a:t>
            </a:r>
            <a:r>
              <a:rPr lang="da-DK" b="0" dirty="0">
                <a:solidFill>
                  <a:srgbClr val="F8F8F2"/>
                </a:solidFill>
                <a:effectLst/>
                <a:latin typeface="Consolas" panose="020B0609020204030204" pitchFamily="49" charset="0"/>
              </a:rPr>
              <a:t> it provides and the </a:t>
            </a:r>
            <a:r>
              <a:rPr lang="da-DK" b="0" dirty="0" err="1">
                <a:solidFill>
                  <a:srgbClr val="F8F8F2"/>
                </a:solidFill>
                <a:effectLst/>
                <a:latin typeface="Consolas" panose="020B0609020204030204" pitchFamily="49" charset="0"/>
              </a:rPr>
              <a:t>dependencies</a:t>
            </a:r>
            <a:r>
              <a:rPr lang="da-DK" b="0" dirty="0">
                <a:solidFill>
                  <a:srgbClr val="F8F8F2"/>
                </a:solidFill>
                <a:effectLst/>
                <a:latin typeface="Consolas" panose="020B0609020204030204" pitchFamily="49" charset="0"/>
              </a:rPr>
              <a:t> it </a:t>
            </a:r>
            <a:r>
              <a:rPr lang="da-DK" b="0">
                <a:solidFill>
                  <a:srgbClr val="F8F8F2"/>
                </a:solidFill>
                <a:effectLst/>
                <a:latin typeface="Consolas" panose="020B0609020204030204" pitchFamily="49" charset="0"/>
              </a:rPr>
              <a:t>has to </a:t>
            </a:r>
            <a:r>
              <a:rPr lang="da-DK" b="0" dirty="0" err="1">
                <a:solidFill>
                  <a:srgbClr val="F8F8F2"/>
                </a:solidFill>
                <a:effectLst/>
                <a:latin typeface="Consolas" panose="020B0609020204030204" pitchFamily="49" charset="0"/>
              </a:rPr>
              <a:t>other</a:t>
            </a:r>
            <a:r>
              <a:rPr lang="da-DK" b="0" dirty="0">
                <a:solidFill>
                  <a:srgbClr val="F8F8F2"/>
                </a:solidFill>
                <a:effectLst/>
                <a:latin typeface="Consolas" panose="020B0609020204030204" pitchFamily="49" charset="0"/>
              </a:rPr>
              <a:t> components </a:t>
            </a:r>
            <a:r>
              <a:rPr lang="da-DK" b="0" dirty="0" err="1">
                <a:solidFill>
                  <a:srgbClr val="F8F8F2"/>
                </a:solidFill>
                <a:effectLst/>
                <a:latin typeface="Consolas" panose="020B0609020204030204" pitchFamily="49" charset="0"/>
              </a:rPr>
              <a:t>through</a:t>
            </a:r>
            <a:r>
              <a:rPr lang="da-DK" b="0" dirty="0">
                <a:solidFill>
                  <a:srgbClr val="F8F8F2"/>
                </a:solidFill>
                <a:effectLst/>
                <a:latin typeface="Consolas" panose="020B0609020204030204" pitchFamily="49" charset="0"/>
              </a:rPr>
              <a:t> </a:t>
            </a:r>
            <a:r>
              <a:rPr lang="da-DK" b="0" i="1" dirty="0">
                <a:solidFill>
                  <a:srgbClr val="66D9EF"/>
                </a:solidFill>
                <a:effectLst/>
                <a:latin typeface="Consolas" panose="020B0609020204030204" pitchFamily="49" charset="0"/>
              </a:rPr>
              <a:t>_references_</a:t>
            </a:r>
            <a:endParaRPr lang="da-DK" b="0" dirty="0">
              <a:solidFill>
                <a:srgbClr val="F8F8F2"/>
              </a:solidFill>
              <a:effectLst/>
              <a:latin typeface="Consolas" panose="020B0609020204030204" pitchFamily="49" charset="0"/>
            </a:endParaRPr>
          </a:p>
          <a:p>
            <a:br>
              <a:rPr lang="da-DK" b="0" dirty="0">
                <a:solidFill>
                  <a:srgbClr val="F8F8F2"/>
                </a:solidFill>
                <a:effectLst/>
                <a:latin typeface="Consolas" panose="020B0609020204030204" pitchFamily="49" charset="0"/>
              </a:rPr>
            </a:br>
            <a:r>
              <a:rPr lang="da-DK" b="1" dirty="0">
                <a:solidFill>
                  <a:srgbClr val="A6E22E"/>
                </a:solidFill>
                <a:effectLst/>
                <a:latin typeface="Consolas" panose="020B0609020204030204" pitchFamily="49" charset="0"/>
              </a:rPr>
              <a:t>#### </a:t>
            </a:r>
            <a:r>
              <a:rPr lang="da-DK" b="1" dirty="0" err="1">
                <a:solidFill>
                  <a:srgbClr val="A6E22E"/>
                </a:solidFill>
                <a:effectLst/>
                <a:latin typeface="Consolas" panose="020B0609020204030204" pitchFamily="49" charset="0"/>
              </a:rPr>
              <a:t>Declaring</a:t>
            </a:r>
            <a:r>
              <a:rPr lang="da-DK" b="1" dirty="0">
                <a:solidFill>
                  <a:srgbClr val="A6E22E"/>
                </a:solidFill>
                <a:effectLst/>
                <a:latin typeface="Consolas" panose="020B0609020204030204" pitchFamily="49" charset="0"/>
              </a:rPr>
              <a:t> a component:</a:t>
            </a:r>
            <a:endParaRPr lang="da-DK" b="0" dirty="0">
              <a:solidFill>
                <a:srgbClr val="F8F8F2"/>
              </a:solidFill>
              <a:effectLst/>
              <a:latin typeface="Consolas" panose="020B0609020204030204" pitchFamily="49" charset="0"/>
            </a:endParaRPr>
          </a:p>
          <a:p>
            <a:br>
              <a:rPr lang="da-DK" b="0" dirty="0">
                <a:solidFill>
                  <a:srgbClr val="F8F8F2"/>
                </a:solidFill>
                <a:effectLst/>
                <a:latin typeface="Consolas" panose="020B0609020204030204" pitchFamily="49" charset="0"/>
              </a:rPr>
            </a:br>
            <a:r>
              <a:rPr lang="da-DK" b="0" dirty="0" err="1">
                <a:solidFill>
                  <a:srgbClr val="F8F8F2"/>
                </a:solidFill>
                <a:effectLst/>
                <a:latin typeface="Consolas" panose="020B0609020204030204" pitchFamily="49" charset="0"/>
              </a:rPr>
              <a:t>Requires</a:t>
            </a:r>
            <a:r>
              <a:rPr lang="da-DK" b="0" dirty="0">
                <a:solidFill>
                  <a:srgbClr val="F8F8F2"/>
                </a:solidFill>
                <a:effectLst/>
                <a:latin typeface="Consolas" panose="020B0609020204030204" pitchFamily="49" charset="0"/>
              </a:rPr>
              <a:t> </a:t>
            </a:r>
            <a:r>
              <a:rPr lang="da-DK" b="0" dirty="0" err="1">
                <a:solidFill>
                  <a:srgbClr val="F8F8F2"/>
                </a:solidFill>
                <a:effectLst/>
                <a:latin typeface="Consolas" panose="020B0609020204030204" pitchFamily="49" charset="0"/>
              </a:rPr>
              <a:t>three</a:t>
            </a:r>
            <a:r>
              <a:rPr lang="da-DK" b="0" dirty="0">
                <a:solidFill>
                  <a:srgbClr val="F8F8F2"/>
                </a:solidFill>
                <a:effectLst/>
                <a:latin typeface="Consolas" panose="020B0609020204030204" pitchFamily="49" charset="0"/>
              </a:rPr>
              <a:t> </a:t>
            </a:r>
            <a:r>
              <a:rPr lang="da-DK" b="0" dirty="0" err="1">
                <a:solidFill>
                  <a:srgbClr val="F8F8F2"/>
                </a:solidFill>
                <a:effectLst/>
                <a:latin typeface="Consolas" panose="020B0609020204030204" pitchFamily="49" charset="0"/>
              </a:rPr>
              <a:t>things</a:t>
            </a:r>
            <a:r>
              <a:rPr lang="da-DK" b="0" dirty="0">
                <a:solidFill>
                  <a:srgbClr val="F8F8F2"/>
                </a:solidFill>
                <a:effectLst/>
                <a:latin typeface="Consolas" panose="020B0609020204030204" pitchFamily="49" charset="0"/>
              </a:rPr>
              <a:t>:</a:t>
            </a:r>
          </a:p>
          <a:p>
            <a:br>
              <a:rPr lang="da-DK" b="0" dirty="0">
                <a:solidFill>
                  <a:srgbClr val="F8F8F2"/>
                </a:solidFill>
                <a:effectLst/>
                <a:latin typeface="Consolas" panose="020B0609020204030204" pitchFamily="49" charset="0"/>
              </a:rPr>
            </a:br>
            <a:r>
              <a:rPr lang="da-DK" b="0" dirty="0">
                <a:solidFill>
                  <a:srgbClr val="A6E22E"/>
                </a:solidFill>
                <a:effectLst/>
                <a:latin typeface="Consolas" panose="020B0609020204030204" pitchFamily="49" charset="0"/>
              </a:rPr>
              <a:t>-</a:t>
            </a:r>
            <a:r>
              <a:rPr lang="da-DK" b="0" dirty="0">
                <a:solidFill>
                  <a:srgbClr val="F8F8F2"/>
                </a:solidFill>
                <a:effectLst/>
                <a:latin typeface="Consolas" panose="020B0609020204030204" pitchFamily="49" charset="0"/>
              </a:rPr>
              <a:t> An XML file </a:t>
            </a:r>
            <a:r>
              <a:rPr lang="da-DK" b="0" dirty="0" err="1">
                <a:solidFill>
                  <a:srgbClr val="F8F8F2"/>
                </a:solidFill>
                <a:effectLst/>
                <a:latin typeface="Consolas" panose="020B0609020204030204" pitchFamily="49" charset="0"/>
              </a:rPr>
              <a:t>that</a:t>
            </a:r>
            <a:r>
              <a:rPr lang="da-DK" b="0" dirty="0">
                <a:solidFill>
                  <a:srgbClr val="F8F8F2"/>
                </a:solidFill>
                <a:effectLst/>
                <a:latin typeface="Consolas" panose="020B0609020204030204" pitchFamily="49" charset="0"/>
              </a:rPr>
              <a:t> </a:t>
            </a:r>
            <a:r>
              <a:rPr lang="da-DK" b="0" dirty="0" err="1">
                <a:solidFill>
                  <a:srgbClr val="F8F8F2"/>
                </a:solidFill>
                <a:effectLst/>
                <a:latin typeface="Consolas" panose="020B0609020204030204" pitchFamily="49" charset="0"/>
              </a:rPr>
              <a:t>contains</a:t>
            </a:r>
            <a:r>
              <a:rPr lang="da-DK" b="0" dirty="0">
                <a:solidFill>
                  <a:srgbClr val="F8F8F2"/>
                </a:solidFill>
                <a:effectLst/>
                <a:latin typeface="Consolas" panose="020B0609020204030204" pitchFamily="49" charset="0"/>
              </a:rPr>
              <a:t> the component </a:t>
            </a:r>
            <a:r>
              <a:rPr lang="da-DK" b="0" dirty="0" err="1">
                <a:solidFill>
                  <a:srgbClr val="F8F8F2"/>
                </a:solidFill>
                <a:effectLst/>
                <a:latin typeface="Consolas" panose="020B0609020204030204" pitchFamily="49" charset="0"/>
              </a:rPr>
              <a:t>description</a:t>
            </a:r>
            <a:endParaRPr lang="da-DK" b="0" dirty="0">
              <a:solidFill>
                <a:srgbClr val="F8F8F2"/>
              </a:solidFill>
              <a:effectLst/>
              <a:latin typeface="Consolas" panose="020B0609020204030204" pitchFamily="49" charset="0"/>
            </a:endParaRPr>
          </a:p>
          <a:p>
            <a:r>
              <a:rPr lang="da-DK" b="0" dirty="0">
                <a:solidFill>
                  <a:srgbClr val="A6E22E"/>
                </a:solidFill>
                <a:effectLst/>
                <a:latin typeface="Consolas" panose="020B0609020204030204" pitchFamily="49" charset="0"/>
              </a:rPr>
              <a:t>-</a:t>
            </a:r>
            <a:r>
              <a:rPr lang="da-DK" b="0" dirty="0">
                <a:solidFill>
                  <a:srgbClr val="F8F8F2"/>
                </a:solidFill>
                <a:effectLst/>
                <a:latin typeface="Consolas" panose="020B0609020204030204" pitchFamily="49" charset="0"/>
              </a:rPr>
              <a:t> A pointer to the component </a:t>
            </a:r>
            <a:r>
              <a:rPr lang="da-DK" b="0" dirty="0" err="1">
                <a:solidFill>
                  <a:srgbClr val="F8F8F2"/>
                </a:solidFill>
                <a:effectLst/>
                <a:latin typeface="Consolas" panose="020B0609020204030204" pitchFamily="49" charset="0"/>
              </a:rPr>
              <a:t>description</a:t>
            </a:r>
            <a:r>
              <a:rPr lang="da-DK" b="0" dirty="0">
                <a:solidFill>
                  <a:srgbClr val="F8F8F2"/>
                </a:solidFill>
                <a:effectLst/>
                <a:latin typeface="Consolas" panose="020B0609020204030204" pitchFamily="49" charset="0"/>
              </a:rPr>
              <a:t> file location </a:t>
            </a:r>
            <a:r>
              <a:rPr lang="da-DK" b="0" dirty="0" err="1">
                <a:solidFill>
                  <a:srgbClr val="F8F8F2"/>
                </a:solidFill>
                <a:effectLst/>
                <a:latin typeface="Consolas" panose="020B0609020204030204" pitchFamily="49" charset="0"/>
              </a:rPr>
              <a:t>using</a:t>
            </a:r>
            <a:r>
              <a:rPr lang="da-DK" b="0" dirty="0">
                <a:solidFill>
                  <a:srgbClr val="F8F8F2"/>
                </a:solidFill>
                <a:effectLst/>
                <a:latin typeface="Consolas" panose="020B0609020204030204" pitchFamily="49" charset="0"/>
              </a:rPr>
              <a:t> the </a:t>
            </a:r>
            <a:r>
              <a:rPr lang="da-DK" b="0" dirty="0" err="1">
                <a:solidFill>
                  <a:srgbClr val="F8F8F2"/>
                </a:solidFill>
                <a:effectLst/>
                <a:latin typeface="Consolas" panose="020B0609020204030204" pitchFamily="49" charset="0"/>
              </a:rPr>
              <a:t>bundle</a:t>
            </a:r>
            <a:r>
              <a:rPr lang="da-DK" b="0" dirty="0">
                <a:solidFill>
                  <a:srgbClr val="F8F8F2"/>
                </a:solidFill>
                <a:effectLst/>
                <a:latin typeface="Consolas" panose="020B0609020204030204" pitchFamily="49" charset="0"/>
              </a:rPr>
              <a:t> manifest (</a:t>
            </a:r>
            <a:r>
              <a:rPr lang="da-DK" b="0" dirty="0">
                <a:solidFill>
                  <a:srgbClr val="FD971F"/>
                </a:solidFill>
                <a:effectLst/>
                <a:latin typeface="Consolas" panose="020B0609020204030204" pitchFamily="49" charset="0"/>
              </a:rPr>
              <a:t>`MANIFEST.MF`</a:t>
            </a:r>
            <a:r>
              <a:rPr lang="da-DK" b="0" dirty="0">
                <a:solidFill>
                  <a:srgbClr val="F8F8F2"/>
                </a:solidFill>
                <a:effectLst/>
                <a:latin typeface="Consolas" panose="020B0609020204030204" pitchFamily="49" charset="0"/>
              </a:rPr>
              <a:t>) header </a:t>
            </a:r>
            <a:r>
              <a:rPr lang="da-DK" b="0" dirty="0">
                <a:solidFill>
                  <a:srgbClr val="FD971F"/>
                </a:solidFill>
                <a:effectLst/>
                <a:latin typeface="Consolas" panose="020B0609020204030204" pitchFamily="49" charset="0"/>
              </a:rPr>
              <a:t>`Service-Component: META-INF/component.xml`</a:t>
            </a:r>
            <a:endParaRPr lang="da-DK" b="0" dirty="0">
              <a:solidFill>
                <a:srgbClr val="F8F8F2"/>
              </a:solidFill>
              <a:effectLst/>
              <a:latin typeface="Consolas" panose="020B0609020204030204" pitchFamily="49" charset="0"/>
            </a:endParaRPr>
          </a:p>
          <a:p>
            <a:r>
              <a:rPr lang="da-DK" b="0" dirty="0">
                <a:solidFill>
                  <a:srgbClr val="A6E22E"/>
                </a:solidFill>
                <a:effectLst/>
                <a:latin typeface="Consolas" panose="020B0609020204030204" pitchFamily="49" charset="0"/>
              </a:rPr>
              <a:t>-</a:t>
            </a:r>
            <a:r>
              <a:rPr lang="da-DK" b="0" dirty="0">
                <a:solidFill>
                  <a:srgbClr val="F8F8F2"/>
                </a:solidFill>
                <a:effectLst/>
                <a:latin typeface="Consolas" panose="020B0609020204030204" pitchFamily="49" charset="0"/>
              </a:rPr>
              <a:t> An </a:t>
            </a:r>
            <a:r>
              <a:rPr lang="da-DK" b="0" dirty="0" err="1">
                <a:solidFill>
                  <a:srgbClr val="F8F8F2"/>
                </a:solidFill>
                <a:effectLst/>
                <a:latin typeface="Consolas" panose="020B0609020204030204" pitchFamily="49" charset="0"/>
              </a:rPr>
              <a:t>implementation</a:t>
            </a:r>
            <a:r>
              <a:rPr lang="da-DK" b="0" dirty="0">
                <a:solidFill>
                  <a:srgbClr val="F8F8F2"/>
                </a:solidFill>
                <a:effectLst/>
                <a:latin typeface="Consolas" panose="020B0609020204030204" pitchFamily="49" charset="0"/>
              </a:rPr>
              <a:t> class as </a:t>
            </a:r>
            <a:r>
              <a:rPr lang="da-DK" b="0" dirty="0" err="1">
                <a:solidFill>
                  <a:srgbClr val="F8F8F2"/>
                </a:solidFill>
                <a:effectLst/>
                <a:latin typeface="Consolas" panose="020B0609020204030204" pitchFamily="49" charset="0"/>
              </a:rPr>
              <a:t>defined</a:t>
            </a:r>
            <a:r>
              <a:rPr lang="da-DK" b="0" dirty="0">
                <a:solidFill>
                  <a:srgbClr val="F8F8F2"/>
                </a:solidFill>
                <a:effectLst/>
                <a:latin typeface="Consolas" panose="020B0609020204030204" pitchFamily="49" charset="0"/>
              </a:rPr>
              <a:t> by the component </a:t>
            </a:r>
            <a:r>
              <a:rPr lang="da-DK" b="0" dirty="0" err="1">
                <a:solidFill>
                  <a:srgbClr val="F8F8F2"/>
                </a:solidFill>
                <a:effectLst/>
                <a:latin typeface="Consolas" panose="020B0609020204030204" pitchFamily="49" charset="0"/>
              </a:rPr>
              <a:t>description</a:t>
            </a:r>
            <a:endParaRPr lang="da-DK" b="0" dirty="0">
              <a:solidFill>
                <a:srgbClr val="F8F8F2"/>
              </a:solidFill>
              <a:effectLst/>
              <a:latin typeface="Consolas" panose="020B0609020204030204" pitchFamily="49" charset="0"/>
            </a:endParaRPr>
          </a:p>
          <a:p>
            <a:endParaRPr lang="da-DK" dirty="0"/>
          </a:p>
        </p:txBody>
      </p:sp>
      <p:sp>
        <p:nvSpPr>
          <p:cNvPr id="4" name="Pladsholder til slidenummer 3"/>
          <p:cNvSpPr>
            <a:spLocks noGrp="1"/>
          </p:cNvSpPr>
          <p:nvPr>
            <p:ph type="sldNum" sz="quarter" idx="5"/>
          </p:nvPr>
        </p:nvSpPr>
        <p:spPr/>
        <p:txBody>
          <a:bodyPr/>
          <a:lstStyle/>
          <a:p>
            <a:fld id="{39209D8C-639C-4653-8E13-84163A385E38}" type="slidenum">
              <a:rPr lang="da-DK" smtClean="0"/>
              <a:t>8</a:t>
            </a:fld>
            <a:endParaRPr lang="da-DK"/>
          </a:p>
        </p:txBody>
      </p:sp>
    </p:spTree>
    <p:extLst>
      <p:ext uri="{BB962C8B-B14F-4D97-AF65-F5344CB8AC3E}">
        <p14:creationId xmlns:p14="http://schemas.microsoft.com/office/powerpoint/2010/main" val="4237840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Monday, June 7, 2021</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‹nr.›</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56950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Monday, June 7, 2021</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‹nr.›</a:t>
            </a:fld>
            <a:endParaRPr lang="en-US"/>
          </a:p>
        </p:txBody>
      </p:sp>
    </p:spTree>
    <p:extLst>
      <p:ext uri="{BB962C8B-B14F-4D97-AF65-F5344CB8AC3E}">
        <p14:creationId xmlns:p14="http://schemas.microsoft.com/office/powerpoint/2010/main" val="3393936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Monday, June 7, 2021</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‹nr.›</a:t>
            </a:fld>
            <a:endParaRPr lang="en-US"/>
          </a:p>
        </p:txBody>
      </p:sp>
    </p:spTree>
    <p:extLst>
      <p:ext uri="{BB962C8B-B14F-4D97-AF65-F5344CB8AC3E}">
        <p14:creationId xmlns:p14="http://schemas.microsoft.com/office/powerpoint/2010/main" val="3479499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Monday, June 7, 2021</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‹nr.›</a:t>
            </a:fld>
            <a:endParaRPr lang="en-US"/>
          </a:p>
        </p:txBody>
      </p:sp>
    </p:spTree>
    <p:extLst>
      <p:ext uri="{BB962C8B-B14F-4D97-AF65-F5344CB8AC3E}">
        <p14:creationId xmlns:p14="http://schemas.microsoft.com/office/powerpoint/2010/main" val="3084976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Monday, June 7, 2021</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‹nr.›</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089015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Monday, June 7, 2021</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‹nr.›</a:t>
            </a:fld>
            <a:endParaRPr lang="en-US"/>
          </a:p>
        </p:txBody>
      </p:sp>
    </p:spTree>
    <p:extLst>
      <p:ext uri="{BB962C8B-B14F-4D97-AF65-F5344CB8AC3E}">
        <p14:creationId xmlns:p14="http://schemas.microsoft.com/office/powerpoint/2010/main" val="429396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Monday, June 7, 2021</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‹nr.›</a:t>
            </a:fld>
            <a:endParaRPr lang="en-US"/>
          </a:p>
        </p:txBody>
      </p:sp>
    </p:spTree>
    <p:extLst>
      <p:ext uri="{BB962C8B-B14F-4D97-AF65-F5344CB8AC3E}">
        <p14:creationId xmlns:p14="http://schemas.microsoft.com/office/powerpoint/2010/main" val="1853153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Monday, June 7, 2021</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‹nr.›</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20958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Monday, June 7, 2021</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‹nr.›</a:t>
            </a:fld>
            <a:endParaRPr lang="en-US"/>
          </a:p>
        </p:txBody>
      </p:sp>
    </p:spTree>
    <p:extLst>
      <p:ext uri="{BB962C8B-B14F-4D97-AF65-F5344CB8AC3E}">
        <p14:creationId xmlns:p14="http://schemas.microsoft.com/office/powerpoint/2010/main" val="1192310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Monday, June 7, 2021</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‹nr.›</a:t>
            </a:fld>
            <a:endParaRPr lang="en-US"/>
          </a:p>
        </p:txBody>
      </p:sp>
    </p:spTree>
    <p:extLst>
      <p:ext uri="{BB962C8B-B14F-4D97-AF65-F5344CB8AC3E}">
        <p14:creationId xmlns:p14="http://schemas.microsoft.com/office/powerpoint/2010/main" val="251405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Monday, June 7, 2021</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‹nr.›</a:t>
            </a:fld>
            <a:endParaRPr lang="en-US"/>
          </a:p>
        </p:txBody>
      </p:sp>
    </p:spTree>
    <p:extLst>
      <p:ext uri="{BB962C8B-B14F-4D97-AF65-F5344CB8AC3E}">
        <p14:creationId xmlns:p14="http://schemas.microsoft.com/office/powerpoint/2010/main" val="2861572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Monday, June 7, 2021</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‹nr.›</a:t>
            </a:fld>
            <a:endParaRPr lang="en-US"/>
          </a:p>
        </p:txBody>
      </p:sp>
    </p:spTree>
    <p:extLst>
      <p:ext uri="{BB962C8B-B14F-4D97-AF65-F5344CB8AC3E}">
        <p14:creationId xmlns:p14="http://schemas.microsoft.com/office/powerpoint/2010/main" val="2148656611"/>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pn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9" name="Rectangle 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85B15B4-B0B4-4856-BBBB-9EE27FB4DC73}"/>
              </a:ext>
            </a:extLst>
          </p:cNvPr>
          <p:cNvSpPr>
            <a:spLocks noGrp="1"/>
          </p:cNvSpPr>
          <p:nvPr>
            <p:ph type="ctrTitle"/>
          </p:nvPr>
        </p:nvSpPr>
        <p:spPr>
          <a:xfrm>
            <a:off x="550864" y="1051551"/>
            <a:ext cx="3565524" cy="2384898"/>
          </a:xfrm>
        </p:spPr>
        <p:txBody>
          <a:bodyPr anchor="b">
            <a:normAutofit/>
          </a:bodyPr>
          <a:lstStyle/>
          <a:p>
            <a:r>
              <a:rPr lang="da-DK" sz="4800" dirty="0"/>
              <a:t>4. </a:t>
            </a:r>
            <a:r>
              <a:rPr lang="da-DK" sz="4800" dirty="0" err="1"/>
              <a:t>OSGi</a:t>
            </a:r>
            <a:endParaRPr lang="da-DK" sz="4800" dirty="0"/>
          </a:p>
        </p:txBody>
      </p:sp>
      <p:sp>
        <p:nvSpPr>
          <p:cNvPr id="3" name="Undertitel 2">
            <a:extLst>
              <a:ext uri="{FF2B5EF4-FFF2-40B4-BE49-F238E27FC236}">
                <a16:creationId xmlns:a16="http://schemas.microsoft.com/office/drawing/2014/main" id="{BA26303E-F4E9-43BE-AB70-90319B2097D5}"/>
              </a:ext>
            </a:extLst>
          </p:cNvPr>
          <p:cNvSpPr>
            <a:spLocks noGrp="1"/>
          </p:cNvSpPr>
          <p:nvPr>
            <p:ph type="subTitle" idx="1"/>
          </p:nvPr>
        </p:nvSpPr>
        <p:spPr>
          <a:xfrm>
            <a:off x="550863" y="3569008"/>
            <a:ext cx="3565525" cy="1731656"/>
          </a:xfrm>
        </p:spPr>
        <p:txBody>
          <a:bodyPr>
            <a:normAutofit/>
          </a:bodyPr>
          <a:lstStyle/>
          <a:p>
            <a:r>
              <a:rPr lang="da-DK" sz="2000" dirty="0">
                <a:solidFill>
                  <a:schemeClr val="tx1">
                    <a:alpha val="60000"/>
                  </a:schemeClr>
                </a:solidFill>
              </a:rPr>
              <a:t>Mundtlig Eksamen</a:t>
            </a:r>
          </a:p>
          <a:p>
            <a:r>
              <a:rPr lang="da-DK" sz="2000" dirty="0">
                <a:solidFill>
                  <a:schemeClr val="tx1">
                    <a:alpha val="60000"/>
                  </a:schemeClr>
                </a:solidFill>
              </a:rPr>
              <a:t>Patrick Hansen</a:t>
            </a:r>
          </a:p>
          <a:p>
            <a:r>
              <a:rPr lang="da-DK" sz="2000" dirty="0">
                <a:solidFill>
                  <a:schemeClr val="tx1">
                    <a:alpha val="60000"/>
                  </a:schemeClr>
                </a:solidFill>
              </a:rPr>
              <a:t>pahan19@student.sdu.dk</a:t>
            </a:r>
          </a:p>
        </p:txBody>
      </p:sp>
      <p:grpSp>
        <p:nvGrpSpPr>
          <p:cNvPr id="130" name="Group 10">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12" name="Freeform: Shape 11">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1" name="Oval 12">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132" name="Picture 3">
            <a:extLst>
              <a:ext uri="{FF2B5EF4-FFF2-40B4-BE49-F238E27FC236}">
                <a16:creationId xmlns:a16="http://schemas.microsoft.com/office/drawing/2014/main" id="{C251912A-B6DA-4A5A-9ECA-F0F446FA3959}"/>
              </a:ext>
            </a:extLst>
          </p:cNvPr>
          <p:cNvPicPr>
            <a:picLocks noChangeAspect="1"/>
          </p:cNvPicPr>
          <p:nvPr/>
        </p:nvPicPr>
        <p:blipFill rotWithShape="1">
          <a:blip r:embed="rId2"/>
          <a:srcRect l="13722" r="20839" b="-1"/>
          <a:stretch/>
        </p:blipFill>
        <p:spPr>
          <a:xfrm>
            <a:off x="4743450" y="10"/>
            <a:ext cx="7448551" cy="6857990"/>
          </a:xfrm>
          <a:custGeom>
            <a:avLst/>
            <a:gdLst/>
            <a:ahLst/>
            <a:cxnLst/>
            <a:rect l="l" t="t" r="r" b="b"/>
            <a:pathLst>
              <a:path w="7448551" h="6858000">
                <a:moveTo>
                  <a:pt x="0" y="0"/>
                </a:moveTo>
                <a:lnTo>
                  <a:pt x="7448551" y="0"/>
                </a:lnTo>
                <a:lnTo>
                  <a:pt x="7448551" y="6858000"/>
                </a:lnTo>
                <a:lnTo>
                  <a:pt x="0" y="6858000"/>
                </a:lnTo>
                <a:close/>
              </a:path>
            </a:pathLst>
          </a:custGeom>
        </p:spPr>
      </p:pic>
      <p:sp>
        <p:nvSpPr>
          <p:cNvPr id="133" name="Rectangle 14">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6">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2387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132"/>
                                        </p:tgtEl>
                                        <p:attrNameLst>
                                          <p:attrName>style.visibility</p:attrName>
                                        </p:attrNameLst>
                                      </p:cBhvr>
                                      <p:to>
                                        <p:strVal val="visible"/>
                                      </p:to>
                                    </p:set>
                                    <p:animEffect transition="in" filter="fade">
                                      <p:cBhvr>
                                        <p:cTn id="7" dur="7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882D31-7993-4703-BB6B-31BCC0C4948D}"/>
              </a:ext>
            </a:extLst>
          </p:cNvPr>
          <p:cNvSpPr>
            <a:spLocks noGrp="1"/>
          </p:cNvSpPr>
          <p:nvPr>
            <p:ph type="title"/>
          </p:nvPr>
        </p:nvSpPr>
        <p:spPr>
          <a:xfrm>
            <a:off x="438913" y="859536"/>
            <a:ext cx="4832802" cy="1243584"/>
          </a:xfrm>
        </p:spPr>
        <p:txBody>
          <a:bodyPr>
            <a:normAutofit/>
          </a:bodyPr>
          <a:lstStyle/>
          <a:p>
            <a:r>
              <a:rPr lang="da-DK" sz="3400"/>
              <a:t>Komponent modeller</a:t>
            </a:r>
          </a:p>
        </p:txBody>
      </p:sp>
      <p:pic>
        <p:nvPicPr>
          <p:cNvPr id="6" name="Billede 5">
            <a:extLst>
              <a:ext uri="{FF2B5EF4-FFF2-40B4-BE49-F238E27FC236}">
                <a16:creationId xmlns:a16="http://schemas.microsoft.com/office/drawing/2014/main" id="{D64350AC-7BD1-4898-B7F4-21AA39A937E8}"/>
              </a:ext>
            </a:extLst>
          </p:cNvPr>
          <p:cNvPicPr>
            <a:picLocks noChangeAspect="1"/>
          </p:cNvPicPr>
          <p:nvPr/>
        </p:nvPicPr>
        <p:blipFill>
          <a:blip r:embed="rId3"/>
          <a:stretch>
            <a:fillRect/>
          </a:stretch>
        </p:blipFill>
        <p:spPr>
          <a:xfrm>
            <a:off x="6617368" y="707984"/>
            <a:ext cx="5135719" cy="2362431"/>
          </a:xfrm>
          <a:prstGeom prst="rect">
            <a:avLst/>
          </a:prstGeom>
        </p:spPr>
      </p:pic>
      <p:pic>
        <p:nvPicPr>
          <p:cNvPr id="5" name="Billede 4">
            <a:extLst>
              <a:ext uri="{FF2B5EF4-FFF2-40B4-BE49-F238E27FC236}">
                <a16:creationId xmlns:a16="http://schemas.microsoft.com/office/drawing/2014/main" id="{D71CFE9F-B768-4CAA-BF7E-4307B2E1F670}"/>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6617368" y="3760617"/>
            <a:ext cx="5135719" cy="2079965"/>
          </a:xfrm>
          <a:prstGeom prst="rect">
            <a:avLst/>
          </a:prstGeom>
        </p:spPr>
      </p:pic>
      <p:graphicFrame>
        <p:nvGraphicFramePr>
          <p:cNvPr id="8" name="Diagram 7">
            <a:extLst>
              <a:ext uri="{FF2B5EF4-FFF2-40B4-BE49-F238E27FC236}">
                <a16:creationId xmlns:a16="http://schemas.microsoft.com/office/drawing/2014/main" id="{C7AC9423-BE71-427D-925A-1FF7AB3DDA92}"/>
              </a:ext>
            </a:extLst>
          </p:cNvPr>
          <p:cNvGraphicFramePr/>
          <p:nvPr/>
        </p:nvGraphicFramePr>
        <p:xfrm>
          <a:off x="438912" y="2512611"/>
          <a:ext cx="4832803" cy="366435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57771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Billede 25">
            <a:extLst>
              <a:ext uri="{FF2B5EF4-FFF2-40B4-BE49-F238E27FC236}">
                <a16:creationId xmlns:a16="http://schemas.microsoft.com/office/drawing/2014/main" id="{D05A0258-8C47-4522-BD61-1FAA9E2D5DD8}"/>
              </a:ext>
            </a:extLst>
          </p:cNvPr>
          <p:cNvPicPr>
            <a:picLocks noChangeAspect="1"/>
          </p:cNvPicPr>
          <p:nvPr/>
        </p:nvPicPr>
        <p:blipFill>
          <a:blip r:embed="rId3"/>
          <a:stretch>
            <a:fillRect/>
          </a:stretch>
        </p:blipFill>
        <p:spPr>
          <a:xfrm>
            <a:off x="280244" y="1797125"/>
            <a:ext cx="7524882" cy="3651175"/>
          </a:xfrm>
          <a:prstGeom prst="rect">
            <a:avLst/>
          </a:prstGeom>
        </p:spPr>
      </p:pic>
      <p:sp>
        <p:nvSpPr>
          <p:cNvPr id="2" name="Titel 1">
            <a:extLst>
              <a:ext uri="{FF2B5EF4-FFF2-40B4-BE49-F238E27FC236}">
                <a16:creationId xmlns:a16="http://schemas.microsoft.com/office/drawing/2014/main" id="{7C8E3E9A-6BFB-4956-B6E5-10B8DD618EC4}"/>
              </a:ext>
            </a:extLst>
          </p:cNvPr>
          <p:cNvSpPr>
            <a:spLocks noGrp="1"/>
          </p:cNvSpPr>
          <p:nvPr>
            <p:ph type="title"/>
          </p:nvPr>
        </p:nvSpPr>
        <p:spPr>
          <a:xfrm>
            <a:off x="8075612" y="549275"/>
            <a:ext cx="3565524" cy="1997855"/>
          </a:xfrm>
        </p:spPr>
        <p:txBody>
          <a:bodyPr wrap="square" anchor="b">
            <a:normAutofit fontScale="90000"/>
          </a:bodyPr>
          <a:lstStyle/>
          <a:p>
            <a:r>
              <a:rPr lang="da-DK" dirty="0" err="1"/>
              <a:t>Flat</a:t>
            </a:r>
            <a:r>
              <a:rPr lang="da-DK" dirty="0"/>
              <a:t> </a:t>
            </a:r>
            <a:r>
              <a:rPr lang="da-DK" dirty="0" err="1"/>
              <a:t>Classpath</a:t>
            </a:r>
            <a:r>
              <a:rPr lang="da-DK" dirty="0"/>
              <a:t> problemet</a:t>
            </a:r>
          </a:p>
        </p:txBody>
      </p:sp>
      <p:sp>
        <p:nvSpPr>
          <p:cNvPr id="3" name="Pladsholder til indhold 2">
            <a:extLst>
              <a:ext uri="{FF2B5EF4-FFF2-40B4-BE49-F238E27FC236}">
                <a16:creationId xmlns:a16="http://schemas.microsoft.com/office/drawing/2014/main" id="{1E68A0FA-F5CF-42CF-9012-535C4664EE3D}"/>
              </a:ext>
            </a:extLst>
          </p:cNvPr>
          <p:cNvSpPr>
            <a:spLocks noGrp="1"/>
          </p:cNvSpPr>
          <p:nvPr>
            <p:ph idx="1"/>
          </p:nvPr>
        </p:nvSpPr>
        <p:spPr>
          <a:xfrm>
            <a:off x="8075611" y="2677306"/>
            <a:ext cx="3565525" cy="3415519"/>
          </a:xfrm>
        </p:spPr>
        <p:txBody>
          <a:bodyPr anchor="t">
            <a:normAutofit/>
          </a:bodyPr>
          <a:lstStyle/>
          <a:p>
            <a:pPr>
              <a:lnSpc>
                <a:spcPct val="100000"/>
              </a:lnSpc>
            </a:pPr>
            <a:r>
              <a:rPr lang="da-DK" sz="1600" dirty="0"/>
              <a:t>Problemet med JAR fil-baseret komponent model</a:t>
            </a:r>
          </a:p>
          <a:p>
            <a:pPr lvl="1">
              <a:lnSpc>
                <a:spcPct val="100000"/>
              </a:lnSpc>
            </a:pPr>
            <a:r>
              <a:rPr lang="da-DK" dirty="0"/>
              <a:t>Flad </a:t>
            </a:r>
            <a:r>
              <a:rPr lang="da-DK" dirty="0" err="1"/>
              <a:t>classpath</a:t>
            </a:r>
            <a:r>
              <a:rPr lang="da-DK" dirty="0"/>
              <a:t> (præcedens!)</a:t>
            </a:r>
          </a:p>
          <a:p>
            <a:pPr lvl="1">
              <a:lnSpc>
                <a:spcPct val="100000"/>
              </a:lnSpc>
            </a:pPr>
            <a:r>
              <a:rPr lang="da-DK" dirty="0"/>
              <a:t>Komponent grænser ”opløses” ved </a:t>
            </a:r>
            <a:r>
              <a:rPr lang="da-DK" dirty="0" err="1"/>
              <a:t>runtime</a:t>
            </a:r>
            <a:endParaRPr lang="da-DK" dirty="0"/>
          </a:p>
          <a:p>
            <a:pPr lvl="1">
              <a:lnSpc>
                <a:spcPct val="100000"/>
              </a:lnSpc>
            </a:pPr>
            <a:r>
              <a:rPr lang="da-DK" dirty="0"/>
              <a:t>Adfærd ændrer sig, </a:t>
            </a:r>
            <a:r>
              <a:rPr lang="da-DK" dirty="0" err="1"/>
              <a:t>runtime</a:t>
            </a:r>
            <a:r>
              <a:rPr lang="da-DK" dirty="0"/>
              <a:t> miljø bestemmer</a:t>
            </a:r>
          </a:p>
          <a:p>
            <a:pPr>
              <a:lnSpc>
                <a:spcPct val="100000"/>
              </a:lnSpc>
            </a:pPr>
            <a:r>
              <a:rPr lang="da-DK" dirty="0" err="1"/>
              <a:t>OSGi</a:t>
            </a:r>
            <a:r>
              <a:rPr lang="da-DK" dirty="0"/>
              <a:t> er løsningen!</a:t>
            </a:r>
          </a:p>
        </p:txBody>
      </p:sp>
      <p:sp>
        <p:nvSpPr>
          <p:cNvPr id="12" name="Oval 11">
            <a:extLst>
              <a:ext uri="{FF2B5EF4-FFF2-40B4-BE49-F238E27FC236}">
                <a16:creationId xmlns:a16="http://schemas.microsoft.com/office/drawing/2014/main" id="{FD3E50C4-0603-4524-A349-442067B88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5125" y="44325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7" name="Lige pilforbindelse 6">
            <a:extLst>
              <a:ext uri="{FF2B5EF4-FFF2-40B4-BE49-F238E27FC236}">
                <a16:creationId xmlns:a16="http://schemas.microsoft.com/office/drawing/2014/main" id="{D87DF0A6-ABBE-48EE-90F6-FA0A22036D25}"/>
              </a:ext>
            </a:extLst>
          </p:cNvPr>
          <p:cNvCxnSpPr>
            <a:cxnSpLocks/>
          </p:cNvCxnSpPr>
          <p:nvPr/>
        </p:nvCxnSpPr>
        <p:spPr>
          <a:xfrm flipH="1">
            <a:off x="1868271" y="2822141"/>
            <a:ext cx="1055921" cy="1133943"/>
          </a:xfrm>
          <a:prstGeom prst="straightConnector1">
            <a:avLst/>
          </a:prstGeom>
          <a:ln w="12700">
            <a:tailEnd type="triangle"/>
          </a:ln>
        </p:spPr>
        <p:style>
          <a:lnRef idx="1">
            <a:schemeClr val="accent3"/>
          </a:lnRef>
          <a:fillRef idx="0">
            <a:schemeClr val="accent3"/>
          </a:fillRef>
          <a:effectRef idx="0">
            <a:schemeClr val="accent3"/>
          </a:effectRef>
          <a:fontRef idx="minor">
            <a:schemeClr val="tx1"/>
          </a:fontRef>
        </p:style>
      </p:cxnSp>
      <p:cxnSp>
        <p:nvCxnSpPr>
          <p:cNvPr id="9" name="Lige pilforbindelse 8">
            <a:extLst>
              <a:ext uri="{FF2B5EF4-FFF2-40B4-BE49-F238E27FC236}">
                <a16:creationId xmlns:a16="http://schemas.microsoft.com/office/drawing/2014/main" id="{D0F2EF34-2E57-434A-8583-E0E9F1754EF8}"/>
              </a:ext>
            </a:extLst>
          </p:cNvPr>
          <p:cNvCxnSpPr>
            <a:cxnSpLocks/>
          </p:cNvCxnSpPr>
          <p:nvPr/>
        </p:nvCxnSpPr>
        <p:spPr>
          <a:xfrm flipH="1">
            <a:off x="4300151" y="3244507"/>
            <a:ext cx="890220" cy="71157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3" name="Lige pilforbindelse 12">
            <a:extLst>
              <a:ext uri="{FF2B5EF4-FFF2-40B4-BE49-F238E27FC236}">
                <a16:creationId xmlns:a16="http://schemas.microsoft.com/office/drawing/2014/main" id="{E0BB9042-A12A-45C7-BDA2-8B57E999F723}"/>
              </a:ext>
            </a:extLst>
          </p:cNvPr>
          <p:cNvCxnSpPr>
            <a:cxnSpLocks/>
          </p:cNvCxnSpPr>
          <p:nvPr/>
        </p:nvCxnSpPr>
        <p:spPr>
          <a:xfrm>
            <a:off x="5190371" y="3244507"/>
            <a:ext cx="1732966" cy="35578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5" name="Lige pilforbindelse 14">
            <a:extLst>
              <a:ext uri="{FF2B5EF4-FFF2-40B4-BE49-F238E27FC236}">
                <a16:creationId xmlns:a16="http://schemas.microsoft.com/office/drawing/2014/main" id="{FF78D659-8A67-4AB1-80A9-CBEF76B1F815}"/>
              </a:ext>
            </a:extLst>
          </p:cNvPr>
          <p:cNvCxnSpPr>
            <a:cxnSpLocks/>
          </p:cNvCxnSpPr>
          <p:nvPr/>
        </p:nvCxnSpPr>
        <p:spPr>
          <a:xfrm>
            <a:off x="2924192" y="2822141"/>
            <a:ext cx="2825345" cy="773947"/>
          </a:xfrm>
          <a:prstGeom prst="straightConnector1">
            <a:avLst/>
          </a:prstGeom>
          <a:ln w="12700">
            <a:tailEnd type="triangle"/>
          </a:ln>
        </p:spPr>
        <p:style>
          <a:lnRef idx="1">
            <a:schemeClr val="accent3"/>
          </a:lnRef>
          <a:fillRef idx="0">
            <a:schemeClr val="accent3"/>
          </a:fillRef>
          <a:effectRef idx="0">
            <a:schemeClr val="accent3"/>
          </a:effectRef>
          <a:fontRef idx="minor">
            <a:schemeClr val="tx1"/>
          </a:fontRef>
        </p:style>
      </p:cxnSp>
      <p:cxnSp>
        <p:nvCxnSpPr>
          <p:cNvPr id="18" name="Lige pilforbindelse 17">
            <a:extLst>
              <a:ext uri="{FF2B5EF4-FFF2-40B4-BE49-F238E27FC236}">
                <a16:creationId xmlns:a16="http://schemas.microsoft.com/office/drawing/2014/main" id="{4BEE51D2-E212-4F29-A1F1-105834237AE2}"/>
              </a:ext>
            </a:extLst>
          </p:cNvPr>
          <p:cNvCxnSpPr/>
          <p:nvPr/>
        </p:nvCxnSpPr>
        <p:spPr>
          <a:xfrm>
            <a:off x="1071596" y="5232375"/>
            <a:ext cx="5906530" cy="0"/>
          </a:xfrm>
          <a:prstGeom prst="straightConnector1">
            <a:avLst/>
          </a:prstGeom>
          <a:ln w="95250">
            <a:tailEnd type="triangle"/>
          </a:ln>
        </p:spPr>
        <p:style>
          <a:lnRef idx="1">
            <a:schemeClr val="accent6"/>
          </a:lnRef>
          <a:fillRef idx="0">
            <a:schemeClr val="accent6"/>
          </a:fillRef>
          <a:effectRef idx="0">
            <a:schemeClr val="accent6"/>
          </a:effectRef>
          <a:fontRef idx="minor">
            <a:schemeClr val="tx1"/>
          </a:fontRef>
        </p:style>
      </p:cxnSp>
      <p:cxnSp>
        <p:nvCxnSpPr>
          <p:cNvPr id="21" name="Lige pilforbindelse 20">
            <a:extLst>
              <a:ext uri="{FF2B5EF4-FFF2-40B4-BE49-F238E27FC236}">
                <a16:creationId xmlns:a16="http://schemas.microsoft.com/office/drawing/2014/main" id="{26DCA201-8907-4C3C-A632-D7202FCD1DDE}"/>
              </a:ext>
            </a:extLst>
          </p:cNvPr>
          <p:cNvCxnSpPr>
            <a:cxnSpLocks/>
          </p:cNvCxnSpPr>
          <p:nvPr/>
        </p:nvCxnSpPr>
        <p:spPr>
          <a:xfrm flipH="1" flipV="1">
            <a:off x="4336864" y="3989264"/>
            <a:ext cx="1851369" cy="530827"/>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Lige pilforbindelse 21">
            <a:extLst>
              <a:ext uri="{FF2B5EF4-FFF2-40B4-BE49-F238E27FC236}">
                <a16:creationId xmlns:a16="http://schemas.microsoft.com/office/drawing/2014/main" id="{8F6A2B43-0D47-4EAB-8211-ED4FBF4A2001}"/>
              </a:ext>
            </a:extLst>
          </p:cNvPr>
          <p:cNvCxnSpPr>
            <a:cxnSpLocks/>
          </p:cNvCxnSpPr>
          <p:nvPr/>
        </p:nvCxnSpPr>
        <p:spPr>
          <a:xfrm flipH="1" flipV="1">
            <a:off x="1868271" y="3989264"/>
            <a:ext cx="4237458" cy="700125"/>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786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circle(in)">
                                      <p:cBhvr>
                                        <p:cTn id="27" dur="20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circle(in)">
                                      <p:cBhvr>
                                        <p:cTn id="32"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21">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AA5BE2A-07D1-4309-8CBF-BA83E3C223A1}"/>
              </a:ext>
            </a:extLst>
          </p:cNvPr>
          <p:cNvSpPr>
            <a:spLocks noGrp="1"/>
          </p:cNvSpPr>
          <p:nvPr>
            <p:ph type="title"/>
          </p:nvPr>
        </p:nvSpPr>
        <p:spPr>
          <a:xfrm>
            <a:off x="550864" y="549275"/>
            <a:ext cx="3565524" cy="1997855"/>
          </a:xfrm>
        </p:spPr>
        <p:txBody>
          <a:bodyPr wrap="square" anchor="b">
            <a:normAutofit/>
          </a:bodyPr>
          <a:lstStyle/>
          <a:p>
            <a:pPr>
              <a:lnSpc>
                <a:spcPct val="90000"/>
              </a:lnSpc>
            </a:pPr>
            <a:r>
              <a:rPr lang="da-DK" sz="4400"/>
              <a:t>OSGi Module Layer (Bundles)</a:t>
            </a:r>
          </a:p>
        </p:txBody>
      </p:sp>
      <p:grpSp>
        <p:nvGrpSpPr>
          <p:cNvPr id="39" name="Group 23">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25"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40" name="Oval 28">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Pladsholder til indhold 2">
            <a:extLst>
              <a:ext uri="{FF2B5EF4-FFF2-40B4-BE49-F238E27FC236}">
                <a16:creationId xmlns:a16="http://schemas.microsoft.com/office/drawing/2014/main" id="{A3CDC1C8-F1F3-4A6D-980E-F28D1E040E31}"/>
              </a:ext>
            </a:extLst>
          </p:cNvPr>
          <p:cNvSpPr>
            <a:spLocks noGrp="1"/>
          </p:cNvSpPr>
          <p:nvPr>
            <p:ph idx="1"/>
          </p:nvPr>
        </p:nvSpPr>
        <p:spPr>
          <a:xfrm>
            <a:off x="550863" y="2677306"/>
            <a:ext cx="3565525" cy="3415519"/>
          </a:xfrm>
        </p:spPr>
        <p:txBody>
          <a:bodyPr anchor="t">
            <a:normAutofit/>
          </a:bodyPr>
          <a:lstStyle/>
          <a:p>
            <a:r>
              <a:rPr lang="da-DK" sz="1600"/>
              <a:t>OSGi’s ”enhed”</a:t>
            </a:r>
          </a:p>
          <a:p>
            <a:r>
              <a:rPr lang="da-DK" sz="1600"/>
              <a:t>Normal JAR fil…?</a:t>
            </a:r>
          </a:p>
          <a:p>
            <a:r>
              <a:rPr lang="da-DK" sz="1600"/>
              <a:t>Eksplicit eksponering af pakker</a:t>
            </a:r>
          </a:p>
          <a:p>
            <a:r>
              <a:rPr lang="da-DK" sz="1600"/>
              <a:t>Stærkere grænser</a:t>
            </a:r>
          </a:p>
        </p:txBody>
      </p:sp>
      <p:pic>
        <p:nvPicPr>
          <p:cNvPr id="5" name="Billede 4">
            <a:extLst>
              <a:ext uri="{FF2B5EF4-FFF2-40B4-BE49-F238E27FC236}">
                <a16:creationId xmlns:a16="http://schemas.microsoft.com/office/drawing/2014/main" id="{E8A07FC9-8E01-4934-8D11-EBADDA379DB1}"/>
              </a:ext>
            </a:extLst>
          </p:cNvPr>
          <p:cNvPicPr>
            <a:picLocks noChangeAspect="1"/>
          </p:cNvPicPr>
          <p:nvPr/>
        </p:nvPicPr>
        <p:blipFill>
          <a:blip r:embed="rId3"/>
          <a:stretch>
            <a:fillRect/>
          </a:stretch>
        </p:blipFill>
        <p:spPr>
          <a:xfrm>
            <a:off x="4550900" y="1036046"/>
            <a:ext cx="7090237" cy="4785909"/>
          </a:xfrm>
          <a:custGeom>
            <a:avLst/>
            <a:gdLst/>
            <a:ahLst/>
            <a:cxnLst/>
            <a:rect l="l" t="t" r="r" b="b"/>
            <a:pathLst>
              <a:path w="7090237" h="5759451">
                <a:moveTo>
                  <a:pt x="0" y="0"/>
                </a:moveTo>
                <a:lnTo>
                  <a:pt x="7090237" y="0"/>
                </a:lnTo>
                <a:lnTo>
                  <a:pt x="7090237" y="5759451"/>
                </a:lnTo>
                <a:lnTo>
                  <a:pt x="0" y="5759451"/>
                </a:lnTo>
                <a:close/>
              </a:path>
            </a:pathLst>
          </a:custGeom>
        </p:spPr>
      </p:pic>
    </p:spTree>
    <p:extLst>
      <p:ext uri="{BB962C8B-B14F-4D97-AF65-F5344CB8AC3E}">
        <p14:creationId xmlns:p14="http://schemas.microsoft.com/office/powerpoint/2010/main" val="3274471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5" name="Group 1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6" name="Freeform: Shape 1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Oval 1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1" name="Rectangle 2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5" name="Group 24">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26" name="Freeform: Shape 25">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el 1">
            <a:extLst>
              <a:ext uri="{FF2B5EF4-FFF2-40B4-BE49-F238E27FC236}">
                <a16:creationId xmlns:a16="http://schemas.microsoft.com/office/drawing/2014/main" id="{DE12CC44-ACEF-4DDC-A7D1-ED98E4F67584}"/>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r>
              <a:rPr lang="en-US"/>
              <a:t>Life Cycle Layer</a:t>
            </a:r>
          </a:p>
        </p:txBody>
      </p:sp>
      <p:grpSp>
        <p:nvGrpSpPr>
          <p:cNvPr id="29" name="Group 28">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0"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Google Shape;194;p22">
            <a:extLst>
              <a:ext uri="{FF2B5EF4-FFF2-40B4-BE49-F238E27FC236}">
                <a16:creationId xmlns:a16="http://schemas.microsoft.com/office/drawing/2014/main" id="{B93C4380-F098-46EA-B341-95C78EF16082}"/>
              </a:ext>
            </a:extLst>
          </p:cNvPr>
          <p:cNvPicPr preferRelativeResize="0"/>
          <p:nvPr/>
        </p:nvPicPr>
        <p:blipFill>
          <a:blip r:embed="rId3"/>
          <a:stretch>
            <a:fillRect/>
          </a:stretch>
        </p:blipFill>
        <p:spPr>
          <a:xfrm>
            <a:off x="4295776" y="757918"/>
            <a:ext cx="7345363" cy="5343751"/>
          </a:xfrm>
          <a:custGeom>
            <a:avLst/>
            <a:gdLst/>
            <a:ahLst/>
            <a:cxnLst/>
            <a:rect l="l" t="t" r="r" b="b"/>
            <a:pathLst>
              <a:path w="7345363" h="5761037">
                <a:moveTo>
                  <a:pt x="0" y="0"/>
                </a:moveTo>
                <a:lnTo>
                  <a:pt x="7345363" y="0"/>
                </a:lnTo>
                <a:lnTo>
                  <a:pt x="7345363" y="5761037"/>
                </a:lnTo>
                <a:lnTo>
                  <a:pt x="0" y="5761037"/>
                </a:lnTo>
                <a:close/>
              </a:path>
            </a:pathLst>
          </a:custGeom>
          <a:noFill/>
        </p:spPr>
      </p:pic>
    </p:spTree>
    <p:extLst>
      <p:ext uri="{BB962C8B-B14F-4D97-AF65-F5344CB8AC3E}">
        <p14:creationId xmlns:p14="http://schemas.microsoft.com/office/powerpoint/2010/main" val="2203992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0CEF7D6-4059-4C6A-B889-B51E88C32888}"/>
              </a:ext>
            </a:extLst>
          </p:cNvPr>
          <p:cNvSpPr>
            <a:spLocks noGrp="1"/>
          </p:cNvSpPr>
          <p:nvPr>
            <p:ph type="title"/>
          </p:nvPr>
        </p:nvSpPr>
        <p:spPr>
          <a:xfrm>
            <a:off x="3359149" y="1520825"/>
            <a:ext cx="8281987" cy="1333057"/>
          </a:xfrm>
        </p:spPr>
        <p:txBody>
          <a:bodyPr wrap="square" anchor="t">
            <a:normAutofit/>
          </a:bodyPr>
          <a:lstStyle/>
          <a:p>
            <a:r>
              <a:rPr lang="da-DK" dirty="0" err="1"/>
              <a:t>OSGi</a:t>
            </a:r>
            <a:r>
              <a:rPr lang="da-DK" dirty="0"/>
              <a:t> Service</a:t>
            </a:r>
          </a:p>
        </p:txBody>
      </p:sp>
      <p:sp>
        <p:nvSpPr>
          <p:cNvPr id="10" name="Oval 9">
            <a:extLst>
              <a:ext uri="{FF2B5EF4-FFF2-40B4-BE49-F238E27FC236}">
                <a16:creationId xmlns:a16="http://schemas.microsoft.com/office/drawing/2014/main" id="{504E6BD3-B518-46A4-9CC0-30D095552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9157" y="158455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2" name="Group 11">
            <a:extLst>
              <a:ext uri="{FF2B5EF4-FFF2-40B4-BE49-F238E27FC236}">
                <a16:creationId xmlns:a16="http://schemas.microsoft.com/office/drawing/2014/main" id="{A31FBE92-3FC2-48E4-874B-A5273A0425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0526" y="2488515"/>
            <a:ext cx="1262947" cy="1335600"/>
            <a:chOff x="2678417" y="2427951"/>
            <a:chExt cx="1262947" cy="1335600"/>
          </a:xfrm>
        </p:grpSpPr>
        <p:sp>
          <p:nvSpPr>
            <p:cNvPr id="13" name="Freeform: Shape 12">
              <a:extLst>
                <a:ext uri="{FF2B5EF4-FFF2-40B4-BE49-F238E27FC236}">
                  <a16:creationId xmlns:a16="http://schemas.microsoft.com/office/drawing/2014/main" id="{4F7C333A-2381-4657-ACDA-47654B21FA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74A5CCC1-7BBD-4F00-82CF-C7683D9FF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6" name="Freeform: Shape 15">
            <a:extLst>
              <a:ext uri="{FF2B5EF4-FFF2-40B4-BE49-F238E27FC236}">
                <a16:creationId xmlns:a16="http://schemas.microsoft.com/office/drawing/2014/main" id="{A0DAEA90-11E9-4069-BC2C-6F65C6C1C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flipH="1" flipV="1">
            <a:off x="8600937" y="4090109"/>
            <a:ext cx="3682485" cy="1853969"/>
          </a:xfrm>
          <a:custGeom>
            <a:avLst/>
            <a:gdLst>
              <a:gd name="connsiteX0" fmla="*/ 3682485 w 3682485"/>
              <a:gd name="connsiteY0" fmla="*/ 1853969 h 1853969"/>
              <a:gd name="connsiteX1" fmla="*/ 2755500 w 3682485"/>
              <a:gd name="connsiteY1" fmla="*/ 1853969 h 1853969"/>
              <a:gd name="connsiteX2" fmla="*/ 1828517 w 3682485"/>
              <a:gd name="connsiteY2" fmla="*/ 926985 h 1853969"/>
              <a:gd name="connsiteX3" fmla="*/ 901534 w 3682485"/>
              <a:gd name="connsiteY3" fmla="*/ 1853969 h 1853969"/>
              <a:gd name="connsiteX4" fmla="*/ 293606 w 3682485"/>
              <a:gd name="connsiteY4" fmla="*/ 1853969 h 1853969"/>
              <a:gd name="connsiteX5" fmla="*/ 0 w 3682485"/>
              <a:gd name="connsiteY5" fmla="*/ 1560363 h 1853969"/>
              <a:gd name="connsiteX6" fmla="*/ 12215 w 3682485"/>
              <a:gd name="connsiteY6" fmla="*/ 1480329 h 1853969"/>
              <a:gd name="connsiteX7" fmla="*/ 1828517 w 3682485"/>
              <a:gd name="connsiteY7" fmla="*/ 0 h 1853969"/>
              <a:gd name="connsiteX8" fmla="*/ 3682485 w 3682485"/>
              <a:gd name="connsiteY8"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2485" h="1853969">
                <a:moveTo>
                  <a:pt x="3682485" y="1853969"/>
                </a:moveTo>
                <a:lnTo>
                  <a:pt x="2755500" y="1853969"/>
                </a:lnTo>
                <a:cubicBezTo>
                  <a:pt x="2755500" y="1342010"/>
                  <a:pt x="2340476" y="926985"/>
                  <a:pt x="1828517" y="926985"/>
                </a:cubicBezTo>
                <a:cubicBezTo>
                  <a:pt x="1316558" y="926985"/>
                  <a:pt x="901534" y="1342010"/>
                  <a:pt x="901534" y="1853969"/>
                </a:cubicBezTo>
                <a:lnTo>
                  <a:pt x="293606" y="1853969"/>
                </a:lnTo>
                <a:lnTo>
                  <a:pt x="0" y="1560363"/>
                </a:lnTo>
                <a:lnTo>
                  <a:pt x="12215" y="1480329"/>
                </a:lnTo>
                <a:cubicBezTo>
                  <a:pt x="185091" y="635508"/>
                  <a:pt x="932589" y="0"/>
                  <a:pt x="1828517" y="0"/>
                </a:cubicBezTo>
                <a:cubicBezTo>
                  <a:pt x="2852434" y="0"/>
                  <a:pt x="3682485" y="830051"/>
                  <a:pt x="368248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508000" dist="101600" dir="96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8" name="Freeform: Shape 17">
            <a:extLst>
              <a:ext uri="{FF2B5EF4-FFF2-40B4-BE49-F238E27FC236}">
                <a16:creationId xmlns:a16="http://schemas.microsoft.com/office/drawing/2014/main" id="{E0E8189B-747E-48AE-99A9-1BEE68012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flipH="1" flipV="1">
            <a:off x="8711129" y="3843994"/>
            <a:ext cx="3644147" cy="2149759"/>
          </a:xfrm>
          <a:custGeom>
            <a:avLst/>
            <a:gdLst>
              <a:gd name="connsiteX0" fmla="*/ 3644147 w 3644147"/>
              <a:gd name="connsiteY0" fmla="*/ 2149759 h 2149759"/>
              <a:gd name="connsiteX1" fmla="*/ 2717163 w 3644147"/>
              <a:gd name="connsiteY1" fmla="*/ 2149759 h 2149759"/>
              <a:gd name="connsiteX2" fmla="*/ 1790179 w 3644147"/>
              <a:gd name="connsiteY2" fmla="*/ 1074881 h 2149759"/>
              <a:gd name="connsiteX3" fmla="*/ 863196 w 3644147"/>
              <a:gd name="connsiteY3" fmla="*/ 2149759 h 2149759"/>
              <a:gd name="connsiteX4" fmla="*/ 551057 w 3644147"/>
              <a:gd name="connsiteY4" fmla="*/ 2149759 h 2149759"/>
              <a:gd name="connsiteX5" fmla="*/ 0 w 3644147"/>
              <a:gd name="connsiteY5" fmla="*/ 1598702 h 2149759"/>
              <a:gd name="connsiteX6" fmla="*/ 19562 w 3644147"/>
              <a:gd name="connsiteY6" fmla="*/ 1510486 h 2149759"/>
              <a:gd name="connsiteX7" fmla="*/ 1790179 w 3644147"/>
              <a:gd name="connsiteY7" fmla="*/ 0 h 2149759"/>
              <a:gd name="connsiteX8" fmla="*/ 3644147 w 3644147"/>
              <a:gd name="connsiteY8" fmla="*/ 2149759 h 2149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44147" h="2149759">
                <a:moveTo>
                  <a:pt x="3644147" y="2149759"/>
                </a:moveTo>
                <a:lnTo>
                  <a:pt x="2717163" y="2149759"/>
                </a:lnTo>
                <a:cubicBezTo>
                  <a:pt x="2717162" y="1556120"/>
                  <a:pt x="2302138" y="1074880"/>
                  <a:pt x="1790179" y="1074881"/>
                </a:cubicBezTo>
                <a:cubicBezTo>
                  <a:pt x="1278220" y="1074880"/>
                  <a:pt x="863196" y="1556119"/>
                  <a:pt x="863196" y="2149759"/>
                </a:cubicBezTo>
                <a:lnTo>
                  <a:pt x="551057" y="2149759"/>
                </a:lnTo>
                <a:lnTo>
                  <a:pt x="0" y="1598702"/>
                </a:lnTo>
                <a:lnTo>
                  <a:pt x="19562" y="1510486"/>
                </a:lnTo>
                <a:cubicBezTo>
                  <a:pt x="254295" y="635388"/>
                  <a:pt x="958246" y="0"/>
                  <a:pt x="1790179" y="0"/>
                </a:cubicBezTo>
                <a:cubicBezTo>
                  <a:pt x="2814097" y="0"/>
                  <a:pt x="3644147" y="962481"/>
                  <a:pt x="3644147" y="2149759"/>
                </a:cubicBezTo>
                <a:close/>
              </a:path>
            </a:pathLst>
          </a:custGeom>
          <a:solidFill>
            <a:schemeClr val="bg2">
              <a:lumMod val="50000"/>
              <a:lumOff val="50000"/>
              <a:alpha val="6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Pladsholder til indhold 2">
            <a:extLst>
              <a:ext uri="{FF2B5EF4-FFF2-40B4-BE49-F238E27FC236}">
                <a16:creationId xmlns:a16="http://schemas.microsoft.com/office/drawing/2014/main" id="{587AADE3-F814-435F-A1E0-7F37B45B13B9}"/>
              </a:ext>
            </a:extLst>
          </p:cNvPr>
          <p:cNvSpPr>
            <a:spLocks noGrp="1"/>
          </p:cNvSpPr>
          <p:nvPr>
            <p:ph idx="1"/>
          </p:nvPr>
        </p:nvSpPr>
        <p:spPr>
          <a:xfrm>
            <a:off x="3377566" y="3052367"/>
            <a:ext cx="5418772" cy="3040458"/>
          </a:xfrm>
        </p:spPr>
        <p:txBody>
          <a:bodyPr anchor="t">
            <a:normAutofit/>
          </a:bodyPr>
          <a:lstStyle/>
          <a:p>
            <a:r>
              <a:rPr lang="da-DK" sz="2000"/>
              <a:t>Service</a:t>
            </a:r>
          </a:p>
          <a:p>
            <a:pPr lvl="1"/>
            <a:r>
              <a:rPr lang="da-DK" sz="2000"/>
              <a:t>Service Interface / Service Provider Interface</a:t>
            </a:r>
          </a:p>
          <a:p>
            <a:pPr lvl="1"/>
            <a:r>
              <a:rPr lang="da-DK" sz="2000"/>
              <a:t>Service Object / Service Provider</a:t>
            </a:r>
          </a:p>
          <a:p>
            <a:pPr marL="0" indent="0">
              <a:buNone/>
            </a:pPr>
            <a:endParaRPr lang="da-DK" sz="2000"/>
          </a:p>
          <a:p>
            <a:pPr marL="457200" lvl="1" indent="0">
              <a:buNone/>
            </a:pPr>
            <a:endParaRPr lang="da-DK" sz="2000"/>
          </a:p>
        </p:txBody>
      </p:sp>
      <p:sp>
        <p:nvSpPr>
          <p:cNvPr id="20" name="Oval 19">
            <a:extLst>
              <a:ext uri="{FF2B5EF4-FFF2-40B4-BE49-F238E27FC236}">
                <a16:creationId xmlns:a16="http://schemas.microsoft.com/office/drawing/2014/main" id="{D9DE43D0-73AC-46B4-A39F-E66967A1F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flipH="1" flipV="1">
            <a:off x="10021470" y="292006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eform: Shape 21">
            <a:extLst>
              <a:ext uri="{FF2B5EF4-FFF2-40B4-BE49-F238E27FC236}">
                <a16:creationId xmlns:a16="http://schemas.microsoft.com/office/drawing/2014/main" id="{803C343E-7EAC-4512-955A-33B1833F2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flipH="1" flipV="1">
            <a:off x="11901768" y="4915975"/>
            <a:ext cx="214196" cy="701949"/>
          </a:xfrm>
          <a:custGeom>
            <a:avLst/>
            <a:gdLst>
              <a:gd name="connsiteX0" fmla="*/ 128682 w 214196"/>
              <a:gd name="connsiteY0" fmla="*/ 9479 h 701949"/>
              <a:gd name="connsiteX1" fmla="*/ 214196 w 214196"/>
              <a:gd name="connsiteY1" fmla="*/ 466589 h 701949"/>
              <a:gd name="connsiteX2" fmla="*/ 213337 w 214196"/>
              <a:gd name="connsiteY2" fmla="*/ 503724 h 701949"/>
              <a:gd name="connsiteX3" fmla="*/ 15112 w 214196"/>
              <a:gd name="connsiteY3" fmla="*/ 701949 h 701949"/>
              <a:gd name="connsiteX4" fmla="*/ 8417 w 214196"/>
              <a:gd name="connsiteY4" fmla="*/ 648207 h 701949"/>
              <a:gd name="connsiteX5" fmla="*/ 0 w 214196"/>
              <a:gd name="connsiteY5" fmla="*/ 466589 h 701949"/>
              <a:gd name="connsiteX6" fmla="*/ 107098 w 214196"/>
              <a:gd name="connsiteY6" fmla="*/ 0 h 701949"/>
              <a:gd name="connsiteX7" fmla="*/ 128682 w 214196"/>
              <a:gd name="connsiteY7" fmla="*/ 9479 h 701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196" h="701949">
                <a:moveTo>
                  <a:pt x="128682" y="9479"/>
                </a:moveTo>
                <a:cubicBezTo>
                  <a:pt x="177485" y="52987"/>
                  <a:pt x="214196" y="241110"/>
                  <a:pt x="214196" y="466589"/>
                </a:cubicBezTo>
                <a:lnTo>
                  <a:pt x="213337" y="503724"/>
                </a:lnTo>
                <a:lnTo>
                  <a:pt x="15112" y="701949"/>
                </a:lnTo>
                <a:lnTo>
                  <a:pt x="8417" y="648207"/>
                </a:lnTo>
                <a:cubicBezTo>
                  <a:pt x="2997" y="592384"/>
                  <a:pt x="0" y="531011"/>
                  <a:pt x="0" y="466589"/>
                </a:cubicBezTo>
                <a:cubicBezTo>
                  <a:pt x="0" y="208899"/>
                  <a:pt x="47949" y="0"/>
                  <a:pt x="107098" y="0"/>
                </a:cubicBezTo>
                <a:cubicBezTo>
                  <a:pt x="114492" y="0"/>
                  <a:pt x="121710" y="3264"/>
                  <a:pt x="128682" y="9479"/>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889880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C93594-ACB3-4F06-AC6F-429B81B1A84E}"/>
              </a:ext>
            </a:extLst>
          </p:cNvPr>
          <p:cNvSpPr>
            <a:spLocks noGrp="1"/>
          </p:cNvSpPr>
          <p:nvPr>
            <p:ph type="title"/>
          </p:nvPr>
        </p:nvSpPr>
        <p:spPr/>
        <p:txBody>
          <a:bodyPr>
            <a:normAutofit fontScale="90000"/>
          </a:bodyPr>
          <a:lstStyle/>
          <a:p>
            <a:r>
              <a:rPr lang="da-DK" dirty="0"/>
              <a:t>Portefølje Eksempel:</a:t>
            </a:r>
            <a:br>
              <a:rPr lang="da-DK" dirty="0"/>
            </a:br>
            <a:r>
              <a:rPr lang="da-DK" dirty="0" err="1"/>
              <a:t>OSGi</a:t>
            </a:r>
            <a:r>
              <a:rPr lang="da-DK" dirty="0"/>
              <a:t> </a:t>
            </a:r>
            <a:r>
              <a:rPr lang="da-DK" dirty="0" err="1"/>
              <a:t>Enemy</a:t>
            </a:r>
            <a:endParaRPr lang="da-DK" dirty="0"/>
          </a:p>
        </p:txBody>
      </p:sp>
      <p:sp>
        <p:nvSpPr>
          <p:cNvPr id="4" name="Rectangle 1">
            <a:extLst>
              <a:ext uri="{FF2B5EF4-FFF2-40B4-BE49-F238E27FC236}">
                <a16:creationId xmlns:a16="http://schemas.microsoft.com/office/drawing/2014/main" id="{1A51E1D4-27A5-4DBE-A673-7F13C7A20A21}"/>
              </a:ext>
            </a:extLst>
          </p:cNvPr>
          <p:cNvSpPr>
            <a:spLocks noChangeArrowheads="1"/>
          </p:cNvSpPr>
          <p:nvPr/>
        </p:nvSpPr>
        <p:spPr bwMode="auto">
          <a:xfrm>
            <a:off x="202631" y="2693773"/>
            <a:ext cx="5846002" cy="1785104"/>
          </a:xfrm>
          <a:prstGeom prst="rect">
            <a:avLst/>
          </a:prstGeom>
          <a:solidFill>
            <a:srgbClr val="161C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000" b="0" i="0" u="none" strike="noStrike" cap="none" normalizeH="0" baseline="0" dirty="0">
                <a:ln>
                  <a:noFill/>
                </a:ln>
                <a:solidFill>
                  <a:srgbClr val="E8BF6A"/>
                </a:solidFill>
                <a:effectLst/>
                <a:latin typeface="JetBrains Mono"/>
              </a:rPr>
              <a:t>&lt;?</a:t>
            </a:r>
            <a:r>
              <a:rPr kumimoji="0" lang="da-DK" altLang="da-DK" sz="1000" b="0" i="0" u="none" strike="noStrike" cap="none" normalizeH="0" baseline="0" dirty="0">
                <a:ln>
                  <a:noFill/>
                </a:ln>
                <a:solidFill>
                  <a:srgbClr val="BABABA"/>
                </a:solidFill>
                <a:effectLst/>
                <a:latin typeface="JetBrains Mono"/>
              </a:rPr>
              <a:t>xml version</a:t>
            </a:r>
            <a:r>
              <a:rPr kumimoji="0" lang="da-DK" altLang="da-DK" sz="1000" b="0" i="0" u="none" strike="noStrike" cap="none" normalizeH="0" baseline="0" dirty="0">
                <a:ln>
                  <a:noFill/>
                </a:ln>
                <a:solidFill>
                  <a:srgbClr val="75AA5F"/>
                </a:solidFill>
                <a:effectLst/>
                <a:latin typeface="JetBrains Mono"/>
              </a:rPr>
              <a:t>="1.0" </a:t>
            </a:r>
            <a:r>
              <a:rPr kumimoji="0" lang="da-DK" altLang="da-DK" sz="1000" b="0" i="0" u="none" strike="noStrike" cap="none" normalizeH="0" baseline="0" dirty="0" err="1">
                <a:ln>
                  <a:noFill/>
                </a:ln>
                <a:solidFill>
                  <a:srgbClr val="BABABA"/>
                </a:solidFill>
                <a:effectLst/>
                <a:latin typeface="JetBrains Mono"/>
              </a:rPr>
              <a:t>encoding</a:t>
            </a:r>
            <a:r>
              <a:rPr kumimoji="0" lang="da-DK" altLang="da-DK" sz="1000" b="0" i="0" u="none" strike="noStrike" cap="none" normalizeH="0" baseline="0" dirty="0">
                <a:ln>
                  <a:noFill/>
                </a:ln>
                <a:solidFill>
                  <a:srgbClr val="75AA5F"/>
                </a:solidFill>
                <a:effectLst/>
                <a:latin typeface="JetBrains Mono"/>
              </a:rPr>
              <a:t>="UTF-8"</a:t>
            </a:r>
            <a:r>
              <a:rPr kumimoji="0" lang="da-DK" altLang="da-DK" sz="1000" b="0" i="0" u="none" strike="noStrike" cap="none" normalizeH="0" baseline="0" dirty="0">
                <a:ln>
                  <a:noFill/>
                </a:ln>
                <a:solidFill>
                  <a:srgbClr val="E8BF6A"/>
                </a:solidFill>
                <a:effectLst/>
                <a:latin typeface="JetBrains Mono"/>
              </a:rPr>
              <a:t>?&gt;</a:t>
            </a:r>
            <a:br>
              <a:rPr kumimoji="0" lang="da-DK" altLang="da-DK" sz="1000" b="0" i="0" u="none" strike="noStrike" cap="none" normalizeH="0" baseline="0" dirty="0">
                <a:ln>
                  <a:noFill/>
                </a:ln>
                <a:solidFill>
                  <a:srgbClr val="E8BF6A"/>
                </a:solidFill>
                <a:effectLst/>
                <a:latin typeface="JetBrains Mono"/>
              </a:rPr>
            </a:br>
            <a:r>
              <a:rPr kumimoji="0" lang="da-DK" altLang="da-DK" sz="1000" b="0" i="0" u="none" strike="noStrike" cap="none" normalizeH="0" baseline="0" dirty="0">
                <a:ln>
                  <a:noFill/>
                </a:ln>
                <a:solidFill>
                  <a:srgbClr val="E8BF6A"/>
                </a:solidFill>
                <a:effectLst/>
                <a:latin typeface="JetBrains Mono"/>
              </a:rPr>
              <a:t>&lt;</a:t>
            </a:r>
            <a:r>
              <a:rPr kumimoji="0" lang="da-DK" altLang="da-DK" sz="1000" b="0" i="0" u="none" strike="noStrike" cap="none" normalizeH="0" baseline="0" dirty="0" err="1">
                <a:ln>
                  <a:noFill/>
                </a:ln>
                <a:solidFill>
                  <a:srgbClr val="9876AA"/>
                </a:solidFill>
                <a:effectLst/>
                <a:latin typeface="JetBrains Mono"/>
              </a:rPr>
              <a:t>scr</a:t>
            </a:r>
            <a:r>
              <a:rPr kumimoji="0" lang="da-DK" altLang="da-DK" sz="1000" b="0" i="0" u="none" strike="noStrike" cap="none" normalizeH="0" baseline="0" dirty="0" err="1">
                <a:ln>
                  <a:noFill/>
                </a:ln>
                <a:solidFill>
                  <a:srgbClr val="E8BF6A"/>
                </a:solidFill>
                <a:effectLst/>
                <a:latin typeface="JetBrains Mono"/>
              </a:rPr>
              <a:t>:component</a:t>
            </a:r>
            <a:r>
              <a:rPr kumimoji="0" lang="da-DK" altLang="da-DK" sz="1000" b="0" i="0" u="none" strike="noStrike" cap="none" normalizeH="0" baseline="0" dirty="0">
                <a:ln>
                  <a:noFill/>
                </a:ln>
                <a:solidFill>
                  <a:srgbClr val="E8BF6A"/>
                </a:solidFill>
                <a:effectLst/>
                <a:latin typeface="JetBrains Mono"/>
              </a:rPr>
              <a:t> </a:t>
            </a:r>
            <a:r>
              <a:rPr kumimoji="0" lang="da-DK" altLang="da-DK" sz="1000" b="0" i="0" u="none" strike="noStrike" cap="none" normalizeH="0" baseline="0" dirty="0">
                <a:ln>
                  <a:noFill/>
                </a:ln>
                <a:solidFill>
                  <a:srgbClr val="BABABA"/>
                </a:solidFill>
                <a:effectLst/>
                <a:latin typeface="JetBrains Mono"/>
              </a:rPr>
              <a:t>xmlns:</a:t>
            </a:r>
            <a:r>
              <a:rPr kumimoji="0" lang="da-DK" altLang="da-DK" sz="1000" b="0" i="0" u="none" strike="noStrike" cap="none" normalizeH="0" baseline="0" dirty="0">
                <a:ln>
                  <a:noFill/>
                </a:ln>
                <a:solidFill>
                  <a:srgbClr val="9876AA"/>
                </a:solidFill>
                <a:effectLst/>
                <a:latin typeface="JetBrains Mono"/>
              </a:rPr>
              <a:t>scr</a:t>
            </a:r>
            <a:r>
              <a:rPr kumimoji="0" lang="da-DK" altLang="da-DK" sz="1000" b="0" i="0" u="none" strike="noStrike" cap="none" normalizeH="0" baseline="0" dirty="0">
                <a:ln>
                  <a:noFill/>
                </a:ln>
                <a:solidFill>
                  <a:srgbClr val="75AA5F"/>
                </a:solidFill>
                <a:effectLst/>
                <a:latin typeface="JetBrains Mono"/>
              </a:rPr>
              <a:t>="http://www.osgi.org/xmlns/scr/v1.1.0" </a:t>
            </a:r>
            <a:r>
              <a:rPr kumimoji="0" lang="da-DK" altLang="da-DK" sz="1000" b="0" i="0" u="none" strike="noStrike" cap="none" normalizeH="0" baseline="0" dirty="0" err="1">
                <a:ln>
                  <a:noFill/>
                </a:ln>
                <a:solidFill>
                  <a:srgbClr val="BABABA"/>
                </a:solidFill>
                <a:effectLst/>
                <a:latin typeface="JetBrains Mono"/>
              </a:rPr>
              <a:t>name</a:t>
            </a:r>
            <a:r>
              <a:rPr kumimoji="0" lang="da-DK" altLang="da-DK" sz="1000" b="0" i="0" u="none" strike="noStrike" cap="none" normalizeH="0" baseline="0" dirty="0">
                <a:ln>
                  <a:noFill/>
                </a:ln>
                <a:solidFill>
                  <a:srgbClr val="75AA5F"/>
                </a:solidFill>
                <a:effectLst/>
                <a:latin typeface="JetBrains Mono"/>
              </a:rPr>
              <a:t>="</a:t>
            </a:r>
            <a:r>
              <a:rPr kumimoji="0" lang="da-DK" altLang="da-DK" sz="1000" b="0" i="0" u="none" strike="noStrike" cap="none" normalizeH="0" baseline="0" dirty="0" err="1">
                <a:ln>
                  <a:noFill/>
                </a:ln>
                <a:solidFill>
                  <a:srgbClr val="75AA5F"/>
                </a:solidFill>
                <a:effectLst/>
                <a:latin typeface="JetBrains Mono"/>
              </a:rPr>
              <a:t>dk.sdu.mmmi.cbse.osgienemy</a:t>
            </a:r>
            <a:r>
              <a:rPr kumimoji="0" lang="da-DK" altLang="da-DK" sz="1000" b="0" i="0" u="none" strike="noStrike" cap="none" normalizeH="0" baseline="0" dirty="0">
                <a:ln>
                  <a:noFill/>
                </a:ln>
                <a:solidFill>
                  <a:srgbClr val="75AA5F"/>
                </a:solidFill>
                <a:effectLst/>
                <a:latin typeface="JetBrains Mono"/>
              </a:rPr>
              <a:t>"</a:t>
            </a:r>
            <a:r>
              <a:rPr kumimoji="0" lang="da-DK" altLang="da-DK" sz="1000" b="0" i="0" u="none" strike="noStrike" cap="none" normalizeH="0" baseline="0" dirty="0">
                <a:ln>
                  <a:noFill/>
                </a:ln>
                <a:solidFill>
                  <a:srgbClr val="E8BF6A"/>
                </a:solidFill>
                <a:effectLst/>
                <a:latin typeface="JetBrains Mono"/>
              </a:rPr>
              <a:t>&gt;</a:t>
            </a:r>
            <a:br>
              <a:rPr kumimoji="0" lang="da-DK" altLang="da-DK" sz="1000" b="0" i="0" u="none" strike="noStrike" cap="none" normalizeH="0" baseline="0" dirty="0">
                <a:ln>
                  <a:noFill/>
                </a:ln>
                <a:solidFill>
                  <a:srgbClr val="E8BF6A"/>
                </a:solidFill>
                <a:effectLst/>
                <a:latin typeface="JetBrains Mono"/>
              </a:rPr>
            </a:br>
            <a:r>
              <a:rPr kumimoji="0" lang="da-DK" altLang="da-DK" sz="1000" b="0" i="0" u="none" strike="noStrike" cap="none" normalizeH="0" baseline="0" dirty="0">
                <a:ln>
                  <a:noFill/>
                </a:ln>
                <a:solidFill>
                  <a:srgbClr val="E8BF6A"/>
                </a:solidFill>
                <a:effectLst/>
                <a:latin typeface="JetBrains Mono"/>
              </a:rPr>
              <a:t>    &lt;implementation </a:t>
            </a:r>
            <a:r>
              <a:rPr kumimoji="0" lang="da-DK" altLang="da-DK" sz="1000" b="0" i="0" u="none" strike="noStrike" cap="none" normalizeH="0" baseline="0" dirty="0">
                <a:ln>
                  <a:noFill/>
                </a:ln>
                <a:solidFill>
                  <a:srgbClr val="BABABA"/>
                </a:solidFill>
                <a:effectLst/>
                <a:latin typeface="JetBrains Mono"/>
              </a:rPr>
              <a:t>class</a:t>
            </a:r>
            <a:r>
              <a:rPr kumimoji="0" lang="da-DK" altLang="da-DK" sz="1000" b="0" i="0" u="none" strike="noStrike" cap="none" normalizeH="0" baseline="0" dirty="0">
                <a:ln>
                  <a:noFill/>
                </a:ln>
                <a:solidFill>
                  <a:srgbClr val="75AA5F"/>
                </a:solidFill>
                <a:effectLst/>
                <a:latin typeface="JetBrains Mono"/>
              </a:rPr>
              <a:t>="</a:t>
            </a:r>
            <a:r>
              <a:rPr kumimoji="0" lang="da-DK" altLang="da-DK" sz="1000" b="0" i="0" u="none" strike="noStrike" cap="none" normalizeH="0" baseline="0" dirty="0" err="1">
                <a:ln>
                  <a:noFill/>
                </a:ln>
                <a:solidFill>
                  <a:srgbClr val="75AA5F"/>
                </a:solidFill>
                <a:effectLst/>
                <a:latin typeface="JetBrains Mono"/>
              </a:rPr>
              <a:t>dk.sdu.mmmi.cbse.osgienemy.EnemyProcessor</a:t>
            </a:r>
            <a:r>
              <a:rPr kumimoji="0" lang="da-DK" altLang="da-DK" sz="1000" b="0" i="0" u="none" strike="noStrike" cap="none" normalizeH="0" baseline="0" dirty="0">
                <a:ln>
                  <a:noFill/>
                </a:ln>
                <a:solidFill>
                  <a:srgbClr val="75AA5F"/>
                </a:solidFill>
                <a:effectLst/>
                <a:latin typeface="JetBrains Mono"/>
              </a:rPr>
              <a:t>"</a:t>
            </a:r>
            <a:r>
              <a:rPr kumimoji="0" lang="da-DK" altLang="da-DK" sz="1000" b="0" i="0" u="none" strike="noStrike" cap="none" normalizeH="0" baseline="0" dirty="0">
                <a:ln>
                  <a:noFill/>
                </a:ln>
                <a:solidFill>
                  <a:srgbClr val="E8BF6A"/>
                </a:solidFill>
                <a:effectLst/>
                <a:latin typeface="JetBrains Mono"/>
              </a:rPr>
              <a:t>/&gt;</a:t>
            </a:r>
            <a:br>
              <a:rPr kumimoji="0" lang="da-DK" altLang="da-DK" sz="1000" b="0" i="0" u="none" strike="noStrike" cap="none" normalizeH="0" baseline="0" dirty="0">
                <a:ln>
                  <a:noFill/>
                </a:ln>
                <a:solidFill>
                  <a:srgbClr val="E8BF6A"/>
                </a:solidFill>
                <a:effectLst/>
                <a:latin typeface="JetBrains Mono"/>
              </a:rPr>
            </a:br>
            <a:r>
              <a:rPr kumimoji="0" lang="da-DK" altLang="da-DK" sz="1000" b="0" i="0" u="none" strike="noStrike" cap="none" normalizeH="0" baseline="0" dirty="0">
                <a:ln>
                  <a:noFill/>
                </a:ln>
                <a:solidFill>
                  <a:srgbClr val="E8BF6A"/>
                </a:solidFill>
                <a:effectLst/>
                <a:latin typeface="JetBrains Mono"/>
              </a:rPr>
              <a:t>    &lt;service&gt;</a:t>
            </a:r>
            <a:br>
              <a:rPr kumimoji="0" lang="da-DK" altLang="da-DK" sz="1000" b="0" i="0" u="none" strike="noStrike" cap="none" normalizeH="0" baseline="0" dirty="0">
                <a:ln>
                  <a:noFill/>
                </a:ln>
                <a:solidFill>
                  <a:srgbClr val="E8BF6A"/>
                </a:solidFill>
                <a:effectLst/>
                <a:latin typeface="JetBrains Mono"/>
              </a:rPr>
            </a:br>
            <a:r>
              <a:rPr kumimoji="0" lang="da-DK" altLang="da-DK" sz="1000" b="0" i="0" u="none" strike="noStrike" cap="none" normalizeH="0" baseline="0" dirty="0">
                <a:ln>
                  <a:noFill/>
                </a:ln>
                <a:solidFill>
                  <a:srgbClr val="E8BF6A"/>
                </a:solidFill>
                <a:effectLst/>
                <a:latin typeface="JetBrains Mono"/>
              </a:rPr>
              <a:t>        &lt;provide </a:t>
            </a:r>
            <a:r>
              <a:rPr kumimoji="0" lang="da-DK" altLang="da-DK" sz="1000" b="0" i="0" u="none" strike="noStrike" cap="none" normalizeH="0" baseline="0" dirty="0">
                <a:ln>
                  <a:noFill/>
                </a:ln>
                <a:solidFill>
                  <a:srgbClr val="BABABA"/>
                </a:solidFill>
                <a:effectLst/>
                <a:latin typeface="JetBrains Mono"/>
              </a:rPr>
              <a:t>interface</a:t>
            </a:r>
            <a:r>
              <a:rPr kumimoji="0" lang="da-DK" altLang="da-DK" sz="1000" b="0" i="0" u="none" strike="noStrike" cap="none" normalizeH="0" baseline="0" dirty="0">
                <a:ln>
                  <a:noFill/>
                </a:ln>
                <a:solidFill>
                  <a:srgbClr val="75AA5F"/>
                </a:solidFill>
                <a:effectLst/>
                <a:latin typeface="JetBrains Mono"/>
              </a:rPr>
              <a:t>="</a:t>
            </a:r>
            <a:r>
              <a:rPr kumimoji="0" lang="da-DK" altLang="da-DK" sz="1000" b="0" i="0" u="none" strike="noStrike" cap="none" normalizeH="0" baseline="0" dirty="0" err="1">
                <a:ln>
                  <a:noFill/>
                </a:ln>
                <a:solidFill>
                  <a:srgbClr val="75AA5F"/>
                </a:solidFill>
                <a:effectLst/>
                <a:latin typeface="JetBrains Mono"/>
              </a:rPr>
              <a:t>dk.sdu.mmmi.cbse.common.services.IEntityProcessingService</a:t>
            </a:r>
            <a:r>
              <a:rPr kumimoji="0" lang="da-DK" altLang="da-DK" sz="1000" b="0" i="0" u="none" strike="noStrike" cap="none" normalizeH="0" baseline="0" dirty="0">
                <a:ln>
                  <a:noFill/>
                </a:ln>
                <a:solidFill>
                  <a:srgbClr val="75AA5F"/>
                </a:solidFill>
                <a:effectLst/>
                <a:latin typeface="JetBrains Mono"/>
              </a:rPr>
              <a:t>"</a:t>
            </a:r>
            <a:r>
              <a:rPr kumimoji="0" lang="da-DK" altLang="da-DK" sz="1000" b="0" i="0" u="none" strike="noStrike" cap="none" normalizeH="0" baseline="0" dirty="0">
                <a:ln>
                  <a:noFill/>
                </a:ln>
                <a:solidFill>
                  <a:srgbClr val="E8BF6A"/>
                </a:solidFill>
                <a:effectLst/>
                <a:latin typeface="JetBrains Mono"/>
              </a:rPr>
              <a:t>/&gt;</a:t>
            </a:r>
            <a:br>
              <a:rPr kumimoji="0" lang="da-DK" altLang="da-DK" sz="1000" b="0" i="0" u="none" strike="noStrike" cap="none" normalizeH="0" baseline="0" dirty="0">
                <a:ln>
                  <a:noFill/>
                </a:ln>
                <a:solidFill>
                  <a:srgbClr val="E8BF6A"/>
                </a:solidFill>
                <a:effectLst/>
                <a:latin typeface="JetBrains Mono"/>
              </a:rPr>
            </a:br>
            <a:r>
              <a:rPr kumimoji="0" lang="da-DK" altLang="da-DK" sz="1000" b="0" i="0" u="none" strike="noStrike" cap="none" normalizeH="0" baseline="0" dirty="0">
                <a:ln>
                  <a:noFill/>
                </a:ln>
                <a:solidFill>
                  <a:srgbClr val="E8BF6A"/>
                </a:solidFill>
                <a:effectLst/>
                <a:latin typeface="JetBrains Mono"/>
              </a:rPr>
              <a:t>    &lt;/service&gt;</a:t>
            </a:r>
            <a:br>
              <a:rPr kumimoji="0" lang="da-DK" altLang="da-DK" sz="1000" b="0" i="0" u="none" strike="noStrike" cap="none" normalizeH="0" baseline="0" dirty="0">
                <a:ln>
                  <a:noFill/>
                </a:ln>
                <a:solidFill>
                  <a:srgbClr val="E8BF6A"/>
                </a:solidFill>
                <a:effectLst/>
                <a:latin typeface="JetBrains Mono"/>
              </a:rPr>
            </a:br>
            <a:br>
              <a:rPr kumimoji="0" lang="da-DK" altLang="da-DK" sz="1000" b="0" i="0" u="none" strike="noStrike" cap="none" normalizeH="0" baseline="0" dirty="0">
                <a:ln>
                  <a:noFill/>
                </a:ln>
                <a:solidFill>
                  <a:srgbClr val="E8BF6A"/>
                </a:solidFill>
                <a:effectLst/>
                <a:latin typeface="JetBrains Mono"/>
              </a:rPr>
            </a:br>
            <a:r>
              <a:rPr kumimoji="0" lang="da-DK" altLang="da-DK" sz="1000" b="0" i="0" u="none" strike="noStrike" cap="none" normalizeH="0" baseline="0" dirty="0">
                <a:ln>
                  <a:noFill/>
                </a:ln>
                <a:solidFill>
                  <a:srgbClr val="E8BF6A"/>
                </a:solidFill>
                <a:effectLst/>
                <a:latin typeface="JetBrains Mono"/>
              </a:rPr>
              <a:t>    &lt;reference </a:t>
            </a:r>
            <a:r>
              <a:rPr kumimoji="0" lang="da-DK" altLang="da-DK" sz="1000" b="0" i="0" u="none" strike="noStrike" cap="none" normalizeH="0" baseline="0" dirty="0">
                <a:ln>
                  <a:noFill/>
                </a:ln>
                <a:solidFill>
                  <a:srgbClr val="BABABA"/>
                </a:solidFill>
                <a:effectLst/>
                <a:latin typeface="JetBrains Mono"/>
              </a:rPr>
              <a:t>bind</a:t>
            </a:r>
            <a:r>
              <a:rPr kumimoji="0" lang="da-DK" altLang="da-DK" sz="1000" b="0" i="0" u="none" strike="noStrike" cap="none" normalizeH="0" baseline="0" dirty="0">
                <a:ln>
                  <a:noFill/>
                </a:ln>
                <a:solidFill>
                  <a:srgbClr val="75AA5F"/>
                </a:solidFill>
                <a:effectLst/>
                <a:latin typeface="JetBrains Mono"/>
              </a:rPr>
              <a:t>="</a:t>
            </a:r>
            <a:r>
              <a:rPr kumimoji="0" lang="da-DK" altLang="da-DK" sz="1000" b="0" i="0" u="none" strike="noStrike" cap="none" normalizeH="0" baseline="0" dirty="0" err="1">
                <a:ln>
                  <a:noFill/>
                </a:ln>
                <a:solidFill>
                  <a:srgbClr val="75AA5F"/>
                </a:solidFill>
                <a:effectLst/>
                <a:latin typeface="JetBrains Mono"/>
              </a:rPr>
              <a:t>setBulletService</a:t>
            </a:r>
            <a:r>
              <a:rPr kumimoji="0" lang="da-DK" altLang="da-DK" sz="1000" b="0" i="0" u="none" strike="noStrike" cap="none" normalizeH="0" baseline="0" dirty="0">
                <a:ln>
                  <a:noFill/>
                </a:ln>
                <a:solidFill>
                  <a:srgbClr val="75AA5F"/>
                </a:solidFill>
                <a:effectLst/>
                <a:latin typeface="JetBrains Mono"/>
              </a:rPr>
              <a:t>" </a:t>
            </a:r>
            <a:r>
              <a:rPr kumimoji="0" lang="da-DK" altLang="da-DK" sz="1000" b="0" i="0" u="none" strike="noStrike" cap="none" normalizeH="0" baseline="0" dirty="0" err="1">
                <a:ln>
                  <a:noFill/>
                </a:ln>
                <a:solidFill>
                  <a:srgbClr val="BABABA"/>
                </a:solidFill>
                <a:effectLst/>
                <a:latin typeface="JetBrains Mono"/>
              </a:rPr>
              <a:t>cardinality</a:t>
            </a:r>
            <a:r>
              <a:rPr kumimoji="0" lang="da-DK" altLang="da-DK" sz="1000" b="0" i="0" u="none" strike="noStrike" cap="none" normalizeH="0" baseline="0" dirty="0">
                <a:ln>
                  <a:noFill/>
                </a:ln>
                <a:solidFill>
                  <a:srgbClr val="75AA5F"/>
                </a:solidFill>
                <a:effectLst/>
                <a:latin typeface="JetBrains Mono"/>
              </a:rPr>
              <a:t>="0..1"</a:t>
            </a:r>
            <a:br>
              <a:rPr kumimoji="0" lang="da-DK" altLang="da-DK" sz="1000" b="0" i="0" u="none" strike="noStrike" cap="none" normalizeH="0" baseline="0" dirty="0">
                <a:ln>
                  <a:noFill/>
                </a:ln>
                <a:solidFill>
                  <a:srgbClr val="75AA5F"/>
                </a:solidFill>
                <a:effectLst/>
                <a:latin typeface="JetBrains Mono"/>
              </a:rPr>
            </a:br>
            <a:r>
              <a:rPr kumimoji="0" lang="da-DK" altLang="da-DK" sz="1000" b="0" i="0" u="none" strike="noStrike" cap="none" normalizeH="0" baseline="0" dirty="0">
                <a:ln>
                  <a:noFill/>
                </a:ln>
                <a:solidFill>
                  <a:srgbClr val="75AA5F"/>
                </a:solidFill>
                <a:effectLst/>
                <a:latin typeface="JetBrains Mono"/>
              </a:rPr>
              <a:t>               </a:t>
            </a:r>
            <a:r>
              <a:rPr kumimoji="0" lang="da-DK" altLang="da-DK" sz="1000" b="0" i="0" u="none" strike="noStrike" cap="none" normalizeH="0" baseline="0" dirty="0">
                <a:ln>
                  <a:noFill/>
                </a:ln>
                <a:solidFill>
                  <a:srgbClr val="BABABA"/>
                </a:solidFill>
                <a:effectLst/>
                <a:latin typeface="JetBrains Mono"/>
              </a:rPr>
              <a:t>interface</a:t>
            </a:r>
            <a:r>
              <a:rPr kumimoji="0" lang="da-DK" altLang="da-DK" sz="1000" b="0" i="0" u="none" strike="noStrike" cap="none" normalizeH="0" baseline="0" dirty="0">
                <a:ln>
                  <a:noFill/>
                </a:ln>
                <a:solidFill>
                  <a:srgbClr val="75AA5F"/>
                </a:solidFill>
                <a:effectLst/>
                <a:latin typeface="JetBrains Mono"/>
              </a:rPr>
              <a:t>="</a:t>
            </a:r>
            <a:r>
              <a:rPr kumimoji="0" lang="da-DK" altLang="da-DK" sz="1000" b="0" i="0" u="none" strike="noStrike" cap="none" normalizeH="0" baseline="0" dirty="0" err="1">
                <a:ln>
                  <a:noFill/>
                </a:ln>
                <a:solidFill>
                  <a:srgbClr val="75AA5F"/>
                </a:solidFill>
                <a:effectLst/>
                <a:latin typeface="JetBrains Mono"/>
              </a:rPr>
              <a:t>dk.sdu.mmmi.cbse.common.bullet.BulletSPI</a:t>
            </a:r>
            <a:r>
              <a:rPr kumimoji="0" lang="da-DK" altLang="da-DK" sz="1000" b="0" i="0" u="none" strike="noStrike" cap="none" normalizeH="0" baseline="0" dirty="0">
                <a:ln>
                  <a:noFill/>
                </a:ln>
                <a:solidFill>
                  <a:srgbClr val="75AA5F"/>
                </a:solidFill>
                <a:effectLst/>
                <a:latin typeface="JetBrains Mono"/>
              </a:rPr>
              <a:t>"</a:t>
            </a:r>
            <a:br>
              <a:rPr kumimoji="0" lang="da-DK" altLang="da-DK" sz="1000" b="0" i="0" u="none" strike="noStrike" cap="none" normalizeH="0" baseline="0" dirty="0">
                <a:ln>
                  <a:noFill/>
                </a:ln>
                <a:solidFill>
                  <a:srgbClr val="75AA5F"/>
                </a:solidFill>
                <a:effectLst/>
                <a:latin typeface="JetBrains Mono"/>
              </a:rPr>
            </a:br>
            <a:r>
              <a:rPr kumimoji="0" lang="da-DK" altLang="da-DK" sz="1000" b="0" i="0" u="none" strike="noStrike" cap="none" normalizeH="0" baseline="0" dirty="0">
                <a:ln>
                  <a:noFill/>
                </a:ln>
                <a:solidFill>
                  <a:srgbClr val="75AA5F"/>
                </a:solidFill>
                <a:effectLst/>
                <a:latin typeface="JetBrains Mono"/>
              </a:rPr>
              <a:t>               </a:t>
            </a:r>
            <a:r>
              <a:rPr kumimoji="0" lang="da-DK" altLang="da-DK" sz="1000" b="0" i="0" u="none" strike="noStrike" cap="none" normalizeH="0" baseline="0" dirty="0" err="1">
                <a:ln>
                  <a:noFill/>
                </a:ln>
                <a:solidFill>
                  <a:srgbClr val="BABABA"/>
                </a:solidFill>
                <a:effectLst/>
                <a:latin typeface="JetBrains Mono"/>
              </a:rPr>
              <a:t>name</a:t>
            </a:r>
            <a:r>
              <a:rPr kumimoji="0" lang="da-DK" altLang="da-DK" sz="1000" b="0" i="0" u="none" strike="noStrike" cap="none" normalizeH="0" baseline="0" dirty="0">
                <a:ln>
                  <a:noFill/>
                </a:ln>
                <a:solidFill>
                  <a:srgbClr val="75AA5F"/>
                </a:solidFill>
                <a:effectLst/>
                <a:latin typeface="JetBrains Mono"/>
              </a:rPr>
              <a:t>="</a:t>
            </a:r>
            <a:r>
              <a:rPr kumimoji="0" lang="da-DK" altLang="da-DK" sz="1000" b="0" i="0" u="none" strike="noStrike" cap="none" normalizeH="0" baseline="0" dirty="0" err="1">
                <a:ln>
                  <a:noFill/>
                </a:ln>
                <a:solidFill>
                  <a:srgbClr val="75AA5F"/>
                </a:solidFill>
                <a:effectLst/>
                <a:latin typeface="JetBrains Mono"/>
              </a:rPr>
              <a:t>BulletService</a:t>
            </a:r>
            <a:r>
              <a:rPr kumimoji="0" lang="da-DK" altLang="da-DK" sz="1000" b="0" i="0" u="none" strike="noStrike" cap="none" normalizeH="0" baseline="0" dirty="0">
                <a:ln>
                  <a:noFill/>
                </a:ln>
                <a:solidFill>
                  <a:srgbClr val="75AA5F"/>
                </a:solidFill>
                <a:effectLst/>
                <a:latin typeface="JetBrains Mono"/>
              </a:rPr>
              <a:t>" </a:t>
            </a:r>
            <a:r>
              <a:rPr kumimoji="0" lang="da-DK" altLang="da-DK" sz="1000" b="0" i="0" u="none" strike="noStrike" cap="none" normalizeH="0" baseline="0" dirty="0">
                <a:ln>
                  <a:noFill/>
                </a:ln>
                <a:solidFill>
                  <a:srgbClr val="BABABA"/>
                </a:solidFill>
                <a:effectLst/>
                <a:latin typeface="JetBrains Mono"/>
              </a:rPr>
              <a:t>policy</a:t>
            </a:r>
            <a:r>
              <a:rPr kumimoji="0" lang="da-DK" altLang="da-DK" sz="1000" b="0" i="0" u="none" strike="noStrike" cap="none" normalizeH="0" baseline="0" dirty="0">
                <a:ln>
                  <a:noFill/>
                </a:ln>
                <a:solidFill>
                  <a:srgbClr val="75AA5F"/>
                </a:solidFill>
                <a:effectLst/>
                <a:latin typeface="JetBrains Mono"/>
              </a:rPr>
              <a:t>="</a:t>
            </a:r>
            <a:r>
              <a:rPr kumimoji="0" lang="da-DK" altLang="da-DK" sz="1000" b="0" i="0" u="none" strike="noStrike" cap="none" normalizeH="0" baseline="0" dirty="0" err="1">
                <a:ln>
                  <a:noFill/>
                </a:ln>
                <a:solidFill>
                  <a:srgbClr val="75AA5F"/>
                </a:solidFill>
                <a:effectLst/>
                <a:latin typeface="JetBrains Mono"/>
              </a:rPr>
              <a:t>dynamic</a:t>
            </a:r>
            <a:r>
              <a:rPr kumimoji="0" lang="da-DK" altLang="da-DK" sz="1000" b="0" i="0" u="none" strike="noStrike" cap="none" normalizeH="0" baseline="0" dirty="0">
                <a:ln>
                  <a:noFill/>
                </a:ln>
                <a:solidFill>
                  <a:srgbClr val="75AA5F"/>
                </a:solidFill>
                <a:effectLst/>
                <a:latin typeface="JetBrains Mono"/>
              </a:rPr>
              <a:t>" </a:t>
            </a:r>
            <a:r>
              <a:rPr kumimoji="0" lang="da-DK" altLang="da-DK" sz="1000" b="0" i="0" u="none" strike="noStrike" cap="none" normalizeH="0" baseline="0" dirty="0" err="1">
                <a:ln>
                  <a:noFill/>
                </a:ln>
                <a:solidFill>
                  <a:srgbClr val="BABABA"/>
                </a:solidFill>
                <a:effectLst/>
                <a:latin typeface="JetBrains Mono"/>
              </a:rPr>
              <a:t>unbind</a:t>
            </a:r>
            <a:r>
              <a:rPr kumimoji="0" lang="da-DK" altLang="da-DK" sz="1000" b="0" i="0" u="none" strike="noStrike" cap="none" normalizeH="0" baseline="0" dirty="0">
                <a:ln>
                  <a:noFill/>
                </a:ln>
                <a:solidFill>
                  <a:srgbClr val="75AA5F"/>
                </a:solidFill>
                <a:effectLst/>
                <a:latin typeface="JetBrains Mono"/>
              </a:rPr>
              <a:t>="</a:t>
            </a:r>
            <a:r>
              <a:rPr kumimoji="0" lang="da-DK" altLang="da-DK" sz="1000" b="0" i="0" u="none" strike="noStrike" cap="none" normalizeH="0" baseline="0" dirty="0" err="1">
                <a:ln>
                  <a:noFill/>
                </a:ln>
                <a:solidFill>
                  <a:srgbClr val="75AA5F"/>
                </a:solidFill>
                <a:effectLst/>
                <a:latin typeface="JetBrains Mono"/>
              </a:rPr>
              <a:t>removeBulletService</a:t>
            </a:r>
            <a:r>
              <a:rPr kumimoji="0" lang="da-DK" altLang="da-DK" sz="1000" b="0" i="0" u="none" strike="noStrike" cap="none" normalizeH="0" baseline="0" dirty="0">
                <a:ln>
                  <a:noFill/>
                </a:ln>
                <a:solidFill>
                  <a:srgbClr val="75AA5F"/>
                </a:solidFill>
                <a:effectLst/>
                <a:latin typeface="JetBrains Mono"/>
              </a:rPr>
              <a:t>"</a:t>
            </a:r>
            <a:r>
              <a:rPr kumimoji="0" lang="da-DK" altLang="da-DK" sz="1000" b="0" i="0" u="none" strike="noStrike" cap="none" normalizeH="0" baseline="0" dirty="0">
                <a:ln>
                  <a:noFill/>
                </a:ln>
                <a:solidFill>
                  <a:srgbClr val="E8BF6A"/>
                </a:solidFill>
                <a:effectLst/>
                <a:latin typeface="JetBrains Mono"/>
              </a:rPr>
              <a:t>/&gt;</a:t>
            </a:r>
            <a:br>
              <a:rPr kumimoji="0" lang="da-DK" altLang="da-DK" sz="1000" b="0" i="0" u="none" strike="noStrike" cap="none" normalizeH="0" baseline="0" dirty="0">
                <a:ln>
                  <a:noFill/>
                </a:ln>
                <a:solidFill>
                  <a:srgbClr val="E8BF6A"/>
                </a:solidFill>
                <a:effectLst/>
                <a:latin typeface="JetBrains Mono"/>
              </a:rPr>
            </a:br>
            <a:r>
              <a:rPr kumimoji="0" lang="da-DK" altLang="da-DK" sz="1000" b="0" i="0" u="none" strike="noStrike" cap="none" normalizeH="0" baseline="0" dirty="0">
                <a:ln>
                  <a:noFill/>
                </a:ln>
                <a:solidFill>
                  <a:srgbClr val="E8BF6A"/>
                </a:solidFill>
                <a:effectLst/>
                <a:latin typeface="JetBrains Mono"/>
              </a:rPr>
              <a:t>&lt;/</a:t>
            </a:r>
            <a:r>
              <a:rPr kumimoji="0" lang="da-DK" altLang="da-DK" sz="1000" b="0" i="0" u="none" strike="noStrike" cap="none" normalizeH="0" baseline="0" dirty="0" err="1">
                <a:ln>
                  <a:noFill/>
                </a:ln>
                <a:solidFill>
                  <a:srgbClr val="9876AA"/>
                </a:solidFill>
                <a:effectLst/>
                <a:latin typeface="JetBrains Mono"/>
              </a:rPr>
              <a:t>scr</a:t>
            </a:r>
            <a:r>
              <a:rPr kumimoji="0" lang="da-DK" altLang="da-DK" sz="1000" b="0" i="0" u="none" strike="noStrike" cap="none" normalizeH="0" baseline="0" dirty="0" err="1">
                <a:ln>
                  <a:noFill/>
                </a:ln>
                <a:solidFill>
                  <a:srgbClr val="E8BF6A"/>
                </a:solidFill>
                <a:effectLst/>
                <a:latin typeface="JetBrains Mono"/>
              </a:rPr>
              <a:t>:component</a:t>
            </a:r>
            <a:r>
              <a:rPr kumimoji="0" lang="da-DK" altLang="da-DK" sz="1000" b="0" i="0" u="none" strike="noStrike" cap="none" normalizeH="0" baseline="0" dirty="0">
                <a:ln>
                  <a:noFill/>
                </a:ln>
                <a:solidFill>
                  <a:srgbClr val="E8BF6A"/>
                </a:solidFill>
                <a:effectLst/>
                <a:latin typeface="JetBrains Mono"/>
              </a:rPr>
              <a:t>&gt;</a:t>
            </a:r>
            <a:endParaRPr kumimoji="0" lang="da-DK" altLang="da-DK" sz="1800" b="0" i="0" u="none" strike="noStrike" cap="none" normalizeH="0" baseline="0" dirty="0">
              <a:ln>
                <a:noFill/>
              </a:ln>
              <a:solidFill>
                <a:schemeClr val="tx1"/>
              </a:solidFill>
              <a:effectLst/>
              <a:latin typeface="Arial" panose="020B0604020202020204" pitchFamily="34" charset="0"/>
            </a:endParaRPr>
          </a:p>
        </p:txBody>
      </p:sp>
      <p:sp>
        <p:nvSpPr>
          <p:cNvPr id="5" name="Tekstfelt 4">
            <a:extLst>
              <a:ext uri="{FF2B5EF4-FFF2-40B4-BE49-F238E27FC236}">
                <a16:creationId xmlns:a16="http://schemas.microsoft.com/office/drawing/2014/main" id="{0A60095C-3E9B-4169-A11F-4279B973FCF7}"/>
              </a:ext>
            </a:extLst>
          </p:cNvPr>
          <p:cNvSpPr txBox="1"/>
          <p:nvPr/>
        </p:nvSpPr>
        <p:spPr>
          <a:xfrm>
            <a:off x="202630" y="2342977"/>
            <a:ext cx="2472608" cy="369332"/>
          </a:xfrm>
          <a:prstGeom prst="rect">
            <a:avLst/>
          </a:prstGeom>
          <a:noFill/>
        </p:spPr>
        <p:txBody>
          <a:bodyPr wrap="square" rtlCol="0">
            <a:spAutoFit/>
          </a:bodyPr>
          <a:lstStyle/>
          <a:p>
            <a:r>
              <a:rPr lang="da-DK" dirty="0" err="1"/>
              <a:t>Declarative</a:t>
            </a:r>
            <a:r>
              <a:rPr lang="da-DK" dirty="0"/>
              <a:t> Services</a:t>
            </a:r>
          </a:p>
        </p:txBody>
      </p:sp>
      <p:sp>
        <p:nvSpPr>
          <p:cNvPr id="6" name="Rectangle 2">
            <a:extLst>
              <a:ext uri="{FF2B5EF4-FFF2-40B4-BE49-F238E27FC236}">
                <a16:creationId xmlns:a16="http://schemas.microsoft.com/office/drawing/2014/main" id="{43E295A9-2430-4BF2-9623-261C5BF3B185}"/>
              </a:ext>
            </a:extLst>
          </p:cNvPr>
          <p:cNvSpPr>
            <a:spLocks noChangeArrowheads="1"/>
          </p:cNvSpPr>
          <p:nvPr/>
        </p:nvSpPr>
        <p:spPr bwMode="auto">
          <a:xfrm>
            <a:off x="6390234" y="2712309"/>
            <a:ext cx="5599135" cy="707886"/>
          </a:xfrm>
          <a:prstGeom prst="rect">
            <a:avLst/>
          </a:prstGeom>
          <a:solidFill>
            <a:srgbClr val="161C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000" b="1" i="0" u="none" strike="noStrike" cap="none" normalizeH="0" baseline="0">
                <a:ln>
                  <a:noFill/>
                </a:ln>
                <a:solidFill>
                  <a:srgbClr val="C6A02F"/>
                </a:solidFill>
                <a:effectLst/>
                <a:latin typeface="JetBrains Mono"/>
              </a:rPr>
              <a:t>Bundle </a:t>
            </a:r>
            <a:r>
              <a:rPr kumimoji="0" lang="da-DK" altLang="da-DK" sz="1000" b="0" i="0" u="none" strike="noStrike" cap="none" normalizeH="0" baseline="0">
                <a:ln>
                  <a:noFill/>
                </a:ln>
                <a:solidFill>
                  <a:srgbClr val="9876AA"/>
                </a:solidFill>
                <a:effectLst/>
                <a:latin typeface="JetBrains Mono"/>
              </a:rPr>
              <a:t>bundle </a:t>
            </a:r>
            <a:r>
              <a:rPr kumimoji="0" lang="da-DK" altLang="da-DK" sz="1000" b="0" i="0" u="none" strike="noStrike" cap="none" normalizeH="0" baseline="0">
                <a:ln>
                  <a:noFill/>
                </a:ln>
                <a:solidFill>
                  <a:srgbClr val="A8AFBE"/>
                </a:solidFill>
                <a:effectLst/>
                <a:latin typeface="JetBrains Mono"/>
              </a:rPr>
              <a:t>= </a:t>
            </a:r>
            <a:r>
              <a:rPr kumimoji="0" lang="da-DK" altLang="da-DK" sz="1000" b="1" i="0" u="none" strike="noStrike" cap="none" normalizeH="0" baseline="0">
                <a:ln>
                  <a:noFill/>
                </a:ln>
                <a:solidFill>
                  <a:srgbClr val="C6C45E"/>
                </a:solidFill>
                <a:effectLst/>
                <a:latin typeface="JetBrains Mono"/>
              </a:rPr>
              <a:t>FrameworkUtil</a:t>
            </a:r>
            <a:r>
              <a:rPr kumimoji="0" lang="da-DK" altLang="da-DK" sz="1000" b="0" i="0" u="none" strike="noStrike" cap="none" normalizeH="0" baseline="0">
                <a:ln>
                  <a:noFill/>
                </a:ln>
                <a:solidFill>
                  <a:srgbClr val="A8AFBE"/>
                </a:solidFill>
                <a:effectLst/>
                <a:latin typeface="JetBrains Mono"/>
              </a:rPr>
              <a:t>.</a:t>
            </a:r>
            <a:r>
              <a:rPr kumimoji="0" lang="da-DK" altLang="da-DK" sz="1000" b="0" i="1" u="none" strike="noStrike" cap="none" normalizeH="0" baseline="0">
                <a:ln>
                  <a:noFill/>
                </a:ln>
                <a:solidFill>
                  <a:srgbClr val="A8AFBE"/>
                </a:solidFill>
                <a:effectLst/>
                <a:latin typeface="JetBrains Mono"/>
              </a:rPr>
              <a:t>getBundle</a:t>
            </a:r>
            <a:r>
              <a:rPr kumimoji="0" lang="da-DK" altLang="da-DK" sz="1000" b="0" i="0" u="none" strike="noStrike" cap="none" normalizeH="0" baseline="0">
                <a:ln>
                  <a:noFill/>
                </a:ln>
                <a:solidFill>
                  <a:srgbClr val="A8AFBE"/>
                </a:solidFill>
                <a:effectLst/>
                <a:latin typeface="JetBrains Mono"/>
              </a:rPr>
              <a:t>(</a:t>
            </a:r>
            <a:r>
              <a:rPr kumimoji="0" lang="da-DK" altLang="da-DK" sz="1000" b="1" i="0" u="none" strike="noStrike" cap="none" normalizeH="0" baseline="0">
                <a:ln>
                  <a:noFill/>
                </a:ln>
                <a:solidFill>
                  <a:srgbClr val="C6A02F"/>
                </a:solidFill>
                <a:effectLst/>
                <a:latin typeface="JetBrains Mono"/>
              </a:rPr>
              <a:t>BulletSPI</a:t>
            </a:r>
            <a:r>
              <a:rPr kumimoji="0" lang="da-DK" altLang="da-DK" sz="1000" b="0" i="0" u="none" strike="noStrike" cap="none" normalizeH="0" baseline="0">
                <a:ln>
                  <a:noFill/>
                </a:ln>
                <a:solidFill>
                  <a:srgbClr val="A8AFBE"/>
                </a:solidFill>
                <a:effectLst/>
                <a:latin typeface="JetBrains Mono"/>
              </a:rPr>
              <a:t>.</a:t>
            </a:r>
            <a:r>
              <a:rPr kumimoji="0" lang="da-DK" altLang="da-DK" sz="1000" b="0" i="0" u="none" strike="noStrike" cap="none" normalizeH="0" baseline="0">
                <a:ln>
                  <a:noFill/>
                </a:ln>
                <a:solidFill>
                  <a:srgbClr val="CC844F"/>
                </a:solidFill>
                <a:effectLst/>
                <a:latin typeface="JetBrains Mono"/>
              </a:rPr>
              <a:t>class</a:t>
            </a:r>
            <a:r>
              <a:rPr kumimoji="0" lang="da-DK" altLang="da-DK" sz="1000" b="0" i="0" u="none" strike="noStrike" cap="none" normalizeH="0" baseline="0">
                <a:ln>
                  <a:noFill/>
                </a:ln>
                <a:solidFill>
                  <a:srgbClr val="A8AFBE"/>
                </a:solidFill>
                <a:effectLst/>
                <a:latin typeface="JetBrains Mono"/>
              </a:rPr>
              <a:t>)</a:t>
            </a:r>
            <a:r>
              <a:rPr kumimoji="0" lang="da-DK" altLang="da-DK" sz="1000" b="0" i="0" u="none" strike="noStrike" cap="none" normalizeH="0" baseline="0">
                <a:ln>
                  <a:noFill/>
                </a:ln>
                <a:solidFill>
                  <a:srgbClr val="CC7832"/>
                </a:solidFill>
                <a:effectLst/>
                <a:latin typeface="JetBrains Mono"/>
              </a:rPr>
              <a:t>;</a:t>
            </a:r>
            <a:br>
              <a:rPr kumimoji="0" lang="da-DK" altLang="da-DK" sz="1000" b="0" i="0" u="none" strike="noStrike" cap="none" normalizeH="0" baseline="0">
                <a:ln>
                  <a:noFill/>
                </a:ln>
                <a:solidFill>
                  <a:srgbClr val="CC7832"/>
                </a:solidFill>
                <a:effectLst/>
                <a:latin typeface="JetBrains Mono"/>
              </a:rPr>
            </a:br>
            <a:r>
              <a:rPr kumimoji="0" lang="da-DK" altLang="da-DK" sz="1000" b="1" i="0" u="none" strike="noStrike" cap="none" normalizeH="0" baseline="0">
                <a:ln>
                  <a:noFill/>
                </a:ln>
                <a:solidFill>
                  <a:srgbClr val="C6A02F"/>
                </a:solidFill>
                <a:effectLst/>
                <a:latin typeface="JetBrains Mono"/>
              </a:rPr>
              <a:t>BundleContext </a:t>
            </a:r>
            <a:r>
              <a:rPr kumimoji="0" lang="da-DK" altLang="da-DK" sz="1000" b="0" i="0" u="none" strike="noStrike" cap="none" normalizeH="0" baseline="0">
                <a:ln>
                  <a:noFill/>
                </a:ln>
                <a:solidFill>
                  <a:srgbClr val="9876AA"/>
                </a:solidFill>
                <a:effectLst/>
                <a:latin typeface="JetBrains Mono"/>
              </a:rPr>
              <a:t>context </a:t>
            </a:r>
            <a:r>
              <a:rPr kumimoji="0" lang="da-DK" altLang="da-DK" sz="1000" b="0" i="0" u="none" strike="noStrike" cap="none" normalizeH="0" baseline="0">
                <a:ln>
                  <a:noFill/>
                </a:ln>
                <a:solidFill>
                  <a:srgbClr val="A8AFBE"/>
                </a:solidFill>
                <a:effectLst/>
                <a:latin typeface="JetBrains Mono"/>
              </a:rPr>
              <a:t>= </a:t>
            </a:r>
            <a:r>
              <a:rPr kumimoji="0" lang="da-DK" altLang="da-DK" sz="1000" b="0" i="0" u="none" strike="noStrike" cap="none" normalizeH="0" baseline="0">
                <a:ln>
                  <a:noFill/>
                </a:ln>
                <a:solidFill>
                  <a:srgbClr val="9876AA"/>
                </a:solidFill>
                <a:effectLst/>
                <a:latin typeface="JetBrains Mono"/>
              </a:rPr>
              <a:t>bundle</a:t>
            </a:r>
            <a:r>
              <a:rPr kumimoji="0" lang="da-DK" altLang="da-DK" sz="1000" b="0" i="0" u="none" strike="noStrike" cap="none" normalizeH="0" baseline="0">
                <a:ln>
                  <a:noFill/>
                </a:ln>
                <a:solidFill>
                  <a:srgbClr val="A8AFBE"/>
                </a:solidFill>
                <a:effectLst/>
                <a:latin typeface="JetBrains Mono"/>
              </a:rPr>
              <a:t>.getBundleContext()</a:t>
            </a:r>
            <a:r>
              <a:rPr kumimoji="0" lang="da-DK" altLang="da-DK" sz="1000" b="0" i="0" u="none" strike="noStrike" cap="none" normalizeH="0" baseline="0">
                <a:ln>
                  <a:noFill/>
                </a:ln>
                <a:solidFill>
                  <a:srgbClr val="CC7832"/>
                </a:solidFill>
                <a:effectLst/>
                <a:latin typeface="JetBrains Mono"/>
              </a:rPr>
              <a:t>;</a:t>
            </a:r>
            <a:br>
              <a:rPr kumimoji="0" lang="da-DK" altLang="da-DK" sz="1000" b="0" i="0" u="none" strike="noStrike" cap="none" normalizeH="0" baseline="0">
                <a:ln>
                  <a:noFill/>
                </a:ln>
                <a:solidFill>
                  <a:srgbClr val="CC7832"/>
                </a:solidFill>
                <a:effectLst/>
                <a:latin typeface="JetBrains Mono"/>
              </a:rPr>
            </a:br>
            <a:r>
              <a:rPr kumimoji="0" lang="da-DK" altLang="da-DK" sz="1000" b="1" i="0" u="none" strike="noStrike" cap="none" normalizeH="0" baseline="0">
                <a:ln>
                  <a:noFill/>
                </a:ln>
                <a:solidFill>
                  <a:srgbClr val="C6A02F"/>
                </a:solidFill>
                <a:effectLst/>
                <a:latin typeface="JetBrains Mono"/>
              </a:rPr>
              <a:t>ServiceReference </a:t>
            </a:r>
            <a:r>
              <a:rPr kumimoji="0" lang="da-DK" altLang="da-DK" sz="1000" b="0" i="0" u="none" strike="noStrike" cap="none" normalizeH="0" baseline="0">
                <a:ln>
                  <a:noFill/>
                </a:ln>
                <a:solidFill>
                  <a:srgbClr val="9876AA"/>
                </a:solidFill>
                <a:effectLst/>
                <a:latin typeface="JetBrains Mono"/>
              </a:rPr>
              <a:t>bulletSR </a:t>
            </a:r>
            <a:r>
              <a:rPr kumimoji="0" lang="da-DK" altLang="da-DK" sz="1000" b="0" i="0" u="none" strike="noStrike" cap="none" normalizeH="0" baseline="0">
                <a:ln>
                  <a:noFill/>
                </a:ln>
                <a:solidFill>
                  <a:srgbClr val="A8AFBE"/>
                </a:solidFill>
                <a:effectLst/>
                <a:latin typeface="JetBrains Mono"/>
              </a:rPr>
              <a:t>= </a:t>
            </a:r>
            <a:r>
              <a:rPr kumimoji="0" lang="da-DK" altLang="da-DK" sz="1000" b="0" i="0" u="none" strike="noStrike" cap="none" normalizeH="0" baseline="0">
                <a:ln>
                  <a:noFill/>
                </a:ln>
                <a:solidFill>
                  <a:srgbClr val="9876AA"/>
                </a:solidFill>
                <a:effectLst/>
                <a:latin typeface="JetBrains Mono"/>
              </a:rPr>
              <a:t>context</a:t>
            </a:r>
            <a:r>
              <a:rPr kumimoji="0" lang="da-DK" altLang="da-DK" sz="1000" b="0" i="0" u="none" strike="noStrike" cap="none" normalizeH="0" baseline="0">
                <a:ln>
                  <a:noFill/>
                </a:ln>
                <a:solidFill>
                  <a:srgbClr val="A8AFBE"/>
                </a:solidFill>
                <a:effectLst/>
                <a:latin typeface="JetBrains Mono"/>
              </a:rPr>
              <a:t>.getServiceReference(</a:t>
            </a:r>
            <a:r>
              <a:rPr kumimoji="0" lang="da-DK" altLang="da-DK" sz="1000" b="1" i="0" u="none" strike="noStrike" cap="none" normalizeH="0" baseline="0">
                <a:ln>
                  <a:noFill/>
                </a:ln>
                <a:solidFill>
                  <a:srgbClr val="C6A02F"/>
                </a:solidFill>
                <a:effectLst/>
                <a:latin typeface="JetBrains Mono"/>
              </a:rPr>
              <a:t>BulletSPI</a:t>
            </a:r>
            <a:r>
              <a:rPr kumimoji="0" lang="da-DK" altLang="da-DK" sz="1000" b="0" i="0" u="none" strike="noStrike" cap="none" normalizeH="0" baseline="0">
                <a:ln>
                  <a:noFill/>
                </a:ln>
                <a:solidFill>
                  <a:srgbClr val="A8AFBE"/>
                </a:solidFill>
                <a:effectLst/>
                <a:latin typeface="JetBrains Mono"/>
              </a:rPr>
              <a:t>.</a:t>
            </a:r>
            <a:r>
              <a:rPr kumimoji="0" lang="da-DK" altLang="da-DK" sz="1000" b="0" i="0" u="none" strike="noStrike" cap="none" normalizeH="0" baseline="0">
                <a:ln>
                  <a:noFill/>
                </a:ln>
                <a:solidFill>
                  <a:srgbClr val="CC844F"/>
                </a:solidFill>
                <a:effectLst/>
                <a:latin typeface="JetBrains Mono"/>
              </a:rPr>
              <a:t>class</a:t>
            </a:r>
            <a:r>
              <a:rPr kumimoji="0" lang="da-DK" altLang="da-DK" sz="1000" b="0" i="0" u="none" strike="noStrike" cap="none" normalizeH="0" baseline="0">
                <a:ln>
                  <a:noFill/>
                </a:ln>
                <a:solidFill>
                  <a:srgbClr val="A8AFBE"/>
                </a:solidFill>
                <a:effectLst/>
                <a:latin typeface="JetBrains Mono"/>
              </a:rPr>
              <a:t>)</a:t>
            </a:r>
            <a:r>
              <a:rPr kumimoji="0" lang="da-DK" altLang="da-DK" sz="1000" b="0" i="0" u="none" strike="noStrike" cap="none" normalizeH="0" baseline="0">
                <a:ln>
                  <a:noFill/>
                </a:ln>
                <a:solidFill>
                  <a:srgbClr val="CC7832"/>
                </a:solidFill>
                <a:effectLst/>
                <a:latin typeface="JetBrains Mono"/>
              </a:rPr>
              <a:t>;</a:t>
            </a:r>
            <a:br>
              <a:rPr kumimoji="0" lang="da-DK" altLang="da-DK" sz="1000" b="0" i="0" u="none" strike="noStrike" cap="none" normalizeH="0" baseline="0">
                <a:ln>
                  <a:noFill/>
                </a:ln>
                <a:solidFill>
                  <a:srgbClr val="CC7832"/>
                </a:solidFill>
                <a:effectLst/>
                <a:latin typeface="JetBrains Mono"/>
              </a:rPr>
            </a:br>
            <a:r>
              <a:rPr kumimoji="0" lang="da-DK" altLang="da-DK" sz="1000" b="0" i="0" u="none" strike="noStrike" cap="none" normalizeH="0" baseline="0">
                <a:ln>
                  <a:noFill/>
                </a:ln>
                <a:solidFill>
                  <a:srgbClr val="CC844F"/>
                </a:solidFill>
                <a:effectLst/>
                <a:latin typeface="JetBrains Mono"/>
              </a:rPr>
              <a:t>private </a:t>
            </a:r>
            <a:r>
              <a:rPr kumimoji="0" lang="da-DK" altLang="da-DK" sz="1000" b="1" i="0" u="none" strike="noStrike" cap="none" normalizeH="0" baseline="0">
                <a:ln>
                  <a:noFill/>
                </a:ln>
                <a:solidFill>
                  <a:srgbClr val="C6A02F"/>
                </a:solidFill>
                <a:effectLst/>
                <a:latin typeface="JetBrains Mono"/>
              </a:rPr>
              <a:t>BulletSPI </a:t>
            </a:r>
            <a:r>
              <a:rPr kumimoji="0" lang="da-DK" altLang="da-DK" sz="1000" b="0" i="0" u="none" strike="noStrike" cap="none" normalizeH="0" baseline="0">
                <a:ln>
                  <a:noFill/>
                </a:ln>
                <a:solidFill>
                  <a:srgbClr val="9876AA"/>
                </a:solidFill>
                <a:effectLst/>
                <a:latin typeface="JetBrains Mono"/>
              </a:rPr>
              <a:t>bulletService </a:t>
            </a:r>
            <a:r>
              <a:rPr kumimoji="0" lang="da-DK" altLang="da-DK" sz="1000" b="0" i="0" u="none" strike="noStrike" cap="none" normalizeH="0" baseline="0">
                <a:ln>
                  <a:noFill/>
                </a:ln>
                <a:solidFill>
                  <a:srgbClr val="A8AFBE"/>
                </a:solidFill>
                <a:effectLst/>
                <a:latin typeface="JetBrains Mono"/>
              </a:rPr>
              <a:t>= (</a:t>
            </a:r>
            <a:r>
              <a:rPr kumimoji="0" lang="da-DK" altLang="da-DK" sz="1000" b="1" i="0" u="none" strike="noStrike" cap="none" normalizeH="0" baseline="0">
                <a:ln>
                  <a:noFill/>
                </a:ln>
                <a:solidFill>
                  <a:srgbClr val="C6A02F"/>
                </a:solidFill>
                <a:effectLst/>
                <a:latin typeface="JetBrains Mono"/>
              </a:rPr>
              <a:t>BulletSPI</a:t>
            </a:r>
            <a:r>
              <a:rPr kumimoji="0" lang="da-DK" altLang="da-DK" sz="1000" b="0" i="0" u="none" strike="noStrike" cap="none" normalizeH="0" baseline="0">
                <a:ln>
                  <a:noFill/>
                </a:ln>
                <a:solidFill>
                  <a:srgbClr val="A8AFBE"/>
                </a:solidFill>
                <a:effectLst/>
                <a:latin typeface="JetBrains Mono"/>
              </a:rPr>
              <a:t>) </a:t>
            </a:r>
            <a:r>
              <a:rPr kumimoji="0" lang="da-DK" altLang="da-DK" sz="1000" b="0" i="0" u="none" strike="noStrike" cap="none" normalizeH="0" baseline="0">
                <a:ln>
                  <a:noFill/>
                </a:ln>
                <a:solidFill>
                  <a:srgbClr val="9876AA"/>
                </a:solidFill>
                <a:effectLst/>
                <a:latin typeface="JetBrains Mono"/>
              </a:rPr>
              <a:t>context</a:t>
            </a:r>
            <a:r>
              <a:rPr kumimoji="0" lang="da-DK" altLang="da-DK" sz="1000" b="0" i="0" u="none" strike="noStrike" cap="none" normalizeH="0" baseline="0">
                <a:ln>
                  <a:noFill/>
                </a:ln>
                <a:solidFill>
                  <a:srgbClr val="A8AFBE"/>
                </a:solidFill>
                <a:effectLst/>
                <a:latin typeface="JetBrains Mono"/>
              </a:rPr>
              <a:t>.getService(</a:t>
            </a:r>
            <a:r>
              <a:rPr kumimoji="0" lang="da-DK" altLang="da-DK" sz="1000" b="0" i="0" u="none" strike="noStrike" cap="none" normalizeH="0" baseline="0">
                <a:ln>
                  <a:noFill/>
                </a:ln>
                <a:solidFill>
                  <a:srgbClr val="9876AA"/>
                </a:solidFill>
                <a:effectLst/>
                <a:latin typeface="JetBrains Mono"/>
              </a:rPr>
              <a:t>bulletSR</a:t>
            </a:r>
            <a:r>
              <a:rPr kumimoji="0" lang="da-DK" altLang="da-DK" sz="1000" b="0" i="0" u="none" strike="noStrike" cap="none" normalizeH="0" baseline="0">
                <a:ln>
                  <a:noFill/>
                </a:ln>
                <a:solidFill>
                  <a:srgbClr val="A8AFBE"/>
                </a:solidFill>
                <a:effectLst/>
                <a:latin typeface="JetBrains Mono"/>
              </a:rPr>
              <a:t>)</a:t>
            </a:r>
            <a:r>
              <a:rPr kumimoji="0" lang="da-DK" altLang="da-DK" sz="1000" b="0" i="0" u="none" strike="noStrike" cap="none" normalizeH="0" baseline="0">
                <a:ln>
                  <a:noFill/>
                </a:ln>
                <a:solidFill>
                  <a:srgbClr val="CC7832"/>
                </a:solidFill>
                <a:effectLst/>
                <a:latin typeface="JetBrains Mono"/>
              </a:rPr>
              <a:t>;</a:t>
            </a:r>
            <a:endParaRPr kumimoji="0" lang="da-DK" altLang="da-DK" sz="1800" b="0" i="0" u="none" strike="noStrike" cap="none" normalizeH="0" baseline="0">
              <a:ln>
                <a:noFill/>
              </a:ln>
              <a:solidFill>
                <a:schemeClr val="tx1"/>
              </a:solidFill>
              <a:effectLst/>
              <a:latin typeface="Arial" panose="020B0604020202020204" pitchFamily="34" charset="0"/>
            </a:endParaRPr>
          </a:p>
        </p:txBody>
      </p:sp>
      <p:sp>
        <p:nvSpPr>
          <p:cNvPr id="7" name="Tekstfelt 6">
            <a:extLst>
              <a:ext uri="{FF2B5EF4-FFF2-40B4-BE49-F238E27FC236}">
                <a16:creationId xmlns:a16="http://schemas.microsoft.com/office/drawing/2014/main" id="{245755E0-141D-4805-82CA-FDA094F7C935}"/>
              </a:ext>
            </a:extLst>
          </p:cNvPr>
          <p:cNvSpPr txBox="1"/>
          <p:nvPr/>
        </p:nvSpPr>
        <p:spPr>
          <a:xfrm>
            <a:off x="6390233" y="2373869"/>
            <a:ext cx="2078517" cy="369332"/>
          </a:xfrm>
          <a:prstGeom prst="rect">
            <a:avLst/>
          </a:prstGeom>
          <a:noFill/>
        </p:spPr>
        <p:txBody>
          <a:bodyPr wrap="square" rtlCol="0">
            <a:spAutoFit/>
          </a:bodyPr>
          <a:lstStyle/>
          <a:p>
            <a:r>
              <a:rPr lang="da-DK" dirty="0" err="1"/>
              <a:t>BundleContext</a:t>
            </a:r>
            <a:endParaRPr lang="da-DK" dirty="0"/>
          </a:p>
        </p:txBody>
      </p:sp>
      <p:sp>
        <p:nvSpPr>
          <p:cNvPr id="8" name="Rectangle 3">
            <a:extLst>
              <a:ext uri="{FF2B5EF4-FFF2-40B4-BE49-F238E27FC236}">
                <a16:creationId xmlns:a16="http://schemas.microsoft.com/office/drawing/2014/main" id="{952E8566-5DC0-4892-8916-F46D7E7C718E}"/>
              </a:ext>
            </a:extLst>
          </p:cNvPr>
          <p:cNvSpPr>
            <a:spLocks noChangeArrowheads="1"/>
          </p:cNvSpPr>
          <p:nvPr/>
        </p:nvSpPr>
        <p:spPr bwMode="auto">
          <a:xfrm>
            <a:off x="202630" y="4979025"/>
            <a:ext cx="4769431" cy="1169551"/>
          </a:xfrm>
          <a:prstGeom prst="rect">
            <a:avLst/>
          </a:prstGeom>
          <a:solidFill>
            <a:srgbClr val="161C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000" b="0" i="0" u="none" strike="noStrike" cap="none" normalizeH="0" baseline="0">
                <a:ln>
                  <a:noFill/>
                </a:ln>
                <a:solidFill>
                  <a:srgbClr val="CC844F"/>
                </a:solidFill>
                <a:effectLst/>
                <a:latin typeface="JetBrains Mono"/>
              </a:rPr>
              <a:t>public void </a:t>
            </a:r>
            <a:r>
              <a:rPr kumimoji="0" lang="da-DK" altLang="da-DK" sz="1000" b="0" i="0" u="none" strike="noStrike" cap="none" normalizeH="0" baseline="0">
                <a:ln>
                  <a:noFill/>
                </a:ln>
                <a:solidFill>
                  <a:srgbClr val="8EC1FF"/>
                </a:solidFill>
                <a:effectLst/>
                <a:latin typeface="JetBrains Mono"/>
              </a:rPr>
              <a:t>setBulletService</a:t>
            </a:r>
            <a:r>
              <a:rPr kumimoji="0" lang="da-DK" altLang="da-DK" sz="1000" b="0" i="0" u="none" strike="noStrike" cap="none" normalizeH="0" baseline="0">
                <a:ln>
                  <a:noFill/>
                </a:ln>
                <a:solidFill>
                  <a:srgbClr val="A8AFBE"/>
                </a:solidFill>
                <a:effectLst/>
                <a:latin typeface="JetBrains Mono"/>
              </a:rPr>
              <a:t>(</a:t>
            </a:r>
            <a:r>
              <a:rPr kumimoji="0" lang="da-DK" altLang="da-DK" sz="1000" b="1" i="0" u="none" strike="noStrike" cap="none" normalizeH="0" baseline="0">
                <a:ln>
                  <a:noFill/>
                </a:ln>
                <a:solidFill>
                  <a:srgbClr val="C6A02F"/>
                </a:solidFill>
                <a:effectLst/>
                <a:latin typeface="JetBrains Mono"/>
              </a:rPr>
              <a:t>BulletSPI </a:t>
            </a:r>
            <a:r>
              <a:rPr kumimoji="0" lang="da-DK" altLang="da-DK" sz="1000" b="0" i="0" u="none" strike="noStrike" cap="none" normalizeH="0" baseline="0">
                <a:ln>
                  <a:noFill/>
                </a:ln>
                <a:solidFill>
                  <a:srgbClr val="C675B9"/>
                </a:solidFill>
                <a:effectLst/>
                <a:latin typeface="JetBrains Mono"/>
              </a:rPr>
              <a:t>bulletService</a:t>
            </a:r>
            <a:r>
              <a:rPr kumimoji="0" lang="da-DK" altLang="da-DK" sz="1000" b="0" i="0" u="none" strike="noStrike" cap="none" normalizeH="0" baseline="0">
                <a:ln>
                  <a:noFill/>
                </a:ln>
                <a:solidFill>
                  <a:srgbClr val="A8AFBE"/>
                </a:solidFill>
                <a:effectLst/>
                <a:latin typeface="JetBrains Mono"/>
              </a:rPr>
              <a:t>) {</a:t>
            </a:r>
            <a:br>
              <a:rPr kumimoji="0" lang="da-DK" altLang="da-DK" sz="1000" b="0" i="0" u="none" strike="noStrike" cap="none" normalizeH="0" baseline="0">
                <a:ln>
                  <a:noFill/>
                </a:ln>
                <a:solidFill>
                  <a:srgbClr val="A8AFBE"/>
                </a:solidFill>
                <a:effectLst/>
                <a:latin typeface="JetBrains Mono"/>
              </a:rPr>
            </a:br>
            <a:r>
              <a:rPr kumimoji="0" lang="da-DK" altLang="da-DK" sz="1000" b="0" i="0" u="none" strike="noStrike" cap="none" normalizeH="0" baseline="0">
                <a:ln>
                  <a:noFill/>
                </a:ln>
                <a:solidFill>
                  <a:srgbClr val="A8AFBE"/>
                </a:solidFill>
                <a:effectLst/>
                <a:latin typeface="JetBrains Mono"/>
              </a:rPr>
              <a:t>    </a:t>
            </a:r>
            <a:r>
              <a:rPr kumimoji="0" lang="da-DK" altLang="da-DK" sz="1000" b="0" i="0" u="none" strike="noStrike" cap="none" normalizeH="0" baseline="0">
                <a:ln>
                  <a:noFill/>
                </a:ln>
                <a:solidFill>
                  <a:srgbClr val="CC844F"/>
                </a:solidFill>
                <a:effectLst/>
                <a:latin typeface="JetBrains Mono"/>
              </a:rPr>
              <a:t>this</a:t>
            </a:r>
            <a:r>
              <a:rPr kumimoji="0" lang="da-DK" altLang="da-DK" sz="1000" b="0" i="0" u="none" strike="noStrike" cap="none" normalizeH="0" baseline="0">
                <a:ln>
                  <a:noFill/>
                </a:ln>
                <a:solidFill>
                  <a:srgbClr val="A8AFBE"/>
                </a:solidFill>
                <a:effectLst/>
                <a:latin typeface="JetBrains Mono"/>
              </a:rPr>
              <a:t>.</a:t>
            </a:r>
            <a:r>
              <a:rPr kumimoji="0" lang="da-DK" altLang="da-DK" sz="1000" b="0" i="0" u="none" strike="noStrike" cap="none" normalizeH="0" baseline="0">
                <a:ln>
                  <a:noFill/>
                </a:ln>
                <a:solidFill>
                  <a:srgbClr val="9876AA"/>
                </a:solidFill>
                <a:effectLst/>
                <a:latin typeface="JetBrains Mono"/>
              </a:rPr>
              <a:t>bulletService </a:t>
            </a:r>
            <a:r>
              <a:rPr kumimoji="0" lang="da-DK" altLang="da-DK" sz="1000" b="0" i="0" u="none" strike="noStrike" cap="none" normalizeH="0" baseline="0">
                <a:ln>
                  <a:noFill/>
                </a:ln>
                <a:solidFill>
                  <a:srgbClr val="A8AFBE"/>
                </a:solidFill>
                <a:effectLst/>
                <a:latin typeface="JetBrains Mono"/>
              </a:rPr>
              <a:t>= </a:t>
            </a:r>
            <a:r>
              <a:rPr kumimoji="0" lang="da-DK" altLang="da-DK" sz="1000" b="0" i="0" u="none" strike="noStrike" cap="none" normalizeH="0" baseline="0">
                <a:ln>
                  <a:noFill/>
                </a:ln>
                <a:solidFill>
                  <a:srgbClr val="C675B9"/>
                </a:solidFill>
                <a:effectLst/>
                <a:latin typeface="JetBrains Mono"/>
              </a:rPr>
              <a:t>bulletService</a:t>
            </a:r>
            <a:r>
              <a:rPr kumimoji="0" lang="da-DK" altLang="da-DK" sz="1000" b="0" i="0" u="none" strike="noStrike" cap="none" normalizeH="0" baseline="0">
                <a:ln>
                  <a:noFill/>
                </a:ln>
                <a:solidFill>
                  <a:srgbClr val="CC7832"/>
                </a:solidFill>
                <a:effectLst/>
                <a:latin typeface="JetBrains Mono"/>
              </a:rPr>
              <a:t>;</a:t>
            </a:r>
            <a:br>
              <a:rPr kumimoji="0" lang="da-DK" altLang="da-DK" sz="1000" b="0" i="0" u="none" strike="noStrike" cap="none" normalizeH="0" baseline="0">
                <a:ln>
                  <a:noFill/>
                </a:ln>
                <a:solidFill>
                  <a:srgbClr val="CC7832"/>
                </a:solidFill>
                <a:effectLst/>
                <a:latin typeface="JetBrains Mono"/>
              </a:rPr>
            </a:br>
            <a:r>
              <a:rPr kumimoji="0" lang="da-DK" altLang="da-DK" sz="1000" b="0" i="0" u="none" strike="noStrike" cap="none" normalizeH="0" baseline="0">
                <a:ln>
                  <a:noFill/>
                </a:ln>
                <a:solidFill>
                  <a:srgbClr val="A8AFBE"/>
                </a:solidFill>
                <a:effectLst/>
                <a:latin typeface="JetBrains Mono"/>
              </a:rPr>
              <a:t>}</a:t>
            </a:r>
            <a:br>
              <a:rPr kumimoji="0" lang="da-DK" altLang="da-DK" sz="1000" b="0" i="0" u="none" strike="noStrike" cap="none" normalizeH="0" baseline="0">
                <a:ln>
                  <a:noFill/>
                </a:ln>
                <a:solidFill>
                  <a:srgbClr val="A8AFBE"/>
                </a:solidFill>
                <a:effectLst/>
                <a:latin typeface="JetBrains Mono"/>
              </a:rPr>
            </a:br>
            <a:br>
              <a:rPr kumimoji="0" lang="da-DK" altLang="da-DK" sz="1000" b="0" i="0" u="none" strike="noStrike" cap="none" normalizeH="0" baseline="0">
                <a:ln>
                  <a:noFill/>
                </a:ln>
                <a:solidFill>
                  <a:srgbClr val="A8AFBE"/>
                </a:solidFill>
                <a:effectLst/>
                <a:latin typeface="JetBrains Mono"/>
              </a:rPr>
            </a:br>
            <a:r>
              <a:rPr kumimoji="0" lang="da-DK" altLang="da-DK" sz="1000" b="0" i="0" u="none" strike="noStrike" cap="none" normalizeH="0" baseline="0">
                <a:ln>
                  <a:noFill/>
                </a:ln>
                <a:solidFill>
                  <a:srgbClr val="CC844F"/>
                </a:solidFill>
                <a:effectLst/>
                <a:latin typeface="JetBrains Mono"/>
              </a:rPr>
              <a:t>public void </a:t>
            </a:r>
            <a:r>
              <a:rPr kumimoji="0" lang="da-DK" altLang="da-DK" sz="1000" b="0" i="0" u="none" strike="noStrike" cap="none" normalizeH="0" baseline="0">
                <a:ln>
                  <a:noFill/>
                </a:ln>
                <a:solidFill>
                  <a:srgbClr val="8EC1FF"/>
                </a:solidFill>
                <a:effectLst/>
                <a:latin typeface="JetBrains Mono"/>
              </a:rPr>
              <a:t>removeBulletService</a:t>
            </a:r>
            <a:r>
              <a:rPr kumimoji="0" lang="da-DK" altLang="da-DK" sz="1000" b="0" i="0" u="none" strike="noStrike" cap="none" normalizeH="0" baseline="0">
                <a:ln>
                  <a:noFill/>
                </a:ln>
                <a:solidFill>
                  <a:srgbClr val="A8AFBE"/>
                </a:solidFill>
                <a:effectLst/>
                <a:latin typeface="JetBrains Mono"/>
              </a:rPr>
              <a:t>(</a:t>
            </a:r>
            <a:r>
              <a:rPr kumimoji="0" lang="da-DK" altLang="da-DK" sz="1000" b="1" i="0" u="none" strike="noStrike" cap="none" normalizeH="0" baseline="0">
                <a:ln>
                  <a:noFill/>
                </a:ln>
                <a:solidFill>
                  <a:srgbClr val="C6A02F"/>
                </a:solidFill>
                <a:effectLst/>
                <a:latin typeface="JetBrains Mono"/>
              </a:rPr>
              <a:t>BulletSPI </a:t>
            </a:r>
            <a:r>
              <a:rPr kumimoji="0" lang="da-DK" altLang="da-DK" sz="1000" b="0" i="0" u="none" strike="noStrike" cap="none" normalizeH="0" baseline="0">
                <a:ln>
                  <a:noFill/>
                </a:ln>
                <a:solidFill>
                  <a:srgbClr val="C675B9"/>
                </a:solidFill>
                <a:effectLst/>
                <a:latin typeface="JetBrains Mono"/>
              </a:rPr>
              <a:t>bulletService</a:t>
            </a:r>
            <a:r>
              <a:rPr kumimoji="0" lang="da-DK" altLang="da-DK" sz="1000" b="0" i="0" u="none" strike="noStrike" cap="none" normalizeH="0" baseline="0">
                <a:ln>
                  <a:noFill/>
                </a:ln>
                <a:solidFill>
                  <a:srgbClr val="A8AFBE"/>
                </a:solidFill>
                <a:effectLst/>
                <a:latin typeface="JetBrains Mono"/>
              </a:rPr>
              <a:t>) {</a:t>
            </a:r>
            <a:br>
              <a:rPr kumimoji="0" lang="da-DK" altLang="da-DK" sz="1000" b="0" i="0" u="none" strike="noStrike" cap="none" normalizeH="0" baseline="0">
                <a:ln>
                  <a:noFill/>
                </a:ln>
                <a:solidFill>
                  <a:srgbClr val="A8AFBE"/>
                </a:solidFill>
                <a:effectLst/>
                <a:latin typeface="JetBrains Mono"/>
              </a:rPr>
            </a:br>
            <a:r>
              <a:rPr kumimoji="0" lang="da-DK" altLang="da-DK" sz="1000" b="0" i="0" u="none" strike="noStrike" cap="none" normalizeH="0" baseline="0">
                <a:ln>
                  <a:noFill/>
                </a:ln>
                <a:solidFill>
                  <a:srgbClr val="A8AFBE"/>
                </a:solidFill>
                <a:effectLst/>
                <a:latin typeface="JetBrains Mono"/>
              </a:rPr>
              <a:t>    </a:t>
            </a:r>
            <a:r>
              <a:rPr kumimoji="0" lang="da-DK" altLang="da-DK" sz="1000" b="0" i="0" u="none" strike="noStrike" cap="none" normalizeH="0" baseline="0">
                <a:ln>
                  <a:noFill/>
                </a:ln>
                <a:solidFill>
                  <a:srgbClr val="CC844F"/>
                </a:solidFill>
                <a:effectLst/>
                <a:latin typeface="JetBrains Mono"/>
              </a:rPr>
              <a:t>this</a:t>
            </a:r>
            <a:r>
              <a:rPr kumimoji="0" lang="da-DK" altLang="da-DK" sz="1000" b="0" i="0" u="none" strike="noStrike" cap="none" normalizeH="0" baseline="0">
                <a:ln>
                  <a:noFill/>
                </a:ln>
                <a:solidFill>
                  <a:srgbClr val="A8AFBE"/>
                </a:solidFill>
                <a:effectLst/>
                <a:latin typeface="JetBrains Mono"/>
              </a:rPr>
              <a:t>.</a:t>
            </a:r>
            <a:r>
              <a:rPr kumimoji="0" lang="da-DK" altLang="da-DK" sz="1000" b="0" i="0" u="none" strike="noStrike" cap="none" normalizeH="0" baseline="0">
                <a:ln>
                  <a:noFill/>
                </a:ln>
                <a:solidFill>
                  <a:srgbClr val="9876AA"/>
                </a:solidFill>
                <a:effectLst/>
                <a:latin typeface="JetBrains Mono"/>
              </a:rPr>
              <a:t>bulletService </a:t>
            </a:r>
            <a:r>
              <a:rPr kumimoji="0" lang="da-DK" altLang="da-DK" sz="1000" b="0" i="0" u="none" strike="noStrike" cap="none" normalizeH="0" baseline="0">
                <a:ln>
                  <a:noFill/>
                </a:ln>
                <a:solidFill>
                  <a:srgbClr val="A8AFBE"/>
                </a:solidFill>
                <a:effectLst/>
                <a:latin typeface="JetBrains Mono"/>
              </a:rPr>
              <a:t>= </a:t>
            </a:r>
            <a:r>
              <a:rPr kumimoji="0" lang="da-DK" altLang="da-DK" sz="1000" b="0" i="0" u="none" strike="noStrike" cap="none" normalizeH="0" baseline="0">
                <a:ln>
                  <a:noFill/>
                </a:ln>
                <a:solidFill>
                  <a:srgbClr val="CC844F"/>
                </a:solidFill>
                <a:effectLst/>
                <a:latin typeface="JetBrains Mono"/>
              </a:rPr>
              <a:t>null</a:t>
            </a:r>
            <a:r>
              <a:rPr kumimoji="0" lang="da-DK" altLang="da-DK" sz="1000" b="0" i="0" u="none" strike="noStrike" cap="none" normalizeH="0" baseline="0">
                <a:ln>
                  <a:noFill/>
                </a:ln>
                <a:solidFill>
                  <a:srgbClr val="CC7832"/>
                </a:solidFill>
                <a:effectLst/>
                <a:latin typeface="JetBrains Mono"/>
              </a:rPr>
              <a:t>;</a:t>
            </a:r>
            <a:br>
              <a:rPr kumimoji="0" lang="da-DK" altLang="da-DK" sz="1000" b="0" i="0" u="none" strike="noStrike" cap="none" normalizeH="0" baseline="0">
                <a:ln>
                  <a:noFill/>
                </a:ln>
                <a:solidFill>
                  <a:srgbClr val="CC7832"/>
                </a:solidFill>
                <a:effectLst/>
                <a:latin typeface="JetBrains Mono"/>
              </a:rPr>
            </a:br>
            <a:r>
              <a:rPr kumimoji="0" lang="da-DK" altLang="da-DK" sz="1000" b="0" i="0" u="none" strike="noStrike" cap="none" normalizeH="0" baseline="0">
                <a:ln>
                  <a:noFill/>
                </a:ln>
                <a:solidFill>
                  <a:srgbClr val="A8AFBE"/>
                </a:solidFill>
                <a:effectLst/>
                <a:latin typeface="JetBrains Mono"/>
              </a:rPr>
              <a:t>}</a:t>
            </a:r>
            <a:endParaRPr kumimoji="0" lang="da-DK" altLang="da-DK" sz="1800" b="0" i="0" u="none" strike="noStrike" cap="none" normalizeH="0" baseline="0">
              <a:ln>
                <a:noFill/>
              </a:ln>
              <a:solidFill>
                <a:schemeClr val="tx1"/>
              </a:solidFill>
              <a:effectLst/>
              <a:latin typeface="Arial" panose="020B0604020202020204" pitchFamily="34" charset="0"/>
            </a:endParaRPr>
          </a:p>
        </p:txBody>
      </p:sp>
      <p:sp>
        <p:nvSpPr>
          <p:cNvPr id="9" name="Tekstfelt 8">
            <a:extLst>
              <a:ext uri="{FF2B5EF4-FFF2-40B4-BE49-F238E27FC236}">
                <a16:creationId xmlns:a16="http://schemas.microsoft.com/office/drawing/2014/main" id="{23141BFB-6322-42EA-8D0B-CFF3B6B3AA1A}"/>
              </a:ext>
            </a:extLst>
          </p:cNvPr>
          <p:cNvSpPr txBox="1"/>
          <p:nvPr/>
        </p:nvSpPr>
        <p:spPr>
          <a:xfrm>
            <a:off x="202630" y="4645007"/>
            <a:ext cx="1928570" cy="369332"/>
          </a:xfrm>
          <a:prstGeom prst="rect">
            <a:avLst/>
          </a:prstGeom>
          <a:noFill/>
        </p:spPr>
        <p:txBody>
          <a:bodyPr wrap="square" rtlCol="0">
            <a:spAutoFit/>
          </a:bodyPr>
          <a:lstStyle/>
          <a:p>
            <a:r>
              <a:rPr lang="da-DK" dirty="0"/>
              <a:t>Setter </a:t>
            </a:r>
            <a:r>
              <a:rPr lang="da-DK" dirty="0" err="1"/>
              <a:t>Injection</a:t>
            </a:r>
            <a:endParaRPr lang="da-DK" dirty="0"/>
          </a:p>
        </p:txBody>
      </p:sp>
      <p:sp>
        <p:nvSpPr>
          <p:cNvPr id="12" name="Rectangle 4">
            <a:extLst>
              <a:ext uri="{FF2B5EF4-FFF2-40B4-BE49-F238E27FC236}">
                <a16:creationId xmlns:a16="http://schemas.microsoft.com/office/drawing/2014/main" id="{93DC06E1-958C-4C99-BC40-C704C7834ECC}"/>
              </a:ext>
            </a:extLst>
          </p:cNvPr>
          <p:cNvSpPr>
            <a:spLocks noChangeArrowheads="1"/>
          </p:cNvSpPr>
          <p:nvPr/>
        </p:nvSpPr>
        <p:spPr bwMode="auto">
          <a:xfrm>
            <a:off x="6390234" y="4555361"/>
            <a:ext cx="3916800" cy="1477328"/>
          </a:xfrm>
          <a:prstGeom prst="rect">
            <a:avLst/>
          </a:prstGeom>
          <a:solidFill>
            <a:srgbClr val="161C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000" b="0" i="0" u="none" strike="noStrike" cap="none" normalizeH="0" baseline="0">
                <a:ln>
                  <a:noFill/>
                </a:ln>
                <a:solidFill>
                  <a:srgbClr val="CC844F"/>
                </a:solidFill>
                <a:effectLst/>
                <a:latin typeface="JetBrains Mono"/>
              </a:rPr>
              <a:t>public class </a:t>
            </a:r>
            <a:r>
              <a:rPr kumimoji="0" lang="da-DK" altLang="da-DK" sz="1000" b="1" i="0" u="none" strike="noStrike" cap="none" normalizeH="0" baseline="0">
                <a:ln>
                  <a:noFill/>
                </a:ln>
                <a:solidFill>
                  <a:srgbClr val="C6C45E"/>
                </a:solidFill>
                <a:effectLst/>
                <a:latin typeface="JetBrains Mono"/>
              </a:rPr>
              <a:t>Activator </a:t>
            </a:r>
            <a:r>
              <a:rPr kumimoji="0" lang="da-DK" altLang="da-DK" sz="1000" b="0" i="0" u="none" strike="noStrike" cap="none" normalizeH="0" baseline="0">
                <a:ln>
                  <a:noFill/>
                </a:ln>
                <a:solidFill>
                  <a:srgbClr val="CC844F"/>
                </a:solidFill>
                <a:effectLst/>
                <a:latin typeface="JetBrains Mono"/>
              </a:rPr>
              <a:t>implements </a:t>
            </a:r>
            <a:r>
              <a:rPr kumimoji="0" lang="da-DK" altLang="da-DK" sz="1000" b="1" i="0" u="none" strike="noStrike" cap="none" normalizeH="0" baseline="0">
                <a:ln>
                  <a:noFill/>
                </a:ln>
                <a:solidFill>
                  <a:srgbClr val="C6A02F"/>
                </a:solidFill>
                <a:effectLst/>
                <a:latin typeface="JetBrains Mono"/>
              </a:rPr>
              <a:t>BundleActivator </a:t>
            </a:r>
            <a:r>
              <a:rPr kumimoji="0" lang="da-DK" altLang="da-DK" sz="1000" b="0" i="0" u="none" strike="noStrike" cap="none" normalizeH="0" baseline="0">
                <a:ln>
                  <a:noFill/>
                </a:ln>
                <a:solidFill>
                  <a:srgbClr val="A8AFBE"/>
                </a:solidFill>
                <a:effectLst/>
                <a:latin typeface="JetBrains Mono"/>
              </a:rPr>
              <a:t>{</a:t>
            </a:r>
            <a:br>
              <a:rPr kumimoji="0" lang="da-DK" altLang="da-DK" sz="1000" b="0" i="0" u="none" strike="noStrike" cap="none" normalizeH="0" baseline="0">
                <a:ln>
                  <a:noFill/>
                </a:ln>
                <a:solidFill>
                  <a:srgbClr val="A8AFBE"/>
                </a:solidFill>
                <a:effectLst/>
                <a:latin typeface="JetBrains Mono"/>
              </a:rPr>
            </a:br>
            <a:br>
              <a:rPr kumimoji="0" lang="da-DK" altLang="da-DK" sz="1000" b="0" i="0" u="none" strike="noStrike" cap="none" normalizeH="0" baseline="0">
                <a:ln>
                  <a:noFill/>
                </a:ln>
                <a:solidFill>
                  <a:srgbClr val="A8AFBE"/>
                </a:solidFill>
                <a:effectLst/>
                <a:latin typeface="JetBrains Mono"/>
              </a:rPr>
            </a:br>
            <a:r>
              <a:rPr kumimoji="0" lang="da-DK" altLang="da-DK" sz="1000" b="0" i="0" u="none" strike="noStrike" cap="none" normalizeH="0" baseline="0">
                <a:ln>
                  <a:noFill/>
                </a:ln>
                <a:solidFill>
                  <a:srgbClr val="A8AFBE"/>
                </a:solidFill>
                <a:effectLst/>
                <a:latin typeface="JetBrains Mono"/>
              </a:rPr>
              <a:t>    </a:t>
            </a:r>
            <a:r>
              <a:rPr kumimoji="0" lang="da-DK" altLang="da-DK" sz="1000" b="0" i="0" u="none" strike="noStrike" cap="none" normalizeH="0" baseline="0">
                <a:ln>
                  <a:noFill/>
                </a:ln>
                <a:solidFill>
                  <a:srgbClr val="BBB529"/>
                </a:solidFill>
                <a:effectLst/>
                <a:latin typeface="JetBrains Mono"/>
              </a:rPr>
              <a:t>@Override</a:t>
            </a:r>
            <a:br>
              <a:rPr kumimoji="0" lang="da-DK" altLang="da-DK" sz="1000" b="0" i="0" u="none" strike="noStrike" cap="none" normalizeH="0" baseline="0">
                <a:ln>
                  <a:noFill/>
                </a:ln>
                <a:solidFill>
                  <a:srgbClr val="BBB529"/>
                </a:solidFill>
                <a:effectLst/>
                <a:latin typeface="JetBrains Mono"/>
              </a:rPr>
            </a:br>
            <a:r>
              <a:rPr kumimoji="0" lang="da-DK" altLang="da-DK" sz="1000" b="0" i="0" u="none" strike="noStrike" cap="none" normalizeH="0" baseline="0">
                <a:ln>
                  <a:noFill/>
                </a:ln>
                <a:solidFill>
                  <a:srgbClr val="BBB529"/>
                </a:solidFill>
                <a:effectLst/>
                <a:latin typeface="JetBrains Mono"/>
              </a:rPr>
              <a:t>    </a:t>
            </a:r>
            <a:r>
              <a:rPr kumimoji="0" lang="da-DK" altLang="da-DK" sz="1000" b="0" i="0" u="none" strike="noStrike" cap="none" normalizeH="0" baseline="0">
                <a:ln>
                  <a:noFill/>
                </a:ln>
                <a:solidFill>
                  <a:srgbClr val="CC844F"/>
                </a:solidFill>
                <a:effectLst/>
                <a:latin typeface="JetBrains Mono"/>
              </a:rPr>
              <a:t>public void </a:t>
            </a:r>
            <a:r>
              <a:rPr kumimoji="0" lang="da-DK" altLang="da-DK" sz="1000" b="0" i="0" u="none" strike="noStrike" cap="none" normalizeH="0" baseline="0">
                <a:ln>
                  <a:noFill/>
                </a:ln>
                <a:solidFill>
                  <a:srgbClr val="8EC1FF"/>
                </a:solidFill>
                <a:effectLst/>
                <a:latin typeface="JetBrains Mono"/>
              </a:rPr>
              <a:t>start</a:t>
            </a:r>
            <a:r>
              <a:rPr kumimoji="0" lang="da-DK" altLang="da-DK" sz="1000" b="0" i="0" u="none" strike="noStrike" cap="none" normalizeH="0" baseline="0">
                <a:ln>
                  <a:noFill/>
                </a:ln>
                <a:solidFill>
                  <a:srgbClr val="A8AFBE"/>
                </a:solidFill>
                <a:effectLst/>
                <a:latin typeface="JetBrains Mono"/>
              </a:rPr>
              <a:t>(</a:t>
            </a:r>
            <a:r>
              <a:rPr kumimoji="0" lang="da-DK" altLang="da-DK" sz="1000" b="1" i="0" u="none" strike="noStrike" cap="none" normalizeH="0" baseline="0">
                <a:ln>
                  <a:noFill/>
                </a:ln>
                <a:solidFill>
                  <a:srgbClr val="C6A02F"/>
                </a:solidFill>
                <a:effectLst/>
                <a:latin typeface="JetBrains Mono"/>
              </a:rPr>
              <a:t>BundleContext </a:t>
            </a:r>
            <a:r>
              <a:rPr kumimoji="0" lang="da-DK" altLang="da-DK" sz="1000" b="0" i="0" u="none" strike="noStrike" cap="none" normalizeH="0" baseline="0">
                <a:ln>
                  <a:noFill/>
                </a:ln>
                <a:solidFill>
                  <a:srgbClr val="C675B9"/>
                </a:solidFill>
                <a:effectLst/>
                <a:latin typeface="JetBrains Mono"/>
              </a:rPr>
              <a:t>context</a:t>
            </a:r>
            <a:r>
              <a:rPr kumimoji="0" lang="da-DK" altLang="da-DK" sz="1000" b="0" i="0" u="none" strike="noStrike" cap="none" normalizeH="0" baseline="0">
                <a:ln>
                  <a:noFill/>
                </a:ln>
                <a:solidFill>
                  <a:srgbClr val="A8AFBE"/>
                </a:solidFill>
                <a:effectLst/>
                <a:latin typeface="JetBrains Mono"/>
              </a:rPr>
              <a:t>) </a:t>
            </a:r>
            <a:r>
              <a:rPr kumimoji="0" lang="da-DK" altLang="da-DK" sz="1000" b="0" i="0" u="none" strike="noStrike" cap="none" normalizeH="0" baseline="0">
                <a:ln>
                  <a:noFill/>
                </a:ln>
                <a:solidFill>
                  <a:srgbClr val="CC844F"/>
                </a:solidFill>
                <a:effectLst/>
                <a:latin typeface="JetBrains Mono"/>
              </a:rPr>
              <a:t>throws </a:t>
            </a:r>
            <a:r>
              <a:rPr kumimoji="0" lang="da-DK" altLang="da-DK" sz="1000" b="1" i="0" u="none" strike="noStrike" cap="none" normalizeH="0" baseline="0">
                <a:ln>
                  <a:noFill/>
                </a:ln>
                <a:solidFill>
                  <a:srgbClr val="C6C45E"/>
                </a:solidFill>
                <a:effectLst/>
                <a:latin typeface="JetBrains Mono"/>
              </a:rPr>
              <a:t>Exception </a:t>
            </a:r>
            <a:r>
              <a:rPr kumimoji="0" lang="da-DK" altLang="da-DK" sz="1000" b="0" i="0" u="none" strike="noStrike" cap="none" normalizeH="0" baseline="0">
                <a:ln>
                  <a:noFill/>
                </a:ln>
                <a:solidFill>
                  <a:srgbClr val="A8AFBE"/>
                </a:solidFill>
                <a:effectLst/>
                <a:latin typeface="JetBrains Mono"/>
              </a:rPr>
              <a:t>{</a:t>
            </a:r>
            <a:br>
              <a:rPr kumimoji="0" lang="da-DK" altLang="da-DK" sz="1000" b="0" i="0" u="none" strike="noStrike" cap="none" normalizeH="0" baseline="0">
                <a:ln>
                  <a:noFill/>
                </a:ln>
                <a:solidFill>
                  <a:srgbClr val="A8AFBE"/>
                </a:solidFill>
                <a:effectLst/>
                <a:latin typeface="JetBrains Mono"/>
              </a:rPr>
            </a:br>
            <a:br>
              <a:rPr kumimoji="0" lang="da-DK" altLang="da-DK" sz="1000" b="0" i="0" u="none" strike="noStrike" cap="none" normalizeH="0" baseline="0">
                <a:ln>
                  <a:noFill/>
                </a:ln>
                <a:solidFill>
                  <a:srgbClr val="A8AFBE"/>
                </a:solidFill>
                <a:effectLst/>
                <a:latin typeface="JetBrains Mono"/>
              </a:rPr>
            </a:br>
            <a:r>
              <a:rPr kumimoji="0" lang="da-DK" altLang="da-DK" sz="1000" b="0" i="0" u="none" strike="noStrike" cap="none" normalizeH="0" baseline="0">
                <a:ln>
                  <a:noFill/>
                </a:ln>
                <a:solidFill>
                  <a:srgbClr val="A8AFBE"/>
                </a:solidFill>
                <a:effectLst/>
                <a:latin typeface="JetBrains Mono"/>
              </a:rPr>
              <a:t>        </a:t>
            </a:r>
            <a:r>
              <a:rPr kumimoji="0" lang="da-DK" altLang="da-DK" sz="1000" b="1" i="0" u="none" strike="noStrike" cap="none" normalizeH="0" baseline="0">
                <a:ln>
                  <a:noFill/>
                </a:ln>
                <a:solidFill>
                  <a:srgbClr val="C6C45E"/>
                </a:solidFill>
                <a:effectLst/>
                <a:latin typeface="JetBrains Mono"/>
              </a:rPr>
              <a:t>LaserSystem </a:t>
            </a:r>
            <a:r>
              <a:rPr kumimoji="0" lang="da-DK" altLang="da-DK" sz="1000" b="0" i="0" u="none" strike="noStrike" cap="none" normalizeH="0" baseline="0">
                <a:ln>
                  <a:noFill/>
                </a:ln>
                <a:solidFill>
                  <a:srgbClr val="C66D5E"/>
                </a:solidFill>
                <a:effectLst/>
                <a:latin typeface="JetBrains Mono"/>
              </a:rPr>
              <a:t>ls </a:t>
            </a:r>
            <a:r>
              <a:rPr kumimoji="0" lang="da-DK" altLang="da-DK" sz="1000" b="0" i="0" u="none" strike="noStrike" cap="none" normalizeH="0" baseline="0">
                <a:ln>
                  <a:noFill/>
                </a:ln>
                <a:solidFill>
                  <a:srgbClr val="A8AFBE"/>
                </a:solidFill>
                <a:effectLst/>
                <a:latin typeface="JetBrains Mono"/>
              </a:rPr>
              <a:t>= </a:t>
            </a:r>
            <a:r>
              <a:rPr kumimoji="0" lang="da-DK" altLang="da-DK" sz="1000" b="0" i="0" u="none" strike="noStrike" cap="none" normalizeH="0" baseline="0">
                <a:ln>
                  <a:noFill/>
                </a:ln>
                <a:solidFill>
                  <a:srgbClr val="CC844F"/>
                </a:solidFill>
                <a:effectLst/>
                <a:latin typeface="JetBrains Mono"/>
              </a:rPr>
              <a:t>new </a:t>
            </a:r>
            <a:r>
              <a:rPr kumimoji="0" lang="da-DK" altLang="da-DK" sz="1000" b="0" i="0" u="none" strike="noStrike" cap="none" normalizeH="0" baseline="0">
                <a:ln>
                  <a:noFill/>
                </a:ln>
                <a:solidFill>
                  <a:srgbClr val="A8AFBE"/>
                </a:solidFill>
                <a:effectLst/>
                <a:latin typeface="JetBrains Mono"/>
              </a:rPr>
              <a:t>LaserSystem()</a:t>
            </a:r>
            <a:r>
              <a:rPr kumimoji="0" lang="da-DK" altLang="da-DK" sz="1000" b="0" i="0" u="none" strike="noStrike" cap="none" normalizeH="0" baseline="0">
                <a:ln>
                  <a:noFill/>
                </a:ln>
                <a:solidFill>
                  <a:srgbClr val="CC7832"/>
                </a:solidFill>
                <a:effectLst/>
                <a:latin typeface="JetBrains Mono"/>
              </a:rPr>
              <a:t>;</a:t>
            </a:r>
            <a:br>
              <a:rPr kumimoji="0" lang="da-DK" altLang="da-DK" sz="1000" b="0" i="0" u="none" strike="noStrike" cap="none" normalizeH="0" baseline="0">
                <a:ln>
                  <a:noFill/>
                </a:ln>
                <a:solidFill>
                  <a:srgbClr val="CC7832"/>
                </a:solidFill>
                <a:effectLst/>
                <a:latin typeface="JetBrains Mono"/>
              </a:rPr>
            </a:br>
            <a:r>
              <a:rPr kumimoji="0" lang="da-DK" altLang="da-DK" sz="1000" b="0" i="0" u="none" strike="noStrike" cap="none" normalizeH="0" baseline="0">
                <a:ln>
                  <a:noFill/>
                </a:ln>
                <a:solidFill>
                  <a:srgbClr val="CC7832"/>
                </a:solidFill>
                <a:effectLst/>
                <a:latin typeface="JetBrains Mono"/>
              </a:rPr>
              <a:t>        </a:t>
            </a:r>
            <a:r>
              <a:rPr kumimoji="0" lang="da-DK" altLang="da-DK" sz="1000" b="0" i="0" u="none" strike="noStrike" cap="none" normalizeH="0" baseline="0">
                <a:ln>
                  <a:noFill/>
                </a:ln>
                <a:solidFill>
                  <a:srgbClr val="C675B9"/>
                </a:solidFill>
                <a:effectLst/>
                <a:latin typeface="JetBrains Mono"/>
              </a:rPr>
              <a:t>context</a:t>
            </a:r>
            <a:r>
              <a:rPr kumimoji="0" lang="da-DK" altLang="da-DK" sz="1000" b="0" i="0" u="none" strike="noStrike" cap="none" normalizeH="0" baseline="0">
                <a:ln>
                  <a:noFill/>
                </a:ln>
                <a:solidFill>
                  <a:srgbClr val="A8AFBE"/>
                </a:solidFill>
                <a:effectLst/>
                <a:latin typeface="JetBrains Mono"/>
              </a:rPr>
              <a:t>.registerService(</a:t>
            </a:r>
            <a:r>
              <a:rPr kumimoji="0" lang="da-DK" altLang="da-DK" sz="1000" b="1" i="0" u="none" strike="noStrike" cap="none" normalizeH="0" baseline="0">
                <a:ln>
                  <a:noFill/>
                </a:ln>
                <a:solidFill>
                  <a:srgbClr val="C6A02F"/>
                </a:solidFill>
                <a:effectLst/>
                <a:latin typeface="JetBrains Mono"/>
              </a:rPr>
              <a:t>IEntityProcessingService</a:t>
            </a:r>
            <a:r>
              <a:rPr kumimoji="0" lang="da-DK" altLang="da-DK" sz="1000" b="0" i="0" u="none" strike="noStrike" cap="none" normalizeH="0" baseline="0">
                <a:ln>
                  <a:noFill/>
                </a:ln>
                <a:solidFill>
                  <a:srgbClr val="A8AFBE"/>
                </a:solidFill>
                <a:effectLst/>
                <a:latin typeface="JetBrains Mono"/>
              </a:rPr>
              <a:t>.</a:t>
            </a:r>
            <a:r>
              <a:rPr kumimoji="0" lang="da-DK" altLang="da-DK" sz="1000" b="0" i="0" u="none" strike="noStrike" cap="none" normalizeH="0" baseline="0">
                <a:ln>
                  <a:noFill/>
                </a:ln>
                <a:solidFill>
                  <a:srgbClr val="CC844F"/>
                </a:solidFill>
                <a:effectLst/>
                <a:latin typeface="JetBrains Mono"/>
              </a:rPr>
              <a:t>class</a:t>
            </a:r>
            <a:r>
              <a:rPr kumimoji="0" lang="da-DK" altLang="da-DK" sz="1000" b="0" i="0" u="none" strike="noStrike" cap="none" normalizeH="0" baseline="0">
                <a:ln>
                  <a:noFill/>
                </a:ln>
                <a:solidFill>
                  <a:srgbClr val="CC7832"/>
                </a:solidFill>
                <a:effectLst/>
                <a:latin typeface="JetBrains Mono"/>
              </a:rPr>
              <a:t>, </a:t>
            </a:r>
            <a:r>
              <a:rPr kumimoji="0" lang="da-DK" altLang="da-DK" sz="1000" b="0" i="0" u="none" strike="noStrike" cap="none" normalizeH="0" baseline="0">
                <a:ln>
                  <a:noFill/>
                </a:ln>
                <a:solidFill>
                  <a:srgbClr val="C66D5E"/>
                </a:solidFill>
                <a:effectLst/>
                <a:latin typeface="JetBrains Mono"/>
              </a:rPr>
              <a:t>ls</a:t>
            </a:r>
            <a:r>
              <a:rPr kumimoji="0" lang="da-DK" altLang="da-DK" sz="1000" b="0" i="0" u="none" strike="noStrike" cap="none" normalizeH="0" baseline="0">
                <a:ln>
                  <a:noFill/>
                </a:ln>
                <a:solidFill>
                  <a:srgbClr val="CC7832"/>
                </a:solidFill>
                <a:effectLst/>
                <a:latin typeface="JetBrains Mono"/>
              </a:rPr>
              <a:t>, </a:t>
            </a:r>
            <a:r>
              <a:rPr kumimoji="0" lang="da-DK" altLang="da-DK" sz="1000" b="0" i="0" u="none" strike="noStrike" cap="none" normalizeH="0" baseline="0">
                <a:ln>
                  <a:noFill/>
                </a:ln>
                <a:solidFill>
                  <a:srgbClr val="CC844F"/>
                </a:solidFill>
                <a:effectLst/>
                <a:latin typeface="JetBrains Mono"/>
              </a:rPr>
              <a:t>null</a:t>
            </a:r>
            <a:r>
              <a:rPr kumimoji="0" lang="da-DK" altLang="da-DK" sz="1000" b="0" i="0" u="none" strike="noStrike" cap="none" normalizeH="0" baseline="0">
                <a:ln>
                  <a:noFill/>
                </a:ln>
                <a:solidFill>
                  <a:srgbClr val="A8AFBE"/>
                </a:solidFill>
                <a:effectLst/>
                <a:latin typeface="JetBrains Mono"/>
              </a:rPr>
              <a:t>)</a:t>
            </a:r>
            <a:r>
              <a:rPr kumimoji="0" lang="da-DK" altLang="da-DK" sz="1000" b="0" i="0" u="none" strike="noStrike" cap="none" normalizeH="0" baseline="0">
                <a:ln>
                  <a:noFill/>
                </a:ln>
                <a:solidFill>
                  <a:srgbClr val="CC7832"/>
                </a:solidFill>
                <a:effectLst/>
                <a:latin typeface="JetBrains Mono"/>
              </a:rPr>
              <a:t>;</a:t>
            </a:r>
            <a:br>
              <a:rPr kumimoji="0" lang="da-DK" altLang="da-DK" sz="1000" b="0" i="0" u="none" strike="noStrike" cap="none" normalizeH="0" baseline="0">
                <a:ln>
                  <a:noFill/>
                </a:ln>
                <a:solidFill>
                  <a:srgbClr val="CC7832"/>
                </a:solidFill>
                <a:effectLst/>
                <a:latin typeface="JetBrains Mono"/>
              </a:rPr>
            </a:br>
            <a:r>
              <a:rPr kumimoji="0" lang="da-DK" altLang="da-DK" sz="1000" b="0" i="0" u="none" strike="noStrike" cap="none" normalizeH="0" baseline="0">
                <a:ln>
                  <a:noFill/>
                </a:ln>
                <a:solidFill>
                  <a:srgbClr val="CC7832"/>
                </a:solidFill>
                <a:effectLst/>
                <a:latin typeface="JetBrains Mono"/>
              </a:rPr>
              <a:t>        </a:t>
            </a:r>
            <a:r>
              <a:rPr kumimoji="0" lang="da-DK" altLang="da-DK" sz="1000" b="0" i="0" u="none" strike="noStrike" cap="none" normalizeH="0" baseline="0">
                <a:ln>
                  <a:noFill/>
                </a:ln>
                <a:solidFill>
                  <a:srgbClr val="C675B9"/>
                </a:solidFill>
                <a:effectLst/>
                <a:latin typeface="JetBrains Mono"/>
              </a:rPr>
              <a:t>context</a:t>
            </a:r>
            <a:r>
              <a:rPr kumimoji="0" lang="da-DK" altLang="da-DK" sz="1000" b="0" i="0" u="none" strike="noStrike" cap="none" normalizeH="0" baseline="0">
                <a:ln>
                  <a:noFill/>
                </a:ln>
                <a:solidFill>
                  <a:srgbClr val="A8AFBE"/>
                </a:solidFill>
                <a:effectLst/>
                <a:latin typeface="JetBrains Mono"/>
              </a:rPr>
              <a:t>.registerService(</a:t>
            </a:r>
            <a:r>
              <a:rPr kumimoji="0" lang="da-DK" altLang="da-DK" sz="1000" b="1" i="0" u="none" strike="noStrike" cap="none" normalizeH="0" baseline="0">
                <a:ln>
                  <a:noFill/>
                </a:ln>
                <a:solidFill>
                  <a:srgbClr val="C6A02F"/>
                </a:solidFill>
                <a:effectLst/>
                <a:latin typeface="JetBrains Mono"/>
              </a:rPr>
              <a:t>BulletSPI</a:t>
            </a:r>
            <a:r>
              <a:rPr kumimoji="0" lang="da-DK" altLang="da-DK" sz="1000" b="0" i="0" u="none" strike="noStrike" cap="none" normalizeH="0" baseline="0">
                <a:ln>
                  <a:noFill/>
                </a:ln>
                <a:solidFill>
                  <a:srgbClr val="A8AFBE"/>
                </a:solidFill>
                <a:effectLst/>
                <a:latin typeface="JetBrains Mono"/>
              </a:rPr>
              <a:t>.</a:t>
            </a:r>
            <a:r>
              <a:rPr kumimoji="0" lang="da-DK" altLang="da-DK" sz="1000" b="0" i="0" u="none" strike="noStrike" cap="none" normalizeH="0" baseline="0">
                <a:ln>
                  <a:noFill/>
                </a:ln>
                <a:solidFill>
                  <a:srgbClr val="CC844F"/>
                </a:solidFill>
                <a:effectLst/>
                <a:latin typeface="JetBrains Mono"/>
              </a:rPr>
              <a:t>class</a:t>
            </a:r>
            <a:r>
              <a:rPr kumimoji="0" lang="da-DK" altLang="da-DK" sz="1000" b="0" i="0" u="none" strike="noStrike" cap="none" normalizeH="0" baseline="0">
                <a:ln>
                  <a:noFill/>
                </a:ln>
                <a:solidFill>
                  <a:srgbClr val="CC7832"/>
                </a:solidFill>
                <a:effectLst/>
                <a:latin typeface="JetBrains Mono"/>
              </a:rPr>
              <a:t>, </a:t>
            </a:r>
            <a:r>
              <a:rPr kumimoji="0" lang="da-DK" altLang="da-DK" sz="1000" b="0" i="0" u="none" strike="noStrike" cap="none" normalizeH="0" baseline="0">
                <a:ln>
                  <a:noFill/>
                </a:ln>
                <a:solidFill>
                  <a:srgbClr val="C66D5E"/>
                </a:solidFill>
                <a:effectLst/>
                <a:latin typeface="JetBrains Mono"/>
              </a:rPr>
              <a:t>ls</a:t>
            </a:r>
            <a:r>
              <a:rPr kumimoji="0" lang="da-DK" altLang="da-DK" sz="1000" b="0" i="0" u="none" strike="noStrike" cap="none" normalizeH="0" baseline="0">
                <a:ln>
                  <a:noFill/>
                </a:ln>
                <a:solidFill>
                  <a:srgbClr val="CC7832"/>
                </a:solidFill>
                <a:effectLst/>
                <a:latin typeface="JetBrains Mono"/>
              </a:rPr>
              <a:t>, </a:t>
            </a:r>
            <a:r>
              <a:rPr kumimoji="0" lang="da-DK" altLang="da-DK" sz="1000" b="0" i="0" u="none" strike="noStrike" cap="none" normalizeH="0" baseline="0">
                <a:ln>
                  <a:noFill/>
                </a:ln>
                <a:solidFill>
                  <a:srgbClr val="CC844F"/>
                </a:solidFill>
                <a:effectLst/>
                <a:latin typeface="JetBrains Mono"/>
              </a:rPr>
              <a:t>null</a:t>
            </a:r>
            <a:r>
              <a:rPr kumimoji="0" lang="da-DK" altLang="da-DK" sz="1000" b="0" i="0" u="none" strike="noStrike" cap="none" normalizeH="0" baseline="0">
                <a:ln>
                  <a:noFill/>
                </a:ln>
                <a:solidFill>
                  <a:srgbClr val="A8AFBE"/>
                </a:solidFill>
                <a:effectLst/>
                <a:latin typeface="JetBrains Mono"/>
              </a:rPr>
              <a:t>)</a:t>
            </a:r>
            <a:r>
              <a:rPr kumimoji="0" lang="da-DK" altLang="da-DK" sz="1000" b="0" i="0" u="none" strike="noStrike" cap="none" normalizeH="0" baseline="0">
                <a:ln>
                  <a:noFill/>
                </a:ln>
                <a:solidFill>
                  <a:srgbClr val="CC7832"/>
                </a:solidFill>
                <a:effectLst/>
                <a:latin typeface="JetBrains Mono"/>
              </a:rPr>
              <a:t>;</a:t>
            </a:r>
            <a:br>
              <a:rPr kumimoji="0" lang="da-DK" altLang="da-DK" sz="1000" b="0" i="0" u="none" strike="noStrike" cap="none" normalizeH="0" baseline="0">
                <a:ln>
                  <a:noFill/>
                </a:ln>
                <a:solidFill>
                  <a:srgbClr val="CC7832"/>
                </a:solidFill>
                <a:effectLst/>
                <a:latin typeface="JetBrains Mono"/>
              </a:rPr>
            </a:br>
            <a:r>
              <a:rPr kumimoji="0" lang="da-DK" altLang="da-DK" sz="1000" b="0" i="0" u="none" strike="noStrike" cap="none" normalizeH="0" baseline="0">
                <a:ln>
                  <a:noFill/>
                </a:ln>
                <a:solidFill>
                  <a:srgbClr val="CC7832"/>
                </a:solidFill>
                <a:effectLst/>
                <a:latin typeface="JetBrains Mono"/>
              </a:rPr>
              <a:t>    </a:t>
            </a:r>
            <a:r>
              <a:rPr kumimoji="0" lang="da-DK" altLang="da-DK" sz="1000" b="0" i="0" u="none" strike="noStrike" cap="none" normalizeH="0" baseline="0">
                <a:ln>
                  <a:noFill/>
                </a:ln>
                <a:solidFill>
                  <a:srgbClr val="A8AFBE"/>
                </a:solidFill>
                <a:effectLst/>
                <a:latin typeface="JetBrains Mono"/>
              </a:rPr>
              <a:t>}</a:t>
            </a:r>
            <a:endParaRPr kumimoji="0" lang="da-DK" altLang="da-DK" sz="1800" b="0" i="0" u="none" strike="noStrike" cap="none" normalizeH="0" baseline="0">
              <a:ln>
                <a:noFill/>
              </a:ln>
              <a:solidFill>
                <a:schemeClr val="tx1"/>
              </a:solidFill>
              <a:effectLst/>
              <a:latin typeface="Arial" panose="020B0604020202020204" pitchFamily="34" charset="0"/>
            </a:endParaRPr>
          </a:p>
        </p:txBody>
      </p:sp>
      <p:sp>
        <p:nvSpPr>
          <p:cNvPr id="13" name="Tekstfelt 12">
            <a:extLst>
              <a:ext uri="{FF2B5EF4-FFF2-40B4-BE49-F238E27FC236}">
                <a16:creationId xmlns:a16="http://schemas.microsoft.com/office/drawing/2014/main" id="{EE1BD163-D25B-4EE4-8BE7-3CA2B7E58761}"/>
              </a:ext>
            </a:extLst>
          </p:cNvPr>
          <p:cNvSpPr txBox="1"/>
          <p:nvPr/>
        </p:nvSpPr>
        <p:spPr>
          <a:xfrm>
            <a:off x="6383440" y="4186029"/>
            <a:ext cx="1443366" cy="369332"/>
          </a:xfrm>
          <a:prstGeom prst="rect">
            <a:avLst/>
          </a:prstGeom>
          <a:noFill/>
        </p:spPr>
        <p:txBody>
          <a:bodyPr wrap="square" rtlCol="0">
            <a:spAutoFit/>
          </a:bodyPr>
          <a:lstStyle/>
          <a:p>
            <a:r>
              <a:rPr lang="da-DK" dirty="0" err="1"/>
              <a:t>Activator</a:t>
            </a:r>
            <a:endParaRPr lang="da-DK" dirty="0"/>
          </a:p>
        </p:txBody>
      </p:sp>
    </p:spTree>
    <p:extLst>
      <p:ext uri="{BB962C8B-B14F-4D97-AF65-F5344CB8AC3E}">
        <p14:creationId xmlns:p14="http://schemas.microsoft.com/office/powerpoint/2010/main" val="3712042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ECC244-C1A8-42FC-A801-EB137C6D8611}"/>
              </a:ext>
            </a:extLst>
          </p:cNvPr>
          <p:cNvSpPr>
            <a:spLocks noGrp="1"/>
          </p:cNvSpPr>
          <p:nvPr>
            <p:ph type="title"/>
          </p:nvPr>
        </p:nvSpPr>
        <p:spPr/>
        <p:txBody>
          <a:bodyPr/>
          <a:lstStyle/>
          <a:p>
            <a:r>
              <a:rPr lang="da-DK" dirty="0" err="1"/>
              <a:t>Declarative</a:t>
            </a:r>
            <a:r>
              <a:rPr lang="da-DK" dirty="0"/>
              <a:t> Services</a:t>
            </a:r>
          </a:p>
        </p:txBody>
      </p:sp>
      <p:sp>
        <p:nvSpPr>
          <p:cNvPr id="3" name="Pladsholder til indhold 2">
            <a:extLst>
              <a:ext uri="{FF2B5EF4-FFF2-40B4-BE49-F238E27FC236}">
                <a16:creationId xmlns:a16="http://schemas.microsoft.com/office/drawing/2014/main" id="{F261211F-5797-4FC7-8506-5BD437EE815B}"/>
              </a:ext>
            </a:extLst>
          </p:cNvPr>
          <p:cNvSpPr>
            <a:spLocks noGrp="1"/>
          </p:cNvSpPr>
          <p:nvPr>
            <p:ph idx="1"/>
          </p:nvPr>
        </p:nvSpPr>
        <p:spPr>
          <a:xfrm>
            <a:off x="550862" y="2113199"/>
            <a:ext cx="3570115" cy="3979625"/>
          </a:xfrm>
        </p:spPr>
        <p:txBody>
          <a:bodyPr/>
          <a:lstStyle/>
          <a:p>
            <a:r>
              <a:rPr lang="da-DK" dirty="0"/>
              <a:t>Hvorfor?</a:t>
            </a:r>
          </a:p>
          <a:p>
            <a:pPr lvl="1"/>
            <a:r>
              <a:rPr lang="da-DK" dirty="0"/>
              <a:t>Automatiser arbejdet!</a:t>
            </a:r>
          </a:p>
          <a:p>
            <a:r>
              <a:rPr lang="da-DK" dirty="0"/>
              <a:t>Component </a:t>
            </a:r>
            <a:r>
              <a:rPr lang="da-DK" dirty="0" err="1"/>
              <a:t>description</a:t>
            </a:r>
            <a:endParaRPr lang="da-DK" dirty="0"/>
          </a:p>
          <a:p>
            <a:pPr lvl="1"/>
            <a:r>
              <a:rPr lang="da-DK" dirty="0"/>
              <a:t>Elementer:</a:t>
            </a:r>
          </a:p>
          <a:p>
            <a:pPr lvl="2"/>
            <a:r>
              <a:rPr lang="da-DK" dirty="0" err="1"/>
              <a:t>Implementation</a:t>
            </a:r>
            <a:endParaRPr lang="da-DK" dirty="0"/>
          </a:p>
          <a:p>
            <a:pPr lvl="2"/>
            <a:r>
              <a:rPr lang="da-DK" dirty="0"/>
              <a:t>Service</a:t>
            </a:r>
          </a:p>
          <a:p>
            <a:pPr lvl="2"/>
            <a:r>
              <a:rPr lang="da-DK" dirty="0"/>
              <a:t>Reference</a:t>
            </a:r>
          </a:p>
        </p:txBody>
      </p:sp>
      <p:sp>
        <p:nvSpPr>
          <p:cNvPr id="7" name="Tekstfelt 6">
            <a:extLst>
              <a:ext uri="{FF2B5EF4-FFF2-40B4-BE49-F238E27FC236}">
                <a16:creationId xmlns:a16="http://schemas.microsoft.com/office/drawing/2014/main" id="{0C9CD77F-42BA-47DF-A930-DE534CFAE81F}"/>
              </a:ext>
            </a:extLst>
          </p:cNvPr>
          <p:cNvSpPr txBox="1"/>
          <p:nvPr/>
        </p:nvSpPr>
        <p:spPr>
          <a:xfrm>
            <a:off x="4120977" y="2668402"/>
            <a:ext cx="8030349" cy="2308324"/>
          </a:xfrm>
          <a:prstGeom prst="rect">
            <a:avLst/>
          </a:prstGeom>
          <a:noFill/>
        </p:spPr>
        <p:txBody>
          <a:bodyPr wrap="square">
            <a:spAutoFit/>
          </a:bodyPr>
          <a:lstStyle/>
          <a:p>
            <a:r>
              <a:rPr lang="da-DK" b="0" i="0" dirty="0">
                <a:solidFill>
                  <a:srgbClr val="9B9B9B"/>
                </a:solidFill>
                <a:effectLst/>
                <a:latin typeface="Consolas" panose="020B0609020204030204" pitchFamily="49" charset="0"/>
              </a:rPr>
              <a:t>&lt;?xml version = "1.0" </a:t>
            </a:r>
            <a:r>
              <a:rPr lang="da-DK" b="0" i="0" dirty="0" err="1">
                <a:solidFill>
                  <a:srgbClr val="9B9B9B"/>
                </a:solidFill>
                <a:effectLst/>
                <a:latin typeface="Consolas" panose="020B0609020204030204" pitchFamily="49" charset="0"/>
              </a:rPr>
              <a:t>encoding</a:t>
            </a:r>
            <a:r>
              <a:rPr lang="da-DK" b="0" i="0" dirty="0">
                <a:solidFill>
                  <a:srgbClr val="9B9B9B"/>
                </a:solidFill>
                <a:effectLst/>
                <a:latin typeface="Consolas" panose="020B0609020204030204" pitchFamily="49" charset="0"/>
              </a:rPr>
              <a:t> = "UTF-8"?&gt;</a:t>
            </a:r>
            <a:r>
              <a:rPr lang="da-DK" b="0" i="0" dirty="0">
                <a:solidFill>
                  <a:srgbClr val="F8F8F2"/>
                </a:solidFill>
                <a:effectLst/>
                <a:latin typeface="Consolas" panose="020B0609020204030204" pitchFamily="49" charset="0"/>
              </a:rPr>
              <a:t> </a:t>
            </a:r>
            <a:r>
              <a:rPr lang="da-DK" b="0" i="0" dirty="0">
                <a:solidFill>
                  <a:srgbClr val="9B9B9B"/>
                </a:solidFill>
                <a:effectLst/>
                <a:latin typeface="Consolas" panose="020B0609020204030204" pitchFamily="49" charset="0"/>
              </a:rPr>
              <a:t>&lt;</a:t>
            </a:r>
            <a:r>
              <a:rPr lang="da-DK" b="0" i="0" dirty="0" err="1">
                <a:solidFill>
                  <a:srgbClr val="569CD6"/>
                </a:solidFill>
                <a:effectLst/>
                <a:latin typeface="Consolas" panose="020B0609020204030204" pitchFamily="49" charset="0"/>
              </a:rPr>
              <a:t>scr:component</a:t>
            </a:r>
            <a:r>
              <a:rPr lang="da-DK" b="0" i="0" dirty="0">
                <a:solidFill>
                  <a:srgbClr val="9B9B9B"/>
                </a:solidFill>
                <a:effectLst/>
                <a:latin typeface="Consolas" panose="020B0609020204030204" pitchFamily="49" charset="0"/>
              </a:rPr>
              <a:t> </a:t>
            </a:r>
            <a:r>
              <a:rPr lang="da-DK" b="0" i="0" dirty="0" err="1">
                <a:solidFill>
                  <a:srgbClr val="9CDCFE"/>
                </a:solidFill>
                <a:effectLst/>
                <a:latin typeface="Consolas" panose="020B0609020204030204" pitchFamily="49" charset="0"/>
              </a:rPr>
              <a:t>xmlns:scr</a:t>
            </a:r>
            <a:r>
              <a:rPr lang="da-DK" b="0" i="0" dirty="0">
                <a:solidFill>
                  <a:srgbClr val="9B9B9B"/>
                </a:solidFill>
                <a:effectLst/>
                <a:latin typeface="Consolas" panose="020B0609020204030204" pitchFamily="49" charset="0"/>
              </a:rPr>
              <a:t> = </a:t>
            </a:r>
            <a:r>
              <a:rPr lang="da-DK" b="0" i="0" dirty="0">
                <a:solidFill>
                  <a:srgbClr val="D69D85"/>
                </a:solidFill>
                <a:effectLst/>
                <a:latin typeface="Consolas" panose="020B0609020204030204" pitchFamily="49" charset="0"/>
              </a:rPr>
              <a:t>"http://www.osgi.org/xmlns/scr/v1.1.0"</a:t>
            </a:r>
            <a:r>
              <a:rPr lang="da-DK" b="0" i="0" dirty="0">
                <a:solidFill>
                  <a:srgbClr val="9B9B9B"/>
                </a:solidFill>
                <a:effectLst/>
                <a:latin typeface="Consolas" panose="020B0609020204030204" pitchFamily="49" charset="0"/>
              </a:rPr>
              <a:t> </a:t>
            </a:r>
            <a:r>
              <a:rPr lang="da-DK" b="0" i="0" dirty="0" err="1">
                <a:solidFill>
                  <a:srgbClr val="9CDCFE"/>
                </a:solidFill>
                <a:effectLst/>
                <a:latin typeface="Consolas" panose="020B0609020204030204" pitchFamily="49" charset="0"/>
              </a:rPr>
              <a:t>name</a:t>
            </a:r>
            <a:r>
              <a:rPr lang="da-DK" b="0" i="0" dirty="0">
                <a:solidFill>
                  <a:srgbClr val="9B9B9B"/>
                </a:solidFill>
                <a:effectLst/>
                <a:latin typeface="Consolas" panose="020B0609020204030204" pitchFamily="49" charset="0"/>
              </a:rPr>
              <a:t> = </a:t>
            </a:r>
            <a:r>
              <a:rPr lang="da-DK" b="0" i="0" dirty="0">
                <a:solidFill>
                  <a:srgbClr val="D69D85"/>
                </a:solidFill>
                <a:effectLst/>
                <a:latin typeface="Consolas" panose="020B0609020204030204" pitchFamily="49" charset="0"/>
              </a:rPr>
              <a:t>"</a:t>
            </a:r>
            <a:r>
              <a:rPr lang="da-DK" b="0" i="0" dirty="0" err="1">
                <a:solidFill>
                  <a:srgbClr val="D69D85"/>
                </a:solidFill>
                <a:effectLst/>
                <a:latin typeface="Consolas" panose="020B0609020204030204" pitchFamily="49" charset="0"/>
              </a:rPr>
              <a:t>org.project.package</a:t>
            </a:r>
            <a:r>
              <a:rPr lang="da-DK" b="0" i="0" dirty="0">
                <a:solidFill>
                  <a:srgbClr val="D69D85"/>
                </a:solidFill>
                <a:effectLst/>
                <a:latin typeface="Consolas" panose="020B0609020204030204" pitchFamily="49" charset="0"/>
              </a:rPr>
              <a:t>"</a:t>
            </a:r>
            <a:r>
              <a:rPr lang="da-DK" b="0" i="0" dirty="0">
                <a:solidFill>
                  <a:srgbClr val="9B9B9B"/>
                </a:solidFill>
                <a:effectLst/>
                <a:latin typeface="Consolas" panose="020B0609020204030204" pitchFamily="49" charset="0"/>
              </a:rPr>
              <a:t>&gt;</a:t>
            </a:r>
            <a:r>
              <a:rPr lang="da-DK" b="0" i="0" dirty="0">
                <a:solidFill>
                  <a:srgbClr val="F8F8F2"/>
                </a:solidFill>
                <a:effectLst/>
                <a:latin typeface="Consolas" panose="020B0609020204030204" pitchFamily="49" charset="0"/>
              </a:rPr>
              <a:t> </a:t>
            </a:r>
          </a:p>
          <a:p>
            <a:r>
              <a:rPr lang="da-DK" b="0" i="0" dirty="0">
                <a:solidFill>
                  <a:srgbClr val="9B9B9B"/>
                </a:solidFill>
                <a:effectLst/>
                <a:latin typeface="Consolas" panose="020B0609020204030204" pitchFamily="49" charset="0"/>
              </a:rPr>
              <a:t>&lt;</a:t>
            </a:r>
            <a:r>
              <a:rPr lang="da-DK" b="0" i="0" dirty="0" err="1">
                <a:solidFill>
                  <a:srgbClr val="569CD6"/>
                </a:solidFill>
                <a:effectLst/>
                <a:latin typeface="Consolas" panose="020B0609020204030204" pitchFamily="49" charset="0"/>
              </a:rPr>
              <a:t>implementation</a:t>
            </a:r>
            <a:r>
              <a:rPr lang="da-DK" b="0" i="0" dirty="0">
                <a:solidFill>
                  <a:srgbClr val="9B9B9B"/>
                </a:solidFill>
                <a:effectLst/>
                <a:latin typeface="Consolas" panose="020B0609020204030204" pitchFamily="49" charset="0"/>
              </a:rPr>
              <a:t> </a:t>
            </a:r>
            <a:r>
              <a:rPr lang="da-DK" b="0" i="0" dirty="0">
                <a:solidFill>
                  <a:srgbClr val="9CDCFE"/>
                </a:solidFill>
                <a:effectLst/>
                <a:latin typeface="Consolas" panose="020B0609020204030204" pitchFamily="49" charset="0"/>
              </a:rPr>
              <a:t>class</a:t>
            </a:r>
            <a:r>
              <a:rPr lang="da-DK" b="0" i="0" dirty="0">
                <a:solidFill>
                  <a:srgbClr val="9B9B9B"/>
                </a:solidFill>
                <a:effectLst/>
                <a:latin typeface="Consolas" panose="020B0609020204030204" pitchFamily="49" charset="0"/>
              </a:rPr>
              <a:t> = </a:t>
            </a:r>
            <a:r>
              <a:rPr lang="da-DK" b="0" i="0" dirty="0">
                <a:solidFill>
                  <a:srgbClr val="D69D85"/>
                </a:solidFill>
                <a:effectLst/>
                <a:latin typeface="Consolas" panose="020B0609020204030204" pitchFamily="49" charset="0"/>
              </a:rPr>
              <a:t>"</a:t>
            </a:r>
            <a:r>
              <a:rPr lang="da-DK" b="0" i="0" dirty="0" err="1">
                <a:solidFill>
                  <a:srgbClr val="D69D85"/>
                </a:solidFill>
                <a:effectLst/>
                <a:latin typeface="Consolas" panose="020B0609020204030204" pitchFamily="49" charset="0"/>
              </a:rPr>
              <a:t>org.project.package.MyService</a:t>
            </a:r>
            <a:r>
              <a:rPr lang="da-DK" b="0" i="0" dirty="0">
                <a:solidFill>
                  <a:srgbClr val="D69D85"/>
                </a:solidFill>
                <a:effectLst/>
                <a:latin typeface="Consolas" panose="020B0609020204030204" pitchFamily="49" charset="0"/>
              </a:rPr>
              <a:t>"</a:t>
            </a:r>
            <a:r>
              <a:rPr lang="da-DK" b="0" i="0" dirty="0">
                <a:solidFill>
                  <a:srgbClr val="9B9B9B"/>
                </a:solidFill>
                <a:effectLst/>
                <a:latin typeface="Consolas" panose="020B0609020204030204" pitchFamily="49" charset="0"/>
              </a:rPr>
              <a:t>/&gt;</a:t>
            </a:r>
            <a:r>
              <a:rPr lang="da-DK" b="0" i="0" dirty="0">
                <a:solidFill>
                  <a:srgbClr val="F8F8F2"/>
                </a:solidFill>
                <a:effectLst/>
                <a:latin typeface="Consolas" panose="020B0609020204030204" pitchFamily="49" charset="0"/>
              </a:rPr>
              <a:t> </a:t>
            </a:r>
            <a:r>
              <a:rPr lang="da-DK" b="0" i="0" dirty="0">
                <a:solidFill>
                  <a:srgbClr val="9B9B9B"/>
                </a:solidFill>
                <a:effectLst/>
                <a:latin typeface="Consolas" panose="020B0609020204030204" pitchFamily="49" charset="0"/>
              </a:rPr>
              <a:t>&lt;</a:t>
            </a:r>
            <a:r>
              <a:rPr lang="da-DK" b="0" i="0" dirty="0">
                <a:solidFill>
                  <a:srgbClr val="569CD6"/>
                </a:solidFill>
                <a:effectLst/>
                <a:latin typeface="Consolas" panose="020B0609020204030204" pitchFamily="49" charset="0"/>
              </a:rPr>
              <a:t>service</a:t>
            </a:r>
            <a:r>
              <a:rPr lang="da-DK" b="0" i="0" dirty="0">
                <a:solidFill>
                  <a:srgbClr val="9B9B9B"/>
                </a:solidFill>
                <a:effectLst/>
                <a:latin typeface="Consolas" panose="020B0609020204030204" pitchFamily="49" charset="0"/>
              </a:rPr>
              <a:t>&gt;</a:t>
            </a:r>
            <a:r>
              <a:rPr lang="da-DK" b="0" i="0" dirty="0">
                <a:solidFill>
                  <a:srgbClr val="F8F8F2"/>
                </a:solidFill>
                <a:effectLst/>
                <a:latin typeface="Consolas" panose="020B0609020204030204" pitchFamily="49" charset="0"/>
              </a:rPr>
              <a:t> </a:t>
            </a:r>
          </a:p>
          <a:p>
            <a:r>
              <a:rPr lang="da-DK" dirty="0">
                <a:solidFill>
                  <a:srgbClr val="F8F8F2"/>
                </a:solidFill>
                <a:latin typeface="Consolas" panose="020B0609020204030204" pitchFamily="49" charset="0"/>
              </a:rPr>
              <a:t>	</a:t>
            </a:r>
            <a:r>
              <a:rPr lang="da-DK" b="0" i="0" dirty="0">
                <a:solidFill>
                  <a:srgbClr val="9B9B9B"/>
                </a:solidFill>
                <a:effectLst/>
                <a:latin typeface="Consolas" panose="020B0609020204030204" pitchFamily="49" charset="0"/>
              </a:rPr>
              <a:t>&lt;</a:t>
            </a:r>
            <a:r>
              <a:rPr lang="da-DK" b="0" i="0" dirty="0">
                <a:solidFill>
                  <a:srgbClr val="569CD6"/>
                </a:solidFill>
                <a:effectLst/>
                <a:latin typeface="Consolas" panose="020B0609020204030204" pitchFamily="49" charset="0"/>
              </a:rPr>
              <a:t>provide</a:t>
            </a:r>
            <a:r>
              <a:rPr lang="da-DK" b="0" i="0" dirty="0">
                <a:solidFill>
                  <a:srgbClr val="9B9B9B"/>
                </a:solidFill>
                <a:effectLst/>
                <a:latin typeface="Consolas" panose="020B0609020204030204" pitchFamily="49" charset="0"/>
              </a:rPr>
              <a:t> </a:t>
            </a:r>
            <a:r>
              <a:rPr lang="da-DK" b="0" i="0" dirty="0">
                <a:solidFill>
                  <a:srgbClr val="9CDCFE"/>
                </a:solidFill>
                <a:effectLst/>
                <a:latin typeface="Consolas" panose="020B0609020204030204" pitchFamily="49" charset="0"/>
              </a:rPr>
              <a:t>interface</a:t>
            </a:r>
            <a:r>
              <a:rPr lang="da-DK" b="0" i="0" dirty="0">
                <a:solidFill>
                  <a:srgbClr val="9B9B9B"/>
                </a:solidFill>
                <a:effectLst/>
                <a:latin typeface="Consolas" panose="020B0609020204030204" pitchFamily="49" charset="0"/>
              </a:rPr>
              <a:t> = </a:t>
            </a:r>
            <a:r>
              <a:rPr lang="da-DK" b="0" i="0" dirty="0">
                <a:solidFill>
                  <a:srgbClr val="D69D85"/>
                </a:solidFill>
                <a:effectLst/>
                <a:latin typeface="Consolas" panose="020B0609020204030204" pitchFamily="49" charset="0"/>
              </a:rPr>
              <a:t>"</a:t>
            </a:r>
            <a:r>
              <a:rPr lang="da-DK" b="0" i="0" dirty="0" err="1">
                <a:solidFill>
                  <a:srgbClr val="D69D85"/>
                </a:solidFill>
                <a:effectLst/>
                <a:latin typeface="Consolas" panose="020B0609020204030204" pitchFamily="49" charset="0"/>
              </a:rPr>
              <a:t>org.project.package.IMyService</a:t>
            </a:r>
            <a:r>
              <a:rPr lang="da-DK" b="0" i="0" dirty="0">
                <a:solidFill>
                  <a:srgbClr val="D69D85"/>
                </a:solidFill>
                <a:effectLst/>
                <a:latin typeface="Consolas" panose="020B0609020204030204" pitchFamily="49" charset="0"/>
              </a:rPr>
              <a:t>"</a:t>
            </a:r>
            <a:r>
              <a:rPr lang="da-DK" b="0" i="0" dirty="0">
                <a:solidFill>
                  <a:srgbClr val="9B9B9B"/>
                </a:solidFill>
                <a:effectLst/>
                <a:latin typeface="Consolas" panose="020B0609020204030204" pitchFamily="49" charset="0"/>
              </a:rPr>
              <a:t>/&gt;</a:t>
            </a:r>
            <a:r>
              <a:rPr lang="da-DK" b="0" i="0" dirty="0">
                <a:solidFill>
                  <a:srgbClr val="F8F8F2"/>
                </a:solidFill>
                <a:effectLst/>
                <a:latin typeface="Consolas" panose="020B0609020204030204" pitchFamily="49" charset="0"/>
              </a:rPr>
              <a:t> </a:t>
            </a:r>
            <a:r>
              <a:rPr lang="da-DK" b="0" i="0" dirty="0">
                <a:solidFill>
                  <a:srgbClr val="9B9B9B"/>
                </a:solidFill>
                <a:effectLst/>
                <a:latin typeface="Consolas" panose="020B0609020204030204" pitchFamily="49" charset="0"/>
              </a:rPr>
              <a:t>&lt;/</a:t>
            </a:r>
            <a:r>
              <a:rPr lang="da-DK" b="0" i="0" dirty="0">
                <a:solidFill>
                  <a:srgbClr val="569CD6"/>
                </a:solidFill>
                <a:effectLst/>
                <a:latin typeface="Consolas" panose="020B0609020204030204" pitchFamily="49" charset="0"/>
              </a:rPr>
              <a:t>service</a:t>
            </a:r>
            <a:r>
              <a:rPr lang="da-DK" b="0" i="0" dirty="0">
                <a:solidFill>
                  <a:srgbClr val="9B9B9B"/>
                </a:solidFill>
                <a:effectLst/>
                <a:latin typeface="Consolas" panose="020B0609020204030204" pitchFamily="49" charset="0"/>
              </a:rPr>
              <a:t>&gt;</a:t>
            </a:r>
            <a:r>
              <a:rPr lang="da-DK" b="0" i="0" dirty="0">
                <a:solidFill>
                  <a:srgbClr val="F8F8F2"/>
                </a:solidFill>
                <a:effectLst/>
                <a:latin typeface="Consolas" panose="020B0609020204030204" pitchFamily="49" charset="0"/>
              </a:rPr>
              <a:t> </a:t>
            </a:r>
          </a:p>
          <a:p>
            <a:r>
              <a:rPr lang="da-DK" b="0" i="0" dirty="0">
                <a:solidFill>
                  <a:srgbClr val="9B9B9B"/>
                </a:solidFill>
                <a:effectLst/>
                <a:latin typeface="Consolas" panose="020B0609020204030204" pitchFamily="49" charset="0"/>
              </a:rPr>
              <a:t>&lt;/</a:t>
            </a:r>
            <a:r>
              <a:rPr lang="da-DK" b="0" i="0" dirty="0" err="1">
                <a:solidFill>
                  <a:srgbClr val="569CD6"/>
                </a:solidFill>
                <a:effectLst/>
                <a:latin typeface="Consolas" panose="020B0609020204030204" pitchFamily="49" charset="0"/>
              </a:rPr>
              <a:t>scr:component</a:t>
            </a:r>
            <a:r>
              <a:rPr lang="da-DK" b="0" i="0" dirty="0">
                <a:solidFill>
                  <a:srgbClr val="9B9B9B"/>
                </a:solidFill>
                <a:effectLst/>
                <a:latin typeface="Consolas" panose="020B0609020204030204" pitchFamily="49" charset="0"/>
              </a:rPr>
              <a:t>&gt;</a:t>
            </a:r>
            <a:endParaRPr lang="da-DK" dirty="0"/>
          </a:p>
        </p:txBody>
      </p:sp>
      <p:sp>
        <p:nvSpPr>
          <p:cNvPr id="8" name="Tekstfelt 7">
            <a:extLst>
              <a:ext uri="{FF2B5EF4-FFF2-40B4-BE49-F238E27FC236}">
                <a16:creationId xmlns:a16="http://schemas.microsoft.com/office/drawing/2014/main" id="{3EFCAF60-2196-4DC9-9F93-CD07720448CA}"/>
              </a:ext>
            </a:extLst>
          </p:cNvPr>
          <p:cNvSpPr txBox="1"/>
          <p:nvPr/>
        </p:nvSpPr>
        <p:spPr>
          <a:xfrm>
            <a:off x="4120977" y="1745072"/>
            <a:ext cx="3570115" cy="923330"/>
          </a:xfrm>
          <a:prstGeom prst="rect">
            <a:avLst/>
          </a:prstGeom>
          <a:noFill/>
        </p:spPr>
        <p:txBody>
          <a:bodyPr wrap="square" rtlCol="0">
            <a:spAutoFit/>
          </a:bodyPr>
          <a:lstStyle/>
          <a:p>
            <a:r>
              <a:rPr lang="da-DK" dirty="0"/>
              <a:t>Manifest attributten</a:t>
            </a:r>
          </a:p>
          <a:p>
            <a:r>
              <a:rPr lang="da-DK" i="1" dirty="0"/>
              <a:t>Service-Component</a:t>
            </a:r>
            <a:r>
              <a:rPr lang="da-DK" dirty="0"/>
              <a:t> peger på vores component.xml</a:t>
            </a:r>
          </a:p>
        </p:txBody>
      </p:sp>
    </p:spTree>
    <p:extLst>
      <p:ext uri="{BB962C8B-B14F-4D97-AF65-F5344CB8AC3E}">
        <p14:creationId xmlns:p14="http://schemas.microsoft.com/office/powerpoint/2010/main" val="2548589086"/>
      </p:ext>
    </p:extLst>
  </p:cSld>
  <p:clrMapOvr>
    <a:masterClrMapping/>
  </p:clrMapOvr>
</p:sld>
</file>

<file path=ppt/theme/theme1.xml><?xml version="1.0" encoding="utf-8"?>
<a:theme xmlns:a="http://schemas.openxmlformats.org/drawingml/2006/main" name="3DFloatVTI">
  <a:themeElements>
    <a:clrScheme name="AnalogousFromRegularSeedLeftStep">
      <a:dk1>
        <a:srgbClr val="000000"/>
      </a:dk1>
      <a:lt1>
        <a:srgbClr val="FFFFFF"/>
      </a:lt1>
      <a:dk2>
        <a:srgbClr val="1C2432"/>
      </a:dk2>
      <a:lt2>
        <a:srgbClr val="F1F3F0"/>
      </a:lt2>
      <a:accent1>
        <a:srgbClr val="A229E7"/>
      </a:accent1>
      <a:accent2>
        <a:srgbClr val="532DD9"/>
      </a:accent2>
      <a:accent3>
        <a:srgbClr val="294EE7"/>
      </a:accent3>
      <a:accent4>
        <a:srgbClr val="178BD5"/>
      </a:accent4>
      <a:accent5>
        <a:srgbClr val="22BFBB"/>
      </a:accent5>
      <a:accent6>
        <a:srgbClr val="16C678"/>
      </a:accent6>
      <a:hlink>
        <a:srgbClr val="5A9C34"/>
      </a:hlink>
      <a:folHlink>
        <a:srgbClr val="7F7F7F"/>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2027</Words>
  <Application>Microsoft Office PowerPoint</Application>
  <PresentationFormat>Widescreen</PresentationFormat>
  <Paragraphs>159</Paragraphs>
  <Slides>8</Slides>
  <Notes>7</Notes>
  <HiddenSlides>0</HiddenSlides>
  <MMClips>0</MMClips>
  <ScaleCrop>false</ScaleCrop>
  <HeadingPairs>
    <vt:vector size="6" baseType="variant">
      <vt:variant>
        <vt:lpstr>Benyttede skrifttyper</vt:lpstr>
      </vt:variant>
      <vt:variant>
        <vt:i4>6</vt:i4>
      </vt:variant>
      <vt:variant>
        <vt:lpstr>Tema</vt:lpstr>
      </vt:variant>
      <vt:variant>
        <vt:i4>1</vt:i4>
      </vt:variant>
      <vt:variant>
        <vt:lpstr>Slidetitler</vt:lpstr>
      </vt:variant>
      <vt:variant>
        <vt:i4>8</vt:i4>
      </vt:variant>
    </vt:vector>
  </HeadingPairs>
  <TitlesOfParts>
    <vt:vector size="15" baseType="lpstr">
      <vt:lpstr>Arial</vt:lpstr>
      <vt:lpstr>Avenir Next LT Pro</vt:lpstr>
      <vt:lpstr>Calibri</vt:lpstr>
      <vt:lpstr>Consolas</vt:lpstr>
      <vt:lpstr>inherit</vt:lpstr>
      <vt:lpstr>JetBrains Mono</vt:lpstr>
      <vt:lpstr>3DFloatVTI</vt:lpstr>
      <vt:lpstr>4. OSGi</vt:lpstr>
      <vt:lpstr>Komponent modeller</vt:lpstr>
      <vt:lpstr>Flat Classpath problemet</vt:lpstr>
      <vt:lpstr>OSGi Module Layer (Bundles)</vt:lpstr>
      <vt:lpstr>Life Cycle Layer</vt:lpstr>
      <vt:lpstr>OSGi Service</vt:lpstr>
      <vt:lpstr>Portefølje Eksempel: OSGi Enemy</vt:lpstr>
      <vt:lpstr>Declarative Services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 OSGi</dc:title>
  <dc:creator>Patrick Hansen</dc:creator>
  <cp:lastModifiedBy>Patrick Hansen</cp:lastModifiedBy>
  <cp:revision>1</cp:revision>
  <dcterms:created xsi:type="dcterms:W3CDTF">2021-05-14T18:28:22Z</dcterms:created>
  <dcterms:modified xsi:type="dcterms:W3CDTF">2021-06-07T20:30:56Z</dcterms:modified>
</cp:coreProperties>
</file>