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67" r:id="rId3"/>
    <p:sldId id="270" r:id="rId4"/>
    <p:sldId id="268" r:id="rId5"/>
    <p:sldId id="269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3F77A32-DE7E-4ACE-8387-E921D3B35C34}">
          <p14:sldIdLst>
            <p14:sldId id="256"/>
            <p14:sldId id="267"/>
            <p14:sldId id="270"/>
            <p14:sldId id="268"/>
          </p14:sldIdLst>
        </p14:section>
        <p14:section name="Ikke-navngivet sektion" id="{57F3CB81-39A3-4B67-862A-2E0DE5E90989}">
          <p14:sldIdLst>
            <p14:sldId id="269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0D4E6-5002-4EDC-B47B-4B8CBA99908F}" v="44" dt="2021-06-07T20:23:2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-4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ansen" userId="527b0edbe67df1e4" providerId="LiveId" clId="{1030D4E6-5002-4EDC-B47B-4B8CBA99908F}"/>
    <pc:docChg chg="undo custSel addSld delSld modSld addMainMaster delMainMaster addSection modSection">
      <pc:chgData name="Patrick Hansen" userId="527b0edbe67df1e4" providerId="LiveId" clId="{1030D4E6-5002-4EDC-B47B-4B8CBA99908F}" dt="2021-06-07T20:23:36.453" v="916"/>
      <pc:docMkLst>
        <pc:docMk/>
      </pc:docMkLst>
      <pc:sldChg chg="addSp delSp modSp new mod setBg modClrScheme setClrOvrMap chgLayout">
        <pc:chgData name="Patrick Hansen" userId="527b0edbe67df1e4" providerId="LiveId" clId="{1030D4E6-5002-4EDC-B47B-4B8CBA99908F}" dt="2021-05-16T15:51:05.054" v="79" actId="26606"/>
        <pc:sldMkLst>
          <pc:docMk/>
          <pc:sldMk cId="1418057567" sldId="256"/>
        </pc:sldMkLst>
        <pc:spChg chg="mod">
          <ac:chgData name="Patrick Hansen" userId="527b0edbe67df1e4" providerId="LiveId" clId="{1030D4E6-5002-4EDC-B47B-4B8CBA99908F}" dt="2021-05-16T15:51:05.054" v="79" actId="26606"/>
          <ac:spMkLst>
            <pc:docMk/>
            <pc:sldMk cId="1418057567" sldId="256"/>
            <ac:spMk id="2" creationId="{26101378-C0E5-4082-829F-FF43665185BA}"/>
          </ac:spMkLst>
        </pc:spChg>
        <pc:spChg chg="mod">
          <ac:chgData name="Patrick Hansen" userId="527b0edbe67df1e4" providerId="LiveId" clId="{1030D4E6-5002-4EDC-B47B-4B8CBA99908F}" dt="2021-05-16T15:51:05.054" v="79" actId="26606"/>
          <ac:spMkLst>
            <pc:docMk/>
            <pc:sldMk cId="1418057567" sldId="256"/>
            <ac:spMk id="3" creationId="{B8CB1EEF-F1A3-44A4-94B3-0BB5D4967F8A}"/>
          </ac:spMkLst>
        </pc:spChg>
        <pc:spChg chg="add del">
          <ac:chgData name="Patrick Hansen" userId="527b0edbe67df1e4" providerId="LiveId" clId="{1030D4E6-5002-4EDC-B47B-4B8CBA99908F}" dt="2021-05-16T15:50:44.126" v="68" actId="26606"/>
          <ac:spMkLst>
            <pc:docMk/>
            <pc:sldMk cId="1418057567" sldId="256"/>
            <ac:spMk id="9" creationId="{13B7BB51-92B8-4089-8DAB-1202A4D1C6A3}"/>
          </ac:spMkLst>
        </pc:spChg>
        <pc:spChg chg="add del">
          <ac:chgData name="Patrick Hansen" userId="527b0edbe67df1e4" providerId="LiveId" clId="{1030D4E6-5002-4EDC-B47B-4B8CBA99908F}" dt="2021-05-16T15:50:44.126" v="68" actId="26606"/>
          <ac:spMkLst>
            <pc:docMk/>
            <pc:sldMk cId="1418057567" sldId="256"/>
            <ac:spMk id="11" creationId="{94C5663A-0CE3-4AEE-B47E-FB68D9EBFE1A}"/>
          </ac:spMkLst>
        </pc:spChg>
        <pc:spChg chg="add del">
          <ac:chgData name="Patrick Hansen" userId="527b0edbe67df1e4" providerId="LiveId" clId="{1030D4E6-5002-4EDC-B47B-4B8CBA99908F}" dt="2021-05-16T15:50:48.221" v="70" actId="26606"/>
          <ac:spMkLst>
            <pc:docMk/>
            <pc:sldMk cId="1418057567" sldId="256"/>
            <ac:spMk id="13" creationId="{FBE31AC6-E383-4D2B-9A24-69EEE084D547}"/>
          </ac:spMkLst>
        </pc:spChg>
        <pc:spChg chg="add del">
          <ac:chgData name="Patrick Hansen" userId="527b0edbe67df1e4" providerId="LiveId" clId="{1030D4E6-5002-4EDC-B47B-4B8CBA99908F}" dt="2021-05-16T15:50:48.221" v="70" actId="26606"/>
          <ac:spMkLst>
            <pc:docMk/>
            <pc:sldMk cId="1418057567" sldId="256"/>
            <ac:spMk id="14" creationId="{B9BBDDCC-0358-4EDD-9820-287B1D8FDEE8}"/>
          </ac:spMkLst>
        </pc:spChg>
        <pc:spChg chg="add del">
          <ac:chgData name="Patrick Hansen" userId="527b0edbe67df1e4" providerId="LiveId" clId="{1030D4E6-5002-4EDC-B47B-4B8CBA99908F}" dt="2021-05-16T15:50:48.221" v="70" actId="26606"/>
          <ac:spMkLst>
            <pc:docMk/>
            <pc:sldMk cId="1418057567" sldId="256"/>
            <ac:spMk id="16" creationId="{B2B3B5E1-901E-49C0-9F76-B48432DE9129}"/>
          </ac:spMkLst>
        </pc:spChg>
        <pc:spChg chg="add del">
          <ac:chgData name="Patrick Hansen" userId="527b0edbe67df1e4" providerId="LiveId" clId="{1030D4E6-5002-4EDC-B47B-4B8CBA99908F}" dt="2021-05-16T15:51:03.594" v="76" actId="26606"/>
          <ac:spMkLst>
            <pc:docMk/>
            <pc:sldMk cId="1418057567" sldId="256"/>
            <ac:spMk id="21" creationId="{E24727BA-2777-4823-88E1-1B4B61968504}"/>
          </ac:spMkLst>
        </pc:spChg>
        <pc:spChg chg="add del">
          <ac:chgData name="Patrick Hansen" userId="527b0edbe67df1e4" providerId="LiveId" clId="{1030D4E6-5002-4EDC-B47B-4B8CBA99908F}" dt="2021-05-16T15:51:03.594" v="76" actId="26606"/>
          <ac:spMkLst>
            <pc:docMk/>
            <pc:sldMk cId="1418057567" sldId="256"/>
            <ac:spMk id="23" creationId="{2AB0E0E5-A956-4B80-A317-E670B96CB03B}"/>
          </ac:spMkLst>
        </pc:spChg>
        <pc:spChg chg="add del">
          <ac:chgData name="Patrick Hansen" userId="527b0edbe67df1e4" providerId="LiveId" clId="{1030D4E6-5002-4EDC-B47B-4B8CBA99908F}" dt="2021-05-16T15:50:55.827" v="72" actId="26606"/>
          <ac:spMkLst>
            <pc:docMk/>
            <pc:sldMk cId="1418057567" sldId="256"/>
            <ac:spMk id="25" creationId="{247A131F-D5DE-41A5-B4CF-4F345319B40B}"/>
          </ac:spMkLst>
        </pc:spChg>
        <pc:spChg chg="add del">
          <ac:chgData name="Patrick Hansen" userId="527b0edbe67df1e4" providerId="LiveId" clId="{1030D4E6-5002-4EDC-B47B-4B8CBA99908F}" dt="2021-05-16T15:50:55.827" v="72" actId="26606"/>
          <ac:spMkLst>
            <pc:docMk/>
            <pc:sldMk cId="1418057567" sldId="256"/>
            <ac:spMk id="34" creationId="{3AF4666D-BD98-40A5-A75F-478B982010B2}"/>
          </ac:spMkLst>
        </pc:spChg>
        <pc:spChg chg="add del">
          <ac:chgData name="Patrick Hansen" userId="527b0edbe67df1e4" providerId="LiveId" clId="{1030D4E6-5002-4EDC-B47B-4B8CBA99908F}" dt="2021-05-16T15:50:55.827" v="72" actId="26606"/>
          <ac:spMkLst>
            <pc:docMk/>
            <pc:sldMk cId="1418057567" sldId="256"/>
            <ac:spMk id="35" creationId="{8651CFA9-6065-4243-AC48-858E359780B1}"/>
          </ac:spMkLst>
        </pc:spChg>
        <pc:spChg chg="add del">
          <ac:chgData name="Patrick Hansen" userId="527b0edbe67df1e4" providerId="LiveId" clId="{1030D4E6-5002-4EDC-B47B-4B8CBA99908F}" dt="2021-05-16T15:50:55.827" v="72" actId="26606"/>
          <ac:spMkLst>
            <pc:docMk/>
            <pc:sldMk cId="1418057567" sldId="256"/>
            <ac:spMk id="36" creationId="{68680585-71F9-4721-A998-4974171D2EB4}"/>
          </ac:spMkLst>
        </pc:spChg>
        <pc:spChg chg="add del">
          <ac:chgData name="Patrick Hansen" userId="527b0edbe67df1e4" providerId="LiveId" clId="{1030D4E6-5002-4EDC-B47B-4B8CBA99908F}" dt="2021-05-16T15:50:55.827" v="72" actId="26606"/>
          <ac:spMkLst>
            <pc:docMk/>
            <pc:sldMk cId="1418057567" sldId="256"/>
            <ac:spMk id="37" creationId="{FBFC6891-CBA5-427E-98AC-BF56BB033089}"/>
          </ac:spMkLst>
        </pc:spChg>
        <pc:spChg chg="add del">
          <ac:chgData name="Patrick Hansen" userId="527b0edbe67df1e4" providerId="LiveId" clId="{1030D4E6-5002-4EDC-B47B-4B8CBA99908F}" dt="2021-05-16T15:50:55.827" v="72" actId="26606"/>
          <ac:spMkLst>
            <pc:docMk/>
            <pc:sldMk cId="1418057567" sldId="256"/>
            <ac:spMk id="38" creationId="{12BC95C2-2EEC-4F59-ABA8-660B0D059CCF}"/>
          </ac:spMkLst>
        </pc:spChg>
        <pc:spChg chg="add del">
          <ac:chgData name="Patrick Hansen" userId="527b0edbe67df1e4" providerId="LiveId" clId="{1030D4E6-5002-4EDC-B47B-4B8CBA99908F}" dt="2021-05-16T15:51:05.023" v="78" actId="26606"/>
          <ac:spMkLst>
            <pc:docMk/>
            <pc:sldMk cId="1418057567" sldId="256"/>
            <ac:spMk id="42" creationId="{216BB147-20D5-4D93-BDA5-1BC614D6A4B2}"/>
          </ac:spMkLst>
        </pc:spChg>
        <pc:spChg chg="add del">
          <ac:chgData name="Patrick Hansen" userId="527b0edbe67df1e4" providerId="LiveId" clId="{1030D4E6-5002-4EDC-B47B-4B8CBA99908F}" dt="2021-05-16T15:51:05.023" v="78" actId="26606"/>
          <ac:spMkLst>
            <pc:docMk/>
            <pc:sldMk cId="1418057567" sldId="256"/>
            <ac:spMk id="44" creationId="{0A253F60-DE40-4508-A37A-61331DF1DD5D}"/>
          </ac:spMkLst>
        </pc:spChg>
        <pc:spChg chg="add del">
          <ac:chgData name="Patrick Hansen" userId="527b0edbe67df1e4" providerId="LiveId" clId="{1030D4E6-5002-4EDC-B47B-4B8CBA99908F}" dt="2021-05-16T15:51:05.023" v="78" actId="26606"/>
          <ac:spMkLst>
            <pc:docMk/>
            <pc:sldMk cId="1418057567" sldId="256"/>
            <ac:spMk id="46" creationId="{9A0D6220-3DFE-4182-9152-9135493A6BDA}"/>
          </ac:spMkLst>
        </pc:spChg>
        <pc:spChg chg="add del">
          <ac:chgData name="Patrick Hansen" userId="527b0edbe67df1e4" providerId="LiveId" clId="{1030D4E6-5002-4EDC-B47B-4B8CBA99908F}" dt="2021-05-16T15:51:02.783" v="74" actId="26606"/>
          <ac:spMkLst>
            <pc:docMk/>
            <pc:sldMk cId="1418057567" sldId="256"/>
            <ac:spMk id="63" creationId="{A8384FB5-9ADC-4DDC-881B-597D56F5B15D}"/>
          </ac:spMkLst>
        </pc:spChg>
        <pc:spChg chg="add del">
          <ac:chgData name="Patrick Hansen" userId="527b0edbe67df1e4" providerId="LiveId" clId="{1030D4E6-5002-4EDC-B47B-4B8CBA99908F}" dt="2021-05-16T15:51:02.783" v="74" actId="26606"/>
          <ac:spMkLst>
            <pc:docMk/>
            <pc:sldMk cId="1418057567" sldId="256"/>
            <ac:spMk id="64" creationId="{0AF57B88-1D4C-41FA-A761-EC1DD10C35CB}"/>
          </ac:spMkLst>
        </pc:spChg>
        <pc:spChg chg="add del">
          <ac:chgData name="Patrick Hansen" userId="527b0edbe67df1e4" providerId="LiveId" clId="{1030D4E6-5002-4EDC-B47B-4B8CBA99908F}" dt="2021-05-16T15:51:02.783" v="74" actId="26606"/>
          <ac:spMkLst>
            <pc:docMk/>
            <pc:sldMk cId="1418057567" sldId="256"/>
            <ac:spMk id="65" creationId="{D2548F45-5164-4ABB-8212-7F293FDED8D4}"/>
          </ac:spMkLst>
        </pc:spChg>
        <pc:spChg chg="add del">
          <ac:chgData name="Patrick Hansen" userId="527b0edbe67df1e4" providerId="LiveId" clId="{1030D4E6-5002-4EDC-B47B-4B8CBA99908F}" dt="2021-05-16T15:51:02.783" v="74" actId="26606"/>
          <ac:spMkLst>
            <pc:docMk/>
            <pc:sldMk cId="1418057567" sldId="256"/>
            <ac:spMk id="67" creationId="{5E81CCFB-7BEF-4186-86FB-D09450B4D02D}"/>
          </ac:spMkLst>
        </pc:spChg>
        <pc:spChg chg="add del">
          <ac:chgData name="Patrick Hansen" userId="527b0edbe67df1e4" providerId="LiveId" clId="{1030D4E6-5002-4EDC-B47B-4B8CBA99908F}" dt="2021-05-16T15:51:03.594" v="76" actId="26606"/>
          <ac:spMkLst>
            <pc:docMk/>
            <pc:sldMk cId="1418057567" sldId="256"/>
            <ac:spMk id="69" creationId="{2293296F-4C3A-4530-98F5-F83646ACE913}"/>
          </ac:spMkLst>
        </pc:spChg>
        <pc:spChg chg="add del">
          <ac:chgData name="Patrick Hansen" userId="527b0edbe67df1e4" providerId="LiveId" clId="{1030D4E6-5002-4EDC-B47B-4B8CBA99908F}" dt="2021-05-16T15:51:03.594" v="76" actId="26606"/>
          <ac:spMkLst>
            <pc:docMk/>
            <pc:sldMk cId="1418057567" sldId="256"/>
            <ac:spMk id="76" creationId="{AE6FDE22-1F54-452D-A9BA-1BE9FDB53450}"/>
          </ac:spMkLst>
        </pc:spChg>
        <pc:spChg chg="add del">
          <ac:chgData name="Patrick Hansen" userId="527b0edbe67df1e4" providerId="LiveId" clId="{1030D4E6-5002-4EDC-B47B-4B8CBA99908F}" dt="2021-05-16T15:51:05.023" v="78" actId="26606"/>
          <ac:spMkLst>
            <pc:docMk/>
            <pc:sldMk cId="1418057567" sldId="256"/>
            <ac:spMk id="79" creationId="{40C85150-646B-4AB7-9F43-FC7AB7E6D615}"/>
          </ac:spMkLst>
        </pc:spChg>
        <pc:spChg chg="add del">
          <ac:chgData name="Patrick Hansen" userId="527b0edbe67df1e4" providerId="LiveId" clId="{1030D4E6-5002-4EDC-B47B-4B8CBA99908F}" dt="2021-05-16T15:51:05.023" v="78" actId="26606"/>
          <ac:spMkLst>
            <pc:docMk/>
            <pc:sldMk cId="1418057567" sldId="256"/>
            <ac:spMk id="81" creationId="{1C582B07-D0F0-4B6B-A5D9-D2F192CB3A4E}"/>
          </ac:spMkLst>
        </pc:spChg>
        <pc:spChg chg="add del">
          <ac:chgData name="Patrick Hansen" userId="527b0edbe67df1e4" providerId="LiveId" clId="{1030D4E6-5002-4EDC-B47B-4B8CBA99908F}" dt="2021-05-16T15:51:05.023" v="78" actId="26606"/>
          <ac:spMkLst>
            <pc:docMk/>
            <pc:sldMk cId="1418057567" sldId="256"/>
            <ac:spMk id="82" creationId="{A4798C7F-C8CA-4799-BF37-3AB4642CDB66}"/>
          </ac:spMkLst>
        </pc:spChg>
        <pc:spChg chg="add del">
          <ac:chgData name="Patrick Hansen" userId="527b0edbe67df1e4" providerId="LiveId" clId="{1030D4E6-5002-4EDC-B47B-4B8CBA99908F}" dt="2021-05-16T15:51:05.023" v="78" actId="26606"/>
          <ac:spMkLst>
            <pc:docMk/>
            <pc:sldMk cId="1418057567" sldId="256"/>
            <ac:spMk id="83" creationId="{DA1A4301-6FFC-4C82-A1FA-7634D8CAA8F5}"/>
          </ac:spMkLst>
        </pc:spChg>
        <pc:spChg chg="add">
          <ac:chgData name="Patrick Hansen" userId="527b0edbe67df1e4" providerId="LiveId" clId="{1030D4E6-5002-4EDC-B47B-4B8CBA99908F}" dt="2021-05-16T15:51:05.054" v="79" actId="26606"/>
          <ac:spMkLst>
            <pc:docMk/>
            <pc:sldMk cId="1418057567" sldId="256"/>
            <ac:spMk id="150" creationId="{1D153959-30FA-4987-A094-7243641F474B}"/>
          </ac:spMkLst>
        </pc:spChg>
        <pc:spChg chg="add">
          <ac:chgData name="Patrick Hansen" userId="527b0edbe67df1e4" providerId="LiveId" clId="{1030D4E6-5002-4EDC-B47B-4B8CBA99908F}" dt="2021-05-16T15:51:05.054" v="79" actId="26606"/>
          <ac:spMkLst>
            <pc:docMk/>
            <pc:sldMk cId="1418057567" sldId="256"/>
            <ac:spMk id="151" creationId="{EB6D1D7F-141C-4D8E-BFBA-D95B68E16385}"/>
          </ac:spMkLst>
        </pc:spChg>
        <pc:spChg chg="add">
          <ac:chgData name="Patrick Hansen" userId="527b0edbe67df1e4" providerId="LiveId" clId="{1030D4E6-5002-4EDC-B47B-4B8CBA99908F}" dt="2021-05-16T15:51:05.054" v="79" actId="26606"/>
          <ac:spMkLst>
            <pc:docMk/>
            <pc:sldMk cId="1418057567" sldId="256"/>
            <ac:spMk id="152" creationId="{558DA214-7FDA-4C9D-A7CF-9AD725E290E1}"/>
          </ac:spMkLst>
        </pc:spChg>
        <pc:grpChg chg="add del">
          <ac:chgData name="Patrick Hansen" userId="527b0edbe67df1e4" providerId="LiveId" clId="{1030D4E6-5002-4EDC-B47B-4B8CBA99908F}" dt="2021-05-16T15:50:55.827" v="72" actId="26606"/>
          <ac:grpSpMkLst>
            <pc:docMk/>
            <pc:sldMk cId="1418057567" sldId="256"/>
            <ac:grpSpMk id="26" creationId="{C3279E8D-2BAA-4CB1-834B-09FADD54DE56}"/>
          </ac:grpSpMkLst>
        </pc:grpChg>
        <pc:grpChg chg="add del">
          <ac:chgData name="Patrick Hansen" userId="527b0edbe67df1e4" providerId="LiveId" clId="{1030D4E6-5002-4EDC-B47B-4B8CBA99908F}" dt="2021-05-16T15:50:55.827" v="72" actId="26606"/>
          <ac:grpSpMkLst>
            <pc:docMk/>
            <pc:sldMk cId="1418057567" sldId="256"/>
            <ac:grpSpMk id="39" creationId="{4CD73DBB-9AC8-4BE7-AA43-995A7495D73C}"/>
          </ac:grpSpMkLst>
        </pc:grpChg>
        <pc:grpChg chg="add del">
          <ac:chgData name="Patrick Hansen" userId="527b0edbe67df1e4" providerId="LiveId" clId="{1030D4E6-5002-4EDC-B47B-4B8CBA99908F}" dt="2021-05-16T15:51:05.023" v="78" actId="26606"/>
          <ac:grpSpMkLst>
            <pc:docMk/>
            <pc:sldMk cId="1418057567" sldId="256"/>
            <ac:grpSpMk id="48" creationId="{44C729BC-90F1-4823-A305-F6F124E93A95}"/>
          </ac:grpSpMkLst>
        </pc:grpChg>
        <pc:grpChg chg="add del">
          <ac:chgData name="Patrick Hansen" userId="527b0edbe67df1e4" providerId="LiveId" clId="{1030D4E6-5002-4EDC-B47B-4B8CBA99908F}" dt="2021-05-16T15:50:55.827" v="72" actId="26606"/>
          <ac:grpSpMkLst>
            <pc:docMk/>
            <pc:sldMk cId="1418057567" sldId="256"/>
            <ac:grpSpMk id="50" creationId="{03E9870D-4BBA-43AF-8D44-BBADF020CFF6}"/>
          </ac:grpSpMkLst>
        </pc:grpChg>
        <pc:grpChg chg="add del">
          <ac:chgData name="Patrick Hansen" userId="527b0edbe67df1e4" providerId="LiveId" clId="{1030D4E6-5002-4EDC-B47B-4B8CBA99908F}" dt="2021-05-16T15:50:55.827" v="72" actId="26606"/>
          <ac:grpSpMkLst>
            <pc:docMk/>
            <pc:sldMk cId="1418057567" sldId="256"/>
            <ac:grpSpMk id="51" creationId="{AAFDD3F2-C28D-4186-A9F0-DA324412D571}"/>
          </ac:grpSpMkLst>
        </pc:grpChg>
        <pc:grpChg chg="add del">
          <ac:chgData name="Patrick Hansen" userId="527b0edbe67df1e4" providerId="LiveId" clId="{1030D4E6-5002-4EDC-B47B-4B8CBA99908F}" dt="2021-05-16T15:51:03.594" v="76" actId="26606"/>
          <ac:grpSpMkLst>
            <pc:docMk/>
            <pc:sldMk cId="1418057567" sldId="256"/>
            <ac:grpSpMk id="70" creationId="{3914D2BD-3C47-433D-81FE-DC6C39595F0E}"/>
          </ac:grpSpMkLst>
        </pc:grpChg>
        <pc:grpChg chg="add del">
          <ac:chgData name="Patrick Hansen" userId="527b0edbe67df1e4" providerId="LiveId" clId="{1030D4E6-5002-4EDC-B47B-4B8CBA99908F}" dt="2021-05-16T15:51:03.594" v="76" actId="26606"/>
          <ac:grpSpMkLst>
            <pc:docMk/>
            <pc:sldMk cId="1418057567" sldId="256"/>
            <ac:grpSpMk id="78" creationId="{68142369-1172-4897-98AF-7E16842C4A29}"/>
          </ac:grpSpMkLst>
        </pc:grpChg>
        <pc:grpChg chg="add del">
          <ac:chgData name="Patrick Hansen" userId="527b0edbe67df1e4" providerId="LiveId" clId="{1030D4E6-5002-4EDC-B47B-4B8CBA99908F}" dt="2021-05-16T15:51:05.023" v="78" actId="26606"/>
          <ac:grpSpMkLst>
            <pc:docMk/>
            <pc:sldMk cId="1418057567" sldId="256"/>
            <ac:grpSpMk id="84" creationId="{87F0794B-55D3-4D2D-BDE7-4688ED321E42}"/>
          </ac:grpSpMkLst>
        </pc:grpChg>
        <pc:grpChg chg="add del">
          <ac:chgData name="Patrick Hansen" userId="527b0edbe67df1e4" providerId="LiveId" clId="{1030D4E6-5002-4EDC-B47B-4B8CBA99908F}" dt="2021-05-16T15:51:05.023" v="78" actId="26606"/>
          <ac:grpSpMkLst>
            <pc:docMk/>
            <pc:sldMk cId="1418057567" sldId="256"/>
            <ac:grpSpMk id="85" creationId="{8323DD1D-77DE-48B2-A0A0-6265801531E5}"/>
          </ac:grpSpMkLst>
        </pc:grpChg>
        <pc:picChg chg="add del">
          <ac:chgData name="Patrick Hansen" userId="527b0edbe67df1e4" providerId="LiveId" clId="{1030D4E6-5002-4EDC-B47B-4B8CBA99908F}" dt="2021-05-16T15:50:44.126" v="68" actId="26606"/>
          <ac:picMkLst>
            <pc:docMk/>
            <pc:sldMk cId="1418057567" sldId="256"/>
            <ac:picMk id="4" creationId="{861B0478-795E-481F-B81D-060A43642D72}"/>
          </ac:picMkLst>
        </pc:picChg>
        <pc:picChg chg="add del">
          <ac:chgData name="Patrick Hansen" userId="527b0edbe67df1e4" providerId="LiveId" clId="{1030D4E6-5002-4EDC-B47B-4B8CBA99908F}" dt="2021-05-16T15:50:48.221" v="70" actId="26606"/>
          <ac:picMkLst>
            <pc:docMk/>
            <pc:sldMk cId="1418057567" sldId="256"/>
            <ac:picMk id="18" creationId="{A7A55F9A-63AD-4AAB-8CB2-D14181E234BA}"/>
          </ac:picMkLst>
        </pc:picChg>
        <pc:picChg chg="add del">
          <ac:chgData name="Patrick Hansen" userId="527b0edbe67df1e4" providerId="LiveId" clId="{1030D4E6-5002-4EDC-B47B-4B8CBA99908F}" dt="2021-05-16T15:50:55.827" v="72" actId="26606"/>
          <ac:picMkLst>
            <pc:docMk/>
            <pc:sldMk cId="1418057567" sldId="256"/>
            <ac:picMk id="61" creationId="{2A9C3423-D90B-4AC7-A5A8-CF14B640E006}"/>
          </ac:picMkLst>
        </pc:picChg>
        <pc:picChg chg="add del">
          <ac:chgData name="Patrick Hansen" userId="527b0edbe67df1e4" providerId="LiveId" clId="{1030D4E6-5002-4EDC-B47B-4B8CBA99908F}" dt="2021-05-16T15:51:02.783" v="74" actId="26606"/>
          <ac:picMkLst>
            <pc:docMk/>
            <pc:sldMk cId="1418057567" sldId="256"/>
            <ac:picMk id="66" creationId="{51B2ECCB-443A-45B3-AFC0-0C5C1EA9CF02}"/>
          </ac:picMkLst>
        </pc:picChg>
        <pc:picChg chg="add del">
          <ac:chgData name="Patrick Hansen" userId="527b0edbe67df1e4" providerId="LiveId" clId="{1030D4E6-5002-4EDC-B47B-4B8CBA99908F}" dt="2021-05-16T15:51:03.594" v="76" actId="26606"/>
          <ac:picMkLst>
            <pc:docMk/>
            <pc:sldMk cId="1418057567" sldId="256"/>
            <ac:picMk id="77" creationId="{8E9C3F8C-027E-4C61-9526-6FB427030051}"/>
          </ac:picMkLst>
        </pc:picChg>
        <pc:picChg chg="add del">
          <ac:chgData name="Patrick Hansen" userId="527b0edbe67df1e4" providerId="LiveId" clId="{1030D4E6-5002-4EDC-B47B-4B8CBA99908F}" dt="2021-05-16T15:51:05.023" v="78" actId="26606"/>
          <ac:picMkLst>
            <pc:docMk/>
            <pc:sldMk cId="1418057567" sldId="256"/>
            <ac:picMk id="148" creationId="{58478746-6344-429D-86BA-7A8D912E3268}"/>
          </ac:picMkLst>
        </pc:picChg>
        <pc:picChg chg="add">
          <ac:chgData name="Patrick Hansen" userId="527b0edbe67df1e4" providerId="LiveId" clId="{1030D4E6-5002-4EDC-B47B-4B8CBA99908F}" dt="2021-05-16T15:51:05.054" v="79" actId="26606"/>
          <ac:picMkLst>
            <pc:docMk/>
            <pc:sldMk cId="1418057567" sldId="256"/>
            <ac:picMk id="153" creationId="{7A99C29D-6826-4F0B-AFF0-F9AE836FFA21}"/>
          </ac:picMkLst>
        </pc:picChg>
        <pc:cxnChg chg="add del">
          <ac:chgData name="Patrick Hansen" userId="527b0edbe67df1e4" providerId="LiveId" clId="{1030D4E6-5002-4EDC-B47B-4B8CBA99908F}" dt="2021-05-16T15:50:48.221" v="70" actId="26606"/>
          <ac:cxnSpMkLst>
            <pc:docMk/>
            <pc:sldMk cId="1418057567" sldId="256"/>
            <ac:cxnSpMk id="15" creationId="{2DD089E2-CEA3-48C4-9094-610D00D9460C}"/>
          </ac:cxnSpMkLst>
        </pc:cxnChg>
        <pc:cxnChg chg="add del">
          <ac:chgData name="Patrick Hansen" userId="527b0edbe67df1e4" providerId="LiveId" clId="{1030D4E6-5002-4EDC-B47B-4B8CBA99908F}" dt="2021-05-16T15:50:48.221" v="70" actId="26606"/>
          <ac:cxnSpMkLst>
            <pc:docMk/>
            <pc:sldMk cId="1418057567" sldId="256"/>
            <ac:cxnSpMk id="17" creationId="{2F49F475-10BF-4E7D-9BE8-5329BCAFE2C8}"/>
          </ac:cxnSpMkLst>
        </pc:cxnChg>
        <pc:cxnChg chg="add del">
          <ac:chgData name="Patrick Hansen" userId="527b0edbe67df1e4" providerId="LiveId" clId="{1030D4E6-5002-4EDC-B47B-4B8CBA99908F}" dt="2021-05-16T15:50:48.221" v="70" actId="26606"/>
          <ac:cxnSpMkLst>
            <pc:docMk/>
            <pc:sldMk cId="1418057567" sldId="256"/>
            <ac:cxnSpMk id="19" creationId="{621E947D-525D-4D2A-B0C3-E1BFCA6060FD}"/>
          </ac:cxnSpMkLst>
        </pc:cxnChg>
      </pc:sldChg>
      <pc:sldChg chg="modSp new del mod">
        <pc:chgData name="Patrick Hansen" userId="527b0edbe67df1e4" providerId="LiveId" clId="{1030D4E6-5002-4EDC-B47B-4B8CBA99908F}" dt="2021-06-07T10:54:17.767" v="893" actId="47"/>
        <pc:sldMkLst>
          <pc:docMk/>
          <pc:sldMk cId="1652244521" sldId="257"/>
        </pc:sldMkLst>
        <pc:spChg chg="mod">
          <ac:chgData name="Patrick Hansen" userId="527b0edbe67df1e4" providerId="LiveId" clId="{1030D4E6-5002-4EDC-B47B-4B8CBA99908F}" dt="2021-05-16T15:51:36.150" v="98" actId="20577"/>
          <ac:spMkLst>
            <pc:docMk/>
            <pc:sldMk cId="1652244521" sldId="257"/>
            <ac:spMk id="2" creationId="{03B02ADF-DBC5-45F3-BFCB-A3AA7680B85F}"/>
          </ac:spMkLst>
        </pc:spChg>
        <pc:spChg chg="mod">
          <ac:chgData name="Patrick Hansen" userId="527b0edbe67df1e4" providerId="LiveId" clId="{1030D4E6-5002-4EDC-B47B-4B8CBA99908F}" dt="2021-06-06T20:25:43.952" v="880" actId="13926"/>
          <ac:spMkLst>
            <pc:docMk/>
            <pc:sldMk cId="1652244521" sldId="257"/>
            <ac:spMk id="3" creationId="{E1FE0C37-9EEA-41D4-BDA9-1A64ED327E30}"/>
          </ac:spMkLst>
        </pc:spChg>
      </pc:sldChg>
      <pc:sldChg chg="addSp modSp new mod setBg modNotesTx">
        <pc:chgData name="Patrick Hansen" userId="527b0edbe67df1e4" providerId="LiveId" clId="{1030D4E6-5002-4EDC-B47B-4B8CBA99908F}" dt="2021-06-07T10:54:35.066" v="897"/>
        <pc:sldMkLst>
          <pc:docMk/>
          <pc:sldMk cId="216691621" sldId="258"/>
        </pc:sldMkLst>
        <pc:spChg chg="mod">
          <ac:chgData name="Patrick Hansen" userId="527b0edbe67df1e4" providerId="LiveId" clId="{1030D4E6-5002-4EDC-B47B-4B8CBA99908F}" dt="2021-05-16T15:56:21.269" v="410" actId="26606"/>
          <ac:spMkLst>
            <pc:docMk/>
            <pc:sldMk cId="216691621" sldId="258"/>
            <ac:spMk id="2" creationId="{E2BCA5F0-8628-4542-9FB0-3E6CED5A64E8}"/>
          </ac:spMkLst>
        </pc:spChg>
        <pc:spChg chg="mod">
          <ac:chgData name="Patrick Hansen" userId="527b0edbe67df1e4" providerId="LiveId" clId="{1030D4E6-5002-4EDC-B47B-4B8CBA99908F}" dt="2021-05-16T15:56:21.269" v="410" actId="26606"/>
          <ac:spMkLst>
            <pc:docMk/>
            <pc:sldMk cId="216691621" sldId="258"/>
            <ac:spMk id="3" creationId="{ABB89853-9647-479C-9395-309AA4AFB914}"/>
          </ac:spMkLst>
        </pc:spChg>
        <pc:spChg chg="add">
          <ac:chgData name="Patrick Hansen" userId="527b0edbe67df1e4" providerId="LiveId" clId="{1030D4E6-5002-4EDC-B47B-4B8CBA99908F}" dt="2021-05-16T15:56:21.269" v="410" actId="26606"/>
          <ac:spMkLst>
            <pc:docMk/>
            <pc:sldMk cId="216691621" sldId="258"/>
            <ac:spMk id="10" creationId="{EB6D1D7F-141C-4D8E-BFBA-D95B68E16385}"/>
          </ac:spMkLst>
        </pc:spChg>
        <pc:spChg chg="add">
          <ac:chgData name="Patrick Hansen" userId="527b0edbe67df1e4" providerId="LiveId" clId="{1030D4E6-5002-4EDC-B47B-4B8CBA99908F}" dt="2021-05-16T15:56:21.269" v="410" actId="26606"/>
          <ac:spMkLst>
            <pc:docMk/>
            <pc:sldMk cId="216691621" sldId="258"/>
            <ac:spMk id="12" creationId="{558DA214-7FDA-4C9D-A7CF-9AD725E290E1}"/>
          </ac:spMkLst>
        </pc:spChg>
        <pc:spChg chg="add">
          <ac:chgData name="Patrick Hansen" userId="527b0edbe67df1e4" providerId="LiveId" clId="{1030D4E6-5002-4EDC-B47B-4B8CBA99908F}" dt="2021-05-16T15:56:21.269" v="410" actId="26606"/>
          <ac:spMkLst>
            <pc:docMk/>
            <pc:sldMk cId="216691621" sldId="258"/>
            <ac:spMk id="14" creationId="{A77F89CE-BF52-4AF5-8B0B-7E9693734EDE}"/>
          </ac:spMkLst>
        </pc:spChg>
        <pc:picChg chg="add mod">
          <ac:chgData name="Patrick Hansen" userId="527b0edbe67df1e4" providerId="LiveId" clId="{1030D4E6-5002-4EDC-B47B-4B8CBA99908F}" dt="2021-05-16T15:56:21.269" v="410" actId="26606"/>
          <ac:picMkLst>
            <pc:docMk/>
            <pc:sldMk cId="216691621" sldId="258"/>
            <ac:picMk id="5" creationId="{0AF76120-699C-4F65-A07C-E72D4148DE36}"/>
          </ac:picMkLst>
        </pc:picChg>
      </pc:sldChg>
      <pc:sldChg chg="addSp delSp modSp new mod modNotesTx">
        <pc:chgData name="Patrick Hansen" userId="527b0edbe67df1e4" providerId="LiveId" clId="{1030D4E6-5002-4EDC-B47B-4B8CBA99908F}" dt="2021-06-07T10:54:40.038" v="898"/>
        <pc:sldMkLst>
          <pc:docMk/>
          <pc:sldMk cId="1709521263" sldId="259"/>
        </pc:sldMkLst>
        <pc:spChg chg="mod">
          <ac:chgData name="Patrick Hansen" userId="527b0edbe67df1e4" providerId="LiveId" clId="{1030D4E6-5002-4EDC-B47B-4B8CBA99908F}" dt="2021-05-16T15:57:24.835" v="447" actId="20577"/>
          <ac:spMkLst>
            <pc:docMk/>
            <pc:sldMk cId="1709521263" sldId="259"/>
            <ac:spMk id="2" creationId="{E0EA39B1-9A01-41C3-979F-F885A17D65BB}"/>
          </ac:spMkLst>
        </pc:spChg>
        <pc:spChg chg="del mod">
          <ac:chgData name="Patrick Hansen" userId="527b0edbe67df1e4" providerId="LiveId" clId="{1030D4E6-5002-4EDC-B47B-4B8CBA99908F}" dt="2021-05-16T17:59:32.349" v="598" actId="12084"/>
          <ac:spMkLst>
            <pc:docMk/>
            <pc:sldMk cId="1709521263" sldId="259"/>
            <ac:spMk id="3" creationId="{0D30291A-9781-4CA0-BDAE-551DCF9FDD22}"/>
          </ac:spMkLst>
        </pc:spChg>
        <pc:graphicFrameChg chg="add mod">
          <ac:chgData name="Patrick Hansen" userId="527b0edbe67df1e4" providerId="LiveId" clId="{1030D4E6-5002-4EDC-B47B-4B8CBA99908F}" dt="2021-05-16T17:59:34.772" v="599" actId="20577"/>
          <ac:graphicFrameMkLst>
            <pc:docMk/>
            <pc:sldMk cId="1709521263" sldId="259"/>
            <ac:graphicFrameMk id="4" creationId="{F7E3B9E1-F5E2-4929-BACE-0B9B82E7978C}"/>
          </ac:graphicFrameMkLst>
        </pc:graphicFrameChg>
      </pc:sldChg>
      <pc:sldChg chg="addSp modSp new mod modNotesTx">
        <pc:chgData name="Patrick Hansen" userId="527b0edbe67df1e4" providerId="LiveId" clId="{1030D4E6-5002-4EDC-B47B-4B8CBA99908F}" dt="2021-06-07T10:54:46.252" v="899"/>
        <pc:sldMkLst>
          <pc:docMk/>
          <pc:sldMk cId="529974259" sldId="260"/>
        </pc:sldMkLst>
        <pc:spChg chg="mod">
          <ac:chgData name="Patrick Hansen" userId="527b0edbe67df1e4" providerId="LiveId" clId="{1030D4E6-5002-4EDC-B47B-4B8CBA99908F}" dt="2021-05-16T18:00:07.904" v="641" actId="20577"/>
          <ac:spMkLst>
            <pc:docMk/>
            <pc:sldMk cId="529974259" sldId="260"/>
            <ac:spMk id="2" creationId="{1F28EF4A-BCEE-47E7-9923-A2C9AC591D41}"/>
          </ac:spMkLst>
        </pc:spChg>
        <pc:spChg chg="mod">
          <ac:chgData name="Patrick Hansen" userId="527b0edbe67df1e4" providerId="LiveId" clId="{1030D4E6-5002-4EDC-B47B-4B8CBA99908F}" dt="2021-05-16T18:01:47.024" v="766" actId="20577"/>
          <ac:spMkLst>
            <pc:docMk/>
            <pc:sldMk cId="529974259" sldId="260"/>
            <ac:spMk id="3" creationId="{73C0E047-85FE-4CF5-8EDE-D160076C511B}"/>
          </ac:spMkLst>
        </pc:spChg>
        <pc:spChg chg="add mod">
          <ac:chgData name="Patrick Hansen" userId="527b0edbe67df1e4" providerId="LiveId" clId="{1030D4E6-5002-4EDC-B47B-4B8CBA99908F}" dt="2021-05-17T12:10:01.485" v="778" actId="1076"/>
          <ac:spMkLst>
            <pc:docMk/>
            <pc:sldMk cId="529974259" sldId="260"/>
            <ac:spMk id="4" creationId="{CBDB2404-A935-48EF-8E3F-4F0C6B9705FE}"/>
          </ac:spMkLst>
        </pc:spChg>
        <pc:spChg chg="add mod">
          <ac:chgData name="Patrick Hansen" userId="527b0edbe67df1e4" providerId="LiveId" clId="{1030D4E6-5002-4EDC-B47B-4B8CBA99908F}" dt="2021-05-17T12:14:01.446" v="837" actId="1076"/>
          <ac:spMkLst>
            <pc:docMk/>
            <pc:sldMk cId="529974259" sldId="260"/>
            <ac:spMk id="5" creationId="{6375D41A-F2C5-4EF2-8272-9A28ECED45BA}"/>
          </ac:spMkLst>
        </pc:spChg>
      </pc:sldChg>
      <pc:sldChg chg="addSp delSp modSp new mod">
        <pc:chgData name="Patrick Hansen" userId="527b0edbe67df1e4" providerId="LiveId" clId="{1030D4E6-5002-4EDC-B47B-4B8CBA99908F}" dt="2021-05-17T12:13:44.085" v="825" actId="20577"/>
        <pc:sldMkLst>
          <pc:docMk/>
          <pc:sldMk cId="3545503128" sldId="261"/>
        </pc:sldMkLst>
        <pc:spChg chg="mod">
          <ac:chgData name="Patrick Hansen" userId="527b0edbe67df1e4" providerId="LiveId" clId="{1030D4E6-5002-4EDC-B47B-4B8CBA99908F}" dt="2021-05-17T12:13:44.085" v="825" actId="20577"/>
          <ac:spMkLst>
            <pc:docMk/>
            <pc:sldMk cId="3545503128" sldId="261"/>
            <ac:spMk id="2" creationId="{6711618F-BBE5-4521-A2B2-CE7E60893360}"/>
          </ac:spMkLst>
        </pc:spChg>
        <pc:spChg chg="del">
          <ac:chgData name="Patrick Hansen" userId="527b0edbe67df1e4" providerId="LiveId" clId="{1030D4E6-5002-4EDC-B47B-4B8CBA99908F}" dt="2021-05-17T12:11:47.350" v="780" actId="478"/>
          <ac:spMkLst>
            <pc:docMk/>
            <pc:sldMk cId="3545503128" sldId="261"/>
            <ac:spMk id="3" creationId="{8E64D157-5038-4AF9-A88D-03264D1D7D57}"/>
          </ac:spMkLst>
        </pc:spChg>
        <pc:spChg chg="add mod">
          <ac:chgData name="Patrick Hansen" userId="527b0edbe67df1e4" providerId="LiveId" clId="{1030D4E6-5002-4EDC-B47B-4B8CBA99908F}" dt="2021-05-17T12:12:39.791" v="793" actId="20577"/>
          <ac:spMkLst>
            <pc:docMk/>
            <pc:sldMk cId="3545503128" sldId="261"/>
            <ac:spMk id="4" creationId="{593083B7-5423-4CFE-BD40-C69B041A4739}"/>
          </ac:spMkLst>
        </pc:spChg>
        <pc:spChg chg="add del mod">
          <ac:chgData name="Patrick Hansen" userId="527b0edbe67df1e4" providerId="LiveId" clId="{1030D4E6-5002-4EDC-B47B-4B8CBA99908F}" dt="2021-05-17T12:12:13.381" v="787" actId="478"/>
          <ac:spMkLst>
            <pc:docMk/>
            <pc:sldMk cId="3545503128" sldId="261"/>
            <ac:spMk id="5" creationId="{2CA5455C-7EC3-4BBA-9093-DDE9E3337EF6}"/>
          </ac:spMkLst>
        </pc:spChg>
        <pc:spChg chg="add del mod">
          <ac:chgData name="Patrick Hansen" userId="527b0edbe67df1e4" providerId="LiveId" clId="{1030D4E6-5002-4EDC-B47B-4B8CBA99908F}" dt="2021-05-17T12:12:59.815" v="800"/>
          <ac:spMkLst>
            <pc:docMk/>
            <pc:sldMk cId="3545503128" sldId="261"/>
            <ac:spMk id="6" creationId="{AB7AD2D5-B00B-4005-8A5B-98E0FE9A9618}"/>
          </ac:spMkLst>
        </pc:spChg>
        <pc:spChg chg="add del">
          <ac:chgData name="Patrick Hansen" userId="527b0edbe67df1e4" providerId="LiveId" clId="{1030D4E6-5002-4EDC-B47B-4B8CBA99908F}" dt="2021-05-17T12:12:38.545" v="792"/>
          <ac:spMkLst>
            <pc:docMk/>
            <pc:sldMk cId="3545503128" sldId="261"/>
            <ac:spMk id="7" creationId="{5ED3EC51-CB8F-4393-80AE-155C5BD0DF3F}"/>
          </ac:spMkLst>
        </pc:spChg>
        <pc:spChg chg="add mod">
          <ac:chgData name="Patrick Hansen" userId="527b0edbe67df1e4" providerId="LiveId" clId="{1030D4E6-5002-4EDC-B47B-4B8CBA99908F}" dt="2021-05-17T12:13:20.076" v="805" actId="14100"/>
          <ac:spMkLst>
            <pc:docMk/>
            <pc:sldMk cId="3545503128" sldId="261"/>
            <ac:spMk id="8" creationId="{DF9D7534-AB87-4B8C-8C2A-1E41E6CFFD51}"/>
          </ac:spMkLst>
        </pc:spChg>
      </pc:sldChg>
      <pc:sldChg chg="addSp delSp add del setBg delDesignElem">
        <pc:chgData name="Patrick Hansen" userId="527b0edbe67df1e4" providerId="LiveId" clId="{1030D4E6-5002-4EDC-B47B-4B8CBA99908F}" dt="2021-06-07T10:54:27.372" v="896"/>
        <pc:sldMkLst>
          <pc:docMk/>
          <pc:sldMk cId="556747071" sldId="262"/>
        </pc:sldMkLst>
        <pc:spChg chg="add del">
          <ac:chgData name="Patrick Hansen" userId="527b0edbe67df1e4" providerId="LiveId" clId="{1030D4E6-5002-4EDC-B47B-4B8CBA99908F}" dt="2021-06-07T10:54:27.372" v="896"/>
          <ac:spMkLst>
            <pc:docMk/>
            <pc:sldMk cId="556747071" sldId="262"/>
            <ac:spMk id="7" creationId="{0288C6B4-AFC3-407F-A595-EFFD38D4CCAF}"/>
          </ac:spMkLst>
        </pc:spChg>
        <pc:spChg chg="add del">
          <ac:chgData name="Patrick Hansen" userId="527b0edbe67df1e4" providerId="LiveId" clId="{1030D4E6-5002-4EDC-B47B-4B8CBA99908F}" dt="2021-06-07T10:54:27.372" v="896"/>
          <ac:spMkLst>
            <pc:docMk/>
            <pc:sldMk cId="556747071" sldId="262"/>
            <ac:spMk id="8" creationId="{CF236821-17FE-429B-8D2C-08E13A64EA40}"/>
          </ac:spMkLst>
        </pc:spChg>
        <pc:spChg chg="add del">
          <ac:chgData name="Patrick Hansen" userId="527b0edbe67df1e4" providerId="LiveId" clId="{1030D4E6-5002-4EDC-B47B-4B8CBA99908F}" dt="2021-06-07T10:54:27.372" v="896"/>
          <ac:spMkLst>
            <pc:docMk/>
            <pc:sldMk cId="556747071" sldId="262"/>
            <ac:spMk id="9" creationId="{C0BDBCD2-E081-43AB-9119-C55465E59757}"/>
          </ac:spMkLst>
        </pc:spChg>
        <pc:spChg chg="add del">
          <ac:chgData name="Patrick Hansen" userId="527b0edbe67df1e4" providerId="LiveId" clId="{1030D4E6-5002-4EDC-B47B-4B8CBA99908F}" dt="2021-06-07T10:54:27.372" v="896"/>
          <ac:spMkLst>
            <pc:docMk/>
            <pc:sldMk cId="556747071" sldId="262"/>
            <ac:spMk id="16" creationId="{98E79BE4-34FE-485A-98A5-92CE8F7C4743}"/>
          </ac:spMkLst>
        </pc:spChg>
        <pc:spChg chg="add del">
          <ac:chgData name="Patrick Hansen" userId="527b0edbe67df1e4" providerId="LiveId" clId="{1030D4E6-5002-4EDC-B47B-4B8CBA99908F}" dt="2021-06-07T10:54:27.372" v="896"/>
          <ac:spMkLst>
            <pc:docMk/>
            <pc:sldMk cId="556747071" sldId="262"/>
            <ac:spMk id="18" creationId="{7A5F0580-5EE9-419F-96EE-B6529EF6E7D0}"/>
          </ac:spMkLst>
        </pc:spChg>
      </pc:sldChg>
      <pc:sldChg chg="modSp new del mod">
        <pc:chgData name="Patrick Hansen" userId="527b0edbe67df1e4" providerId="LiveId" clId="{1030D4E6-5002-4EDC-B47B-4B8CBA99908F}" dt="2021-06-07T10:53:57.813" v="882" actId="47"/>
        <pc:sldMkLst>
          <pc:docMk/>
          <pc:sldMk cId="1031929599" sldId="262"/>
        </pc:sldMkLst>
        <pc:spChg chg="mod">
          <ac:chgData name="Patrick Hansen" userId="527b0edbe67df1e4" providerId="LiveId" clId="{1030D4E6-5002-4EDC-B47B-4B8CBA99908F}" dt="2021-06-06T20:24:10.712" v="859" actId="20577"/>
          <ac:spMkLst>
            <pc:docMk/>
            <pc:sldMk cId="1031929599" sldId="262"/>
            <ac:spMk id="2" creationId="{AB4FD0E8-9B11-49BF-96C9-08DAFD422F3E}"/>
          </ac:spMkLst>
        </pc:spChg>
      </pc:sldChg>
      <pc:sldChg chg="modSp new del mod">
        <pc:chgData name="Patrick Hansen" userId="527b0edbe67df1e4" providerId="LiveId" clId="{1030D4E6-5002-4EDC-B47B-4B8CBA99908F}" dt="2021-06-07T10:54:02.227" v="885" actId="47"/>
        <pc:sldMkLst>
          <pc:docMk/>
          <pc:sldMk cId="1277368336" sldId="263"/>
        </pc:sldMkLst>
        <pc:spChg chg="mod">
          <ac:chgData name="Patrick Hansen" userId="527b0edbe67df1e4" providerId="LiveId" clId="{1030D4E6-5002-4EDC-B47B-4B8CBA99908F}" dt="2021-06-06T20:24:46.511" v="878" actId="20577"/>
          <ac:spMkLst>
            <pc:docMk/>
            <pc:sldMk cId="1277368336" sldId="263"/>
            <ac:spMk id="2" creationId="{11DFC72F-AE1A-4D2E-AFC8-2D207EA45DBA}"/>
          </ac:spMkLst>
        </pc:spChg>
      </pc:sldChg>
      <pc:sldChg chg="addSp delSp modSp add mod modNotesTx">
        <pc:chgData name="Patrick Hansen" userId="527b0edbe67df1e4" providerId="LiveId" clId="{1030D4E6-5002-4EDC-B47B-4B8CBA99908F}" dt="2021-06-07T20:23:18.568" v="913"/>
        <pc:sldMkLst>
          <pc:docMk/>
          <pc:sldMk cId="1040091834" sldId="267"/>
        </pc:sldMkLst>
        <pc:spChg chg="mod">
          <ac:chgData name="Patrick Hansen" userId="527b0edbe67df1e4" providerId="LiveId" clId="{1030D4E6-5002-4EDC-B47B-4B8CBA99908F}" dt="2021-06-07T20:22:36.138" v="906" actId="27636"/>
          <ac:spMkLst>
            <pc:docMk/>
            <pc:sldMk cId="1040091834" sldId="267"/>
            <ac:spMk id="3" creationId="{C8DBB306-7204-4892-9136-C135918B5611}"/>
          </ac:spMkLst>
        </pc:spChg>
        <pc:picChg chg="add mod">
          <ac:chgData name="Patrick Hansen" userId="527b0edbe67df1e4" providerId="LiveId" clId="{1030D4E6-5002-4EDC-B47B-4B8CBA99908F}" dt="2021-06-07T20:22:53.426" v="911" actId="1076"/>
          <ac:picMkLst>
            <pc:docMk/>
            <pc:sldMk cId="1040091834" sldId="267"/>
            <ac:picMk id="5" creationId="{2102261E-25B4-4960-B120-4FBCCDF8AE7C}"/>
          </ac:picMkLst>
        </pc:picChg>
        <pc:picChg chg="del">
          <ac:chgData name="Patrick Hansen" userId="527b0edbe67df1e4" providerId="LiveId" clId="{1030D4E6-5002-4EDC-B47B-4B8CBA99908F}" dt="2021-06-07T20:22:48.751" v="907" actId="478"/>
          <ac:picMkLst>
            <pc:docMk/>
            <pc:sldMk cId="1040091834" sldId="267"/>
            <ac:picMk id="6" creationId="{F47FCFC0-F8CA-4C2F-9418-158867F23E4B}"/>
          </ac:picMkLst>
        </pc:picChg>
      </pc:sldChg>
      <pc:sldChg chg="delSp add setBg delDesignElem">
        <pc:chgData name="Patrick Hansen" userId="527b0edbe67df1e4" providerId="LiveId" clId="{1030D4E6-5002-4EDC-B47B-4B8CBA99908F}" dt="2021-06-07T10:54:00.936" v="884"/>
        <pc:sldMkLst>
          <pc:docMk/>
          <pc:sldMk cId="457771973" sldId="268"/>
        </pc:sldMkLst>
        <pc:spChg chg="del">
          <ac:chgData name="Patrick Hansen" userId="527b0edbe67df1e4" providerId="LiveId" clId="{1030D4E6-5002-4EDC-B47B-4B8CBA99908F}" dt="2021-06-07T10:54:00.936" v="884"/>
          <ac:spMkLst>
            <pc:docMk/>
            <pc:sldMk cId="457771973" sldId="268"/>
            <ac:spMk id="102" creationId="{8F7AFB9A-7364-478C-B48B-8523CDD9AE8D}"/>
          </ac:spMkLst>
        </pc:spChg>
        <pc:spChg chg="del">
          <ac:chgData name="Patrick Hansen" userId="527b0edbe67df1e4" providerId="LiveId" clId="{1030D4E6-5002-4EDC-B47B-4B8CBA99908F}" dt="2021-06-07T10:54:00.936" v="884"/>
          <ac:spMkLst>
            <pc:docMk/>
            <pc:sldMk cId="457771973" sldId="268"/>
            <ac:spMk id="103" creationId="{36678033-86B6-40E6-BE90-78D8ED4E3A31}"/>
          </ac:spMkLst>
        </pc:spChg>
        <pc:spChg chg="del">
          <ac:chgData name="Patrick Hansen" userId="527b0edbe67df1e4" providerId="LiveId" clId="{1030D4E6-5002-4EDC-B47B-4B8CBA99908F}" dt="2021-06-07T10:54:00.936" v="884"/>
          <ac:spMkLst>
            <pc:docMk/>
            <pc:sldMk cId="457771973" sldId="268"/>
            <ac:spMk id="104" creationId="{D2542E1A-076E-4A34-BB67-2BF961754E0C}"/>
          </ac:spMkLst>
        </pc:spChg>
        <pc:spChg chg="del">
          <ac:chgData name="Patrick Hansen" userId="527b0edbe67df1e4" providerId="LiveId" clId="{1030D4E6-5002-4EDC-B47B-4B8CBA99908F}" dt="2021-06-07T10:54:00.936" v="884"/>
          <ac:spMkLst>
            <pc:docMk/>
            <pc:sldMk cId="457771973" sldId="268"/>
            <ac:spMk id="105" creationId="{75C56826-D4E5-42ED-8529-079651CB3005}"/>
          </ac:spMkLst>
        </pc:spChg>
        <pc:spChg chg="del">
          <ac:chgData name="Patrick Hansen" userId="527b0edbe67df1e4" providerId="LiveId" clId="{1030D4E6-5002-4EDC-B47B-4B8CBA99908F}" dt="2021-06-07T10:54:00.936" v="884"/>
          <ac:spMkLst>
            <pc:docMk/>
            <pc:sldMk cId="457771973" sldId="268"/>
            <ac:spMk id="106" creationId="{82095FCE-EF05-4443-B97A-85DEE3A5CA17}"/>
          </ac:spMkLst>
        </pc:spChg>
      </pc:sldChg>
      <pc:sldChg chg="addSp delSp modSp add mod setBg delDesignElem">
        <pc:chgData name="Patrick Hansen" userId="527b0edbe67df1e4" providerId="LiveId" clId="{1030D4E6-5002-4EDC-B47B-4B8CBA99908F}" dt="2021-06-07T10:54:14.564" v="892" actId="26606"/>
        <pc:sldMkLst>
          <pc:docMk/>
          <pc:sldMk cId="863782494" sldId="269"/>
        </pc:sldMkLst>
        <pc:spChg chg="mod">
          <ac:chgData name="Patrick Hansen" userId="527b0edbe67df1e4" providerId="LiveId" clId="{1030D4E6-5002-4EDC-B47B-4B8CBA99908F}" dt="2021-06-07T10:54:14.564" v="892" actId="26606"/>
          <ac:spMkLst>
            <pc:docMk/>
            <pc:sldMk cId="863782494" sldId="269"/>
            <ac:spMk id="2" creationId="{03B02ADF-DBC5-45F3-BFCB-A3AA7680B85F}"/>
          </ac:spMkLst>
        </pc:spChg>
        <pc:spChg chg="add del">
          <ac:chgData name="Patrick Hansen" userId="527b0edbe67df1e4" providerId="LiveId" clId="{1030D4E6-5002-4EDC-B47B-4B8CBA99908F}" dt="2021-06-07T10:54:13.208" v="889" actId="26606"/>
          <ac:spMkLst>
            <pc:docMk/>
            <pc:sldMk cId="863782494" sldId="269"/>
            <ac:spMk id="75" creationId="{09A1C012-8297-4361-ACE8-A2509FB18911}"/>
          </ac:spMkLst>
        </pc:spChg>
        <pc:spChg chg="add del">
          <ac:chgData name="Patrick Hansen" userId="527b0edbe67df1e4" providerId="LiveId" clId="{1030D4E6-5002-4EDC-B47B-4B8CBA99908F}" dt="2021-06-07T10:54:13.208" v="889" actId="26606"/>
          <ac:spMkLst>
            <pc:docMk/>
            <pc:sldMk cId="863782494" sldId="269"/>
            <ac:spMk id="77" creationId="{4AA13AD3-0A4F-475A-BEBB-DEEFF5C096C3}"/>
          </ac:spMkLst>
        </pc:spChg>
        <pc:spChg chg="add del">
          <ac:chgData name="Patrick Hansen" userId="527b0edbe67df1e4" providerId="LiveId" clId="{1030D4E6-5002-4EDC-B47B-4B8CBA99908F}" dt="2021-06-07T10:54:13.208" v="889" actId="26606"/>
          <ac:spMkLst>
            <pc:docMk/>
            <pc:sldMk cId="863782494" sldId="269"/>
            <ac:spMk id="79" creationId="{52F9B1C2-7D20-4F91-A660-197C98B9A3B1}"/>
          </ac:spMkLst>
        </pc:spChg>
        <pc:spChg chg="add del">
          <ac:chgData name="Patrick Hansen" userId="527b0edbe67df1e4" providerId="LiveId" clId="{1030D4E6-5002-4EDC-B47B-4B8CBA99908F}" dt="2021-06-07T10:54:13.208" v="889" actId="26606"/>
          <ac:spMkLst>
            <pc:docMk/>
            <pc:sldMk cId="863782494" sldId="269"/>
            <ac:spMk id="81" creationId="{A89C4E6E-ECA4-40E5-A54E-13E92B678E8C}"/>
          </ac:spMkLst>
        </pc:spChg>
        <pc:spChg chg="del">
          <ac:chgData name="Patrick Hansen" userId="527b0edbe67df1e4" providerId="LiveId" clId="{1030D4E6-5002-4EDC-B47B-4B8CBA99908F}" dt="2021-06-07T10:54:06.632" v="887"/>
          <ac:spMkLst>
            <pc:docMk/>
            <pc:sldMk cId="863782494" sldId="269"/>
            <ac:spMk id="85" creationId="{AF2F604E-43BE-4DC3-B983-E071523364F8}"/>
          </ac:spMkLst>
        </pc:spChg>
        <pc:spChg chg="del">
          <ac:chgData name="Patrick Hansen" userId="527b0edbe67df1e4" providerId="LiveId" clId="{1030D4E6-5002-4EDC-B47B-4B8CBA99908F}" dt="2021-06-07T10:54:06.632" v="887"/>
          <ac:spMkLst>
            <pc:docMk/>
            <pc:sldMk cId="863782494" sldId="269"/>
            <ac:spMk id="87" creationId="{08C9B587-E65E-4B52-B37C-ABEBB6E87928}"/>
          </ac:spMkLst>
        </pc:spChg>
        <pc:spChg chg="del">
          <ac:chgData name="Patrick Hansen" userId="527b0edbe67df1e4" providerId="LiveId" clId="{1030D4E6-5002-4EDC-B47B-4B8CBA99908F}" dt="2021-06-07T10:54:06.632" v="887"/>
          <ac:spMkLst>
            <pc:docMk/>
            <pc:sldMk cId="863782494" sldId="269"/>
            <ac:spMk id="1032" creationId="{8D06CE56-3881-4ADA-8CEF-D18B02C242A3}"/>
          </ac:spMkLst>
        </pc:spChg>
        <pc:spChg chg="del">
          <ac:chgData name="Patrick Hansen" userId="527b0edbe67df1e4" providerId="LiveId" clId="{1030D4E6-5002-4EDC-B47B-4B8CBA99908F}" dt="2021-06-07T10:54:06.632" v="887"/>
          <ac:spMkLst>
            <pc:docMk/>
            <pc:sldMk cId="863782494" sldId="269"/>
            <ac:spMk id="1033" creationId="{79F3C543-62EC-4433-9C93-A2CD8764E9B4}"/>
          </ac:spMkLst>
        </pc:spChg>
        <pc:spChg chg="del">
          <ac:chgData name="Patrick Hansen" userId="527b0edbe67df1e4" providerId="LiveId" clId="{1030D4E6-5002-4EDC-B47B-4B8CBA99908F}" dt="2021-06-07T10:54:06.632" v="887"/>
          <ac:spMkLst>
            <pc:docMk/>
            <pc:sldMk cId="863782494" sldId="269"/>
            <ac:spMk id="1034" creationId="{5DCB5928-DC7D-4612-9922-441966E15627}"/>
          </ac:spMkLst>
        </pc:spChg>
        <pc:spChg chg="del">
          <ac:chgData name="Patrick Hansen" userId="527b0edbe67df1e4" providerId="LiveId" clId="{1030D4E6-5002-4EDC-B47B-4B8CBA99908F}" dt="2021-06-07T10:54:06.632" v="887"/>
          <ac:spMkLst>
            <pc:docMk/>
            <pc:sldMk cId="863782494" sldId="269"/>
            <ac:spMk id="1035" creationId="{682C1161-1736-45EC-99B7-33F3CAE9D517}"/>
          </ac:spMkLst>
        </pc:spChg>
        <pc:spChg chg="del">
          <ac:chgData name="Patrick Hansen" userId="527b0edbe67df1e4" providerId="LiveId" clId="{1030D4E6-5002-4EDC-B47B-4B8CBA99908F}" dt="2021-06-07T10:54:06.632" v="887"/>
          <ac:spMkLst>
            <pc:docMk/>
            <pc:sldMk cId="863782494" sldId="269"/>
            <ac:spMk id="1036" creationId="{84D4DDB8-B68F-45B0-9F62-C4279996F672}"/>
          </ac:spMkLst>
        </pc:spChg>
        <pc:spChg chg="add del">
          <ac:chgData name="Patrick Hansen" userId="527b0edbe67df1e4" providerId="LiveId" clId="{1030D4E6-5002-4EDC-B47B-4B8CBA99908F}" dt="2021-06-07T10:54:14.560" v="891" actId="26606"/>
          <ac:spMkLst>
            <pc:docMk/>
            <pc:sldMk cId="863782494" sldId="269"/>
            <ac:spMk id="1037" creationId="{09A1C012-8297-4361-ACE8-A2509FB18911}"/>
          </ac:spMkLst>
        </pc:spChg>
        <pc:spChg chg="add del">
          <ac:chgData name="Patrick Hansen" userId="527b0edbe67df1e4" providerId="LiveId" clId="{1030D4E6-5002-4EDC-B47B-4B8CBA99908F}" dt="2021-06-07T10:54:14.560" v="891" actId="26606"/>
          <ac:spMkLst>
            <pc:docMk/>
            <pc:sldMk cId="863782494" sldId="269"/>
            <ac:spMk id="1038" creationId="{4AA13AD3-0A4F-475A-BEBB-DEEFF5C096C3}"/>
          </ac:spMkLst>
        </pc:spChg>
        <pc:spChg chg="add del">
          <ac:chgData name="Patrick Hansen" userId="527b0edbe67df1e4" providerId="LiveId" clId="{1030D4E6-5002-4EDC-B47B-4B8CBA99908F}" dt="2021-06-07T10:54:14.560" v="891" actId="26606"/>
          <ac:spMkLst>
            <pc:docMk/>
            <pc:sldMk cId="863782494" sldId="269"/>
            <ac:spMk id="1039" creationId="{D65E0E3C-32F3-480B-9842-7611BBE2EE9F}"/>
          </ac:spMkLst>
        </pc:spChg>
        <pc:spChg chg="add">
          <ac:chgData name="Patrick Hansen" userId="527b0edbe67df1e4" providerId="LiveId" clId="{1030D4E6-5002-4EDC-B47B-4B8CBA99908F}" dt="2021-06-07T10:54:14.564" v="892" actId="26606"/>
          <ac:spMkLst>
            <pc:docMk/>
            <pc:sldMk cId="863782494" sldId="269"/>
            <ac:spMk id="1041" creationId="{09A1C012-8297-4361-ACE8-A2509FB18911}"/>
          </ac:spMkLst>
        </pc:spChg>
        <pc:spChg chg="add">
          <ac:chgData name="Patrick Hansen" userId="527b0edbe67df1e4" providerId="LiveId" clId="{1030D4E6-5002-4EDC-B47B-4B8CBA99908F}" dt="2021-06-07T10:54:14.564" v="892" actId="26606"/>
          <ac:spMkLst>
            <pc:docMk/>
            <pc:sldMk cId="863782494" sldId="269"/>
            <ac:spMk id="1042" creationId="{4AA13AD3-0A4F-475A-BEBB-DEEFF5C096C3}"/>
          </ac:spMkLst>
        </pc:spChg>
        <pc:spChg chg="add">
          <ac:chgData name="Patrick Hansen" userId="527b0edbe67df1e4" providerId="LiveId" clId="{1030D4E6-5002-4EDC-B47B-4B8CBA99908F}" dt="2021-06-07T10:54:14.564" v="892" actId="26606"/>
          <ac:spMkLst>
            <pc:docMk/>
            <pc:sldMk cId="863782494" sldId="269"/>
            <ac:spMk id="1043" creationId="{205BB74C-33FB-4335-8808-49E247F7BF75}"/>
          </ac:spMkLst>
        </pc:spChg>
        <pc:picChg chg="mod">
          <ac:chgData name="Patrick Hansen" userId="527b0edbe67df1e4" providerId="LiveId" clId="{1030D4E6-5002-4EDC-B47B-4B8CBA99908F}" dt="2021-06-07T10:54:14.564" v="892" actId="26606"/>
          <ac:picMkLst>
            <pc:docMk/>
            <pc:sldMk cId="863782494" sldId="269"/>
            <ac:picMk id="1030" creationId="{618FD97D-9DA1-462D-A235-4B687E2798A3}"/>
          </ac:picMkLst>
        </pc:picChg>
      </pc:sldChg>
      <pc:sldChg chg="delSp modSp add mod setBg delDesignElem modNotesTx">
        <pc:chgData name="Patrick Hansen" userId="527b0edbe67df1e4" providerId="LiveId" clId="{1030D4E6-5002-4EDC-B47B-4B8CBA99908F}" dt="2021-06-07T20:23:36.453" v="916"/>
        <pc:sldMkLst>
          <pc:docMk/>
          <pc:sldMk cId="3880686039" sldId="270"/>
        </pc:sldMkLst>
        <pc:spChg chg="mod">
          <ac:chgData name="Patrick Hansen" userId="527b0edbe67df1e4" providerId="LiveId" clId="{1030D4E6-5002-4EDC-B47B-4B8CBA99908F}" dt="2021-06-07T20:22:22.821" v="904" actId="27636"/>
          <ac:spMkLst>
            <pc:docMk/>
            <pc:sldMk cId="3880686039" sldId="270"/>
            <ac:spMk id="2" creationId="{130A733E-3C09-40E7-B9D2-9DFDE2126A52}"/>
          </ac:spMkLst>
        </pc:spChg>
        <pc:spChg chg="del">
          <ac:chgData name="Patrick Hansen" userId="527b0edbe67df1e4" providerId="LiveId" clId="{1030D4E6-5002-4EDC-B47B-4B8CBA99908F}" dt="2021-06-07T20:22:17.037" v="901"/>
          <ac:spMkLst>
            <pc:docMk/>
            <pc:sldMk cId="3880686039" sldId="270"/>
            <ac:spMk id="9" creationId="{82184FF4-7029-4ED7-813A-192E60608764}"/>
          </ac:spMkLst>
        </pc:spChg>
        <pc:spChg chg="del">
          <ac:chgData name="Patrick Hansen" userId="527b0edbe67df1e4" providerId="LiveId" clId="{1030D4E6-5002-4EDC-B47B-4B8CBA99908F}" dt="2021-06-07T20:22:17.037" v="901"/>
          <ac:spMkLst>
            <pc:docMk/>
            <pc:sldMk cId="3880686039" sldId="270"/>
            <ac:spMk id="11" creationId="{AAA7AB09-557C-41AD-9113-FF9F68FA1035}"/>
          </ac:spMkLst>
        </pc:spChg>
        <pc:spChg chg="del">
          <ac:chgData name="Patrick Hansen" userId="527b0edbe67df1e4" providerId="LiveId" clId="{1030D4E6-5002-4EDC-B47B-4B8CBA99908F}" dt="2021-06-07T20:22:17.037" v="901"/>
          <ac:spMkLst>
            <pc:docMk/>
            <pc:sldMk cId="3880686039" sldId="270"/>
            <ac:spMk id="13" creationId="{EF99ECAA-1F11-4937-BBA6-51935AB44C9D}"/>
          </ac:spMkLst>
        </pc:spChg>
        <pc:spChg chg="del">
          <ac:chgData name="Patrick Hansen" userId="527b0edbe67df1e4" providerId="LiveId" clId="{1030D4E6-5002-4EDC-B47B-4B8CBA99908F}" dt="2021-06-07T20:22:17.037" v="901"/>
          <ac:spMkLst>
            <pc:docMk/>
            <pc:sldMk cId="3880686039" sldId="270"/>
            <ac:spMk id="21" creationId="{1DB043B4-68C6-45B9-82AC-A5800EADB8DB}"/>
          </ac:spMkLst>
        </pc:spChg>
        <pc:spChg chg="del">
          <ac:chgData name="Patrick Hansen" userId="527b0edbe67df1e4" providerId="LiveId" clId="{1030D4E6-5002-4EDC-B47B-4B8CBA99908F}" dt="2021-06-07T20:22:17.037" v="901"/>
          <ac:spMkLst>
            <pc:docMk/>
            <pc:sldMk cId="3880686039" sldId="270"/>
            <ac:spMk id="23" creationId="{28A00A08-E4E6-4184-B484-E0E034072AE0}"/>
          </ac:spMkLst>
        </pc:spChg>
        <pc:grpChg chg="del">
          <ac:chgData name="Patrick Hansen" userId="527b0edbe67df1e4" providerId="LiveId" clId="{1030D4E6-5002-4EDC-B47B-4B8CBA99908F}" dt="2021-06-07T20:22:17.037" v="901"/>
          <ac:grpSpMkLst>
            <pc:docMk/>
            <pc:sldMk cId="3880686039" sldId="270"/>
            <ac:grpSpMk id="15" creationId="{79DE9FAB-6BBA-4CFE-B67D-77B47F01ECA4}"/>
          </ac:grpSpMkLst>
        </pc:grpChg>
        <pc:grpChg chg="del">
          <ac:chgData name="Patrick Hansen" userId="527b0edbe67df1e4" providerId="LiveId" clId="{1030D4E6-5002-4EDC-B47B-4B8CBA99908F}" dt="2021-06-07T20:22:17.037" v="901"/>
          <ac:grpSpMkLst>
            <pc:docMk/>
            <pc:sldMk cId="3880686039" sldId="270"/>
            <ac:grpSpMk id="25" creationId="{0780E404-3121-4F33-AF2D-65F659A97798}"/>
          </ac:grpSpMkLst>
        </pc:grpChg>
        <pc:grpChg chg="del">
          <ac:chgData name="Patrick Hansen" userId="527b0edbe67df1e4" providerId="LiveId" clId="{1030D4E6-5002-4EDC-B47B-4B8CBA99908F}" dt="2021-06-07T20:22:17.037" v="901"/>
          <ac:grpSpMkLst>
            <pc:docMk/>
            <pc:sldMk cId="3880686039" sldId="270"/>
            <ac:grpSpMk id="29" creationId="{4B158E9A-DBF4-4AA7-B6B7-8C8EB2FBDD68}"/>
          </ac:grpSpMkLst>
        </pc:grpChg>
        <pc:picChg chg="mod">
          <ac:chgData name="Patrick Hansen" userId="527b0edbe67df1e4" providerId="LiveId" clId="{1030D4E6-5002-4EDC-B47B-4B8CBA99908F}" dt="2021-06-07T20:22:19.701" v="902" actId="1076"/>
          <ac:picMkLst>
            <pc:docMk/>
            <pc:sldMk cId="3880686039" sldId="270"/>
            <ac:picMk id="4" creationId="{91B5CEC9-A973-4045-826A-8A6962BFED2D}"/>
          </ac:picMkLst>
        </pc:picChg>
      </pc:sldChg>
      <pc:sldMasterChg chg="add del addSldLayout delSldLayout">
        <pc:chgData name="Patrick Hansen" userId="527b0edbe67df1e4" providerId="LiveId" clId="{1030D4E6-5002-4EDC-B47B-4B8CBA99908F}" dt="2021-05-16T15:51:05.054" v="79" actId="26606"/>
        <pc:sldMasterMkLst>
          <pc:docMk/>
          <pc:sldMasterMk cId="2414529195" sldId="2147483648"/>
        </pc:sldMasterMkLst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2038869807" sldId="2147483649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2330858574" sldId="2147483650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2050575761" sldId="2147483651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2821520906" sldId="2147483652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3010613439" sldId="2147483653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4230699208" sldId="2147483654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2029499515" sldId="2147483655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1704424518" sldId="2147483656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383336326" sldId="2147483657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3845116021" sldId="2147483658"/>
          </pc:sldLayoutMkLst>
        </pc:sldLayoutChg>
        <pc:sldLayoutChg chg="add del">
          <pc:chgData name="Patrick Hansen" userId="527b0edbe67df1e4" providerId="LiveId" clId="{1030D4E6-5002-4EDC-B47B-4B8CBA99908F}" dt="2021-05-16T15:51:05.054" v="79" actId="26606"/>
          <pc:sldLayoutMkLst>
            <pc:docMk/>
            <pc:sldMasterMk cId="2414529195" sldId="2147483648"/>
            <pc:sldLayoutMk cId="2937356657" sldId="2147483659"/>
          </pc:sldLayoutMkLst>
        </pc:sldLayoutChg>
      </pc:sldMasterChg>
      <pc:sldMasterChg chg="add del replId addSldLayout delSldLayout">
        <pc:chgData name="Patrick Hansen" userId="527b0edbe67df1e4" providerId="LiveId" clId="{1030D4E6-5002-4EDC-B47B-4B8CBA99908F}" dt="2021-05-16T15:51:02.783" v="74" actId="26606"/>
        <pc:sldMasterMkLst>
          <pc:docMk/>
          <pc:sldMasterMk cId="464176990" sldId="2147483660"/>
        </pc:sldMasterMkLst>
        <pc:sldLayoutChg chg="add del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2279490561" sldId="2147483661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871191865" sldId="2147483662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96890714" sldId="2147483663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1111672714" sldId="2147483664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2140562729" sldId="2147483665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30231141" sldId="2147483666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1852281108" sldId="2147483667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3004448630" sldId="2147483668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1183189891" sldId="2147483669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4000357708" sldId="2147483670"/>
          </pc:sldLayoutMkLst>
        </pc:sldLayoutChg>
        <pc:sldLayoutChg chg="add del replId">
          <pc:chgData name="Patrick Hansen" userId="527b0edbe67df1e4" providerId="LiveId" clId="{1030D4E6-5002-4EDC-B47B-4B8CBA99908F}" dt="2021-05-16T15:51:02.783" v="74" actId="26606"/>
          <pc:sldLayoutMkLst>
            <pc:docMk/>
            <pc:sldMasterMk cId="464176990" sldId="2147483660"/>
            <pc:sldLayoutMk cId="2029095768" sldId="2147483671"/>
          </pc:sldLayoutMkLst>
        </pc:sldLayoutChg>
      </pc:sldMasterChg>
      <pc:sldMasterChg chg="add addSldLayout">
        <pc:chgData name="Patrick Hansen" userId="527b0edbe67df1e4" providerId="LiveId" clId="{1030D4E6-5002-4EDC-B47B-4B8CBA99908F}" dt="2021-05-16T15:51:05.054" v="79" actId="26606"/>
        <pc:sldMasterMkLst>
          <pc:docMk/>
          <pc:sldMasterMk cId="2957298581" sldId="2147483686"/>
        </pc:sldMasterMkLst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1842163186" sldId="2147483675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4008090411" sldId="2147483676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3792508025" sldId="2147483677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3745467596" sldId="2147483678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698301882" sldId="2147483679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3753983951" sldId="2147483680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2966264925" sldId="2147483681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3343846635" sldId="2147483682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2606012578" sldId="2147483683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2984699496" sldId="2147483684"/>
          </pc:sldLayoutMkLst>
        </pc:sldLayoutChg>
        <pc:sldLayoutChg chg="add">
          <pc:chgData name="Patrick Hansen" userId="527b0edbe67df1e4" providerId="LiveId" clId="{1030D4E6-5002-4EDC-B47B-4B8CBA99908F}" dt="2021-05-16T15:51:05.054" v="79" actId="26606"/>
          <pc:sldLayoutMkLst>
            <pc:docMk/>
            <pc:sldMasterMk cId="2957298581" sldId="2147483686"/>
            <pc:sldLayoutMk cId="67000115" sldId="2147483685"/>
          </pc:sldLayoutMkLst>
        </pc:sldLayoutChg>
      </pc:sldMasterChg>
      <pc:sldMasterChg chg="add del addSldLayout delSldLayout">
        <pc:chgData name="Patrick Hansen" userId="527b0edbe67df1e4" providerId="LiveId" clId="{1030D4E6-5002-4EDC-B47B-4B8CBA99908F}" dt="2021-05-16T15:51:05.023" v="78" actId="26606"/>
        <pc:sldMasterMkLst>
          <pc:docMk/>
          <pc:sldMasterMk cId="3574092408" sldId="2147483699"/>
        </pc:sldMasterMkLst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615863458" sldId="2147483688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2239488738" sldId="2147483689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949477872" sldId="2147483690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745464853" sldId="2147483691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1189657190" sldId="2147483692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3255788712" sldId="2147483693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2767952532" sldId="2147483694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377077657" sldId="2147483695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3390505052" sldId="2147483696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259649368" sldId="2147483697"/>
          </pc:sldLayoutMkLst>
        </pc:sldLayoutChg>
        <pc:sldLayoutChg chg="add del">
          <pc:chgData name="Patrick Hansen" userId="527b0edbe67df1e4" providerId="LiveId" clId="{1030D4E6-5002-4EDC-B47B-4B8CBA99908F}" dt="2021-05-16T15:51:05.023" v="78" actId="26606"/>
          <pc:sldLayoutMkLst>
            <pc:docMk/>
            <pc:sldMasterMk cId="3574092408" sldId="2147483699"/>
            <pc:sldLayoutMk cId="2211372857" sldId="2147483698"/>
          </pc:sldLayoutMkLst>
        </pc:sldLayoutChg>
      </pc:sldMasterChg>
      <pc:sldMasterChg chg="add del addSldLayout delSldLayout">
        <pc:chgData name="Patrick Hansen" userId="527b0edbe67df1e4" providerId="LiveId" clId="{1030D4E6-5002-4EDC-B47B-4B8CBA99908F}" dt="2021-05-16T15:51:03.594" v="76" actId="26606"/>
        <pc:sldMasterMkLst>
          <pc:docMk/>
          <pc:sldMasterMk cId="625578981" sldId="2147483712"/>
        </pc:sldMasterMkLst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3844033554" sldId="2147483701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4006704216" sldId="2147483702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4178291231" sldId="2147483703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2003872346" sldId="2147483704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1250118692" sldId="2147483705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176829451" sldId="2147483706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2167753777" sldId="2147483707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1876987980" sldId="2147483708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3498226363" sldId="2147483709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1112953912" sldId="2147483710"/>
          </pc:sldLayoutMkLst>
        </pc:sldLayoutChg>
        <pc:sldLayoutChg chg="add del">
          <pc:chgData name="Patrick Hansen" userId="527b0edbe67df1e4" providerId="LiveId" clId="{1030D4E6-5002-4EDC-B47B-4B8CBA99908F}" dt="2021-05-16T15:51:03.594" v="76" actId="26606"/>
          <pc:sldLayoutMkLst>
            <pc:docMk/>
            <pc:sldMasterMk cId="625578981" sldId="2147483712"/>
            <pc:sldLayoutMk cId="3123793472" sldId="2147483711"/>
          </pc:sldLayoutMkLst>
        </pc:sldLayoutChg>
      </pc:sldMasterChg>
      <pc:sldMasterChg chg="add del addSldLayout delSldLayout">
        <pc:chgData name="Patrick Hansen" userId="527b0edbe67df1e4" providerId="LiveId" clId="{1030D4E6-5002-4EDC-B47B-4B8CBA99908F}" dt="2021-05-16T15:50:55.827" v="72" actId="26606"/>
        <pc:sldMasterMkLst>
          <pc:docMk/>
          <pc:sldMasterMk cId="1695507466" sldId="2147483712"/>
        </pc:sldMasterMkLst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907620019" sldId="2147483701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1350520019" sldId="2147483702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1981281770" sldId="2147483703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3651989862" sldId="2147483704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1400905535" sldId="2147483705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1066105507" sldId="2147483706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2646885600" sldId="2147483707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138739714" sldId="2147483708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1211909068" sldId="2147483709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3961696102" sldId="2147483710"/>
          </pc:sldLayoutMkLst>
        </pc:sldLayoutChg>
        <pc:sldLayoutChg chg="add del">
          <pc:chgData name="Patrick Hansen" userId="527b0edbe67df1e4" providerId="LiveId" clId="{1030D4E6-5002-4EDC-B47B-4B8CBA99908F}" dt="2021-05-16T15:50:55.827" v="72" actId="26606"/>
          <pc:sldLayoutMkLst>
            <pc:docMk/>
            <pc:sldMasterMk cId="1695507466" sldId="2147483712"/>
            <pc:sldLayoutMk cId="3703432166" sldId="2147483711"/>
          </pc:sldLayoutMkLst>
        </pc:sldLayoutChg>
      </pc:sldMasterChg>
      <pc:sldMasterChg chg="add del addSldLayout delSldLayout">
        <pc:chgData name="Patrick Hansen" userId="527b0edbe67df1e4" providerId="LiveId" clId="{1030D4E6-5002-4EDC-B47B-4B8CBA99908F}" dt="2021-05-16T15:50:44.126" v="68" actId="26606"/>
        <pc:sldMasterMkLst>
          <pc:docMk/>
          <pc:sldMasterMk cId="1575075714" sldId="2147483726"/>
        </pc:sldMasterMkLst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3023669635" sldId="2147483714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1654771370" sldId="2147483715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2182579965" sldId="2147483716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3168413326" sldId="2147483717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2016771461" sldId="2147483718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472503269" sldId="2147483719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3168071793" sldId="2147483720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3057934021" sldId="2147483721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2188182841" sldId="2147483722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1549926134" sldId="2147483723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2343368081" sldId="2147483724"/>
          </pc:sldLayoutMkLst>
        </pc:sldLayoutChg>
        <pc:sldLayoutChg chg="add del">
          <pc:chgData name="Patrick Hansen" userId="527b0edbe67df1e4" providerId="LiveId" clId="{1030D4E6-5002-4EDC-B47B-4B8CBA99908F}" dt="2021-05-16T15:50:44.126" v="68" actId="26606"/>
          <pc:sldLayoutMkLst>
            <pc:docMk/>
            <pc:sldMasterMk cId="1575075714" sldId="2147483726"/>
            <pc:sldLayoutMk cId="1744450348" sldId="2147483725"/>
          </pc:sldLayoutMkLst>
        </pc:sldLayoutChg>
      </pc:sldMasterChg>
      <pc:sldMasterChg chg="add del addSldLayout delSldLayout">
        <pc:chgData name="Patrick Hansen" userId="527b0edbe67df1e4" providerId="LiveId" clId="{1030D4E6-5002-4EDC-B47B-4B8CBA99908F}" dt="2021-05-16T15:50:48.221" v="70" actId="26606"/>
        <pc:sldMasterMkLst>
          <pc:docMk/>
          <pc:sldMasterMk cId="2839675406" sldId="2147483739"/>
        </pc:sldMasterMkLst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2661422501" sldId="2147483728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3683133265" sldId="2147483729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699525810" sldId="2147483730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1712220512" sldId="2147483731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1411810356" sldId="2147483732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4100046096" sldId="2147483733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1094348607" sldId="2147483734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1396477455" sldId="2147483735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632664404" sldId="2147483736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3483751858" sldId="2147483737"/>
          </pc:sldLayoutMkLst>
        </pc:sldLayoutChg>
        <pc:sldLayoutChg chg="add del">
          <pc:chgData name="Patrick Hansen" userId="527b0edbe67df1e4" providerId="LiveId" clId="{1030D4E6-5002-4EDC-B47B-4B8CBA99908F}" dt="2021-05-16T15:50:48.221" v="70" actId="26606"/>
          <pc:sldLayoutMkLst>
            <pc:docMk/>
            <pc:sldMasterMk cId="2839675406" sldId="2147483739"/>
            <pc:sldLayoutMk cId="865161266" sldId="214748373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429C8-72C8-47E9-A69E-E0CFD2B80104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a-DK"/>
        </a:p>
      </dgm:t>
    </dgm:pt>
    <dgm:pt modelId="{AA79F25F-3C92-497F-B578-41C9B3519FCB}">
      <dgm:prSet/>
      <dgm:spPr/>
      <dgm:t>
        <a:bodyPr/>
        <a:lstStyle/>
        <a:p>
          <a:r>
            <a:rPr lang="da-DK" dirty="0" err="1"/>
            <a:t>Dependency</a:t>
          </a:r>
          <a:r>
            <a:rPr lang="da-DK" dirty="0"/>
            <a:t> Inversion</a:t>
          </a:r>
        </a:p>
      </dgm:t>
    </dgm:pt>
    <dgm:pt modelId="{ED856184-9DA4-4FF8-AE35-CCEA686917FE}" type="parTrans" cxnId="{5CC5D7B2-E8C9-4914-9AB0-03BC568FB0F6}">
      <dgm:prSet/>
      <dgm:spPr/>
      <dgm:t>
        <a:bodyPr/>
        <a:lstStyle/>
        <a:p>
          <a:endParaRPr lang="da-DK"/>
        </a:p>
      </dgm:t>
    </dgm:pt>
    <dgm:pt modelId="{B83C5DBC-D26A-4221-9FC8-DDCC0938DC3C}" type="sibTrans" cxnId="{5CC5D7B2-E8C9-4914-9AB0-03BC568FB0F6}">
      <dgm:prSet/>
      <dgm:spPr/>
      <dgm:t>
        <a:bodyPr/>
        <a:lstStyle/>
        <a:p>
          <a:endParaRPr lang="da-DK"/>
        </a:p>
      </dgm:t>
    </dgm:pt>
    <dgm:pt modelId="{A8F203A7-F40F-4F23-BCFA-54A39E2EDC1C}">
      <dgm:prSet/>
      <dgm:spPr/>
      <dgm:t>
        <a:bodyPr/>
        <a:lstStyle/>
        <a:p>
          <a:r>
            <a:rPr lang="da-DK"/>
            <a:t>Dependency Injection baserede modeller</a:t>
          </a:r>
          <a:endParaRPr lang="da-DK" dirty="0"/>
        </a:p>
      </dgm:t>
    </dgm:pt>
    <dgm:pt modelId="{0F46C699-F2EC-49B0-9FED-FE706B6AD32A}" type="parTrans" cxnId="{93135E6D-86CB-45C5-A682-99E0B888E792}">
      <dgm:prSet/>
      <dgm:spPr/>
      <dgm:t>
        <a:bodyPr/>
        <a:lstStyle/>
        <a:p>
          <a:endParaRPr lang="da-DK"/>
        </a:p>
      </dgm:t>
    </dgm:pt>
    <dgm:pt modelId="{E1C8CD3E-36D0-4EDA-8765-01AC8EB19108}" type="sibTrans" cxnId="{93135E6D-86CB-45C5-A682-99E0B888E792}">
      <dgm:prSet/>
      <dgm:spPr/>
      <dgm:t>
        <a:bodyPr/>
        <a:lstStyle/>
        <a:p>
          <a:endParaRPr lang="da-DK"/>
        </a:p>
      </dgm:t>
    </dgm:pt>
    <dgm:pt modelId="{2B3E40C3-293F-444E-B027-E8015D6CC54E}">
      <dgm:prSet/>
      <dgm:spPr/>
      <dgm:t>
        <a:bodyPr/>
        <a:lstStyle/>
        <a:p>
          <a:r>
            <a:rPr lang="da-DK"/>
            <a:t>Whiteboard</a:t>
          </a:r>
          <a:endParaRPr lang="da-DK" dirty="0"/>
        </a:p>
      </dgm:t>
    </dgm:pt>
    <dgm:pt modelId="{554A3637-87C0-45E9-A6CF-9E5B9ECCCEBA}" type="parTrans" cxnId="{FF25E950-EC84-4C40-9441-0D492D6517A3}">
      <dgm:prSet/>
      <dgm:spPr/>
      <dgm:t>
        <a:bodyPr/>
        <a:lstStyle/>
        <a:p>
          <a:endParaRPr lang="da-DK"/>
        </a:p>
      </dgm:t>
    </dgm:pt>
    <dgm:pt modelId="{BCFE5326-A97E-4F63-81F6-1AFA0BB5F0C1}" type="sibTrans" cxnId="{FF25E950-EC84-4C40-9441-0D492D6517A3}">
      <dgm:prSet/>
      <dgm:spPr/>
      <dgm:t>
        <a:bodyPr/>
        <a:lstStyle/>
        <a:p>
          <a:endParaRPr lang="da-DK"/>
        </a:p>
      </dgm:t>
    </dgm:pt>
    <dgm:pt modelId="{A159AD3E-D22D-465C-AFE1-88E5253043C9}">
      <dgm:prSet/>
      <dgm:spPr/>
      <dgm:t>
        <a:bodyPr/>
        <a:lstStyle/>
        <a:p>
          <a:r>
            <a:rPr lang="da-DK"/>
            <a:t>Registrering</a:t>
          </a:r>
        </a:p>
      </dgm:t>
    </dgm:pt>
    <dgm:pt modelId="{E50A54EA-5259-495C-A1FF-A98AA7A8B06B}" type="parTrans" cxnId="{D97F0BA9-208B-4368-873B-B0088C35F2AA}">
      <dgm:prSet/>
      <dgm:spPr/>
      <dgm:t>
        <a:bodyPr/>
        <a:lstStyle/>
        <a:p>
          <a:endParaRPr lang="da-DK"/>
        </a:p>
      </dgm:t>
    </dgm:pt>
    <dgm:pt modelId="{FE1495E0-1B72-4AEE-BD64-F4C2CF861240}" type="sibTrans" cxnId="{D97F0BA9-208B-4368-873B-B0088C35F2AA}">
      <dgm:prSet/>
      <dgm:spPr/>
      <dgm:t>
        <a:bodyPr/>
        <a:lstStyle/>
        <a:p>
          <a:endParaRPr lang="da-DK"/>
        </a:p>
      </dgm:t>
    </dgm:pt>
    <dgm:pt modelId="{80A529CB-3CC9-4772-9455-AF233016C47A}">
      <dgm:prSet/>
      <dgm:spPr/>
      <dgm:t>
        <a:bodyPr/>
        <a:lstStyle/>
        <a:p>
          <a:r>
            <a:rPr lang="da-DK"/>
            <a:t>Forespørgsel</a:t>
          </a:r>
        </a:p>
      </dgm:t>
    </dgm:pt>
    <dgm:pt modelId="{9DC83695-1B41-42B0-973E-AC9EFF0CDD27}" type="parTrans" cxnId="{747A449E-AA80-40A4-95DC-FBD99CE28FAE}">
      <dgm:prSet/>
      <dgm:spPr/>
      <dgm:t>
        <a:bodyPr/>
        <a:lstStyle/>
        <a:p>
          <a:endParaRPr lang="da-DK"/>
        </a:p>
      </dgm:t>
    </dgm:pt>
    <dgm:pt modelId="{24323FA4-9A00-4506-BB10-45112D6E0A97}" type="sibTrans" cxnId="{747A449E-AA80-40A4-95DC-FBD99CE28FAE}">
      <dgm:prSet/>
      <dgm:spPr/>
      <dgm:t>
        <a:bodyPr/>
        <a:lstStyle/>
        <a:p>
          <a:endParaRPr lang="da-DK"/>
        </a:p>
      </dgm:t>
    </dgm:pt>
    <dgm:pt modelId="{A740A65D-C6C8-43C3-9F2A-D4CBE9B8BAB2}">
      <dgm:prSet/>
      <dgm:spPr/>
      <dgm:t>
        <a:bodyPr/>
        <a:lstStyle/>
        <a:p>
          <a:r>
            <a:rPr lang="da-DK" dirty="0"/>
            <a:t>Et par komponent frameworks</a:t>
          </a:r>
        </a:p>
      </dgm:t>
    </dgm:pt>
    <dgm:pt modelId="{F2ABC4C0-2492-40D6-876C-77B7362E6C87}" type="parTrans" cxnId="{FA7BD613-6E3A-4D1A-9A14-CED8110A7710}">
      <dgm:prSet/>
      <dgm:spPr/>
      <dgm:t>
        <a:bodyPr/>
        <a:lstStyle/>
        <a:p>
          <a:endParaRPr lang="da-DK"/>
        </a:p>
      </dgm:t>
    </dgm:pt>
    <dgm:pt modelId="{F028FCF8-E32D-4876-B5C1-21430272E577}" type="sibTrans" cxnId="{FA7BD613-6E3A-4D1A-9A14-CED8110A7710}">
      <dgm:prSet/>
      <dgm:spPr/>
      <dgm:t>
        <a:bodyPr/>
        <a:lstStyle/>
        <a:p>
          <a:endParaRPr lang="da-DK"/>
        </a:p>
      </dgm:t>
    </dgm:pt>
    <dgm:pt modelId="{F00B95D5-93F2-4C90-9AF9-F17252888076}">
      <dgm:prSet/>
      <dgm:spPr/>
      <dgm:t>
        <a:bodyPr/>
        <a:lstStyle/>
        <a:p>
          <a:r>
            <a:rPr lang="da-DK"/>
            <a:t>OSGi</a:t>
          </a:r>
        </a:p>
      </dgm:t>
    </dgm:pt>
    <dgm:pt modelId="{2945F877-547A-47BE-A688-0943525E2F5F}" type="parTrans" cxnId="{5D341BE7-25D9-424B-8155-718CD8488171}">
      <dgm:prSet/>
      <dgm:spPr/>
      <dgm:t>
        <a:bodyPr/>
        <a:lstStyle/>
        <a:p>
          <a:endParaRPr lang="da-DK"/>
        </a:p>
      </dgm:t>
    </dgm:pt>
    <dgm:pt modelId="{726B1FB7-A092-4F78-9D03-6B4C5A566957}" type="sibTrans" cxnId="{5D341BE7-25D9-424B-8155-718CD8488171}">
      <dgm:prSet/>
      <dgm:spPr/>
      <dgm:t>
        <a:bodyPr/>
        <a:lstStyle/>
        <a:p>
          <a:endParaRPr lang="da-DK"/>
        </a:p>
      </dgm:t>
    </dgm:pt>
    <dgm:pt modelId="{0557ACFF-DF79-47CF-96DA-4D2200B2EE2E}">
      <dgm:prSet/>
      <dgm:spPr/>
      <dgm:t>
        <a:bodyPr/>
        <a:lstStyle/>
        <a:p>
          <a:r>
            <a:rPr lang="da-DK" dirty="0"/>
            <a:t>Spring</a:t>
          </a:r>
        </a:p>
      </dgm:t>
    </dgm:pt>
    <dgm:pt modelId="{9CE80F9A-6E2B-421E-AA7C-41FD91D23210}" type="parTrans" cxnId="{71F961DD-9617-4591-80E4-70A5C4EECB64}">
      <dgm:prSet/>
      <dgm:spPr/>
      <dgm:t>
        <a:bodyPr/>
        <a:lstStyle/>
        <a:p>
          <a:endParaRPr lang="da-DK"/>
        </a:p>
      </dgm:t>
    </dgm:pt>
    <dgm:pt modelId="{F1E88CC8-5186-4548-AF28-3FC20A179B3E}" type="sibTrans" cxnId="{71F961DD-9617-4591-80E4-70A5C4EECB64}">
      <dgm:prSet/>
      <dgm:spPr/>
      <dgm:t>
        <a:bodyPr/>
        <a:lstStyle/>
        <a:p>
          <a:endParaRPr lang="da-DK"/>
        </a:p>
      </dgm:t>
    </dgm:pt>
    <dgm:pt modelId="{49C7519E-A5A2-49D3-88EC-EE0C35AD81AF}">
      <dgm:prSet/>
      <dgm:spPr/>
      <dgm:t>
        <a:bodyPr/>
        <a:lstStyle/>
        <a:p>
          <a:r>
            <a:rPr lang="da-DK" dirty="0" err="1"/>
            <a:t>NetBeans</a:t>
          </a:r>
          <a:endParaRPr lang="da-DK" dirty="0"/>
        </a:p>
      </dgm:t>
    </dgm:pt>
    <dgm:pt modelId="{3682CCBD-260E-43DB-A098-1286867AB71B}" type="parTrans" cxnId="{E1665528-49C5-4182-98F3-EA39865C7988}">
      <dgm:prSet/>
      <dgm:spPr/>
      <dgm:t>
        <a:bodyPr/>
        <a:lstStyle/>
        <a:p>
          <a:endParaRPr lang="da-DK"/>
        </a:p>
      </dgm:t>
    </dgm:pt>
    <dgm:pt modelId="{1D032950-80E7-4344-8E44-C45361382622}" type="sibTrans" cxnId="{E1665528-49C5-4182-98F3-EA39865C7988}">
      <dgm:prSet/>
      <dgm:spPr/>
      <dgm:t>
        <a:bodyPr/>
        <a:lstStyle/>
        <a:p>
          <a:endParaRPr lang="da-DK"/>
        </a:p>
      </dgm:t>
    </dgm:pt>
    <dgm:pt modelId="{C712DC93-E905-4E8A-B023-16E72609E8F1}">
      <dgm:prSet/>
      <dgm:spPr/>
      <dgm:t>
        <a:bodyPr/>
        <a:lstStyle/>
        <a:p>
          <a:r>
            <a:rPr lang="da-DK" dirty="0"/>
            <a:t>Inversion of Control</a:t>
          </a:r>
        </a:p>
      </dgm:t>
    </dgm:pt>
    <dgm:pt modelId="{B5B6AAE0-744C-40FA-B603-38E6F6628A07}" type="parTrans" cxnId="{5DB06D94-8369-4178-8190-0AA9E45F8E2E}">
      <dgm:prSet/>
      <dgm:spPr/>
      <dgm:t>
        <a:bodyPr/>
        <a:lstStyle/>
        <a:p>
          <a:endParaRPr lang="da-DK"/>
        </a:p>
      </dgm:t>
    </dgm:pt>
    <dgm:pt modelId="{438BD433-C5D7-40A2-8D29-B6E04DBD6166}" type="sibTrans" cxnId="{5DB06D94-8369-4178-8190-0AA9E45F8E2E}">
      <dgm:prSet/>
      <dgm:spPr/>
      <dgm:t>
        <a:bodyPr/>
        <a:lstStyle/>
        <a:p>
          <a:endParaRPr lang="da-DK"/>
        </a:p>
      </dgm:t>
    </dgm:pt>
    <dgm:pt modelId="{C42E03CE-1C5E-4EBE-A4E2-3D52DD18CFED}" type="pres">
      <dgm:prSet presAssocID="{729429C8-72C8-47E9-A69E-E0CFD2B80104}" presName="linear" presStyleCnt="0">
        <dgm:presLayoutVars>
          <dgm:animLvl val="lvl"/>
          <dgm:resizeHandles val="exact"/>
        </dgm:presLayoutVars>
      </dgm:prSet>
      <dgm:spPr/>
    </dgm:pt>
    <dgm:pt modelId="{8154695D-AFD9-4E23-A65E-F2CC1298E16B}" type="pres">
      <dgm:prSet presAssocID="{A8F203A7-F40F-4F23-BCFA-54A39E2EDC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F03E39-6820-47E8-892B-7999F1A523D2}" type="pres">
      <dgm:prSet presAssocID="{A8F203A7-F40F-4F23-BCFA-54A39E2EDC1C}" presName="childText" presStyleLbl="revTx" presStyleIdx="0" presStyleCnt="3">
        <dgm:presLayoutVars>
          <dgm:bulletEnabled val="1"/>
        </dgm:presLayoutVars>
      </dgm:prSet>
      <dgm:spPr/>
    </dgm:pt>
    <dgm:pt modelId="{8CCABE8F-E306-4326-A915-56D5B60FA25E}" type="pres">
      <dgm:prSet presAssocID="{2B3E40C3-293F-444E-B027-E8015D6CC5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152844-B0B2-46F5-8783-5D54C067F1D8}" type="pres">
      <dgm:prSet presAssocID="{2B3E40C3-293F-444E-B027-E8015D6CC54E}" presName="childText" presStyleLbl="revTx" presStyleIdx="1" presStyleCnt="3">
        <dgm:presLayoutVars>
          <dgm:bulletEnabled val="1"/>
        </dgm:presLayoutVars>
      </dgm:prSet>
      <dgm:spPr/>
    </dgm:pt>
    <dgm:pt modelId="{A2A489B8-C5B9-40E1-86A6-77716E6C33A3}" type="pres">
      <dgm:prSet presAssocID="{A740A65D-C6C8-43C3-9F2A-D4CBE9B8BA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3D4C9C-277D-458D-8D7A-39FCBC4E795F}" type="pres">
      <dgm:prSet presAssocID="{A740A65D-C6C8-43C3-9F2A-D4CBE9B8BAB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7BD613-6E3A-4D1A-9A14-CED8110A7710}" srcId="{729429C8-72C8-47E9-A69E-E0CFD2B80104}" destId="{A740A65D-C6C8-43C3-9F2A-D4CBE9B8BAB2}" srcOrd="2" destOrd="0" parTransId="{F2ABC4C0-2492-40D6-876C-77B7362E6C87}" sibTransId="{F028FCF8-E32D-4876-B5C1-21430272E577}"/>
    <dgm:cxn modelId="{24E52821-A5DF-4957-B090-74A8005A9B39}" type="presOf" srcId="{49C7519E-A5A2-49D3-88EC-EE0C35AD81AF}" destId="{AF3D4C9C-277D-458D-8D7A-39FCBC4E795F}" srcOrd="0" destOrd="2" presId="urn:microsoft.com/office/officeart/2005/8/layout/vList2"/>
    <dgm:cxn modelId="{7F3B4A27-AEFB-4029-B1C3-5E19D9A591A7}" type="presOf" srcId="{A159AD3E-D22D-465C-AFE1-88E5253043C9}" destId="{2E152844-B0B2-46F5-8783-5D54C067F1D8}" srcOrd="0" destOrd="0" presId="urn:microsoft.com/office/officeart/2005/8/layout/vList2"/>
    <dgm:cxn modelId="{E1665528-49C5-4182-98F3-EA39865C7988}" srcId="{A740A65D-C6C8-43C3-9F2A-D4CBE9B8BAB2}" destId="{49C7519E-A5A2-49D3-88EC-EE0C35AD81AF}" srcOrd="2" destOrd="0" parTransId="{3682CCBD-260E-43DB-A098-1286867AB71B}" sibTransId="{1D032950-80E7-4344-8E44-C45361382622}"/>
    <dgm:cxn modelId="{3171995F-7C3C-4E41-902F-4D56C0E1D5B4}" type="presOf" srcId="{A8F203A7-F40F-4F23-BCFA-54A39E2EDC1C}" destId="{8154695D-AFD9-4E23-A65E-F2CC1298E16B}" srcOrd="0" destOrd="0" presId="urn:microsoft.com/office/officeart/2005/8/layout/vList2"/>
    <dgm:cxn modelId="{4FD4D142-5CD8-4211-A97E-ACB5D428E75A}" type="presOf" srcId="{2B3E40C3-293F-444E-B027-E8015D6CC54E}" destId="{8CCABE8F-E306-4326-A915-56D5B60FA25E}" srcOrd="0" destOrd="0" presId="urn:microsoft.com/office/officeart/2005/8/layout/vList2"/>
    <dgm:cxn modelId="{DBB35D63-2ACF-489D-AE0B-68A8C49655C6}" type="presOf" srcId="{F00B95D5-93F2-4C90-9AF9-F17252888076}" destId="{AF3D4C9C-277D-458D-8D7A-39FCBC4E795F}" srcOrd="0" destOrd="0" presId="urn:microsoft.com/office/officeart/2005/8/layout/vList2"/>
    <dgm:cxn modelId="{619ACF49-2CCE-4247-9DA5-2C51D8FAC724}" type="presOf" srcId="{0557ACFF-DF79-47CF-96DA-4D2200B2EE2E}" destId="{AF3D4C9C-277D-458D-8D7A-39FCBC4E795F}" srcOrd="0" destOrd="1" presId="urn:microsoft.com/office/officeart/2005/8/layout/vList2"/>
    <dgm:cxn modelId="{93135E6D-86CB-45C5-A682-99E0B888E792}" srcId="{729429C8-72C8-47E9-A69E-E0CFD2B80104}" destId="{A8F203A7-F40F-4F23-BCFA-54A39E2EDC1C}" srcOrd="0" destOrd="0" parTransId="{0F46C699-F2EC-49B0-9FED-FE706B6AD32A}" sibTransId="{E1C8CD3E-36D0-4EDA-8765-01AC8EB19108}"/>
    <dgm:cxn modelId="{FF25E950-EC84-4C40-9441-0D492D6517A3}" srcId="{729429C8-72C8-47E9-A69E-E0CFD2B80104}" destId="{2B3E40C3-293F-444E-B027-E8015D6CC54E}" srcOrd="1" destOrd="0" parTransId="{554A3637-87C0-45E9-A6CF-9E5B9ECCCEBA}" sibTransId="{BCFE5326-A97E-4F63-81F6-1AFA0BB5F0C1}"/>
    <dgm:cxn modelId="{9BE6088C-08A1-4F31-B2A0-1A052B071C5B}" type="presOf" srcId="{C712DC93-E905-4E8A-B023-16E72609E8F1}" destId="{04F03E39-6820-47E8-892B-7999F1A523D2}" srcOrd="0" destOrd="0" presId="urn:microsoft.com/office/officeart/2005/8/layout/vList2"/>
    <dgm:cxn modelId="{5DB06D94-8369-4178-8190-0AA9E45F8E2E}" srcId="{A8F203A7-F40F-4F23-BCFA-54A39E2EDC1C}" destId="{C712DC93-E905-4E8A-B023-16E72609E8F1}" srcOrd="0" destOrd="0" parTransId="{B5B6AAE0-744C-40FA-B603-38E6F6628A07}" sibTransId="{438BD433-C5D7-40A2-8D29-B6E04DBD6166}"/>
    <dgm:cxn modelId="{DF00E39C-4A33-46B6-8BD0-419695DCC3DA}" type="presOf" srcId="{729429C8-72C8-47E9-A69E-E0CFD2B80104}" destId="{C42E03CE-1C5E-4EBE-A4E2-3D52DD18CFED}" srcOrd="0" destOrd="0" presId="urn:microsoft.com/office/officeart/2005/8/layout/vList2"/>
    <dgm:cxn modelId="{747A449E-AA80-40A4-95DC-FBD99CE28FAE}" srcId="{2B3E40C3-293F-444E-B027-E8015D6CC54E}" destId="{80A529CB-3CC9-4772-9455-AF233016C47A}" srcOrd="1" destOrd="0" parTransId="{9DC83695-1B41-42B0-973E-AC9EFF0CDD27}" sibTransId="{24323FA4-9A00-4506-BB10-45112D6E0A97}"/>
    <dgm:cxn modelId="{D97F0BA9-208B-4368-873B-B0088C35F2AA}" srcId="{2B3E40C3-293F-444E-B027-E8015D6CC54E}" destId="{A159AD3E-D22D-465C-AFE1-88E5253043C9}" srcOrd="0" destOrd="0" parTransId="{E50A54EA-5259-495C-A1FF-A98AA7A8B06B}" sibTransId="{FE1495E0-1B72-4AEE-BD64-F4C2CF861240}"/>
    <dgm:cxn modelId="{968F14AD-C663-4FD2-BD52-FCC92C365C22}" type="presOf" srcId="{AA79F25F-3C92-497F-B578-41C9B3519FCB}" destId="{04F03E39-6820-47E8-892B-7999F1A523D2}" srcOrd="0" destOrd="1" presId="urn:microsoft.com/office/officeart/2005/8/layout/vList2"/>
    <dgm:cxn modelId="{5CC5D7B2-E8C9-4914-9AB0-03BC568FB0F6}" srcId="{A8F203A7-F40F-4F23-BCFA-54A39E2EDC1C}" destId="{AA79F25F-3C92-497F-B578-41C9B3519FCB}" srcOrd="1" destOrd="0" parTransId="{ED856184-9DA4-4FF8-AE35-CCEA686917FE}" sibTransId="{B83C5DBC-D26A-4221-9FC8-DDCC0938DC3C}"/>
    <dgm:cxn modelId="{732711B5-77C2-47B6-A748-ED6F9B3A285B}" type="presOf" srcId="{A740A65D-C6C8-43C3-9F2A-D4CBE9B8BAB2}" destId="{A2A489B8-C5B9-40E1-86A6-77716E6C33A3}" srcOrd="0" destOrd="0" presId="urn:microsoft.com/office/officeart/2005/8/layout/vList2"/>
    <dgm:cxn modelId="{399C1BCA-5A58-4188-A41F-27DEF091049D}" type="presOf" srcId="{80A529CB-3CC9-4772-9455-AF233016C47A}" destId="{2E152844-B0B2-46F5-8783-5D54C067F1D8}" srcOrd="0" destOrd="1" presId="urn:microsoft.com/office/officeart/2005/8/layout/vList2"/>
    <dgm:cxn modelId="{71F961DD-9617-4591-80E4-70A5C4EECB64}" srcId="{A740A65D-C6C8-43C3-9F2A-D4CBE9B8BAB2}" destId="{0557ACFF-DF79-47CF-96DA-4D2200B2EE2E}" srcOrd="1" destOrd="0" parTransId="{9CE80F9A-6E2B-421E-AA7C-41FD91D23210}" sibTransId="{F1E88CC8-5186-4548-AF28-3FC20A179B3E}"/>
    <dgm:cxn modelId="{5D341BE7-25D9-424B-8155-718CD8488171}" srcId="{A740A65D-C6C8-43C3-9F2A-D4CBE9B8BAB2}" destId="{F00B95D5-93F2-4C90-9AF9-F17252888076}" srcOrd="0" destOrd="0" parTransId="{2945F877-547A-47BE-A688-0943525E2F5F}" sibTransId="{726B1FB7-A092-4F78-9D03-6B4C5A566957}"/>
    <dgm:cxn modelId="{6C4B5D4B-4830-4A52-B789-43EF6CBC38DC}" type="presParOf" srcId="{C42E03CE-1C5E-4EBE-A4E2-3D52DD18CFED}" destId="{8154695D-AFD9-4E23-A65E-F2CC1298E16B}" srcOrd="0" destOrd="0" presId="urn:microsoft.com/office/officeart/2005/8/layout/vList2"/>
    <dgm:cxn modelId="{23460DD2-D5A6-4C12-9F35-30FF6957921D}" type="presParOf" srcId="{C42E03CE-1C5E-4EBE-A4E2-3D52DD18CFED}" destId="{04F03E39-6820-47E8-892B-7999F1A523D2}" srcOrd="1" destOrd="0" presId="urn:microsoft.com/office/officeart/2005/8/layout/vList2"/>
    <dgm:cxn modelId="{057A73E1-2E2C-4D2C-8CAB-EC6C3115F8F3}" type="presParOf" srcId="{C42E03CE-1C5E-4EBE-A4E2-3D52DD18CFED}" destId="{8CCABE8F-E306-4326-A915-56D5B60FA25E}" srcOrd="2" destOrd="0" presId="urn:microsoft.com/office/officeart/2005/8/layout/vList2"/>
    <dgm:cxn modelId="{FC88A1C2-E447-4276-8F55-F07CA6417780}" type="presParOf" srcId="{C42E03CE-1C5E-4EBE-A4E2-3D52DD18CFED}" destId="{2E152844-B0B2-46F5-8783-5D54C067F1D8}" srcOrd="3" destOrd="0" presId="urn:microsoft.com/office/officeart/2005/8/layout/vList2"/>
    <dgm:cxn modelId="{7F81D940-7C0C-4157-BE48-72C2D658AAD4}" type="presParOf" srcId="{C42E03CE-1C5E-4EBE-A4E2-3D52DD18CFED}" destId="{A2A489B8-C5B9-40E1-86A6-77716E6C33A3}" srcOrd="4" destOrd="0" presId="urn:microsoft.com/office/officeart/2005/8/layout/vList2"/>
    <dgm:cxn modelId="{FE9B0FB8-129B-4384-B38E-B90E4D27D5F5}" type="presParOf" srcId="{C42E03CE-1C5E-4EBE-A4E2-3D52DD18CFED}" destId="{AF3D4C9C-277D-458D-8D7A-39FCBC4E795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4F06D-C9A1-4EB4-A2A4-3A37006169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FB01FDEC-6906-4189-A7A7-AD23F135E58C}">
      <dgm:prSet/>
      <dgm:spPr/>
      <dgm:t>
        <a:bodyPr/>
        <a:lstStyle/>
        <a:p>
          <a:r>
            <a:rPr lang="da-DK" baseline="0" dirty="0"/>
            <a:t>To typer</a:t>
          </a:r>
          <a:endParaRPr lang="da-DK" dirty="0"/>
        </a:p>
      </dgm:t>
    </dgm:pt>
    <dgm:pt modelId="{9A7904E8-43EA-4371-8F69-F2BDA42FA1AD}" type="parTrans" cxnId="{C9DC4F22-D54E-4427-86E9-A0595D64E174}">
      <dgm:prSet/>
      <dgm:spPr/>
      <dgm:t>
        <a:bodyPr/>
        <a:lstStyle/>
        <a:p>
          <a:endParaRPr lang="da-DK"/>
        </a:p>
      </dgm:t>
    </dgm:pt>
    <dgm:pt modelId="{BF0EC6D9-A10B-4B4F-A22D-2E4CB0F4DBE2}" type="sibTrans" cxnId="{C9DC4F22-D54E-4427-86E9-A0595D64E174}">
      <dgm:prSet/>
      <dgm:spPr/>
      <dgm:t>
        <a:bodyPr/>
        <a:lstStyle/>
        <a:p>
          <a:endParaRPr lang="da-DK"/>
        </a:p>
      </dgm:t>
    </dgm:pt>
    <dgm:pt modelId="{325C98C5-DC52-48B4-81B6-2E2CBF2AD830}">
      <dgm:prSet/>
      <dgm:spPr/>
      <dgm:t>
        <a:bodyPr/>
        <a:lstStyle/>
        <a:p>
          <a:r>
            <a:rPr lang="da-DK" baseline="0"/>
            <a:t>Singleton (default)</a:t>
          </a:r>
          <a:endParaRPr lang="da-DK"/>
        </a:p>
      </dgm:t>
    </dgm:pt>
    <dgm:pt modelId="{E18DBD06-CD70-4E69-89A5-7F45AAEE1DBC}" type="parTrans" cxnId="{6BB6C824-1F53-4277-AD56-46E207F91BCF}">
      <dgm:prSet/>
      <dgm:spPr/>
      <dgm:t>
        <a:bodyPr/>
        <a:lstStyle/>
        <a:p>
          <a:endParaRPr lang="da-DK"/>
        </a:p>
      </dgm:t>
    </dgm:pt>
    <dgm:pt modelId="{3DCECA32-99B1-4E91-B954-3F1E0A687023}" type="sibTrans" cxnId="{6BB6C824-1F53-4277-AD56-46E207F91BCF}">
      <dgm:prSet/>
      <dgm:spPr/>
      <dgm:t>
        <a:bodyPr/>
        <a:lstStyle/>
        <a:p>
          <a:endParaRPr lang="da-DK"/>
        </a:p>
      </dgm:t>
    </dgm:pt>
    <dgm:pt modelId="{82BB0FDD-68D1-475A-A1AA-7D2E3B8A74E0}">
      <dgm:prSet/>
      <dgm:spPr/>
      <dgm:t>
        <a:bodyPr/>
        <a:lstStyle/>
        <a:p>
          <a:r>
            <a:rPr lang="da-DK" baseline="0"/>
            <a:t>Prototype</a:t>
          </a:r>
          <a:endParaRPr lang="da-DK"/>
        </a:p>
      </dgm:t>
    </dgm:pt>
    <dgm:pt modelId="{581723FA-786C-4FB1-B439-03C976CD771D}" type="parTrans" cxnId="{AB7F3831-114E-48F9-A2D9-E0DF17121F01}">
      <dgm:prSet/>
      <dgm:spPr/>
      <dgm:t>
        <a:bodyPr/>
        <a:lstStyle/>
        <a:p>
          <a:endParaRPr lang="da-DK"/>
        </a:p>
      </dgm:t>
    </dgm:pt>
    <dgm:pt modelId="{8D3CEBAE-B14A-4D5E-935F-B5452CF725DB}" type="sibTrans" cxnId="{AB7F3831-114E-48F9-A2D9-E0DF17121F01}">
      <dgm:prSet/>
      <dgm:spPr/>
      <dgm:t>
        <a:bodyPr/>
        <a:lstStyle/>
        <a:p>
          <a:endParaRPr lang="da-DK"/>
        </a:p>
      </dgm:t>
    </dgm:pt>
    <dgm:pt modelId="{5F6D3236-4D09-41C1-B52C-4BF7765BE49C}" type="pres">
      <dgm:prSet presAssocID="{01C4F06D-C9A1-4EB4-A2A4-3A3700616932}" presName="linear" presStyleCnt="0">
        <dgm:presLayoutVars>
          <dgm:animLvl val="lvl"/>
          <dgm:resizeHandles val="exact"/>
        </dgm:presLayoutVars>
      </dgm:prSet>
      <dgm:spPr/>
    </dgm:pt>
    <dgm:pt modelId="{01FC4DBD-7D7D-48A5-B39E-224498C966C9}" type="pres">
      <dgm:prSet presAssocID="{FB01FDEC-6906-4189-A7A7-AD23F135E58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6A45F9B-19D5-4AD2-BFEB-05A51FB6A91A}" type="pres">
      <dgm:prSet presAssocID="{FB01FDEC-6906-4189-A7A7-AD23F135E58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9DC4F22-D54E-4427-86E9-A0595D64E174}" srcId="{01C4F06D-C9A1-4EB4-A2A4-3A3700616932}" destId="{FB01FDEC-6906-4189-A7A7-AD23F135E58C}" srcOrd="0" destOrd="0" parTransId="{9A7904E8-43EA-4371-8F69-F2BDA42FA1AD}" sibTransId="{BF0EC6D9-A10B-4B4F-A22D-2E4CB0F4DBE2}"/>
    <dgm:cxn modelId="{6BB6C824-1F53-4277-AD56-46E207F91BCF}" srcId="{FB01FDEC-6906-4189-A7A7-AD23F135E58C}" destId="{325C98C5-DC52-48B4-81B6-2E2CBF2AD830}" srcOrd="0" destOrd="0" parTransId="{E18DBD06-CD70-4E69-89A5-7F45AAEE1DBC}" sibTransId="{3DCECA32-99B1-4E91-B954-3F1E0A687023}"/>
    <dgm:cxn modelId="{AB7F3831-114E-48F9-A2D9-E0DF17121F01}" srcId="{FB01FDEC-6906-4189-A7A7-AD23F135E58C}" destId="{82BB0FDD-68D1-475A-A1AA-7D2E3B8A74E0}" srcOrd="1" destOrd="0" parTransId="{581723FA-786C-4FB1-B439-03C976CD771D}" sibTransId="{8D3CEBAE-B14A-4D5E-935F-B5452CF725DB}"/>
    <dgm:cxn modelId="{C718C13A-CB6E-4A2B-8FEA-79DBDE69E50E}" type="presOf" srcId="{325C98C5-DC52-48B4-81B6-2E2CBF2AD830}" destId="{96A45F9B-19D5-4AD2-BFEB-05A51FB6A91A}" srcOrd="0" destOrd="0" presId="urn:microsoft.com/office/officeart/2005/8/layout/vList2"/>
    <dgm:cxn modelId="{BBA13546-9D74-4A93-B61E-A3C0F088D291}" type="presOf" srcId="{FB01FDEC-6906-4189-A7A7-AD23F135E58C}" destId="{01FC4DBD-7D7D-48A5-B39E-224498C966C9}" srcOrd="0" destOrd="0" presId="urn:microsoft.com/office/officeart/2005/8/layout/vList2"/>
    <dgm:cxn modelId="{049A17C2-09E2-44D9-A96A-A79D2B0D0A07}" type="presOf" srcId="{01C4F06D-C9A1-4EB4-A2A4-3A3700616932}" destId="{5F6D3236-4D09-41C1-B52C-4BF7765BE49C}" srcOrd="0" destOrd="0" presId="urn:microsoft.com/office/officeart/2005/8/layout/vList2"/>
    <dgm:cxn modelId="{E4D2BAC3-CDB7-4910-ACD6-6AC9888C7A38}" type="presOf" srcId="{82BB0FDD-68D1-475A-A1AA-7D2E3B8A74E0}" destId="{96A45F9B-19D5-4AD2-BFEB-05A51FB6A91A}" srcOrd="0" destOrd="1" presId="urn:microsoft.com/office/officeart/2005/8/layout/vList2"/>
    <dgm:cxn modelId="{18FA2281-17CA-431C-8100-3BD14F97F594}" type="presParOf" srcId="{5F6D3236-4D09-41C1-B52C-4BF7765BE49C}" destId="{01FC4DBD-7D7D-48A5-B39E-224498C966C9}" srcOrd="0" destOrd="0" presId="urn:microsoft.com/office/officeart/2005/8/layout/vList2"/>
    <dgm:cxn modelId="{D8FD9D58-94BA-49BA-876A-33434F42B4D1}" type="presParOf" srcId="{5F6D3236-4D09-41C1-B52C-4BF7765BE49C}" destId="{96A45F9B-19D5-4AD2-BFEB-05A51FB6A9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4695D-AFD9-4E23-A65E-F2CC1298E16B}">
      <dsp:nvSpPr>
        <dsp:cNvPr id="0" name=""/>
        <dsp:cNvSpPr/>
      </dsp:nvSpPr>
      <dsp:spPr>
        <a:xfrm>
          <a:off x="0" y="247275"/>
          <a:ext cx="4832803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Dependency Injection baserede modeller</a:t>
          </a:r>
          <a:endParaRPr lang="da-DK" sz="2000" kern="1200" dirty="0"/>
        </a:p>
      </dsp:txBody>
      <dsp:txXfrm>
        <a:off x="22275" y="269550"/>
        <a:ext cx="4788253" cy="411750"/>
      </dsp:txXfrm>
    </dsp:sp>
    <dsp:sp modelId="{04F03E39-6820-47E8-892B-7999F1A523D2}">
      <dsp:nvSpPr>
        <dsp:cNvPr id="0" name=""/>
        <dsp:cNvSpPr/>
      </dsp:nvSpPr>
      <dsp:spPr>
        <a:xfrm>
          <a:off x="0" y="703575"/>
          <a:ext cx="4832803" cy="5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600" kern="1200" dirty="0"/>
            <a:t>Inversion of Control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600" kern="1200" dirty="0" err="1"/>
            <a:t>Dependency</a:t>
          </a:r>
          <a:r>
            <a:rPr lang="da-DK" sz="1600" kern="1200" dirty="0"/>
            <a:t> Inversion</a:t>
          </a:r>
        </a:p>
      </dsp:txBody>
      <dsp:txXfrm>
        <a:off x="0" y="703575"/>
        <a:ext cx="4832803" cy="517500"/>
      </dsp:txXfrm>
    </dsp:sp>
    <dsp:sp modelId="{8CCABE8F-E306-4326-A915-56D5B60FA25E}">
      <dsp:nvSpPr>
        <dsp:cNvPr id="0" name=""/>
        <dsp:cNvSpPr/>
      </dsp:nvSpPr>
      <dsp:spPr>
        <a:xfrm>
          <a:off x="0" y="1221075"/>
          <a:ext cx="4832803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Whiteboard</a:t>
          </a:r>
          <a:endParaRPr lang="da-DK" sz="2000" kern="1200" dirty="0"/>
        </a:p>
      </dsp:txBody>
      <dsp:txXfrm>
        <a:off x="22275" y="1243350"/>
        <a:ext cx="4788253" cy="411750"/>
      </dsp:txXfrm>
    </dsp:sp>
    <dsp:sp modelId="{2E152844-B0B2-46F5-8783-5D54C067F1D8}">
      <dsp:nvSpPr>
        <dsp:cNvPr id="0" name=""/>
        <dsp:cNvSpPr/>
      </dsp:nvSpPr>
      <dsp:spPr>
        <a:xfrm>
          <a:off x="0" y="1677375"/>
          <a:ext cx="4832803" cy="5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600" kern="1200"/>
            <a:t>Registrering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600" kern="1200"/>
            <a:t>Forespørgsel</a:t>
          </a:r>
        </a:p>
      </dsp:txBody>
      <dsp:txXfrm>
        <a:off x="0" y="1677375"/>
        <a:ext cx="4832803" cy="517500"/>
      </dsp:txXfrm>
    </dsp:sp>
    <dsp:sp modelId="{A2A489B8-C5B9-40E1-86A6-77716E6C33A3}">
      <dsp:nvSpPr>
        <dsp:cNvPr id="0" name=""/>
        <dsp:cNvSpPr/>
      </dsp:nvSpPr>
      <dsp:spPr>
        <a:xfrm>
          <a:off x="0" y="2194875"/>
          <a:ext cx="4832803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Et par komponent frameworks</a:t>
          </a:r>
        </a:p>
      </dsp:txBody>
      <dsp:txXfrm>
        <a:off x="22275" y="2217150"/>
        <a:ext cx="4788253" cy="411750"/>
      </dsp:txXfrm>
    </dsp:sp>
    <dsp:sp modelId="{AF3D4C9C-277D-458D-8D7A-39FCBC4E795F}">
      <dsp:nvSpPr>
        <dsp:cNvPr id="0" name=""/>
        <dsp:cNvSpPr/>
      </dsp:nvSpPr>
      <dsp:spPr>
        <a:xfrm>
          <a:off x="0" y="2651175"/>
          <a:ext cx="4832803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600" kern="1200"/>
            <a:t>OSGi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600" kern="1200" dirty="0"/>
            <a:t>Spring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600" kern="1200" dirty="0" err="1"/>
            <a:t>NetBeans</a:t>
          </a:r>
          <a:endParaRPr lang="da-DK" sz="1600" kern="1200" dirty="0"/>
        </a:p>
      </dsp:txBody>
      <dsp:txXfrm>
        <a:off x="0" y="2651175"/>
        <a:ext cx="4832803" cy="765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C4DBD-7D7D-48A5-B39E-224498C966C9}">
      <dsp:nvSpPr>
        <dsp:cNvPr id="0" name=""/>
        <dsp:cNvSpPr/>
      </dsp:nvSpPr>
      <dsp:spPr>
        <a:xfrm>
          <a:off x="0" y="231189"/>
          <a:ext cx="10268712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baseline="0" dirty="0"/>
            <a:t>To typer</a:t>
          </a:r>
          <a:endParaRPr lang="da-DK" sz="6500" kern="1200" dirty="0"/>
        </a:p>
      </dsp:txBody>
      <dsp:txXfrm>
        <a:off x="72393" y="303582"/>
        <a:ext cx="10123926" cy="1338188"/>
      </dsp:txXfrm>
    </dsp:sp>
    <dsp:sp modelId="{96A45F9B-19D5-4AD2-BFEB-05A51FB6A91A}">
      <dsp:nvSpPr>
        <dsp:cNvPr id="0" name=""/>
        <dsp:cNvSpPr/>
      </dsp:nvSpPr>
      <dsp:spPr>
        <a:xfrm>
          <a:off x="0" y="1714164"/>
          <a:ext cx="10268712" cy="164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032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5100" kern="1200" baseline="0"/>
            <a:t>Singleton (default)</a:t>
          </a:r>
          <a:endParaRPr lang="da-DK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5100" kern="1200" baseline="0"/>
            <a:t>Prototype</a:t>
          </a:r>
          <a:endParaRPr lang="da-DK" sz="5100" kern="1200"/>
        </a:p>
      </dsp:txBody>
      <dsp:txXfrm>
        <a:off x="0" y="1714164"/>
        <a:ext cx="10268712" cy="164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21AB9-8F75-4B7B-8E90-50736829472B}" type="datetimeFigureOut">
              <a:rPr lang="da-DK" smtClean="0"/>
              <a:t>07-06-2021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A7FC9-1C18-43CC-A4DD-B9726A7A7C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99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="1" dirty="0"/>
              <a:t>Interfaces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use of interfaces eliminates the tight coupling between components during the build time.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If you import a component w/o the use of interfaces, you depend on the component you imported.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 means that the application component could not be developed in isolation from the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business component. This is an impediment to independent component fabrication.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 solve the build time dependency problem, we can make use of Java interface construct.</a:t>
            </a:r>
          </a:p>
          <a:p>
            <a:pPr marL="0" indent="0">
              <a:buFontTx/>
              <a:buNone/>
            </a:pPr>
            <a:endParaRPr lang="da-DK" b="0" dirty="0"/>
          </a:p>
          <a:p>
            <a:pPr marL="0" indent="0">
              <a:buFontTx/>
              <a:buNone/>
            </a:pPr>
            <a:endParaRPr lang="da-DK" b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86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b="0" dirty="0"/>
          </a:p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What is glue code? Why is it required?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Glue code is needed to make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**new**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instances of a interface with the type of class needed.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Example: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InterfaceType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instance =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**new**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ConcreteImp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What is the alternative to using glue code?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Automate the component assembly using a component model and component framework.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Vi vil hellere automatisere. Træls arbejde at </a:t>
            </a:r>
            <a:r>
              <a:rPr lang="da-DK" dirty="0" err="1"/>
              <a:t>instantiere</a:t>
            </a:r>
            <a:r>
              <a:rPr lang="da-DK" dirty="0"/>
              <a:t> og </a:t>
            </a:r>
            <a:r>
              <a:rPr lang="da-DK" dirty="0" err="1"/>
              <a:t>injecte</a:t>
            </a:r>
            <a:r>
              <a:rPr lang="da-DK" dirty="0"/>
              <a:t> alt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DFB5C-A073-4ABD-99A7-A880CD5F40A5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component model er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standard der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standardiserer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mekanismerne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require/provide</a:t>
            </a:r>
          </a:p>
          <a:p>
            <a:endParaRPr lang="en-US" b="1" dirty="0"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What are the different types of component models?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 component model is a definition of properties that components must satisfy, methods and mechanisms for the composition of components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 Dependency injection-based component models</a:t>
            </a:r>
          </a:p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Inversion of Control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Separate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what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-to-do part from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when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-to-do part.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Ensure that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when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 part knows as </a:t>
            </a:r>
            <a:r>
              <a:rPr lang="en-US" b="0" i="1" dirty="0">
                <a:solidFill>
                  <a:srgbClr val="242729"/>
                </a:solidFill>
                <a:effectLst/>
                <a:latin typeface="inherit"/>
              </a:rPr>
              <a:t>little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 as possible about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what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 part; and vice versa.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+mj-lt"/>
              <a:buNone/>
            </a:pP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Dependency Inversion</a:t>
            </a:r>
          </a:p>
          <a:p>
            <a:pPr algn="l" fontAlgn="base">
              <a:buFont typeface="+mj-lt"/>
              <a:buNone/>
            </a:pPr>
            <a:r>
              <a:rPr lang="en-US" b="0" i="0" dirty="0" err="1">
                <a:solidFill>
                  <a:srgbClr val="242729"/>
                </a:solidFill>
                <a:effectLst/>
                <a:latin typeface="inherit"/>
              </a:rPr>
              <a:t>Moduler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inherit"/>
              </a:rPr>
              <a:t>afhænger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inherit"/>
              </a:rPr>
              <a:t>af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inherit"/>
              </a:rPr>
              <a:t>abstraktioner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 (interfaces)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Each component declares the set of interfaces provided by it and the set of interfaces required by it.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The component framework analyzes this information on all the deployed components and injects the providing component references to requiring components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 Publish and consume whiteboard query-based component models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Each component registers the set of provided interfaces with a whiteboard registry.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Any component requiring an interface queries the whiteboard registry to obtain a reference to the providing component.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042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Adskiller sig ved ikke at have interfaces som eksplicit krav. Beans.xml kigger bare i hierarkiet.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91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 Spring container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Spring container is the core of the Spring framework, and has the following responsibilities: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instantiating components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configuring properties of components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wiring them together as per dependency injection information specified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completely managing the life cycle of components from their creation through destruction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container depends on a configuration to decide on which components to instantiate and how to wire.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Is built on the principle of IoC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Uses dependency injection/whiteboard to manage the components deployed in them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The Spring container is of two types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#### Spring `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BeanFactory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` container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simplest container, an implementation of the Factory design pattern.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Provides basic support for dependency injection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Is defined by an interface called the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BeanFactory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interface in the Spring API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Preferred for simple lightweight applications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#### Spring `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ApplicationContext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` container</a:t>
            </a:r>
          </a:p>
          <a:p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ApplicationContext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API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kan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bruges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Whiteboard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Enhanced container that includes all the functionality of the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BeanFactory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container, provides additional enterprise functionality.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Provides several classes for loading bean definitions from the configuration file, through: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The File system: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FileSystemXmlApplicationContext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The CLASSPATH: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ClassPathXmlApplicationContext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 Web application: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WebXmlApplicationContext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A7FC9-1C18-43CC-A4DD-B9726A7A7CC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508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Spring components are referred to as 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_Spring beans_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and play the role of business components in the Spring framework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Developed and deployed in the Spring Container, which manages their life cycles.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Managed by the container with the help of the configuration file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Spring beans are POJOs and are categorized into two types only at the time of instantiation: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Singleton (default)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Only a single instance of the bean is created per Spring container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Cached and used for subsequent requests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Prototype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Any number of instances can be created based on the requests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Bean type is specified in the bean definition configuration file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A7FC9-1C18-43CC-A4DD-B9726A7A7CC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240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What is the significance of the Spring configuration?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It's critical for managing bean instances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Spring provides three configurations: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XML-based configuration file (most popular)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Can have any name, but is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usally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named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`Beans.xml`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Contains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configuratino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metadata used by the container creating a bean instance, managing the bean's life cycle methods, and managing the bean's dependencies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Annotation-based configuration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Java-based configuration</a:t>
            </a:r>
          </a:p>
          <a:p>
            <a:endParaRPr lang="da-DK" dirty="0"/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Some of the important metadata that are part of the configuration file: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**id**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id for the bean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**class**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Specifies the bean class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**name**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alias name for the Id of the bean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**scope**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scope of the bean objects: singleton, prototype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**lazy-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bean will be initialized only during the first request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-method**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method invoked after initialization of the bean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destory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-method**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method invoked before the destruction of the bean instance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**constructor-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used for injecting dependencies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**properties**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used for injecting dependencies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autowire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used for injecting dependencies</a:t>
            </a:r>
          </a:p>
          <a:p>
            <a:endParaRPr lang="da-DK" dirty="0"/>
          </a:p>
          <a:p>
            <a:r>
              <a:rPr lang="da-DK" b="1" dirty="0"/>
              <a:t>Spring adskiller sig</a:t>
            </a:r>
          </a:p>
          <a:p>
            <a:r>
              <a:rPr lang="da-DK" b="0" dirty="0"/>
              <a:t>Har i sig selv ikke noget koncept af interfaces, men kigger i hierarkiet indtil den finder en implementering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A7FC9-1C18-43CC-A4DD-B9726A7A7CC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330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A7FC9-1C18-43CC-A4DD-B9726A7A7CC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3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6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4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0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0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09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250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9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pahan19@student.sdu.d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2" name="Rectangle 1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101378-C0E5-4082-829F-FF436651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kern="1200" cap="all" spc="120" baseline="0" dirty="0">
                <a:latin typeface="+mj-lt"/>
                <a:ea typeface="+mj-ea"/>
                <a:cs typeface="+mj-cs"/>
              </a:rPr>
              <a:t>5. Spring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CB1EEF-F1A3-44A4-94B3-0BB5D496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Mundtlig Eksamen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Patrick Hansen</a:t>
            </a:r>
          </a:p>
          <a:p>
            <a:pPr algn="l"/>
            <a:r>
              <a:rPr lang="en-US">
                <a:solidFill>
                  <a:schemeClr val="tx1"/>
                </a:solidFill>
                <a:hlinkClick r:id="rId2"/>
              </a:rPr>
              <a:t>pahan19@student.sdu.dk</a:t>
            </a:r>
            <a:endParaRPr lang="en-US">
              <a:solidFill>
                <a:schemeClr val="tx1"/>
              </a:solidFill>
            </a:endParaRP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3" name="Picture 3">
            <a:extLst>
              <a:ext uri="{FF2B5EF4-FFF2-40B4-BE49-F238E27FC236}">
                <a16:creationId xmlns:a16="http://schemas.microsoft.com/office/drawing/2014/main" id="{7A99C29D-6826-4F0B-AFF0-F9AE836FF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3" r="28240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57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9E4FF-BEE4-4EFB-B49F-95955377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Hvad er et komponent?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DBB306-7204-4892-9136-C135918B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2912146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102261E-25B4-4960-B120-4FBCCDF8A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2" r="-2" b="4505"/>
          <a:stretch/>
        </p:blipFill>
        <p:spPr>
          <a:xfrm>
            <a:off x="3274687" y="2761435"/>
            <a:ext cx="5257521" cy="3441900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009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A733E-3C09-40E7-B9D2-9DFDE212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1594622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dirty="0"/>
              <a:t>Glue code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91B5CEC9-A973-4045-826A-8A6962BFE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3154" y="2588858"/>
            <a:ext cx="7345363" cy="381958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068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82D31-7993-4703-BB6B-31BCC0C4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da-DK" sz="3400"/>
              <a:t>Komponent modeller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64350AC-7BD1-4898-B7F4-21AA39A9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707984"/>
            <a:ext cx="5135719" cy="236243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71CFE9F-B768-4CAA-BF7E-4307B2E1F6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68" y="3760617"/>
            <a:ext cx="5135719" cy="207996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7AC9423-BE71-427D-925A-1FF7AB3DDA92}"/>
              </a:ext>
            </a:extLst>
          </p:cNvPr>
          <p:cNvGraphicFramePr/>
          <p:nvPr/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577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7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2" name="Rectangle 7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78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B02ADF-DBC5-45F3-BFCB-A3AA7680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402" y="1841412"/>
            <a:ext cx="6406559" cy="2688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 dirty="0"/>
              <a:t>Spring </a:t>
            </a:r>
            <a:r>
              <a:rPr lang="en-US" sz="7500" dirty="0" err="1"/>
              <a:t>Frameworket</a:t>
            </a:r>
            <a:endParaRPr lang="en-US" sz="7500" dirty="0"/>
          </a:p>
        </p:txBody>
      </p:sp>
      <p:pic>
        <p:nvPicPr>
          <p:cNvPr id="1030" name="Picture 6" descr="Trademarks">
            <a:extLst>
              <a:ext uri="{FF2B5EF4-FFF2-40B4-BE49-F238E27FC236}">
                <a16:creationId xmlns:a16="http://schemas.microsoft.com/office/drawing/2014/main" id="{618FD97D-9DA1-462D-A235-4B687E27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005" y="1626906"/>
            <a:ext cx="2985358" cy="29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CA5F0-8628-4542-9FB0-3E6CED5A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da-DK" sz="5600"/>
              <a:t>Spring containeren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B89853-9647-479C-9395-309AA4AF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Kernen af frameworket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bg1"/>
                </a:solidFill>
              </a:rPr>
              <a:t>Adskillige ansvarsområder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bg1"/>
                </a:solidFill>
              </a:rPr>
              <a:t>Wiring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To typer af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bg1"/>
                </a:solidFill>
              </a:rPr>
              <a:t>BeanFactory</a:t>
            </a:r>
            <a:endParaRPr lang="da-DK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bg1"/>
                </a:solidFill>
              </a:rPr>
              <a:t>ApplicationContext</a:t>
            </a:r>
            <a:endParaRPr lang="da-DK" sz="2400" dirty="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AF76120-699C-4F65-A07C-E72D4148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22" y="1954532"/>
            <a:ext cx="4795019" cy="29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A39B1-9A01-41C3-979F-F885A1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Spring </a:t>
            </a:r>
            <a:r>
              <a:rPr lang="da-DK" dirty="0" err="1"/>
              <a:t>beans</a:t>
            </a:r>
            <a:endParaRPr lang="da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F7E3B9E1-F5E2-4929-BACE-0B9B82E79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883608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52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8EF4A-BCEE-47E7-9923-A2C9AC59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Spring konfiguration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C0E047-85FE-4CF5-8EDE-D160076C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Tre måder at konfigurere på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a-DK" b="1" i="1" u="sng" dirty="0"/>
              <a:t>XML</a:t>
            </a:r>
            <a:endParaRPr lang="da-DK" i="1" u="sng" dirty="0"/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a-DK" b="1" dirty="0"/>
              <a:t>Annotations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a-DK" dirty="0"/>
              <a:t>Java</a:t>
            </a:r>
            <a:endParaRPr lang="da-DK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Metadata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a-DK" dirty="0"/>
              <a:t>Id, class, </a:t>
            </a:r>
            <a:r>
              <a:rPr lang="da-DK" dirty="0" err="1"/>
              <a:t>name</a:t>
            </a:r>
            <a:endParaRPr lang="da-DK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a-DK" dirty="0" err="1"/>
              <a:t>scope</a:t>
            </a:r>
            <a:r>
              <a:rPr lang="da-DK" dirty="0"/>
              <a:t>, </a:t>
            </a:r>
            <a:r>
              <a:rPr lang="da-DK" dirty="0" err="1"/>
              <a:t>init-method</a:t>
            </a:r>
            <a:r>
              <a:rPr lang="da-DK" dirty="0"/>
              <a:t>, properties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DB2404-A935-48EF-8E3F-4F0C6B97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351" y="2878752"/>
            <a:ext cx="5795319" cy="2554545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="1.0"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="UTF-8"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="http://www.springframework.org/schema/beans"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      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      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="http://www.springframework.org/schema/beans http://www.springframework.org/schema/beans/spring-beans.xsd"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Player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PlayerBean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dk.sdu.mmmi.cbse.playersystem.Player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PlayerControlSystemBean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dk.sdu.mmmi.cbse.playersystem.PlayerControlSystem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PlayerPlugin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dk.sdu.mmmi.cbse.playersystem.PlayerPlugin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Asteroid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AsteroidControlSystemBean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dk.sdu.mmmi.cbse.asteroid.AsteroidControlSystem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AsteroidPluginBean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dk.sdu.mmmi.cbse.asteroid.AsteroidPlugin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Collision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ColliderBean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dk.sdu.mmmi.cbse.collision.Collider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6375D41A-F2C5-4EF2-8272-9A28ECED45BA}"/>
              </a:ext>
            </a:extLst>
          </p:cNvPr>
          <p:cNvSpPr txBox="1"/>
          <p:nvPr/>
        </p:nvSpPr>
        <p:spPr>
          <a:xfrm>
            <a:off x="5900351" y="258775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Beans.xml</a:t>
            </a:r>
          </a:p>
        </p:txBody>
      </p:sp>
    </p:spTree>
    <p:extLst>
      <p:ext uri="{BB962C8B-B14F-4D97-AF65-F5344CB8AC3E}">
        <p14:creationId xmlns:p14="http://schemas.microsoft.com/office/powerpoint/2010/main" val="52997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1618F-BBE5-4521-A2B2-CE7E6089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Portefølje eksempel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083B7-5423-4CFE-BD40-C69B041A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457200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private 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ApplicationContext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=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new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ClassPathXmlApplicationContext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"Beans.xml"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9D7534-AB87-4B8C-8C2A-1E41E6CF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12192000" cy="1785104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private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Collection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&lt;?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extends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IGamePluginService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&gt;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JetBrains Mono"/>
              </a:rPr>
              <a:t>getPluginServices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 {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return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.getBeansOfType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IGamePluginService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values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}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private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Collection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&lt;?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extends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IEntityProcessingService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&gt;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JetBrains Mono"/>
              </a:rPr>
              <a:t>getEntityProcessingServices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 {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return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.getBeansOfType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IEntityProcessingService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values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}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private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Collection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&lt;?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extends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IPostEntityProcessingService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&gt;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JetBrains Mono"/>
              </a:rPr>
              <a:t>getPostEntityProcessingServices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 {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return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.getBeansOfType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IPostEntityProcessingService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values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}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0312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41242D"/>
      </a:dk2>
      <a:lt2>
        <a:srgbClr val="E2E5E8"/>
      </a:lt2>
      <a:accent1>
        <a:srgbClr val="CE9659"/>
      </a:accent1>
      <a:accent2>
        <a:srgbClr val="D27267"/>
      </a:accent2>
      <a:accent3>
        <a:srgbClr val="DA829E"/>
      </a:accent3>
      <a:accent4>
        <a:srgbClr val="D267B5"/>
      </a:accent4>
      <a:accent5>
        <a:srgbClr val="CD82DA"/>
      </a:accent5>
      <a:accent6>
        <a:srgbClr val="9667D2"/>
      </a:accent6>
      <a:hlink>
        <a:srgbClr val="6184A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1372</Words>
  <Application>Microsoft Office PowerPoint</Application>
  <PresentationFormat>Widescreen</PresentationFormat>
  <Paragraphs>148</Paragraphs>
  <Slides>9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Franklin Gothic Demi Cond</vt:lpstr>
      <vt:lpstr>Franklin Gothic Medium</vt:lpstr>
      <vt:lpstr>inherit</vt:lpstr>
      <vt:lpstr>JetBrains Mono</vt:lpstr>
      <vt:lpstr>Wingdings</vt:lpstr>
      <vt:lpstr>JuxtaposeVTI</vt:lpstr>
      <vt:lpstr>5. Spring</vt:lpstr>
      <vt:lpstr>Hvad er et komponent? </vt:lpstr>
      <vt:lpstr>Glue code</vt:lpstr>
      <vt:lpstr>Komponent modeller</vt:lpstr>
      <vt:lpstr>Spring Frameworket</vt:lpstr>
      <vt:lpstr>Spring containeren</vt:lpstr>
      <vt:lpstr>Spring beans</vt:lpstr>
      <vt:lpstr>Spring konfiguration</vt:lpstr>
      <vt:lpstr>Portefølje eksempel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Spring</dc:title>
  <dc:creator>Patrick Hansen</dc:creator>
  <cp:lastModifiedBy>Patrick Hansen</cp:lastModifiedBy>
  <cp:revision>1</cp:revision>
  <dcterms:created xsi:type="dcterms:W3CDTF">2021-05-16T15:50:02Z</dcterms:created>
  <dcterms:modified xsi:type="dcterms:W3CDTF">2021-06-07T20:23:37Z</dcterms:modified>
</cp:coreProperties>
</file>