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F82831-2FEA-46FB-AF1D-6BC86DF6D2BF}" v="48" dt="2021-06-06T14:18:38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459" autoAdjust="0"/>
  </p:normalViewPr>
  <p:slideViewPr>
    <p:cSldViewPr snapToGrid="0">
      <p:cViewPr varScale="1">
        <p:scale>
          <a:sx n="97" d="100"/>
          <a:sy n="97" d="100"/>
        </p:scale>
        <p:origin x="26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Hansen" userId="527b0edbe67df1e4" providerId="LiveId" clId="{4EF82831-2FEA-46FB-AF1D-6BC86DF6D2BF}"/>
    <pc:docChg chg="undo custSel addSld delSld modSld addMainMaster delMainMaster">
      <pc:chgData name="Patrick Hansen" userId="527b0edbe67df1e4" providerId="LiveId" clId="{4EF82831-2FEA-46FB-AF1D-6BC86DF6D2BF}" dt="2021-06-08T07:36:38.895" v="531" actId="20577"/>
      <pc:docMkLst>
        <pc:docMk/>
      </pc:docMkLst>
      <pc:sldChg chg="addSp modSp new mod setBg modClrScheme chgLayout">
        <pc:chgData name="Patrick Hansen" userId="527b0edbe67df1e4" providerId="LiveId" clId="{4EF82831-2FEA-46FB-AF1D-6BC86DF6D2BF}" dt="2021-06-06T13:48:59.548" v="86" actId="27614"/>
        <pc:sldMkLst>
          <pc:docMk/>
          <pc:sldMk cId="2968285932" sldId="256"/>
        </pc:sldMkLst>
        <pc:spChg chg="mod">
          <ac:chgData name="Patrick Hansen" userId="527b0edbe67df1e4" providerId="LiveId" clId="{4EF82831-2FEA-46FB-AF1D-6BC86DF6D2BF}" dt="2021-06-06T13:48:54.443" v="84" actId="26606"/>
          <ac:spMkLst>
            <pc:docMk/>
            <pc:sldMk cId="2968285932" sldId="256"/>
            <ac:spMk id="2" creationId="{C5C89FA7-C7D5-4F03-B900-CE4B5C7B4739}"/>
          </ac:spMkLst>
        </pc:spChg>
        <pc:spChg chg="mod">
          <ac:chgData name="Patrick Hansen" userId="527b0edbe67df1e4" providerId="LiveId" clId="{4EF82831-2FEA-46FB-AF1D-6BC86DF6D2BF}" dt="2021-06-06T13:48:54.443" v="84" actId="26606"/>
          <ac:spMkLst>
            <pc:docMk/>
            <pc:sldMk cId="2968285932" sldId="256"/>
            <ac:spMk id="3" creationId="{DC8BC3C2-CE28-43BA-B14D-C403DD65444B}"/>
          </ac:spMkLst>
        </pc:spChg>
        <pc:spChg chg="add">
          <ac:chgData name="Patrick Hansen" userId="527b0edbe67df1e4" providerId="LiveId" clId="{4EF82831-2FEA-46FB-AF1D-6BC86DF6D2BF}" dt="2021-06-06T13:48:54.443" v="84" actId="26606"/>
          <ac:spMkLst>
            <pc:docMk/>
            <pc:sldMk cId="2968285932" sldId="256"/>
            <ac:spMk id="9" creationId="{9B45BA4C-9B54-4496-821F-9E0985CA984D}"/>
          </ac:spMkLst>
        </pc:spChg>
        <pc:picChg chg="add mod">
          <ac:chgData name="Patrick Hansen" userId="527b0edbe67df1e4" providerId="LiveId" clId="{4EF82831-2FEA-46FB-AF1D-6BC86DF6D2BF}" dt="2021-06-06T13:48:59.548" v="86" actId="27614"/>
          <ac:picMkLst>
            <pc:docMk/>
            <pc:sldMk cId="2968285932" sldId="256"/>
            <ac:picMk id="4" creationId="{EF2B5BE0-D7B5-4AF5-806C-4F62D340630B}"/>
          </ac:picMkLst>
        </pc:picChg>
      </pc:sldChg>
      <pc:sldChg chg="delSp modSp new del mod">
        <pc:chgData name="Patrick Hansen" userId="527b0edbe67df1e4" providerId="LiveId" clId="{4EF82831-2FEA-46FB-AF1D-6BC86DF6D2BF}" dt="2021-06-06T13:49:30.028" v="107" actId="47"/>
        <pc:sldMkLst>
          <pc:docMk/>
          <pc:sldMk cId="817043443" sldId="257"/>
        </pc:sldMkLst>
        <pc:spChg chg="mod">
          <ac:chgData name="Patrick Hansen" userId="527b0edbe67df1e4" providerId="LiveId" clId="{4EF82831-2FEA-46FB-AF1D-6BC86DF6D2BF}" dt="2021-06-06T13:49:13.377" v="103" actId="20577"/>
          <ac:spMkLst>
            <pc:docMk/>
            <pc:sldMk cId="817043443" sldId="257"/>
            <ac:spMk id="2" creationId="{EFF18D51-AD58-49AF-8E81-4E9FE0471D6B}"/>
          </ac:spMkLst>
        </pc:spChg>
        <pc:spChg chg="del">
          <ac:chgData name="Patrick Hansen" userId="527b0edbe67df1e4" providerId="LiveId" clId="{4EF82831-2FEA-46FB-AF1D-6BC86DF6D2BF}" dt="2021-06-06T13:49:18.035" v="104" actId="478"/>
          <ac:spMkLst>
            <pc:docMk/>
            <pc:sldMk cId="817043443" sldId="257"/>
            <ac:spMk id="3" creationId="{EE49B82B-0BA0-436D-A757-F8C5857DFB0B}"/>
          </ac:spMkLst>
        </pc:spChg>
      </pc:sldChg>
      <pc:sldChg chg="delSp modSp add mod setBg delAnim delDesignElem modNotesTx">
        <pc:chgData name="Patrick Hansen" userId="527b0edbe67df1e4" providerId="LiveId" clId="{4EF82831-2FEA-46FB-AF1D-6BC86DF6D2BF}" dt="2021-06-06T14:31:26.752" v="522" actId="15"/>
        <pc:sldMkLst>
          <pc:docMk/>
          <pc:sldMk cId="294786473" sldId="258"/>
        </pc:sldMkLst>
        <pc:spChg chg="mod">
          <ac:chgData name="Patrick Hansen" userId="527b0edbe67df1e4" providerId="LiveId" clId="{4EF82831-2FEA-46FB-AF1D-6BC86DF6D2BF}" dt="2021-06-06T13:49:36.583" v="115" actId="20577"/>
          <ac:spMkLst>
            <pc:docMk/>
            <pc:sldMk cId="294786473" sldId="258"/>
            <ac:spMk id="2" creationId="{7C8E3E9A-6BFB-4956-B6E5-10B8DD618EC4}"/>
          </ac:spMkLst>
        </pc:spChg>
        <pc:spChg chg="mod">
          <ac:chgData name="Patrick Hansen" userId="527b0edbe67df1e4" providerId="LiveId" clId="{4EF82831-2FEA-46FB-AF1D-6BC86DF6D2BF}" dt="2021-06-06T14:31:26.752" v="522" actId="15"/>
          <ac:spMkLst>
            <pc:docMk/>
            <pc:sldMk cId="294786473" sldId="258"/>
            <ac:spMk id="3" creationId="{1E68A0FA-F5CF-42CF-9012-535C4664EE3D}"/>
          </ac:spMkLst>
        </pc:spChg>
        <pc:spChg chg="del">
          <ac:chgData name="Patrick Hansen" userId="527b0edbe67df1e4" providerId="LiveId" clId="{4EF82831-2FEA-46FB-AF1D-6BC86DF6D2BF}" dt="2021-06-06T13:49:26.752" v="106"/>
          <ac:spMkLst>
            <pc:docMk/>
            <pc:sldMk cId="294786473" sldId="258"/>
            <ac:spMk id="10" creationId="{A5931BE0-4B93-4D6C-878E-ACC59D6B4587}"/>
          </ac:spMkLst>
        </pc:spChg>
        <pc:spChg chg="del">
          <ac:chgData name="Patrick Hansen" userId="527b0edbe67df1e4" providerId="LiveId" clId="{4EF82831-2FEA-46FB-AF1D-6BC86DF6D2BF}" dt="2021-06-06T13:49:26.752" v="106"/>
          <ac:spMkLst>
            <pc:docMk/>
            <pc:sldMk cId="294786473" sldId="258"/>
            <ac:spMk id="12" creationId="{FD3E50C4-0603-4524-A349-442067B88BF6}"/>
          </ac:spMkLst>
        </pc:spChg>
        <pc:spChg chg="del">
          <ac:chgData name="Patrick Hansen" userId="527b0edbe67df1e4" providerId="LiveId" clId="{4EF82831-2FEA-46FB-AF1D-6BC86DF6D2BF}" dt="2021-06-06T13:49:50.048" v="117" actId="478"/>
          <ac:spMkLst>
            <pc:docMk/>
            <pc:sldMk cId="294786473" sldId="258"/>
            <ac:spMk id="24" creationId="{4373AF1D-E11D-4FB0-961E-CD47C38EBA70}"/>
          </ac:spMkLst>
        </pc:spChg>
      </pc:sldChg>
      <pc:sldChg chg="addSp delSp modSp new mod setBg addAnim delAnim modNotesTx">
        <pc:chgData name="Patrick Hansen" userId="527b0edbe67df1e4" providerId="LiveId" clId="{4EF82831-2FEA-46FB-AF1D-6BC86DF6D2BF}" dt="2021-06-06T14:45:18.805" v="530" actId="5793"/>
        <pc:sldMkLst>
          <pc:docMk/>
          <pc:sldMk cId="4029855034" sldId="259"/>
        </pc:sldMkLst>
        <pc:spChg chg="mod">
          <ac:chgData name="Patrick Hansen" userId="527b0edbe67df1e4" providerId="LiveId" clId="{4EF82831-2FEA-46FB-AF1D-6BC86DF6D2BF}" dt="2021-06-06T13:51:15.294" v="170" actId="26606"/>
          <ac:spMkLst>
            <pc:docMk/>
            <pc:sldMk cId="4029855034" sldId="259"/>
            <ac:spMk id="2" creationId="{C0D3F347-9790-4D0A-9161-E4B3F1982E78}"/>
          </ac:spMkLst>
        </pc:spChg>
        <pc:spChg chg="del">
          <ac:chgData name="Patrick Hansen" userId="527b0edbe67df1e4" providerId="LiveId" clId="{4EF82831-2FEA-46FB-AF1D-6BC86DF6D2BF}" dt="2021-06-06T13:50:17.242" v="164" actId="478"/>
          <ac:spMkLst>
            <pc:docMk/>
            <pc:sldMk cId="4029855034" sldId="259"/>
            <ac:spMk id="3" creationId="{BDF1473C-11D8-47AB-AAB3-AD31178AB5CC}"/>
          </ac:spMkLst>
        </pc:spChg>
        <pc:spChg chg="add del">
          <ac:chgData name="Patrick Hansen" userId="527b0edbe67df1e4" providerId="LiveId" clId="{4EF82831-2FEA-46FB-AF1D-6BC86DF6D2BF}" dt="2021-06-06T13:51:15.289" v="169" actId="26606"/>
          <ac:spMkLst>
            <pc:docMk/>
            <pc:sldMk cId="4029855034" sldId="259"/>
            <ac:spMk id="10" creationId="{49306479-8C4D-4E4A-A330-DFC80A8A01BE}"/>
          </ac:spMkLst>
        </pc:spChg>
        <pc:spChg chg="add del">
          <ac:chgData name="Patrick Hansen" userId="527b0edbe67df1e4" providerId="LiveId" clId="{4EF82831-2FEA-46FB-AF1D-6BC86DF6D2BF}" dt="2021-06-06T13:51:15.289" v="169" actId="26606"/>
          <ac:spMkLst>
            <pc:docMk/>
            <pc:sldMk cId="4029855034" sldId="259"/>
            <ac:spMk id="12" creationId="{9B45BA4C-9B54-4496-821F-9E0985CA984D}"/>
          </ac:spMkLst>
        </pc:spChg>
        <pc:spChg chg="add del">
          <ac:chgData name="Patrick Hansen" userId="527b0edbe67df1e4" providerId="LiveId" clId="{4EF82831-2FEA-46FB-AF1D-6BC86DF6D2BF}" dt="2021-06-06T13:51:15.289" v="169" actId="26606"/>
          <ac:spMkLst>
            <pc:docMk/>
            <pc:sldMk cId="4029855034" sldId="259"/>
            <ac:spMk id="14" creationId="{117B5C06-12CC-49EF-A907-08F1B132CAE2}"/>
          </ac:spMkLst>
        </pc:spChg>
        <pc:spChg chg="add del">
          <ac:chgData name="Patrick Hansen" userId="527b0edbe67df1e4" providerId="LiveId" clId="{4EF82831-2FEA-46FB-AF1D-6BC86DF6D2BF}" dt="2021-06-06T13:51:15.289" v="169" actId="26606"/>
          <ac:spMkLst>
            <pc:docMk/>
            <pc:sldMk cId="4029855034" sldId="259"/>
            <ac:spMk id="16" creationId="{BF7A785F-38D2-4D69-B6F1-ADCED2B8F1DA}"/>
          </ac:spMkLst>
        </pc:spChg>
        <pc:spChg chg="add">
          <ac:chgData name="Patrick Hansen" userId="527b0edbe67df1e4" providerId="LiveId" clId="{4EF82831-2FEA-46FB-AF1D-6BC86DF6D2BF}" dt="2021-06-06T13:51:15.294" v="170" actId="26606"/>
          <ac:spMkLst>
            <pc:docMk/>
            <pc:sldMk cId="4029855034" sldId="259"/>
            <ac:spMk id="18" creationId="{49306479-8C4D-4E4A-A330-DFC80A8A01BE}"/>
          </ac:spMkLst>
        </pc:spChg>
        <pc:spChg chg="add">
          <ac:chgData name="Patrick Hansen" userId="527b0edbe67df1e4" providerId="LiveId" clId="{4EF82831-2FEA-46FB-AF1D-6BC86DF6D2BF}" dt="2021-06-06T13:51:15.294" v="170" actId="26606"/>
          <ac:spMkLst>
            <pc:docMk/>
            <pc:sldMk cId="4029855034" sldId="259"/>
            <ac:spMk id="19" creationId="{ADFFAB7E-4788-405E-A4D8-B6644AE463BE}"/>
          </ac:spMkLst>
        </pc:spChg>
        <pc:spChg chg="add">
          <ac:chgData name="Patrick Hansen" userId="527b0edbe67df1e4" providerId="LiveId" clId="{4EF82831-2FEA-46FB-AF1D-6BC86DF6D2BF}" dt="2021-06-06T13:51:15.294" v="170" actId="26606"/>
          <ac:spMkLst>
            <pc:docMk/>
            <pc:sldMk cId="4029855034" sldId="259"/>
            <ac:spMk id="20" creationId="{A9F985A2-1334-4D86-97FF-10FE78059FE5}"/>
          </ac:spMkLst>
        </pc:spChg>
        <pc:spChg chg="add">
          <ac:chgData name="Patrick Hansen" userId="527b0edbe67df1e4" providerId="LiveId" clId="{4EF82831-2FEA-46FB-AF1D-6BC86DF6D2BF}" dt="2021-06-06T13:51:15.294" v="170" actId="26606"/>
          <ac:spMkLst>
            <pc:docMk/>
            <pc:sldMk cId="4029855034" sldId="259"/>
            <ac:spMk id="21" creationId="{611151DD-A4A6-4DD2-B74D-ECEC523EEE68}"/>
          </ac:spMkLst>
        </pc:spChg>
        <pc:picChg chg="add mod">
          <ac:chgData name="Patrick Hansen" userId="527b0edbe67df1e4" providerId="LiveId" clId="{4EF82831-2FEA-46FB-AF1D-6BC86DF6D2BF}" dt="2021-06-06T13:51:15.294" v="170" actId="26606"/>
          <ac:picMkLst>
            <pc:docMk/>
            <pc:sldMk cId="4029855034" sldId="259"/>
            <ac:picMk id="5" creationId="{C936FC81-0327-4EB2-847C-A0D7C9598102}"/>
          </ac:picMkLst>
        </pc:picChg>
      </pc:sldChg>
      <pc:sldChg chg="addSp delSp modSp new mod setBg modNotesTx">
        <pc:chgData name="Patrick Hansen" userId="527b0edbe67df1e4" providerId="LiveId" clId="{4EF82831-2FEA-46FB-AF1D-6BC86DF6D2BF}" dt="2021-06-08T07:36:38.895" v="531" actId="20577"/>
        <pc:sldMkLst>
          <pc:docMk/>
          <pc:sldMk cId="2208787163" sldId="260"/>
        </pc:sldMkLst>
        <pc:spChg chg="mod">
          <ac:chgData name="Patrick Hansen" userId="527b0edbe67df1e4" providerId="LiveId" clId="{4EF82831-2FEA-46FB-AF1D-6BC86DF6D2BF}" dt="2021-06-06T14:04:27.198" v="217" actId="26606"/>
          <ac:spMkLst>
            <pc:docMk/>
            <pc:sldMk cId="2208787163" sldId="260"/>
            <ac:spMk id="2" creationId="{A6B0334B-7D37-4E8F-AA12-BC93AD71C9F6}"/>
          </ac:spMkLst>
        </pc:spChg>
        <pc:spChg chg="del">
          <ac:chgData name="Patrick Hansen" userId="527b0edbe67df1e4" providerId="LiveId" clId="{4EF82831-2FEA-46FB-AF1D-6BC86DF6D2BF}" dt="2021-06-06T14:03:51.519" v="191" actId="478"/>
          <ac:spMkLst>
            <pc:docMk/>
            <pc:sldMk cId="2208787163" sldId="260"/>
            <ac:spMk id="3" creationId="{DFD74A55-6BE4-41A5-AE68-8F87732A213F}"/>
          </ac:spMkLst>
        </pc:spChg>
        <pc:spChg chg="add del">
          <ac:chgData name="Patrick Hansen" userId="527b0edbe67df1e4" providerId="LiveId" clId="{4EF82831-2FEA-46FB-AF1D-6BC86DF6D2BF}" dt="2021-06-06T14:04:01.403" v="194" actId="26606"/>
          <ac:spMkLst>
            <pc:docMk/>
            <pc:sldMk cId="2208787163" sldId="260"/>
            <ac:spMk id="10" creationId="{49306479-8C4D-4E4A-A330-DFC80A8A01BE}"/>
          </ac:spMkLst>
        </pc:spChg>
        <pc:spChg chg="add del">
          <ac:chgData name="Patrick Hansen" userId="527b0edbe67df1e4" providerId="LiveId" clId="{4EF82831-2FEA-46FB-AF1D-6BC86DF6D2BF}" dt="2021-06-06T14:04:01.403" v="194" actId="26606"/>
          <ac:spMkLst>
            <pc:docMk/>
            <pc:sldMk cId="2208787163" sldId="260"/>
            <ac:spMk id="12" creationId="{9B45BA4C-9B54-4496-821F-9E0985CA984D}"/>
          </ac:spMkLst>
        </pc:spChg>
        <pc:spChg chg="add del">
          <ac:chgData name="Patrick Hansen" userId="527b0edbe67df1e4" providerId="LiveId" clId="{4EF82831-2FEA-46FB-AF1D-6BC86DF6D2BF}" dt="2021-06-06T14:04:01.403" v="194" actId="26606"/>
          <ac:spMkLst>
            <pc:docMk/>
            <pc:sldMk cId="2208787163" sldId="260"/>
            <ac:spMk id="14" creationId="{117B5C06-12CC-49EF-A907-08F1B132CAE2}"/>
          </ac:spMkLst>
        </pc:spChg>
        <pc:spChg chg="add del">
          <ac:chgData name="Patrick Hansen" userId="527b0edbe67df1e4" providerId="LiveId" clId="{4EF82831-2FEA-46FB-AF1D-6BC86DF6D2BF}" dt="2021-06-06T14:05:59.423" v="219" actId="22"/>
          <ac:spMkLst>
            <pc:docMk/>
            <pc:sldMk cId="2208787163" sldId="260"/>
            <ac:spMk id="15" creationId="{6E434BD0-693E-4470-A7E2-0F12672ED32C}"/>
          </ac:spMkLst>
        </pc:spChg>
        <pc:spChg chg="add del">
          <ac:chgData name="Patrick Hansen" userId="527b0edbe67df1e4" providerId="LiveId" clId="{4EF82831-2FEA-46FB-AF1D-6BC86DF6D2BF}" dt="2021-06-06T14:04:01.403" v="194" actId="26606"/>
          <ac:spMkLst>
            <pc:docMk/>
            <pc:sldMk cId="2208787163" sldId="260"/>
            <ac:spMk id="16" creationId="{DCF04CB3-1A29-49CA-9F86-17B9FE6F651B}"/>
          </ac:spMkLst>
        </pc:spChg>
        <pc:spChg chg="add del">
          <ac:chgData name="Patrick Hansen" userId="527b0edbe67df1e4" providerId="LiveId" clId="{4EF82831-2FEA-46FB-AF1D-6BC86DF6D2BF}" dt="2021-06-06T14:04:27.198" v="217" actId="26606"/>
          <ac:spMkLst>
            <pc:docMk/>
            <pc:sldMk cId="2208787163" sldId="260"/>
            <ac:spMk id="18" creationId="{49306479-8C4D-4E4A-A330-DFC80A8A01BE}"/>
          </ac:spMkLst>
        </pc:spChg>
        <pc:spChg chg="add del">
          <ac:chgData name="Patrick Hansen" userId="527b0edbe67df1e4" providerId="LiveId" clId="{4EF82831-2FEA-46FB-AF1D-6BC86DF6D2BF}" dt="2021-06-06T14:04:27.198" v="217" actId="26606"/>
          <ac:spMkLst>
            <pc:docMk/>
            <pc:sldMk cId="2208787163" sldId="260"/>
            <ac:spMk id="19" creationId="{220E33D0-A190-4F8A-9DB6-C531C95CA02D}"/>
          </ac:spMkLst>
        </pc:spChg>
        <pc:spChg chg="add">
          <ac:chgData name="Patrick Hansen" userId="527b0edbe67df1e4" providerId="LiveId" clId="{4EF82831-2FEA-46FB-AF1D-6BC86DF6D2BF}" dt="2021-06-06T14:04:27.198" v="217" actId="26606"/>
          <ac:spMkLst>
            <pc:docMk/>
            <pc:sldMk cId="2208787163" sldId="260"/>
            <ac:spMk id="24" creationId="{49306479-8C4D-4E4A-A330-DFC80A8A01BE}"/>
          </ac:spMkLst>
        </pc:spChg>
        <pc:spChg chg="add">
          <ac:chgData name="Patrick Hansen" userId="527b0edbe67df1e4" providerId="LiveId" clId="{4EF82831-2FEA-46FB-AF1D-6BC86DF6D2BF}" dt="2021-06-06T14:04:27.198" v="217" actId="26606"/>
          <ac:spMkLst>
            <pc:docMk/>
            <pc:sldMk cId="2208787163" sldId="260"/>
            <ac:spMk id="26" creationId="{220E33D0-A190-4F8A-9DB6-C531C95CA02D}"/>
          </ac:spMkLst>
        </pc:spChg>
        <pc:picChg chg="add mod">
          <ac:chgData name="Patrick Hansen" userId="527b0edbe67df1e4" providerId="LiveId" clId="{4EF82831-2FEA-46FB-AF1D-6BC86DF6D2BF}" dt="2021-06-06T14:04:01.406" v="195" actId="26606"/>
          <ac:picMkLst>
            <pc:docMk/>
            <pc:sldMk cId="2208787163" sldId="260"/>
            <ac:picMk id="5" creationId="{82210915-20FA-41B0-9D77-CEAF4C63AF80}"/>
          </ac:picMkLst>
        </pc:picChg>
      </pc:sldChg>
      <pc:sldChg chg="addSp delSp modSp new mod setBg">
        <pc:chgData name="Patrick Hansen" userId="527b0edbe67df1e4" providerId="LiveId" clId="{4EF82831-2FEA-46FB-AF1D-6BC86DF6D2BF}" dt="2021-06-06T14:18:22.538" v="516" actId="1076"/>
        <pc:sldMkLst>
          <pc:docMk/>
          <pc:sldMk cId="2615469067" sldId="261"/>
        </pc:sldMkLst>
        <pc:spChg chg="mod">
          <ac:chgData name="Patrick Hansen" userId="527b0edbe67df1e4" providerId="LiveId" clId="{4EF82831-2FEA-46FB-AF1D-6BC86DF6D2BF}" dt="2021-06-06T14:12:14.848" v="331" actId="1076"/>
          <ac:spMkLst>
            <pc:docMk/>
            <pc:sldMk cId="2615469067" sldId="261"/>
            <ac:spMk id="2" creationId="{97C47BD6-E74E-40AB-8DCE-F24611499B30}"/>
          </ac:spMkLst>
        </pc:spChg>
        <pc:spChg chg="del">
          <ac:chgData name="Patrick Hansen" userId="527b0edbe67df1e4" providerId="LiveId" clId="{4EF82831-2FEA-46FB-AF1D-6BC86DF6D2BF}" dt="2021-06-06T14:06:38.443" v="248" actId="478"/>
          <ac:spMkLst>
            <pc:docMk/>
            <pc:sldMk cId="2615469067" sldId="261"/>
            <ac:spMk id="3" creationId="{E83206AE-EEF0-4720-8562-4BE25FF87603}"/>
          </ac:spMkLst>
        </pc:spChg>
        <pc:spChg chg="add del mod">
          <ac:chgData name="Patrick Hansen" userId="527b0edbe67df1e4" providerId="LiveId" clId="{4EF82831-2FEA-46FB-AF1D-6BC86DF6D2BF}" dt="2021-06-06T14:07:05.548" v="251" actId="478"/>
          <ac:spMkLst>
            <pc:docMk/>
            <pc:sldMk cId="2615469067" sldId="261"/>
            <ac:spMk id="4" creationId="{C5BF396B-3D8B-4BC6-9F64-BA5F31716491}"/>
          </ac:spMkLst>
        </pc:spChg>
        <pc:spChg chg="add del">
          <ac:chgData name="Patrick Hansen" userId="527b0edbe67df1e4" providerId="LiveId" clId="{4EF82831-2FEA-46FB-AF1D-6BC86DF6D2BF}" dt="2021-06-06T14:07:05.548" v="251" actId="478"/>
          <ac:spMkLst>
            <pc:docMk/>
            <pc:sldMk cId="2615469067" sldId="261"/>
            <ac:spMk id="5" creationId="{57E1C3E6-3D2A-4246-B411-382A64991BC7}"/>
          </ac:spMkLst>
        </pc:spChg>
        <pc:spChg chg="add del mod ord">
          <ac:chgData name="Patrick Hansen" userId="527b0edbe67df1e4" providerId="LiveId" clId="{4EF82831-2FEA-46FB-AF1D-6BC86DF6D2BF}" dt="2021-06-06T14:16:49.295" v="476" actId="478"/>
          <ac:spMkLst>
            <pc:docMk/>
            <pc:sldMk cId="2615469067" sldId="261"/>
            <ac:spMk id="6" creationId="{D453906F-7B3D-418B-A954-EEBBD657448C}"/>
          </ac:spMkLst>
        </pc:spChg>
        <pc:spChg chg="add del mod">
          <ac:chgData name="Patrick Hansen" userId="527b0edbe67df1e4" providerId="LiveId" clId="{4EF82831-2FEA-46FB-AF1D-6BC86DF6D2BF}" dt="2021-06-06T14:09:52.253" v="303"/>
          <ac:spMkLst>
            <pc:docMk/>
            <pc:sldMk cId="2615469067" sldId="261"/>
            <ac:spMk id="7" creationId="{3F7BE172-AC93-4391-9301-9F1F8D16F599}"/>
          </ac:spMkLst>
        </pc:spChg>
        <pc:spChg chg="add del mod">
          <ac:chgData name="Patrick Hansen" userId="527b0edbe67df1e4" providerId="LiveId" clId="{4EF82831-2FEA-46FB-AF1D-6BC86DF6D2BF}" dt="2021-06-06T14:16:50.962" v="477" actId="478"/>
          <ac:spMkLst>
            <pc:docMk/>
            <pc:sldMk cId="2615469067" sldId="261"/>
            <ac:spMk id="10" creationId="{56B7F6E0-875C-4DC1-B3CC-0DE739265112}"/>
          </ac:spMkLst>
        </pc:spChg>
        <pc:spChg chg="add del">
          <ac:chgData name="Patrick Hansen" userId="527b0edbe67df1e4" providerId="LiveId" clId="{4EF82831-2FEA-46FB-AF1D-6BC86DF6D2BF}" dt="2021-06-06T14:11:17.583" v="312" actId="26606"/>
          <ac:spMkLst>
            <pc:docMk/>
            <pc:sldMk cId="2615469067" sldId="261"/>
            <ac:spMk id="11" creationId="{84136905-015B-4510-B514-027CBA846BD6}"/>
          </ac:spMkLst>
        </pc:spChg>
        <pc:spChg chg="add mod">
          <ac:chgData name="Patrick Hansen" userId="527b0edbe67df1e4" providerId="LiveId" clId="{4EF82831-2FEA-46FB-AF1D-6BC86DF6D2BF}" dt="2021-06-06T14:18:22.538" v="516" actId="1076"/>
          <ac:spMkLst>
            <pc:docMk/>
            <pc:sldMk cId="2615469067" sldId="261"/>
            <ac:spMk id="12" creationId="{45E70654-5CA4-4C29-A377-79893DFA894E}"/>
          </ac:spMkLst>
        </pc:spChg>
        <pc:spChg chg="add del">
          <ac:chgData name="Patrick Hansen" userId="527b0edbe67df1e4" providerId="LiveId" clId="{4EF82831-2FEA-46FB-AF1D-6BC86DF6D2BF}" dt="2021-06-06T14:10:57.049" v="308" actId="26606"/>
          <ac:spMkLst>
            <pc:docMk/>
            <pc:sldMk cId="2615469067" sldId="261"/>
            <ac:spMk id="14" creationId="{84136905-015B-4510-B514-027CBA846BD6}"/>
          </ac:spMkLst>
        </pc:spChg>
        <pc:spChg chg="add del">
          <ac:chgData name="Patrick Hansen" userId="527b0edbe67df1e4" providerId="LiveId" clId="{4EF82831-2FEA-46FB-AF1D-6BC86DF6D2BF}" dt="2021-06-06T14:11:27.182" v="317" actId="26606"/>
          <ac:spMkLst>
            <pc:docMk/>
            <pc:sldMk cId="2615469067" sldId="261"/>
            <ac:spMk id="16" creationId="{84136905-015B-4510-B514-027CBA846BD6}"/>
          </ac:spMkLst>
        </pc:spChg>
        <pc:spChg chg="add del">
          <ac:chgData name="Patrick Hansen" userId="527b0edbe67df1e4" providerId="LiveId" clId="{4EF82831-2FEA-46FB-AF1D-6BC86DF6D2BF}" dt="2021-06-06T14:11:27.182" v="317" actId="26606"/>
          <ac:spMkLst>
            <pc:docMk/>
            <pc:sldMk cId="2615469067" sldId="261"/>
            <ac:spMk id="18" creationId="{36CD0F97-2E5B-4E84-8544-EB24DED10446}"/>
          </ac:spMkLst>
        </pc:spChg>
        <pc:spChg chg="add del">
          <ac:chgData name="Patrick Hansen" userId="527b0edbe67df1e4" providerId="LiveId" clId="{4EF82831-2FEA-46FB-AF1D-6BC86DF6D2BF}" dt="2021-06-06T14:11:27.182" v="317" actId="26606"/>
          <ac:spMkLst>
            <pc:docMk/>
            <pc:sldMk cId="2615469067" sldId="261"/>
            <ac:spMk id="20" creationId="{3B272257-593A-402F-88FA-F1DECD9E3FC4}"/>
          </ac:spMkLst>
        </pc:spChg>
        <pc:spChg chg="add del">
          <ac:chgData name="Patrick Hansen" userId="527b0edbe67df1e4" providerId="LiveId" clId="{4EF82831-2FEA-46FB-AF1D-6BC86DF6D2BF}" dt="2021-06-06T14:11:27.175" v="316" actId="26606"/>
          <ac:spMkLst>
            <pc:docMk/>
            <pc:sldMk cId="2615469067" sldId="261"/>
            <ac:spMk id="25" creationId="{84136905-015B-4510-B514-027CBA846BD6}"/>
          </ac:spMkLst>
        </pc:spChg>
        <pc:spChg chg="add del">
          <ac:chgData name="Patrick Hansen" userId="527b0edbe67df1e4" providerId="LiveId" clId="{4EF82831-2FEA-46FB-AF1D-6BC86DF6D2BF}" dt="2021-06-06T14:11:27.175" v="316" actId="26606"/>
          <ac:spMkLst>
            <pc:docMk/>
            <pc:sldMk cId="2615469067" sldId="261"/>
            <ac:spMk id="27" creationId="{36CD0F97-2E5B-4E84-8544-EB24DED10446}"/>
          </ac:spMkLst>
        </pc:spChg>
        <pc:spChg chg="add del">
          <ac:chgData name="Patrick Hansen" userId="527b0edbe67df1e4" providerId="LiveId" clId="{4EF82831-2FEA-46FB-AF1D-6BC86DF6D2BF}" dt="2021-06-06T14:11:27.175" v="316" actId="26606"/>
          <ac:spMkLst>
            <pc:docMk/>
            <pc:sldMk cId="2615469067" sldId="261"/>
            <ac:spMk id="29" creationId="{3B272257-593A-402F-88FA-F1DECD9E3FC4}"/>
          </ac:spMkLst>
        </pc:spChg>
        <pc:spChg chg="add">
          <ac:chgData name="Patrick Hansen" userId="527b0edbe67df1e4" providerId="LiveId" clId="{4EF82831-2FEA-46FB-AF1D-6BC86DF6D2BF}" dt="2021-06-06T14:11:27.182" v="317" actId="26606"/>
          <ac:spMkLst>
            <pc:docMk/>
            <pc:sldMk cId="2615469067" sldId="261"/>
            <ac:spMk id="31" creationId="{84136905-015B-4510-B514-027CBA846BD6}"/>
          </ac:spMkLst>
        </pc:spChg>
        <pc:spChg chg="add">
          <ac:chgData name="Patrick Hansen" userId="527b0edbe67df1e4" providerId="LiveId" clId="{4EF82831-2FEA-46FB-AF1D-6BC86DF6D2BF}" dt="2021-06-06T14:11:27.182" v="317" actId="26606"/>
          <ac:spMkLst>
            <pc:docMk/>
            <pc:sldMk cId="2615469067" sldId="261"/>
            <ac:spMk id="32" creationId="{36CD0F97-2E5B-4E84-8544-EB24DED10446}"/>
          </ac:spMkLst>
        </pc:spChg>
        <pc:spChg chg="add">
          <ac:chgData name="Patrick Hansen" userId="527b0edbe67df1e4" providerId="LiveId" clId="{4EF82831-2FEA-46FB-AF1D-6BC86DF6D2BF}" dt="2021-06-06T14:11:27.182" v="317" actId="26606"/>
          <ac:spMkLst>
            <pc:docMk/>
            <pc:sldMk cId="2615469067" sldId="261"/>
            <ac:spMk id="33" creationId="{3B272257-593A-402F-88FA-F1DECD9E3FC4}"/>
          </ac:spMkLst>
        </pc:spChg>
        <pc:picChg chg="add mod">
          <ac:chgData name="Patrick Hansen" userId="527b0edbe67df1e4" providerId="LiveId" clId="{4EF82831-2FEA-46FB-AF1D-6BC86DF6D2BF}" dt="2021-06-06T14:12:19.963" v="333" actId="1076"/>
          <ac:picMkLst>
            <pc:docMk/>
            <pc:sldMk cId="2615469067" sldId="261"/>
            <ac:picMk id="9" creationId="{9F9E45A0-0B9F-4351-8632-C372878C1B52}"/>
          </ac:picMkLst>
        </pc:picChg>
      </pc:sldChg>
      <pc:sldChg chg="addSp delSp modSp new mod setBg">
        <pc:chgData name="Patrick Hansen" userId="527b0edbe67df1e4" providerId="LiveId" clId="{4EF82831-2FEA-46FB-AF1D-6BC86DF6D2BF}" dt="2021-06-06T14:13:48.691" v="379" actId="26606"/>
        <pc:sldMkLst>
          <pc:docMk/>
          <pc:sldMk cId="2455468057" sldId="262"/>
        </pc:sldMkLst>
        <pc:spChg chg="mod">
          <ac:chgData name="Patrick Hansen" userId="527b0edbe67df1e4" providerId="LiveId" clId="{4EF82831-2FEA-46FB-AF1D-6BC86DF6D2BF}" dt="2021-06-06T14:13:48.691" v="379" actId="26606"/>
          <ac:spMkLst>
            <pc:docMk/>
            <pc:sldMk cId="2455468057" sldId="262"/>
            <ac:spMk id="2" creationId="{D639FA05-C19A-452A-A803-0F0E2D270AA1}"/>
          </ac:spMkLst>
        </pc:spChg>
        <pc:spChg chg="del">
          <ac:chgData name="Patrick Hansen" userId="527b0edbe67df1e4" providerId="LiveId" clId="{4EF82831-2FEA-46FB-AF1D-6BC86DF6D2BF}" dt="2021-06-06T14:13:30.968" v="377" actId="478"/>
          <ac:spMkLst>
            <pc:docMk/>
            <pc:sldMk cId="2455468057" sldId="262"/>
            <ac:spMk id="3" creationId="{B67A06DC-4CFA-4D3A-97F7-B80732CD76EA}"/>
          </ac:spMkLst>
        </pc:spChg>
        <pc:spChg chg="add">
          <ac:chgData name="Patrick Hansen" userId="527b0edbe67df1e4" providerId="LiveId" clId="{4EF82831-2FEA-46FB-AF1D-6BC86DF6D2BF}" dt="2021-06-06T14:13:48.691" v="379" actId="26606"/>
          <ac:spMkLst>
            <pc:docMk/>
            <pc:sldMk cId="2455468057" sldId="262"/>
            <ac:spMk id="9" creationId="{49306479-8C4D-4E4A-A330-DFC80A8A01BE}"/>
          </ac:spMkLst>
        </pc:spChg>
        <pc:spChg chg="add">
          <ac:chgData name="Patrick Hansen" userId="527b0edbe67df1e4" providerId="LiveId" clId="{4EF82831-2FEA-46FB-AF1D-6BC86DF6D2BF}" dt="2021-06-06T14:13:48.691" v="379" actId="26606"/>
          <ac:spMkLst>
            <pc:docMk/>
            <pc:sldMk cId="2455468057" sldId="262"/>
            <ac:spMk id="11" creationId="{ADFFAB7E-4788-405E-A4D8-B6644AE463BE}"/>
          </ac:spMkLst>
        </pc:spChg>
        <pc:spChg chg="add">
          <ac:chgData name="Patrick Hansen" userId="527b0edbe67df1e4" providerId="LiveId" clId="{4EF82831-2FEA-46FB-AF1D-6BC86DF6D2BF}" dt="2021-06-06T14:13:48.691" v="379" actId="26606"/>
          <ac:spMkLst>
            <pc:docMk/>
            <pc:sldMk cId="2455468057" sldId="262"/>
            <ac:spMk id="13" creationId="{A9F985A2-1334-4D86-97FF-10FE78059FE5}"/>
          </ac:spMkLst>
        </pc:spChg>
        <pc:spChg chg="add">
          <ac:chgData name="Patrick Hansen" userId="527b0edbe67df1e4" providerId="LiveId" clId="{4EF82831-2FEA-46FB-AF1D-6BC86DF6D2BF}" dt="2021-06-06T14:13:48.691" v="379" actId="26606"/>
          <ac:spMkLst>
            <pc:docMk/>
            <pc:sldMk cId="2455468057" sldId="262"/>
            <ac:spMk id="15" creationId="{611151DD-A4A6-4DD2-B74D-ECEC523EEE68}"/>
          </ac:spMkLst>
        </pc:spChg>
        <pc:picChg chg="add mod">
          <ac:chgData name="Patrick Hansen" userId="527b0edbe67df1e4" providerId="LiveId" clId="{4EF82831-2FEA-46FB-AF1D-6BC86DF6D2BF}" dt="2021-06-06T14:13:48.691" v="379" actId="26606"/>
          <ac:picMkLst>
            <pc:docMk/>
            <pc:sldMk cId="2455468057" sldId="262"/>
            <ac:picMk id="4" creationId="{8A9D07CB-270D-4938-8EE1-F1A2A1A5B233}"/>
          </ac:picMkLst>
        </pc:picChg>
      </pc:sldChg>
      <pc:sldChg chg="addSp delSp modSp new mod setBg">
        <pc:chgData name="Patrick Hansen" userId="527b0edbe67df1e4" providerId="LiveId" clId="{4EF82831-2FEA-46FB-AF1D-6BC86DF6D2BF}" dt="2021-06-06T14:18:38.262" v="519" actId="1076"/>
        <pc:sldMkLst>
          <pc:docMk/>
          <pc:sldMk cId="3004554405" sldId="263"/>
        </pc:sldMkLst>
        <pc:spChg chg="mod">
          <ac:chgData name="Patrick Hansen" userId="527b0edbe67df1e4" providerId="LiveId" clId="{4EF82831-2FEA-46FB-AF1D-6BC86DF6D2BF}" dt="2021-06-06T14:14:26.593" v="434" actId="26606"/>
          <ac:spMkLst>
            <pc:docMk/>
            <pc:sldMk cId="3004554405" sldId="263"/>
            <ac:spMk id="2" creationId="{EC4C40B0-9B77-477C-8F86-C037B9185496}"/>
          </ac:spMkLst>
        </pc:spChg>
        <pc:spChg chg="del">
          <ac:chgData name="Patrick Hansen" userId="527b0edbe67df1e4" providerId="LiveId" clId="{4EF82831-2FEA-46FB-AF1D-6BC86DF6D2BF}" dt="2021-06-06T14:14:19.149" v="431" actId="478"/>
          <ac:spMkLst>
            <pc:docMk/>
            <pc:sldMk cId="3004554405" sldId="263"/>
            <ac:spMk id="3" creationId="{97D48BBF-4F12-4E65-A2BA-EA9F8CA54C9F}"/>
          </ac:spMkLst>
        </pc:spChg>
        <pc:spChg chg="add del mod">
          <ac:chgData name="Patrick Hansen" userId="527b0edbe67df1e4" providerId="LiveId" clId="{4EF82831-2FEA-46FB-AF1D-6BC86DF6D2BF}" dt="2021-06-06T14:14:45.199" v="441" actId="478"/>
          <ac:spMkLst>
            <pc:docMk/>
            <pc:sldMk cId="3004554405" sldId="263"/>
            <ac:spMk id="5" creationId="{69B21EE7-FCE2-42D7-B1B3-F9BF50BC4651}"/>
          </ac:spMkLst>
        </pc:spChg>
        <pc:spChg chg="add del">
          <ac:chgData name="Patrick Hansen" userId="527b0edbe67df1e4" providerId="LiveId" clId="{4EF82831-2FEA-46FB-AF1D-6BC86DF6D2BF}" dt="2021-06-06T14:14:39.733" v="436"/>
          <ac:spMkLst>
            <pc:docMk/>
            <pc:sldMk cId="3004554405" sldId="263"/>
            <ac:spMk id="6" creationId="{58A926E2-0649-4DFC-8ABF-1589A9E3719A}"/>
          </ac:spMkLst>
        </pc:spChg>
        <pc:spChg chg="add del">
          <ac:chgData name="Patrick Hansen" userId="527b0edbe67df1e4" providerId="LiveId" clId="{4EF82831-2FEA-46FB-AF1D-6BC86DF6D2BF}" dt="2021-06-06T14:14:45.199" v="441" actId="478"/>
          <ac:spMkLst>
            <pc:docMk/>
            <pc:sldMk cId="3004554405" sldId="263"/>
            <ac:spMk id="7" creationId="{6784AEE6-D9A2-41B4-B1FB-C3903C5C13F1}"/>
          </ac:spMkLst>
        </pc:spChg>
        <pc:spChg chg="add mod">
          <ac:chgData name="Patrick Hansen" userId="527b0edbe67df1e4" providerId="LiveId" clId="{4EF82831-2FEA-46FB-AF1D-6BC86DF6D2BF}" dt="2021-06-06T14:18:38.262" v="519" actId="1076"/>
          <ac:spMkLst>
            <pc:docMk/>
            <pc:sldMk cId="3004554405" sldId="263"/>
            <ac:spMk id="8" creationId="{1EFA62BD-37DD-45CB-AFA2-D698040C23E8}"/>
          </ac:spMkLst>
        </pc:spChg>
        <pc:spChg chg="add">
          <ac:chgData name="Patrick Hansen" userId="527b0edbe67df1e4" providerId="LiveId" clId="{4EF82831-2FEA-46FB-AF1D-6BC86DF6D2BF}" dt="2021-06-06T14:14:26.593" v="434" actId="26606"/>
          <ac:spMkLst>
            <pc:docMk/>
            <pc:sldMk cId="3004554405" sldId="263"/>
            <ac:spMk id="10" creationId="{84136905-015B-4510-B514-027CBA846BD6}"/>
          </ac:spMkLst>
        </pc:spChg>
        <pc:spChg chg="add">
          <ac:chgData name="Patrick Hansen" userId="527b0edbe67df1e4" providerId="LiveId" clId="{4EF82831-2FEA-46FB-AF1D-6BC86DF6D2BF}" dt="2021-06-06T14:14:26.593" v="434" actId="26606"/>
          <ac:spMkLst>
            <pc:docMk/>
            <pc:sldMk cId="3004554405" sldId="263"/>
            <ac:spMk id="12" creationId="{36CD0F97-2E5B-4E84-8544-EB24DED10446}"/>
          </ac:spMkLst>
        </pc:spChg>
        <pc:spChg chg="add">
          <ac:chgData name="Patrick Hansen" userId="527b0edbe67df1e4" providerId="LiveId" clId="{4EF82831-2FEA-46FB-AF1D-6BC86DF6D2BF}" dt="2021-06-06T14:14:26.593" v="434" actId="26606"/>
          <ac:spMkLst>
            <pc:docMk/>
            <pc:sldMk cId="3004554405" sldId="263"/>
            <ac:spMk id="14" creationId="{3B272257-593A-402F-88FA-F1DECD9E3FC4}"/>
          </ac:spMkLst>
        </pc:spChg>
      </pc:sldChg>
      <pc:sldMasterChg chg="del delSldLayout">
        <pc:chgData name="Patrick Hansen" userId="527b0edbe67df1e4" providerId="LiveId" clId="{4EF82831-2FEA-46FB-AF1D-6BC86DF6D2BF}" dt="2021-06-06T13:48:54.443" v="84" actId="26606"/>
        <pc:sldMasterMkLst>
          <pc:docMk/>
          <pc:sldMasterMk cId="2256032992" sldId="2147483648"/>
        </pc:sldMasterMkLst>
        <pc:sldLayoutChg chg="del">
          <pc:chgData name="Patrick Hansen" userId="527b0edbe67df1e4" providerId="LiveId" clId="{4EF82831-2FEA-46FB-AF1D-6BC86DF6D2BF}" dt="2021-06-06T13:48:54.443" v="84" actId="26606"/>
          <pc:sldLayoutMkLst>
            <pc:docMk/>
            <pc:sldMasterMk cId="2256032992" sldId="2147483648"/>
            <pc:sldLayoutMk cId="104923539" sldId="2147483649"/>
          </pc:sldLayoutMkLst>
        </pc:sldLayoutChg>
        <pc:sldLayoutChg chg="del">
          <pc:chgData name="Patrick Hansen" userId="527b0edbe67df1e4" providerId="LiveId" clId="{4EF82831-2FEA-46FB-AF1D-6BC86DF6D2BF}" dt="2021-06-06T13:48:54.443" v="84" actId="26606"/>
          <pc:sldLayoutMkLst>
            <pc:docMk/>
            <pc:sldMasterMk cId="2256032992" sldId="2147483648"/>
            <pc:sldLayoutMk cId="2189882429" sldId="2147483650"/>
          </pc:sldLayoutMkLst>
        </pc:sldLayoutChg>
        <pc:sldLayoutChg chg="del">
          <pc:chgData name="Patrick Hansen" userId="527b0edbe67df1e4" providerId="LiveId" clId="{4EF82831-2FEA-46FB-AF1D-6BC86DF6D2BF}" dt="2021-06-06T13:48:54.443" v="84" actId="26606"/>
          <pc:sldLayoutMkLst>
            <pc:docMk/>
            <pc:sldMasterMk cId="2256032992" sldId="2147483648"/>
            <pc:sldLayoutMk cId="1139964532" sldId="2147483651"/>
          </pc:sldLayoutMkLst>
        </pc:sldLayoutChg>
        <pc:sldLayoutChg chg="del">
          <pc:chgData name="Patrick Hansen" userId="527b0edbe67df1e4" providerId="LiveId" clId="{4EF82831-2FEA-46FB-AF1D-6BC86DF6D2BF}" dt="2021-06-06T13:48:54.443" v="84" actId="26606"/>
          <pc:sldLayoutMkLst>
            <pc:docMk/>
            <pc:sldMasterMk cId="2256032992" sldId="2147483648"/>
            <pc:sldLayoutMk cId="3526645498" sldId="2147483652"/>
          </pc:sldLayoutMkLst>
        </pc:sldLayoutChg>
        <pc:sldLayoutChg chg="del">
          <pc:chgData name="Patrick Hansen" userId="527b0edbe67df1e4" providerId="LiveId" clId="{4EF82831-2FEA-46FB-AF1D-6BC86DF6D2BF}" dt="2021-06-06T13:48:54.443" v="84" actId="26606"/>
          <pc:sldLayoutMkLst>
            <pc:docMk/>
            <pc:sldMasterMk cId="2256032992" sldId="2147483648"/>
            <pc:sldLayoutMk cId="3081383246" sldId="2147483653"/>
          </pc:sldLayoutMkLst>
        </pc:sldLayoutChg>
        <pc:sldLayoutChg chg="del">
          <pc:chgData name="Patrick Hansen" userId="527b0edbe67df1e4" providerId="LiveId" clId="{4EF82831-2FEA-46FB-AF1D-6BC86DF6D2BF}" dt="2021-06-06T13:48:54.443" v="84" actId="26606"/>
          <pc:sldLayoutMkLst>
            <pc:docMk/>
            <pc:sldMasterMk cId="2256032992" sldId="2147483648"/>
            <pc:sldLayoutMk cId="363979274" sldId="2147483654"/>
          </pc:sldLayoutMkLst>
        </pc:sldLayoutChg>
        <pc:sldLayoutChg chg="del">
          <pc:chgData name="Patrick Hansen" userId="527b0edbe67df1e4" providerId="LiveId" clId="{4EF82831-2FEA-46FB-AF1D-6BC86DF6D2BF}" dt="2021-06-06T13:48:54.443" v="84" actId="26606"/>
          <pc:sldLayoutMkLst>
            <pc:docMk/>
            <pc:sldMasterMk cId="2256032992" sldId="2147483648"/>
            <pc:sldLayoutMk cId="1428072325" sldId="2147483655"/>
          </pc:sldLayoutMkLst>
        </pc:sldLayoutChg>
        <pc:sldLayoutChg chg="del">
          <pc:chgData name="Patrick Hansen" userId="527b0edbe67df1e4" providerId="LiveId" clId="{4EF82831-2FEA-46FB-AF1D-6BC86DF6D2BF}" dt="2021-06-06T13:48:54.443" v="84" actId="26606"/>
          <pc:sldLayoutMkLst>
            <pc:docMk/>
            <pc:sldMasterMk cId="2256032992" sldId="2147483648"/>
            <pc:sldLayoutMk cId="872223401" sldId="2147483656"/>
          </pc:sldLayoutMkLst>
        </pc:sldLayoutChg>
        <pc:sldLayoutChg chg="del">
          <pc:chgData name="Patrick Hansen" userId="527b0edbe67df1e4" providerId="LiveId" clId="{4EF82831-2FEA-46FB-AF1D-6BC86DF6D2BF}" dt="2021-06-06T13:48:54.443" v="84" actId="26606"/>
          <pc:sldLayoutMkLst>
            <pc:docMk/>
            <pc:sldMasterMk cId="2256032992" sldId="2147483648"/>
            <pc:sldLayoutMk cId="3921355241" sldId="2147483657"/>
          </pc:sldLayoutMkLst>
        </pc:sldLayoutChg>
        <pc:sldLayoutChg chg="del">
          <pc:chgData name="Patrick Hansen" userId="527b0edbe67df1e4" providerId="LiveId" clId="{4EF82831-2FEA-46FB-AF1D-6BC86DF6D2BF}" dt="2021-06-06T13:48:54.443" v="84" actId="26606"/>
          <pc:sldLayoutMkLst>
            <pc:docMk/>
            <pc:sldMasterMk cId="2256032992" sldId="2147483648"/>
            <pc:sldLayoutMk cId="2820192078" sldId="2147483658"/>
          </pc:sldLayoutMkLst>
        </pc:sldLayoutChg>
        <pc:sldLayoutChg chg="del">
          <pc:chgData name="Patrick Hansen" userId="527b0edbe67df1e4" providerId="LiveId" clId="{4EF82831-2FEA-46FB-AF1D-6BC86DF6D2BF}" dt="2021-06-06T13:48:54.443" v="84" actId="26606"/>
          <pc:sldLayoutMkLst>
            <pc:docMk/>
            <pc:sldMasterMk cId="2256032992" sldId="2147483648"/>
            <pc:sldLayoutMk cId="2018363463" sldId="2147483659"/>
          </pc:sldLayoutMkLst>
        </pc:sldLayoutChg>
      </pc:sldMasterChg>
      <pc:sldMasterChg chg="add addSldLayout">
        <pc:chgData name="Patrick Hansen" userId="527b0edbe67df1e4" providerId="LiveId" clId="{4EF82831-2FEA-46FB-AF1D-6BC86DF6D2BF}" dt="2021-06-06T13:48:54.443" v="84" actId="26606"/>
        <pc:sldMasterMkLst>
          <pc:docMk/>
          <pc:sldMasterMk cId="1363131891" sldId="2147483751"/>
        </pc:sldMasterMkLst>
        <pc:sldLayoutChg chg="add">
          <pc:chgData name="Patrick Hansen" userId="527b0edbe67df1e4" providerId="LiveId" clId="{4EF82831-2FEA-46FB-AF1D-6BC86DF6D2BF}" dt="2021-06-06T13:48:54.443" v="84" actId="26606"/>
          <pc:sldLayoutMkLst>
            <pc:docMk/>
            <pc:sldMasterMk cId="1363131891" sldId="2147483751"/>
            <pc:sldLayoutMk cId="3379962384" sldId="2147483740"/>
          </pc:sldLayoutMkLst>
        </pc:sldLayoutChg>
        <pc:sldLayoutChg chg="add">
          <pc:chgData name="Patrick Hansen" userId="527b0edbe67df1e4" providerId="LiveId" clId="{4EF82831-2FEA-46FB-AF1D-6BC86DF6D2BF}" dt="2021-06-06T13:48:54.443" v="84" actId="26606"/>
          <pc:sldLayoutMkLst>
            <pc:docMk/>
            <pc:sldMasterMk cId="1363131891" sldId="2147483751"/>
            <pc:sldLayoutMk cId="247076208" sldId="2147483741"/>
          </pc:sldLayoutMkLst>
        </pc:sldLayoutChg>
        <pc:sldLayoutChg chg="add">
          <pc:chgData name="Patrick Hansen" userId="527b0edbe67df1e4" providerId="LiveId" clId="{4EF82831-2FEA-46FB-AF1D-6BC86DF6D2BF}" dt="2021-06-06T13:48:54.443" v="84" actId="26606"/>
          <pc:sldLayoutMkLst>
            <pc:docMk/>
            <pc:sldMasterMk cId="1363131891" sldId="2147483751"/>
            <pc:sldLayoutMk cId="3374813776" sldId="2147483742"/>
          </pc:sldLayoutMkLst>
        </pc:sldLayoutChg>
        <pc:sldLayoutChg chg="add">
          <pc:chgData name="Patrick Hansen" userId="527b0edbe67df1e4" providerId="LiveId" clId="{4EF82831-2FEA-46FB-AF1D-6BC86DF6D2BF}" dt="2021-06-06T13:48:54.443" v="84" actId="26606"/>
          <pc:sldLayoutMkLst>
            <pc:docMk/>
            <pc:sldMasterMk cId="1363131891" sldId="2147483751"/>
            <pc:sldLayoutMk cId="2975598748" sldId="2147483743"/>
          </pc:sldLayoutMkLst>
        </pc:sldLayoutChg>
        <pc:sldLayoutChg chg="add">
          <pc:chgData name="Patrick Hansen" userId="527b0edbe67df1e4" providerId="LiveId" clId="{4EF82831-2FEA-46FB-AF1D-6BC86DF6D2BF}" dt="2021-06-06T13:48:54.443" v="84" actId="26606"/>
          <pc:sldLayoutMkLst>
            <pc:docMk/>
            <pc:sldMasterMk cId="1363131891" sldId="2147483751"/>
            <pc:sldLayoutMk cId="3307462787" sldId="2147483744"/>
          </pc:sldLayoutMkLst>
        </pc:sldLayoutChg>
        <pc:sldLayoutChg chg="add">
          <pc:chgData name="Patrick Hansen" userId="527b0edbe67df1e4" providerId="LiveId" clId="{4EF82831-2FEA-46FB-AF1D-6BC86DF6D2BF}" dt="2021-06-06T13:48:54.443" v="84" actId="26606"/>
          <pc:sldLayoutMkLst>
            <pc:docMk/>
            <pc:sldMasterMk cId="1363131891" sldId="2147483751"/>
            <pc:sldLayoutMk cId="2765373514" sldId="2147483745"/>
          </pc:sldLayoutMkLst>
        </pc:sldLayoutChg>
        <pc:sldLayoutChg chg="add">
          <pc:chgData name="Patrick Hansen" userId="527b0edbe67df1e4" providerId="LiveId" clId="{4EF82831-2FEA-46FB-AF1D-6BC86DF6D2BF}" dt="2021-06-06T13:48:54.443" v="84" actId="26606"/>
          <pc:sldLayoutMkLst>
            <pc:docMk/>
            <pc:sldMasterMk cId="1363131891" sldId="2147483751"/>
            <pc:sldLayoutMk cId="1244778875" sldId="2147483746"/>
          </pc:sldLayoutMkLst>
        </pc:sldLayoutChg>
        <pc:sldLayoutChg chg="add">
          <pc:chgData name="Patrick Hansen" userId="527b0edbe67df1e4" providerId="LiveId" clId="{4EF82831-2FEA-46FB-AF1D-6BC86DF6D2BF}" dt="2021-06-06T13:48:54.443" v="84" actId="26606"/>
          <pc:sldLayoutMkLst>
            <pc:docMk/>
            <pc:sldMasterMk cId="1363131891" sldId="2147483751"/>
            <pc:sldLayoutMk cId="4250405261" sldId="2147483747"/>
          </pc:sldLayoutMkLst>
        </pc:sldLayoutChg>
        <pc:sldLayoutChg chg="add">
          <pc:chgData name="Patrick Hansen" userId="527b0edbe67df1e4" providerId="LiveId" clId="{4EF82831-2FEA-46FB-AF1D-6BC86DF6D2BF}" dt="2021-06-06T13:48:54.443" v="84" actId="26606"/>
          <pc:sldLayoutMkLst>
            <pc:docMk/>
            <pc:sldMasterMk cId="1363131891" sldId="2147483751"/>
            <pc:sldLayoutMk cId="1265903237" sldId="2147483748"/>
          </pc:sldLayoutMkLst>
        </pc:sldLayoutChg>
        <pc:sldLayoutChg chg="add">
          <pc:chgData name="Patrick Hansen" userId="527b0edbe67df1e4" providerId="LiveId" clId="{4EF82831-2FEA-46FB-AF1D-6BC86DF6D2BF}" dt="2021-06-06T13:48:54.443" v="84" actId="26606"/>
          <pc:sldLayoutMkLst>
            <pc:docMk/>
            <pc:sldMasterMk cId="1363131891" sldId="2147483751"/>
            <pc:sldLayoutMk cId="1408874946" sldId="2147483749"/>
          </pc:sldLayoutMkLst>
        </pc:sldLayoutChg>
        <pc:sldLayoutChg chg="add">
          <pc:chgData name="Patrick Hansen" userId="527b0edbe67df1e4" providerId="LiveId" clId="{4EF82831-2FEA-46FB-AF1D-6BC86DF6D2BF}" dt="2021-06-06T13:48:54.443" v="84" actId="26606"/>
          <pc:sldLayoutMkLst>
            <pc:docMk/>
            <pc:sldMasterMk cId="1363131891" sldId="2147483751"/>
            <pc:sldLayoutMk cId="3201614" sldId="21474837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BAF2-226F-4590-8162-37F728AD5239}" type="datetimeFigureOut">
              <a:rPr lang="da-DK" smtClean="0"/>
              <a:t>08-06-2021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1BA85-7CE9-4FE6-BFBE-83A00011226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782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Root cause: The component boundary that keeps all related classes of the components together at development time is dissolving and dynamically changing at runtime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1BA85-7CE9-4FE6-BFBE-83A00011226F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8112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There are three types of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classloaders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in the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Netbeans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System:</a:t>
            </a:r>
          </a:p>
          <a:p>
            <a:pPr algn="just"/>
            <a:endParaRPr lang="en-US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Module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endParaRPr lang="en-US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Each module registered in the module system has an instance of the module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, by means of which every module obtains its own namespace.</a:t>
            </a: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This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primarily loads classes from the module's JAR archive, but it may load from multiple archives, as often happens with library wrapper modules...</a:t>
            </a: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The original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is the parent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of every module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.</a:t>
            </a: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This multiparent module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enables classes to be loaded from other modules, while avoiding namespace conflicts. The loading of classes is delegated to the parent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, rather than the modules themselves.</a:t>
            </a:r>
          </a:p>
          <a:p>
            <a:pPr algn="just"/>
            <a:endParaRPr lang="en-US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System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endParaRPr lang="en-US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By default it is a multiparent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. It owns all the instantiated module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as its parent.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Lets us load everything provided by a module with this class loader</a:t>
            </a: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It can be accessed in two different ways: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Lookup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cl = 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)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Lookup.getDefault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().lookup(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ClassLoader.class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Context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of the current thread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cl =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Thread.currentThread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().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getContextClassLoader</a:t>
            </a:r>
            <a:r>
              <a:rPr lang="en-US" b="0" i="0">
                <a:solidFill>
                  <a:srgbClr val="F8F8F2"/>
                </a:solidFill>
                <a:effectLst/>
                <a:latin typeface="-apple-system"/>
              </a:rPr>
              <a:t>();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Original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endParaRPr lang="en-US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The original (application)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 is created by the launcher of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Loads classes and other resources on the original CLASSPATH and from the lib directories and their 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ext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 subdirectories</a:t>
            </a: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If a JAR archive is not recognized as a module (that is, the manifest entries are invalid), it is not transferred to the module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Such resources are always found first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If those found here are also found in a module JAR, the ones in the module are ignored.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1BA85-7CE9-4FE6-BFBE-83A00011226F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872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The basis of the NetBeans Platform and its modular architecture is called </a:t>
            </a:r>
            <a:r>
              <a:rPr lang="en-US" b="0" i="1" dirty="0">
                <a:solidFill>
                  <a:srgbClr val="F8F8F2"/>
                </a:solidFill>
                <a:effectLst/>
                <a:latin typeface="-apple-system"/>
              </a:rPr>
              <a:t>NetBeans Runtime Container</a:t>
            </a:r>
            <a:endParaRPr lang="en-US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It consists of the following five modules: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F8F8F2"/>
                </a:solidFill>
                <a:effectLst/>
                <a:latin typeface="-apple-system"/>
              </a:rPr>
              <a:t>Bootstrap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: Executed initially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Executes all registered command-line handlers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Creates a boot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classloader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, which loads the startup module, and then executes it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Also responsible to start the platform-specific launcher (</a:t>
            </a:r>
            <a:r>
              <a:rPr lang="en-US" b="0" i="1" dirty="0">
                <a:solidFill>
                  <a:srgbClr val="F8F8F2"/>
                </a:solidFill>
                <a:effectLst/>
                <a:latin typeface="-apple-system"/>
              </a:rPr>
              <a:t>for Windows, a .exe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), which identifies the Java Runtime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Environm</a:t>
            </a:r>
            <a:endParaRPr lang="en-US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F8F8F2"/>
                </a:solidFill>
                <a:effectLst/>
                <a:latin typeface="-apple-system"/>
              </a:rPr>
              <a:t>Startup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: Deploys the application by initializing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the module system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the file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F8F8F2"/>
                </a:solidFill>
                <a:effectLst/>
                <a:latin typeface="-apple-system"/>
              </a:rPr>
              <a:t>Module System API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: Responsible for management of the modules and their settings and dependencies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F8F8F2"/>
                </a:solidFill>
                <a:effectLst/>
                <a:latin typeface="-apple-system"/>
              </a:rPr>
              <a:t>File System API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: Provides a virtual file system which provides a plat-form independent access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Is mostly used for loading resources of the modules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F8F8F2"/>
                </a:solidFill>
                <a:effectLst/>
                <a:latin typeface="-apple-system"/>
              </a:rPr>
              <a:t>Lookup &amp; </a:t>
            </a:r>
            <a:r>
              <a:rPr lang="en-US" b="0" i="1" dirty="0" err="1">
                <a:solidFill>
                  <a:srgbClr val="F8F8F2"/>
                </a:solidFill>
                <a:effectLst/>
                <a:latin typeface="-apple-system"/>
              </a:rPr>
              <a:t>Utilties</a:t>
            </a:r>
            <a:r>
              <a:rPr lang="en-US" b="0" i="1" dirty="0">
                <a:solidFill>
                  <a:srgbClr val="F8F8F2"/>
                </a:solidFill>
                <a:effectLst/>
                <a:latin typeface="-apple-system"/>
              </a:rPr>
              <a:t> API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: </a:t>
            </a:r>
            <a:r>
              <a:rPr lang="en-US" b="0" i="0">
                <a:solidFill>
                  <a:srgbClr val="F8F8F2"/>
                </a:solidFill>
                <a:effectLst/>
                <a:latin typeface="-apple-system"/>
              </a:rPr>
              <a:t>Provides an 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important base component which is used for the intercommunication of the modules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Can be used independently of the NetBeans Platform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Structure of a Module</a:t>
            </a: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A module is a simple JAR file which usually consists of the following parts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Manifest file 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-apple-system"/>
              </a:rPr>
              <a:t>manifest.mf</a:t>
            </a: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Identifies a module.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Layer file (layer.xml)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Class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Resources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Module Resolution</a:t>
            </a: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Starting the runtime container, it finds all available modules and creates an internal registry out of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Usually, modules are just loaded when needed, at first they are just registered as "Existing"</a:t>
            </a:r>
          </a:p>
          <a:p>
            <a:pPr algn="just"/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A module can do tasks at startup, by using the Module Installer (Chapter 3). The runtime container also facilitates dynamic loading, unloading, installing, and uninstalling of modules during runtime.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Necessary for users when updating an application (with the auto update function).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8F2"/>
                </a:solidFill>
                <a:effectLst/>
                <a:latin typeface="-apple-system"/>
              </a:rPr>
              <a:t>Also necessary for deactivating unneeded modules within an application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1BA85-7CE9-4FE6-BFBE-83A00011226F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88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996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7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1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9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6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7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‹nr.›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3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pahan19@student.sdu.d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C89FA7-C7D5-4F03-B900-CE4B5C7B4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da-DK" dirty="0"/>
              <a:t>6. </a:t>
            </a:r>
            <a:r>
              <a:rPr lang="da-DK" dirty="0" err="1"/>
              <a:t>NetBeans</a:t>
            </a:r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C8BC3C2-CE28-43BA-B14D-C403DD654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da-DK" sz="1700"/>
              <a:t>CBSE – Mundtlig Eksamen</a:t>
            </a:r>
          </a:p>
          <a:p>
            <a:pPr algn="l">
              <a:lnSpc>
                <a:spcPct val="95000"/>
              </a:lnSpc>
            </a:pPr>
            <a:r>
              <a:rPr lang="da-DK" sz="1700">
                <a:hlinkClick r:id="rId2"/>
              </a:rPr>
              <a:t>pahan19@student.sdu.dk</a:t>
            </a:r>
            <a:endParaRPr lang="da-DK" sz="1700"/>
          </a:p>
          <a:p>
            <a:pPr algn="l">
              <a:lnSpc>
                <a:spcPct val="95000"/>
              </a:lnSpc>
            </a:pPr>
            <a:r>
              <a:rPr lang="da-DK" sz="1700"/>
              <a:t>Patrick Hansen</a:t>
            </a:r>
          </a:p>
        </p:txBody>
      </p:sp>
      <p:pic>
        <p:nvPicPr>
          <p:cNvPr id="4" name="Picture 3" descr="Et billede, der indeholder skriveredskaber, papirvare, blyant, pen&#10;&#10;Automatisk genereret beskrivelse">
            <a:extLst>
              <a:ext uri="{FF2B5EF4-FFF2-40B4-BE49-F238E27FC236}">
                <a16:creationId xmlns:a16="http://schemas.microsoft.com/office/drawing/2014/main" id="{EF2B5BE0-D7B5-4AF5-806C-4F62D3406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27" r="26769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8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illede 25">
            <a:extLst>
              <a:ext uri="{FF2B5EF4-FFF2-40B4-BE49-F238E27FC236}">
                <a16:creationId xmlns:a16="http://schemas.microsoft.com/office/drawing/2014/main" id="{D05A0258-8C47-4522-BD61-1FAA9E2D5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4" y="1797125"/>
            <a:ext cx="7524882" cy="36511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E3E9A-6BFB-4956-B6E5-10B8DD61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2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da-DK" dirty="0"/>
              <a:t>Hvorfor </a:t>
            </a:r>
            <a:r>
              <a:rPr lang="da-DK" dirty="0" err="1"/>
              <a:t>NetBeans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68A0FA-F5CF-42CF-9012-535C4664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1" y="2677306"/>
            <a:ext cx="3565525" cy="34155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da-DK" sz="1600" dirty="0"/>
              <a:t>Problemet med JAR fil-baseret komponent model</a:t>
            </a:r>
          </a:p>
          <a:p>
            <a:pPr lvl="2">
              <a:lnSpc>
                <a:spcPct val="100000"/>
              </a:lnSpc>
            </a:pPr>
            <a:r>
              <a:rPr lang="da-DK" dirty="0"/>
              <a:t>Flad </a:t>
            </a:r>
            <a:r>
              <a:rPr lang="da-DK" dirty="0" err="1"/>
              <a:t>classpath</a:t>
            </a:r>
            <a:r>
              <a:rPr lang="da-DK" dirty="0"/>
              <a:t> (præcedens!)</a:t>
            </a:r>
          </a:p>
          <a:p>
            <a:pPr lvl="2">
              <a:lnSpc>
                <a:spcPct val="100000"/>
              </a:lnSpc>
            </a:pPr>
            <a:r>
              <a:rPr lang="da-DK" dirty="0"/>
              <a:t>Komponent grænser ”opløses” ved </a:t>
            </a:r>
            <a:r>
              <a:rPr lang="da-DK" dirty="0" err="1"/>
              <a:t>runtime</a:t>
            </a:r>
            <a:endParaRPr lang="da-DK" dirty="0"/>
          </a:p>
          <a:p>
            <a:pPr lvl="2">
              <a:lnSpc>
                <a:spcPct val="100000"/>
              </a:lnSpc>
            </a:pPr>
            <a:r>
              <a:rPr lang="da-DK" dirty="0"/>
              <a:t>Adfærd ændrer sig, </a:t>
            </a:r>
            <a:r>
              <a:rPr lang="da-DK" dirty="0" err="1"/>
              <a:t>runtime</a:t>
            </a:r>
            <a:r>
              <a:rPr lang="da-DK" dirty="0"/>
              <a:t> miljø bestemmer</a:t>
            </a:r>
          </a:p>
        </p:txBody>
      </p: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D87DF0A6-ABBE-48EE-90F6-FA0A22036D25}"/>
              </a:ext>
            </a:extLst>
          </p:cNvPr>
          <p:cNvCxnSpPr>
            <a:cxnSpLocks/>
          </p:cNvCxnSpPr>
          <p:nvPr/>
        </p:nvCxnSpPr>
        <p:spPr>
          <a:xfrm flipH="1">
            <a:off x="1868271" y="2822141"/>
            <a:ext cx="1055921" cy="11339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D0F2EF34-2E57-434A-8583-E0E9F1754EF8}"/>
              </a:ext>
            </a:extLst>
          </p:cNvPr>
          <p:cNvCxnSpPr>
            <a:cxnSpLocks/>
          </p:cNvCxnSpPr>
          <p:nvPr/>
        </p:nvCxnSpPr>
        <p:spPr>
          <a:xfrm flipH="1">
            <a:off x="4300151" y="3244507"/>
            <a:ext cx="890220" cy="7115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E0BB9042-A12A-45C7-BDA2-8B57E999F723}"/>
              </a:ext>
            </a:extLst>
          </p:cNvPr>
          <p:cNvCxnSpPr>
            <a:cxnSpLocks/>
          </p:cNvCxnSpPr>
          <p:nvPr/>
        </p:nvCxnSpPr>
        <p:spPr>
          <a:xfrm>
            <a:off x="5190371" y="3244507"/>
            <a:ext cx="1732966" cy="3557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FF78D659-8A67-4AB1-80A9-CBEF76B1F815}"/>
              </a:ext>
            </a:extLst>
          </p:cNvPr>
          <p:cNvCxnSpPr>
            <a:cxnSpLocks/>
          </p:cNvCxnSpPr>
          <p:nvPr/>
        </p:nvCxnSpPr>
        <p:spPr>
          <a:xfrm>
            <a:off x="2924192" y="2822141"/>
            <a:ext cx="2825345" cy="7739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4BEE51D2-E212-4F29-A1F1-105834237AE2}"/>
              </a:ext>
            </a:extLst>
          </p:cNvPr>
          <p:cNvCxnSpPr/>
          <p:nvPr/>
        </p:nvCxnSpPr>
        <p:spPr>
          <a:xfrm>
            <a:off x="1071596" y="5232375"/>
            <a:ext cx="5906530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26DCA201-8907-4C3C-A632-D7202FCD1DDE}"/>
              </a:ext>
            </a:extLst>
          </p:cNvPr>
          <p:cNvCxnSpPr>
            <a:cxnSpLocks/>
          </p:cNvCxnSpPr>
          <p:nvPr/>
        </p:nvCxnSpPr>
        <p:spPr>
          <a:xfrm flipH="1" flipV="1">
            <a:off x="4336864" y="3989264"/>
            <a:ext cx="1851369" cy="53082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8F6A2B43-0D47-4EAB-8211-ED4FBF4A2001}"/>
              </a:ext>
            </a:extLst>
          </p:cNvPr>
          <p:cNvCxnSpPr>
            <a:cxnSpLocks/>
          </p:cNvCxnSpPr>
          <p:nvPr/>
        </p:nvCxnSpPr>
        <p:spPr>
          <a:xfrm flipH="1" flipV="1">
            <a:off x="1868271" y="3989264"/>
            <a:ext cx="4237458" cy="70012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8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D3F347-9790-4D0A-9161-E4B3F198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4465093" cy="27971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/>
              <a:t>Hvordan løser NetBeans problemet?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936FC81-0327-4EB2-847C-A0D7C9598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14" y="1617440"/>
            <a:ext cx="5467186" cy="437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5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B0334B-7D37-4E8F-AA12-BC93AD71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4714895"/>
            <a:ext cx="10668000" cy="10426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Runtime Container &amp; Module resolution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2210915-20FA-41B0-9D77-CEAF4C63A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002" y="752895"/>
            <a:ext cx="7645996" cy="345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8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C47BD6-E74E-40AB-8DCE-F2461149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145" y="1036071"/>
            <a:ext cx="7201709" cy="1344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 kern="1200" spc="-5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Registrering</a:t>
            </a:r>
            <a:r>
              <a:rPr lang="en-US" sz="39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900" kern="1200" spc="-5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</a:t>
            </a:r>
            <a:r>
              <a:rPr lang="en-US" sz="39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900" kern="1200" spc="-5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9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Service med Annotations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9F9E45A0-0B9F-4351-8632-C372878C1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849" y="2380684"/>
            <a:ext cx="6154300" cy="2453929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45E70654-5CA4-4C29-A377-79893DFA8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90" y="5181113"/>
            <a:ext cx="84721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@ServiceProviders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(value =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@ServiceProvider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(service =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IEntityProcessingService.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</a:rPr>
              <a:t>class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),})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</a:rPr>
              <a:t>public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</a:rPr>
              <a:t>class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da-DK" altLang="da-DK" b="1" i="0" u="none" strike="noStrike" cap="none" normalizeH="0" baseline="0" dirty="0" err="1">
                <a:ln>
                  <a:noFill/>
                </a:ln>
                <a:solidFill>
                  <a:srgbClr val="BB0066"/>
                </a:solidFill>
                <a:effectLst/>
              </a:rPr>
              <a:t>PlayerControlSystem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da-DK" altLang="da-DK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</a:rPr>
              <a:t>implements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IEntityProcessingService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{ … }</a:t>
            </a:r>
            <a:r>
              <a:rPr kumimoji="0" lang="da-DK" altLang="da-DK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546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39FA05-C19A-452A-A803-0F0E2D27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4465093" cy="27971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Whiteboard modellen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A9D07CB-270D-4938-8EE1-F1A2A1A5B2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814" y="2697209"/>
            <a:ext cx="5467186" cy="22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6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4C40B0-9B77-477C-8F86-C037B918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3" y="1517903"/>
            <a:ext cx="3828185" cy="4578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spc="-5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Tilgåelse</a:t>
            </a:r>
            <a:r>
              <a:rPr lang="en-US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spc="-5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</a:t>
            </a:r>
            <a:r>
              <a:rPr lang="en-US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services med Lookup API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FA62BD-37DD-45CB-AFA2-D698040C2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484" y="1845557"/>
            <a:ext cx="580399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Lookup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lookup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=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Lookup.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</a:rPr>
              <a:t>getDefault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</a:rPr>
              <a:t>private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Lookup.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</a:rPr>
              <a:t>Result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&lt;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IGamePluginService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&gt;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result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result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=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lookup.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</a:rPr>
              <a:t>lookupResult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IGamePluginService.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</a:rPr>
              <a:t>class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);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result.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</a:rPr>
              <a:t>addLookupListener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lookupListener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result.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</a:rPr>
              <a:t>allItems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</a:rPr>
              <a:t>for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IGamePluginService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plugin :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result.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</a:rPr>
              <a:t>allInstances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())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plugin.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</a:rPr>
              <a:t>start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gameData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,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world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);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gamePlugins.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</a:rPr>
              <a:t>add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(plugin);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}</a:t>
            </a:r>
            <a:r>
              <a:rPr kumimoji="0" lang="da-DK" altLang="da-DK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455440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31231C"/>
      </a:dk2>
      <a:lt2>
        <a:srgbClr val="F3F3F0"/>
      </a:lt2>
      <a:accent1>
        <a:srgbClr val="572FE1"/>
      </a:accent1>
      <a:accent2>
        <a:srgbClr val="2244D0"/>
      </a:accent2>
      <a:accent3>
        <a:srgbClr val="2F9CE1"/>
      </a:accent3>
      <a:accent4>
        <a:srgbClr val="1BC1BD"/>
      </a:accent4>
      <a:accent5>
        <a:srgbClr val="29C37F"/>
      </a:accent5>
      <a:accent6>
        <a:srgbClr val="1CC834"/>
      </a:accent6>
      <a:hlink>
        <a:srgbClr val="349C80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743</Words>
  <Application>Microsoft Office PowerPoint</Application>
  <PresentationFormat>Widescreen</PresentationFormat>
  <Paragraphs>82</Paragraphs>
  <Slides>7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3" baseType="lpstr">
      <vt:lpstr>Aharoni</vt:lpstr>
      <vt:lpstr>-apple-system</vt:lpstr>
      <vt:lpstr>Arial</vt:lpstr>
      <vt:lpstr>Avenir Next LT Pro</vt:lpstr>
      <vt:lpstr>Calibri</vt:lpstr>
      <vt:lpstr>PrismaticVTI</vt:lpstr>
      <vt:lpstr>6. NetBeans</vt:lpstr>
      <vt:lpstr>Hvorfor NetBeans?</vt:lpstr>
      <vt:lpstr>Hvordan løser NetBeans problemet?</vt:lpstr>
      <vt:lpstr>Runtime Container &amp; Module resolution</vt:lpstr>
      <vt:lpstr>Registrering af en Service med Annotations</vt:lpstr>
      <vt:lpstr>Whiteboard modellen</vt:lpstr>
      <vt:lpstr>Tilgåelse af services med Lookup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NetBeans</dc:title>
  <dc:creator>Patrick Hansen</dc:creator>
  <cp:lastModifiedBy>Patrick Hansen</cp:lastModifiedBy>
  <cp:revision>1</cp:revision>
  <dcterms:created xsi:type="dcterms:W3CDTF">2021-06-06T13:43:38Z</dcterms:created>
  <dcterms:modified xsi:type="dcterms:W3CDTF">2021-06-08T07:36:39Z</dcterms:modified>
</cp:coreProperties>
</file>