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8T13:47:11.94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447405" y="5615940"/>
            <a:ext cx="2065020" cy="102870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Storage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6" name="Picture 5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367155"/>
            <a:ext cx="1066800" cy="687070"/>
          </a:xfrm>
          <a:prstGeom prst="rect">
            <a:avLst/>
          </a:prstGeom>
        </p:spPr>
      </p:pic>
      <p:pic>
        <p:nvPicPr>
          <p:cNvPr id="7" name="Picture 6" descr="图元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5" y="1977390"/>
            <a:ext cx="1106170" cy="2259330"/>
          </a:xfrm>
          <a:prstGeom prst="rect">
            <a:avLst/>
          </a:prstGeom>
        </p:spPr>
      </p:pic>
      <p:pic>
        <p:nvPicPr>
          <p:cNvPr id="8" name="Picture 7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4171315"/>
            <a:ext cx="1066800" cy="6870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53335" y="647700"/>
            <a:ext cx="2284095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47890" y="647700"/>
            <a:ext cx="4339590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0">
            <a:off x="248285" y="1221740"/>
            <a:ext cx="420370" cy="755015"/>
            <a:chOff x="1493" y="3365"/>
            <a:chExt cx="662" cy="1142"/>
          </a:xfrm>
        </p:grpSpPr>
        <p:sp>
          <p:nvSpPr>
            <p:cNvPr id="12" name="Oval 11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0">
            <a:off x="252095" y="4053205"/>
            <a:ext cx="420370" cy="755015"/>
            <a:chOff x="1493" y="3365"/>
            <a:chExt cx="662" cy="1142"/>
          </a:xfrm>
        </p:grpSpPr>
        <p:sp>
          <p:nvSpPr>
            <p:cNvPr id="19" name="Oval 18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Text Box 23"/>
          <p:cNvSpPr txBox="1"/>
          <p:nvPr/>
        </p:nvSpPr>
        <p:spPr>
          <a:xfrm>
            <a:off x="2818765" y="6477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Web Client Services</a:t>
            </a:r>
            <a:endParaRPr 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541385" y="64770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Server Services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818765" y="9779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Capture Module</a:t>
            </a:r>
            <a:endParaRPr lang="en-US" sz="1400"/>
          </a:p>
        </p:txBody>
      </p:sp>
      <p:sp>
        <p:nvSpPr>
          <p:cNvPr id="30" name="Rounded Rectangle 29"/>
          <p:cNvSpPr/>
          <p:nvPr/>
        </p:nvSpPr>
        <p:spPr>
          <a:xfrm>
            <a:off x="2674620" y="3185795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752725" y="3185795"/>
            <a:ext cx="192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User Assistant Module</a:t>
            </a:r>
            <a:endParaRPr lang="en-US" sz="1400"/>
          </a:p>
        </p:txBody>
      </p:sp>
      <p:sp>
        <p:nvSpPr>
          <p:cNvPr id="32" name="Rounded Rectangle 31"/>
          <p:cNvSpPr/>
          <p:nvPr/>
        </p:nvSpPr>
        <p:spPr>
          <a:xfrm>
            <a:off x="2694940" y="977900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608820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15225" y="4317365"/>
            <a:ext cx="3901440" cy="9321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644380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Data-analyzing  Module</a:t>
            </a:r>
            <a:endParaRPr lang="en-US" sz="1400"/>
          </a:p>
        </p:txBody>
      </p:sp>
      <p:sp>
        <p:nvSpPr>
          <p:cNvPr id="38" name="Text Box 37"/>
          <p:cNvSpPr txBox="1"/>
          <p:nvPr/>
        </p:nvSpPr>
        <p:spPr>
          <a:xfrm>
            <a:off x="8589645" y="4582795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Access Service</a:t>
            </a:r>
            <a:endParaRPr lang="en-US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12480" y="3993515"/>
            <a:ext cx="0" cy="3422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2"/>
          </p:cNvCxnSpPr>
          <p:nvPr/>
        </p:nvCxnSpPr>
        <p:spPr>
          <a:xfrm flipV="1">
            <a:off x="10509250" y="3992880"/>
            <a:ext cx="3175" cy="31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9322435" y="2517775"/>
            <a:ext cx="28638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2765425" y="14757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Questionnaire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2749550" y="22758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Options Capture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2757805" y="373507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Recommand Results Exhibition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2752725" y="450215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Dynamic Diagram-drawing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997075" y="166941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 flipV="1">
            <a:off x="2130425" y="173863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990725" y="443293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6"/>
          </p:cNvCxnSpPr>
          <p:nvPr/>
        </p:nvCxnSpPr>
        <p:spPr>
          <a:xfrm flipV="1">
            <a:off x="2124075" y="450215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90845" y="445389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Server</a:t>
            </a:r>
            <a:endParaRPr lang="en-US" b="1"/>
          </a:p>
        </p:txBody>
      </p:sp>
      <p:sp>
        <p:nvSpPr>
          <p:cNvPr id="59" name="Text Box 58"/>
          <p:cNvSpPr txBox="1"/>
          <p:nvPr/>
        </p:nvSpPr>
        <p:spPr>
          <a:xfrm>
            <a:off x="765810" y="283337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Clients</a:t>
            </a:r>
            <a:endParaRPr lang="en-US" b="1"/>
          </a:p>
        </p:txBody>
      </p:sp>
      <p:sp>
        <p:nvSpPr>
          <p:cNvPr id="63" name="Text Box 62"/>
          <p:cNvSpPr txBox="1"/>
          <p:nvPr/>
        </p:nvSpPr>
        <p:spPr>
          <a:xfrm>
            <a:off x="577215" y="205359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4" name="Text Box 63"/>
          <p:cNvSpPr txBox="1"/>
          <p:nvPr/>
        </p:nvSpPr>
        <p:spPr>
          <a:xfrm>
            <a:off x="577215" y="479234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5" name="Text Box 64"/>
          <p:cNvSpPr txBox="1"/>
          <p:nvPr/>
        </p:nvSpPr>
        <p:spPr>
          <a:xfrm>
            <a:off x="7448550" y="542353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CRUD</a:t>
            </a:r>
            <a:endParaRPr lang="en-US" sz="1400"/>
          </a:p>
        </p:txBody>
      </p:sp>
      <p:sp>
        <p:nvSpPr>
          <p:cNvPr id="66" name="Text Box 65"/>
          <p:cNvSpPr txBox="1"/>
          <p:nvPr/>
        </p:nvSpPr>
        <p:spPr>
          <a:xfrm>
            <a:off x="7002780" y="397383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Oper</a:t>
            </a:r>
            <a:endParaRPr lang="en-US" sz="1400"/>
          </a:p>
        </p:txBody>
      </p:sp>
      <p:sp>
        <p:nvSpPr>
          <p:cNvPr id="67" name="Text Box 66"/>
          <p:cNvSpPr txBox="1"/>
          <p:nvPr/>
        </p:nvSpPr>
        <p:spPr>
          <a:xfrm>
            <a:off x="9156700" y="399288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Gather</a:t>
            </a:r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4747895" y="2066925"/>
            <a:ext cx="781050" cy="114300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5" idx="2"/>
            <a:endCxn id="4" idx="1"/>
          </p:cNvCxnSpPr>
          <p:nvPr/>
        </p:nvCxnSpPr>
        <p:spPr>
          <a:xfrm>
            <a:off x="9465945" y="5249545"/>
            <a:ext cx="13970" cy="3663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515225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569835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Data-processing</a:t>
            </a:r>
            <a:endParaRPr lang="en-US" sz="1400"/>
          </a:p>
          <a:p>
            <a:pPr algn="ctr"/>
            <a:r>
              <a:rPr lang="en-US" sz="1400"/>
              <a:t>Module</a:t>
            </a:r>
            <a:endParaRPr lang="en-US" sz="1400"/>
          </a:p>
        </p:txBody>
      </p:sp>
      <p:sp>
        <p:nvSpPr>
          <p:cNvPr id="45" name="Right Arrow 44"/>
          <p:cNvSpPr/>
          <p:nvPr/>
        </p:nvSpPr>
        <p:spPr>
          <a:xfrm flipH="1">
            <a:off x="4747895" y="3973830"/>
            <a:ext cx="781050" cy="107315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>
            <a:off x="6634480" y="571500"/>
            <a:ext cx="439420" cy="5918200"/>
          </a:xfrm>
          <a:prstGeom prst="leftBrace">
            <a:avLst>
              <a:gd name="adj1" fmla="val 7341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236075" y="2572385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Results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ounded Rectangle 25"/>
          <p:cNvSpPr/>
          <p:nvPr/>
        </p:nvSpPr>
        <p:spPr>
          <a:xfrm>
            <a:off x="627380" y="4404995"/>
            <a:ext cx="8695690" cy="101219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Data Access Services: MongoDB Manager</a:t>
            </a: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547110" y="5754370"/>
            <a:ext cx="2856230" cy="763905"/>
          </a:xfrm>
          <a:prstGeom prst="flowChartMagneticDisk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Data Storage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8345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Account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7380" y="223520"/>
            <a:ext cx="8695690" cy="151193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Web Client Services</a:t>
            </a: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4058920" y="5770880"/>
            <a:ext cx="1790065" cy="76708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72740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Search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17135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Data Analysis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61530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Moment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7380" y="2075815"/>
            <a:ext cx="8695690" cy="180022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30580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Validation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0580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Edit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0580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Operation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4975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Tickets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74975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Destination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4975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Hotel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19370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Questionnaire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19370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Analyzer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18735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Displayer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63765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Upload Moment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63765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Display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0580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Edit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0580" y="97155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Register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" y="133731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Login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74975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Destination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974975" y="97155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Tickets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74975" y="13436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Hotel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19370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Home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19370" y="9880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Questionnaire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19370" y="133731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Diagram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263765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Edit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63765" y="9880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Display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0580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User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974975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Cities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119370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Preference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63765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Moments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4839970" y="1649730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4839970" y="3910330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921240" y="223520"/>
            <a:ext cx="1978660" cy="151193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User Interface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921240" y="2075815"/>
            <a:ext cx="1978660" cy="180022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Core Bussiness Logic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21240" y="4404995"/>
            <a:ext cx="1978660" cy="101155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Database Support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9491345" y="219075"/>
            <a:ext cx="285750" cy="1514475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9491345" y="2075815"/>
            <a:ext cx="285750" cy="1835150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9491345" y="4404995"/>
            <a:ext cx="285750" cy="1010920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Up-Down Arrow 49"/>
          <p:cNvSpPr/>
          <p:nvPr/>
        </p:nvSpPr>
        <p:spPr>
          <a:xfrm>
            <a:off x="4839970" y="5475605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" name="Group 70"/>
          <p:cNvGrpSpPr/>
          <p:nvPr/>
        </p:nvGrpSpPr>
        <p:grpSpPr>
          <a:xfrm>
            <a:off x="309880" y="217170"/>
            <a:ext cx="11623040" cy="5215890"/>
            <a:chOff x="2056" y="1208"/>
            <a:chExt cx="14849" cy="6935"/>
          </a:xfrm>
        </p:grpSpPr>
        <p:sp>
          <p:nvSpPr>
            <p:cNvPr id="26" name="Rounded Rectangle 25"/>
            <p:cNvSpPr/>
            <p:nvPr/>
          </p:nvSpPr>
          <p:spPr>
            <a:xfrm>
              <a:off x="2056" y="1208"/>
              <a:ext cx="6706" cy="2835"/>
            </a:xfrm>
            <a:prstGeom prst="roundRect">
              <a:avLst>
                <a:gd name="adj" fmla="val 6436"/>
              </a:avLst>
            </a:prstGeom>
            <a:noFill/>
            <a:ln w="285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View</a:t>
              </a: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26" y="5306"/>
              <a:ext cx="6735" cy="2837"/>
            </a:xfrm>
            <a:prstGeom prst="roundRect">
              <a:avLst>
                <a:gd name="adj" fmla="val 6436"/>
              </a:avLst>
            </a:prstGeom>
            <a:noFill/>
            <a:ln w="2857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Model</a:t>
              </a: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170" y="1218"/>
              <a:ext cx="6735" cy="2825"/>
            </a:xfrm>
            <a:prstGeom prst="roundRect">
              <a:avLst>
                <a:gd name="adj" fmla="val 6436"/>
              </a:avLst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  <a:sym typeface="+mn-ea"/>
                </a:rPr>
                <a:t>Controller</a:t>
              </a: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endParaRPr lang="en-US" sz="1600" b="1">
                <a:solidFill>
                  <a:schemeClr val="tx1"/>
                </a:solidFill>
              </a:endParaRPr>
            </a:p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69" y="607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City Data Model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Up-Down Arrow 49"/>
            <p:cNvSpPr/>
            <p:nvPr/>
          </p:nvSpPr>
          <p:spPr>
            <a:xfrm rot="16200000">
              <a:off x="9334" y="2126"/>
              <a:ext cx="229" cy="1390"/>
            </a:xfrm>
            <a:prstGeom prst="upDownArrow">
              <a:avLst>
                <a:gd name="adj1" fmla="val 39301"/>
                <a:gd name="adj2" fmla="val 941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369" y="705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Data Analysis Model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681" y="607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User Data Model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681" y="705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Account Validation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349" y="195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Account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49" y="293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Search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661" y="195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Moment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661" y="293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Diagram Display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189" y="1959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Account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189" y="293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Data Analysis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501" y="195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Search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501" y="293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Moment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 rot="14580000">
              <a:off x="5975" y="4570"/>
              <a:ext cx="1285" cy="225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 rot="7140000">
              <a:off x="11955" y="4562"/>
              <a:ext cx="1285" cy="225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8884" y="2227"/>
              <a:ext cx="116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Update</a:t>
              </a:r>
              <a:endParaRPr lang="en-US" sz="1400" b="1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8884" y="2937"/>
              <a:ext cx="1164" cy="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Send Input</a:t>
              </a:r>
              <a:endParaRPr lang="en-US" sz="1400" b="1"/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5303" y="4563"/>
              <a:ext cx="116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Update</a:t>
              </a:r>
              <a:endParaRPr lang="en-US" sz="1400" b="1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12795" y="4563"/>
              <a:ext cx="2123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Manipulate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Presentation</Application>
  <PresentationFormat>Widescreen</PresentationFormat>
  <Paragraphs>152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Alex</cp:lastModifiedBy>
  <cp:revision>16</cp:revision>
  <dcterms:created xsi:type="dcterms:W3CDTF">2023-10-08T17:49:00Z</dcterms:created>
  <dcterms:modified xsi:type="dcterms:W3CDTF">2023-11-21T04:04:11Z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ABE810828AA1408E9BF1DB731E90E1A8_11</vt:lpwstr>
  </property>
  <property fmtid="{D5CDD505-2E9C-101B-9397-08002B2CF9AE}" pid="3" name="KSOProductBuildVer">
    <vt:lpwstr>1033-12.2.0.13306</vt:lpwstr>
  </property>
</Properties>
</file>