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commentAuthors" Target="commentAuthors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08T13:47:11.940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8447405" y="5615940"/>
            <a:ext cx="2065020" cy="1028700"/>
          </a:xfrm>
          <a:prstGeom prst="flowChartMagneticDisk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Data Storage</a:t>
            </a: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6" name="Picture 5" descr="图元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1367155"/>
            <a:ext cx="1066800" cy="687070"/>
          </a:xfrm>
          <a:prstGeom prst="rect">
            <a:avLst/>
          </a:prstGeom>
        </p:spPr>
      </p:pic>
      <p:pic>
        <p:nvPicPr>
          <p:cNvPr id="7" name="Picture 6" descr="图元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945" y="1977390"/>
            <a:ext cx="1106170" cy="2259330"/>
          </a:xfrm>
          <a:prstGeom prst="rect">
            <a:avLst/>
          </a:prstGeom>
        </p:spPr>
      </p:pic>
      <p:pic>
        <p:nvPicPr>
          <p:cNvPr id="8" name="Picture 7" descr="图元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4171315"/>
            <a:ext cx="1066800" cy="68707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553335" y="647700"/>
            <a:ext cx="2284095" cy="4768215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247890" y="647700"/>
            <a:ext cx="4339590" cy="4768215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rgbClr val="00B050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 rot="0">
            <a:off x="248285" y="1221740"/>
            <a:ext cx="420370" cy="755015"/>
            <a:chOff x="1493" y="3365"/>
            <a:chExt cx="662" cy="1142"/>
          </a:xfrm>
        </p:grpSpPr>
        <p:sp>
          <p:nvSpPr>
            <p:cNvPr id="12" name="Oval 11"/>
            <p:cNvSpPr/>
            <p:nvPr/>
          </p:nvSpPr>
          <p:spPr>
            <a:xfrm>
              <a:off x="1605" y="3365"/>
              <a:ext cx="406" cy="4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493" y="3948"/>
              <a:ext cx="63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2" idx="4"/>
            </p:cNvCxnSpPr>
            <p:nvPr/>
          </p:nvCxnSpPr>
          <p:spPr>
            <a:xfrm flipH="1">
              <a:off x="1805" y="3771"/>
              <a:ext cx="3" cy="4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805" y="4253"/>
              <a:ext cx="350" cy="2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505" y="4253"/>
              <a:ext cx="300" cy="2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0">
            <a:off x="252095" y="4053205"/>
            <a:ext cx="420370" cy="755015"/>
            <a:chOff x="1493" y="3365"/>
            <a:chExt cx="662" cy="1142"/>
          </a:xfrm>
        </p:grpSpPr>
        <p:sp>
          <p:nvSpPr>
            <p:cNvPr id="19" name="Oval 18"/>
            <p:cNvSpPr/>
            <p:nvPr/>
          </p:nvSpPr>
          <p:spPr>
            <a:xfrm>
              <a:off x="1605" y="3365"/>
              <a:ext cx="406" cy="4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493" y="3948"/>
              <a:ext cx="63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9" idx="4"/>
            </p:cNvCxnSpPr>
            <p:nvPr/>
          </p:nvCxnSpPr>
          <p:spPr>
            <a:xfrm flipH="1">
              <a:off x="1805" y="3771"/>
              <a:ext cx="3" cy="4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805" y="4253"/>
              <a:ext cx="350" cy="2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505" y="4253"/>
              <a:ext cx="300" cy="2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4" name="Text Box 23"/>
          <p:cNvSpPr txBox="1"/>
          <p:nvPr/>
        </p:nvSpPr>
        <p:spPr>
          <a:xfrm>
            <a:off x="2818765" y="647700"/>
            <a:ext cx="1752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Web Client Services</a:t>
            </a:r>
            <a:endParaRPr lang="en-US" sz="1400"/>
          </a:p>
        </p:txBody>
      </p:sp>
      <p:sp>
        <p:nvSpPr>
          <p:cNvPr id="25" name="Text Box 24"/>
          <p:cNvSpPr txBox="1"/>
          <p:nvPr/>
        </p:nvSpPr>
        <p:spPr>
          <a:xfrm>
            <a:off x="8541385" y="647700"/>
            <a:ext cx="175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Server Services</a:t>
            </a:r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2818765" y="977900"/>
            <a:ext cx="1752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Data Capture Module</a:t>
            </a:r>
            <a:endParaRPr lang="en-US" sz="1400"/>
          </a:p>
        </p:txBody>
      </p:sp>
      <p:sp>
        <p:nvSpPr>
          <p:cNvPr id="30" name="Rounded Rectangle 29"/>
          <p:cNvSpPr/>
          <p:nvPr/>
        </p:nvSpPr>
        <p:spPr>
          <a:xfrm>
            <a:off x="2674620" y="3185795"/>
            <a:ext cx="2042160" cy="2125980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2752725" y="3185795"/>
            <a:ext cx="1924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User Assistant Module</a:t>
            </a:r>
            <a:endParaRPr lang="en-US" sz="1400"/>
          </a:p>
        </p:txBody>
      </p:sp>
      <p:sp>
        <p:nvSpPr>
          <p:cNvPr id="32" name="Rounded Rectangle 31"/>
          <p:cNvSpPr/>
          <p:nvPr/>
        </p:nvSpPr>
        <p:spPr>
          <a:xfrm>
            <a:off x="2694940" y="977900"/>
            <a:ext cx="2042160" cy="2125980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rgbClr val="FFC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9608820" y="1042035"/>
            <a:ext cx="1807210" cy="2950845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515225" y="4317365"/>
            <a:ext cx="3901440" cy="932180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9644380" y="2360295"/>
            <a:ext cx="1752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Data-analyzing  Module</a:t>
            </a:r>
            <a:endParaRPr lang="en-US" sz="1400"/>
          </a:p>
        </p:txBody>
      </p:sp>
      <p:sp>
        <p:nvSpPr>
          <p:cNvPr id="38" name="Text Box 37"/>
          <p:cNvSpPr txBox="1"/>
          <p:nvPr/>
        </p:nvSpPr>
        <p:spPr>
          <a:xfrm>
            <a:off x="8589645" y="4582795"/>
            <a:ext cx="1752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Data Access Service</a:t>
            </a:r>
            <a:endParaRPr lang="en-US" sz="140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8412480" y="3993515"/>
            <a:ext cx="0" cy="3422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4" idx="2"/>
          </p:cNvCxnSpPr>
          <p:nvPr/>
        </p:nvCxnSpPr>
        <p:spPr>
          <a:xfrm flipV="1">
            <a:off x="10509250" y="3992880"/>
            <a:ext cx="3175" cy="3181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1"/>
          </p:cNvCxnSpPr>
          <p:nvPr/>
        </p:nvCxnSpPr>
        <p:spPr>
          <a:xfrm flipH="1">
            <a:off x="9322435" y="2517775"/>
            <a:ext cx="286385" cy="6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Rectangles 46"/>
          <p:cNvSpPr/>
          <p:nvPr/>
        </p:nvSpPr>
        <p:spPr>
          <a:xfrm>
            <a:off x="2765425" y="1475740"/>
            <a:ext cx="1919605" cy="48133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Questionnaire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2749550" y="2275840"/>
            <a:ext cx="1919605" cy="48133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Options Capture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2757805" y="3735070"/>
            <a:ext cx="1919605" cy="48133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Recommand Results Exhibition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0" name="Rectangles 49"/>
          <p:cNvSpPr/>
          <p:nvPr/>
        </p:nvSpPr>
        <p:spPr>
          <a:xfrm>
            <a:off x="2752725" y="4502150"/>
            <a:ext cx="1919605" cy="48133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</a:rPr>
              <a:t>Dynamic Diagram-drawing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997075" y="1669415"/>
            <a:ext cx="133350" cy="13906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54" idx="6"/>
          </p:cNvCxnSpPr>
          <p:nvPr/>
        </p:nvCxnSpPr>
        <p:spPr>
          <a:xfrm flipV="1">
            <a:off x="2130425" y="1738630"/>
            <a:ext cx="388620" cy="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990725" y="4432935"/>
            <a:ext cx="133350" cy="13906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6" idx="6"/>
          </p:cNvCxnSpPr>
          <p:nvPr/>
        </p:nvCxnSpPr>
        <p:spPr>
          <a:xfrm flipV="1">
            <a:off x="2124075" y="4502150"/>
            <a:ext cx="388620" cy="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5490845" y="4453890"/>
            <a:ext cx="1224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ICDE Server</a:t>
            </a:r>
            <a:endParaRPr lang="en-US" b="1"/>
          </a:p>
        </p:txBody>
      </p:sp>
      <p:sp>
        <p:nvSpPr>
          <p:cNvPr id="59" name="Text Box 58"/>
          <p:cNvSpPr txBox="1"/>
          <p:nvPr/>
        </p:nvSpPr>
        <p:spPr>
          <a:xfrm>
            <a:off x="765810" y="2833370"/>
            <a:ext cx="1224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ICDE Clients</a:t>
            </a:r>
            <a:endParaRPr lang="en-US" b="1"/>
          </a:p>
        </p:txBody>
      </p:sp>
      <p:sp>
        <p:nvSpPr>
          <p:cNvPr id="63" name="Text Box 62"/>
          <p:cNvSpPr txBox="1"/>
          <p:nvPr/>
        </p:nvSpPr>
        <p:spPr>
          <a:xfrm>
            <a:off x="577215" y="2053590"/>
            <a:ext cx="170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Workstations</a:t>
            </a:r>
            <a:endParaRPr lang="en-US" sz="1400"/>
          </a:p>
        </p:txBody>
      </p:sp>
      <p:sp>
        <p:nvSpPr>
          <p:cNvPr id="64" name="Text Box 63"/>
          <p:cNvSpPr txBox="1"/>
          <p:nvPr/>
        </p:nvSpPr>
        <p:spPr>
          <a:xfrm>
            <a:off x="577215" y="4792345"/>
            <a:ext cx="170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Workstations</a:t>
            </a:r>
            <a:endParaRPr lang="en-US" sz="1400"/>
          </a:p>
        </p:txBody>
      </p:sp>
      <p:sp>
        <p:nvSpPr>
          <p:cNvPr id="65" name="Text Box 64"/>
          <p:cNvSpPr txBox="1"/>
          <p:nvPr/>
        </p:nvSpPr>
        <p:spPr>
          <a:xfrm>
            <a:off x="7448550" y="5423535"/>
            <a:ext cx="170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Data CRUD</a:t>
            </a:r>
            <a:endParaRPr lang="en-US" sz="1400"/>
          </a:p>
        </p:txBody>
      </p:sp>
      <p:sp>
        <p:nvSpPr>
          <p:cNvPr id="66" name="Text Box 65"/>
          <p:cNvSpPr txBox="1"/>
          <p:nvPr/>
        </p:nvSpPr>
        <p:spPr>
          <a:xfrm>
            <a:off x="7002780" y="3973830"/>
            <a:ext cx="170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Data Oper</a:t>
            </a:r>
            <a:endParaRPr lang="en-US" sz="1400"/>
          </a:p>
        </p:txBody>
      </p:sp>
      <p:sp>
        <p:nvSpPr>
          <p:cNvPr id="67" name="Text Box 66"/>
          <p:cNvSpPr txBox="1"/>
          <p:nvPr/>
        </p:nvSpPr>
        <p:spPr>
          <a:xfrm>
            <a:off x="9156700" y="3992880"/>
            <a:ext cx="1708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Data Gather</a:t>
            </a:r>
            <a:endParaRPr lang="en-US" sz="1400"/>
          </a:p>
        </p:txBody>
      </p:sp>
      <p:sp>
        <p:nvSpPr>
          <p:cNvPr id="9" name="Right Arrow 8"/>
          <p:cNvSpPr/>
          <p:nvPr/>
        </p:nvSpPr>
        <p:spPr>
          <a:xfrm>
            <a:off x="4747895" y="2066925"/>
            <a:ext cx="781050" cy="114300"/>
          </a:xfrm>
          <a:prstGeom prst="rightArrow">
            <a:avLst>
              <a:gd name="adj1" fmla="val 50000"/>
              <a:gd name="adj2" fmla="val 125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35" idx="2"/>
            <a:endCxn id="4" idx="1"/>
          </p:cNvCxnSpPr>
          <p:nvPr/>
        </p:nvCxnSpPr>
        <p:spPr>
          <a:xfrm>
            <a:off x="9465945" y="5249545"/>
            <a:ext cx="13970" cy="36639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7515225" y="1042035"/>
            <a:ext cx="1807210" cy="2950845"/>
          </a:xfrm>
          <a:prstGeom prst="roundRect">
            <a:avLst>
              <a:gd name="adj" fmla="val 6436"/>
            </a:avLst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7569835" y="2360295"/>
            <a:ext cx="1752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Data-processing</a:t>
            </a:r>
            <a:endParaRPr lang="en-US" sz="1400"/>
          </a:p>
          <a:p>
            <a:pPr algn="ctr"/>
            <a:r>
              <a:rPr lang="en-US" sz="1400"/>
              <a:t>Module</a:t>
            </a:r>
            <a:endParaRPr lang="en-US" sz="1400"/>
          </a:p>
        </p:txBody>
      </p:sp>
      <p:sp>
        <p:nvSpPr>
          <p:cNvPr id="45" name="Right Arrow 44"/>
          <p:cNvSpPr/>
          <p:nvPr/>
        </p:nvSpPr>
        <p:spPr>
          <a:xfrm flipH="1">
            <a:off x="4747895" y="3973830"/>
            <a:ext cx="781050" cy="107315"/>
          </a:xfrm>
          <a:prstGeom prst="rightArrow">
            <a:avLst>
              <a:gd name="adj1" fmla="val 50000"/>
              <a:gd name="adj2" fmla="val 125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Left Brace 45"/>
          <p:cNvSpPr/>
          <p:nvPr/>
        </p:nvSpPr>
        <p:spPr>
          <a:xfrm>
            <a:off x="6634480" y="571500"/>
            <a:ext cx="439420" cy="5918200"/>
          </a:xfrm>
          <a:prstGeom prst="leftBrace">
            <a:avLst>
              <a:gd name="adj1" fmla="val 73410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9236075" y="2572385"/>
            <a:ext cx="459740" cy="2286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Results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WPS Presentation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Alex</cp:lastModifiedBy>
  <cp:revision>6</cp:revision>
  <dcterms:created xsi:type="dcterms:W3CDTF">2023-10-08T17:49:00Z</dcterms:created>
  <dcterms:modified xsi:type="dcterms:W3CDTF">2023-10-08T19:31:02Z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ABE810828AA1408E9BF1DB731E90E1A8_11</vt:lpwstr>
  </property>
  <property fmtid="{D5CDD505-2E9C-101B-9397-08002B2CF9AE}" pid="3" name="KSOProductBuildVer">
    <vt:lpwstr>1033-12.2.0.13263</vt:lpwstr>
  </property>
</Properties>
</file>