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8T13:47:11.940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8447405" y="5615940"/>
            <a:ext cx="2065020" cy="1028700"/>
          </a:xfrm>
          <a:prstGeom prst="flowChartMagneticDisk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Data Storage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6" name="Picture 5" descr="图元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367155"/>
            <a:ext cx="1066800" cy="687070"/>
          </a:xfrm>
          <a:prstGeom prst="rect">
            <a:avLst/>
          </a:prstGeom>
        </p:spPr>
      </p:pic>
      <p:pic>
        <p:nvPicPr>
          <p:cNvPr id="7" name="Picture 6" descr="图元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45" y="1977390"/>
            <a:ext cx="1106170" cy="2259330"/>
          </a:xfrm>
          <a:prstGeom prst="rect">
            <a:avLst/>
          </a:prstGeom>
        </p:spPr>
      </p:pic>
      <p:pic>
        <p:nvPicPr>
          <p:cNvPr id="8" name="Picture 7" descr="图元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4171315"/>
            <a:ext cx="1066800" cy="68707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553335" y="647700"/>
            <a:ext cx="2284095" cy="476821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47890" y="647700"/>
            <a:ext cx="4339590" cy="476821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00B050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0">
            <a:off x="248285" y="1221740"/>
            <a:ext cx="420370" cy="755015"/>
            <a:chOff x="1493" y="3365"/>
            <a:chExt cx="662" cy="1142"/>
          </a:xfrm>
        </p:grpSpPr>
        <p:sp>
          <p:nvSpPr>
            <p:cNvPr id="12" name="Oval 11"/>
            <p:cNvSpPr/>
            <p:nvPr/>
          </p:nvSpPr>
          <p:spPr>
            <a:xfrm>
              <a:off x="1605" y="3365"/>
              <a:ext cx="406" cy="4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493" y="3948"/>
              <a:ext cx="6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4"/>
            </p:cNvCxnSpPr>
            <p:nvPr/>
          </p:nvCxnSpPr>
          <p:spPr>
            <a:xfrm flipH="1">
              <a:off x="1805" y="3771"/>
              <a:ext cx="3" cy="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05" y="4253"/>
              <a:ext cx="350" cy="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505" y="4253"/>
              <a:ext cx="300" cy="2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0">
            <a:off x="252095" y="4053205"/>
            <a:ext cx="420370" cy="755015"/>
            <a:chOff x="1493" y="3365"/>
            <a:chExt cx="662" cy="1142"/>
          </a:xfrm>
        </p:grpSpPr>
        <p:sp>
          <p:nvSpPr>
            <p:cNvPr id="19" name="Oval 18"/>
            <p:cNvSpPr/>
            <p:nvPr/>
          </p:nvSpPr>
          <p:spPr>
            <a:xfrm>
              <a:off x="1605" y="3365"/>
              <a:ext cx="406" cy="4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493" y="3948"/>
              <a:ext cx="6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4"/>
            </p:cNvCxnSpPr>
            <p:nvPr/>
          </p:nvCxnSpPr>
          <p:spPr>
            <a:xfrm flipH="1">
              <a:off x="1805" y="3771"/>
              <a:ext cx="3" cy="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805" y="4253"/>
              <a:ext cx="350" cy="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05" y="4253"/>
              <a:ext cx="300" cy="2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4" name="Text Box 23"/>
          <p:cNvSpPr txBox="1"/>
          <p:nvPr/>
        </p:nvSpPr>
        <p:spPr>
          <a:xfrm>
            <a:off x="2818765" y="647700"/>
            <a:ext cx="1752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Web Client Services</a:t>
            </a:r>
            <a:endParaRPr lang="en-US" sz="1400"/>
          </a:p>
        </p:txBody>
      </p:sp>
      <p:sp>
        <p:nvSpPr>
          <p:cNvPr id="25" name="Text Box 24"/>
          <p:cNvSpPr txBox="1"/>
          <p:nvPr/>
        </p:nvSpPr>
        <p:spPr>
          <a:xfrm>
            <a:off x="8541385" y="647700"/>
            <a:ext cx="175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Server Services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2818765" y="977900"/>
            <a:ext cx="1752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Capture Module</a:t>
            </a:r>
            <a:endParaRPr lang="en-US" sz="1400"/>
          </a:p>
        </p:txBody>
      </p:sp>
      <p:sp>
        <p:nvSpPr>
          <p:cNvPr id="30" name="Rounded Rectangle 29"/>
          <p:cNvSpPr/>
          <p:nvPr/>
        </p:nvSpPr>
        <p:spPr>
          <a:xfrm>
            <a:off x="2674620" y="3185795"/>
            <a:ext cx="2042160" cy="212598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2752725" y="3185795"/>
            <a:ext cx="1924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User Assistant Module</a:t>
            </a:r>
            <a:endParaRPr lang="en-US" sz="1400"/>
          </a:p>
        </p:txBody>
      </p:sp>
      <p:sp>
        <p:nvSpPr>
          <p:cNvPr id="32" name="Rounded Rectangle 31"/>
          <p:cNvSpPr/>
          <p:nvPr/>
        </p:nvSpPr>
        <p:spPr>
          <a:xfrm>
            <a:off x="2694940" y="977900"/>
            <a:ext cx="2042160" cy="212598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608820" y="1042035"/>
            <a:ext cx="1807210" cy="295084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515225" y="4317365"/>
            <a:ext cx="3901440" cy="93218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644380" y="2360295"/>
            <a:ext cx="175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Data-analyzing  Module</a:t>
            </a:r>
            <a:endParaRPr lang="en-US" sz="1400"/>
          </a:p>
        </p:txBody>
      </p:sp>
      <p:sp>
        <p:nvSpPr>
          <p:cNvPr id="38" name="Text Box 37"/>
          <p:cNvSpPr txBox="1"/>
          <p:nvPr/>
        </p:nvSpPr>
        <p:spPr>
          <a:xfrm>
            <a:off x="8589645" y="4582795"/>
            <a:ext cx="1752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Access Service</a:t>
            </a:r>
            <a:endParaRPr lang="en-US" sz="14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412480" y="3993515"/>
            <a:ext cx="0" cy="3422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4" idx="2"/>
          </p:cNvCxnSpPr>
          <p:nvPr/>
        </p:nvCxnSpPr>
        <p:spPr>
          <a:xfrm flipV="1">
            <a:off x="10509250" y="3992880"/>
            <a:ext cx="3175" cy="318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1"/>
          </p:cNvCxnSpPr>
          <p:nvPr/>
        </p:nvCxnSpPr>
        <p:spPr>
          <a:xfrm flipH="1">
            <a:off x="9322435" y="2517775"/>
            <a:ext cx="286385" cy="6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Rectangles 46"/>
          <p:cNvSpPr/>
          <p:nvPr/>
        </p:nvSpPr>
        <p:spPr>
          <a:xfrm>
            <a:off x="2765425" y="1475740"/>
            <a:ext cx="1919605" cy="4813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Questionnaire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2749550" y="2275840"/>
            <a:ext cx="1919605" cy="4813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Options Capture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2757805" y="3735070"/>
            <a:ext cx="1919605" cy="4813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Recommand Results Exhibition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0" name="Rectangles 49"/>
          <p:cNvSpPr/>
          <p:nvPr/>
        </p:nvSpPr>
        <p:spPr>
          <a:xfrm>
            <a:off x="2752725" y="4502150"/>
            <a:ext cx="1919605" cy="4813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Dynamic Diagram-drawing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997075" y="1669415"/>
            <a:ext cx="133350" cy="1390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4" idx="6"/>
          </p:cNvCxnSpPr>
          <p:nvPr/>
        </p:nvCxnSpPr>
        <p:spPr>
          <a:xfrm flipV="1">
            <a:off x="2130425" y="1738630"/>
            <a:ext cx="388620" cy="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990725" y="4432935"/>
            <a:ext cx="133350" cy="1390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6"/>
          </p:cNvCxnSpPr>
          <p:nvPr/>
        </p:nvCxnSpPr>
        <p:spPr>
          <a:xfrm flipV="1">
            <a:off x="2124075" y="4502150"/>
            <a:ext cx="388620" cy="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5490845" y="4453890"/>
            <a:ext cx="1224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ICDE Server</a:t>
            </a:r>
            <a:endParaRPr lang="en-US" b="1"/>
          </a:p>
        </p:txBody>
      </p:sp>
      <p:sp>
        <p:nvSpPr>
          <p:cNvPr id="59" name="Text Box 58"/>
          <p:cNvSpPr txBox="1"/>
          <p:nvPr/>
        </p:nvSpPr>
        <p:spPr>
          <a:xfrm>
            <a:off x="765810" y="2833370"/>
            <a:ext cx="1224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ICDE Clients</a:t>
            </a:r>
            <a:endParaRPr lang="en-US" b="1"/>
          </a:p>
        </p:txBody>
      </p:sp>
      <p:sp>
        <p:nvSpPr>
          <p:cNvPr id="63" name="Text Box 62"/>
          <p:cNvSpPr txBox="1"/>
          <p:nvPr/>
        </p:nvSpPr>
        <p:spPr>
          <a:xfrm>
            <a:off x="577215" y="2053590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Workstations</a:t>
            </a:r>
            <a:endParaRPr lang="en-US" sz="1400"/>
          </a:p>
        </p:txBody>
      </p:sp>
      <p:sp>
        <p:nvSpPr>
          <p:cNvPr id="64" name="Text Box 63"/>
          <p:cNvSpPr txBox="1"/>
          <p:nvPr/>
        </p:nvSpPr>
        <p:spPr>
          <a:xfrm>
            <a:off x="577215" y="4792345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Workstations</a:t>
            </a:r>
            <a:endParaRPr lang="en-US" sz="1400"/>
          </a:p>
        </p:txBody>
      </p:sp>
      <p:sp>
        <p:nvSpPr>
          <p:cNvPr id="65" name="Text Box 64"/>
          <p:cNvSpPr txBox="1"/>
          <p:nvPr/>
        </p:nvSpPr>
        <p:spPr>
          <a:xfrm>
            <a:off x="7448550" y="5423535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CRUD</a:t>
            </a:r>
            <a:endParaRPr lang="en-US" sz="1400"/>
          </a:p>
        </p:txBody>
      </p:sp>
      <p:sp>
        <p:nvSpPr>
          <p:cNvPr id="66" name="Text Box 65"/>
          <p:cNvSpPr txBox="1"/>
          <p:nvPr/>
        </p:nvSpPr>
        <p:spPr>
          <a:xfrm>
            <a:off x="7002780" y="3973830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Oper</a:t>
            </a:r>
            <a:endParaRPr lang="en-US" sz="1400"/>
          </a:p>
        </p:txBody>
      </p:sp>
      <p:sp>
        <p:nvSpPr>
          <p:cNvPr id="67" name="Text Box 66"/>
          <p:cNvSpPr txBox="1"/>
          <p:nvPr/>
        </p:nvSpPr>
        <p:spPr>
          <a:xfrm>
            <a:off x="9156700" y="3992880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Gather</a:t>
            </a:r>
            <a:endParaRPr lang="en-US" sz="1400"/>
          </a:p>
        </p:txBody>
      </p:sp>
      <p:sp>
        <p:nvSpPr>
          <p:cNvPr id="9" name="Right Arrow 8"/>
          <p:cNvSpPr/>
          <p:nvPr/>
        </p:nvSpPr>
        <p:spPr>
          <a:xfrm>
            <a:off x="4747895" y="2066925"/>
            <a:ext cx="781050" cy="114300"/>
          </a:xfrm>
          <a:prstGeom prst="rightArrow">
            <a:avLst>
              <a:gd name="adj1" fmla="val 50000"/>
              <a:gd name="adj2" fmla="val 125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5" idx="2"/>
            <a:endCxn id="4" idx="1"/>
          </p:cNvCxnSpPr>
          <p:nvPr/>
        </p:nvCxnSpPr>
        <p:spPr>
          <a:xfrm>
            <a:off x="9465945" y="5249545"/>
            <a:ext cx="13970" cy="36639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515225" y="1042035"/>
            <a:ext cx="1807210" cy="295084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7569835" y="2360295"/>
            <a:ext cx="175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Data-processing</a:t>
            </a:r>
            <a:endParaRPr lang="en-US" sz="1400"/>
          </a:p>
          <a:p>
            <a:pPr algn="ctr"/>
            <a:r>
              <a:rPr lang="en-US" sz="1400"/>
              <a:t>Module</a:t>
            </a:r>
            <a:endParaRPr lang="en-US" sz="1400"/>
          </a:p>
        </p:txBody>
      </p:sp>
      <p:sp>
        <p:nvSpPr>
          <p:cNvPr id="45" name="Right Arrow 44"/>
          <p:cNvSpPr/>
          <p:nvPr/>
        </p:nvSpPr>
        <p:spPr>
          <a:xfrm flipH="1">
            <a:off x="4747895" y="3973830"/>
            <a:ext cx="781050" cy="107315"/>
          </a:xfrm>
          <a:prstGeom prst="rightArrow">
            <a:avLst>
              <a:gd name="adj1" fmla="val 50000"/>
              <a:gd name="adj2" fmla="val 125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>
            <a:off x="6634480" y="571500"/>
            <a:ext cx="439420" cy="5918200"/>
          </a:xfrm>
          <a:prstGeom prst="leftBrace">
            <a:avLst>
              <a:gd name="adj1" fmla="val 7341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9236075" y="2572385"/>
            <a:ext cx="459740" cy="228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Results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Rounded Rectangle 25"/>
          <p:cNvSpPr/>
          <p:nvPr/>
        </p:nvSpPr>
        <p:spPr>
          <a:xfrm>
            <a:off x="627380" y="4404995"/>
            <a:ext cx="8695690" cy="101219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Data Access Services: MongoDB Manager</a:t>
            </a: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7" name="Flowchart: Magnetic Disk 26"/>
          <p:cNvSpPr/>
          <p:nvPr/>
        </p:nvSpPr>
        <p:spPr>
          <a:xfrm>
            <a:off x="3547110" y="5754370"/>
            <a:ext cx="2856230" cy="763905"/>
          </a:xfrm>
          <a:prstGeom prst="flowChartMagneticDisk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Data Storage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28345" y="2235200"/>
            <a:ext cx="2017395" cy="148336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</a:rPr>
              <a:t>Account Module</a:t>
            </a: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7380" y="223520"/>
            <a:ext cx="8695690" cy="151193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Web Client Services</a:t>
            </a: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br>
              <a:rPr lang="en-US" sz="1600" b="1">
                <a:solidFill>
                  <a:schemeClr val="tx1"/>
                </a:solidFill>
              </a:rPr>
            </a:b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4058920" y="5770880"/>
            <a:ext cx="1790065" cy="767080"/>
          </a:xfrm>
          <a:prstGeom prst="flowChartMagneticDisk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72740" y="2235200"/>
            <a:ext cx="2017395" cy="148336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</a:rPr>
              <a:t>Search Module</a:t>
            </a: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17135" y="2235200"/>
            <a:ext cx="2017395" cy="148336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</a:rPr>
              <a:t>Data Analysis Module</a:t>
            </a: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161530" y="2235200"/>
            <a:ext cx="2017395" cy="148336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</a:rPr>
              <a:t>Moment Module</a:t>
            </a: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br>
              <a:rPr lang="en-US" sz="1200" b="1">
                <a:solidFill>
                  <a:schemeClr val="tx1"/>
                </a:solidFill>
              </a:rPr>
            </a:b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7380" y="2075815"/>
            <a:ext cx="8695690" cy="180022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30580" y="259397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Data Validation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0580" y="298259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Account Edit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0580" y="337121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Account Operation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74975" y="259397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Search Tickets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74975" y="298259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Search Destination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74975" y="337121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Search Hotel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19370" y="259397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Questionnaire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19370" y="298259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Data Analyzer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118735" y="337121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Data Displayer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63765" y="259397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Upload Moment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63765" y="2982595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Moment Display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0580" y="59944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Account Edit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30580" y="97155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Register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0580" y="133731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Login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74975" y="59944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Destination Search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974975" y="97155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Tickets Search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974975" y="134366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Hotel Search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19370" y="59944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Home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119370" y="98806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Questionnaire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19370" y="133731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Data Diagram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263765" y="59944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Moment Edit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63765" y="988060"/>
            <a:ext cx="1813560" cy="26162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Moment Display Page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30580" y="4868545"/>
            <a:ext cx="1447165" cy="40513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User Infor Collection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498090" y="4868545"/>
            <a:ext cx="1447165" cy="40513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Cities Infor Collection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251960" y="4868545"/>
            <a:ext cx="1447165" cy="40513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Preference Infor Collection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940425" y="4868545"/>
            <a:ext cx="1447165" cy="40513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Moments Infor Collection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2" name="Up-Down Arrow 41"/>
          <p:cNvSpPr/>
          <p:nvPr/>
        </p:nvSpPr>
        <p:spPr>
          <a:xfrm>
            <a:off x="4839970" y="1649730"/>
            <a:ext cx="227965" cy="476885"/>
          </a:xfrm>
          <a:prstGeom prst="upDownArrow">
            <a:avLst>
              <a:gd name="adj1" fmla="val 61002"/>
              <a:gd name="adj2" fmla="val 501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4839970" y="3910330"/>
            <a:ext cx="227965" cy="476885"/>
          </a:xfrm>
          <a:prstGeom prst="upDownArrow">
            <a:avLst>
              <a:gd name="adj1" fmla="val 61002"/>
              <a:gd name="adj2" fmla="val 501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921240" y="223520"/>
            <a:ext cx="1978660" cy="1511935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User Interface Layer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921240" y="2075815"/>
            <a:ext cx="1978660" cy="1800225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Core Bussiness Logic Layer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921240" y="4404995"/>
            <a:ext cx="1978660" cy="1011555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</a:rPr>
              <a:t>Database Support Layer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" name="Right Brace 46"/>
          <p:cNvSpPr/>
          <p:nvPr/>
        </p:nvSpPr>
        <p:spPr>
          <a:xfrm>
            <a:off x="9491345" y="219075"/>
            <a:ext cx="285750" cy="1514475"/>
          </a:xfrm>
          <a:prstGeom prst="rightBrace">
            <a:avLst>
              <a:gd name="adj1" fmla="val 38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>
            <a:off x="9491345" y="2075815"/>
            <a:ext cx="285750" cy="1835150"/>
          </a:xfrm>
          <a:prstGeom prst="rightBrace">
            <a:avLst>
              <a:gd name="adj1" fmla="val 38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>
            <a:off x="9491345" y="4404995"/>
            <a:ext cx="285750" cy="1010920"/>
          </a:xfrm>
          <a:prstGeom prst="rightBrace">
            <a:avLst>
              <a:gd name="adj1" fmla="val 38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Up-Down Arrow 49"/>
          <p:cNvSpPr/>
          <p:nvPr/>
        </p:nvSpPr>
        <p:spPr>
          <a:xfrm>
            <a:off x="4839970" y="5475605"/>
            <a:ext cx="227965" cy="476885"/>
          </a:xfrm>
          <a:prstGeom prst="upDownArrow">
            <a:avLst>
              <a:gd name="adj1" fmla="val 61002"/>
              <a:gd name="adj2" fmla="val 501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731760" y="4868545"/>
            <a:ext cx="1447165" cy="405130"/>
          </a:xfrm>
          <a:prstGeom prst="roundRect">
            <a:avLst>
              <a:gd name="adj" fmla="val 305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Crawler</a:t>
            </a:r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" name="Group 70"/>
          <p:cNvGrpSpPr/>
          <p:nvPr/>
        </p:nvGrpSpPr>
        <p:grpSpPr>
          <a:xfrm>
            <a:off x="309880" y="217170"/>
            <a:ext cx="11623040" cy="5215890"/>
            <a:chOff x="2056" y="1208"/>
            <a:chExt cx="14849" cy="6935"/>
          </a:xfrm>
        </p:grpSpPr>
        <p:sp>
          <p:nvSpPr>
            <p:cNvPr id="26" name="Rounded Rectangle 25"/>
            <p:cNvSpPr/>
            <p:nvPr/>
          </p:nvSpPr>
          <p:spPr>
            <a:xfrm>
              <a:off x="2056" y="1208"/>
              <a:ext cx="6706" cy="2835"/>
            </a:xfrm>
            <a:prstGeom prst="roundRect">
              <a:avLst>
                <a:gd name="adj" fmla="val 6436"/>
              </a:avLst>
            </a:prstGeom>
            <a:noFill/>
            <a:ln w="28575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View</a:t>
              </a: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26" y="5306"/>
              <a:ext cx="6735" cy="2837"/>
            </a:xfrm>
            <a:prstGeom prst="roundRect">
              <a:avLst>
                <a:gd name="adj" fmla="val 6436"/>
              </a:avLst>
            </a:prstGeom>
            <a:noFill/>
            <a:ln w="28575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Model</a:t>
              </a: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br>
                <a:rPr lang="en-US" sz="1600" b="1">
                  <a:solidFill>
                    <a:schemeClr val="tx1"/>
                  </a:solidFill>
                </a:rPr>
              </a:b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170" y="1218"/>
              <a:ext cx="6735" cy="2825"/>
            </a:xfrm>
            <a:prstGeom prst="roundRect">
              <a:avLst>
                <a:gd name="adj" fmla="val 6436"/>
              </a:avLst>
            </a:prstGeom>
            <a:noFill/>
            <a:ln w="285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  <a:sym typeface="+mn-ea"/>
                </a:rPr>
                <a:t>Controller</a:t>
              </a:r>
              <a:br>
                <a:rPr lang="en-US" sz="1600" b="1">
                  <a:solidFill>
                    <a:schemeClr val="tx1"/>
                  </a:solidFill>
                  <a:sym typeface="+mn-ea"/>
                </a:rPr>
              </a:br>
              <a:br>
                <a:rPr lang="en-US" sz="1600" b="1">
                  <a:solidFill>
                    <a:schemeClr val="tx1"/>
                  </a:solidFill>
                  <a:sym typeface="+mn-ea"/>
                </a:rPr>
              </a:br>
              <a:br>
                <a:rPr lang="en-US" sz="1600" b="1">
                  <a:solidFill>
                    <a:schemeClr val="tx1"/>
                  </a:solidFill>
                  <a:sym typeface="+mn-ea"/>
                </a:rPr>
              </a:br>
              <a:br>
                <a:rPr lang="en-US" sz="1600" b="1">
                  <a:solidFill>
                    <a:schemeClr val="tx1"/>
                  </a:solidFill>
                  <a:sym typeface="+mn-ea"/>
                </a:rPr>
              </a:br>
              <a:br>
                <a:rPr lang="en-US" sz="1600" b="1">
                  <a:solidFill>
                    <a:schemeClr val="tx1"/>
                  </a:solidFill>
                  <a:sym typeface="+mn-ea"/>
                </a:rPr>
              </a:br>
              <a:br>
                <a:rPr lang="en-US" sz="1600" b="1">
                  <a:solidFill>
                    <a:schemeClr val="tx1"/>
                  </a:solidFill>
                  <a:sym typeface="+mn-ea"/>
                </a:rPr>
              </a:br>
              <a:endParaRPr lang="en-US" sz="1600" b="1">
                <a:solidFill>
                  <a:schemeClr val="tx1"/>
                </a:solidFill>
              </a:endParaRPr>
            </a:p>
            <a:p>
              <a:pPr algn="ctr"/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69" y="6077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City Data Model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Up-Down Arrow 49"/>
            <p:cNvSpPr/>
            <p:nvPr/>
          </p:nvSpPr>
          <p:spPr>
            <a:xfrm rot="16200000">
              <a:off x="9334" y="2126"/>
              <a:ext cx="229" cy="1390"/>
            </a:xfrm>
            <a:prstGeom prst="upDownArrow">
              <a:avLst>
                <a:gd name="adj1" fmla="val 39301"/>
                <a:gd name="adj2" fmla="val 9410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369" y="7055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Data Analysis Model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681" y="6075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User Data Model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681" y="7055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Crawler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349" y="1957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Account Controller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349" y="2935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Search Controller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3661" y="1955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Moment Controller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661" y="2935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Diagram Display Controller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189" y="1959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Account User Interface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189" y="2937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Data Analysis User Interface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501" y="1957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Search User Interface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501" y="2937"/>
              <a:ext cx="3114" cy="751"/>
            </a:xfrm>
            <a:prstGeom prst="roundRect">
              <a:avLst>
                <a:gd name="adj" fmla="val 3056"/>
              </a:avLst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Moment User Interface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0" name="Right Arrow 59"/>
            <p:cNvSpPr/>
            <p:nvPr/>
          </p:nvSpPr>
          <p:spPr>
            <a:xfrm rot="14580000">
              <a:off x="5975" y="4570"/>
              <a:ext cx="1285" cy="225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Right Arrow 61"/>
            <p:cNvSpPr/>
            <p:nvPr/>
          </p:nvSpPr>
          <p:spPr>
            <a:xfrm rot="7140000">
              <a:off x="11955" y="4562"/>
              <a:ext cx="1285" cy="225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Text Box 62"/>
            <p:cNvSpPr txBox="1"/>
            <p:nvPr/>
          </p:nvSpPr>
          <p:spPr>
            <a:xfrm>
              <a:off x="8884" y="2227"/>
              <a:ext cx="1164" cy="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Update</a:t>
              </a:r>
              <a:endParaRPr lang="en-US" sz="1400" b="1"/>
            </a:p>
          </p:txBody>
        </p:sp>
        <p:sp>
          <p:nvSpPr>
            <p:cNvPr id="64" name="Text Box 63"/>
            <p:cNvSpPr txBox="1"/>
            <p:nvPr/>
          </p:nvSpPr>
          <p:spPr>
            <a:xfrm>
              <a:off x="8884" y="2937"/>
              <a:ext cx="1164" cy="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Send Input</a:t>
              </a:r>
              <a:endParaRPr lang="en-US" sz="1400" b="1"/>
            </a:p>
          </p:txBody>
        </p:sp>
        <p:sp>
          <p:nvSpPr>
            <p:cNvPr id="65" name="Text Box 64"/>
            <p:cNvSpPr txBox="1"/>
            <p:nvPr/>
          </p:nvSpPr>
          <p:spPr>
            <a:xfrm>
              <a:off x="5303" y="4563"/>
              <a:ext cx="1164" cy="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Update</a:t>
              </a:r>
              <a:endParaRPr lang="en-US" sz="1400" b="1"/>
            </a:p>
          </p:txBody>
        </p:sp>
        <p:sp>
          <p:nvSpPr>
            <p:cNvPr id="66" name="Text Box 65"/>
            <p:cNvSpPr txBox="1"/>
            <p:nvPr/>
          </p:nvSpPr>
          <p:spPr>
            <a:xfrm>
              <a:off x="12795" y="4563"/>
              <a:ext cx="2123" cy="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Manipulate</a:t>
              </a:r>
              <a:endParaRPr lang="en-US" sz="1400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Presentation</Application>
  <PresentationFormat>Widescreen</PresentationFormat>
  <Paragraphs>154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Alex</cp:lastModifiedBy>
  <cp:revision>18</cp:revision>
  <dcterms:created xsi:type="dcterms:W3CDTF">2023-10-08T17:49:00Z</dcterms:created>
  <dcterms:modified xsi:type="dcterms:W3CDTF">2023-11-24T01:17:46Z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ABE810828AA1408E9BF1DB731E90E1A8_11</vt:lpwstr>
  </property>
  <property fmtid="{D5CDD505-2E9C-101B-9397-08002B2CF9AE}" pid="3" name="KSOProductBuildVer">
    <vt:lpwstr>1033-12.2.0.13306</vt:lpwstr>
  </property>
</Properties>
</file>