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6" r:id="rId5"/>
    <p:sldId id="260" r:id="rId6"/>
    <p:sldId id="261" r:id="rId7"/>
    <p:sldId id="287" r:id="rId8"/>
    <p:sldId id="288" r:id="rId9"/>
    <p:sldId id="289" r:id="rId10"/>
    <p:sldId id="290" r:id="rId11"/>
    <p:sldId id="291" r:id="rId12"/>
    <p:sldId id="280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F566E-A994-4E50-A92B-5444E755CBEC}" type="datetime1">
              <a:rPr lang="es-ES" smtClean="0"/>
              <a:t>20/04/2021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0DF8-FD10-4451-A621-19CA56993D13}" type="datetime1">
              <a:rPr lang="es-ES" smtClean="0"/>
              <a:pPr/>
              <a:t>20/04/2021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8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20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2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54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10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29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 title="Gráfico de superposición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es-ES" noProof="0" dirty="0"/>
              <a:t>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Forma libre: Forma 13" title="Flech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Forma libre: Forma 14" title="Flech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4" name="Marcador de posición de imagen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8" name="Marcador de posición de imagen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4" name="Marcador de posición de imagen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5" name="Marcador de posición de imagen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6" name="Marcador de posición de imagen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Muchas </a:t>
            </a:r>
            <a:br>
              <a:rPr lang="es-ES" noProof="0" dirty="0"/>
            </a:br>
            <a:r>
              <a:rPr lang="es-ES" noProof="0" dirty="0"/>
              <a:t>gracias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Nombre completo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Teléfono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Correo electrónico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Sitio web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 title="Gráfico de superposición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Rectángulo 25" title="Gráfico de superposición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 title="Gráfico de superposición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9" name="Rectángulo 8" title="Gráfico de superposición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 descr="Gráfico de título de portada (puede mover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26" name="Grupo 25" descr="Gráfico de título de portada (puede girar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4" name="Marcador de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7" name="Marcador de posición de imagen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41" name="Marcador de posición de imagen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Inserte o arrastre y coloque su diseño de la pantalla aquí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sección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la sección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es-ES" noProof="0" dirty="0"/>
              <a:t>Encabezado de la sección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microsoft.com/office/2007/relationships/hdphoto" Target="../media/hdphoto2.wdp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Señal digital durante la noche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ángulo 6" title="Gráfico de superposición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897168"/>
            <a:ext cx="5877235" cy="275036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 title="Gráfico de superposición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0" y="3415085"/>
            <a:ext cx="5305291" cy="2025621"/>
          </a:xfrm>
        </p:spPr>
        <p:txBody>
          <a:bodyPr rtlCol="0"/>
          <a:lstStyle/>
          <a:p>
            <a:pPr algn="l" rtl="0"/>
            <a:r>
              <a:rPr lang="es-ES" dirty="0"/>
              <a:t>Plataforma de horarios: eci-horarios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12" y="5522862"/>
            <a:ext cx="5337848" cy="285045"/>
          </a:xfrm>
        </p:spPr>
        <p:txBody>
          <a:bodyPr rtlCol="0"/>
          <a:lstStyle/>
          <a:p>
            <a:pPr rtl="0"/>
            <a:r>
              <a:rPr lang="es-ES" noProof="1"/>
              <a:t>Fabián MAURICIO RAMIREZ PINTO</a:t>
            </a:r>
          </a:p>
        </p:txBody>
      </p:sp>
      <p:pic>
        <p:nvPicPr>
          <p:cNvPr id="9" name="Imagen 8" descr="Logotipo de Contos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Elipse 10" descr="Gráfico de título de portada (puede mover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2" name="Grupo 21" descr="Gráfico de título de portada (puede girar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ector recto 14" descr="elemento decorativo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5607" y="1713920"/>
            <a:ext cx="5111107" cy="2973483"/>
          </a:xfrm>
        </p:spPr>
        <p:txBody>
          <a:bodyPr rtlCol="0"/>
          <a:lstStyle/>
          <a:p>
            <a:pPr rtl="0"/>
            <a:r>
              <a:rPr lang="es-CO" b="0" i="0" dirty="0">
                <a:solidFill>
                  <a:srgbClr val="CBC6C0"/>
                </a:solidFill>
                <a:effectLst/>
                <a:latin typeface="-apple-system"/>
              </a:rPr>
              <a:t>se planteó y creo una plataforma innovadora que cumplirá con los requerimientos de los estudiantes y solucionará las falencias de la plataforma actual usada, para ello se creo un aplicativo web que permitirá hacer uso de varios usuarios para cumplir con los requerimientos para realizar horarios.</a:t>
            </a:r>
          </a:p>
          <a:p>
            <a:pPr rtl="0"/>
            <a:endParaRPr lang="es-CO" b="0" i="0" dirty="0">
              <a:solidFill>
                <a:srgbClr val="CBC6C0"/>
              </a:solidFill>
              <a:effectLst/>
              <a:latin typeface="-apple-system"/>
            </a:endParaRPr>
          </a:p>
          <a:p>
            <a:pPr rtl="0"/>
            <a:r>
              <a:rPr lang="es-CO" dirty="0">
                <a:solidFill>
                  <a:srgbClr val="CBC6C0"/>
                </a:solidFill>
                <a:latin typeface="-apple-system"/>
              </a:rPr>
              <a:t>La plataforma es una herramienta para realizar horario en la ECI, la cual tendrá varias plus, para la construcción de horarios.</a:t>
            </a:r>
            <a:endParaRPr lang="es-CO" b="0" i="0" dirty="0">
              <a:solidFill>
                <a:srgbClr val="CBC6C0"/>
              </a:solidFill>
              <a:effectLst/>
              <a:latin typeface="-apple-system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Quiénes somos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248484" cy="1588607"/>
          </a:xfrm>
        </p:spPr>
        <p:txBody>
          <a:bodyPr rtlCol="0"/>
          <a:lstStyle/>
          <a:p>
            <a:pPr rtl="0"/>
            <a:r>
              <a:rPr lang="es-CO" sz="1800" b="0" i="0" dirty="0">
                <a:solidFill>
                  <a:srgbClr val="CBC6C0"/>
                </a:solidFill>
                <a:effectLst/>
                <a:latin typeface="-apple-system"/>
              </a:rPr>
              <a:t>Es un herramienta desarrollada por el grupo de desarrolladores “Software-Stark-Industries” la cual se encarga de mejorar el servicio que presta la universidad para la asignación y creación de horarios para la escuela colombiana de ingeniería. </a:t>
            </a:r>
            <a:endParaRPr lang="es-ES" sz="1800" noProof="1"/>
          </a:p>
        </p:txBody>
      </p:sp>
      <p:grpSp>
        <p:nvGrpSpPr>
          <p:cNvPr id="31" name="Grupo 30" descr="elemento decorativo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Marcador de posición de imagen 40" descr="Tendencia a la baja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4282" y="3971432"/>
            <a:ext cx="1931982" cy="360000"/>
          </a:xfrm>
        </p:spPr>
        <p:txBody>
          <a:bodyPr rtlCol="0"/>
          <a:lstStyle/>
          <a:p>
            <a:pPr rtl="0"/>
            <a:r>
              <a:rPr lang="es-ES" dirty="0"/>
              <a:t>Agregar Materias (Administrador)</a:t>
            </a:r>
          </a:p>
        </p:txBody>
      </p:sp>
      <p:pic>
        <p:nvPicPr>
          <p:cNvPr id="43" name="Marcador de posición de imagen 42" descr="Moneda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785592" y="2709492"/>
            <a:ext cx="621792" cy="621792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30570" y="3891533"/>
            <a:ext cx="2130859" cy="360000"/>
          </a:xfrm>
        </p:spPr>
        <p:txBody>
          <a:bodyPr rtlCol="0"/>
          <a:lstStyle/>
          <a:p>
            <a:pPr rtl="0"/>
            <a:r>
              <a:rPr lang="es-ES" sz="1600" dirty="0"/>
              <a:t>Agregar grupos Materias(administrador)</a:t>
            </a:r>
          </a:p>
        </p:txBody>
      </p:sp>
      <p:pic>
        <p:nvPicPr>
          <p:cNvPr id="49" name="Marcador de posición de imagen 48" descr="Gráfico de barras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290068" y="3891533"/>
            <a:ext cx="2135297" cy="360000"/>
          </a:xfrm>
        </p:spPr>
        <p:txBody>
          <a:bodyPr rtlCol="0"/>
          <a:lstStyle/>
          <a:p>
            <a:pPr rtl="0"/>
            <a:r>
              <a:rPr lang="es-ES" dirty="0"/>
              <a:t>Consultar Materias (Estudiante)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827" y="3823014"/>
            <a:ext cx="3780223" cy="720000"/>
          </a:xfrm>
        </p:spPr>
        <p:txBody>
          <a:bodyPr rtlCol="0"/>
          <a:lstStyle/>
          <a:p>
            <a:pPr rtl="0"/>
            <a:r>
              <a:rPr lang="es-ES" dirty="0"/>
              <a:t>Casos de uso</a:t>
            </a:r>
          </a:p>
        </p:txBody>
      </p:sp>
      <p:grpSp>
        <p:nvGrpSpPr>
          <p:cNvPr id="31" name="Grupo 30" descr="elemento decorativo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7E0E087D-3414-4F50-997D-4B75AEB6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1" y="772887"/>
            <a:ext cx="6166504" cy="51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01450" y="6687111"/>
            <a:ext cx="548755" cy="153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página </a:t>
            </a:r>
            <a:fld id="{19B51A1E-902D-48AF-9020-955120F399B6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000" dirty="0"/>
              <a:t>Diagrama de Despliegue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91DD666-5F7B-4B39-ABA1-94EEC822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965400"/>
            <a:ext cx="9386983" cy="54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01450" y="6687111"/>
            <a:ext cx="548755" cy="153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página </a:t>
            </a:r>
            <a:fld id="{19B51A1E-902D-48AF-9020-955120F399B6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000" dirty="0"/>
              <a:t>Diagrama de Componentes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FA2777CC-362F-4602-9A87-975EE1ED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77" y="1120318"/>
            <a:ext cx="8250571" cy="51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035AF4-E3D7-4E1B-B152-253A09140DF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19B51A1E-902D-48AF-9020-955120F399B6}" type="slidenum">
              <a:rPr lang="es-ES" b="1" i="1" noProof="0" smtClean="0"/>
              <a:pPr rtl="0"/>
              <a:t>7</a:t>
            </a:fld>
            <a:endParaRPr lang="es-ES" b="1" i="1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1CB93B-164A-42F4-AD4D-58567A310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FUNCIONALIDAD</a:t>
            </a:r>
            <a:endParaRPr lang="es-U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1EE79E8-89C3-44DA-9D77-822FA9A9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4" y="2318569"/>
            <a:ext cx="4283297" cy="474448"/>
          </a:xfrm>
        </p:spPr>
        <p:txBody>
          <a:bodyPr/>
          <a:lstStyle/>
          <a:p>
            <a:r>
              <a:rPr lang="es-CO" dirty="0"/>
              <a:t>Eci-horarios</a:t>
            </a:r>
            <a:endParaRPr lang="es-US" dirty="0"/>
          </a:p>
        </p:txBody>
      </p:sp>
      <p:pic>
        <p:nvPicPr>
          <p:cNvPr id="8" name="Marcador de posición de imagen 7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1116F3A-A456-4FE0-A6AD-1FBD9A7EFC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318" r="14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15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4450D24-F5F4-4BEE-BC92-C7D81D0DC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BACKLOG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C6730-AEF5-44F4-9451-5A5DBB3747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 err="1"/>
              <a:t>BurdownChart</a:t>
            </a:r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1ADAAF-73A2-418F-8ECC-9EB66054BD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19B51A1E-902D-48AF-9020-955120F399B6}" type="slidenum">
              <a:rPr lang="es-ES" b="1" i="1" noProof="0" smtClean="0"/>
              <a:pPr rtl="0"/>
              <a:t>8</a:t>
            </a:fld>
            <a:endParaRPr lang="es-ES" b="1" i="1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AB0FA9A-9007-4038-933B-090439F4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TAIGA: SPRINT </a:t>
            </a:r>
            <a:r>
              <a:rPr lang="es-CO" sz="4400" dirty="0"/>
              <a:t>2</a:t>
            </a:r>
            <a:endParaRPr lang="es-US" sz="4400" dirty="0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121ECCF-FADB-4DCC-AD4E-D4FE5D4D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8" y="1764562"/>
            <a:ext cx="5400000" cy="3814650"/>
          </a:xfrm>
          <a:prstGeom prst="rect">
            <a:avLst/>
          </a:prstGeom>
        </p:spPr>
      </p:pic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095D003-B066-46B0-A5BB-285AE1E9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81" y="1775500"/>
            <a:ext cx="5902421" cy="38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 title="Gráfico de superposición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20028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1" name="Rectángulo 30" title="Gráfico de superposición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/>
              <a:t>Fabián Ramirez Pinto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+57 3116505170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Fabian.ramirez-p@mail.escuelaing.edu.co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2976" y="6218404"/>
            <a:ext cx="5340448" cy="244786"/>
          </a:xfrm>
        </p:spPr>
        <p:txBody>
          <a:bodyPr rtlCol="0"/>
          <a:lstStyle/>
          <a:p>
            <a:pPr rtl="0"/>
            <a:r>
              <a:rPr lang="es-ES" dirty="0"/>
              <a:t>https://eci-horarios-frontend-fr.herokuapp.com/index.html</a:t>
            </a:r>
          </a:p>
        </p:txBody>
      </p:sp>
      <p:cxnSp>
        <p:nvCxnSpPr>
          <p:cNvPr id="20" name="Conector recto 19" descr="elemento decorativo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 descr="elemento decorativo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798423" y="210466"/>
            <a:ext cx="104685" cy="6367887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Logotipo de Contos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Conector recto 22" descr="elemento decorativo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 descr="Usuario" title="Icono: nombre del moderado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áfico 13" descr="Smartphone" title="Icono: número de teléfono del moderado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áfico 12" descr="Sobre" title="Icono: correo electrónico del moderador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áfico 14" descr="Vínculo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6_TF12041065.potx" id="{A92A1D54-A9A2-4333-A5A2-F3FCAC685293}" vid="{B9FAE331-3A64-42DF-A1BC-BDD6CE7108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discurso de ciencia, tecnología, ingeniería y matemáticas</Template>
  <TotalTime>84</TotalTime>
  <Words>207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Times New Roman</vt:lpstr>
      <vt:lpstr>Tema de Office</vt:lpstr>
      <vt:lpstr>Plataforma de horarios: eci-horarios</vt:lpstr>
      <vt:lpstr>Quiénes somos</vt:lpstr>
      <vt:lpstr>Casos de Uso</vt:lpstr>
      <vt:lpstr>Casos de uso</vt:lpstr>
      <vt:lpstr>Diagrama de Despliegue</vt:lpstr>
      <vt:lpstr>Diagrama de Componentes</vt:lpstr>
      <vt:lpstr>FUNCIONALIDAD</vt:lpstr>
      <vt:lpstr>TAIGA: SPRINT 2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horarios: eci-horarios</dc:title>
  <dc:creator>FABIAN MAURICIO RAMIREZ PINTO</dc:creator>
  <cp:lastModifiedBy>FABIAN MAURICIO RAMIREZ PINTO</cp:lastModifiedBy>
  <cp:revision>9</cp:revision>
  <dcterms:created xsi:type="dcterms:W3CDTF">2021-04-21T01:22:02Z</dcterms:created>
  <dcterms:modified xsi:type="dcterms:W3CDTF">2021-04-21T03:42:07Z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