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tags/tag7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99" r:id="rId5"/>
    <p:sldId id="294" r:id="rId6"/>
    <p:sldId id="296" r:id="rId7"/>
    <p:sldId id="301" r:id="rId8"/>
    <p:sldId id="322" r:id="rId9"/>
    <p:sldId id="324" r:id="rId10"/>
    <p:sldId id="295" r:id="rId11"/>
    <p:sldId id="297" r:id="rId12"/>
    <p:sldId id="302" r:id="rId13"/>
    <p:sldId id="323" r:id="rId14"/>
    <p:sldId id="303" r:id="rId15"/>
    <p:sldId id="291" r:id="rId16"/>
    <p:sldId id="274" r:id="rId17"/>
    <p:sldId id="275" r:id="rId18"/>
    <p:sldId id="276" r:id="rId19"/>
    <p:sldId id="268" r:id="rId20"/>
    <p:sldId id="278" r:id="rId21"/>
    <p:sldId id="269" r:id="rId22"/>
    <p:sldId id="311" r:id="rId23"/>
    <p:sldId id="264" r:id="rId24"/>
    <p:sldId id="31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ED7D31"/>
    <a:srgbClr val="182028"/>
    <a:srgbClr val="5B5B59"/>
    <a:srgbClr val="484847"/>
    <a:srgbClr val="363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2676" cap="rnd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round/>
            </a:ln>
            <a:effectLst/>
          </c:spPr>
          <c:marker>
            <c:symbol val="circle"/>
            <c:size val="4"/>
            <c:spPr>
              <a:solidFill>
                <a:schemeClr val="tx1"/>
              </a:solidFill>
              <a:ln w="9507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Your text01</c:v>
                </c:pt>
                <c:pt idx="1">
                  <c:v>Your text02</c:v>
                </c:pt>
                <c:pt idx="2">
                  <c:v>Your text03</c:v>
                </c:pt>
                <c:pt idx="3">
                  <c:v>Your text04</c:v>
                </c:pt>
              </c:strCache>
            </c:str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0C-400F-A664-2F916B8B0E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12676" cap="rnd">
              <a:gradFill flip="none" rotWithShape="1">
                <a:gsLst>
                  <a:gs pos="0">
                    <a:schemeClr val="bg1">
                      <a:lumMod val="85000"/>
                      <a:alpha val="6900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round/>
            </a:ln>
            <a:effectLst/>
          </c:spPr>
          <c:marker>
            <c:symbol val="circle"/>
            <c:size val="4"/>
            <c:spPr>
              <a:solidFill>
                <a:schemeClr val="bg1">
                  <a:lumMod val="85000"/>
                </a:schemeClr>
              </a:solidFill>
              <a:ln w="25351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Your text01</c:v>
                </c:pt>
                <c:pt idx="1">
                  <c:v>Your text02</c:v>
                </c:pt>
                <c:pt idx="2">
                  <c:v>Your text03</c:v>
                </c:pt>
                <c:pt idx="3">
                  <c:v>Your text04</c:v>
                </c:pt>
              </c:strCache>
            </c:strRef>
          </c:cat>
          <c:val>
            <c:numRef>
              <c:f>Sheet1!$C$2:$C$5</c:f>
              <c:numCache>
                <c:formatCode>g/"通""用""格""式"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0C-400F-A664-2F916B8B0E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12676" cap="rnd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round/>
            </a:ln>
            <a:effectLst/>
          </c:spPr>
          <c:marker>
            <c:symbol val="circle"/>
            <c:size val="4"/>
            <c:spPr>
              <a:solidFill>
                <a:schemeClr val="accent3"/>
              </a:solidFill>
              <a:ln w="9507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1.1862393988026619E-2"/>
                  <c:y val="-3.8621692162305384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[]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90C-400F-A664-2F916B8B0E0B}"/>
                </c:ext>
              </c:extLst>
            </c:dLbl>
            <c:dLbl>
              <c:idx val="1"/>
              <c:layout>
                <c:manualLayout>
                  <c:x val="7.117436392815985E-3"/>
                  <c:y val="1.9310846081152692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[]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90C-400F-A664-2F916B8B0E0B}"/>
                </c:ext>
              </c:extLst>
            </c:dLbl>
            <c:dLbl>
              <c:idx val="2"/>
              <c:layout>
                <c:manualLayout>
                  <c:x val="7.1174363928158974E-3"/>
                  <c:y val="-4.8277115202881729E-3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[]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90C-400F-A664-2F916B8B0E0B}"/>
                </c:ext>
              </c:extLst>
            </c:dLbl>
            <c:dLbl>
              <c:idx val="3"/>
              <c:layout>
                <c:manualLayout>
                  <c:x val="-0.12099641867787182"/>
                  <c:y val="-7.2415672804322595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[]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90C-400F-A664-2F916B8B0E0B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798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Your text01</c:v>
                </c:pt>
                <c:pt idx="1">
                  <c:v>Your text02</c:v>
                </c:pt>
                <c:pt idx="2">
                  <c:v>Your text03</c:v>
                </c:pt>
                <c:pt idx="3">
                  <c:v>Your text04</c:v>
                </c:pt>
              </c:strCache>
            </c:strRef>
          </c:cat>
          <c:val>
            <c:numRef>
              <c:f>Sheet1!$D$2:$D$5</c:f>
              <c:numCache>
                <c:formatCode>g/"通""用""格""式"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90C-400F-A664-2F916B8B0E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4048944"/>
        <c:axId val="714049504"/>
      </c:lineChart>
      <c:catAx>
        <c:axId val="71404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07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98" b="0" i="0" u="none" strike="noStrike" kern="1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14049504"/>
        <c:crosses val="autoZero"/>
        <c:auto val="1"/>
        <c:lblAlgn val="ctr"/>
        <c:lblOffset val="100"/>
        <c:noMultiLvlLbl val="0"/>
      </c:catAx>
      <c:valAx>
        <c:axId val="714049504"/>
        <c:scaling>
          <c:orientation val="minMax"/>
        </c:scaling>
        <c:delete val="0"/>
        <c:axPos val="l"/>
        <c:majorGridlines>
          <c:spPr>
            <a:ln w="9507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/&quot;通&quot;&quot;用&quot;&quot;格&quot;&quot;式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5" b="0" i="0" u="none" strike="noStrike" kern="1200" baseline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pPr>
            <a:endParaRPr lang="zh-CN"/>
          </a:p>
        </c:txPr>
        <c:crossAx val="714048944"/>
        <c:crosses val="autoZero"/>
        <c:crossBetween val="between"/>
      </c:valAx>
      <c:spPr>
        <a:noFill/>
        <a:ln w="25351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0BA89-EBEE-4922-8FEA-58535B6D7C70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0E37B-33BA-4D46-9E1B-CBC288661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216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694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553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264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687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32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81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36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73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755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33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0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4B68C-CC21-4C3D-8D70-08D80D449CE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13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40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487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876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343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89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35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657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49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8BEE7-AE0F-4D1C-920F-69BEBAF47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E1DA07-BE28-4F9A-8523-BB1714C67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3BD80-135D-4C35-8851-C4136B08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EBE9C-BB9E-43E0-BF24-36C13080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5728C-D1C1-46FF-9B7A-479FF586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1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F532E-E8F5-4805-A5E8-12F54336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B60EDC-8FEB-419E-8CE6-F26475F43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DB0FD-2949-4796-BCFA-E31405CC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DE1BA-95AE-4E89-B879-83AF170A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4A0BE-8D29-453D-885D-32A1C418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4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141E1-5899-4E27-B7EB-55F2A1EC4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4CEC15-2487-4C61-98C6-57883A278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70F3F-EDE6-408C-820A-60D3A562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34093-2438-4238-B788-12FE2FA4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AC274-0AF7-4EA6-9D13-1441F0B8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52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3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27642-7B39-4F69-9984-883812EF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113B5-5A49-4074-8DAA-5367DD201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98582-6870-4A18-BD9A-C44B6249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EC8CD-B80E-44D5-8B94-C8F6EAF5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44F8A-C71A-4231-A60D-F8FE3388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11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C2BC7-484F-40DB-B4F2-11F03B18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826162-08DF-4B72-BB98-EED002616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44148-EE74-44DC-A1E8-BCDFF093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50F91-CE80-4ED3-BCC7-2FAA7E03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F3066-AC3F-429F-961D-E1F8FB1E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FC9ED-3E66-4B9C-95A3-48DF4342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8A639-BFBA-4D05-AA70-F15A5639B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5BC033-F6E2-4930-BA4E-CC7283F65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CD56BB-FDDA-4CEE-B7E3-FBEF7F9E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E3908-BEA6-4F53-9C3A-630DB11A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EFE26-6EEA-40B7-AACB-F6CD8924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77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97C45-105B-4A14-8C6F-DC30E8AC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4F7023-752A-4088-9023-1D4766252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71CA7A-A65B-4276-80E6-1533F1191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1F4E84-9144-4749-86B7-C6EDE7200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504633-A787-4219-A72A-E5CB9C789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53B61F-BA69-4705-BAD0-37D92DAA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68CD89-BA3D-4392-BE82-55071CDD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141E33-4D5C-43E8-8DC5-AFC9DF68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32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859F1-02E5-40DF-BB54-18228E31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944BCE-26CF-44A5-B8C4-C75F72B7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38C87A-75B2-4E00-990B-E5381446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E790D9-B0C5-4354-8CCF-92FDE710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1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256721-A988-4387-8359-5CE13EDB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F9B15E-0967-45E7-9A40-B4FC5D2E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D5F833-6ECC-4EFE-9CBB-3EDE83F9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6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140E7-CB0C-4757-82F3-9ADD4C36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B82AE-EB4A-46E7-9BD0-F773221C6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B230EC-B593-4819-BD4D-1A2B67118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1DF9EB-0356-47FC-A4F9-16A45AF7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AE5BC2-EBB6-4677-9A73-29DEEB67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70B16C-E463-4603-A6A3-1E8B60EF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92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E2847-B6A1-4720-8E27-60B1B259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6DBB1A-7ACF-47C6-BAB0-60F090E8D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F01DB4-2B98-4ED8-8EBB-0F1C0EBE9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EB5A30-EAEA-4665-98C4-EDA58C44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3CB8C-468C-4E86-9CF9-3230DB21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747213-A3F0-4549-AD40-CFCDA6AF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12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3714B8-98BF-41BB-929E-EA376A19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FEEBEE-E228-48CD-A36F-3AC5A508A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F03FF-7368-413E-AEFF-65235B11D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4DBC1-2A95-4A71-A1D5-28FEDFD9CF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537BC-EDF7-4929-97D1-C72E82C9E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D67CB-9EA1-4B47-8BC8-1C6504E91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0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4401A2C-F4D7-4EA8-802C-FDF9DA1EFC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730B818-DB36-4D93-8C94-E822748AB30F}"/>
              </a:ext>
            </a:extLst>
          </p:cNvPr>
          <p:cNvGrpSpPr/>
          <p:nvPr/>
        </p:nvGrpSpPr>
        <p:grpSpPr>
          <a:xfrm>
            <a:off x="2815772" y="1410020"/>
            <a:ext cx="4501251" cy="3376503"/>
            <a:chOff x="3570317" y="1201648"/>
            <a:chExt cx="4779034" cy="3584875"/>
          </a:xfrm>
          <a:solidFill>
            <a:srgbClr val="FFC000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678CDC-4EFF-473D-AC3F-6A2F03797DBD}"/>
                </a:ext>
              </a:extLst>
            </p:cNvPr>
            <p:cNvSpPr/>
            <p:nvPr/>
          </p:nvSpPr>
          <p:spPr>
            <a:xfrm>
              <a:off x="3570317" y="1201648"/>
              <a:ext cx="4779034" cy="58659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E372EFD-4D03-4A5B-887F-943D9C16A51A}"/>
                </a:ext>
              </a:extLst>
            </p:cNvPr>
            <p:cNvSpPr/>
            <p:nvPr/>
          </p:nvSpPr>
          <p:spPr>
            <a:xfrm>
              <a:off x="3570317" y="1788244"/>
              <a:ext cx="655608" cy="2411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B379AA-6E0E-450C-B664-6263E53AF03D}"/>
                </a:ext>
              </a:extLst>
            </p:cNvPr>
            <p:cNvSpPr/>
            <p:nvPr/>
          </p:nvSpPr>
          <p:spPr>
            <a:xfrm>
              <a:off x="3570317" y="4199927"/>
              <a:ext cx="4779034" cy="5865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D131180-D684-4BB1-97DB-6A943427D21D}"/>
                </a:ext>
              </a:extLst>
            </p:cNvPr>
            <p:cNvSpPr/>
            <p:nvPr/>
          </p:nvSpPr>
          <p:spPr>
            <a:xfrm>
              <a:off x="7693743" y="3997870"/>
              <a:ext cx="655608" cy="2020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9F37064-5EA7-4179-A0CF-B28A43A9E327}"/>
                </a:ext>
              </a:extLst>
            </p:cNvPr>
            <p:cNvSpPr/>
            <p:nvPr/>
          </p:nvSpPr>
          <p:spPr>
            <a:xfrm>
              <a:off x="7693743" y="1754576"/>
              <a:ext cx="655608" cy="475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D222BF7-3635-4024-8281-F77F21A81BBF}"/>
              </a:ext>
            </a:extLst>
          </p:cNvPr>
          <p:cNvSpPr txBox="1"/>
          <p:nvPr/>
        </p:nvSpPr>
        <p:spPr>
          <a:xfrm>
            <a:off x="3546023" y="2633032"/>
            <a:ext cx="261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409A76-EA71-4C57-8118-88D83F809D3D}"/>
              </a:ext>
            </a:extLst>
          </p:cNvPr>
          <p:cNvSpPr txBox="1"/>
          <p:nvPr/>
        </p:nvSpPr>
        <p:spPr>
          <a:xfrm>
            <a:off x="3942991" y="2935715"/>
            <a:ext cx="61093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项目架构与框架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8DB6A5-787B-4BD2-B332-24BA784D2B85}"/>
              </a:ext>
            </a:extLst>
          </p:cNvPr>
          <p:cNvSpPr txBox="1"/>
          <p:nvPr/>
        </p:nvSpPr>
        <p:spPr>
          <a:xfrm>
            <a:off x="3546023" y="2112344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2019</a:t>
            </a:r>
            <a:endParaRPr lang="zh-CN" altLang="en-US" sz="32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FD94E022-5437-4FEB-AADF-FB9559B10C39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2">
            <a:extLst>
              <a:ext uri="{FF2B5EF4-FFF2-40B4-BE49-F238E27FC236}">
                <a16:creationId xmlns:a16="http://schemas.microsoft.com/office/drawing/2014/main" id="{42E4BFDB-C180-4342-8A1F-829E43069658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2">
            <a:extLst>
              <a:ext uri="{FF2B5EF4-FFF2-40B4-BE49-F238E27FC236}">
                <a16:creationId xmlns:a16="http://schemas.microsoft.com/office/drawing/2014/main" id="{BD2BD4E8-C453-4336-BC79-A33E21AE134A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695A9C-D308-41E7-AB55-B078B4FD8D47}"/>
              </a:ext>
            </a:extLst>
          </p:cNvPr>
          <p:cNvSpPr txBox="1"/>
          <p:nvPr/>
        </p:nvSpPr>
        <p:spPr>
          <a:xfrm>
            <a:off x="5406501" y="5305702"/>
            <a:ext cx="504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组长：梁聪聪 组员：梅意婕 白伟婷 韩家乐</a:t>
            </a:r>
          </a:p>
        </p:txBody>
      </p:sp>
    </p:spTree>
    <p:extLst>
      <p:ext uri="{BB962C8B-B14F-4D97-AF65-F5344CB8AC3E}">
        <p14:creationId xmlns:p14="http://schemas.microsoft.com/office/powerpoint/2010/main" val="378306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6" name="任意多边形 45"/>
          <p:cNvSpPr/>
          <p:nvPr/>
        </p:nvSpPr>
        <p:spPr>
          <a:xfrm>
            <a:off x="-10584" y="1"/>
            <a:ext cx="3619501" cy="3145367"/>
          </a:xfrm>
          <a:custGeom>
            <a:avLst/>
            <a:gdLst>
              <a:gd name="connsiteX0" fmla="*/ 0 w 2759843"/>
              <a:gd name="connsiteY0" fmla="*/ 0 h 2435752"/>
              <a:gd name="connsiteX1" fmla="*/ 2169534 w 2759843"/>
              <a:gd name="connsiteY1" fmla="*/ 0 h 2435752"/>
              <a:gd name="connsiteX2" fmla="*/ 2759843 w 2759843"/>
              <a:gd name="connsiteY2" fmla="*/ 590309 h 2435752"/>
              <a:gd name="connsiteX3" fmla="*/ 914400 w 2759843"/>
              <a:gd name="connsiteY3" fmla="*/ 2435752 h 2435752"/>
              <a:gd name="connsiteX4" fmla="*/ 0 w 2759843"/>
              <a:gd name="connsiteY4" fmla="*/ 1521352 h 2435752"/>
              <a:gd name="connsiteX5" fmla="*/ 0 w 2759843"/>
              <a:gd name="connsiteY5" fmla="*/ 0 h 2435752"/>
              <a:gd name="connsiteX0" fmla="*/ 0 w 2759843"/>
              <a:gd name="connsiteY0" fmla="*/ 0 h 2435752"/>
              <a:gd name="connsiteX1" fmla="*/ 2169534 w 2759843"/>
              <a:gd name="connsiteY1" fmla="*/ 0 h 2435752"/>
              <a:gd name="connsiteX2" fmla="*/ 2759843 w 2759843"/>
              <a:gd name="connsiteY2" fmla="*/ 590309 h 2435752"/>
              <a:gd name="connsiteX3" fmla="*/ 914400 w 2759843"/>
              <a:gd name="connsiteY3" fmla="*/ 2435752 h 2435752"/>
              <a:gd name="connsiteX4" fmla="*/ 0 w 2759843"/>
              <a:gd name="connsiteY4" fmla="*/ 1740427 h 2435752"/>
              <a:gd name="connsiteX5" fmla="*/ 0 w 2759843"/>
              <a:gd name="connsiteY5" fmla="*/ 0 h 2435752"/>
              <a:gd name="connsiteX0" fmla="*/ 0 w 2759843"/>
              <a:gd name="connsiteY0" fmla="*/ 0 h 2472623"/>
              <a:gd name="connsiteX1" fmla="*/ 2169534 w 2759843"/>
              <a:gd name="connsiteY1" fmla="*/ 0 h 2472623"/>
              <a:gd name="connsiteX2" fmla="*/ 2759843 w 2759843"/>
              <a:gd name="connsiteY2" fmla="*/ 590309 h 2472623"/>
              <a:gd name="connsiteX3" fmla="*/ 862780 w 2759843"/>
              <a:gd name="connsiteY3" fmla="*/ 2472623 h 2472623"/>
              <a:gd name="connsiteX4" fmla="*/ 0 w 2759843"/>
              <a:gd name="connsiteY4" fmla="*/ 1740427 h 2472623"/>
              <a:gd name="connsiteX5" fmla="*/ 0 w 2759843"/>
              <a:gd name="connsiteY5" fmla="*/ 0 h 2472623"/>
              <a:gd name="connsiteX0" fmla="*/ 0 w 2759843"/>
              <a:gd name="connsiteY0" fmla="*/ 0 h 2472623"/>
              <a:gd name="connsiteX1" fmla="*/ 2169534 w 2759843"/>
              <a:gd name="connsiteY1" fmla="*/ 0 h 2472623"/>
              <a:gd name="connsiteX2" fmla="*/ 2759843 w 2759843"/>
              <a:gd name="connsiteY2" fmla="*/ 590309 h 2472623"/>
              <a:gd name="connsiteX3" fmla="*/ 875480 w 2759843"/>
              <a:gd name="connsiteY3" fmla="*/ 2472623 h 2472623"/>
              <a:gd name="connsiteX4" fmla="*/ 0 w 2759843"/>
              <a:gd name="connsiteY4" fmla="*/ 1740427 h 2472623"/>
              <a:gd name="connsiteX5" fmla="*/ 0 w 2759843"/>
              <a:gd name="connsiteY5" fmla="*/ 0 h 2472623"/>
              <a:gd name="connsiteX0" fmla="*/ 0 w 2759843"/>
              <a:gd name="connsiteY0" fmla="*/ 0 h 2447223"/>
              <a:gd name="connsiteX1" fmla="*/ 2169534 w 2759843"/>
              <a:gd name="connsiteY1" fmla="*/ 0 h 2447223"/>
              <a:gd name="connsiteX2" fmla="*/ 2759843 w 2759843"/>
              <a:gd name="connsiteY2" fmla="*/ 590309 h 2447223"/>
              <a:gd name="connsiteX3" fmla="*/ 894530 w 2759843"/>
              <a:gd name="connsiteY3" fmla="*/ 2447223 h 2447223"/>
              <a:gd name="connsiteX4" fmla="*/ 0 w 2759843"/>
              <a:gd name="connsiteY4" fmla="*/ 1740427 h 2447223"/>
              <a:gd name="connsiteX5" fmla="*/ 0 w 2759843"/>
              <a:gd name="connsiteY5" fmla="*/ 0 h 2447223"/>
              <a:gd name="connsiteX0" fmla="*/ 0 w 2759843"/>
              <a:gd name="connsiteY0" fmla="*/ 0 h 2447223"/>
              <a:gd name="connsiteX1" fmla="*/ 2169534 w 2759843"/>
              <a:gd name="connsiteY1" fmla="*/ 0 h 2447223"/>
              <a:gd name="connsiteX2" fmla="*/ 2759843 w 2759843"/>
              <a:gd name="connsiteY2" fmla="*/ 590309 h 2447223"/>
              <a:gd name="connsiteX3" fmla="*/ 875480 w 2759843"/>
              <a:gd name="connsiteY3" fmla="*/ 2447223 h 2447223"/>
              <a:gd name="connsiteX4" fmla="*/ 0 w 2759843"/>
              <a:gd name="connsiteY4" fmla="*/ 1740427 h 2447223"/>
              <a:gd name="connsiteX5" fmla="*/ 0 w 2759843"/>
              <a:gd name="connsiteY5" fmla="*/ 0 h 2447223"/>
              <a:gd name="connsiteX0" fmla="*/ 0 w 2759843"/>
              <a:gd name="connsiteY0" fmla="*/ 0 h 2466273"/>
              <a:gd name="connsiteX1" fmla="*/ 2169534 w 2759843"/>
              <a:gd name="connsiteY1" fmla="*/ 0 h 2466273"/>
              <a:gd name="connsiteX2" fmla="*/ 2759843 w 2759843"/>
              <a:gd name="connsiteY2" fmla="*/ 590309 h 2466273"/>
              <a:gd name="connsiteX3" fmla="*/ 885005 w 2759843"/>
              <a:gd name="connsiteY3" fmla="*/ 2466273 h 2466273"/>
              <a:gd name="connsiteX4" fmla="*/ 0 w 2759843"/>
              <a:gd name="connsiteY4" fmla="*/ 1740427 h 2466273"/>
              <a:gd name="connsiteX5" fmla="*/ 0 w 2759843"/>
              <a:gd name="connsiteY5" fmla="*/ 0 h 2466273"/>
              <a:gd name="connsiteX0" fmla="*/ 0 w 2759843"/>
              <a:gd name="connsiteY0" fmla="*/ 0 h 2359593"/>
              <a:gd name="connsiteX1" fmla="*/ 2169534 w 2759843"/>
              <a:gd name="connsiteY1" fmla="*/ 0 h 2359593"/>
              <a:gd name="connsiteX2" fmla="*/ 2759843 w 2759843"/>
              <a:gd name="connsiteY2" fmla="*/ 590309 h 2359593"/>
              <a:gd name="connsiteX3" fmla="*/ 877385 w 2759843"/>
              <a:gd name="connsiteY3" fmla="*/ 2359593 h 2359593"/>
              <a:gd name="connsiteX4" fmla="*/ 0 w 2759843"/>
              <a:gd name="connsiteY4" fmla="*/ 1740427 h 2359593"/>
              <a:gd name="connsiteX5" fmla="*/ 0 w 2759843"/>
              <a:gd name="connsiteY5" fmla="*/ 0 h 2359593"/>
              <a:gd name="connsiteX0" fmla="*/ 7620 w 2767463"/>
              <a:gd name="connsiteY0" fmla="*/ 0 h 2359593"/>
              <a:gd name="connsiteX1" fmla="*/ 2177154 w 2767463"/>
              <a:gd name="connsiteY1" fmla="*/ 0 h 2359593"/>
              <a:gd name="connsiteX2" fmla="*/ 2767463 w 2767463"/>
              <a:gd name="connsiteY2" fmla="*/ 590309 h 2359593"/>
              <a:gd name="connsiteX3" fmla="*/ 885005 w 2767463"/>
              <a:gd name="connsiteY3" fmla="*/ 2359593 h 2359593"/>
              <a:gd name="connsiteX4" fmla="*/ 0 w 2767463"/>
              <a:gd name="connsiteY4" fmla="*/ 1618507 h 2359593"/>
              <a:gd name="connsiteX5" fmla="*/ 7620 w 2767463"/>
              <a:gd name="connsiteY5" fmla="*/ 0 h 2359593"/>
              <a:gd name="connsiteX0" fmla="*/ 7620 w 2714123"/>
              <a:gd name="connsiteY0" fmla="*/ 0 h 2359593"/>
              <a:gd name="connsiteX1" fmla="*/ 2177154 w 2714123"/>
              <a:gd name="connsiteY1" fmla="*/ 0 h 2359593"/>
              <a:gd name="connsiteX2" fmla="*/ 2714123 w 2714123"/>
              <a:gd name="connsiteY2" fmla="*/ 544589 h 2359593"/>
              <a:gd name="connsiteX3" fmla="*/ 885005 w 2714123"/>
              <a:gd name="connsiteY3" fmla="*/ 2359593 h 2359593"/>
              <a:gd name="connsiteX4" fmla="*/ 0 w 2714123"/>
              <a:gd name="connsiteY4" fmla="*/ 1618507 h 2359593"/>
              <a:gd name="connsiteX5" fmla="*/ 7620 w 2714123"/>
              <a:gd name="connsiteY5" fmla="*/ 0 h 2359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123" h="2359593">
                <a:moveTo>
                  <a:pt x="7620" y="0"/>
                </a:moveTo>
                <a:lnTo>
                  <a:pt x="2177154" y="0"/>
                </a:lnTo>
                <a:lnTo>
                  <a:pt x="2714123" y="544589"/>
                </a:lnTo>
                <a:lnTo>
                  <a:pt x="885005" y="2359593"/>
                </a:lnTo>
                <a:lnTo>
                  <a:pt x="0" y="1618507"/>
                </a:lnTo>
                <a:lnTo>
                  <a:pt x="762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1" name="任意多边形 50"/>
          <p:cNvSpPr/>
          <p:nvPr/>
        </p:nvSpPr>
        <p:spPr>
          <a:xfrm>
            <a:off x="-10584" y="927101"/>
            <a:ext cx="9774768" cy="5933017"/>
          </a:xfrm>
          <a:custGeom>
            <a:avLst/>
            <a:gdLst>
              <a:gd name="connsiteX0" fmla="*/ 2856974 w 6657939"/>
              <a:gd name="connsiteY0" fmla="*/ 0 h 4448175"/>
              <a:gd name="connsiteX1" fmla="*/ 6657939 w 6657939"/>
              <a:gd name="connsiteY1" fmla="*/ 3839722 h 4448175"/>
              <a:gd name="connsiteX2" fmla="*/ 6055627 w 6657939"/>
              <a:gd name="connsiteY2" fmla="*/ 4448175 h 4448175"/>
              <a:gd name="connsiteX3" fmla="*/ 0 w 6657939"/>
              <a:gd name="connsiteY3" fmla="*/ 4448175 h 4448175"/>
              <a:gd name="connsiteX4" fmla="*/ 0 w 6657939"/>
              <a:gd name="connsiteY4" fmla="*/ 2886106 h 4448175"/>
              <a:gd name="connsiteX5" fmla="*/ 2856974 w 6657939"/>
              <a:gd name="connsiteY5" fmla="*/ 0 h 4448175"/>
              <a:gd name="connsiteX0" fmla="*/ 2856974 w 7292939"/>
              <a:gd name="connsiteY0" fmla="*/ 0 h 4462022"/>
              <a:gd name="connsiteX1" fmla="*/ 7292939 w 7292939"/>
              <a:gd name="connsiteY1" fmla="*/ 4462022 h 4462022"/>
              <a:gd name="connsiteX2" fmla="*/ 6055627 w 7292939"/>
              <a:gd name="connsiteY2" fmla="*/ 4448175 h 4462022"/>
              <a:gd name="connsiteX3" fmla="*/ 0 w 7292939"/>
              <a:gd name="connsiteY3" fmla="*/ 4448175 h 4462022"/>
              <a:gd name="connsiteX4" fmla="*/ 0 w 7292939"/>
              <a:gd name="connsiteY4" fmla="*/ 2886106 h 4462022"/>
              <a:gd name="connsiteX5" fmla="*/ 2856974 w 7292939"/>
              <a:gd name="connsiteY5" fmla="*/ 0 h 4462022"/>
              <a:gd name="connsiteX0" fmla="*/ 2856974 w 7292939"/>
              <a:gd name="connsiteY0" fmla="*/ 0 h 4462022"/>
              <a:gd name="connsiteX1" fmla="*/ 7292939 w 7292939"/>
              <a:gd name="connsiteY1" fmla="*/ 4462022 h 4462022"/>
              <a:gd name="connsiteX2" fmla="*/ 0 w 7292939"/>
              <a:gd name="connsiteY2" fmla="*/ 4448175 h 4462022"/>
              <a:gd name="connsiteX3" fmla="*/ 0 w 7292939"/>
              <a:gd name="connsiteY3" fmla="*/ 2886106 h 4462022"/>
              <a:gd name="connsiteX4" fmla="*/ 2856974 w 7292939"/>
              <a:gd name="connsiteY4" fmla="*/ 0 h 4462022"/>
              <a:gd name="connsiteX0" fmla="*/ 2856974 w 7331039"/>
              <a:gd name="connsiteY0" fmla="*/ 0 h 4449322"/>
              <a:gd name="connsiteX1" fmla="*/ 7331039 w 7331039"/>
              <a:gd name="connsiteY1" fmla="*/ 4449322 h 4449322"/>
              <a:gd name="connsiteX2" fmla="*/ 0 w 7331039"/>
              <a:gd name="connsiteY2" fmla="*/ 4448175 h 4449322"/>
              <a:gd name="connsiteX3" fmla="*/ 0 w 7331039"/>
              <a:gd name="connsiteY3" fmla="*/ 2886106 h 4449322"/>
              <a:gd name="connsiteX4" fmla="*/ 2856974 w 7331039"/>
              <a:gd name="connsiteY4" fmla="*/ 0 h 44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1039" h="4449322">
                <a:moveTo>
                  <a:pt x="2856974" y="0"/>
                </a:moveTo>
                <a:lnTo>
                  <a:pt x="7331039" y="4449322"/>
                </a:lnTo>
                <a:lnTo>
                  <a:pt x="0" y="4448175"/>
                </a:lnTo>
                <a:lnTo>
                  <a:pt x="0" y="2886106"/>
                </a:lnTo>
                <a:lnTo>
                  <a:pt x="2856974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6967300" y="393708"/>
            <a:ext cx="3877472" cy="2104758"/>
            <a:chOff x="5322002" y="657775"/>
            <a:chExt cx="2907749" cy="1579301"/>
          </a:xfrm>
        </p:grpSpPr>
        <p:grpSp>
          <p:nvGrpSpPr>
            <p:cNvPr id="21514" name="组合 9"/>
            <p:cNvGrpSpPr>
              <a:grpSpLocks/>
            </p:cNvGrpSpPr>
            <p:nvPr/>
          </p:nvGrpSpPr>
          <p:grpSpPr bwMode="auto">
            <a:xfrm>
              <a:off x="5322002" y="657775"/>
              <a:ext cx="2907749" cy="1579301"/>
              <a:chOff x="3010602" y="1673775"/>
              <a:chExt cx="2907749" cy="1579301"/>
            </a:xfrm>
          </p:grpSpPr>
          <p:sp>
            <p:nvSpPr>
              <p:cNvPr id="53" name="文本框 13"/>
              <p:cNvSpPr txBox="1">
                <a:spLocks noChangeArrowheads="1"/>
              </p:cNvSpPr>
              <p:nvPr/>
            </p:nvSpPr>
            <p:spPr bwMode="auto">
              <a:xfrm>
                <a:off x="3010602" y="1673775"/>
                <a:ext cx="2907749" cy="746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eaLnBrk="1" hangingPunct="1">
                  <a:defRPr sz="9600">
                    <a:solidFill>
                      <a:schemeClr val="bg1"/>
                    </a:solidFill>
                    <a:latin typeface="Helvetica-Roman-SemiB" pitchFamily="2" charset="0"/>
                    <a:ea typeface="SimSun-ExtB" panose="02010609060101010101" pitchFamily="49" charset="-122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>
                  <a:defRPr/>
                </a:pPr>
                <a:r>
                  <a:rPr lang="en-US" altLang="zh-CN" sz="5867" dirty="0">
                    <a:latin typeface="Helvetica" panose="020B0604020202020204" pitchFamily="34" charset="0"/>
                  </a:rPr>
                  <a:t>PARTTWO</a:t>
                </a:r>
                <a:endParaRPr lang="zh-CN" altLang="en-US" sz="5867" dirty="0">
                  <a:latin typeface="Helvetica" panose="020B0604020202020204" pitchFamily="34" charset="0"/>
                </a:endParaRPr>
              </a:p>
            </p:txBody>
          </p:sp>
          <p:sp>
            <p:nvSpPr>
              <p:cNvPr id="54" name="文本框 66"/>
              <p:cNvSpPr txBox="1">
                <a:spLocks noChangeArrowheads="1"/>
              </p:cNvSpPr>
              <p:nvPr/>
            </p:nvSpPr>
            <p:spPr bwMode="auto">
              <a:xfrm>
                <a:off x="3317531" y="2923602"/>
                <a:ext cx="2568262" cy="329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r>
                  <a:rPr lang="zh-CN" altLang="en-US" sz="1067" dirty="0">
                    <a:solidFill>
                      <a:schemeClr val="bg1"/>
                    </a:solidFill>
                  </a:rPr>
                  <a:t>要想改变我们的人生，第一步就是要改变我们的心态。只要心态是正确的，我们的世界就会的光明的。</a:t>
                </a:r>
              </a:p>
            </p:txBody>
          </p:sp>
          <p:sp>
            <p:nvSpPr>
              <p:cNvPr id="21518" name="文本框 66"/>
              <p:cNvSpPr txBox="1">
                <a:spLocks noChangeArrowheads="1"/>
              </p:cNvSpPr>
              <p:nvPr/>
            </p:nvSpPr>
            <p:spPr bwMode="auto">
              <a:xfrm>
                <a:off x="3549221" y="2294918"/>
                <a:ext cx="1732474" cy="192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67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PLEASE ADD YOUR TITLE HERE</a:t>
                </a:r>
                <a:endParaRPr lang="zh-CN" altLang="en-US" sz="1067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8" name="任意多边形 57"/>
            <p:cNvSpPr/>
            <p:nvPr/>
          </p:nvSpPr>
          <p:spPr bwMode="auto">
            <a:xfrm>
              <a:off x="6603537" y="1709181"/>
              <a:ext cx="287302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4" name="任意多边形 63"/>
          <p:cNvSpPr/>
          <p:nvPr/>
        </p:nvSpPr>
        <p:spPr>
          <a:xfrm>
            <a:off x="4013200" y="0"/>
            <a:ext cx="8178800" cy="4980517"/>
          </a:xfrm>
          <a:custGeom>
            <a:avLst/>
            <a:gdLst>
              <a:gd name="connsiteX0" fmla="*/ 0 w 6134694"/>
              <a:gd name="connsiteY0" fmla="*/ 0 h 3734845"/>
              <a:gd name="connsiteX1" fmla="*/ 202171 w 6134694"/>
              <a:gd name="connsiteY1" fmla="*/ 0 h 3734845"/>
              <a:gd name="connsiteX2" fmla="*/ 3734845 w 6134694"/>
              <a:gd name="connsiteY2" fmla="*/ 3532674 h 3734845"/>
              <a:gd name="connsiteX3" fmla="*/ 6134694 w 6134694"/>
              <a:gd name="connsiteY3" fmla="*/ 1132826 h 3734845"/>
              <a:gd name="connsiteX4" fmla="*/ 6134694 w 6134694"/>
              <a:gd name="connsiteY4" fmla="*/ 1334994 h 3734845"/>
              <a:gd name="connsiteX5" fmla="*/ 3734844 w 6134694"/>
              <a:gd name="connsiteY5" fmla="*/ 3734845 h 3734845"/>
              <a:gd name="connsiteX6" fmla="*/ 0 w 6134694"/>
              <a:gd name="connsiteY6" fmla="*/ 0 h 373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4694" h="3734845">
                <a:moveTo>
                  <a:pt x="0" y="0"/>
                </a:moveTo>
                <a:lnTo>
                  <a:pt x="202171" y="0"/>
                </a:lnTo>
                <a:lnTo>
                  <a:pt x="3734845" y="3532674"/>
                </a:lnTo>
                <a:lnTo>
                  <a:pt x="6134694" y="1132826"/>
                </a:lnTo>
                <a:lnTo>
                  <a:pt x="6134694" y="1334994"/>
                </a:lnTo>
                <a:lnTo>
                  <a:pt x="3734844" y="373484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9" name="任意多边形 78"/>
          <p:cNvSpPr/>
          <p:nvPr/>
        </p:nvSpPr>
        <p:spPr>
          <a:xfrm>
            <a:off x="10469034" y="2912534"/>
            <a:ext cx="1722967" cy="3445933"/>
          </a:xfrm>
          <a:custGeom>
            <a:avLst/>
            <a:gdLst>
              <a:gd name="connsiteX0" fmla="*/ 1292248 w 1292248"/>
              <a:gd name="connsiteY0" fmla="*/ 0 h 2584496"/>
              <a:gd name="connsiteX1" fmla="*/ 1292248 w 1292248"/>
              <a:gd name="connsiteY1" fmla="*/ 213893 h 2584496"/>
              <a:gd name="connsiteX2" fmla="*/ 213893 w 1292248"/>
              <a:gd name="connsiteY2" fmla="*/ 1292248 h 2584496"/>
              <a:gd name="connsiteX3" fmla="*/ 1292248 w 1292248"/>
              <a:gd name="connsiteY3" fmla="*/ 2370603 h 2584496"/>
              <a:gd name="connsiteX4" fmla="*/ 1292248 w 1292248"/>
              <a:gd name="connsiteY4" fmla="*/ 2584496 h 2584496"/>
              <a:gd name="connsiteX5" fmla="*/ 0 w 1292248"/>
              <a:gd name="connsiteY5" fmla="*/ 1292248 h 2584496"/>
              <a:gd name="connsiteX6" fmla="*/ 1292248 w 1292248"/>
              <a:gd name="connsiteY6" fmla="*/ 0 h 258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2248" h="2584496">
                <a:moveTo>
                  <a:pt x="1292248" y="0"/>
                </a:moveTo>
                <a:lnTo>
                  <a:pt x="1292248" y="213893"/>
                </a:lnTo>
                <a:lnTo>
                  <a:pt x="213893" y="1292248"/>
                </a:lnTo>
                <a:lnTo>
                  <a:pt x="1292248" y="2370603"/>
                </a:lnTo>
                <a:lnTo>
                  <a:pt x="1292248" y="2584496"/>
                </a:lnTo>
                <a:lnTo>
                  <a:pt x="0" y="1292248"/>
                </a:lnTo>
                <a:lnTo>
                  <a:pt x="1292248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6" name="等腰三角形 15"/>
          <p:cNvSpPr/>
          <p:nvPr/>
        </p:nvSpPr>
        <p:spPr bwMode="auto">
          <a:xfrm rot="5400000">
            <a:off x="-423333" y="2948517"/>
            <a:ext cx="1845733" cy="1024467"/>
          </a:xfrm>
          <a:custGeom>
            <a:avLst/>
            <a:gdLst>
              <a:gd name="connsiteX0" fmla="*/ 0 w 1279711"/>
              <a:gd name="connsiteY0" fmla="*/ 768567 h 768567"/>
              <a:gd name="connsiteX1" fmla="*/ 639856 w 1279711"/>
              <a:gd name="connsiteY1" fmla="*/ 0 h 768567"/>
              <a:gd name="connsiteX2" fmla="*/ 1279711 w 1279711"/>
              <a:gd name="connsiteY2" fmla="*/ 768567 h 768567"/>
              <a:gd name="connsiteX3" fmla="*/ 0 w 1279711"/>
              <a:gd name="connsiteY3" fmla="*/ 768567 h 768567"/>
              <a:gd name="connsiteX0" fmla="*/ 0 w 1384486"/>
              <a:gd name="connsiteY0" fmla="*/ 768567 h 768567"/>
              <a:gd name="connsiteX1" fmla="*/ 639856 w 1384486"/>
              <a:gd name="connsiteY1" fmla="*/ 0 h 768567"/>
              <a:gd name="connsiteX2" fmla="*/ 1384486 w 1384486"/>
              <a:gd name="connsiteY2" fmla="*/ 768567 h 768567"/>
              <a:gd name="connsiteX3" fmla="*/ 0 w 1384486"/>
              <a:gd name="connsiteY3" fmla="*/ 768567 h 76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4486" h="768567">
                <a:moveTo>
                  <a:pt x="0" y="768567"/>
                </a:moveTo>
                <a:lnTo>
                  <a:pt x="639856" y="0"/>
                </a:lnTo>
                <a:lnTo>
                  <a:pt x="1384486" y="768567"/>
                </a:lnTo>
                <a:lnTo>
                  <a:pt x="0" y="76856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4" name="文本框 66">
            <a:extLst>
              <a:ext uri="{FF2B5EF4-FFF2-40B4-BE49-F238E27FC236}">
                <a16:creationId xmlns:a16="http://schemas.microsoft.com/office/drawing/2014/main" id="{649538DA-1A02-49EB-9A92-C6EC08584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292678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20" name="组合 7"/>
          <p:cNvGrpSpPr>
            <a:grpSpLocks/>
          </p:cNvGrpSpPr>
          <p:nvPr/>
        </p:nvGrpSpPr>
        <p:grpSpPr bwMode="auto">
          <a:xfrm>
            <a:off x="1449918" y="810107"/>
            <a:ext cx="3906292" cy="1784730"/>
            <a:chOff x="2875615" y="365258"/>
            <a:chExt cx="2929118" cy="1338740"/>
          </a:xfrm>
        </p:grpSpPr>
        <p:sp>
          <p:nvSpPr>
            <p:cNvPr id="22538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32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r"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067" dirty="0">
                  <a:solidFill>
                    <a:schemeClr val="bg1"/>
                  </a:solidFill>
                </a:rPr>
                <a:t>懂得感恩，是收获幸福的源泉。懂得感恩，你会发现原来自己周围的一切都是那样的美好。</a:t>
              </a:r>
            </a:p>
          </p:txBody>
        </p:sp>
        <p:sp>
          <p:nvSpPr>
            <p:cNvPr id="22539" name="文本框 13"/>
            <p:cNvSpPr txBox="1">
              <a:spLocks noChangeArrowheads="1"/>
            </p:cNvSpPr>
            <p:nvPr/>
          </p:nvSpPr>
          <p:spPr bwMode="auto">
            <a:xfrm>
              <a:off x="4137581" y="365258"/>
              <a:ext cx="1653624" cy="561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267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PART02</a:t>
              </a:r>
              <a:endParaRPr lang="zh-CN" altLang="en-US" sz="4267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66"/>
            <p:cNvSpPr txBox="1">
              <a:spLocks noChangeArrowheads="1"/>
            </p:cNvSpPr>
            <p:nvPr/>
          </p:nvSpPr>
          <p:spPr bwMode="auto">
            <a:xfrm>
              <a:off x="2875615" y="880115"/>
              <a:ext cx="2907171" cy="284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867" dirty="0">
                  <a:solidFill>
                    <a:schemeClr val="bg1"/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1867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5356367" y="1286573"/>
              <a:ext cx="28727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41" name="任意多边形 40"/>
          <p:cNvSpPr/>
          <p:nvPr/>
        </p:nvSpPr>
        <p:spPr>
          <a:xfrm>
            <a:off x="6235701" y="1"/>
            <a:ext cx="5956300" cy="3390900"/>
          </a:xfrm>
          <a:custGeom>
            <a:avLst/>
            <a:gdLst>
              <a:gd name="connsiteX0" fmla="*/ 0 w 4467225"/>
              <a:gd name="connsiteY0" fmla="*/ 0 h 2543175"/>
              <a:gd name="connsiteX1" fmla="*/ 4467225 w 4467225"/>
              <a:gd name="connsiteY1" fmla="*/ 0 h 2543175"/>
              <a:gd name="connsiteX2" fmla="*/ 4467225 w 4467225"/>
              <a:gd name="connsiteY2" fmla="*/ 2543175 h 2543175"/>
              <a:gd name="connsiteX3" fmla="*/ 0 w 4467225"/>
              <a:gd name="connsiteY3" fmla="*/ 2543175 h 2543175"/>
              <a:gd name="connsiteX4" fmla="*/ 0 w 4467225"/>
              <a:gd name="connsiteY4" fmla="*/ 1386931 h 2543175"/>
              <a:gd name="connsiteX5" fmla="*/ 198867 w 4467225"/>
              <a:gd name="connsiteY5" fmla="*/ 1271588 h 2543175"/>
              <a:gd name="connsiteX6" fmla="*/ 0 w 4467225"/>
              <a:gd name="connsiteY6" fmla="*/ 1156245 h 2543175"/>
              <a:gd name="connsiteX7" fmla="*/ 0 w 4467225"/>
              <a:gd name="connsiteY7" fmla="*/ 0 h 254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67225" h="2543175">
                <a:moveTo>
                  <a:pt x="0" y="0"/>
                </a:moveTo>
                <a:lnTo>
                  <a:pt x="4467225" y="0"/>
                </a:lnTo>
                <a:lnTo>
                  <a:pt x="4467225" y="2543175"/>
                </a:lnTo>
                <a:lnTo>
                  <a:pt x="0" y="2543175"/>
                </a:lnTo>
                <a:lnTo>
                  <a:pt x="0" y="1386931"/>
                </a:lnTo>
                <a:lnTo>
                  <a:pt x="198867" y="1271588"/>
                </a:lnTo>
                <a:lnTo>
                  <a:pt x="0" y="1156245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" y="3389885"/>
            <a:ext cx="6236208" cy="3456432"/>
          </a:xfrm>
          <a:prstGeom prst="rect">
            <a:avLst/>
          </a:prstGeom>
        </p:spPr>
      </p:pic>
      <p:sp>
        <p:nvSpPr>
          <p:cNvPr id="15" name="文本框 66">
            <a:extLst>
              <a:ext uri="{FF2B5EF4-FFF2-40B4-BE49-F238E27FC236}">
                <a16:creationId xmlns:a16="http://schemas.microsoft.com/office/drawing/2014/main" id="{FB6FD4E4-1D6C-47AE-BB02-5B980C5CB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395384" y="3810001"/>
            <a:ext cx="6441016" cy="2616200"/>
            <a:chOff x="4046335" y="2857499"/>
            <a:chExt cx="4830965" cy="1962150"/>
          </a:xfrm>
        </p:grpSpPr>
        <p:grpSp>
          <p:nvGrpSpPr>
            <p:cNvPr id="22534" name="组合 6"/>
            <p:cNvGrpSpPr>
              <a:grpSpLocks/>
            </p:cNvGrpSpPr>
            <p:nvPr/>
          </p:nvGrpSpPr>
          <p:grpSpPr bwMode="auto">
            <a:xfrm>
              <a:off x="5125880" y="3275012"/>
              <a:ext cx="3303726" cy="990737"/>
              <a:chOff x="5125880" y="3227387"/>
              <a:chExt cx="3303726" cy="990737"/>
            </a:xfrm>
          </p:grpSpPr>
          <p:sp>
            <p:nvSpPr>
              <p:cNvPr id="46" name="文本框 66"/>
              <p:cNvSpPr txBox="1">
                <a:spLocks noChangeArrowheads="1"/>
              </p:cNvSpPr>
              <p:nvPr/>
            </p:nvSpPr>
            <p:spPr bwMode="auto">
              <a:xfrm>
                <a:off x="5175094" y="3619499"/>
                <a:ext cx="3254512" cy="59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l"/>
                <a:r>
                  <a:rPr lang="zh-CN" altLang="en-US" sz="1067" dirty="0">
                    <a:solidFill>
                      <a:schemeClr val="bg1"/>
                    </a:solidFill>
                  </a:rPr>
                  <a:t>每颗珍珠原本都是一粒沙子，但并不是每一粒沙子都能成为一颗珍珠。想要卓尔不群，就要有鹤立鸡群的资本。忍受不了打击和挫折，承受不住忽视和平淡，就很难达到辉煌。年轻人要想让自己得到重用，取得成功，就必须把自己从一粒沙子变成一颗价值连城的珍珠。</a:t>
                </a:r>
              </a:p>
            </p:txBody>
          </p:sp>
          <p:sp>
            <p:nvSpPr>
              <p:cNvPr id="47" name="文本框 66"/>
              <p:cNvSpPr txBox="1">
                <a:spLocks noChangeArrowheads="1"/>
              </p:cNvSpPr>
              <p:nvPr/>
            </p:nvSpPr>
            <p:spPr bwMode="auto">
              <a:xfrm>
                <a:off x="5125880" y="3227387"/>
                <a:ext cx="2198675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eaLnBrk="1" hangingPunct="1">
                  <a:defRPr sz="4400">
                    <a:latin typeface="Simply City Light" panose="020B0303020202080204" pitchFamily="34" charset="0"/>
                    <a:ea typeface="SimSun-ExtB" panose="02010609060101010101" pitchFamily="49" charset="-122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>
                  <a:defRPr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Helvetica" panose="020B0604020202020204" pitchFamily="34" charset="0"/>
                  </a:rPr>
                  <a:t>YOUR TITLE HERE</a:t>
                </a:r>
                <a:endParaRPr lang="zh-CN" altLang="en-US" sz="2400" dirty="0">
                  <a:solidFill>
                    <a:schemeClr val="bg1"/>
                  </a:solidFill>
                  <a:latin typeface="Helvetica" panose="020B0604020202020204" pitchFamily="34" charset="0"/>
                </a:endParaRPr>
              </a:p>
            </p:txBody>
          </p:sp>
        </p:grpSp>
        <p:sp>
          <p:nvSpPr>
            <p:cNvPr id="54" name="任意多边形 53"/>
            <p:cNvSpPr/>
            <p:nvPr/>
          </p:nvSpPr>
          <p:spPr>
            <a:xfrm>
              <a:off x="4046335" y="2857499"/>
              <a:ext cx="4830965" cy="1962150"/>
            </a:xfrm>
            <a:custGeom>
              <a:avLst/>
              <a:gdLst>
                <a:gd name="connsiteX0" fmla="*/ 0 w 4830965"/>
                <a:gd name="connsiteY0" fmla="*/ 0 h 1962150"/>
                <a:gd name="connsiteX1" fmla="*/ 4830965 w 4830965"/>
                <a:gd name="connsiteY1" fmla="*/ 0 h 1962150"/>
                <a:gd name="connsiteX2" fmla="*/ 4830965 w 4830965"/>
                <a:gd name="connsiteY2" fmla="*/ 1962150 h 1962150"/>
                <a:gd name="connsiteX3" fmla="*/ 0 w 4830965"/>
                <a:gd name="connsiteY3" fmla="*/ 1962150 h 1962150"/>
                <a:gd name="connsiteX4" fmla="*/ 0 w 4830965"/>
                <a:gd name="connsiteY4" fmla="*/ 0 h 1962150"/>
                <a:gd name="connsiteX5" fmla="*/ 95250 w 4830965"/>
                <a:gd name="connsiteY5" fmla="*/ 95250 h 1962150"/>
                <a:gd name="connsiteX6" fmla="*/ 95250 w 4830965"/>
                <a:gd name="connsiteY6" fmla="*/ 1876425 h 1962150"/>
                <a:gd name="connsiteX7" fmla="*/ 4726190 w 4830965"/>
                <a:gd name="connsiteY7" fmla="*/ 1876425 h 1962150"/>
                <a:gd name="connsiteX8" fmla="*/ 4726190 w 4830965"/>
                <a:gd name="connsiteY8" fmla="*/ 95250 h 1962150"/>
                <a:gd name="connsiteX9" fmla="*/ 95250 w 4830965"/>
                <a:gd name="connsiteY9" fmla="*/ 9525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30965" h="1962150">
                  <a:moveTo>
                    <a:pt x="0" y="0"/>
                  </a:moveTo>
                  <a:lnTo>
                    <a:pt x="4830965" y="0"/>
                  </a:lnTo>
                  <a:lnTo>
                    <a:pt x="4830965" y="1962150"/>
                  </a:lnTo>
                  <a:lnTo>
                    <a:pt x="0" y="1962150"/>
                  </a:lnTo>
                  <a:lnTo>
                    <a:pt x="0" y="0"/>
                  </a:lnTo>
                  <a:close/>
                  <a:moveTo>
                    <a:pt x="95250" y="95250"/>
                  </a:moveTo>
                  <a:lnTo>
                    <a:pt x="95250" y="1876425"/>
                  </a:lnTo>
                  <a:lnTo>
                    <a:pt x="4726190" y="1876425"/>
                  </a:lnTo>
                  <a:lnTo>
                    <a:pt x="4726190" y="95250"/>
                  </a:lnTo>
                  <a:lnTo>
                    <a:pt x="95250" y="9525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21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9" name="等腰三角形 38"/>
          <p:cNvSpPr/>
          <p:nvPr/>
        </p:nvSpPr>
        <p:spPr bwMode="auto">
          <a:xfrm rot="5400000">
            <a:off x="-340783" y="2916768"/>
            <a:ext cx="1706033" cy="1024467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2" name="任意多边形 1"/>
          <p:cNvSpPr/>
          <p:nvPr/>
        </p:nvSpPr>
        <p:spPr>
          <a:xfrm>
            <a:off x="1016000" y="3420533"/>
            <a:ext cx="11159067" cy="0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2419351" y="3043767"/>
            <a:ext cx="734483" cy="736600"/>
            <a:chOff x="2307521" y="2283162"/>
            <a:chExt cx="551398" cy="551398"/>
          </a:xfrm>
        </p:grpSpPr>
        <p:sp>
          <p:nvSpPr>
            <p:cNvPr id="3" name="矩形 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" name="五角星 3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5380567" y="3043767"/>
            <a:ext cx="734484" cy="736600"/>
            <a:chOff x="2307521" y="2283162"/>
            <a:chExt cx="551398" cy="551398"/>
          </a:xfrm>
        </p:grpSpPr>
        <p:sp>
          <p:nvSpPr>
            <p:cNvPr id="44" name="矩形 43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5" name="五角星 44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组合 7"/>
          <p:cNvGrpSpPr>
            <a:grpSpLocks/>
          </p:cNvGrpSpPr>
          <p:nvPr/>
        </p:nvGrpSpPr>
        <p:grpSpPr bwMode="auto">
          <a:xfrm>
            <a:off x="2343151" y="929217"/>
            <a:ext cx="3826933" cy="1887870"/>
            <a:chOff x="2935911" y="287892"/>
            <a:chExt cx="2868822" cy="1416106"/>
          </a:xfrm>
        </p:grpSpPr>
        <p:sp>
          <p:nvSpPr>
            <p:cNvPr id="28692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32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l"/>
              <a:r>
                <a:rPr lang="zh-CN" altLang="en-US" sz="1067" dirty="0">
                  <a:solidFill>
                    <a:schemeClr val="bg1"/>
                  </a:solidFill>
                </a:rPr>
                <a:t>决不能习惯失败，因为你要知道，身体的疲惫，不是真正的疲惫；精神上的疲惫，才是真的劳累。</a:t>
              </a:r>
            </a:p>
          </p:txBody>
        </p:sp>
        <p:sp>
          <p:nvSpPr>
            <p:cNvPr id="28693" name="文本框 13"/>
            <p:cNvSpPr txBox="1">
              <a:spLocks noChangeArrowheads="1"/>
            </p:cNvSpPr>
            <p:nvPr/>
          </p:nvSpPr>
          <p:spPr bwMode="auto">
            <a:xfrm>
              <a:off x="2935911" y="287892"/>
              <a:ext cx="1163462" cy="684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00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zh-CN" sz="5333" dirty="0">
                  <a:solidFill>
                    <a:schemeClr val="bg1"/>
                  </a:solidFill>
                </a:rPr>
                <a:t>89%</a:t>
              </a:r>
              <a:endParaRPr lang="zh-CN" altLang="en-US" sz="5333" dirty="0">
                <a:solidFill>
                  <a:schemeClr val="bg1"/>
                </a:solidFill>
              </a:endParaRPr>
            </a:p>
          </p:txBody>
        </p:sp>
        <p:sp>
          <p:nvSpPr>
            <p:cNvPr id="49" name="文本框 66"/>
            <p:cNvSpPr txBox="1">
              <a:spLocks noChangeArrowheads="1"/>
            </p:cNvSpPr>
            <p:nvPr/>
          </p:nvSpPr>
          <p:spPr bwMode="auto">
            <a:xfrm>
              <a:off x="2943844" y="880114"/>
              <a:ext cx="2312600" cy="2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467" dirty="0">
                  <a:solidFill>
                    <a:schemeClr val="bg1"/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1467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3078717" y="1286572"/>
              <a:ext cx="28719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组合 7"/>
          <p:cNvGrpSpPr>
            <a:grpSpLocks/>
          </p:cNvGrpSpPr>
          <p:nvPr/>
        </p:nvGrpSpPr>
        <p:grpSpPr bwMode="auto">
          <a:xfrm>
            <a:off x="5245101" y="3966633"/>
            <a:ext cx="3826934" cy="1887870"/>
            <a:chOff x="2935911" y="287892"/>
            <a:chExt cx="2868822" cy="1416106"/>
          </a:xfrm>
        </p:grpSpPr>
        <p:sp>
          <p:nvSpPr>
            <p:cNvPr id="28688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32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067" dirty="0">
                  <a:solidFill>
                    <a:schemeClr val="bg1"/>
                  </a:solidFill>
                </a:rPr>
                <a:t>决不能习惯失败，因为你要知道，身体的疲惫，不是真正的疲惫；精神上的疲惫，才是真的劳累。</a:t>
              </a:r>
            </a:p>
          </p:txBody>
        </p:sp>
        <p:sp>
          <p:nvSpPr>
            <p:cNvPr id="28689" name="文本框 13"/>
            <p:cNvSpPr txBox="1">
              <a:spLocks noChangeArrowheads="1"/>
            </p:cNvSpPr>
            <p:nvPr/>
          </p:nvSpPr>
          <p:spPr bwMode="auto">
            <a:xfrm>
              <a:off x="2935911" y="287892"/>
              <a:ext cx="1163462" cy="684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00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zh-CN" sz="5333" dirty="0">
                  <a:solidFill>
                    <a:schemeClr val="bg1"/>
                  </a:solidFill>
                </a:rPr>
                <a:t>32%</a:t>
              </a:r>
              <a:endParaRPr lang="zh-CN" altLang="en-US" sz="5333" dirty="0">
                <a:solidFill>
                  <a:schemeClr val="bg1"/>
                </a:solidFill>
              </a:endParaRPr>
            </a:p>
          </p:txBody>
        </p:sp>
        <p:sp>
          <p:nvSpPr>
            <p:cNvPr id="54" name="文本框 66"/>
            <p:cNvSpPr txBox="1">
              <a:spLocks noChangeArrowheads="1"/>
            </p:cNvSpPr>
            <p:nvPr/>
          </p:nvSpPr>
          <p:spPr bwMode="auto">
            <a:xfrm>
              <a:off x="2943845" y="880115"/>
              <a:ext cx="2312599" cy="2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467" dirty="0">
                  <a:solidFill>
                    <a:schemeClr val="bg1"/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1467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3078717" y="1286573"/>
              <a:ext cx="287200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8475133" y="3043767"/>
            <a:ext cx="736600" cy="736600"/>
            <a:chOff x="2307521" y="2283162"/>
            <a:chExt cx="551398" cy="551398"/>
          </a:xfrm>
        </p:grpSpPr>
        <p:sp>
          <p:nvSpPr>
            <p:cNvPr id="57" name="矩形 56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五角星 57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组合 7"/>
          <p:cNvGrpSpPr>
            <a:grpSpLocks/>
          </p:cNvGrpSpPr>
          <p:nvPr/>
        </p:nvGrpSpPr>
        <p:grpSpPr bwMode="auto">
          <a:xfrm>
            <a:off x="8322734" y="929217"/>
            <a:ext cx="3826934" cy="1887870"/>
            <a:chOff x="2935911" y="287892"/>
            <a:chExt cx="2868822" cy="1416106"/>
          </a:xfrm>
        </p:grpSpPr>
        <p:sp>
          <p:nvSpPr>
            <p:cNvPr id="28682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32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067" dirty="0">
                  <a:solidFill>
                    <a:schemeClr val="bg1"/>
                  </a:solidFill>
                </a:rPr>
                <a:t>决不能习惯失败，因为你要知道，身体的疲惫，不是真正的疲惫；精神上的疲惫，才是真的劳累。</a:t>
              </a:r>
            </a:p>
          </p:txBody>
        </p:sp>
        <p:sp>
          <p:nvSpPr>
            <p:cNvPr id="28683" name="文本框 13"/>
            <p:cNvSpPr txBox="1">
              <a:spLocks noChangeArrowheads="1"/>
            </p:cNvSpPr>
            <p:nvPr/>
          </p:nvSpPr>
          <p:spPr bwMode="auto">
            <a:xfrm>
              <a:off x="2935911" y="287892"/>
              <a:ext cx="1459795" cy="684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333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PART</a:t>
              </a:r>
              <a:endParaRPr lang="zh-CN" altLang="en-US" sz="5333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2" name="文本框 66"/>
            <p:cNvSpPr txBox="1">
              <a:spLocks noChangeArrowheads="1"/>
            </p:cNvSpPr>
            <p:nvPr/>
          </p:nvSpPr>
          <p:spPr bwMode="auto">
            <a:xfrm>
              <a:off x="2943845" y="880114"/>
              <a:ext cx="2312599" cy="2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467" dirty="0">
                  <a:solidFill>
                    <a:schemeClr val="bg1"/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1467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3" name="任意多边形 62"/>
            <p:cNvSpPr/>
            <p:nvPr/>
          </p:nvSpPr>
          <p:spPr>
            <a:xfrm>
              <a:off x="3078717" y="1286572"/>
              <a:ext cx="287200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9" name="文本框 66">
            <a:extLst>
              <a:ext uri="{FF2B5EF4-FFF2-40B4-BE49-F238E27FC236}">
                <a16:creationId xmlns:a16="http://schemas.microsoft.com/office/drawing/2014/main" id="{9014D7D2-7526-4C0A-A573-2739D9DD4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16789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8F5762F-F416-461F-AF4B-B302CC9DD1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>
            <a:extLst>
              <a:ext uri="{FF2B5EF4-FFF2-40B4-BE49-F238E27FC236}">
                <a16:creationId xmlns:a16="http://schemas.microsoft.com/office/drawing/2014/main" id="{5EFFA54F-58A4-4E0E-AE60-77A35CFA3895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2">
            <a:extLst>
              <a:ext uri="{FF2B5EF4-FFF2-40B4-BE49-F238E27FC236}">
                <a16:creationId xmlns:a16="http://schemas.microsoft.com/office/drawing/2014/main" id="{4FC9CC99-EA16-4BFF-A86B-3274B69180AF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>
            <a:extLst>
              <a:ext uri="{FF2B5EF4-FFF2-40B4-BE49-F238E27FC236}">
                <a16:creationId xmlns:a16="http://schemas.microsoft.com/office/drawing/2014/main" id="{13EA492A-485B-4E19-8E64-F37A60B4B992}"/>
              </a:ext>
            </a:extLst>
          </p:cNvPr>
          <p:cNvSpPr/>
          <p:nvPr/>
        </p:nvSpPr>
        <p:spPr>
          <a:xfrm>
            <a:off x="4439923" y="1606182"/>
            <a:ext cx="3302000" cy="233488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2">
            <a:extLst>
              <a:ext uri="{FF2B5EF4-FFF2-40B4-BE49-F238E27FC236}">
                <a16:creationId xmlns:a16="http://schemas.microsoft.com/office/drawing/2014/main" id="{1DD5AD97-D5E7-4701-9EBE-BC0423C4A32D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6DC7BE-1E62-44C3-817D-F8592CD2BFFD}"/>
              </a:ext>
            </a:extLst>
          </p:cNvPr>
          <p:cNvSpPr/>
          <p:nvPr/>
        </p:nvSpPr>
        <p:spPr>
          <a:xfrm>
            <a:off x="4612937" y="4143404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前端框架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9B1F498-D109-4F6F-9C0C-71B57657E104}"/>
              </a:ext>
            </a:extLst>
          </p:cNvPr>
          <p:cNvGrpSpPr/>
          <p:nvPr/>
        </p:nvGrpSpPr>
        <p:grpSpPr>
          <a:xfrm>
            <a:off x="5688313" y="2493992"/>
            <a:ext cx="746870" cy="555285"/>
            <a:chOff x="646562" y="4837273"/>
            <a:chExt cx="1269135" cy="943580"/>
          </a:xfrm>
          <a:solidFill>
            <a:srgbClr val="FFC000"/>
          </a:solidFill>
        </p:grpSpPr>
        <p:sp>
          <p:nvSpPr>
            <p:cNvPr id="25" name="任意多边形 114">
              <a:extLst>
                <a:ext uri="{FF2B5EF4-FFF2-40B4-BE49-F238E27FC236}">
                  <a16:creationId xmlns:a16="http://schemas.microsoft.com/office/drawing/2014/main" id="{21D9AFA8-3885-469D-BA9F-D70DB14272DD}"/>
                </a:ext>
              </a:extLst>
            </p:cNvPr>
            <p:cNvSpPr/>
            <p:nvPr/>
          </p:nvSpPr>
          <p:spPr>
            <a:xfrm>
              <a:off x="1364874" y="4837273"/>
              <a:ext cx="550823" cy="943580"/>
            </a:xfrm>
            <a:custGeom>
              <a:avLst/>
              <a:gdLst/>
              <a:ahLst/>
              <a:cxnLst/>
              <a:rect l="l" t="t" r="r" b="b"/>
              <a:pathLst>
                <a:path w="1252502" h="2145581">
                  <a:moveTo>
                    <a:pt x="535419" y="379"/>
                  </a:moveTo>
                  <a:cubicBezTo>
                    <a:pt x="630625" y="-1835"/>
                    <a:pt x="720513" y="5633"/>
                    <a:pt x="805084" y="22788"/>
                  </a:cubicBezTo>
                  <a:cubicBezTo>
                    <a:pt x="889655" y="39943"/>
                    <a:pt x="962831" y="70961"/>
                    <a:pt x="1024613" y="115841"/>
                  </a:cubicBezTo>
                  <a:cubicBezTo>
                    <a:pt x="1080762" y="158887"/>
                    <a:pt x="1125706" y="208008"/>
                    <a:pt x="1159446" y="263207"/>
                  </a:cubicBezTo>
                  <a:cubicBezTo>
                    <a:pt x="1193186" y="318407"/>
                    <a:pt x="1216101" y="376645"/>
                    <a:pt x="1228191" y="437920"/>
                  </a:cubicBezTo>
                  <a:cubicBezTo>
                    <a:pt x="1229774" y="455834"/>
                    <a:pt x="1231167" y="473179"/>
                    <a:pt x="1232369" y="489955"/>
                  </a:cubicBezTo>
                  <a:cubicBezTo>
                    <a:pt x="1233572" y="506728"/>
                    <a:pt x="1234205" y="524833"/>
                    <a:pt x="1234268" y="544265"/>
                  </a:cubicBezTo>
                  <a:cubicBezTo>
                    <a:pt x="1233762" y="635611"/>
                    <a:pt x="1213505" y="723347"/>
                    <a:pt x="1173499" y="807475"/>
                  </a:cubicBezTo>
                  <a:cubicBezTo>
                    <a:pt x="1133492" y="891602"/>
                    <a:pt x="1076774" y="961867"/>
                    <a:pt x="1003344" y="1018269"/>
                  </a:cubicBezTo>
                  <a:cubicBezTo>
                    <a:pt x="1084180" y="1070682"/>
                    <a:pt x="1145836" y="1142086"/>
                    <a:pt x="1188311" y="1232481"/>
                  </a:cubicBezTo>
                  <a:cubicBezTo>
                    <a:pt x="1230787" y="1322876"/>
                    <a:pt x="1252183" y="1418588"/>
                    <a:pt x="1252499" y="1519617"/>
                  </a:cubicBezTo>
                  <a:cubicBezTo>
                    <a:pt x="1252752" y="1607606"/>
                    <a:pt x="1234775" y="1693695"/>
                    <a:pt x="1198566" y="1777887"/>
                  </a:cubicBezTo>
                  <a:cubicBezTo>
                    <a:pt x="1162358" y="1862078"/>
                    <a:pt x="1106399" y="1936015"/>
                    <a:pt x="1030690" y="1999696"/>
                  </a:cubicBezTo>
                  <a:cubicBezTo>
                    <a:pt x="960995" y="2053629"/>
                    <a:pt x="880096" y="2091609"/>
                    <a:pt x="787992" y="2113639"/>
                  </a:cubicBezTo>
                  <a:cubicBezTo>
                    <a:pt x="695889" y="2135668"/>
                    <a:pt x="600557" y="2146302"/>
                    <a:pt x="501996" y="2145543"/>
                  </a:cubicBezTo>
                  <a:cubicBezTo>
                    <a:pt x="462559" y="2145606"/>
                    <a:pt x="419894" y="2144720"/>
                    <a:pt x="374000" y="2142884"/>
                  </a:cubicBezTo>
                  <a:cubicBezTo>
                    <a:pt x="328107" y="2141048"/>
                    <a:pt x="287720" y="2137884"/>
                    <a:pt x="252841" y="2133389"/>
                  </a:cubicBezTo>
                  <a:cubicBezTo>
                    <a:pt x="229672" y="2130286"/>
                    <a:pt x="206124" y="2126616"/>
                    <a:pt x="182196" y="2122375"/>
                  </a:cubicBezTo>
                  <a:cubicBezTo>
                    <a:pt x="158268" y="2118133"/>
                    <a:pt x="136240" y="2113702"/>
                    <a:pt x="116110" y="2109081"/>
                  </a:cubicBezTo>
                  <a:lnTo>
                    <a:pt x="76609" y="2096927"/>
                  </a:lnTo>
                  <a:cubicBezTo>
                    <a:pt x="45782" y="2089837"/>
                    <a:pt x="23879" y="2074392"/>
                    <a:pt x="10902" y="2050591"/>
                  </a:cubicBezTo>
                  <a:cubicBezTo>
                    <a:pt x="-2075" y="2026789"/>
                    <a:pt x="-3467" y="2000708"/>
                    <a:pt x="6725" y="1972350"/>
                  </a:cubicBezTo>
                  <a:lnTo>
                    <a:pt x="6725" y="1966273"/>
                  </a:lnTo>
                  <a:cubicBezTo>
                    <a:pt x="15144" y="1943041"/>
                    <a:pt x="30209" y="1925696"/>
                    <a:pt x="51922" y="1914239"/>
                  </a:cubicBezTo>
                  <a:cubicBezTo>
                    <a:pt x="73634" y="1902781"/>
                    <a:pt x="97056" y="1899869"/>
                    <a:pt x="122187" y="1905504"/>
                  </a:cubicBezTo>
                  <a:cubicBezTo>
                    <a:pt x="148710" y="1911706"/>
                    <a:pt x="176183" y="1917530"/>
                    <a:pt x="204605" y="1922974"/>
                  </a:cubicBezTo>
                  <a:cubicBezTo>
                    <a:pt x="233027" y="1928418"/>
                    <a:pt x="258222" y="1932723"/>
                    <a:pt x="280187" y="1935887"/>
                  </a:cubicBezTo>
                  <a:cubicBezTo>
                    <a:pt x="313610" y="1940509"/>
                    <a:pt x="351591" y="1944180"/>
                    <a:pt x="394130" y="1946903"/>
                  </a:cubicBezTo>
                  <a:cubicBezTo>
                    <a:pt x="436669" y="1949624"/>
                    <a:pt x="474650" y="1951017"/>
                    <a:pt x="508073" y="1951080"/>
                  </a:cubicBezTo>
                  <a:cubicBezTo>
                    <a:pt x="588213" y="1951523"/>
                    <a:pt x="663415" y="1943800"/>
                    <a:pt x="733680" y="1927911"/>
                  </a:cubicBezTo>
                  <a:cubicBezTo>
                    <a:pt x="803944" y="1912023"/>
                    <a:pt x="862435" y="1885310"/>
                    <a:pt x="909152" y="1847772"/>
                  </a:cubicBezTo>
                  <a:cubicBezTo>
                    <a:pt x="958970" y="1807196"/>
                    <a:pt x="995305" y="1757694"/>
                    <a:pt x="1018157" y="1699267"/>
                  </a:cubicBezTo>
                  <a:cubicBezTo>
                    <a:pt x="1041009" y="1640840"/>
                    <a:pt x="1052277" y="1579943"/>
                    <a:pt x="1051960" y="1516578"/>
                  </a:cubicBezTo>
                  <a:cubicBezTo>
                    <a:pt x="1051264" y="1429792"/>
                    <a:pt x="1029108" y="1351171"/>
                    <a:pt x="985493" y="1280715"/>
                  </a:cubicBezTo>
                  <a:cubicBezTo>
                    <a:pt x="941878" y="1210262"/>
                    <a:pt x="880982" y="1167344"/>
                    <a:pt x="802805" y="1151962"/>
                  </a:cubicBezTo>
                  <a:cubicBezTo>
                    <a:pt x="708486" y="1141770"/>
                    <a:pt x="609988" y="1135566"/>
                    <a:pt x="507313" y="1133350"/>
                  </a:cubicBezTo>
                  <a:cubicBezTo>
                    <a:pt x="404638" y="1131135"/>
                    <a:pt x="307660" y="1130249"/>
                    <a:pt x="216379" y="1130692"/>
                  </a:cubicBezTo>
                  <a:lnTo>
                    <a:pt x="155610" y="1130692"/>
                  </a:lnTo>
                  <a:cubicBezTo>
                    <a:pt x="140544" y="1130819"/>
                    <a:pt x="127377" y="1129046"/>
                    <a:pt x="116110" y="1125374"/>
                  </a:cubicBezTo>
                  <a:cubicBezTo>
                    <a:pt x="104842" y="1121703"/>
                    <a:pt x="94714" y="1115373"/>
                    <a:pt x="85725" y="1106384"/>
                  </a:cubicBezTo>
                  <a:cubicBezTo>
                    <a:pt x="67494" y="1088154"/>
                    <a:pt x="58379" y="1063846"/>
                    <a:pt x="58379" y="1033461"/>
                  </a:cubicBezTo>
                  <a:cubicBezTo>
                    <a:pt x="59075" y="1004152"/>
                    <a:pt x="68317" y="980732"/>
                    <a:pt x="86105" y="963197"/>
                  </a:cubicBezTo>
                  <a:cubicBezTo>
                    <a:pt x="103892" y="945661"/>
                    <a:pt x="126048" y="936673"/>
                    <a:pt x="152571" y="936229"/>
                  </a:cubicBezTo>
                  <a:lnTo>
                    <a:pt x="395649" y="936229"/>
                  </a:lnTo>
                  <a:cubicBezTo>
                    <a:pt x="419830" y="936167"/>
                    <a:pt x="443632" y="936294"/>
                    <a:pt x="467054" y="936610"/>
                  </a:cubicBezTo>
                  <a:cubicBezTo>
                    <a:pt x="490475" y="936926"/>
                    <a:pt x="514276" y="937812"/>
                    <a:pt x="538458" y="939268"/>
                  </a:cubicBezTo>
                  <a:cubicBezTo>
                    <a:pt x="545041" y="935723"/>
                    <a:pt x="553143" y="933699"/>
                    <a:pt x="562766" y="933191"/>
                  </a:cubicBezTo>
                  <a:cubicBezTo>
                    <a:pt x="639234" y="927621"/>
                    <a:pt x="714183" y="917493"/>
                    <a:pt x="787613" y="902806"/>
                  </a:cubicBezTo>
                  <a:cubicBezTo>
                    <a:pt x="864587" y="884386"/>
                    <a:pt x="925610" y="840707"/>
                    <a:pt x="970680" y="771771"/>
                  </a:cubicBezTo>
                  <a:cubicBezTo>
                    <a:pt x="1015751" y="702837"/>
                    <a:pt x="1038793" y="628014"/>
                    <a:pt x="1039806" y="547305"/>
                  </a:cubicBezTo>
                  <a:cubicBezTo>
                    <a:pt x="1039553" y="497677"/>
                    <a:pt x="1027905" y="448807"/>
                    <a:pt x="1004863" y="400698"/>
                  </a:cubicBezTo>
                  <a:cubicBezTo>
                    <a:pt x="981822" y="352589"/>
                    <a:pt x="948905" y="311315"/>
                    <a:pt x="906113" y="276882"/>
                  </a:cubicBezTo>
                  <a:cubicBezTo>
                    <a:pt x="862688" y="246813"/>
                    <a:pt x="809008" y="225670"/>
                    <a:pt x="745074" y="213453"/>
                  </a:cubicBezTo>
                  <a:cubicBezTo>
                    <a:pt x="681139" y="201235"/>
                    <a:pt x="612267" y="196046"/>
                    <a:pt x="538458" y="197879"/>
                  </a:cubicBezTo>
                  <a:cubicBezTo>
                    <a:pt x="472434" y="199525"/>
                    <a:pt x="400903" y="203830"/>
                    <a:pt x="323865" y="210794"/>
                  </a:cubicBezTo>
                  <a:cubicBezTo>
                    <a:pt x="246827" y="217757"/>
                    <a:pt x="177575" y="226618"/>
                    <a:pt x="116110" y="237382"/>
                  </a:cubicBezTo>
                  <a:cubicBezTo>
                    <a:pt x="89523" y="241369"/>
                    <a:pt x="65975" y="235673"/>
                    <a:pt x="45465" y="220289"/>
                  </a:cubicBezTo>
                  <a:cubicBezTo>
                    <a:pt x="24955" y="204907"/>
                    <a:pt x="12042" y="183257"/>
                    <a:pt x="6725" y="155342"/>
                  </a:cubicBezTo>
                  <a:cubicBezTo>
                    <a:pt x="5142" y="142998"/>
                    <a:pt x="5269" y="130464"/>
                    <a:pt x="7104" y="117740"/>
                  </a:cubicBezTo>
                  <a:cubicBezTo>
                    <a:pt x="8940" y="105016"/>
                    <a:pt x="12865" y="93243"/>
                    <a:pt x="18878" y="82419"/>
                  </a:cubicBezTo>
                  <a:cubicBezTo>
                    <a:pt x="26601" y="70326"/>
                    <a:pt x="36223" y="61086"/>
                    <a:pt x="47744" y="54692"/>
                  </a:cubicBezTo>
                  <a:cubicBezTo>
                    <a:pt x="59265" y="48298"/>
                    <a:pt x="71925" y="44374"/>
                    <a:pt x="85725" y="42918"/>
                  </a:cubicBezTo>
                  <a:cubicBezTo>
                    <a:pt x="148520" y="32031"/>
                    <a:pt x="220431" y="22661"/>
                    <a:pt x="301456" y="14813"/>
                  </a:cubicBezTo>
                  <a:cubicBezTo>
                    <a:pt x="382483" y="6962"/>
                    <a:pt x="460470" y="2153"/>
                    <a:pt x="535419" y="379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113">
              <a:extLst>
                <a:ext uri="{FF2B5EF4-FFF2-40B4-BE49-F238E27FC236}">
                  <a16:creationId xmlns:a16="http://schemas.microsoft.com/office/drawing/2014/main" id="{B68FDAD9-19EE-4BF2-973F-69C48729D7CE}"/>
                </a:ext>
              </a:extLst>
            </p:cNvPr>
            <p:cNvSpPr/>
            <p:nvPr/>
          </p:nvSpPr>
          <p:spPr>
            <a:xfrm>
              <a:off x="646562" y="4852128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8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1"/>
                    <a:pt x="1037459" y="72695"/>
                    <a:pt x="1141084" y="183093"/>
                  </a:cubicBezTo>
                  <a:cubicBezTo>
                    <a:pt x="1244708" y="293490"/>
                    <a:pt x="1309403" y="428956"/>
                    <a:pt x="1335166" y="589489"/>
                  </a:cubicBezTo>
                  <a:cubicBezTo>
                    <a:pt x="1339661" y="614113"/>
                    <a:pt x="1342826" y="640067"/>
                    <a:pt x="1344661" y="667350"/>
                  </a:cubicBezTo>
                  <a:cubicBezTo>
                    <a:pt x="1346497" y="694633"/>
                    <a:pt x="1347383" y="721346"/>
                    <a:pt x="1347320" y="747489"/>
                  </a:cubicBezTo>
                  <a:lnTo>
                    <a:pt x="1350359" y="1242761"/>
                  </a:lnTo>
                  <a:cubicBezTo>
                    <a:pt x="1351055" y="1358096"/>
                    <a:pt x="1339028" y="1469254"/>
                    <a:pt x="1314277" y="1576233"/>
                  </a:cubicBezTo>
                  <a:cubicBezTo>
                    <a:pt x="1289526" y="1683213"/>
                    <a:pt x="1247873" y="1777659"/>
                    <a:pt x="1189319" y="1859571"/>
                  </a:cubicBezTo>
                  <a:cubicBezTo>
                    <a:pt x="1132728" y="1938761"/>
                    <a:pt x="1056006" y="1999151"/>
                    <a:pt x="959155" y="2040740"/>
                  </a:cubicBezTo>
                  <a:cubicBezTo>
                    <a:pt x="862304" y="2082330"/>
                    <a:pt x="756716" y="2103979"/>
                    <a:pt x="642394" y="2105688"/>
                  </a:cubicBezTo>
                  <a:cubicBezTo>
                    <a:pt x="510952" y="2093740"/>
                    <a:pt x="400441" y="2053827"/>
                    <a:pt x="310863" y="1985949"/>
                  </a:cubicBezTo>
                  <a:cubicBezTo>
                    <a:pt x="221284" y="1918071"/>
                    <a:pt x="151287" y="1833144"/>
                    <a:pt x="100870" y="1731168"/>
                  </a:cubicBezTo>
                  <a:cubicBezTo>
                    <a:pt x="50454" y="1629192"/>
                    <a:pt x="18269" y="1521082"/>
                    <a:pt x="4314" y="1406839"/>
                  </a:cubicBezTo>
                  <a:cubicBezTo>
                    <a:pt x="2669" y="1380568"/>
                    <a:pt x="1402" y="1352588"/>
                    <a:pt x="516" y="1322901"/>
                  </a:cubicBezTo>
                  <a:cubicBezTo>
                    <a:pt x="-370" y="1293212"/>
                    <a:pt x="-117" y="1264473"/>
                    <a:pt x="1276" y="1236684"/>
                  </a:cubicBezTo>
                  <a:cubicBezTo>
                    <a:pt x="1402" y="1163507"/>
                    <a:pt x="1909" y="1089571"/>
                    <a:pt x="2795" y="1014875"/>
                  </a:cubicBezTo>
                  <a:cubicBezTo>
                    <a:pt x="3681" y="940179"/>
                    <a:pt x="4188" y="866243"/>
                    <a:pt x="4314" y="793067"/>
                  </a:cubicBezTo>
                  <a:cubicBezTo>
                    <a:pt x="4251" y="681719"/>
                    <a:pt x="18811" y="577778"/>
                    <a:pt x="47993" y="481243"/>
                  </a:cubicBezTo>
                  <a:cubicBezTo>
                    <a:pt x="77174" y="384708"/>
                    <a:pt x="121359" y="298239"/>
                    <a:pt x="180546" y="221833"/>
                  </a:cubicBezTo>
                  <a:cubicBezTo>
                    <a:pt x="235112" y="151253"/>
                    <a:pt x="304490" y="96433"/>
                    <a:pt x="388681" y="57376"/>
                  </a:cubicBezTo>
                  <a:cubicBezTo>
                    <a:pt x="472872" y="18319"/>
                    <a:pt x="572636" y="-799"/>
                    <a:pt x="687971" y="25"/>
                  </a:cubicBezTo>
                  <a:close/>
                  <a:moveTo>
                    <a:pt x="706202" y="197525"/>
                  </a:moveTo>
                  <a:cubicBezTo>
                    <a:pt x="621188" y="194803"/>
                    <a:pt x="547378" y="206325"/>
                    <a:pt x="484773" y="232088"/>
                  </a:cubicBezTo>
                  <a:cubicBezTo>
                    <a:pt x="422168" y="257852"/>
                    <a:pt x="370387" y="295959"/>
                    <a:pt x="329431" y="346411"/>
                  </a:cubicBezTo>
                  <a:cubicBezTo>
                    <a:pt x="287082" y="401799"/>
                    <a:pt x="255558" y="468013"/>
                    <a:pt x="234859" y="545052"/>
                  </a:cubicBezTo>
                  <a:cubicBezTo>
                    <a:pt x="214159" y="622089"/>
                    <a:pt x="203144" y="705774"/>
                    <a:pt x="201815" y="796105"/>
                  </a:cubicBezTo>
                  <a:cubicBezTo>
                    <a:pt x="201562" y="869155"/>
                    <a:pt x="200549" y="942585"/>
                    <a:pt x="198776" y="1016395"/>
                  </a:cubicBezTo>
                  <a:cubicBezTo>
                    <a:pt x="197004" y="1090204"/>
                    <a:pt x="195992" y="1163634"/>
                    <a:pt x="195738" y="1236684"/>
                  </a:cubicBezTo>
                  <a:cubicBezTo>
                    <a:pt x="194156" y="1284097"/>
                    <a:pt x="195802" y="1332078"/>
                    <a:pt x="200676" y="1380631"/>
                  </a:cubicBezTo>
                  <a:cubicBezTo>
                    <a:pt x="205550" y="1429184"/>
                    <a:pt x="214033" y="1476407"/>
                    <a:pt x="226123" y="1522301"/>
                  </a:cubicBezTo>
                  <a:cubicBezTo>
                    <a:pt x="249861" y="1632001"/>
                    <a:pt x="295818" y="1721764"/>
                    <a:pt x="363994" y="1791585"/>
                  </a:cubicBezTo>
                  <a:cubicBezTo>
                    <a:pt x="432169" y="1861407"/>
                    <a:pt x="525983" y="1900274"/>
                    <a:pt x="645432" y="1908187"/>
                  </a:cubicBezTo>
                  <a:cubicBezTo>
                    <a:pt x="733232" y="1911034"/>
                    <a:pt x="808307" y="1898502"/>
                    <a:pt x="870659" y="1870586"/>
                  </a:cubicBezTo>
                  <a:cubicBezTo>
                    <a:pt x="933011" y="1842670"/>
                    <a:pt x="984539" y="1800511"/>
                    <a:pt x="1025242" y="1744109"/>
                  </a:cubicBezTo>
                  <a:cubicBezTo>
                    <a:pt x="1071768" y="1679161"/>
                    <a:pt x="1104812" y="1603200"/>
                    <a:pt x="1124372" y="1516224"/>
                  </a:cubicBezTo>
                  <a:cubicBezTo>
                    <a:pt x="1143932" y="1429247"/>
                    <a:pt x="1153427" y="1338093"/>
                    <a:pt x="1152858" y="1242761"/>
                  </a:cubicBezTo>
                  <a:lnTo>
                    <a:pt x="1149819" y="747489"/>
                  </a:lnTo>
                  <a:cubicBezTo>
                    <a:pt x="1150326" y="664945"/>
                    <a:pt x="1137159" y="583919"/>
                    <a:pt x="1110319" y="504412"/>
                  </a:cubicBezTo>
                  <a:cubicBezTo>
                    <a:pt x="1079618" y="419082"/>
                    <a:pt x="1030116" y="348183"/>
                    <a:pt x="961814" y="291718"/>
                  </a:cubicBezTo>
                  <a:cubicBezTo>
                    <a:pt x="893511" y="235253"/>
                    <a:pt x="808307" y="203854"/>
                    <a:pt x="706202" y="197525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890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7948084" y="2544233"/>
            <a:ext cx="1752600" cy="1752600"/>
          </a:xfrm>
          <a:prstGeom prst="ellipse">
            <a:avLst/>
          </a:pr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7368118" y="1964267"/>
            <a:ext cx="2912533" cy="2912533"/>
          </a:xfrm>
          <a:prstGeom prst="ellipse">
            <a:avLst/>
          </a:pr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172200" y="778934"/>
            <a:ext cx="5285317" cy="5285317"/>
          </a:xfrm>
          <a:prstGeom prst="ellipse">
            <a:avLst/>
          </a:pr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9" name="任意多边形 28"/>
          <p:cNvSpPr/>
          <p:nvPr/>
        </p:nvSpPr>
        <p:spPr>
          <a:xfrm flipV="1">
            <a:off x="-10583" y="3359151"/>
            <a:ext cx="8904817" cy="61383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392767" y="3043767"/>
            <a:ext cx="734484" cy="736600"/>
            <a:chOff x="2307521" y="2283162"/>
            <a:chExt cx="551398" cy="551398"/>
          </a:xfrm>
        </p:grpSpPr>
        <p:sp>
          <p:nvSpPr>
            <p:cNvPr id="31" name="矩形 30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五角星 40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4411133" y="3043767"/>
            <a:ext cx="736600" cy="736600"/>
            <a:chOff x="2307521" y="2283162"/>
            <a:chExt cx="551398" cy="551398"/>
          </a:xfrm>
        </p:grpSpPr>
        <p:sp>
          <p:nvSpPr>
            <p:cNvPr id="43" name="矩形 4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五角星 43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合 7"/>
          <p:cNvGrpSpPr>
            <a:grpSpLocks/>
          </p:cNvGrpSpPr>
          <p:nvPr/>
        </p:nvGrpSpPr>
        <p:grpSpPr bwMode="auto">
          <a:xfrm>
            <a:off x="1316567" y="929217"/>
            <a:ext cx="3826934" cy="1887870"/>
            <a:chOff x="2935911" y="287892"/>
            <a:chExt cx="2868822" cy="1416106"/>
          </a:xfrm>
        </p:grpSpPr>
        <p:sp>
          <p:nvSpPr>
            <p:cNvPr id="29717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32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l"/>
              <a:r>
                <a:rPr lang="zh-CN" altLang="en-US" sz="1067" dirty="0">
                  <a:solidFill>
                    <a:schemeClr val="bg1"/>
                  </a:solidFill>
                </a:rPr>
                <a:t>决不能习惯失败，因为你要知道，身体的疲惫，不是真正的疲惫；精神上的疲惫，才是真的劳累。</a:t>
              </a:r>
            </a:p>
          </p:txBody>
        </p:sp>
        <p:sp>
          <p:nvSpPr>
            <p:cNvPr id="29718" name="文本框 13"/>
            <p:cNvSpPr txBox="1">
              <a:spLocks noChangeArrowheads="1"/>
            </p:cNvSpPr>
            <p:nvPr/>
          </p:nvSpPr>
          <p:spPr bwMode="auto">
            <a:xfrm>
              <a:off x="2935911" y="287892"/>
              <a:ext cx="1163462" cy="684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333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89%</a:t>
              </a:r>
              <a:endParaRPr lang="zh-CN" altLang="en-US" sz="5333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8" name="文本框 66"/>
            <p:cNvSpPr txBox="1">
              <a:spLocks noChangeArrowheads="1"/>
            </p:cNvSpPr>
            <p:nvPr/>
          </p:nvSpPr>
          <p:spPr bwMode="auto">
            <a:xfrm>
              <a:off x="2943845" y="880114"/>
              <a:ext cx="2312599" cy="2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467" dirty="0">
                  <a:solidFill>
                    <a:schemeClr val="bg1"/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1467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3078717" y="1286572"/>
              <a:ext cx="287200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7"/>
          <p:cNvGrpSpPr>
            <a:grpSpLocks/>
          </p:cNvGrpSpPr>
          <p:nvPr/>
        </p:nvGrpSpPr>
        <p:grpSpPr bwMode="auto">
          <a:xfrm>
            <a:off x="4277784" y="3966634"/>
            <a:ext cx="3826933" cy="1887869"/>
            <a:chOff x="2935911" y="287892"/>
            <a:chExt cx="2868822" cy="1416105"/>
          </a:xfrm>
        </p:grpSpPr>
        <p:sp>
          <p:nvSpPr>
            <p:cNvPr id="29713" name="文本框 66"/>
            <p:cNvSpPr txBox="1">
              <a:spLocks noChangeArrowheads="1"/>
            </p:cNvSpPr>
            <p:nvPr/>
          </p:nvSpPr>
          <p:spPr bwMode="auto">
            <a:xfrm>
              <a:off x="2989865" y="1374628"/>
              <a:ext cx="2814868" cy="32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l"/>
              <a:r>
                <a:rPr lang="zh-CN" altLang="en-US" sz="1067" dirty="0">
                  <a:solidFill>
                    <a:schemeClr val="bg1"/>
                  </a:solidFill>
                </a:rPr>
                <a:t>决不能习惯失败，因为你要知道，身体的疲惫，不是真正的疲惫；精神上的疲惫，才是真的劳累。</a:t>
              </a:r>
            </a:p>
          </p:txBody>
        </p:sp>
        <p:sp>
          <p:nvSpPr>
            <p:cNvPr id="29714" name="文本框 13"/>
            <p:cNvSpPr txBox="1">
              <a:spLocks noChangeArrowheads="1"/>
            </p:cNvSpPr>
            <p:nvPr/>
          </p:nvSpPr>
          <p:spPr bwMode="auto">
            <a:xfrm>
              <a:off x="2935911" y="287892"/>
              <a:ext cx="1163462" cy="684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000"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zh-CN" sz="5333" dirty="0">
                  <a:solidFill>
                    <a:schemeClr val="bg1"/>
                  </a:solidFill>
                </a:rPr>
                <a:t>32%</a:t>
              </a:r>
              <a:endParaRPr lang="zh-CN" altLang="en-US" sz="5333" dirty="0">
                <a:solidFill>
                  <a:schemeClr val="bg1"/>
                </a:solidFill>
              </a:endParaRPr>
            </a:p>
          </p:txBody>
        </p:sp>
        <p:sp>
          <p:nvSpPr>
            <p:cNvPr id="53" name="文本框 66"/>
            <p:cNvSpPr txBox="1">
              <a:spLocks noChangeArrowheads="1"/>
            </p:cNvSpPr>
            <p:nvPr/>
          </p:nvSpPr>
          <p:spPr bwMode="auto">
            <a:xfrm>
              <a:off x="2943844" y="880115"/>
              <a:ext cx="2312600" cy="2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467" dirty="0">
                  <a:solidFill>
                    <a:schemeClr val="bg1"/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1467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3078717" y="1286573"/>
              <a:ext cx="28719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组合 54"/>
          <p:cNvGrpSpPr>
            <a:grpSpLocks/>
          </p:cNvGrpSpPr>
          <p:nvPr/>
        </p:nvGrpSpPr>
        <p:grpSpPr bwMode="auto">
          <a:xfrm>
            <a:off x="8456084" y="3043767"/>
            <a:ext cx="736600" cy="736600"/>
            <a:chOff x="2307521" y="2283162"/>
            <a:chExt cx="551398" cy="551398"/>
          </a:xfrm>
        </p:grpSpPr>
        <p:sp>
          <p:nvSpPr>
            <p:cNvPr id="56" name="矩形 55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7" name="五角星 56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65" name="十字形 64"/>
          <p:cNvSpPr/>
          <p:nvPr/>
        </p:nvSpPr>
        <p:spPr>
          <a:xfrm>
            <a:off x="8149167" y="4561418"/>
            <a:ext cx="368300" cy="368300"/>
          </a:xfrm>
          <a:prstGeom prst="plus">
            <a:avLst>
              <a:gd name="adj" fmla="val 4138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9205384" y="1327151"/>
            <a:ext cx="1894416" cy="1452217"/>
            <a:chOff x="6903281" y="994907"/>
            <a:chExt cx="1421298" cy="1088862"/>
          </a:xfrm>
        </p:grpSpPr>
        <p:sp>
          <p:nvSpPr>
            <p:cNvPr id="66" name="十字形 65"/>
            <p:cNvSpPr/>
            <p:nvPr/>
          </p:nvSpPr>
          <p:spPr>
            <a:xfrm>
              <a:off x="7284411" y="994907"/>
              <a:ext cx="427183" cy="426919"/>
            </a:xfrm>
            <a:prstGeom prst="plus">
              <a:avLst>
                <a:gd name="adj" fmla="val 4138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本框 66"/>
            <p:cNvSpPr txBox="1">
              <a:spLocks noChangeArrowheads="1"/>
            </p:cNvSpPr>
            <p:nvPr/>
          </p:nvSpPr>
          <p:spPr bwMode="auto">
            <a:xfrm>
              <a:off x="6903281" y="1485309"/>
              <a:ext cx="1421298" cy="598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/>
              <a:r>
                <a:rPr lang="zh-CN" altLang="en-US" sz="1067" dirty="0">
                  <a:solidFill>
                    <a:schemeClr val="bg1"/>
                  </a:solidFill>
                </a:rPr>
                <a:t>决不能习惯失败，因为你要知道，身体的疲惫，不是真正的疲惫；精神上的疲惫，才是真的劳累。</a:t>
              </a:r>
            </a:p>
          </p:txBody>
        </p:sp>
      </p:grpSp>
      <p:sp>
        <p:nvSpPr>
          <p:cNvPr id="33" name="文本框 66">
            <a:extLst>
              <a:ext uri="{FF2B5EF4-FFF2-40B4-BE49-F238E27FC236}">
                <a16:creationId xmlns:a16="http://schemas.microsoft.com/office/drawing/2014/main" id="{D9444704-E932-451C-BA5F-12DF95829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116038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autoRev="1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749300" y="630767"/>
            <a:ext cx="10693400" cy="5596467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1" name="文本框 66"/>
          <p:cNvSpPr txBox="1">
            <a:spLocks noChangeArrowheads="1"/>
          </p:cNvSpPr>
          <p:nvPr/>
        </p:nvSpPr>
        <p:spPr bwMode="auto">
          <a:xfrm>
            <a:off x="3799417" y="1553634"/>
            <a:ext cx="3606800" cy="439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r" eaLnBrk="1" hangingPunct="1">
              <a:lnSpc>
                <a:spcPts val="1400"/>
              </a:lnSpc>
              <a:defRPr sz="800"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zh-CN" altLang="en-US" sz="1067" dirty="0">
                <a:solidFill>
                  <a:schemeClr val="bg1"/>
                </a:solidFill>
              </a:rPr>
              <a:t>决不能习惯失败，因为你要知道，身体的疲惫，不是真正的疲惫；精神上的疲惫，才是真的劳累。</a:t>
            </a:r>
          </a:p>
        </p:txBody>
      </p:sp>
      <p:sp>
        <p:nvSpPr>
          <p:cNvPr id="52" name="文本框 66"/>
          <p:cNvSpPr txBox="1">
            <a:spLocks noChangeArrowheads="1"/>
          </p:cNvSpPr>
          <p:nvPr/>
        </p:nvSpPr>
        <p:spPr bwMode="auto">
          <a:xfrm>
            <a:off x="1411817" y="1166284"/>
            <a:ext cx="250401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PLEASE ADD YOUR TITLE HERE</a:t>
            </a:r>
            <a:endParaRPr lang="zh-CN" altLang="en-US" sz="2400" dirty="0">
              <a:solidFill>
                <a:schemeClr val="bg1"/>
              </a:solidFill>
              <a:latin typeface="Helvetica" panose="020B060402020202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3" name="文本框 66"/>
          <p:cNvSpPr txBox="1">
            <a:spLocks noChangeArrowheads="1"/>
          </p:cNvSpPr>
          <p:nvPr/>
        </p:nvSpPr>
        <p:spPr bwMode="auto">
          <a:xfrm>
            <a:off x="8530256" y="5735228"/>
            <a:ext cx="2757486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333" dirty="0">
                <a:solidFill>
                  <a:schemeClr val="bg1"/>
                </a:solidFill>
                <a:latin typeface="Helvetica" panose="020B0604020202020204" pitchFamily="34" charset="0"/>
              </a:rPr>
              <a:t>此处可写一段话，此处可写一段话</a:t>
            </a:r>
          </a:p>
          <a:p>
            <a:pPr>
              <a:defRPr/>
            </a:pPr>
            <a:endParaRPr lang="zh-CN" altLang="en-US" sz="1333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grpSp>
        <p:nvGrpSpPr>
          <p:cNvPr id="54" name="组合 53"/>
          <p:cNvGrpSpPr>
            <a:grpSpLocks/>
          </p:cNvGrpSpPr>
          <p:nvPr/>
        </p:nvGrpSpPr>
        <p:grpSpPr bwMode="auto">
          <a:xfrm>
            <a:off x="2326218" y="2652185"/>
            <a:ext cx="1722967" cy="1714500"/>
            <a:chOff x="1285877" y="626664"/>
            <a:chExt cx="1343022" cy="1335887"/>
          </a:xfrm>
        </p:grpSpPr>
        <p:sp>
          <p:nvSpPr>
            <p:cNvPr id="55" name="Oval 480"/>
            <p:cNvSpPr>
              <a:spLocks noChangeArrowheads="1"/>
            </p:cNvSpPr>
            <p:nvPr/>
          </p:nvSpPr>
          <p:spPr bwMode="auto">
            <a:xfrm>
              <a:off x="1285877" y="626664"/>
              <a:ext cx="1343022" cy="133588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Freeform 481"/>
            <p:cNvSpPr>
              <a:spLocks noEditPoints="1"/>
            </p:cNvSpPr>
            <p:nvPr/>
          </p:nvSpPr>
          <p:spPr bwMode="auto">
            <a:xfrm>
              <a:off x="1601008" y="1020833"/>
              <a:ext cx="716058" cy="488176"/>
            </a:xfrm>
            <a:custGeom>
              <a:avLst/>
              <a:gdLst>
                <a:gd name="T0" fmla="*/ 160662 w 181"/>
                <a:gd name="T1" fmla="*/ 37383 h 124"/>
                <a:gd name="T2" fmla="*/ 205498 w 181"/>
                <a:gd name="T3" fmla="*/ 59813 h 124"/>
                <a:gd name="T4" fmla="*/ 218575 w 181"/>
                <a:gd name="T5" fmla="*/ 80374 h 124"/>
                <a:gd name="T6" fmla="*/ 242862 w 181"/>
                <a:gd name="T7" fmla="*/ 76635 h 124"/>
                <a:gd name="T8" fmla="*/ 248466 w 181"/>
                <a:gd name="T9" fmla="*/ 76635 h 124"/>
                <a:gd name="T10" fmla="*/ 302643 w 181"/>
                <a:gd name="T11" fmla="*/ 136448 h 124"/>
                <a:gd name="T12" fmla="*/ 233521 w 181"/>
                <a:gd name="T13" fmla="*/ 194392 h 124"/>
                <a:gd name="T14" fmla="*/ 170003 w 181"/>
                <a:gd name="T15" fmla="*/ 194392 h 124"/>
                <a:gd name="T16" fmla="*/ 80331 w 181"/>
                <a:gd name="T17" fmla="*/ 194392 h 124"/>
                <a:gd name="T18" fmla="*/ 33627 w 181"/>
                <a:gd name="T19" fmla="*/ 147663 h 124"/>
                <a:gd name="T20" fmla="*/ 74727 w 181"/>
                <a:gd name="T21" fmla="*/ 102803 h 124"/>
                <a:gd name="T22" fmla="*/ 100881 w 181"/>
                <a:gd name="T23" fmla="*/ 100934 h 124"/>
                <a:gd name="T24" fmla="*/ 108354 w 181"/>
                <a:gd name="T25" fmla="*/ 74766 h 124"/>
                <a:gd name="T26" fmla="*/ 160662 w 181"/>
                <a:gd name="T27" fmla="*/ 37383 h 124"/>
                <a:gd name="T28" fmla="*/ 160662 w 181"/>
                <a:gd name="T29" fmla="*/ 0 h 124"/>
                <a:gd name="T30" fmla="*/ 72858 w 181"/>
                <a:gd name="T31" fmla="*/ 63551 h 124"/>
                <a:gd name="T32" fmla="*/ 0 w 181"/>
                <a:gd name="T33" fmla="*/ 147663 h 124"/>
                <a:gd name="T34" fmla="*/ 82199 w 181"/>
                <a:gd name="T35" fmla="*/ 229906 h 124"/>
                <a:gd name="T36" fmla="*/ 231653 w 181"/>
                <a:gd name="T37" fmla="*/ 231775 h 124"/>
                <a:gd name="T38" fmla="*/ 338138 w 181"/>
                <a:gd name="T39" fmla="*/ 136448 h 124"/>
                <a:gd name="T40" fmla="*/ 244730 w 181"/>
                <a:gd name="T41" fmla="*/ 39252 h 124"/>
                <a:gd name="T42" fmla="*/ 235389 w 181"/>
                <a:gd name="T43" fmla="*/ 39252 h 124"/>
                <a:gd name="T44" fmla="*/ 160662 w 181"/>
                <a:gd name="T45" fmla="*/ 0 h 12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1" h="124">
                  <a:moveTo>
                    <a:pt x="86" y="20"/>
                  </a:moveTo>
                  <a:cubicBezTo>
                    <a:pt x="96" y="20"/>
                    <a:pt x="104" y="25"/>
                    <a:pt x="110" y="3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30" y="41"/>
                    <a:pt x="130" y="41"/>
                    <a:pt x="130" y="41"/>
                  </a:cubicBezTo>
                  <a:cubicBezTo>
                    <a:pt x="131" y="41"/>
                    <a:pt x="132" y="41"/>
                    <a:pt x="133" y="41"/>
                  </a:cubicBezTo>
                  <a:cubicBezTo>
                    <a:pt x="150" y="41"/>
                    <a:pt x="162" y="60"/>
                    <a:pt x="162" y="73"/>
                  </a:cubicBezTo>
                  <a:cubicBezTo>
                    <a:pt x="162" y="86"/>
                    <a:pt x="150" y="104"/>
                    <a:pt x="125" y="104"/>
                  </a:cubicBezTo>
                  <a:cubicBezTo>
                    <a:pt x="120" y="104"/>
                    <a:pt x="106" y="104"/>
                    <a:pt x="91" y="104"/>
                  </a:cubicBezTo>
                  <a:cubicBezTo>
                    <a:pt x="73" y="104"/>
                    <a:pt x="53" y="104"/>
                    <a:pt x="43" y="104"/>
                  </a:cubicBezTo>
                  <a:cubicBezTo>
                    <a:pt x="29" y="104"/>
                    <a:pt x="18" y="93"/>
                    <a:pt x="18" y="79"/>
                  </a:cubicBezTo>
                  <a:cubicBezTo>
                    <a:pt x="18" y="67"/>
                    <a:pt x="28" y="56"/>
                    <a:pt x="40" y="55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62" y="28"/>
                    <a:pt x="73" y="20"/>
                    <a:pt x="86" y="20"/>
                  </a:cubicBezTo>
                  <a:close/>
                  <a:moveTo>
                    <a:pt x="86" y="0"/>
                  </a:moveTo>
                  <a:cubicBezTo>
                    <a:pt x="64" y="0"/>
                    <a:pt x="46" y="15"/>
                    <a:pt x="39" y="34"/>
                  </a:cubicBezTo>
                  <a:cubicBezTo>
                    <a:pt x="17" y="37"/>
                    <a:pt x="0" y="56"/>
                    <a:pt x="0" y="79"/>
                  </a:cubicBezTo>
                  <a:cubicBezTo>
                    <a:pt x="0" y="103"/>
                    <a:pt x="20" y="123"/>
                    <a:pt x="44" y="123"/>
                  </a:cubicBezTo>
                  <a:cubicBezTo>
                    <a:pt x="62" y="123"/>
                    <a:pt x="112" y="124"/>
                    <a:pt x="124" y="124"/>
                  </a:cubicBezTo>
                  <a:cubicBezTo>
                    <a:pt x="160" y="124"/>
                    <a:pt x="181" y="98"/>
                    <a:pt x="181" y="73"/>
                  </a:cubicBezTo>
                  <a:cubicBezTo>
                    <a:pt x="181" y="50"/>
                    <a:pt x="162" y="21"/>
                    <a:pt x="131" y="21"/>
                  </a:cubicBezTo>
                  <a:cubicBezTo>
                    <a:pt x="130" y="21"/>
                    <a:pt x="128" y="21"/>
                    <a:pt x="126" y="21"/>
                  </a:cubicBezTo>
                  <a:cubicBezTo>
                    <a:pt x="118" y="9"/>
                    <a:pt x="103" y="0"/>
                    <a:pt x="86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8130118" y="2652185"/>
            <a:ext cx="1722967" cy="1714500"/>
            <a:chOff x="3752852" y="626664"/>
            <a:chExt cx="1343022" cy="1335887"/>
          </a:xfrm>
        </p:grpSpPr>
        <p:sp>
          <p:nvSpPr>
            <p:cNvPr id="58" name="Oval 480"/>
            <p:cNvSpPr>
              <a:spLocks noChangeArrowheads="1"/>
            </p:cNvSpPr>
            <p:nvPr/>
          </p:nvSpPr>
          <p:spPr bwMode="auto">
            <a:xfrm>
              <a:off x="3752852" y="626664"/>
              <a:ext cx="1343022" cy="133588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dirty="0"/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4064753" y="991193"/>
              <a:ext cx="788674" cy="627654"/>
              <a:chOff x="155576" y="754063"/>
              <a:chExt cx="1143000" cy="909638"/>
            </a:xfrm>
            <a:solidFill>
              <a:schemeClr val="bg1"/>
            </a:solidFill>
          </p:grpSpPr>
          <p:sp>
            <p:nvSpPr>
              <p:cNvPr id="60" name="Freeform 13"/>
              <p:cNvSpPr>
                <a:spLocks noEditPoints="1"/>
              </p:cNvSpPr>
              <p:nvPr/>
            </p:nvSpPr>
            <p:spPr bwMode="auto">
              <a:xfrm>
                <a:off x="155576" y="855663"/>
                <a:ext cx="985838" cy="808038"/>
              </a:xfrm>
              <a:custGeom>
                <a:avLst/>
                <a:gdLst>
                  <a:gd name="T0" fmla="*/ 98 w 119"/>
                  <a:gd name="T1" fmla="*/ 40 h 95"/>
                  <a:gd name="T2" fmla="*/ 95 w 119"/>
                  <a:gd name="T3" fmla="*/ 36 h 95"/>
                  <a:gd name="T4" fmla="*/ 94 w 119"/>
                  <a:gd name="T5" fmla="*/ 22 h 95"/>
                  <a:gd name="T6" fmla="*/ 69 w 119"/>
                  <a:gd name="T7" fmla="*/ 23 h 95"/>
                  <a:gd name="T8" fmla="*/ 65 w 119"/>
                  <a:gd name="T9" fmla="*/ 16 h 95"/>
                  <a:gd name="T10" fmla="*/ 45 w 119"/>
                  <a:gd name="T11" fmla="*/ 6 h 95"/>
                  <a:gd name="T12" fmla="*/ 11 w 119"/>
                  <a:gd name="T13" fmla="*/ 34 h 95"/>
                  <a:gd name="T14" fmla="*/ 1 w 119"/>
                  <a:gd name="T15" fmla="*/ 60 h 95"/>
                  <a:gd name="T16" fmla="*/ 51 w 119"/>
                  <a:gd name="T17" fmla="*/ 93 h 95"/>
                  <a:gd name="T18" fmla="*/ 110 w 119"/>
                  <a:gd name="T19" fmla="*/ 67 h 95"/>
                  <a:gd name="T20" fmla="*/ 98 w 119"/>
                  <a:gd name="T21" fmla="*/ 40 h 95"/>
                  <a:gd name="T22" fmla="*/ 52 w 119"/>
                  <a:gd name="T23" fmla="*/ 86 h 95"/>
                  <a:gd name="T24" fmla="*/ 14 w 119"/>
                  <a:gd name="T25" fmla="*/ 62 h 95"/>
                  <a:gd name="T26" fmla="*/ 52 w 119"/>
                  <a:gd name="T27" fmla="*/ 35 h 95"/>
                  <a:gd name="T28" fmla="*/ 91 w 119"/>
                  <a:gd name="T29" fmla="*/ 57 h 95"/>
                  <a:gd name="T30" fmla="*/ 52 w 119"/>
                  <a:gd name="T31" fmla="*/ 8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9" h="95">
                    <a:moveTo>
                      <a:pt x="98" y="40"/>
                    </a:moveTo>
                    <a:cubicBezTo>
                      <a:pt x="93" y="39"/>
                      <a:pt x="95" y="36"/>
                      <a:pt x="95" y="36"/>
                    </a:cubicBezTo>
                    <a:cubicBezTo>
                      <a:pt x="95" y="36"/>
                      <a:pt x="100" y="28"/>
                      <a:pt x="94" y="22"/>
                    </a:cubicBezTo>
                    <a:cubicBezTo>
                      <a:pt x="87" y="14"/>
                      <a:pt x="69" y="23"/>
                      <a:pt x="69" y="23"/>
                    </a:cubicBezTo>
                    <a:cubicBezTo>
                      <a:pt x="62" y="25"/>
                      <a:pt x="64" y="22"/>
                      <a:pt x="65" y="16"/>
                    </a:cubicBezTo>
                    <a:cubicBezTo>
                      <a:pt x="65" y="10"/>
                      <a:pt x="63" y="0"/>
                      <a:pt x="45" y="6"/>
                    </a:cubicBezTo>
                    <a:cubicBezTo>
                      <a:pt x="26" y="12"/>
                      <a:pt x="11" y="34"/>
                      <a:pt x="11" y="34"/>
                    </a:cubicBezTo>
                    <a:cubicBezTo>
                      <a:pt x="0" y="49"/>
                      <a:pt x="1" y="60"/>
                      <a:pt x="1" y="60"/>
                    </a:cubicBezTo>
                    <a:cubicBezTo>
                      <a:pt x="4" y="85"/>
                      <a:pt x="30" y="91"/>
                      <a:pt x="51" y="93"/>
                    </a:cubicBezTo>
                    <a:cubicBezTo>
                      <a:pt x="72" y="95"/>
                      <a:pt x="102" y="86"/>
                      <a:pt x="110" y="67"/>
                    </a:cubicBezTo>
                    <a:cubicBezTo>
                      <a:pt x="119" y="48"/>
                      <a:pt x="103" y="41"/>
                      <a:pt x="98" y="40"/>
                    </a:cubicBezTo>
                    <a:close/>
                    <a:moveTo>
                      <a:pt x="52" y="86"/>
                    </a:moveTo>
                    <a:cubicBezTo>
                      <a:pt x="31" y="87"/>
                      <a:pt x="14" y="76"/>
                      <a:pt x="14" y="62"/>
                    </a:cubicBezTo>
                    <a:cubicBezTo>
                      <a:pt x="14" y="48"/>
                      <a:pt x="31" y="36"/>
                      <a:pt x="52" y="35"/>
                    </a:cubicBezTo>
                    <a:cubicBezTo>
                      <a:pt x="74" y="34"/>
                      <a:pt x="91" y="43"/>
                      <a:pt x="91" y="57"/>
                    </a:cubicBezTo>
                    <a:cubicBezTo>
                      <a:pt x="91" y="72"/>
                      <a:pt x="74" y="85"/>
                      <a:pt x="52" y="8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dirty="0"/>
              </a:p>
            </p:txBody>
          </p:sp>
          <p:sp>
            <p:nvSpPr>
              <p:cNvPr id="61" name="Freeform 14"/>
              <p:cNvSpPr>
                <a:spLocks noEditPoints="1"/>
              </p:cNvSpPr>
              <p:nvPr/>
            </p:nvSpPr>
            <p:spPr bwMode="auto">
              <a:xfrm>
                <a:off x="379413" y="1212850"/>
                <a:ext cx="388938" cy="357188"/>
              </a:xfrm>
              <a:custGeom>
                <a:avLst/>
                <a:gdLst>
                  <a:gd name="T0" fmla="*/ 21 w 47"/>
                  <a:gd name="T1" fmla="*/ 3 h 42"/>
                  <a:gd name="T2" fmla="*/ 2 w 47"/>
                  <a:gd name="T3" fmla="*/ 25 h 42"/>
                  <a:gd name="T4" fmla="*/ 8 w 47"/>
                  <a:gd name="T5" fmla="*/ 35 h 42"/>
                  <a:gd name="T6" fmla="*/ 40 w 47"/>
                  <a:gd name="T7" fmla="*/ 29 h 42"/>
                  <a:gd name="T8" fmla="*/ 21 w 47"/>
                  <a:gd name="T9" fmla="*/ 3 h 42"/>
                  <a:gd name="T10" fmla="*/ 16 w 47"/>
                  <a:gd name="T11" fmla="*/ 31 h 42"/>
                  <a:gd name="T12" fmla="*/ 8 w 47"/>
                  <a:gd name="T13" fmla="*/ 26 h 42"/>
                  <a:gd name="T14" fmla="*/ 15 w 47"/>
                  <a:gd name="T15" fmla="*/ 19 h 42"/>
                  <a:gd name="T16" fmla="*/ 23 w 47"/>
                  <a:gd name="T17" fmla="*/ 24 h 42"/>
                  <a:gd name="T18" fmla="*/ 16 w 47"/>
                  <a:gd name="T19" fmla="*/ 31 h 42"/>
                  <a:gd name="T20" fmla="*/ 28 w 47"/>
                  <a:gd name="T21" fmla="*/ 20 h 42"/>
                  <a:gd name="T22" fmla="*/ 25 w 47"/>
                  <a:gd name="T23" fmla="*/ 20 h 42"/>
                  <a:gd name="T24" fmla="*/ 26 w 47"/>
                  <a:gd name="T25" fmla="*/ 16 h 42"/>
                  <a:gd name="T26" fmla="*/ 30 w 47"/>
                  <a:gd name="T27" fmla="*/ 16 h 42"/>
                  <a:gd name="T28" fmla="*/ 28 w 47"/>
                  <a:gd name="T29" fmla="*/ 2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2">
                    <a:moveTo>
                      <a:pt x="21" y="3"/>
                    </a:moveTo>
                    <a:cubicBezTo>
                      <a:pt x="0" y="5"/>
                      <a:pt x="2" y="25"/>
                      <a:pt x="2" y="25"/>
                    </a:cubicBezTo>
                    <a:cubicBezTo>
                      <a:pt x="2" y="25"/>
                      <a:pt x="2" y="32"/>
                      <a:pt x="8" y="35"/>
                    </a:cubicBezTo>
                    <a:cubicBezTo>
                      <a:pt x="21" y="42"/>
                      <a:pt x="33" y="38"/>
                      <a:pt x="40" y="29"/>
                    </a:cubicBezTo>
                    <a:cubicBezTo>
                      <a:pt x="47" y="21"/>
                      <a:pt x="43" y="0"/>
                      <a:pt x="21" y="3"/>
                    </a:cubicBezTo>
                    <a:close/>
                    <a:moveTo>
                      <a:pt x="16" y="31"/>
                    </a:moveTo>
                    <a:cubicBezTo>
                      <a:pt x="12" y="31"/>
                      <a:pt x="8" y="29"/>
                      <a:pt x="8" y="26"/>
                    </a:cubicBezTo>
                    <a:cubicBezTo>
                      <a:pt x="8" y="22"/>
                      <a:pt x="11" y="19"/>
                      <a:pt x="15" y="19"/>
                    </a:cubicBezTo>
                    <a:cubicBezTo>
                      <a:pt x="20" y="18"/>
                      <a:pt x="23" y="21"/>
                      <a:pt x="23" y="24"/>
                    </a:cubicBezTo>
                    <a:cubicBezTo>
                      <a:pt x="23" y="27"/>
                      <a:pt x="20" y="31"/>
                      <a:pt x="16" y="31"/>
                    </a:cubicBezTo>
                    <a:close/>
                    <a:moveTo>
                      <a:pt x="28" y="20"/>
                    </a:moveTo>
                    <a:cubicBezTo>
                      <a:pt x="27" y="21"/>
                      <a:pt x="25" y="21"/>
                      <a:pt x="25" y="20"/>
                    </a:cubicBezTo>
                    <a:cubicBezTo>
                      <a:pt x="24" y="19"/>
                      <a:pt x="24" y="17"/>
                      <a:pt x="26" y="16"/>
                    </a:cubicBezTo>
                    <a:cubicBezTo>
                      <a:pt x="27" y="15"/>
                      <a:pt x="29" y="15"/>
                      <a:pt x="30" y="16"/>
                    </a:cubicBezTo>
                    <a:cubicBezTo>
                      <a:pt x="30" y="17"/>
                      <a:pt x="30" y="19"/>
                      <a:pt x="28" y="2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dirty="0"/>
              </a:p>
            </p:txBody>
          </p:sp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892176" y="890588"/>
                <a:ext cx="215900" cy="228600"/>
              </a:xfrm>
              <a:custGeom>
                <a:avLst/>
                <a:gdLst>
                  <a:gd name="T0" fmla="*/ 20 w 26"/>
                  <a:gd name="T1" fmla="*/ 27 h 27"/>
                  <a:gd name="T2" fmla="*/ 23 w 26"/>
                  <a:gd name="T3" fmla="*/ 24 h 27"/>
                  <a:gd name="T4" fmla="*/ 23 w 26"/>
                  <a:gd name="T5" fmla="*/ 24 h 27"/>
                  <a:gd name="T6" fmla="*/ 4 w 26"/>
                  <a:gd name="T7" fmla="*/ 4 h 27"/>
                  <a:gd name="T8" fmla="*/ 0 w 26"/>
                  <a:gd name="T9" fmla="*/ 8 h 27"/>
                  <a:gd name="T10" fmla="*/ 4 w 26"/>
                  <a:gd name="T11" fmla="*/ 11 h 27"/>
                  <a:gd name="T12" fmla="*/ 16 w 26"/>
                  <a:gd name="T13" fmla="*/ 23 h 27"/>
                  <a:gd name="T14" fmla="*/ 20 w 26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27">
                    <a:moveTo>
                      <a:pt x="20" y="27"/>
                    </a:moveTo>
                    <a:cubicBezTo>
                      <a:pt x="21" y="27"/>
                      <a:pt x="23" y="26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6" y="0"/>
                      <a:pt x="4" y="4"/>
                      <a:pt x="4" y="4"/>
                    </a:cubicBezTo>
                    <a:cubicBezTo>
                      <a:pt x="2" y="4"/>
                      <a:pt x="0" y="6"/>
                      <a:pt x="0" y="8"/>
                    </a:cubicBezTo>
                    <a:cubicBezTo>
                      <a:pt x="0" y="10"/>
                      <a:pt x="2" y="11"/>
                      <a:pt x="4" y="11"/>
                    </a:cubicBezTo>
                    <a:cubicBezTo>
                      <a:pt x="19" y="8"/>
                      <a:pt x="16" y="23"/>
                      <a:pt x="16" y="23"/>
                    </a:cubicBezTo>
                    <a:cubicBezTo>
                      <a:pt x="16" y="25"/>
                      <a:pt x="18" y="27"/>
                      <a:pt x="20" y="2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850901" y="754063"/>
                <a:ext cx="447675" cy="425450"/>
              </a:xfrm>
              <a:custGeom>
                <a:avLst/>
                <a:gdLst>
                  <a:gd name="T0" fmla="*/ 22 w 54"/>
                  <a:gd name="T1" fmla="*/ 2 h 50"/>
                  <a:gd name="T2" fmla="*/ 4 w 54"/>
                  <a:gd name="T3" fmla="*/ 2 h 50"/>
                  <a:gd name="T4" fmla="*/ 4 w 54"/>
                  <a:gd name="T5" fmla="*/ 2 h 50"/>
                  <a:gd name="T6" fmla="*/ 4 w 54"/>
                  <a:gd name="T7" fmla="*/ 2 h 50"/>
                  <a:gd name="T8" fmla="*/ 0 w 54"/>
                  <a:gd name="T9" fmla="*/ 7 h 50"/>
                  <a:gd name="T10" fmla="*/ 5 w 54"/>
                  <a:gd name="T11" fmla="*/ 12 h 50"/>
                  <a:gd name="T12" fmla="*/ 10 w 54"/>
                  <a:gd name="T13" fmla="*/ 11 h 50"/>
                  <a:gd name="T14" fmla="*/ 35 w 54"/>
                  <a:gd name="T15" fmla="*/ 24 h 50"/>
                  <a:gd name="T16" fmla="*/ 37 w 54"/>
                  <a:gd name="T17" fmla="*/ 41 h 50"/>
                  <a:gd name="T18" fmla="*/ 36 w 54"/>
                  <a:gd name="T19" fmla="*/ 46 h 50"/>
                  <a:gd name="T20" fmla="*/ 41 w 54"/>
                  <a:gd name="T21" fmla="*/ 50 h 50"/>
                  <a:gd name="T22" fmla="*/ 46 w 54"/>
                  <a:gd name="T23" fmla="*/ 46 h 50"/>
                  <a:gd name="T24" fmla="*/ 46 w 54"/>
                  <a:gd name="T25" fmla="*/ 46 h 50"/>
                  <a:gd name="T26" fmla="*/ 22 w 54"/>
                  <a:gd name="T27" fmla="*/ 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50">
                    <a:moveTo>
                      <a:pt x="22" y="2"/>
                    </a:moveTo>
                    <a:cubicBezTo>
                      <a:pt x="14" y="0"/>
                      <a:pt x="7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0" y="5"/>
                      <a:pt x="0" y="7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5" y="12"/>
                      <a:pt x="8" y="12"/>
                      <a:pt x="10" y="11"/>
                    </a:cubicBezTo>
                    <a:cubicBezTo>
                      <a:pt x="12" y="10"/>
                      <a:pt x="27" y="11"/>
                      <a:pt x="35" y="24"/>
                    </a:cubicBezTo>
                    <a:cubicBezTo>
                      <a:pt x="39" y="33"/>
                      <a:pt x="37" y="40"/>
                      <a:pt x="37" y="41"/>
                    </a:cubicBezTo>
                    <a:cubicBezTo>
                      <a:pt x="37" y="41"/>
                      <a:pt x="36" y="43"/>
                      <a:pt x="36" y="46"/>
                    </a:cubicBezTo>
                    <a:cubicBezTo>
                      <a:pt x="36" y="49"/>
                      <a:pt x="38" y="50"/>
                      <a:pt x="41" y="50"/>
                    </a:cubicBezTo>
                    <a:cubicBezTo>
                      <a:pt x="43" y="50"/>
                      <a:pt x="45" y="50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54" y="18"/>
                      <a:pt x="36" y="5"/>
                      <a:pt x="22" y="2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64" name="组合 63"/>
          <p:cNvGrpSpPr>
            <a:grpSpLocks/>
          </p:cNvGrpSpPr>
          <p:nvPr/>
        </p:nvGrpSpPr>
        <p:grpSpPr bwMode="auto">
          <a:xfrm>
            <a:off x="5228167" y="2652185"/>
            <a:ext cx="1722967" cy="1714500"/>
            <a:chOff x="6219827" y="626664"/>
            <a:chExt cx="1343022" cy="1335887"/>
          </a:xfrm>
        </p:grpSpPr>
        <p:sp>
          <p:nvSpPr>
            <p:cNvPr id="65" name="Oval 480"/>
            <p:cNvSpPr>
              <a:spLocks noChangeArrowheads="1"/>
            </p:cNvSpPr>
            <p:nvPr/>
          </p:nvSpPr>
          <p:spPr bwMode="auto">
            <a:xfrm>
              <a:off x="6219827" y="626664"/>
              <a:ext cx="1343022" cy="133588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6528766" y="991168"/>
              <a:ext cx="725144" cy="609032"/>
              <a:chOff x="7321551" y="763588"/>
              <a:chExt cx="1050925" cy="882650"/>
            </a:xfrm>
            <a:solidFill>
              <a:schemeClr val="bg1"/>
            </a:solidFill>
          </p:grpSpPr>
          <p:sp>
            <p:nvSpPr>
              <p:cNvPr id="67" name="Freeform 11"/>
              <p:cNvSpPr>
                <a:spLocks noEditPoints="1"/>
              </p:cNvSpPr>
              <p:nvPr/>
            </p:nvSpPr>
            <p:spPr bwMode="auto">
              <a:xfrm>
                <a:off x="7321551" y="763588"/>
                <a:ext cx="744538" cy="704850"/>
              </a:xfrm>
              <a:custGeom>
                <a:avLst/>
                <a:gdLst>
                  <a:gd name="T0" fmla="*/ 86 w 90"/>
                  <a:gd name="T1" fmla="*/ 32 h 83"/>
                  <a:gd name="T2" fmla="*/ 90 w 90"/>
                  <a:gd name="T3" fmla="*/ 32 h 83"/>
                  <a:gd name="T4" fmla="*/ 45 w 90"/>
                  <a:gd name="T5" fmla="*/ 0 h 83"/>
                  <a:gd name="T6" fmla="*/ 0 w 90"/>
                  <a:gd name="T7" fmla="*/ 39 h 83"/>
                  <a:gd name="T8" fmla="*/ 18 w 90"/>
                  <a:gd name="T9" fmla="*/ 69 h 83"/>
                  <a:gd name="T10" fmla="*/ 13 w 90"/>
                  <a:gd name="T11" fmla="*/ 83 h 83"/>
                  <a:gd name="T12" fmla="*/ 29 w 90"/>
                  <a:gd name="T13" fmla="*/ 75 h 83"/>
                  <a:gd name="T14" fmla="*/ 45 w 90"/>
                  <a:gd name="T15" fmla="*/ 77 h 83"/>
                  <a:gd name="T16" fmla="*/ 49 w 90"/>
                  <a:gd name="T17" fmla="*/ 77 h 83"/>
                  <a:gd name="T18" fmla="*/ 48 w 90"/>
                  <a:gd name="T19" fmla="*/ 67 h 83"/>
                  <a:gd name="T20" fmla="*/ 86 w 90"/>
                  <a:gd name="T21" fmla="*/ 32 h 83"/>
                  <a:gd name="T22" fmla="*/ 62 w 90"/>
                  <a:gd name="T23" fmla="*/ 19 h 83"/>
                  <a:gd name="T24" fmla="*/ 67 w 90"/>
                  <a:gd name="T25" fmla="*/ 25 h 83"/>
                  <a:gd name="T26" fmla="*/ 62 w 90"/>
                  <a:gd name="T27" fmla="*/ 31 h 83"/>
                  <a:gd name="T28" fmla="*/ 55 w 90"/>
                  <a:gd name="T29" fmla="*/ 25 h 83"/>
                  <a:gd name="T30" fmla="*/ 62 w 90"/>
                  <a:gd name="T31" fmla="*/ 19 h 83"/>
                  <a:gd name="T32" fmla="*/ 30 w 90"/>
                  <a:gd name="T33" fmla="*/ 31 h 83"/>
                  <a:gd name="T34" fmla="*/ 23 w 90"/>
                  <a:gd name="T35" fmla="*/ 25 h 83"/>
                  <a:gd name="T36" fmla="*/ 30 w 90"/>
                  <a:gd name="T37" fmla="*/ 19 h 83"/>
                  <a:gd name="T38" fmla="*/ 36 w 90"/>
                  <a:gd name="T39" fmla="*/ 25 h 83"/>
                  <a:gd name="T40" fmla="*/ 30 w 90"/>
                  <a:gd name="T41" fmla="*/ 3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0" h="83">
                    <a:moveTo>
                      <a:pt x="86" y="32"/>
                    </a:moveTo>
                    <a:cubicBezTo>
                      <a:pt x="87" y="32"/>
                      <a:pt x="89" y="32"/>
                      <a:pt x="90" y="32"/>
                    </a:cubicBezTo>
                    <a:cubicBezTo>
                      <a:pt x="86" y="14"/>
                      <a:pt x="67" y="0"/>
                      <a:pt x="45" y="0"/>
                    </a:cubicBezTo>
                    <a:cubicBezTo>
                      <a:pt x="20" y="0"/>
                      <a:pt x="0" y="17"/>
                      <a:pt x="0" y="39"/>
                    </a:cubicBezTo>
                    <a:cubicBezTo>
                      <a:pt x="0" y="51"/>
                      <a:pt x="6" y="61"/>
                      <a:pt x="18" y="69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5" y="76"/>
                      <a:pt x="39" y="77"/>
                      <a:pt x="45" y="77"/>
                    </a:cubicBezTo>
                    <a:cubicBezTo>
                      <a:pt x="46" y="77"/>
                      <a:pt x="48" y="77"/>
                      <a:pt x="49" y="77"/>
                    </a:cubicBezTo>
                    <a:cubicBezTo>
                      <a:pt x="48" y="74"/>
                      <a:pt x="48" y="71"/>
                      <a:pt x="48" y="67"/>
                    </a:cubicBezTo>
                    <a:cubicBezTo>
                      <a:pt x="48" y="48"/>
                      <a:pt x="65" y="32"/>
                      <a:pt x="86" y="32"/>
                    </a:cubicBezTo>
                    <a:close/>
                    <a:moveTo>
                      <a:pt x="62" y="19"/>
                    </a:moveTo>
                    <a:cubicBezTo>
                      <a:pt x="65" y="19"/>
                      <a:pt x="67" y="22"/>
                      <a:pt x="67" y="25"/>
                    </a:cubicBezTo>
                    <a:cubicBezTo>
                      <a:pt x="67" y="29"/>
                      <a:pt x="65" y="31"/>
                      <a:pt x="62" y="31"/>
                    </a:cubicBezTo>
                    <a:cubicBezTo>
                      <a:pt x="58" y="31"/>
                      <a:pt x="55" y="29"/>
                      <a:pt x="55" y="25"/>
                    </a:cubicBezTo>
                    <a:cubicBezTo>
                      <a:pt x="55" y="22"/>
                      <a:pt x="58" y="19"/>
                      <a:pt x="62" y="19"/>
                    </a:cubicBezTo>
                    <a:close/>
                    <a:moveTo>
                      <a:pt x="30" y="31"/>
                    </a:moveTo>
                    <a:cubicBezTo>
                      <a:pt x="27" y="31"/>
                      <a:pt x="23" y="29"/>
                      <a:pt x="23" y="25"/>
                    </a:cubicBezTo>
                    <a:cubicBezTo>
                      <a:pt x="23" y="22"/>
                      <a:pt x="27" y="19"/>
                      <a:pt x="30" y="19"/>
                    </a:cubicBezTo>
                    <a:cubicBezTo>
                      <a:pt x="33" y="19"/>
                      <a:pt x="36" y="22"/>
                      <a:pt x="36" y="25"/>
                    </a:cubicBezTo>
                    <a:cubicBezTo>
                      <a:pt x="36" y="29"/>
                      <a:pt x="33" y="31"/>
                      <a:pt x="30" y="3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8" name="Freeform 12"/>
              <p:cNvSpPr>
                <a:spLocks noEditPoints="1"/>
              </p:cNvSpPr>
              <p:nvPr/>
            </p:nvSpPr>
            <p:spPr bwMode="auto">
              <a:xfrm>
                <a:off x="7735888" y="1052513"/>
                <a:ext cx="636588" cy="593725"/>
              </a:xfrm>
              <a:custGeom>
                <a:avLst/>
                <a:gdLst>
                  <a:gd name="T0" fmla="*/ 77 w 77"/>
                  <a:gd name="T1" fmla="*/ 33 h 70"/>
                  <a:gd name="T2" fmla="*/ 39 w 77"/>
                  <a:gd name="T3" fmla="*/ 0 h 70"/>
                  <a:gd name="T4" fmla="*/ 0 w 77"/>
                  <a:gd name="T5" fmla="*/ 33 h 70"/>
                  <a:gd name="T6" fmla="*/ 39 w 77"/>
                  <a:gd name="T7" fmla="*/ 66 h 70"/>
                  <a:gd name="T8" fmla="*/ 52 w 77"/>
                  <a:gd name="T9" fmla="*/ 63 h 70"/>
                  <a:gd name="T10" fmla="*/ 65 w 77"/>
                  <a:gd name="T11" fmla="*/ 70 h 70"/>
                  <a:gd name="T12" fmla="*/ 61 w 77"/>
                  <a:gd name="T13" fmla="*/ 59 h 70"/>
                  <a:gd name="T14" fmla="*/ 77 w 77"/>
                  <a:gd name="T15" fmla="*/ 33 h 70"/>
                  <a:gd name="T16" fmla="*/ 26 w 77"/>
                  <a:gd name="T17" fmla="*/ 27 h 70"/>
                  <a:gd name="T18" fmla="*/ 22 w 77"/>
                  <a:gd name="T19" fmla="*/ 23 h 70"/>
                  <a:gd name="T20" fmla="*/ 26 w 77"/>
                  <a:gd name="T21" fmla="*/ 18 h 70"/>
                  <a:gd name="T22" fmla="*/ 32 w 77"/>
                  <a:gd name="T23" fmla="*/ 23 h 70"/>
                  <a:gd name="T24" fmla="*/ 26 w 77"/>
                  <a:gd name="T25" fmla="*/ 27 h 70"/>
                  <a:gd name="T26" fmla="*/ 51 w 77"/>
                  <a:gd name="T27" fmla="*/ 27 h 70"/>
                  <a:gd name="T28" fmla="*/ 47 w 77"/>
                  <a:gd name="T29" fmla="*/ 23 h 70"/>
                  <a:gd name="T30" fmla="*/ 51 w 77"/>
                  <a:gd name="T31" fmla="*/ 18 h 70"/>
                  <a:gd name="T32" fmla="*/ 57 w 77"/>
                  <a:gd name="T33" fmla="*/ 23 h 70"/>
                  <a:gd name="T34" fmla="*/ 51 w 77"/>
                  <a:gd name="T35" fmla="*/ 2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70">
                    <a:moveTo>
                      <a:pt x="77" y="33"/>
                    </a:moveTo>
                    <a:cubicBezTo>
                      <a:pt x="77" y="15"/>
                      <a:pt x="59" y="0"/>
                      <a:pt x="39" y="0"/>
                    </a:cubicBezTo>
                    <a:cubicBezTo>
                      <a:pt x="17" y="0"/>
                      <a:pt x="0" y="15"/>
                      <a:pt x="0" y="33"/>
                    </a:cubicBezTo>
                    <a:cubicBezTo>
                      <a:pt x="0" y="51"/>
                      <a:pt x="17" y="66"/>
                      <a:pt x="39" y="66"/>
                    </a:cubicBezTo>
                    <a:cubicBezTo>
                      <a:pt x="43" y="66"/>
                      <a:pt x="48" y="65"/>
                      <a:pt x="52" y="63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1" y="59"/>
                      <a:pt x="61" y="59"/>
                      <a:pt x="61" y="59"/>
                    </a:cubicBezTo>
                    <a:cubicBezTo>
                      <a:pt x="70" y="52"/>
                      <a:pt x="77" y="43"/>
                      <a:pt x="77" y="33"/>
                    </a:cubicBezTo>
                    <a:close/>
                    <a:moveTo>
                      <a:pt x="26" y="27"/>
                    </a:moveTo>
                    <a:cubicBezTo>
                      <a:pt x="24" y="27"/>
                      <a:pt x="22" y="25"/>
                      <a:pt x="22" y="23"/>
                    </a:cubicBezTo>
                    <a:cubicBezTo>
                      <a:pt x="22" y="21"/>
                      <a:pt x="24" y="18"/>
                      <a:pt x="26" y="18"/>
                    </a:cubicBezTo>
                    <a:cubicBezTo>
                      <a:pt x="30" y="18"/>
                      <a:pt x="32" y="21"/>
                      <a:pt x="32" y="23"/>
                    </a:cubicBezTo>
                    <a:cubicBezTo>
                      <a:pt x="32" y="25"/>
                      <a:pt x="30" y="27"/>
                      <a:pt x="26" y="27"/>
                    </a:cubicBezTo>
                    <a:close/>
                    <a:moveTo>
                      <a:pt x="51" y="27"/>
                    </a:moveTo>
                    <a:cubicBezTo>
                      <a:pt x="49" y="27"/>
                      <a:pt x="47" y="25"/>
                      <a:pt x="47" y="23"/>
                    </a:cubicBezTo>
                    <a:cubicBezTo>
                      <a:pt x="47" y="21"/>
                      <a:pt x="49" y="18"/>
                      <a:pt x="51" y="18"/>
                    </a:cubicBezTo>
                    <a:cubicBezTo>
                      <a:pt x="55" y="18"/>
                      <a:pt x="57" y="21"/>
                      <a:pt x="57" y="23"/>
                    </a:cubicBezTo>
                    <a:cubicBezTo>
                      <a:pt x="57" y="25"/>
                      <a:pt x="55" y="27"/>
                      <a:pt x="51" y="27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26" name="文本框 66"/>
          <p:cNvSpPr txBox="1">
            <a:spLocks noChangeArrowheads="1"/>
          </p:cNvSpPr>
          <p:nvPr/>
        </p:nvSpPr>
        <p:spPr bwMode="auto">
          <a:xfrm>
            <a:off x="2645671" y="4643967"/>
            <a:ext cx="102624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33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此处可写小标题</a:t>
            </a:r>
          </a:p>
        </p:txBody>
      </p:sp>
      <p:sp>
        <p:nvSpPr>
          <p:cNvPr id="27" name="文本框 66"/>
          <p:cNvSpPr txBox="1">
            <a:spLocks noChangeArrowheads="1"/>
          </p:cNvSpPr>
          <p:nvPr/>
        </p:nvSpPr>
        <p:spPr bwMode="auto">
          <a:xfrm>
            <a:off x="5731009" y="4627033"/>
            <a:ext cx="102624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33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此处可写小标题</a:t>
            </a:r>
          </a:p>
        </p:txBody>
      </p:sp>
      <p:sp>
        <p:nvSpPr>
          <p:cNvPr id="28" name="文本框 66"/>
          <p:cNvSpPr txBox="1">
            <a:spLocks noChangeArrowheads="1"/>
          </p:cNvSpPr>
          <p:nvPr/>
        </p:nvSpPr>
        <p:spPr bwMode="auto">
          <a:xfrm>
            <a:off x="8561454" y="4627033"/>
            <a:ext cx="102624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33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此处可写小标题</a:t>
            </a:r>
          </a:p>
        </p:txBody>
      </p:sp>
      <p:sp>
        <p:nvSpPr>
          <p:cNvPr id="30" name="文本框 66">
            <a:extLst>
              <a:ext uri="{FF2B5EF4-FFF2-40B4-BE49-F238E27FC236}">
                <a16:creationId xmlns:a16="http://schemas.microsoft.com/office/drawing/2014/main" id="{F18E66B2-0FAA-4B1B-B23A-FD3D16ED1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291155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809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238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2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Rot by="21600000">
                                      <p:cBhvr>
                                        <p:cTn id="3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" grpId="0"/>
      <p:bldP spid="52" grpId="0"/>
      <p:bldP spid="53" grpId="0"/>
      <p:bldP spid="26" grpId="0"/>
      <p:bldP spid="27" grpId="0"/>
      <p:bldP spid="28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4836000" y="2509111"/>
            <a:ext cx="2520000" cy="252000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584756" y="1732463"/>
            <a:ext cx="2556841" cy="857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注册时间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50403" y="1732463"/>
            <a:ext cx="255684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员工素质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26144" y="3334254"/>
            <a:ext cx="2556841" cy="857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注册资本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09016" y="3334254"/>
            <a:ext cx="255684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员工人数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584756" y="4911712"/>
            <a:ext cx="255684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公司性质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50403" y="4911712"/>
            <a:ext cx="255684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技术力量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568487" y="1762689"/>
            <a:ext cx="869714" cy="869714"/>
            <a:chOff x="6568487" y="1762689"/>
            <a:chExt cx="869714" cy="869714"/>
          </a:xfrm>
        </p:grpSpPr>
        <p:sp>
          <p:nvSpPr>
            <p:cNvPr id="9" name="椭圆 8"/>
            <p:cNvSpPr/>
            <p:nvPr/>
          </p:nvSpPr>
          <p:spPr>
            <a:xfrm>
              <a:off x="6568487" y="1762689"/>
              <a:ext cx="869714" cy="8697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74"/>
            <p:cNvSpPr>
              <a:spLocks noEditPoints="1"/>
            </p:cNvSpPr>
            <p:nvPr/>
          </p:nvSpPr>
          <p:spPr bwMode="auto">
            <a:xfrm>
              <a:off x="6841418" y="2010027"/>
              <a:ext cx="323850" cy="323850"/>
            </a:xfrm>
            <a:custGeom>
              <a:avLst/>
              <a:gdLst>
                <a:gd name="T0" fmla="*/ 892 w 1018"/>
                <a:gd name="T1" fmla="*/ 102 h 1017"/>
                <a:gd name="T2" fmla="*/ 945 w 1018"/>
                <a:gd name="T3" fmla="*/ 137 h 1017"/>
                <a:gd name="T4" fmla="*/ 73 w 1018"/>
                <a:gd name="T5" fmla="*/ 137 h 1017"/>
                <a:gd name="T6" fmla="*/ 127 w 1018"/>
                <a:gd name="T7" fmla="*/ 102 h 1017"/>
                <a:gd name="T8" fmla="*/ 86 w 1018"/>
                <a:gd name="T9" fmla="*/ 64 h 1017"/>
                <a:gd name="T10" fmla="*/ 4 w 1018"/>
                <a:gd name="T11" fmla="*/ 130 h 1017"/>
                <a:gd name="T12" fmla="*/ 21 w 1018"/>
                <a:gd name="T13" fmla="*/ 983 h 1017"/>
                <a:gd name="T14" fmla="*/ 932 w 1018"/>
                <a:gd name="T15" fmla="*/ 1017 h 1017"/>
                <a:gd name="T16" fmla="*/ 1014 w 1018"/>
                <a:gd name="T17" fmla="*/ 951 h 1017"/>
                <a:gd name="T18" fmla="*/ 996 w 1018"/>
                <a:gd name="T19" fmla="*/ 98 h 1017"/>
                <a:gd name="T20" fmla="*/ 954 w 1018"/>
                <a:gd name="T21" fmla="*/ 922 h 1017"/>
                <a:gd name="T22" fmla="*/ 84 w 1018"/>
                <a:gd name="T23" fmla="*/ 952 h 1017"/>
                <a:gd name="T24" fmla="*/ 197 w 1018"/>
                <a:gd name="T25" fmla="*/ 190 h 1017"/>
                <a:gd name="T26" fmla="*/ 218 w 1018"/>
                <a:gd name="T27" fmla="*/ 14 h 1017"/>
                <a:gd name="T28" fmla="*/ 162 w 1018"/>
                <a:gd name="T29" fmla="*/ 20 h 1017"/>
                <a:gd name="T30" fmla="*/ 191 w 1018"/>
                <a:gd name="T31" fmla="*/ 190 h 1017"/>
                <a:gd name="T32" fmla="*/ 350 w 1018"/>
                <a:gd name="T33" fmla="*/ 31 h 1017"/>
                <a:gd name="T34" fmla="*/ 306 w 1018"/>
                <a:gd name="T35" fmla="*/ 2 h 1017"/>
                <a:gd name="T36" fmla="*/ 296 w 1018"/>
                <a:gd name="T37" fmla="*/ 182 h 1017"/>
                <a:gd name="T38" fmla="*/ 472 w 1018"/>
                <a:gd name="T39" fmla="*/ 176 h 1017"/>
                <a:gd name="T40" fmla="*/ 452 w 1018"/>
                <a:gd name="T41" fmla="*/ 0 h 1017"/>
                <a:gd name="T42" fmla="*/ 413 w 1018"/>
                <a:gd name="T43" fmla="*/ 159 h 1017"/>
                <a:gd name="T44" fmla="*/ 579 w 1018"/>
                <a:gd name="T45" fmla="*/ 190 h 1017"/>
                <a:gd name="T46" fmla="*/ 599 w 1018"/>
                <a:gd name="T47" fmla="*/ 14 h 1017"/>
                <a:gd name="T48" fmla="*/ 543 w 1018"/>
                <a:gd name="T49" fmla="*/ 20 h 1017"/>
                <a:gd name="T50" fmla="*/ 573 w 1018"/>
                <a:gd name="T51" fmla="*/ 190 h 1017"/>
                <a:gd name="T52" fmla="*/ 732 w 1018"/>
                <a:gd name="T53" fmla="*/ 31 h 1017"/>
                <a:gd name="T54" fmla="*/ 688 w 1018"/>
                <a:gd name="T55" fmla="*/ 2 h 1017"/>
                <a:gd name="T56" fmla="*/ 677 w 1018"/>
                <a:gd name="T57" fmla="*/ 182 h 1017"/>
                <a:gd name="T58" fmla="*/ 853 w 1018"/>
                <a:gd name="T59" fmla="*/ 176 h 1017"/>
                <a:gd name="T60" fmla="*/ 834 w 1018"/>
                <a:gd name="T61" fmla="*/ 0 h 1017"/>
                <a:gd name="T62" fmla="*/ 795 w 1018"/>
                <a:gd name="T63" fmla="*/ 159 h 1017"/>
                <a:gd name="T64" fmla="*/ 674 w 1018"/>
                <a:gd name="T65" fmla="*/ 794 h 1017"/>
                <a:gd name="T66" fmla="*/ 627 w 1018"/>
                <a:gd name="T67" fmla="*/ 724 h 1017"/>
                <a:gd name="T68" fmla="*/ 573 w 1018"/>
                <a:gd name="T69" fmla="*/ 741 h 1017"/>
                <a:gd name="T70" fmla="*/ 621 w 1018"/>
                <a:gd name="T71" fmla="*/ 839 h 1017"/>
                <a:gd name="T72" fmla="*/ 737 w 1018"/>
                <a:gd name="T73" fmla="*/ 845 h 1017"/>
                <a:gd name="T74" fmla="*/ 795 w 1018"/>
                <a:gd name="T75" fmla="*/ 747 h 1017"/>
                <a:gd name="T76" fmla="*/ 781 w 1018"/>
                <a:gd name="T77" fmla="*/ 642 h 1017"/>
                <a:gd name="T78" fmla="*/ 776 w 1018"/>
                <a:gd name="T79" fmla="*/ 526 h 1017"/>
                <a:gd name="T80" fmla="*/ 673 w 1018"/>
                <a:gd name="T81" fmla="*/ 478 h 1017"/>
                <a:gd name="T82" fmla="*/ 577 w 1018"/>
                <a:gd name="T83" fmla="*/ 555 h 1017"/>
                <a:gd name="T84" fmla="*/ 604 w 1018"/>
                <a:gd name="T85" fmla="*/ 620 h 1017"/>
                <a:gd name="T86" fmla="*/ 639 w 1018"/>
                <a:gd name="T87" fmla="*/ 570 h 1017"/>
                <a:gd name="T88" fmla="*/ 723 w 1018"/>
                <a:gd name="T89" fmla="*/ 561 h 1017"/>
                <a:gd name="T90" fmla="*/ 683 w 1018"/>
                <a:gd name="T91" fmla="*/ 635 h 1017"/>
                <a:gd name="T92" fmla="*/ 655 w 1018"/>
                <a:gd name="T93" fmla="*/ 681 h 1017"/>
                <a:gd name="T94" fmla="*/ 723 w 1018"/>
                <a:gd name="T95" fmla="*/ 720 h 1017"/>
                <a:gd name="T96" fmla="*/ 683 w 1018"/>
                <a:gd name="T97" fmla="*/ 795 h 1017"/>
                <a:gd name="T98" fmla="*/ 413 w 1018"/>
                <a:gd name="T99" fmla="*/ 859 h 1017"/>
                <a:gd name="T100" fmla="*/ 443 w 1018"/>
                <a:gd name="T101" fmla="*/ 815 h 1017"/>
                <a:gd name="T102" fmla="*/ 351 w 1018"/>
                <a:gd name="T103" fmla="*/ 743 h 1017"/>
                <a:gd name="T104" fmla="*/ 445 w 1018"/>
                <a:gd name="T105" fmla="*/ 576 h 1017"/>
                <a:gd name="T106" fmla="*/ 367 w 1018"/>
                <a:gd name="T107" fmla="*/ 482 h 1017"/>
                <a:gd name="T108" fmla="*/ 255 w 1018"/>
                <a:gd name="T109" fmla="*/ 510 h 1017"/>
                <a:gd name="T110" fmla="*/ 229 w 1018"/>
                <a:gd name="T111" fmla="*/ 606 h 1017"/>
                <a:gd name="T112" fmla="*/ 284 w 1018"/>
                <a:gd name="T113" fmla="*/ 601 h 1017"/>
                <a:gd name="T114" fmla="*/ 334 w 1018"/>
                <a:gd name="T115" fmla="*/ 541 h 1017"/>
                <a:gd name="T116" fmla="*/ 374 w 1018"/>
                <a:gd name="T117" fmla="*/ 613 h 1017"/>
                <a:gd name="T118" fmla="*/ 226 w 1018"/>
                <a:gd name="T119" fmla="*/ 80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18" h="1017">
                  <a:moveTo>
                    <a:pt x="923" y="64"/>
                  </a:moveTo>
                  <a:lnTo>
                    <a:pt x="923" y="64"/>
                  </a:lnTo>
                  <a:lnTo>
                    <a:pt x="916" y="65"/>
                  </a:lnTo>
                  <a:lnTo>
                    <a:pt x="910" y="66"/>
                  </a:lnTo>
                  <a:lnTo>
                    <a:pt x="904" y="69"/>
                  </a:lnTo>
                  <a:lnTo>
                    <a:pt x="900" y="73"/>
                  </a:lnTo>
                  <a:lnTo>
                    <a:pt x="896" y="78"/>
                  </a:lnTo>
                  <a:lnTo>
                    <a:pt x="893" y="83"/>
                  </a:lnTo>
                  <a:lnTo>
                    <a:pt x="892" y="89"/>
                  </a:lnTo>
                  <a:lnTo>
                    <a:pt x="891" y="96"/>
                  </a:lnTo>
                  <a:lnTo>
                    <a:pt x="891" y="96"/>
                  </a:lnTo>
                  <a:lnTo>
                    <a:pt x="892" y="102"/>
                  </a:lnTo>
                  <a:lnTo>
                    <a:pt x="893" y="108"/>
                  </a:lnTo>
                  <a:lnTo>
                    <a:pt x="896" y="113"/>
                  </a:lnTo>
                  <a:lnTo>
                    <a:pt x="900" y="118"/>
                  </a:lnTo>
                  <a:lnTo>
                    <a:pt x="904" y="122"/>
                  </a:lnTo>
                  <a:lnTo>
                    <a:pt x="910" y="125"/>
                  </a:lnTo>
                  <a:lnTo>
                    <a:pt x="916" y="127"/>
                  </a:lnTo>
                  <a:lnTo>
                    <a:pt x="923" y="127"/>
                  </a:lnTo>
                  <a:lnTo>
                    <a:pt x="923" y="127"/>
                  </a:lnTo>
                  <a:lnTo>
                    <a:pt x="929" y="128"/>
                  </a:lnTo>
                  <a:lnTo>
                    <a:pt x="935" y="130"/>
                  </a:lnTo>
                  <a:lnTo>
                    <a:pt x="940" y="132"/>
                  </a:lnTo>
                  <a:lnTo>
                    <a:pt x="945" y="137"/>
                  </a:lnTo>
                  <a:lnTo>
                    <a:pt x="948" y="141"/>
                  </a:lnTo>
                  <a:lnTo>
                    <a:pt x="952" y="146"/>
                  </a:lnTo>
                  <a:lnTo>
                    <a:pt x="954" y="153"/>
                  </a:lnTo>
                  <a:lnTo>
                    <a:pt x="954" y="159"/>
                  </a:lnTo>
                  <a:lnTo>
                    <a:pt x="954" y="318"/>
                  </a:lnTo>
                  <a:lnTo>
                    <a:pt x="63" y="318"/>
                  </a:lnTo>
                  <a:lnTo>
                    <a:pt x="63" y="159"/>
                  </a:lnTo>
                  <a:lnTo>
                    <a:pt x="63" y="159"/>
                  </a:lnTo>
                  <a:lnTo>
                    <a:pt x="64" y="153"/>
                  </a:lnTo>
                  <a:lnTo>
                    <a:pt x="67" y="146"/>
                  </a:lnTo>
                  <a:lnTo>
                    <a:pt x="69" y="141"/>
                  </a:lnTo>
                  <a:lnTo>
                    <a:pt x="73" y="137"/>
                  </a:lnTo>
                  <a:lnTo>
                    <a:pt x="77" y="132"/>
                  </a:lnTo>
                  <a:lnTo>
                    <a:pt x="84" y="130"/>
                  </a:lnTo>
                  <a:lnTo>
                    <a:pt x="89" y="128"/>
                  </a:lnTo>
                  <a:lnTo>
                    <a:pt x="95" y="127"/>
                  </a:lnTo>
                  <a:lnTo>
                    <a:pt x="95" y="127"/>
                  </a:lnTo>
                  <a:lnTo>
                    <a:pt x="102" y="127"/>
                  </a:lnTo>
                  <a:lnTo>
                    <a:pt x="108" y="125"/>
                  </a:lnTo>
                  <a:lnTo>
                    <a:pt x="114" y="122"/>
                  </a:lnTo>
                  <a:lnTo>
                    <a:pt x="118" y="118"/>
                  </a:lnTo>
                  <a:lnTo>
                    <a:pt x="122" y="113"/>
                  </a:lnTo>
                  <a:lnTo>
                    <a:pt x="124" y="108"/>
                  </a:lnTo>
                  <a:lnTo>
                    <a:pt x="127" y="102"/>
                  </a:lnTo>
                  <a:lnTo>
                    <a:pt x="128" y="96"/>
                  </a:lnTo>
                  <a:lnTo>
                    <a:pt x="128" y="96"/>
                  </a:lnTo>
                  <a:lnTo>
                    <a:pt x="127" y="89"/>
                  </a:lnTo>
                  <a:lnTo>
                    <a:pt x="124" y="83"/>
                  </a:lnTo>
                  <a:lnTo>
                    <a:pt x="122" y="78"/>
                  </a:lnTo>
                  <a:lnTo>
                    <a:pt x="118" y="73"/>
                  </a:lnTo>
                  <a:lnTo>
                    <a:pt x="114" y="69"/>
                  </a:lnTo>
                  <a:lnTo>
                    <a:pt x="108" y="66"/>
                  </a:lnTo>
                  <a:lnTo>
                    <a:pt x="102" y="65"/>
                  </a:lnTo>
                  <a:lnTo>
                    <a:pt x="95" y="64"/>
                  </a:lnTo>
                  <a:lnTo>
                    <a:pt x="95" y="64"/>
                  </a:lnTo>
                  <a:lnTo>
                    <a:pt x="86" y="64"/>
                  </a:lnTo>
                  <a:lnTo>
                    <a:pt x="76" y="66"/>
                  </a:lnTo>
                  <a:lnTo>
                    <a:pt x="68" y="68"/>
                  </a:lnTo>
                  <a:lnTo>
                    <a:pt x="58" y="71"/>
                  </a:lnTo>
                  <a:lnTo>
                    <a:pt x="50" y="75"/>
                  </a:lnTo>
                  <a:lnTo>
                    <a:pt x="42" y="80"/>
                  </a:lnTo>
                  <a:lnTo>
                    <a:pt x="35" y="85"/>
                  </a:lnTo>
                  <a:lnTo>
                    <a:pt x="28" y="91"/>
                  </a:lnTo>
                  <a:lnTo>
                    <a:pt x="21" y="98"/>
                  </a:lnTo>
                  <a:lnTo>
                    <a:pt x="16" y="105"/>
                  </a:lnTo>
                  <a:lnTo>
                    <a:pt x="12" y="113"/>
                  </a:lnTo>
                  <a:lnTo>
                    <a:pt x="8" y="122"/>
                  </a:lnTo>
                  <a:lnTo>
                    <a:pt x="4" y="130"/>
                  </a:lnTo>
                  <a:lnTo>
                    <a:pt x="2" y="140"/>
                  </a:lnTo>
                  <a:lnTo>
                    <a:pt x="1" y="149"/>
                  </a:lnTo>
                  <a:lnTo>
                    <a:pt x="0" y="159"/>
                  </a:lnTo>
                  <a:lnTo>
                    <a:pt x="0" y="922"/>
                  </a:lnTo>
                  <a:lnTo>
                    <a:pt x="0" y="922"/>
                  </a:lnTo>
                  <a:lnTo>
                    <a:pt x="1" y="932"/>
                  </a:lnTo>
                  <a:lnTo>
                    <a:pt x="2" y="941"/>
                  </a:lnTo>
                  <a:lnTo>
                    <a:pt x="4" y="951"/>
                  </a:lnTo>
                  <a:lnTo>
                    <a:pt x="8" y="959"/>
                  </a:lnTo>
                  <a:lnTo>
                    <a:pt x="12" y="968"/>
                  </a:lnTo>
                  <a:lnTo>
                    <a:pt x="16" y="976"/>
                  </a:lnTo>
                  <a:lnTo>
                    <a:pt x="21" y="983"/>
                  </a:lnTo>
                  <a:lnTo>
                    <a:pt x="28" y="990"/>
                  </a:lnTo>
                  <a:lnTo>
                    <a:pt x="35" y="996"/>
                  </a:lnTo>
                  <a:lnTo>
                    <a:pt x="42" y="1001"/>
                  </a:lnTo>
                  <a:lnTo>
                    <a:pt x="50" y="1006"/>
                  </a:lnTo>
                  <a:lnTo>
                    <a:pt x="58" y="1010"/>
                  </a:lnTo>
                  <a:lnTo>
                    <a:pt x="68" y="1013"/>
                  </a:lnTo>
                  <a:lnTo>
                    <a:pt x="76" y="1015"/>
                  </a:lnTo>
                  <a:lnTo>
                    <a:pt x="86" y="1017"/>
                  </a:lnTo>
                  <a:lnTo>
                    <a:pt x="95" y="1017"/>
                  </a:lnTo>
                  <a:lnTo>
                    <a:pt x="923" y="1017"/>
                  </a:lnTo>
                  <a:lnTo>
                    <a:pt x="923" y="1017"/>
                  </a:lnTo>
                  <a:lnTo>
                    <a:pt x="932" y="1017"/>
                  </a:lnTo>
                  <a:lnTo>
                    <a:pt x="942" y="1015"/>
                  </a:lnTo>
                  <a:lnTo>
                    <a:pt x="951" y="1013"/>
                  </a:lnTo>
                  <a:lnTo>
                    <a:pt x="959" y="1010"/>
                  </a:lnTo>
                  <a:lnTo>
                    <a:pt x="968" y="1006"/>
                  </a:lnTo>
                  <a:lnTo>
                    <a:pt x="975" y="1001"/>
                  </a:lnTo>
                  <a:lnTo>
                    <a:pt x="983" y="996"/>
                  </a:lnTo>
                  <a:lnTo>
                    <a:pt x="990" y="990"/>
                  </a:lnTo>
                  <a:lnTo>
                    <a:pt x="996" y="983"/>
                  </a:lnTo>
                  <a:lnTo>
                    <a:pt x="1001" y="976"/>
                  </a:lnTo>
                  <a:lnTo>
                    <a:pt x="1006" y="968"/>
                  </a:lnTo>
                  <a:lnTo>
                    <a:pt x="1011" y="959"/>
                  </a:lnTo>
                  <a:lnTo>
                    <a:pt x="1014" y="951"/>
                  </a:lnTo>
                  <a:lnTo>
                    <a:pt x="1016" y="941"/>
                  </a:lnTo>
                  <a:lnTo>
                    <a:pt x="1017" y="932"/>
                  </a:lnTo>
                  <a:lnTo>
                    <a:pt x="1018" y="922"/>
                  </a:lnTo>
                  <a:lnTo>
                    <a:pt x="1018" y="159"/>
                  </a:lnTo>
                  <a:lnTo>
                    <a:pt x="1018" y="159"/>
                  </a:lnTo>
                  <a:lnTo>
                    <a:pt x="1017" y="149"/>
                  </a:lnTo>
                  <a:lnTo>
                    <a:pt x="1016" y="140"/>
                  </a:lnTo>
                  <a:lnTo>
                    <a:pt x="1014" y="130"/>
                  </a:lnTo>
                  <a:lnTo>
                    <a:pt x="1011" y="122"/>
                  </a:lnTo>
                  <a:lnTo>
                    <a:pt x="1006" y="113"/>
                  </a:lnTo>
                  <a:lnTo>
                    <a:pt x="1001" y="105"/>
                  </a:lnTo>
                  <a:lnTo>
                    <a:pt x="996" y="98"/>
                  </a:lnTo>
                  <a:lnTo>
                    <a:pt x="990" y="91"/>
                  </a:lnTo>
                  <a:lnTo>
                    <a:pt x="983" y="85"/>
                  </a:lnTo>
                  <a:lnTo>
                    <a:pt x="975" y="80"/>
                  </a:lnTo>
                  <a:lnTo>
                    <a:pt x="968" y="75"/>
                  </a:lnTo>
                  <a:lnTo>
                    <a:pt x="959" y="71"/>
                  </a:lnTo>
                  <a:lnTo>
                    <a:pt x="951" y="68"/>
                  </a:lnTo>
                  <a:lnTo>
                    <a:pt x="942" y="66"/>
                  </a:lnTo>
                  <a:lnTo>
                    <a:pt x="932" y="64"/>
                  </a:lnTo>
                  <a:lnTo>
                    <a:pt x="923" y="64"/>
                  </a:lnTo>
                  <a:lnTo>
                    <a:pt x="923" y="64"/>
                  </a:lnTo>
                  <a:close/>
                  <a:moveTo>
                    <a:pt x="954" y="922"/>
                  </a:moveTo>
                  <a:lnTo>
                    <a:pt x="954" y="922"/>
                  </a:lnTo>
                  <a:lnTo>
                    <a:pt x="954" y="928"/>
                  </a:lnTo>
                  <a:lnTo>
                    <a:pt x="952" y="935"/>
                  </a:lnTo>
                  <a:lnTo>
                    <a:pt x="948" y="940"/>
                  </a:lnTo>
                  <a:lnTo>
                    <a:pt x="945" y="944"/>
                  </a:lnTo>
                  <a:lnTo>
                    <a:pt x="940" y="949"/>
                  </a:lnTo>
                  <a:lnTo>
                    <a:pt x="935" y="952"/>
                  </a:lnTo>
                  <a:lnTo>
                    <a:pt x="929" y="953"/>
                  </a:lnTo>
                  <a:lnTo>
                    <a:pt x="923" y="954"/>
                  </a:lnTo>
                  <a:lnTo>
                    <a:pt x="95" y="954"/>
                  </a:lnTo>
                  <a:lnTo>
                    <a:pt x="95" y="954"/>
                  </a:lnTo>
                  <a:lnTo>
                    <a:pt x="89" y="953"/>
                  </a:lnTo>
                  <a:lnTo>
                    <a:pt x="84" y="952"/>
                  </a:lnTo>
                  <a:lnTo>
                    <a:pt x="77" y="949"/>
                  </a:lnTo>
                  <a:lnTo>
                    <a:pt x="73" y="944"/>
                  </a:lnTo>
                  <a:lnTo>
                    <a:pt x="69" y="940"/>
                  </a:lnTo>
                  <a:lnTo>
                    <a:pt x="67" y="935"/>
                  </a:lnTo>
                  <a:lnTo>
                    <a:pt x="64" y="928"/>
                  </a:lnTo>
                  <a:lnTo>
                    <a:pt x="63" y="922"/>
                  </a:lnTo>
                  <a:lnTo>
                    <a:pt x="63" y="381"/>
                  </a:lnTo>
                  <a:lnTo>
                    <a:pt x="954" y="381"/>
                  </a:lnTo>
                  <a:lnTo>
                    <a:pt x="954" y="922"/>
                  </a:lnTo>
                  <a:close/>
                  <a:moveTo>
                    <a:pt x="191" y="190"/>
                  </a:moveTo>
                  <a:lnTo>
                    <a:pt x="191" y="190"/>
                  </a:lnTo>
                  <a:lnTo>
                    <a:pt x="197" y="190"/>
                  </a:lnTo>
                  <a:lnTo>
                    <a:pt x="204" y="188"/>
                  </a:lnTo>
                  <a:lnTo>
                    <a:pt x="209" y="185"/>
                  </a:lnTo>
                  <a:lnTo>
                    <a:pt x="214" y="182"/>
                  </a:lnTo>
                  <a:lnTo>
                    <a:pt x="218" y="176"/>
                  </a:lnTo>
                  <a:lnTo>
                    <a:pt x="220" y="171"/>
                  </a:lnTo>
                  <a:lnTo>
                    <a:pt x="222" y="166"/>
                  </a:lnTo>
                  <a:lnTo>
                    <a:pt x="223" y="159"/>
                  </a:lnTo>
                  <a:lnTo>
                    <a:pt x="223" y="31"/>
                  </a:lnTo>
                  <a:lnTo>
                    <a:pt x="223" y="31"/>
                  </a:lnTo>
                  <a:lnTo>
                    <a:pt x="222" y="25"/>
                  </a:lnTo>
                  <a:lnTo>
                    <a:pt x="220" y="20"/>
                  </a:lnTo>
                  <a:lnTo>
                    <a:pt x="218" y="14"/>
                  </a:lnTo>
                  <a:lnTo>
                    <a:pt x="214" y="9"/>
                  </a:lnTo>
                  <a:lnTo>
                    <a:pt x="209" y="6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85" y="0"/>
                  </a:lnTo>
                  <a:lnTo>
                    <a:pt x="178" y="2"/>
                  </a:lnTo>
                  <a:lnTo>
                    <a:pt x="173" y="6"/>
                  </a:lnTo>
                  <a:lnTo>
                    <a:pt x="168" y="9"/>
                  </a:lnTo>
                  <a:lnTo>
                    <a:pt x="164" y="14"/>
                  </a:lnTo>
                  <a:lnTo>
                    <a:pt x="162" y="20"/>
                  </a:lnTo>
                  <a:lnTo>
                    <a:pt x="160" y="25"/>
                  </a:lnTo>
                  <a:lnTo>
                    <a:pt x="159" y="31"/>
                  </a:lnTo>
                  <a:lnTo>
                    <a:pt x="159" y="159"/>
                  </a:lnTo>
                  <a:lnTo>
                    <a:pt x="159" y="159"/>
                  </a:lnTo>
                  <a:lnTo>
                    <a:pt x="160" y="166"/>
                  </a:lnTo>
                  <a:lnTo>
                    <a:pt x="162" y="171"/>
                  </a:lnTo>
                  <a:lnTo>
                    <a:pt x="164" y="176"/>
                  </a:lnTo>
                  <a:lnTo>
                    <a:pt x="168" y="182"/>
                  </a:lnTo>
                  <a:lnTo>
                    <a:pt x="173" y="185"/>
                  </a:lnTo>
                  <a:lnTo>
                    <a:pt x="178" y="188"/>
                  </a:lnTo>
                  <a:lnTo>
                    <a:pt x="185" y="190"/>
                  </a:lnTo>
                  <a:lnTo>
                    <a:pt x="191" y="190"/>
                  </a:lnTo>
                  <a:lnTo>
                    <a:pt x="191" y="190"/>
                  </a:lnTo>
                  <a:close/>
                  <a:moveTo>
                    <a:pt x="319" y="190"/>
                  </a:moveTo>
                  <a:lnTo>
                    <a:pt x="319" y="190"/>
                  </a:lnTo>
                  <a:lnTo>
                    <a:pt x="325" y="190"/>
                  </a:lnTo>
                  <a:lnTo>
                    <a:pt x="330" y="188"/>
                  </a:lnTo>
                  <a:lnTo>
                    <a:pt x="336" y="185"/>
                  </a:lnTo>
                  <a:lnTo>
                    <a:pt x="341" y="182"/>
                  </a:lnTo>
                  <a:lnTo>
                    <a:pt x="344" y="176"/>
                  </a:lnTo>
                  <a:lnTo>
                    <a:pt x="348" y="171"/>
                  </a:lnTo>
                  <a:lnTo>
                    <a:pt x="350" y="166"/>
                  </a:lnTo>
                  <a:lnTo>
                    <a:pt x="350" y="159"/>
                  </a:lnTo>
                  <a:lnTo>
                    <a:pt x="350" y="31"/>
                  </a:lnTo>
                  <a:lnTo>
                    <a:pt x="350" y="31"/>
                  </a:lnTo>
                  <a:lnTo>
                    <a:pt x="350" y="25"/>
                  </a:lnTo>
                  <a:lnTo>
                    <a:pt x="348" y="20"/>
                  </a:lnTo>
                  <a:lnTo>
                    <a:pt x="344" y="14"/>
                  </a:lnTo>
                  <a:lnTo>
                    <a:pt x="341" y="9"/>
                  </a:lnTo>
                  <a:lnTo>
                    <a:pt x="336" y="6"/>
                  </a:lnTo>
                  <a:lnTo>
                    <a:pt x="330" y="2"/>
                  </a:lnTo>
                  <a:lnTo>
                    <a:pt x="325" y="0"/>
                  </a:lnTo>
                  <a:lnTo>
                    <a:pt x="319" y="0"/>
                  </a:lnTo>
                  <a:lnTo>
                    <a:pt x="319" y="0"/>
                  </a:lnTo>
                  <a:lnTo>
                    <a:pt x="312" y="0"/>
                  </a:lnTo>
                  <a:lnTo>
                    <a:pt x="306" y="2"/>
                  </a:lnTo>
                  <a:lnTo>
                    <a:pt x="300" y="6"/>
                  </a:lnTo>
                  <a:lnTo>
                    <a:pt x="296" y="9"/>
                  </a:lnTo>
                  <a:lnTo>
                    <a:pt x="292" y="14"/>
                  </a:lnTo>
                  <a:lnTo>
                    <a:pt x="289" y="20"/>
                  </a:lnTo>
                  <a:lnTo>
                    <a:pt x="286" y="25"/>
                  </a:lnTo>
                  <a:lnTo>
                    <a:pt x="286" y="31"/>
                  </a:lnTo>
                  <a:lnTo>
                    <a:pt x="286" y="159"/>
                  </a:lnTo>
                  <a:lnTo>
                    <a:pt x="286" y="159"/>
                  </a:lnTo>
                  <a:lnTo>
                    <a:pt x="286" y="166"/>
                  </a:lnTo>
                  <a:lnTo>
                    <a:pt x="289" y="171"/>
                  </a:lnTo>
                  <a:lnTo>
                    <a:pt x="292" y="176"/>
                  </a:lnTo>
                  <a:lnTo>
                    <a:pt x="296" y="182"/>
                  </a:lnTo>
                  <a:lnTo>
                    <a:pt x="300" y="185"/>
                  </a:lnTo>
                  <a:lnTo>
                    <a:pt x="306" y="188"/>
                  </a:lnTo>
                  <a:lnTo>
                    <a:pt x="312" y="190"/>
                  </a:lnTo>
                  <a:lnTo>
                    <a:pt x="319" y="190"/>
                  </a:lnTo>
                  <a:lnTo>
                    <a:pt x="319" y="190"/>
                  </a:lnTo>
                  <a:close/>
                  <a:moveTo>
                    <a:pt x="445" y="190"/>
                  </a:moveTo>
                  <a:lnTo>
                    <a:pt x="445" y="190"/>
                  </a:lnTo>
                  <a:lnTo>
                    <a:pt x="452" y="190"/>
                  </a:lnTo>
                  <a:lnTo>
                    <a:pt x="458" y="188"/>
                  </a:lnTo>
                  <a:lnTo>
                    <a:pt x="464" y="185"/>
                  </a:lnTo>
                  <a:lnTo>
                    <a:pt x="468" y="182"/>
                  </a:lnTo>
                  <a:lnTo>
                    <a:pt x="472" y="176"/>
                  </a:lnTo>
                  <a:lnTo>
                    <a:pt x="474" y="171"/>
                  </a:lnTo>
                  <a:lnTo>
                    <a:pt x="476" y="166"/>
                  </a:lnTo>
                  <a:lnTo>
                    <a:pt x="477" y="159"/>
                  </a:lnTo>
                  <a:lnTo>
                    <a:pt x="477" y="31"/>
                  </a:lnTo>
                  <a:lnTo>
                    <a:pt x="477" y="31"/>
                  </a:lnTo>
                  <a:lnTo>
                    <a:pt x="476" y="25"/>
                  </a:lnTo>
                  <a:lnTo>
                    <a:pt x="474" y="20"/>
                  </a:lnTo>
                  <a:lnTo>
                    <a:pt x="472" y="14"/>
                  </a:lnTo>
                  <a:lnTo>
                    <a:pt x="468" y="9"/>
                  </a:lnTo>
                  <a:lnTo>
                    <a:pt x="464" y="6"/>
                  </a:lnTo>
                  <a:lnTo>
                    <a:pt x="458" y="2"/>
                  </a:lnTo>
                  <a:lnTo>
                    <a:pt x="452" y="0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39" y="0"/>
                  </a:lnTo>
                  <a:lnTo>
                    <a:pt x="433" y="2"/>
                  </a:lnTo>
                  <a:lnTo>
                    <a:pt x="428" y="6"/>
                  </a:lnTo>
                  <a:lnTo>
                    <a:pt x="423" y="9"/>
                  </a:lnTo>
                  <a:lnTo>
                    <a:pt x="420" y="14"/>
                  </a:lnTo>
                  <a:lnTo>
                    <a:pt x="416" y="20"/>
                  </a:lnTo>
                  <a:lnTo>
                    <a:pt x="414" y="25"/>
                  </a:lnTo>
                  <a:lnTo>
                    <a:pt x="413" y="31"/>
                  </a:lnTo>
                  <a:lnTo>
                    <a:pt x="413" y="159"/>
                  </a:lnTo>
                  <a:lnTo>
                    <a:pt x="413" y="159"/>
                  </a:lnTo>
                  <a:lnTo>
                    <a:pt x="414" y="166"/>
                  </a:lnTo>
                  <a:lnTo>
                    <a:pt x="416" y="171"/>
                  </a:lnTo>
                  <a:lnTo>
                    <a:pt x="420" y="176"/>
                  </a:lnTo>
                  <a:lnTo>
                    <a:pt x="423" y="182"/>
                  </a:lnTo>
                  <a:lnTo>
                    <a:pt x="428" y="185"/>
                  </a:lnTo>
                  <a:lnTo>
                    <a:pt x="433" y="188"/>
                  </a:lnTo>
                  <a:lnTo>
                    <a:pt x="439" y="190"/>
                  </a:lnTo>
                  <a:lnTo>
                    <a:pt x="445" y="190"/>
                  </a:lnTo>
                  <a:lnTo>
                    <a:pt x="445" y="190"/>
                  </a:lnTo>
                  <a:close/>
                  <a:moveTo>
                    <a:pt x="573" y="190"/>
                  </a:moveTo>
                  <a:lnTo>
                    <a:pt x="573" y="190"/>
                  </a:lnTo>
                  <a:lnTo>
                    <a:pt x="579" y="190"/>
                  </a:lnTo>
                  <a:lnTo>
                    <a:pt x="585" y="188"/>
                  </a:lnTo>
                  <a:lnTo>
                    <a:pt x="590" y="185"/>
                  </a:lnTo>
                  <a:lnTo>
                    <a:pt x="595" y="182"/>
                  </a:lnTo>
                  <a:lnTo>
                    <a:pt x="599" y="176"/>
                  </a:lnTo>
                  <a:lnTo>
                    <a:pt x="602" y="171"/>
                  </a:lnTo>
                  <a:lnTo>
                    <a:pt x="604" y="166"/>
                  </a:lnTo>
                  <a:lnTo>
                    <a:pt x="604" y="159"/>
                  </a:lnTo>
                  <a:lnTo>
                    <a:pt x="604" y="31"/>
                  </a:lnTo>
                  <a:lnTo>
                    <a:pt x="604" y="31"/>
                  </a:lnTo>
                  <a:lnTo>
                    <a:pt x="604" y="25"/>
                  </a:lnTo>
                  <a:lnTo>
                    <a:pt x="602" y="20"/>
                  </a:lnTo>
                  <a:lnTo>
                    <a:pt x="599" y="14"/>
                  </a:lnTo>
                  <a:lnTo>
                    <a:pt x="595" y="9"/>
                  </a:lnTo>
                  <a:lnTo>
                    <a:pt x="590" y="6"/>
                  </a:lnTo>
                  <a:lnTo>
                    <a:pt x="585" y="2"/>
                  </a:lnTo>
                  <a:lnTo>
                    <a:pt x="579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67" y="0"/>
                  </a:lnTo>
                  <a:lnTo>
                    <a:pt x="560" y="2"/>
                  </a:lnTo>
                  <a:lnTo>
                    <a:pt x="555" y="6"/>
                  </a:lnTo>
                  <a:lnTo>
                    <a:pt x="550" y="9"/>
                  </a:lnTo>
                  <a:lnTo>
                    <a:pt x="546" y="14"/>
                  </a:lnTo>
                  <a:lnTo>
                    <a:pt x="543" y="20"/>
                  </a:lnTo>
                  <a:lnTo>
                    <a:pt x="542" y="25"/>
                  </a:lnTo>
                  <a:lnTo>
                    <a:pt x="541" y="31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2" y="166"/>
                  </a:lnTo>
                  <a:lnTo>
                    <a:pt x="543" y="171"/>
                  </a:lnTo>
                  <a:lnTo>
                    <a:pt x="546" y="176"/>
                  </a:lnTo>
                  <a:lnTo>
                    <a:pt x="550" y="182"/>
                  </a:lnTo>
                  <a:lnTo>
                    <a:pt x="555" y="185"/>
                  </a:lnTo>
                  <a:lnTo>
                    <a:pt x="560" y="188"/>
                  </a:lnTo>
                  <a:lnTo>
                    <a:pt x="567" y="190"/>
                  </a:lnTo>
                  <a:lnTo>
                    <a:pt x="573" y="190"/>
                  </a:lnTo>
                  <a:lnTo>
                    <a:pt x="573" y="190"/>
                  </a:lnTo>
                  <a:close/>
                  <a:moveTo>
                    <a:pt x="700" y="190"/>
                  </a:moveTo>
                  <a:lnTo>
                    <a:pt x="700" y="190"/>
                  </a:lnTo>
                  <a:lnTo>
                    <a:pt x="706" y="190"/>
                  </a:lnTo>
                  <a:lnTo>
                    <a:pt x="712" y="188"/>
                  </a:lnTo>
                  <a:lnTo>
                    <a:pt x="718" y="185"/>
                  </a:lnTo>
                  <a:lnTo>
                    <a:pt x="722" y="182"/>
                  </a:lnTo>
                  <a:lnTo>
                    <a:pt x="726" y="176"/>
                  </a:lnTo>
                  <a:lnTo>
                    <a:pt x="730" y="171"/>
                  </a:lnTo>
                  <a:lnTo>
                    <a:pt x="731" y="166"/>
                  </a:lnTo>
                  <a:lnTo>
                    <a:pt x="732" y="159"/>
                  </a:lnTo>
                  <a:lnTo>
                    <a:pt x="732" y="31"/>
                  </a:lnTo>
                  <a:lnTo>
                    <a:pt x="732" y="31"/>
                  </a:lnTo>
                  <a:lnTo>
                    <a:pt x="731" y="25"/>
                  </a:lnTo>
                  <a:lnTo>
                    <a:pt x="730" y="20"/>
                  </a:lnTo>
                  <a:lnTo>
                    <a:pt x="726" y="14"/>
                  </a:lnTo>
                  <a:lnTo>
                    <a:pt x="722" y="9"/>
                  </a:lnTo>
                  <a:lnTo>
                    <a:pt x="718" y="6"/>
                  </a:lnTo>
                  <a:lnTo>
                    <a:pt x="712" y="2"/>
                  </a:lnTo>
                  <a:lnTo>
                    <a:pt x="706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693" y="0"/>
                  </a:lnTo>
                  <a:lnTo>
                    <a:pt x="688" y="2"/>
                  </a:lnTo>
                  <a:lnTo>
                    <a:pt x="682" y="6"/>
                  </a:lnTo>
                  <a:lnTo>
                    <a:pt x="677" y="9"/>
                  </a:lnTo>
                  <a:lnTo>
                    <a:pt x="674" y="14"/>
                  </a:lnTo>
                  <a:lnTo>
                    <a:pt x="671" y="20"/>
                  </a:lnTo>
                  <a:lnTo>
                    <a:pt x="668" y="25"/>
                  </a:lnTo>
                  <a:lnTo>
                    <a:pt x="668" y="31"/>
                  </a:lnTo>
                  <a:lnTo>
                    <a:pt x="668" y="159"/>
                  </a:lnTo>
                  <a:lnTo>
                    <a:pt x="668" y="159"/>
                  </a:lnTo>
                  <a:lnTo>
                    <a:pt x="668" y="166"/>
                  </a:lnTo>
                  <a:lnTo>
                    <a:pt x="671" y="171"/>
                  </a:lnTo>
                  <a:lnTo>
                    <a:pt x="674" y="176"/>
                  </a:lnTo>
                  <a:lnTo>
                    <a:pt x="677" y="182"/>
                  </a:lnTo>
                  <a:lnTo>
                    <a:pt x="682" y="185"/>
                  </a:lnTo>
                  <a:lnTo>
                    <a:pt x="688" y="188"/>
                  </a:lnTo>
                  <a:lnTo>
                    <a:pt x="693" y="190"/>
                  </a:lnTo>
                  <a:lnTo>
                    <a:pt x="700" y="190"/>
                  </a:lnTo>
                  <a:lnTo>
                    <a:pt x="700" y="190"/>
                  </a:lnTo>
                  <a:close/>
                  <a:moveTo>
                    <a:pt x="827" y="190"/>
                  </a:moveTo>
                  <a:lnTo>
                    <a:pt x="827" y="190"/>
                  </a:lnTo>
                  <a:lnTo>
                    <a:pt x="834" y="190"/>
                  </a:lnTo>
                  <a:lnTo>
                    <a:pt x="839" y="188"/>
                  </a:lnTo>
                  <a:lnTo>
                    <a:pt x="844" y="185"/>
                  </a:lnTo>
                  <a:lnTo>
                    <a:pt x="850" y="182"/>
                  </a:lnTo>
                  <a:lnTo>
                    <a:pt x="853" y="176"/>
                  </a:lnTo>
                  <a:lnTo>
                    <a:pt x="856" y="171"/>
                  </a:lnTo>
                  <a:lnTo>
                    <a:pt x="858" y="166"/>
                  </a:lnTo>
                  <a:lnTo>
                    <a:pt x="858" y="159"/>
                  </a:lnTo>
                  <a:lnTo>
                    <a:pt x="858" y="31"/>
                  </a:lnTo>
                  <a:lnTo>
                    <a:pt x="858" y="31"/>
                  </a:lnTo>
                  <a:lnTo>
                    <a:pt x="858" y="25"/>
                  </a:lnTo>
                  <a:lnTo>
                    <a:pt x="856" y="20"/>
                  </a:lnTo>
                  <a:lnTo>
                    <a:pt x="853" y="14"/>
                  </a:lnTo>
                  <a:lnTo>
                    <a:pt x="850" y="9"/>
                  </a:lnTo>
                  <a:lnTo>
                    <a:pt x="844" y="6"/>
                  </a:lnTo>
                  <a:lnTo>
                    <a:pt x="839" y="2"/>
                  </a:lnTo>
                  <a:lnTo>
                    <a:pt x="834" y="0"/>
                  </a:lnTo>
                  <a:lnTo>
                    <a:pt x="827" y="0"/>
                  </a:lnTo>
                  <a:lnTo>
                    <a:pt x="827" y="0"/>
                  </a:lnTo>
                  <a:lnTo>
                    <a:pt x="821" y="0"/>
                  </a:lnTo>
                  <a:lnTo>
                    <a:pt x="814" y="2"/>
                  </a:lnTo>
                  <a:lnTo>
                    <a:pt x="809" y="6"/>
                  </a:lnTo>
                  <a:lnTo>
                    <a:pt x="805" y="9"/>
                  </a:lnTo>
                  <a:lnTo>
                    <a:pt x="800" y="14"/>
                  </a:lnTo>
                  <a:lnTo>
                    <a:pt x="798" y="20"/>
                  </a:lnTo>
                  <a:lnTo>
                    <a:pt x="796" y="25"/>
                  </a:lnTo>
                  <a:lnTo>
                    <a:pt x="795" y="31"/>
                  </a:lnTo>
                  <a:lnTo>
                    <a:pt x="795" y="159"/>
                  </a:lnTo>
                  <a:lnTo>
                    <a:pt x="795" y="159"/>
                  </a:lnTo>
                  <a:lnTo>
                    <a:pt x="796" y="166"/>
                  </a:lnTo>
                  <a:lnTo>
                    <a:pt x="798" y="171"/>
                  </a:lnTo>
                  <a:lnTo>
                    <a:pt x="800" y="176"/>
                  </a:lnTo>
                  <a:lnTo>
                    <a:pt x="805" y="182"/>
                  </a:lnTo>
                  <a:lnTo>
                    <a:pt x="809" y="185"/>
                  </a:lnTo>
                  <a:lnTo>
                    <a:pt x="814" y="188"/>
                  </a:lnTo>
                  <a:lnTo>
                    <a:pt x="821" y="190"/>
                  </a:lnTo>
                  <a:lnTo>
                    <a:pt x="827" y="190"/>
                  </a:lnTo>
                  <a:lnTo>
                    <a:pt x="827" y="190"/>
                  </a:lnTo>
                  <a:close/>
                  <a:moveTo>
                    <a:pt x="683" y="795"/>
                  </a:moveTo>
                  <a:lnTo>
                    <a:pt x="683" y="795"/>
                  </a:lnTo>
                  <a:lnTo>
                    <a:pt x="674" y="794"/>
                  </a:lnTo>
                  <a:lnTo>
                    <a:pt x="665" y="791"/>
                  </a:lnTo>
                  <a:lnTo>
                    <a:pt x="658" y="787"/>
                  </a:lnTo>
                  <a:lnTo>
                    <a:pt x="650" y="781"/>
                  </a:lnTo>
                  <a:lnTo>
                    <a:pt x="645" y="774"/>
                  </a:lnTo>
                  <a:lnTo>
                    <a:pt x="639" y="766"/>
                  </a:lnTo>
                  <a:lnTo>
                    <a:pt x="637" y="757"/>
                  </a:lnTo>
                  <a:lnTo>
                    <a:pt x="636" y="747"/>
                  </a:lnTo>
                  <a:lnTo>
                    <a:pt x="636" y="747"/>
                  </a:lnTo>
                  <a:lnTo>
                    <a:pt x="635" y="741"/>
                  </a:lnTo>
                  <a:lnTo>
                    <a:pt x="634" y="735"/>
                  </a:lnTo>
                  <a:lnTo>
                    <a:pt x="631" y="730"/>
                  </a:lnTo>
                  <a:lnTo>
                    <a:pt x="627" y="724"/>
                  </a:lnTo>
                  <a:lnTo>
                    <a:pt x="622" y="721"/>
                  </a:lnTo>
                  <a:lnTo>
                    <a:pt x="617" y="718"/>
                  </a:lnTo>
                  <a:lnTo>
                    <a:pt x="611" y="716"/>
                  </a:lnTo>
                  <a:lnTo>
                    <a:pt x="604" y="716"/>
                  </a:lnTo>
                  <a:lnTo>
                    <a:pt x="604" y="716"/>
                  </a:lnTo>
                  <a:lnTo>
                    <a:pt x="598" y="716"/>
                  </a:lnTo>
                  <a:lnTo>
                    <a:pt x="592" y="718"/>
                  </a:lnTo>
                  <a:lnTo>
                    <a:pt x="587" y="721"/>
                  </a:lnTo>
                  <a:lnTo>
                    <a:pt x="582" y="724"/>
                  </a:lnTo>
                  <a:lnTo>
                    <a:pt x="578" y="730"/>
                  </a:lnTo>
                  <a:lnTo>
                    <a:pt x="575" y="735"/>
                  </a:lnTo>
                  <a:lnTo>
                    <a:pt x="573" y="741"/>
                  </a:lnTo>
                  <a:lnTo>
                    <a:pt x="573" y="747"/>
                  </a:lnTo>
                  <a:lnTo>
                    <a:pt x="573" y="747"/>
                  </a:lnTo>
                  <a:lnTo>
                    <a:pt x="573" y="759"/>
                  </a:lnTo>
                  <a:lnTo>
                    <a:pt x="575" y="770"/>
                  </a:lnTo>
                  <a:lnTo>
                    <a:pt x="577" y="780"/>
                  </a:lnTo>
                  <a:lnTo>
                    <a:pt x="582" y="791"/>
                  </a:lnTo>
                  <a:lnTo>
                    <a:pt x="586" y="801"/>
                  </a:lnTo>
                  <a:lnTo>
                    <a:pt x="591" y="809"/>
                  </a:lnTo>
                  <a:lnTo>
                    <a:pt x="598" y="818"/>
                  </a:lnTo>
                  <a:lnTo>
                    <a:pt x="605" y="826"/>
                  </a:lnTo>
                  <a:lnTo>
                    <a:pt x="613" y="833"/>
                  </a:lnTo>
                  <a:lnTo>
                    <a:pt x="621" y="839"/>
                  </a:lnTo>
                  <a:lnTo>
                    <a:pt x="631" y="845"/>
                  </a:lnTo>
                  <a:lnTo>
                    <a:pt x="641" y="850"/>
                  </a:lnTo>
                  <a:lnTo>
                    <a:pt x="651" y="853"/>
                  </a:lnTo>
                  <a:lnTo>
                    <a:pt x="662" y="856"/>
                  </a:lnTo>
                  <a:lnTo>
                    <a:pt x="673" y="858"/>
                  </a:lnTo>
                  <a:lnTo>
                    <a:pt x="683" y="859"/>
                  </a:lnTo>
                  <a:lnTo>
                    <a:pt x="683" y="859"/>
                  </a:lnTo>
                  <a:lnTo>
                    <a:pt x="695" y="858"/>
                  </a:lnTo>
                  <a:lnTo>
                    <a:pt x="706" y="856"/>
                  </a:lnTo>
                  <a:lnTo>
                    <a:pt x="717" y="853"/>
                  </a:lnTo>
                  <a:lnTo>
                    <a:pt x="727" y="850"/>
                  </a:lnTo>
                  <a:lnTo>
                    <a:pt x="737" y="845"/>
                  </a:lnTo>
                  <a:lnTo>
                    <a:pt x="746" y="839"/>
                  </a:lnTo>
                  <a:lnTo>
                    <a:pt x="754" y="833"/>
                  </a:lnTo>
                  <a:lnTo>
                    <a:pt x="763" y="826"/>
                  </a:lnTo>
                  <a:lnTo>
                    <a:pt x="769" y="818"/>
                  </a:lnTo>
                  <a:lnTo>
                    <a:pt x="776" y="809"/>
                  </a:lnTo>
                  <a:lnTo>
                    <a:pt x="782" y="801"/>
                  </a:lnTo>
                  <a:lnTo>
                    <a:pt x="786" y="791"/>
                  </a:lnTo>
                  <a:lnTo>
                    <a:pt x="791" y="780"/>
                  </a:lnTo>
                  <a:lnTo>
                    <a:pt x="793" y="770"/>
                  </a:lnTo>
                  <a:lnTo>
                    <a:pt x="795" y="759"/>
                  </a:lnTo>
                  <a:lnTo>
                    <a:pt x="795" y="747"/>
                  </a:lnTo>
                  <a:lnTo>
                    <a:pt x="795" y="747"/>
                  </a:lnTo>
                  <a:lnTo>
                    <a:pt x="795" y="735"/>
                  </a:lnTo>
                  <a:lnTo>
                    <a:pt x="793" y="724"/>
                  </a:lnTo>
                  <a:lnTo>
                    <a:pt x="790" y="714"/>
                  </a:lnTo>
                  <a:lnTo>
                    <a:pt x="786" y="703"/>
                  </a:lnTo>
                  <a:lnTo>
                    <a:pt x="781" y="693"/>
                  </a:lnTo>
                  <a:lnTo>
                    <a:pt x="776" y="685"/>
                  </a:lnTo>
                  <a:lnTo>
                    <a:pt x="769" y="676"/>
                  </a:lnTo>
                  <a:lnTo>
                    <a:pt x="762" y="668"/>
                  </a:lnTo>
                  <a:lnTo>
                    <a:pt x="762" y="668"/>
                  </a:lnTo>
                  <a:lnTo>
                    <a:pt x="769" y="660"/>
                  </a:lnTo>
                  <a:lnTo>
                    <a:pt x="776" y="652"/>
                  </a:lnTo>
                  <a:lnTo>
                    <a:pt x="781" y="642"/>
                  </a:lnTo>
                  <a:lnTo>
                    <a:pt x="786" y="632"/>
                  </a:lnTo>
                  <a:lnTo>
                    <a:pt x="790" y="621"/>
                  </a:lnTo>
                  <a:lnTo>
                    <a:pt x="793" y="611"/>
                  </a:lnTo>
                  <a:lnTo>
                    <a:pt x="795" y="600"/>
                  </a:lnTo>
                  <a:lnTo>
                    <a:pt x="795" y="588"/>
                  </a:lnTo>
                  <a:lnTo>
                    <a:pt x="795" y="588"/>
                  </a:lnTo>
                  <a:lnTo>
                    <a:pt x="795" y="576"/>
                  </a:lnTo>
                  <a:lnTo>
                    <a:pt x="793" y="566"/>
                  </a:lnTo>
                  <a:lnTo>
                    <a:pt x="791" y="555"/>
                  </a:lnTo>
                  <a:lnTo>
                    <a:pt x="786" y="545"/>
                  </a:lnTo>
                  <a:lnTo>
                    <a:pt x="782" y="536"/>
                  </a:lnTo>
                  <a:lnTo>
                    <a:pt x="776" y="526"/>
                  </a:lnTo>
                  <a:lnTo>
                    <a:pt x="769" y="517"/>
                  </a:lnTo>
                  <a:lnTo>
                    <a:pt x="763" y="510"/>
                  </a:lnTo>
                  <a:lnTo>
                    <a:pt x="754" y="502"/>
                  </a:lnTo>
                  <a:lnTo>
                    <a:pt x="746" y="496"/>
                  </a:lnTo>
                  <a:lnTo>
                    <a:pt x="737" y="491"/>
                  </a:lnTo>
                  <a:lnTo>
                    <a:pt x="727" y="485"/>
                  </a:lnTo>
                  <a:lnTo>
                    <a:pt x="717" y="482"/>
                  </a:lnTo>
                  <a:lnTo>
                    <a:pt x="706" y="479"/>
                  </a:lnTo>
                  <a:lnTo>
                    <a:pt x="695" y="478"/>
                  </a:lnTo>
                  <a:lnTo>
                    <a:pt x="683" y="477"/>
                  </a:lnTo>
                  <a:lnTo>
                    <a:pt x="683" y="477"/>
                  </a:lnTo>
                  <a:lnTo>
                    <a:pt x="673" y="478"/>
                  </a:lnTo>
                  <a:lnTo>
                    <a:pt x="662" y="479"/>
                  </a:lnTo>
                  <a:lnTo>
                    <a:pt x="651" y="482"/>
                  </a:lnTo>
                  <a:lnTo>
                    <a:pt x="641" y="485"/>
                  </a:lnTo>
                  <a:lnTo>
                    <a:pt x="631" y="491"/>
                  </a:lnTo>
                  <a:lnTo>
                    <a:pt x="621" y="496"/>
                  </a:lnTo>
                  <a:lnTo>
                    <a:pt x="613" y="502"/>
                  </a:lnTo>
                  <a:lnTo>
                    <a:pt x="605" y="510"/>
                  </a:lnTo>
                  <a:lnTo>
                    <a:pt x="598" y="517"/>
                  </a:lnTo>
                  <a:lnTo>
                    <a:pt x="591" y="526"/>
                  </a:lnTo>
                  <a:lnTo>
                    <a:pt x="586" y="536"/>
                  </a:lnTo>
                  <a:lnTo>
                    <a:pt x="582" y="545"/>
                  </a:lnTo>
                  <a:lnTo>
                    <a:pt x="577" y="555"/>
                  </a:lnTo>
                  <a:lnTo>
                    <a:pt x="575" y="566"/>
                  </a:lnTo>
                  <a:lnTo>
                    <a:pt x="573" y="576"/>
                  </a:lnTo>
                  <a:lnTo>
                    <a:pt x="573" y="588"/>
                  </a:lnTo>
                  <a:lnTo>
                    <a:pt x="573" y="588"/>
                  </a:lnTo>
                  <a:lnTo>
                    <a:pt x="573" y="595"/>
                  </a:lnTo>
                  <a:lnTo>
                    <a:pt x="575" y="601"/>
                  </a:lnTo>
                  <a:lnTo>
                    <a:pt x="578" y="606"/>
                  </a:lnTo>
                  <a:lnTo>
                    <a:pt x="582" y="611"/>
                  </a:lnTo>
                  <a:lnTo>
                    <a:pt x="587" y="615"/>
                  </a:lnTo>
                  <a:lnTo>
                    <a:pt x="592" y="617"/>
                  </a:lnTo>
                  <a:lnTo>
                    <a:pt x="598" y="619"/>
                  </a:lnTo>
                  <a:lnTo>
                    <a:pt x="604" y="620"/>
                  </a:lnTo>
                  <a:lnTo>
                    <a:pt x="604" y="620"/>
                  </a:lnTo>
                  <a:lnTo>
                    <a:pt x="611" y="619"/>
                  </a:lnTo>
                  <a:lnTo>
                    <a:pt x="617" y="617"/>
                  </a:lnTo>
                  <a:lnTo>
                    <a:pt x="622" y="615"/>
                  </a:lnTo>
                  <a:lnTo>
                    <a:pt x="627" y="611"/>
                  </a:lnTo>
                  <a:lnTo>
                    <a:pt x="631" y="606"/>
                  </a:lnTo>
                  <a:lnTo>
                    <a:pt x="634" y="601"/>
                  </a:lnTo>
                  <a:lnTo>
                    <a:pt x="635" y="595"/>
                  </a:lnTo>
                  <a:lnTo>
                    <a:pt x="636" y="588"/>
                  </a:lnTo>
                  <a:lnTo>
                    <a:pt x="636" y="588"/>
                  </a:lnTo>
                  <a:lnTo>
                    <a:pt x="637" y="579"/>
                  </a:lnTo>
                  <a:lnTo>
                    <a:pt x="639" y="570"/>
                  </a:lnTo>
                  <a:lnTo>
                    <a:pt x="645" y="561"/>
                  </a:lnTo>
                  <a:lnTo>
                    <a:pt x="650" y="555"/>
                  </a:lnTo>
                  <a:lnTo>
                    <a:pt x="658" y="549"/>
                  </a:lnTo>
                  <a:lnTo>
                    <a:pt x="665" y="544"/>
                  </a:lnTo>
                  <a:lnTo>
                    <a:pt x="674" y="541"/>
                  </a:lnTo>
                  <a:lnTo>
                    <a:pt x="683" y="541"/>
                  </a:lnTo>
                  <a:lnTo>
                    <a:pt x="683" y="541"/>
                  </a:lnTo>
                  <a:lnTo>
                    <a:pt x="693" y="541"/>
                  </a:lnTo>
                  <a:lnTo>
                    <a:pt x="703" y="544"/>
                  </a:lnTo>
                  <a:lnTo>
                    <a:pt x="710" y="549"/>
                  </a:lnTo>
                  <a:lnTo>
                    <a:pt x="718" y="555"/>
                  </a:lnTo>
                  <a:lnTo>
                    <a:pt x="723" y="561"/>
                  </a:lnTo>
                  <a:lnTo>
                    <a:pt x="727" y="570"/>
                  </a:lnTo>
                  <a:lnTo>
                    <a:pt x="731" y="579"/>
                  </a:lnTo>
                  <a:lnTo>
                    <a:pt x="732" y="588"/>
                  </a:lnTo>
                  <a:lnTo>
                    <a:pt x="732" y="588"/>
                  </a:lnTo>
                  <a:lnTo>
                    <a:pt x="731" y="598"/>
                  </a:lnTo>
                  <a:lnTo>
                    <a:pt x="727" y="606"/>
                  </a:lnTo>
                  <a:lnTo>
                    <a:pt x="723" y="615"/>
                  </a:lnTo>
                  <a:lnTo>
                    <a:pt x="718" y="621"/>
                  </a:lnTo>
                  <a:lnTo>
                    <a:pt x="710" y="628"/>
                  </a:lnTo>
                  <a:lnTo>
                    <a:pt x="703" y="632"/>
                  </a:lnTo>
                  <a:lnTo>
                    <a:pt x="693" y="635"/>
                  </a:lnTo>
                  <a:lnTo>
                    <a:pt x="683" y="635"/>
                  </a:lnTo>
                  <a:lnTo>
                    <a:pt x="683" y="635"/>
                  </a:lnTo>
                  <a:lnTo>
                    <a:pt x="677" y="637"/>
                  </a:lnTo>
                  <a:lnTo>
                    <a:pt x="672" y="639"/>
                  </a:lnTo>
                  <a:lnTo>
                    <a:pt x="666" y="642"/>
                  </a:lnTo>
                  <a:lnTo>
                    <a:pt x="661" y="645"/>
                  </a:lnTo>
                  <a:lnTo>
                    <a:pt x="658" y="650"/>
                  </a:lnTo>
                  <a:lnTo>
                    <a:pt x="655" y="656"/>
                  </a:lnTo>
                  <a:lnTo>
                    <a:pt x="652" y="661"/>
                  </a:lnTo>
                  <a:lnTo>
                    <a:pt x="652" y="668"/>
                  </a:lnTo>
                  <a:lnTo>
                    <a:pt x="652" y="668"/>
                  </a:lnTo>
                  <a:lnTo>
                    <a:pt x="652" y="674"/>
                  </a:lnTo>
                  <a:lnTo>
                    <a:pt x="655" y="681"/>
                  </a:lnTo>
                  <a:lnTo>
                    <a:pt x="658" y="686"/>
                  </a:lnTo>
                  <a:lnTo>
                    <a:pt x="661" y="690"/>
                  </a:lnTo>
                  <a:lnTo>
                    <a:pt x="666" y="694"/>
                  </a:lnTo>
                  <a:lnTo>
                    <a:pt x="672" y="697"/>
                  </a:lnTo>
                  <a:lnTo>
                    <a:pt x="677" y="699"/>
                  </a:lnTo>
                  <a:lnTo>
                    <a:pt x="683" y="700"/>
                  </a:lnTo>
                  <a:lnTo>
                    <a:pt x="683" y="700"/>
                  </a:lnTo>
                  <a:lnTo>
                    <a:pt x="693" y="701"/>
                  </a:lnTo>
                  <a:lnTo>
                    <a:pt x="703" y="703"/>
                  </a:lnTo>
                  <a:lnTo>
                    <a:pt x="710" y="707"/>
                  </a:lnTo>
                  <a:lnTo>
                    <a:pt x="718" y="714"/>
                  </a:lnTo>
                  <a:lnTo>
                    <a:pt x="723" y="720"/>
                  </a:lnTo>
                  <a:lnTo>
                    <a:pt x="727" y="729"/>
                  </a:lnTo>
                  <a:lnTo>
                    <a:pt x="731" y="737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1" y="757"/>
                  </a:lnTo>
                  <a:lnTo>
                    <a:pt x="727" y="766"/>
                  </a:lnTo>
                  <a:lnTo>
                    <a:pt x="723" y="774"/>
                  </a:lnTo>
                  <a:lnTo>
                    <a:pt x="718" y="781"/>
                  </a:lnTo>
                  <a:lnTo>
                    <a:pt x="710" y="787"/>
                  </a:lnTo>
                  <a:lnTo>
                    <a:pt x="703" y="791"/>
                  </a:lnTo>
                  <a:lnTo>
                    <a:pt x="693" y="794"/>
                  </a:lnTo>
                  <a:lnTo>
                    <a:pt x="683" y="795"/>
                  </a:lnTo>
                  <a:lnTo>
                    <a:pt x="683" y="795"/>
                  </a:lnTo>
                  <a:close/>
                  <a:moveTo>
                    <a:pt x="223" y="826"/>
                  </a:moveTo>
                  <a:lnTo>
                    <a:pt x="223" y="826"/>
                  </a:lnTo>
                  <a:lnTo>
                    <a:pt x="223" y="833"/>
                  </a:lnTo>
                  <a:lnTo>
                    <a:pt x="225" y="839"/>
                  </a:lnTo>
                  <a:lnTo>
                    <a:pt x="229" y="845"/>
                  </a:lnTo>
                  <a:lnTo>
                    <a:pt x="232" y="849"/>
                  </a:lnTo>
                  <a:lnTo>
                    <a:pt x="237" y="853"/>
                  </a:lnTo>
                  <a:lnTo>
                    <a:pt x="242" y="856"/>
                  </a:lnTo>
                  <a:lnTo>
                    <a:pt x="248" y="858"/>
                  </a:lnTo>
                  <a:lnTo>
                    <a:pt x="254" y="859"/>
                  </a:lnTo>
                  <a:lnTo>
                    <a:pt x="413" y="859"/>
                  </a:lnTo>
                  <a:lnTo>
                    <a:pt x="413" y="859"/>
                  </a:lnTo>
                  <a:lnTo>
                    <a:pt x="420" y="858"/>
                  </a:lnTo>
                  <a:lnTo>
                    <a:pt x="426" y="856"/>
                  </a:lnTo>
                  <a:lnTo>
                    <a:pt x="431" y="853"/>
                  </a:lnTo>
                  <a:lnTo>
                    <a:pt x="436" y="849"/>
                  </a:lnTo>
                  <a:lnTo>
                    <a:pt x="440" y="845"/>
                  </a:lnTo>
                  <a:lnTo>
                    <a:pt x="443" y="839"/>
                  </a:lnTo>
                  <a:lnTo>
                    <a:pt x="445" y="833"/>
                  </a:lnTo>
                  <a:lnTo>
                    <a:pt x="445" y="826"/>
                  </a:lnTo>
                  <a:lnTo>
                    <a:pt x="445" y="826"/>
                  </a:lnTo>
                  <a:lnTo>
                    <a:pt x="445" y="820"/>
                  </a:lnTo>
                  <a:lnTo>
                    <a:pt x="443" y="815"/>
                  </a:lnTo>
                  <a:lnTo>
                    <a:pt x="440" y="809"/>
                  </a:lnTo>
                  <a:lnTo>
                    <a:pt x="436" y="804"/>
                  </a:lnTo>
                  <a:lnTo>
                    <a:pt x="431" y="801"/>
                  </a:lnTo>
                  <a:lnTo>
                    <a:pt x="426" y="797"/>
                  </a:lnTo>
                  <a:lnTo>
                    <a:pt x="420" y="795"/>
                  </a:lnTo>
                  <a:lnTo>
                    <a:pt x="413" y="795"/>
                  </a:lnTo>
                  <a:lnTo>
                    <a:pt x="304" y="795"/>
                  </a:lnTo>
                  <a:lnTo>
                    <a:pt x="304" y="795"/>
                  </a:lnTo>
                  <a:lnTo>
                    <a:pt x="314" y="781"/>
                  </a:lnTo>
                  <a:lnTo>
                    <a:pt x="326" y="768"/>
                  </a:lnTo>
                  <a:lnTo>
                    <a:pt x="351" y="743"/>
                  </a:lnTo>
                  <a:lnTo>
                    <a:pt x="351" y="743"/>
                  </a:lnTo>
                  <a:lnTo>
                    <a:pt x="385" y="705"/>
                  </a:lnTo>
                  <a:lnTo>
                    <a:pt x="401" y="687"/>
                  </a:lnTo>
                  <a:lnTo>
                    <a:pt x="415" y="668"/>
                  </a:lnTo>
                  <a:lnTo>
                    <a:pt x="428" y="648"/>
                  </a:lnTo>
                  <a:lnTo>
                    <a:pt x="432" y="639"/>
                  </a:lnTo>
                  <a:lnTo>
                    <a:pt x="437" y="629"/>
                  </a:lnTo>
                  <a:lnTo>
                    <a:pt x="441" y="618"/>
                  </a:lnTo>
                  <a:lnTo>
                    <a:pt x="443" y="609"/>
                  </a:lnTo>
                  <a:lnTo>
                    <a:pt x="445" y="599"/>
                  </a:lnTo>
                  <a:lnTo>
                    <a:pt x="445" y="588"/>
                  </a:lnTo>
                  <a:lnTo>
                    <a:pt x="445" y="588"/>
                  </a:lnTo>
                  <a:lnTo>
                    <a:pt x="445" y="576"/>
                  </a:lnTo>
                  <a:lnTo>
                    <a:pt x="443" y="566"/>
                  </a:lnTo>
                  <a:lnTo>
                    <a:pt x="440" y="555"/>
                  </a:lnTo>
                  <a:lnTo>
                    <a:pt x="437" y="545"/>
                  </a:lnTo>
                  <a:lnTo>
                    <a:pt x="432" y="536"/>
                  </a:lnTo>
                  <a:lnTo>
                    <a:pt x="426" y="526"/>
                  </a:lnTo>
                  <a:lnTo>
                    <a:pt x="420" y="517"/>
                  </a:lnTo>
                  <a:lnTo>
                    <a:pt x="413" y="510"/>
                  </a:lnTo>
                  <a:lnTo>
                    <a:pt x="405" y="502"/>
                  </a:lnTo>
                  <a:lnTo>
                    <a:pt x="396" y="496"/>
                  </a:lnTo>
                  <a:lnTo>
                    <a:pt x="387" y="491"/>
                  </a:lnTo>
                  <a:lnTo>
                    <a:pt x="378" y="485"/>
                  </a:lnTo>
                  <a:lnTo>
                    <a:pt x="367" y="482"/>
                  </a:lnTo>
                  <a:lnTo>
                    <a:pt x="356" y="479"/>
                  </a:lnTo>
                  <a:lnTo>
                    <a:pt x="345" y="478"/>
                  </a:lnTo>
                  <a:lnTo>
                    <a:pt x="334" y="477"/>
                  </a:lnTo>
                  <a:lnTo>
                    <a:pt x="334" y="477"/>
                  </a:lnTo>
                  <a:lnTo>
                    <a:pt x="323" y="478"/>
                  </a:lnTo>
                  <a:lnTo>
                    <a:pt x="311" y="479"/>
                  </a:lnTo>
                  <a:lnTo>
                    <a:pt x="301" y="482"/>
                  </a:lnTo>
                  <a:lnTo>
                    <a:pt x="291" y="485"/>
                  </a:lnTo>
                  <a:lnTo>
                    <a:pt x="281" y="491"/>
                  </a:lnTo>
                  <a:lnTo>
                    <a:pt x="271" y="496"/>
                  </a:lnTo>
                  <a:lnTo>
                    <a:pt x="263" y="502"/>
                  </a:lnTo>
                  <a:lnTo>
                    <a:pt x="255" y="510"/>
                  </a:lnTo>
                  <a:lnTo>
                    <a:pt x="248" y="517"/>
                  </a:lnTo>
                  <a:lnTo>
                    <a:pt x="241" y="526"/>
                  </a:lnTo>
                  <a:lnTo>
                    <a:pt x="236" y="536"/>
                  </a:lnTo>
                  <a:lnTo>
                    <a:pt x="232" y="545"/>
                  </a:lnTo>
                  <a:lnTo>
                    <a:pt x="227" y="555"/>
                  </a:lnTo>
                  <a:lnTo>
                    <a:pt x="225" y="566"/>
                  </a:lnTo>
                  <a:lnTo>
                    <a:pt x="223" y="576"/>
                  </a:lnTo>
                  <a:lnTo>
                    <a:pt x="223" y="588"/>
                  </a:lnTo>
                  <a:lnTo>
                    <a:pt x="223" y="588"/>
                  </a:lnTo>
                  <a:lnTo>
                    <a:pt x="223" y="595"/>
                  </a:lnTo>
                  <a:lnTo>
                    <a:pt x="225" y="601"/>
                  </a:lnTo>
                  <a:lnTo>
                    <a:pt x="229" y="606"/>
                  </a:lnTo>
                  <a:lnTo>
                    <a:pt x="232" y="611"/>
                  </a:lnTo>
                  <a:lnTo>
                    <a:pt x="237" y="615"/>
                  </a:lnTo>
                  <a:lnTo>
                    <a:pt x="242" y="617"/>
                  </a:lnTo>
                  <a:lnTo>
                    <a:pt x="248" y="619"/>
                  </a:lnTo>
                  <a:lnTo>
                    <a:pt x="254" y="620"/>
                  </a:lnTo>
                  <a:lnTo>
                    <a:pt x="254" y="620"/>
                  </a:lnTo>
                  <a:lnTo>
                    <a:pt x="261" y="619"/>
                  </a:lnTo>
                  <a:lnTo>
                    <a:pt x="267" y="617"/>
                  </a:lnTo>
                  <a:lnTo>
                    <a:pt x="273" y="615"/>
                  </a:lnTo>
                  <a:lnTo>
                    <a:pt x="277" y="611"/>
                  </a:lnTo>
                  <a:lnTo>
                    <a:pt x="281" y="606"/>
                  </a:lnTo>
                  <a:lnTo>
                    <a:pt x="284" y="601"/>
                  </a:lnTo>
                  <a:lnTo>
                    <a:pt x="285" y="595"/>
                  </a:lnTo>
                  <a:lnTo>
                    <a:pt x="286" y="588"/>
                  </a:lnTo>
                  <a:lnTo>
                    <a:pt x="286" y="588"/>
                  </a:lnTo>
                  <a:lnTo>
                    <a:pt x="288" y="579"/>
                  </a:lnTo>
                  <a:lnTo>
                    <a:pt x="290" y="570"/>
                  </a:lnTo>
                  <a:lnTo>
                    <a:pt x="294" y="561"/>
                  </a:lnTo>
                  <a:lnTo>
                    <a:pt x="300" y="555"/>
                  </a:lnTo>
                  <a:lnTo>
                    <a:pt x="308" y="549"/>
                  </a:lnTo>
                  <a:lnTo>
                    <a:pt x="315" y="544"/>
                  </a:lnTo>
                  <a:lnTo>
                    <a:pt x="324" y="541"/>
                  </a:lnTo>
                  <a:lnTo>
                    <a:pt x="334" y="541"/>
                  </a:lnTo>
                  <a:lnTo>
                    <a:pt x="334" y="541"/>
                  </a:lnTo>
                  <a:lnTo>
                    <a:pt x="343" y="541"/>
                  </a:lnTo>
                  <a:lnTo>
                    <a:pt x="353" y="544"/>
                  </a:lnTo>
                  <a:lnTo>
                    <a:pt x="361" y="549"/>
                  </a:lnTo>
                  <a:lnTo>
                    <a:pt x="368" y="555"/>
                  </a:lnTo>
                  <a:lnTo>
                    <a:pt x="373" y="561"/>
                  </a:lnTo>
                  <a:lnTo>
                    <a:pt x="378" y="570"/>
                  </a:lnTo>
                  <a:lnTo>
                    <a:pt x="381" y="579"/>
                  </a:lnTo>
                  <a:lnTo>
                    <a:pt x="382" y="588"/>
                  </a:lnTo>
                  <a:lnTo>
                    <a:pt x="382" y="588"/>
                  </a:lnTo>
                  <a:lnTo>
                    <a:pt x="381" y="594"/>
                  </a:lnTo>
                  <a:lnTo>
                    <a:pt x="380" y="600"/>
                  </a:lnTo>
                  <a:lnTo>
                    <a:pt x="374" y="613"/>
                  </a:lnTo>
                  <a:lnTo>
                    <a:pt x="366" y="627"/>
                  </a:lnTo>
                  <a:lnTo>
                    <a:pt x="356" y="641"/>
                  </a:lnTo>
                  <a:lnTo>
                    <a:pt x="344" y="656"/>
                  </a:lnTo>
                  <a:lnTo>
                    <a:pt x="332" y="670"/>
                  </a:lnTo>
                  <a:lnTo>
                    <a:pt x="305" y="699"/>
                  </a:lnTo>
                  <a:lnTo>
                    <a:pt x="305" y="699"/>
                  </a:lnTo>
                  <a:lnTo>
                    <a:pt x="274" y="732"/>
                  </a:lnTo>
                  <a:lnTo>
                    <a:pt x="260" y="748"/>
                  </a:lnTo>
                  <a:lnTo>
                    <a:pt x="247" y="764"/>
                  </a:lnTo>
                  <a:lnTo>
                    <a:pt x="237" y="779"/>
                  </a:lnTo>
                  <a:lnTo>
                    <a:pt x="230" y="795"/>
                  </a:lnTo>
                  <a:lnTo>
                    <a:pt x="226" y="803"/>
                  </a:lnTo>
                  <a:lnTo>
                    <a:pt x="224" y="810"/>
                  </a:lnTo>
                  <a:lnTo>
                    <a:pt x="223" y="819"/>
                  </a:lnTo>
                  <a:lnTo>
                    <a:pt x="223" y="826"/>
                  </a:lnTo>
                  <a:lnTo>
                    <a:pt x="223" y="8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475830" y="3334254"/>
            <a:ext cx="869714" cy="869714"/>
            <a:chOff x="7475830" y="3334254"/>
            <a:chExt cx="869714" cy="869714"/>
          </a:xfrm>
        </p:grpSpPr>
        <p:sp>
          <p:nvSpPr>
            <p:cNvPr id="13" name="椭圆 12"/>
            <p:cNvSpPr/>
            <p:nvPr/>
          </p:nvSpPr>
          <p:spPr>
            <a:xfrm>
              <a:off x="7475830" y="3334254"/>
              <a:ext cx="869714" cy="8697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Freeform 64"/>
            <p:cNvSpPr>
              <a:spLocks noEditPoints="1"/>
            </p:cNvSpPr>
            <p:nvPr/>
          </p:nvSpPr>
          <p:spPr bwMode="auto">
            <a:xfrm>
              <a:off x="7835280" y="3611703"/>
              <a:ext cx="150813" cy="322263"/>
            </a:xfrm>
            <a:custGeom>
              <a:avLst/>
              <a:gdLst>
                <a:gd name="T0" fmla="*/ 402 w 476"/>
                <a:gd name="T1" fmla="*/ 524 h 1017"/>
                <a:gd name="T2" fmla="*/ 274 w 476"/>
                <a:gd name="T3" fmla="*/ 411 h 1017"/>
                <a:gd name="T4" fmla="*/ 204 w 476"/>
                <a:gd name="T5" fmla="*/ 330 h 1017"/>
                <a:gd name="T6" fmla="*/ 212 w 476"/>
                <a:gd name="T7" fmla="*/ 297 h 1017"/>
                <a:gd name="T8" fmla="*/ 267 w 476"/>
                <a:gd name="T9" fmla="*/ 300 h 1017"/>
                <a:gd name="T10" fmla="*/ 278 w 476"/>
                <a:gd name="T11" fmla="*/ 346 h 1017"/>
                <a:gd name="T12" fmla="*/ 328 w 476"/>
                <a:gd name="T13" fmla="*/ 403 h 1017"/>
                <a:gd name="T14" fmla="*/ 411 w 476"/>
                <a:gd name="T15" fmla="*/ 407 h 1017"/>
                <a:gd name="T16" fmla="*/ 467 w 476"/>
                <a:gd name="T17" fmla="*/ 356 h 1017"/>
                <a:gd name="T18" fmla="*/ 456 w 476"/>
                <a:gd name="T19" fmla="*/ 228 h 1017"/>
                <a:gd name="T20" fmla="*/ 369 w 476"/>
                <a:gd name="T21" fmla="*/ 133 h 1017"/>
                <a:gd name="T22" fmla="*/ 269 w 476"/>
                <a:gd name="T23" fmla="*/ 97 h 1017"/>
                <a:gd name="T24" fmla="*/ 245 w 476"/>
                <a:gd name="T25" fmla="*/ 0 h 1017"/>
                <a:gd name="T26" fmla="*/ 207 w 476"/>
                <a:gd name="T27" fmla="*/ 24 h 1017"/>
                <a:gd name="T28" fmla="*/ 131 w 476"/>
                <a:gd name="T29" fmla="*/ 119 h 1017"/>
                <a:gd name="T30" fmla="*/ 31 w 476"/>
                <a:gd name="T31" fmla="*/ 207 h 1017"/>
                <a:gd name="T32" fmla="*/ 0 w 476"/>
                <a:gd name="T33" fmla="*/ 318 h 1017"/>
                <a:gd name="T34" fmla="*/ 47 w 476"/>
                <a:gd name="T35" fmla="*/ 457 h 1017"/>
                <a:gd name="T36" fmla="*/ 174 w 476"/>
                <a:gd name="T37" fmla="*/ 582 h 1017"/>
                <a:gd name="T38" fmla="*/ 271 w 476"/>
                <a:gd name="T39" fmla="*/ 685 h 1017"/>
                <a:gd name="T40" fmla="*/ 260 w 476"/>
                <a:gd name="T41" fmla="*/ 723 h 1017"/>
                <a:gd name="T42" fmla="*/ 224 w 476"/>
                <a:gd name="T43" fmla="*/ 726 h 1017"/>
                <a:gd name="T44" fmla="*/ 201 w 476"/>
                <a:gd name="T45" fmla="*/ 679 h 1017"/>
                <a:gd name="T46" fmla="*/ 157 w 476"/>
                <a:gd name="T47" fmla="*/ 617 h 1017"/>
                <a:gd name="T48" fmla="*/ 74 w 476"/>
                <a:gd name="T49" fmla="*/ 606 h 1017"/>
                <a:gd name="T50" fmla="*/ 14 w 476"/>
                <a:gd name="T51" fmla="*/ 652 h 1017"/>
                <a:gd name="T52" fmla="*/ 12 w 476"/>
                <a:gd name="T53" fmla="*/ 765 h 1017"/>
                <a:gd name="T54" fmla="*/ 92 w 476"/>
                <a:gd name="T55" fmla="*/ 874 h 1017"/>
                <a:gd name="T56" fmla="*/ 193 w 476"/>
                <a:gd name="T57" fmla="*/ 917 h 1017"/>
                <a:gd name="T58" fmla="*/ 225 w 476"/>
                <a:gd name="T59" fmla="*/ 1015 h 1017"/>
                <a:gd name="T60" fmla="*/ 267 w 476"/>
                <a:gd name="T61" fmla="*/ 997 h 1017"/>
                <a:gd name="T62" fmla="*/ 332 w 476"/>
                <a:gd name="T63" fmla="*/ 904 h 1017"/>
                <a:gd name="T64" fmla="*/ 433 w 476"/>
                <a:gd name="T65" fmla="*/ 825 h 1017"/>
                <a:gd name="T66" fmla="*/ 476 w 476"/>
                <a:gd name="T67" fmla="*/ 698 h 1017"/>
                <a:gd name="T68" fmla="*/ 367 w 476"/>
                <a:gd name="T69" fmla="*/ 804 h 1017"/>
                <a:gd name="T70" fmla="*/ 285 w 476"/>
                <a:gd name="T71" fmla="*/ 851 h 1017"/>
                <a:gd name="T72" fmla="*/ 159 w 476"/>
                <a:gd name="T73" fmla="*/ 840 h 1017"/>
                <a:gd name="T74" fmla="*/ 84 w 476"/>
                <a:gd name="T75" fmla="*/ 770 h 1017"/>
                <a:gd name="T76" fmla="*/ 68 w 476"/>
                <a:gd name="T77" fmla="*/ 686 h 1017"/>
                <a:gd name="T78" fmla="*/ 109 w 476"/>
                <a:gd name="T79" fmla="*/ 666 h 1017"/>
                <a:gd name="T80" fmla="*/ 140 w 476"/>
                <a:gd name="T81" fmla="*/ 698 h 1017"/>
                <a:gd name="T82" fmla="*/ 201 w 476"/>
                <a:gd name="T83" fmla="*/ 785 h 1017"/>
                <a:gd name="T84" fmla="*/ 295 w 476"/>
                <a:gd name="T85" fmla="*/ 776 h 1017"/>
                <a:gd name="T86" fmla="*/ 338 w 476"/>
                <a:gd name="T87" fmla="*/ 707 h 1017"/>
                <a:gd name="T88" fmla="*/ 320 w 476"/>
                <a:gd name="T89" fmla="*/ 639 h 1017"/>
                <a:gd name="T90" fmla="*/ 172 w 476"/>
                <a:gd name="T91" fmla="*/ 497 h 1017"/>
                <a:gd name="T92" fmla="*/ 77 w 476"/>
                <a:gd name="T93" fmla="*/ 382 h 1017"/>
                <a:gd name="T94" fmla="*/ 71 w 476"/>
                <a:gd name="T95" fmla="*/ 271 h 1017"/>
                <a:gd name="T96" fmla="*/ 117 w 476"/>
                <a:gd name="T97" fmla="*/ 202 h 1017"/>
                <a:gd name="T98" fmla="*/ 219 w 476"/>
                <a:gd name="T99" fmla="*/ 159 h 1017"/>
                <a:gd name="T100" fmla="*/ 324 w 476"/>
                <a:gd name="T101" fmla="*/ 180 h 1017"/>
                <a:gd name="T102" fmla="*/ 393 w 476"/>
                <a:gd name="T103" fmla="*/ 245 h 1017"/>
                <a:gd name="T104" fmla="*/ 409 w 476"/>
                <a:gd name="T105" fmla="*/ 330 h 1017"/>
                <a:gd name="T106" fmla="*/ 359 w 476"/>
                <a:gd name="T107" fmla="*/ 348 h 1017"/>
                <a:gd name="T108" fmla="*/ 336 w 476"/>
                <a:gd name="T109" fmla="*/ 304 h 1017"/>
                <a:gd name="T110" fmla="*/ 275 w 476"/>
                <a:gd name="T111" fmla="*/ 230 h 1017"/>
                <a:gd name="T112" fmla="*/ 182 w 476"/>
                <a:gd name="T113" fmla="*/ 240 h 1017"/>
                <a:gd name="T114" fmla="*/ 138 w 476"/>
                <a:gd name="T115" fmla="*/ 318 h 1017"/>
                <a:gd name="T116" fmla="*/ 163 w 476"/>
                <a:gd name="T117" fmla="*/ 388 h 1017"/>
                <a:gd name="T118" fmla="*/ 264 w 476"/>
                <a:gd name="T119" fmla="*/ 485 h 1017"/>
                <a:gd name="T120" fmla="*/ 376 w 476"/>
                <a:gd name="T121" fmla="*/ 593 h 1017"/>
                <a:gd name="T122" fmla="*/ 412 w 476"/>
                <a:gd name="T123" fmla="*/ 683 h 1017"/>
                <a:gd name="T124" fmla="*/ 390 w 476"/>
                <a:gd name="T125" fmla="*/ 776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6" h="1017">
                  <a:moveTo>
                    <a:pt x="458" y="612"/>
                  </a:moveTo>
                  <a:lnTo>
                    <a:pt x="458" y="612"/>
                  </a:lnTo>
                  <a:lnTo>
                    <a:pt x="453" y="598"/>
                  </a:lnTo>
                  <a:lnTo>
                    <a:pt x="446" y="584"/>
                  </a:lnTo>
                  <a:lnTo>
                    <a:pt x="437" y="569"/>
                  </a:lnTo>
                  <a:lnTo>
                    <a:pt x="427" y="554"/>
                  </a:lnTo>
                  <a:lnTo>
                    <a:pt x="427" y="554"/>
                  </a:lnTo>
                  <a:lnTo>
                    <a:pt x="402" y="524"/>
                  </a:lnTo>
                  <a:lnTo>
                    <a:pt x="402" y="524"/>
                  </a:lnTo>
                  <a:lnTo>
                    <a:pt x="387" y="507"/>
                  </a:lnTo>
                  <a:lnTo>
                    <a:pt x="370" y="491"/>
                  </a:lnTo>
                  <a:lnTo>
                    <a:pt x="370" y="491"/>
                  </a:lnTo>
                  <a:lnTo>
                    <a:pt x="352" y="474"/>
                  </a:lnTo>
                  <a:lnTo>
                    <a:pt x="334" y="459"/>
                  </a:lnTo>
                  <a:lnTo>
                    <a:pt x="334" y="459"/>
                  </a:lnTo>
                  <a:lnTo>
                    <a:pt x="303" y="434"/>
                  </a:lnTo>
                  <a:lnTo>
                    <a:pt x="303" y="434"/>
                  </a:lnTo>
                  <a:lnTo>
                    <a:pt x="274" y="411"/>
                  </a:lnTo>
                  <a:lnTo>
                    <a:pt x="251" y="390"/>
                  </a:lnTo>
                  <a:lnTo>
                    <a:pt x="251" y="390"/>
                  </a:lnTo>
                  <a:lnTo>
                    <a:pt x="235" y="374"/>
                  </a:lnTo>
                  <a:lnTo>
                    <a:pt x="221" y="359"/>
                  </a:lnTo>
                  <a:lnTo>
                    <a:pt x="221" y="359"/>
                  </a:lnTo>
                  <a:lnTo>
                    <a:pt x="211" y="345"/>
                  </a:lnTo>
                  <a:lnTo>
                    <a:pt x="208" y="338"/>
                  </a:lnTo>
                  <a:lnTo>
                    <a:pt x="204" y="330"/>
                  </a:lnTo>
                  <a:lnTo>
                    <a:pt x="204" y="330"/>
                  </a:lnTo>
                  <a:lnTo>
                    <a:pt x="203" y="325"/>
                  </a:lnTo>
                  <a:lnTo>
                    <a:pt x="202" y="318"/>
                  </a:lnTo>
                  <a:lnTo>
                    <a:pt x="202" y="318"/>
                  </a:lnTo>
                  <a:lnTo>
                    <a:pt x="202" y="313"/>
                  </a:lnTo>
                  <a:lnTo>
                    <a:pt x="204" y="308"/>
                  </a:lnTo>
                  <a:lnTo>
                    <a:pt x="204" y="308"/>
                  </a:lnTo>
                  <a:lnTo>
                    <a:pt x="206" y="303"/>
                  </a:lnTo>
                  <a:lnTo>
                    <a:pt x="209" y="300"/>
                  </a:lnTo>
                  <a:lnTo>
                    <a:pt x="212" y="297"/>
                  </a:lnTo>
                  <a:lnTo>
                    <a:pt x="217" y="294"/>
                  </a:lnTo>
                  <a:lnTo>
                    <a:pt x="217" y="294"/>
                  </a:lnTo>
                  <a:lnTo>
                    <a:pt x="225" y="289"/>
                  </a:lnTo>
                  <a:lnTo>
                    <a:pt x="235" y="287"/>
                  </a:lnTo>
                  <a:lnTo>
                    <a:pt x="244" y="287"/>
                  </a:lnTo>
                  <a:lnTo>
                    <a:pt x="251" y="289"/>
                  </a:lnTo>
                  <a:lnTo>
                    <a:pt x="251" y="289"/>
                  </a:lnTo>
                  <a:lnTo>
                    <a:pt x="261" y="295"/>
                  </a:lnTo>
                  <a:lnTo>
                    <a:pt x="267" y="300"/>
                  </a:lnTo>
                  <a:lnTo>
                    <a:pt x="267" y="300"/>
                  </a:lnTo>
                  <a:lnTo>
                    <a:pt x="270" y="304"/>
                  </a:lnTo>
                  <a:lnTo>
                    <a:pt x="271" y="309"/>
                  </a:lnTo>
                  <a:lnTo>
                    <a:pt x="273" y="314"/>
                  </a:lnTo>
                  <a:lnTo>
                    <a:pt x="274" y="318"/>
                  </a:lnTo>
                  <a:lnTo>
                    <a:pt x="274" y="318"/>
                  </a:lnTo>
                  <a:lnTo>
                    <a:pt x="274" y="328"/>
                  </a:lnTo>
                  <a:lnTo>
                    <a:pt x="276" y="338"/>
                  </a:lnTo>
                  <a:lnTo>
                    <a:pt x="278" y="346"/>
                  </a:lnTo>
                  <a:lnTo>
                    <a:pt x="281" y="356"/>
                  </a:lnTo>
                  <a:lnTo>
                    <a:pt x="285" y="363"/>
                  </a:lnTo>
                  <a:lnTo>
                    <a:pt x="291" y="372"/>
                  </a:lnTo>
                  <a:lnTo>
                    <a:pt x="297" y="379"/>
                  </a:lnTo>
                  <a:lnTo>
                    <a:pt x="304" y="387"/>
                  </a:lnTo>
                  <a:lnTo>
                    <a:pt x="304" y="387"/>
                  </a:lnTo>
                  <a:lnTo>
                    <a:pt x="311" y="393"/>
                  </a:lnTo>
                  <a:lnTo>
                    <a:pt x="320" y="399"/>
                  </a:lnTo>
                  <a:lnTo>
                    <a:pt x="328" y="403"/>
                  </a:lnTo>
                  <a:lnTo>
                    <a:pt x="337" y="407"/>
                  </a:lnTo>
                  <a:lnTo>
                    <a:pt x="346" y="409"/>
                  </a:lnTo>
                  <a:lnTo>
                    <a:pt x="355" y="412"/>
                  </a:lnTo>
                  <a:lnTo>
                    <a:pt x="365" y="414"/>
                  </a:lnTo>
                  <a:lnTo>
                    <a:pt x="373" y="414"/>
                  </a:lnTo>
                  <a:lnTo>
                    <a:pt x="383" y="414"/>
                  </a:lnTo>
                  <a:lnTo>
                    <a:pt x="393" y="412"/>
                  </a:lnTo>
                  <a:lnTo>
                    <a:pt x="402" y="409"/>
                  </a:lnTo>
                  <a:lnTo>
                    <a:pt x="411" y="407"/>
                  </a:lnTo>
                  <a:lnTo>
                    <a:pt x="420" y="403"/>
                  </a:lnTo>
                  <a:lnTo>
                    <a:pt x="428" y="399"/>
                  </a:lnTo>
                  <a:lnTo>
                    <a:pt x="437" y="393"/>
                  </a:lnTo>
                  <a:lnTo>
                    <a:pt x="444" y="387"/>
                  </a:lnTo>
                  <a:lnTo>
                    <a:pt x="444" y="387"/>
                  </a:lnTo>
                  <a:lnTo>
                    <a:pt x="451" y="379"/>
                  </a:lnTo>
                  <a:lnTo>
                    <a:pt x="457" y="372"/>
                  </a:lnTo>
                  <a:lnTo>
                    <a:pt x="462" y="363"/>
                  </a:lnTo>
                  <a:lnTo>
                    <a:pt x="467" y="356"/>
                  </a:lnTo>
                  <a:lnTo>
                    <a:pt x="470" y="346"/>
                  </a:lnTo>
                  <a:lnTo>
                    <a:pt x="472" y="338"/>
                  </a:lnTo>
                  <a:lnTo>
                    <a:pt x="474" y="328"/>
                  </a:lnTo>
                  <a:lnTo>
                    <a:pt x="474" y="318"/>
                  </a:lnTo>
                  <a:lnTo>
                    <a:pt x="474" y="318"/>
                  </a:lnTo>
                  <a:lnTo>
                    <a:pt x="473" y="295"/>
                  </a:lnTo>
                  <a:lnTo>
                    <a:pt x="470" y="272"/>
                  </a:lnTo>
                  <a:lnTo>
                    <a:pt x="464" y="251"/>
                  </a:lnTo>
                  <a:lnTo>
                    <a:pt x="456" y="228"/>
                  </a:lnTo>
                  <a:lnTo>
                    <a:pt x="456" y="228"/>
                  </a:lnTo>
                  <a:lnTo>
                    <a:pt x="447" y="214"/>
                  </a:lnTo>
                  <a:lnTo>
                    <a:pt x="439" y="200"/>
                  </a:lnTo>
                  <a:lnTo>
                    <a:pt x="429" y="186"/>
                  </a:lnTo>
                  <a:lnTo>
                    <a:pt x="420" y="174"/>
                  </a:lnTo>
                  <a:lnTo>
                    <a:pt x="408" y="163"/>
                  </a:lnTo>
                  <a:lnTo>
                    <a:pt x="396" y="152"/>
                  </a:lnTo>
                  <a:lnTo>
                    <a:pt x="383" y="141"/>
                  </a:lnTo>
                  <a:lnTo>
                    <a:pt x="369" y="133"/>
                  </a:lnTo>
                  <a:lnTo>
                    <a:pt x="369" y="133"/>
                  </a:lnTo>
                  <a:lnTo>
                    <a:pt x="358" y="125"/>
                  </a:lnTo>
                  <a:lnTo>
                    <a:pt x="347" y="120"/>
                  </a:lnTo>
                  <a:lnTo>
                    <a:pt x="334" y="113"/>
                  </a:lnTo>
                  <a:lnTo>
                    <a:pt x="322" y="109"/>
                  </a:lnTo>
                  <a:lnTo>
                    <a:pt x="309" y="105"/>
                  </a:lnTo>
                  <a:lnTo>
                    <a:pt x="296" y="102"/>
                  </a:lnTo>
                  <a:lnTo>
                    <a:pt x="283" y="99"/>
                  </a:lnTo>
                  <a:lnTo>
                    <a:pt x="269" y="97"/>
                  </a:lnTo>
                  <a:lnTo>
                    <a:pt x="269" y="31"/>
                  </a:lnTo>
                  <a:lnTo>
                    <a:pt x="269" y="31"/>
                  </a:lnTo>
                  <a:lnTo>
                    <a:pt x="269" y="24"/>
                  </a:lnTo>
                  <a:lnTo>
                    <a:pt x="267" y="19"/>
                  </a:lnTo>
                  <a:lnTo>
                    <a:pt x="264" y="14"/>
                  </a:lnTo>
                  <a:lnTo>
                    <a:pt x="261" y="8"/>
                  </a:lnTo>
                  <a:lnTo>
                    <a:pt x="255" y="5"/>
                  </a:lnTo>
                  <a:lnTo>
                    <a:pt x="250" y="2"/>
                  </a:lnTo>
                  <a:lnTo>
                    <a:pt x="245" y="0"/>
                  </a:lnTo>
                  <a:lnTo>
                    <a:pt x="238" y="0"/>
                  </a:lnTo>
                  <a:lnTo>
                    <a:pt x="238" y="0"/>
                  </a:lnTo>
                  <a:lnTo>
                    <a:pt x="232" y="0"/>
                  </a:lnTo>
                  <a:lnTo>
                    <a:pt x="225" y="2"/>
                  </a:lnTo>
                  <a:lnTo>
                    <a:pt x="220" y="5"/>
                  </a:lnTo>
                  <a:lnTo>
                    <a:pt x="216" y="8"/>
                  </a:lnTo>
                  <a:lnTo>
                    <a:pt x="211" y="14"/>
                  </a:lnTo>
                  <a:lnTo>
                    <a:pt x="209" y="19"/>
                  </a:lnTo>
                  <a:lnTo>
                    <a:pt x="207" y="24"/>
                  </a:lnTo>
                  <a:lnTo>
                    <a:pt x="206" y="31"/>
                  </a:lnTo>
                  <a:lnTo>
                    <a:pt x="206" y="97"/>
                  </a:lnTo>
                  <a:lnTo>
                    <a:pt x="206" y="97"/>
                  </a:lnTo>
                  <a:lnTo>
                    <a:pt x="191" y="99"/>
                  </a:lnTo>
                  <a:lnTo>
                    <a:pt x="175" y="103"/>
                  </a:lnTo>
                  <a:lnTo>
                    <a:pt x="161" y="107"/>
                  </a:lnTo>
                  <a:lnTo>
                    <a:pt x="146" y="112"/>
                  </a:lnTo>
                  <a:lnTo>
                    <a:pt x="146" y="112"/>
                  </a:lnTo>
                  <a:lnTo>
                    <a:pt x="131" y="119"/>
                  </a:lnTo>
                  <a:lnTo>
                    <a:pt x="117" y="126"/>
                  </a:lnTo>
                  <a:lnTo>
                    <a:pt x="103" y="134"/>
                  </a:lnTo>
                  <a:lnTo>
                    <a:pt x="89" y="143"/>
                  </a:lnTo>
                  <a:lnTo>
                    <a:pt x="76" y="154"/>
                  </a:lnTo>
                  <a:lnTo>
                    <a:pt x="63" y="166"/>
                  </a:lnTo>
                  <a:lnTo>
                    <a:pt x="52" y="179"/>
                  </a:lnTo>
                  <a:lnTo>
                    <a:pt x="40" y="193"/>
                  </a:lnTo>
                  <a:lnTo>
                    <a:pt x="40" y="193"/>
                  </a:lnTo>
                  <a:lnTo>
                    <a:pt x="31" y="207"/>
                  </a:lnTo>
                  <a:lnTo>
                    <a:pt x="24" y="221"/>
                  </a:lnTo>
                  <a:lnTo>
                    <a:pt x="16" y="236"/>
                  </a:lnTo>
                  <a:lnTo>
                    <a:pt x="11" y="251"/>
                  </a:lnTo>
                  <a:lnTo>
                    <a:pt x="11" y="251"/>
                  </a:lnTo>
                  <a:lnTo>
                    <a:pt x="5" y="267"/>
                  </a:lnTo>
                  <a:lnTo>
                    <a:pt x="2" y="284"/>
                  </a:lnTo>
                  <a:lnTo>
                    <a:pt x="0" y="301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1" y="340"/>
                  </a:lnTo>
                  <a:lnTo>
                    <a:pt x="4" y="362"/>
                  </a:lnTo>
                  <a:lnTo>
                    <a:pt x="10" y="384"/>
                  </a:lnTo>
                  <a:lnTo>
                    <a:pt x="18" y="406"/>
                  </a:lnTo>
                  <a:lnTo>
                    <a:pt x="18" y="406"/>
                  </a:lnTo>
                  <a:lnTo>
                    <a:pt x="25" y="419"/>
                  </a:lnTo>
                  <a:lnTo>
                    <a:pt x="31" y="432"/>
                  </a:lnTo>
                  <a:lnTo>
                    <a:pt x="39" y="445"/>
                  </a:lnTo>
                  <a:lnTo>
                    <a:pt x="47" y="457"/>
                  </a:lnTo>
                  <a:lnTo>
                    <a:pt x="56" y="470"/>
                  </a:lnTo>
                  <a:lnTo>
                    <a:pt x="65" y="481"/>
                  </a:lnTo>
                  <a:lnTo>
                    <a:pt x="76" y="493"/>
                  </a:lnTo>
                  <a:lnTo>
                    <a:pt x="87" y="505"/>
                  </a:lnTo>
                  <a:lnTo>
                    <a:pt x="87" y="505"/>
                  </a:lnTo>
                  <a:lnTo>
                    <a:pt x="108" y="526"/>
                  </a:lnTo>
                  <a:lnTo>
                    <a:pt x="131" y="547"/>
                  </a:lnTo>
                  <a:lnTo>
                    <a:pt x="174" y="582"/>
                  </a:lnTo>
                  <a:lnTo>
                    <a:pt x="174" y="582"/>
                  </a:lnTo>
                  <a:lnTo>
                    <a:pt x="203" y="606"/>
                  </a:lnTo>
                  <a:lnTo>
                    <a:pt x="225" y="625"/>
                  </a:lnTo>
                  <a:lnTo>
                    <a:pt x="225" y="625"/>
                  </a:lnTo>
                  <a:lnTo>
                    <a:pt x="241" y="642"/>
                  </a:lnTo>
                  <a:lnTo>
                    <a:pt x="255" y="657"/>
                  </a:lnTo>
                  <a:lnTo>
                    <a:pt x="255" y="657"/>
                  </a:lnTo>
                  <a:lnTo>
                    <a:pt x="265" y="670"/>
                  </a:lnTo>
                  <a:lnTo>
                    <a:pt x="271" y="685"/>
                  </a:lnTo>
                  <a:lnTo>
                    <a:pt x="271" y="685"/>
                  </a:lnTo>
                  <a:lnTo>
                    <a:pt x="274" y="691"/>
                  </a:lnTo>
                  <a:lnTo>
                    <a:pt x="275" y="697"/>
                  </a:lnTo>
                  <a:lnTo>
                    <a:pt x="275" y="697"/>
                  </a:lnTo>
                  <a:lnTo>
                    <a:pt x="274" y="703"/>
                  </a:lnTo>
                  <a:lnTo>
                    <a:pt x="273" y="708"/>
                  </a:lnTo>
                  <a:lnTo>
                    <a:pt x="273" y="708"/>
                  </a:lnTo>
                  <a:lnTo>
                    <a:pt x="270" y="712"/>
                  </a:lnTo>
                  <a:lnTo>
                    <a:pt x="267" y="716"/>
                  </a:lnTo>
                  <a:lnTo>
                    <a:pt x="260" y="723"/>
                  </a:lnTo>
                  <a:lnTo>
                    <a:pt x="260" y="723"/>
                  </a:lnTo>
                  <a:lnTo>
                    <a:pt x="255" y="725"/>
                  </a:lnTo>
                  <a:lnTo>
                    <a:pt x="250" y="727"/>
                  </a:lnTo>
                  <a:lnTo>
                    <a:pt x="245" y="728"/>
                  </a:lnTo>
                  <a:lnTo>
                    <a:pt x="239" y="728"/>
                  </a:lnTo>
                  <a:lnTo>
                    <a:pt x="239" y="728"/>
                  </a:lnTo>
                  <a:lnTo>
                    <a:pt x="231" y="728"/>
                  </a:lnTo>
                  <a:lnTo>
                    <a:pt x="224" y="726"/>
                  </a:lnTo>
                  <a:lnTo>
                    <a:pt x="224" y="726"/>
                  </a:lnTo>
                  <a:lnTo>
                    <a:pt x="216" y="721"/>
                  </a:lnTo>
                  <a:lnTo>
                    <a:pt x="209" y="715"/>
                  </a:lnTo>
                  <a:lnTo>
                    <a:pt x="209" y="715"/>
                  </a:lnTo>
                  <a:lnTo>
                    <a:pt x="206" y="710"/>
                  </a:lnTo>
                  <a:lnTo>
                    <a:pt x="204" y="706"/>
                  </a:lnTo>
                  <a:lnTo>
                    <a:pt x="203" y="698"/>
                  </a:lnTo>
                  <a:lnTo>
                    <a:pt x="203" y="698"/>
                  </a:lnTo>
                  <a:lnTo>
                    <a:pt x="202" y="688"/>
                  </a:lnTo>
                  <a:lnTo>
                    <a:pt x="201" y="679"/>
                  </a:lnTo>
                  <a:lnTo>
                    <a:pt x="199" y="669"/>
                  </a:lnTo>
                  <a:lnTo>
                    <a:pt x="195" y="660"/>
                  </a:lnTo>
                  <a:lnTo>
                    <a:pt x="191" y="652"/>
                  </a:lnTo>
                  <a:lnTo>
                    <a:pt x="186" y="643"/>
                  </a:lnTo>
                  <a:lnTo>
                    <a:pt x="179" y="636"/>
                  </a:lnTo>
                  <a:lnTo>
                    <a:pt x="172" y="628"/>
                  </a:lnTo>
                  <a:lnTo>
                    <a:pt x="172" y="628"/>
                  </a:lnTo>
                  <a:lnTo>
                    <a:pt x="164" y="622"/>
                  </a:lnTo>
                  <a:lnTo>
                    <a:pt x="157" y="617"/>
                  </a:lnTo>
                  <a:lnTo>
                    <a:pt x="148" y="612"/>
                  </a:lnTo>
                  <a:lnTo>
                    <a:pt x="140" y="608"/>
                  </a:lnTo>
                  <a:lnTo>
                    <a:pt x="130" y="606"/>
                  </a:lnTo>
                  <a:lnTo>
                    <a:pt x="121" y="604"/>
                  </a:lnTo>
                  <a:lnTo>
                    <a:pt x="112" y="603"/>
                  </a:lnTo>
                  <a:lnTo>
                    <a:pt x="102" y="601"/>
                  </a:lnTo>
                  <a:lnTo>
                    <a:pt x="92" y="603"/>
                  </a:lnTo>
                  <a:lnTo>
                    <a:pt x="84" y="604"/>
                  </a:lnTo>
                  <a:lnTo>
                    <a:pt x="74" y="606"/>
                  </a:lnTo>
                  <a:lnTo>
                    <a:pt x="65" y="608"/>
                  </a:lnTo>
                  <a:lnTo>
                    <a:pt x="56" y="612"/>
                  </a:lnTo>
                  <a:lnTo>
                    <a:pt x="47" y="617"/>
                  </a:lnTo>
                  <a:lnTo>
                    <a:pt x="40" y="622"/>
                  </a:lnTo>
                  <a:lnTo>
                    <a:pt x="32" y="628"/>
                  </a:lnTo>
                  <a:lnTo>
                    <a:pt x="32" y="628"/>
                  </a:lnTo>
                  <a:lnTo>
                    <a:pt x="25" y="636"/>
                  </a:lnTo>
                  <a:lnTo>
                    <a:pt x="19" y="643"/>
                  </a:lnTo>
                  <a:lnTo>
                    <a:pt x="14" y="652"/>
                  </a:lnTo>
                  <a:lnTo>
                    <a:pt x="10" y="660"/>
                  </a:lnTo>
                  <a:lnTo>
                    <a:pt x="6" y="669"/>
                  </a:lnTo>
                  <a:lnTo>
                    <a:pt x="3" y="679"/>
                  </a:lnTo>
                  <a:lnTo>
                    <a:pt x="2" y="688"/>
                  </a:lnTo>
                  <a:lnTo>
                    <a:pt x="2" y="698"/>
                  </a:lnTo>
                  <a:lnTo>
                    <a:pt x="2" y="698"/>
                  </a:lnTo>
                  <a:lnTo>
                    <a:pt x="3" y="721"/>
                  </a:lnTo>
                  <a:lnTo>
                    <a:pt x="6" y="743"/>
                  </a:lnTo>
                  <a:lnTo>
                    <a:pt x="12" y="765"/>
                  </a:lnTo>
                  <a:lnTo>
                    <a:pt x="20" y="786"/>
                  </a:lnTo>
                  <a:lnTo>
                    <a:pt x="20" y="786"/>
                  </a:lnTo>
                  <a:lnTo>
                    <a:pt x="28" y="801"/>
                  </a:lnTo>
                  <a:lnTo>
                    <a:pt x="37" y="815"/>
                  </a:lnTo>
                  <a:lnTo>
                    <a:pt x="46" y="828"/>
                  </a:lnTo>
                  <a:lnTo>
                    <a:pt x="56" y="841"/>
                  </a:lnTo>
                  <a:lnTo>
                    <a:pt x="68" y="853"/>
                  </a:lnTo>
                  <a:lnTo>
                    <a:pt x="79" y="863"/>
                  </a:lnTo>
                  <a:lnTo>
                    <a:pt x="92" y="874"/>
                  </a:lnTo>
                  <a:lnTo>
                    <a:pt x="106" y="883"/>
                  </a:lnTo>
                  <a:lnTo>
                    <a:pt x="106" y="883"/>
                  </a:lnTo>
                  <a:lnTo>
                    <a:pt x="118" y="890"/>
                  </a:lnTo>
                  <a:lnTo>
                    <a:pt x="130" y="897"/>
                  </a:lnTo>
                  <a:lnTo>
                    <a:pt x="142" y="902"/>
                  </a:lnTo>
                  <a:lnTo>
                    <a:pt x="155" y="907"/>
                  </a:lnTo>
                  <a:lnTo>
                    <a:pt x="167" y="910"/>
                  </a:lnTo>
                  <a:lnTo>
                    <a:pt x="180" y="915"/>
                  </a:lnTo>
                  <a:lnTo>
                    <a:pt x="193" y="917"/>
                  </a:lnTo>
                  <a:lnTo>
                    <a:pt x="206" y="919"/>
                  </a:lnTo>
                  <a:lnTo>
                    <a:pt x="206" y="986"/>
                  </a:lnTo>
                  <a:lnTo>
                    <a:pt x="206" y="986"/>
                  </a:lnTo>
                  <a:lnTo>
                    <a:pt x="207" y="992"/>
                  </a:lnTo>
                  <a:lnTo>
                    <a:pt x="209" y="997"/>
                  </a:lnTo>
                  <a:lnTo>
                    <a:pt x="211" y="1003"/>
                  </a:lnTo>
                  <a:lnTo>
                    <a:pt x="216" y="1008"/>
                  </a:lnTo>
                  <a:lnTo>
                    <a:pt x="220" y="1011"/>
                  </a:lnTo>
                  <a:lnTo>
                    <a:pt x="225" y="1015"/>
                  </a:lnTo>
                  <a:lnTo>
                    <a:pt x="232" y="1017"/>
                  </a:lnTo>
                  <a:lnTo>
                    <a:pt x="238" y="1017"/>
                  </a:lnTo>
                  <a:lnTo>
                    <a:pt x="238" y="1017"/>
                  </a:lnTo>
                  <a:lnTo>
                    <a:pt x="245" y="1017"/>
                  </a:lnTo>
                  <a:lnTo>
                    <a:pt x="250" y="1015"/>
                  </a:lnTo>
                  <a:lnTo>
                    <a:pt x="255" y="1011"/>
                  </a:lnTo>
                  <a:lnTo>
                    <a:pt x="261" y="1008"/>
                  </a:lnTo>
                  <a:lnTo>
                    <a:pt x="264" y="1003"/>
                  </a:lnTo>
                  <a:lnTo>
                    <a:pt x="267" y="997"/>
                  </a:lnTo>
                  <a:lnTo>
                    <a:pt x="269" y="992"/>
                  </a:lnTo>
                  <a:lnTo>
                    <a:pt x="269" y="986"/>
                  </a:lnTo>
                  <a:lnTo>
                    <a:pt x="269" y="919"/>
                  </a:lnTo>
                  <a:lnTo>
                    <a:pt x="269" y="919"/>
                  </a:lnTo>
                  <a:lnTo>
                    <a:pt x="285" y="917"/>
                  </a:lnTo>
                  <a:lnTo>
                    <a:pt x="300" y="914"/>
                  </a:lnTo>
                  <a:lnTo>
                    <a:pt x="315" y="909"/>
                  </a:lnTo>
                  <a:lnTo>
                    <a:pt x="332" y="904"/>
                  </a:lnTo>
                  <a:lnTo>
                    <a:pt x="332" y="904"/>
                  </a:lnTo>
                  <a:lnTo>
                    <a:pt x="347" y="897"/>
                  </a:lnTo>
                  <a:lnTo>
                    <a:pt x="362" y="889"/>
                  </a:lnTo>
                  <a:lnTo>
                    <a:pt x="376" y="880"/>
                  </a:lnTo>
                  <a:lnTo>
                    <a:pt x="388" y="871"/>
                  </a:lnTo>
                  <a:lnTo>
                    <a:pt x="401" y="860"/>
                  </a:lnTo>
                  <a:lnTo>
                    <a:pt x="413" y="849"/>
                  </a:lnTo>
                  <a:lnTo>
                    <a:pt x="424" y="836"/>
                  </a:lnTo>
                  <a:lnTo>
                    <a:pt x="433" y="825"/>
                  </a:lnTo>
                  <a:lnTo>
                    <a:pt x="433" y="825"/>
                  </a:lnTo>
                  <a:lnTo>
                    <a:pt x="444" y="810"/>
                  </a:lnTo>
                  <a:lnTo>
                    <a:pt x="453" y="795"/>
                  </a:lnTo>
                  <a:lnTo>
                    <a:pt x="460" y="780"/>
                  </a:lnTo>
                  <a:lnTo>
                    <a:pt x="466" y="763"/>
                  </a:lnTo>
                  <a:lnTo>
                    <a:pt x="471" y="748"/>
                  </a:lnTo>
                  <a:lnTo>
                    <a:pt x="474" y="731"/>
                  </a:lnTo>
                  <a:lnTo>
                    <a:pt x="476" y="715"/>
                  </a:lnTo>
                  <a:lnTo>
                    <a:pt x="476" y="698"/>
                  </a:lnTo>
                  <a:lnTo>
                    <a:pt x="476" y="698"/>
                  </a:lnTo>
                  <a:lnTo>
                    <a:pt x="475" y="677"/>
                  </a:lnTo>
                  <a:lnTo>
                    <a:pt x="472" y="655"/>
                  </a:lnTo>
                  <a:lnTo>
                    <a:pt x="467" y="634"/>
                  </a:lnTo>
                  <a:lnTo>
                    <a:pt x="458" y="612"/>
                  </a:lnTo>
                  <a:lnTo>
                    <a:pt x="458" y="612"/>
                  </a:lnTo>
                  <a:close/>
                  <a:moveTo>
                    <a:pt x="383" y="786"/>
                  </a:moveTo>
                  <a:lnTo>
                    <a:pt x="383" y="786"/>
                  </a:lnTo>
                  <a:lnTo>
                    <a:pt x="376" y="796"/>
                  </a:lnTo>
                  <a:lnTo>
                    <a:pt x="367" y="804"/>
                  </a:lnTo>
                  <a:lnTo>
                    <a:pt x="358" y="813"/>
                  </a:lnTo>
                  <a:lnTo>
                    <a:pt x="350" y="820"/>
                  </a:lnTo>
                  <a:lnTo>
                    <a:pt x="340" y="827"/>
                  </a:lnTo>
                  <a:lnTo>
                    <a:pt x="329" y="834"/>
                  </a:lnTo>
                  <a:lnTo>
                    <a:pt x="319" y="840"/>
                  </a:lnTo>
                  <a:lnTo>
                    <a:pt x="308" y="845"/>
                  </a:lnTo>
                  <a:lnTo>
                    <a:pt x="308" y="845"/>
                  </a:lnTo>
                  <a:lnTo>
                    <a:pt x="296" y="848"/>
                  </a:lnTo>
                  <a:lnTo>
                    <a:pt x="285" y="851"/>
                  </a:lnTo>
                  <a:lnTo>
                    <a:pt x="275" y="855"/>
                  </a:lnTo>
                  <a:lnTo>
                    <a:pt x="263" y="856"/>
                  </a:lnTo>
                  <a:lnTo>
                    <a:pt x="252" y="858"/>
                  </a:lnTo>
                  <a:lnTo>
                    <a:pt x="241" y="858"/>
                  </a:lnTo>
                  <a:lnTo>
                    <a:pt x="231" y="858"/>
                  </a:lnTo>
                  <a:lnTo>
                    <a:pt x="220" y="857"/>
                  </a:lnTo>
                  <a:lnTo>
                    <a:pt x="200" y="854"/>
                  </a:lnTo>
                  <a:lnTo>
                    <a:pt x="179" y="848"/>
                  </a:lnTo>
                  <a:lnTo>
                    <a:pt x="159" y="840"/>
                  </a:lnTo>
                  <a:lnTo>
                    <a:pt x="141" y="829"/>
                  </a:lnTo>
                  <a:lnTo>
                    <a:pt x="141" y="829"/>
                  </a:lnTo>
                  <a:lnTo>
                    <a:pt x="130" y="823"/>
                  </a:lnTo>
                  <a:lnTo>
                    <a:pt x="121" y="815"/>
                  </a:lnTo>
                  <a:lnTo>
                    <a:pt x="112" y="807"/>
                  </a:lnTo>
                  <a:lnTo>
                    <a:pt x="104" y="799"/>
                  </a:lnTo>
                  <a:lnTo>
                    <a:pt x="97" y="789"/>
                  </a:lnTo>
                  <a:lnTo>
                    <a:pt x="89" y="781"/>
                  </a:lnTo>
                  <a:lnTo>
                    <a:pt x="84" y="770"/>
                  </a:lnTo>
                  <a:lnTo>
                    <a:pt x="78" y="760"/>
                  </a:lnTo>
                  <a:lnTo>
                    <a:pt x="78" y="760"/>
                  </a:lnTo>
                  <a:lnTo>
                    <a:pt x="73" y="745"/>
                  </a:lnTo>
                  <a:lnTo>
                    <a:pt x="69" y="730"/>
                  </a:lnTo>
                  <a:lnTo>
                    <a:pt x="67" y="714"/>
                  </a:lnTo>
                  <a:lnTo>
                    <a:pt x="65" y="698"/>
                  </a:lnTo>
                  <a:lnTo>
                    <a:pt x="65" y="698"/>
                  </a:lnTo>
                  <a:lnTo>
                    <a:pt x="65" y="692"/>
                  </a:lnTo>
                  <a:lnTo>
                    <a:pt x="68" y="686"/>
                  </a:lnTo>
                  <a:lnTo>
                    <a:pt x="71" y="680"/>
                  </a:lnTo>
                  <a:lnTo>
                    <a:pt x="75" y="676"/>
                  </a:lnTo>
                  <a:lnTo>
                    <a:pt x="75" y="676"/>
                  </a:lnTo>
                  <a:lnTo>
                    <a:pt x="82" y="670"/>
                  </a:lnTo>
                  <a:lnTo>
                    <a:pt x="88" y="667"/>
                  </a:lnTo>
                  <a:lnTo>
                    <a:pt x="94" y="666"/>
                  </a:lnTo>
                  <a:lnTo>
                    <a:pt x="102" y="665"/>
                  </a:lnTo>
                  <a:lnTo>
                    <a:pt x="102" y="665"/>
                  </a:lnTo>
                  <a:lnTo>
                    <a:pt x="109" y="666"/>
                  </a:lnTo>
                  <a:lnTo>
                    <a:pt x="117" y="667"/>
                  </a:lnTo>
                  <a:lnTo>
                    <a:pt x="123" y="670"/>
                  </a:lnTo>
                  <a:lnTo>
                    <a:pt x="129" y="676"/>
                  </a:lnTo>
                  <a:lnTo>
                    <a:pt x="129" y="676"/>
                  </a:lnTo>
                  <a:lnTo>
                    <a:pt x="133" y="680"/>
                  </a:lnTo>
                  <a:lnTo>
                    <a:pt x="136" y="685"/>
                  </a:lnTo>
                  <a:lnTo>
                    <a:pt x="138" y="692"/>
                  </a:lnTo>
                  <a:lnTo>
                    <a:pt x="140" y="698"/>
                  </a:lnTo>
                  <a:lnTo>
                    <a:pt x="140" y="698"/>
                  </a:lnTo>
                  <a:lnTo>
                    <a:pt x="141" y="712"/>
                  </a:lnTo>
                  <a:lnTo>
                    <a:pt x="144" y="725"/>
                  </a:lnTo>
                  <a:lnTo>
                    <a:pt x="149" y="739"/>
                  </a:lnTo>
                  <a:lnTo>
                    <a:pt x="158" y="753"/>
                  </a:lnTo>
                  <a:lnTo>
                    <a:pt x="158" y="753"/>
                  </a:lnTo>
                  <a:lnTo>
                    <a:pt x="166" y="763"/>
                  </a:lnTo>
                  <a:lnTo>
                    <a:pt x="177" y="772"/>
                  </a:lnTo>
                  <a:lnTo>
                    <a:pt x="188" y="780"/>
                  </a:lnTo>
                  <a:lnTo>
                    <a:pt x="201" y="785"/>
                  </a:lnTo>
                  <a:lnTo>
                    <a:pt x="201" y="785"/>
                  </a:lnTo>
                  <a:lnTo>
                    <a:pt x="212" y="789"/>
                  </a:lnTo>
                  <a:lnTo>
                    <a:pt x="224" y="791"/>
                  </a:lnTo>
                  <a:lnTo>
                    <a:pt x="237" y="792"/>
                  </a:lnTo>
                  <a:lnTo>
                    <a:pt x="249" y="791"/>
                  </a:lnTo>
                  <a:lnTo>
                    <a:pt x="261" y="789"/>
                  </a:lnTo>
                  <a:lnTo>
                    <a:pt x="273" y="786"/>
                  </a:lnTo>
                  <a:lnTo>
                    <a:pt x="284" y="782"/>
                  </a:lnTo>
                  <a:lnTo>
                    <a:pt x="295" y="776"/>
                  </a:lnTo>
                  <a:lnTo>
                    <a:pt x="295" y="776"/>
                  </a:lnTo>
                  <a:lnTo>
                    <a:pt x="306" y="768"/>
                  </a:lnTo>
                  <a:lnTo>
                    <a:pt x="315" y="758"/>
                  </a:lnTo>
                  <a:lnTo>
                    <a:pt x="324" y="746"/>
                  </a:lnTo>
                  <a:lnTo>
                    <a:pt x="330" y="735"/>
                  </a:lnTo>
                  <a:lnTo>
                    <a:pt x="330" y="735"/>
                  </a:lnTo>
                  <a:lnTo>
                    <a:pt x="334" y="726"/>
                  </a:lnTo>
                  <a:lnTo>
                    <a:pt x="336" y="716"/>
                  </a:lnTo>
                  <a:lnTo>
                    <a:pt x="338" y="707"/>
                  </a:lnTo>
                  <a:lnTo>
                    <a:pt x="338" y="697"/>
                  </a:lnTo>
                  <a:lnTo>
                    <a:pt x="338" y="697"/>
                  </a:lnTo>
                  <a:lnTo>
                    <a:pt x="337" y="686"/>
                  </a:lnTo>
                  <a:lnTo>
                    <a:pt x="336" y="677"/>
                  </a:lnTo>
                  <a:lnTo>
                    <a:pt x="334" y="667"/>
                  </a:lnTo>
                  <a:lnTo>
                    <a:pt x="329" y="659"/>
                  </a:lnTo>
                  <a:lnTo>
                    <a:pt x="329" y="659"/>
                  </a:lnTo>
                  <a:lnTo>
                    <a:pt x="325" y="649"/>
                  </a:lnTo>
                  <a:lnTo>
                    <a:pt x="320" y="639"/>
                  </a:lnTo>
                  <a:lnTo>
                    <a:pt x="313" y="628"/>
                  </a:lnTo>
                  <a:lnTo>
                    <a:pt x="305" y="618"/>
                  </a:lnTo>
                  <a:lnTo>
                    <a:pt x="305" y="618"/>
                  </a:lnTo>
                  <a:lnTo>
                    <a:pt x="289" y="599"/>
                  </a:lnTo>
                  <a:lnTo>
                    <a:pt x="268" y="579"/>
                  </a:lnTo>
                  <a:lnTo>
                    <a:pt x="268" y="579"/>
                  </a:lnTo>
                  <a:lnTo>
                    <a:pt x="245" y="557"/>
                  </a:lnTo>
                  <a:lnTo>
                    <a:pt x="214" y="533"/>
                  </a:lnTo>
                  <a:lnTo>
                    <a:pt x="172" y="497"/>
                  </a:lnTo>
                  <a:lnTo>
                    <a:pt x="172" y="497"/>
                  </a:lnTo>
                  <a:lnTo>
                    <a:pt x="152" y="480"/>
                  </a:lnTo>
                  <a:lnTo>
                    <a:pt x="133" y="461"/>
                  </a:lnTo>
                  <a:lnTo>
                    <a:pt x="133" y="461"/>
                  </a:lnTo>
                  <a:lnTo>
                    <a:pt x="115" y="442"/>
                  </a:lnTo>
                  <a:lnTo>
                    <a:pt x="100" y="421"/>
                  </a:lnTo>
                  <a:lnTo>
                    <a:pt x="87" y="402"/>
                  </a:lnTo>
                  <a:lnTo>
                    <a:pt x="77" y="382"/>
                  </a:lnTo>
                  <a:lnTo>
                    <a:pt x="77" y="382"/>
                  </a:lnTo>
                  <a:lnTo>
                    <a:pt x="71" y="365"/>
                  </a:lnTo>
                  <a:lnTo>
                    <a:pt x="67" y="349"/>
                  </a:lnTo>
                  <a:lnTo>
                    <a:pt x="64" y="333"/>
                  </a:lnTo>
                  <a:lnTo>
                    <a:pt x="63" y="318"/>
                  </a:lnTo>
                  <a:lnTo>
                    <a:pt x="63" y="318"/>
                  </a:lnTo>
                  <a:lnTo>
                    <a:pt x="63" y="306"/>
                  </a:lnTo>
                  <a:lnTo>
                    <a:pt x="65" y="295"/>
                  </a:lnTo>
                  <a:lnTo>
                    <a:pt x="68" y="283"/>
                  </a:lnTo>
                  <a:lnTo>
                    <a:pt x="71" y="271"/>
                  </a:lnTo>
                  <a:lnTo>
                    <a:pt x="71" y="271"/>
                  </a:lnTo>
                  <a:lnTo>
                    <a:pt x="75" y="260"/>
                  </a:lnTo>
                  <a:lnTo>
                    <a:pt x="80" y="250"/>
                  </a:lnTo>
                  <a:lnTo>
                    <a:pt x="86" y="239"/>
                  </a:lnTo>
                  <a:lnTo>
                    <a:pt x="91" y="230"/>
                  </a:lnTo>
                  <a:lnTo>
                    <a:pt x="91" y="230"/>
                  </a:lnTo>
                  <a:lnTo>
                    <a:pt x="100" y="221"/>
                  </a:lnTo>
                  <a:lnTo>
                    <a:pt x="108" y="211"/>
                  </a:lnTo>
                  <a:lnTo>
                    <a:pt x="117" y="202"/>
                  </a:lnTo>
                  <a:lnTo>
                    <a:pt x="127" y="195"/>
                  </a:lnTo>
                  <a:lnTo>
                    <a:pt x="137" y="187"/>
                  </a:lnTo>
                  <a:lnTo>
                    <a:pt x="148" y="181"/>
                  </a:lnTo>
                  <a:lnTo>
                    <a:pt x="159" y="176"/>
                  </a:lnTo>
                  <a:lnTo>
                    <a:pt x="171" y="171"/>
                  </a:lnTo>
                  <a:lnTo>
                    <a:pt x="171" y="171"/>
                  </a:lnTo>
                  <a:lnTo>
                    <a:pt x="186" y="166"/>
                  </a:lnTo>
                  <a:lnTo>
                    <a:pt x="202" y="162"/>
                  </a:lnTo>
                  <a:lnTo>
                    <a:pt x="219" y="159"/>
                  </a:lnTo>
                  <a:lnTo>
                    <a:pt x="237" y="158"/>
                  </a:lnTo>
                  <a:lnTo>
                    <a:pt x="237" y="158"/>
                  </a:lnTo>
                  <a:lnTo>
                    <a:pt x="250" y="158"/>
                  </a:lnTo>
                  <a:lnTo>
                    <a:pt x="264" y="161"/>
                  </a:lnTo>
                  <a:lnTo>
                    <a:pt x="277" y="163"/>
                  </a:lnTo>
                  <a:lnTo>
                    <a:pt x="289" y="165"/>
                  </a:lnTo>
                  <a:lnTo>
                    <a:pt x="302" y="169"/>
                  </a:lnTo>
                  <a:lnTo>
                    <a:pt x="313" y="173"/>
                  </a:lnTo>
                  <a:lnTo>
                    <a:pt x="324" y="180"/>
                  </a:lnTo>
                  <a:lnTo>
                    <a:pt x="336" y="186"/>
                  </a:lnTo>
                  <a:lnTo>
                    <a:pt x="336" y="186"/>
                  </a:lnTo>
                  <a:lnTo>
                    <a:pt x="346" y="193"/>
                  </a:lnTo>
                  <a:lnTo>
                    <a:pt x="355" y="200"/>
                  </a:lnTo>
                  <a:lnTo>
                    <a:pt x="364" y="208"/>
                  </a:lnTo>
                  <a:lnTo>
                    <a:pt x="371" y="216"/>
                  </a:lnTo>
                  <a:lnTo>
                    <a:pt x="379" y="226"/>
                  </a:lnTo>
                  <a:lnTo>
                    <a:pt x="386" y="235"/>
                  </a:lnTo>
                  <a:lnTo>
                    <a:pt x="393" y="245"/>
                  </a:lnTo>
                  <a:lnTo>
                    <a:pt x="398" y="255"/>
                  </a:lnTo>
                  <a:lnTo>
                    <a:pt x="398" y="255"/>
                  </a:lnTo>
                  <a:lnTo>
                    <a:pt x="403" y="270"/>
                  </a:lnTo>
                  <a:lnTo>
                    <a:pt x="408" y="286"/>
                  </a:lnTo>
                  <a:lnTo>
                    <a:pt x="410" y="301"/>
                  </a:lnTo>
                  <a:lnTo>
                    <a:pt x="411" y="318"/>
                  </a:lnTo>
                  <a:lnTo>
                    <a:pt x="411" y="318"/>
                  </a:lnTo>
                  <a:lnTo>
                    <a:pt x="410" y="325"/>
                  </a:lnTo>
                  <a:lnTo>
                    <a:pt x="409" y="330"/>
                  </a:lnTo>
                  <a:lnTo>
                    <a:pt x="406" y="335"/>
                  </a:lnTo>
                  <a:lnTo>
                    <a:pt x="400" y="340"/>
                  </a:lnTo>
                  <a:lnTo>
                    <a:pt x="400" y="340"/>
                  </a:lnTo>
                  <a:lnTo>
                    <a:pt x="395" y="345"/>
                  </a:lnTo>
                  <a:lnTo>
                    <a:pt x="387" y="348"/>
                  </a:lnTo>
                  <a:lnTo>
                    <a:pt x="381" y="350"/>
                  </a:lnTo>
                  <a:lnTo>
                    <a:pt x="373" y="350"/>
                  </a:lnTo>
                  <a:lnTo>
                    <a:pt x="367" y="350"/>
                  </a:lnTo>
                  <a:lnTo>
                    <a:pt x="359" y="348"/>
                  </a:lnTo>
                  <a:lnTo>
                    <a:pt x="353" y="345"/>
                  </a:lnTo>
                  <a:lnTo>
                    <a:pt x="348" y="340"/>
                  </a:lnTo>
                  <a:lnTo>
                    <a:pt x="348" y="340"/>
                  </a:lnTo>
                  <a:lnTo>
                    <a:pt x="342" y="335"/>
                  </a:lnTo>
                  <a:lnTo>
                    <a:pt x="339" y="330"/>
                  </a:lnTo>
                  <a:lnTo>
                    <a:pt x="338" y="325"/>
                  </a:lnTo>
                  <a:lnTo>
                    <a:pt x="337" y="318"/>
                  </a:lnTo>
                  <a:lnTo>
                    <a:pt x="337" y="318"/>
                  </a:lnTo>
                  <a:lnTo>
                    <a:pt x="336" y="304"/>
                  </a:lnTo>
                  <a:lnTo>
                    <a:pt x="333" y="290"/>
                  </a:lnTo>
                  <a:lnTo>
                    <a:pt x="326" y="276"/>
                  </a:lnTo>
                  <a:lnTo>
                    <a:pt x="319" y="262"/>
                  </a:lnTo>
                  <a:lnTo>
                    <a:pt x="319" y="262"/>
                  </a:lnTo>
                  <a:lnTo>
                    <a:pt x="309" y="252"/>
                  </a:lnTo>
                  <a:lnTo>
                    <a:pt x="299" y="243"/>
                  </a:lnTo>
                  <a:lnTo>
                    <a:pt x="288" y="237"/>
                  </a:lnTo>
                  <a:lnTo>
                    <a:pt x="275" y="230"/>
                  </a:lnTo>
                  <a:lnTo>
                    <a:pt x="275" y="230"/>
                  </a:lnTo>
                  <a:lnTo>
                    <a:pt x="264" y="227"/>
                  </a:lnTo>
                  <a:lnTo>
                    <a:pt x="252" y="225"/>
                  </a:lnTo>
                  <a:lnTo>
                    <a:pt x="240" y="224"/>
                  </a:lnTo>
                  <a:lnTo>
                    <a:pt x="229" y="224"/>
                  </a:lnTo>
                  <a:lnTo>
                    <a:pt x="217" y="226"/>
                  </a:lnTo>
                  <a:lnTo>
                    <a:pt x="205" y="229"/>
                  </a:lnTo>
                  <a:lnTo>
                    <a:pt x="193" y="233"/>
                  </a:lnTo>
                  <a:lnTo>
                    <a:pt x="182" y="240"/>
                  </a:lnTo>
                  <a:lnTo>
                    <a:pt x="182" y="240"/>
                  </a:lnTo>
                  <a:lnTo>
                    <a:pt x="171" y="248"/>
                  </a:lnTo>
                  <a:lnTo>
                    <a:pt x="161" y="258"/>
                  </a:lnTo>
                  <a:lnTo>
                    <a:pt x="152" y="269"/>
                  </a:lnTo>
                  <a:lnTo>
                    <a:pt x="146" y="281"/>
                  </a:lnTo>
                  <a:lnTo>
                    <a:pt x="146" y="281"/>
                  </a:lnTo>
                  <a:lnTo>
                    <a:pt x="143" y="289"/>
                  </a:lnTo>
                  <a:lnTo>
                    <a:pt x="141" y="299"/>
                  </a:lnTo>
                  <a:lnTo>
                    <a:pt x="138" y="309"/>
                  </a:lnTo>
                  <a:lnTo>
                    <a:pt x="138" y="318"/>
                  </a:lnTo>
                  <a:lnTo>
                    <a:pt x="138" y="318"/>
                  </a:lnTo>
                  <a:lnTo>
                    <a:pt x="138" y="329"/>
                  </a:lnTo>
                  <a:lnTo>
                    <a:pt x="141" y="339"/>
                  </a:lnTo>
                  <a:lnTo>
                    <a:pt x="143" y="348"/>
                  </a:lnTo>
                  <a:lnTo>
                    <a:pt x="146" y="356"/>
                  </a:lnTo>
                  <a:lnTo>
                    <a:pt x="146" y="356"/>
                  </a:lnTo>
                  <a:lnTo>
                    <a:pt x="151" y="367"/>
                  </a:lnTo>
                  <a:lnTo>
                    <a:pt x="157" y="377"/>
                  </a:lnTo>
                  <a:lnTo>
                    <a:pt x="163" y="388"/>
                  </a:lnTo>
                  <a:lnTo>
                    <a:pt x="172" y="398"/>
                  </a:lnTo>
                  <a:lnTo>
                    <a:pt x="172" y="398"/>
                  </a:lnTo>
                  <a:lnTo>
                    <a:pt x="179" y="407"/>
                  </a:lnTo>
                  <a:lnTo>
                    <a:pt x="188" y="417"/>
                  </a:lnTo>
                  <a:lnTo>
                    <a:pt x="208" y="437"/>
                  </a:lnTo>
                  <a:lnTo>
                    <a:pt x="208" y="437"/>
                  </a:lnTo>
                  <a:lnTo>
                    <a:pt x="233" y="459"/>
                  </a:lnTo>
                  <a:lnTo>
                    <a:pt x="264" y="485"/>
                  </a:lnTo>
                  <a:lnTo>
                    <a:pt x="264" y="485"/>
                  </a:lnTo>
                  <a:lnTo>
                    <a:pt x="294" y="508"/>
                  </a:lnTo>
                  <a:lnTo>
                    <a:pt x="294" y="508"/>
                  </a:lnTo>
                  <a:lnTo>
                    <a:pt x="310" y="521"/>
                  </a:lnTo>
                  <a:lnTo>
                    <a:pt x="326" y="537"/>
                  </a:lnTo>
                  <a:lnTo>
                    <a:pt x="326" y="537"/>
                  </a:lnTo>
                  <a:lnTo>
                    <a:pt x="341" y="551"/>
                  </a:lnTo>
                  <a:lnTo>
                    <a:pt x="354" y="566"/>
                  </a:lnTo>
                  <a:lnTo>
                    <a:pt x="354" y="566"/>
                  </a:lnTo>
                  <a:lnTo>
                    <a:pt x="376" y="593"/>
                  </a:lnTo>
                  <a:lnTo>
                    <a:pt x="376" y="593"/>
                  </a:lnTo>
                  <a:lnTo>
                    <a:pt x="383" y="604"/>
                  </a:lnTo>
                  <a:lnTo>
                    <a:pt x="390" y="614"/>
                  </a:lnTo>
                  <a:lnTo>
                    <a:pt x="395" y="625"/>
                  </a:lnTo>
                  <a:lnTo>
                    <a:pt x="399" y="636"/>
                  </a:lnTo>
                  <a:lnTo>
                    <a:pt x="399" y="636"/>
                  </a:lnTo>
                  <a:lnTo>
                    <a:pt x="406" y="652"/>
                  </a:lnTo>
                  <a:lnTo>
                    <a:pt x="410" y="667"/>
                  </a:lnTo>
                  <a:lnTo>
                    <a:pt x="412" y="683"/>
                  </a:lnTo>
                  <a:lnTo>
                    <a:pt x="413" y="698"/>
                  </a:lnTo>
                  <a:lnTo>
                    <a:pt x="413" y="698"/>
                  </a:lnTo>
                  <a:lnTo>
                    <a:pt x="412" y="710"/>
                  </a:lnTo>
                  <a:lnTo>
                    <a:pt x="411" y="722"/>
                  </a:lnTo>
                  <a:lnTo>
                    <a:pt x="409" y="732"/>
                  </a:lnTo>
                  <a:lnTo>
                    <a:pt x="406" y="744"/>
                  </a:lnTo>
                  <a:lnTo>
                    <a:pt x="401" y="755"/>
                  </a:lnTo>
                  <a:lnTo>
                    <a:pt x="396" y="766"/>
                  </a:lnTo>
                  <a:lnTo>
                    <a:pt x="390" y="776"/>
                  </a:lnTo>
                  <a:lnTo>
                    <a:pt x="383" y="786"/>
                  </a:lnTo>
                  <a:lnTo>
                    <a:pt x="383" y="7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568486" y="4905819"/>
            <a:ext cx="869714" cy="869714"/>
            <a:chOff x="6568486" y="4905819"/>
            <a:chExt cx="869714" cy="869714"/>
          </a:xfrm>
        </p:grpSpPr>
        <p:sp>
          <p:nvSpPr>
            <p:cNvPr id="16" name="椭圆 15"/>
            <p:cNvSpPr/>
            <p:nvPr/>
          </p:nvSpPr>
          <p:spPr>
            <a:xfrm>
              <a:off x="6568486" y="4905819"/>
              <a:ext cx="869714" cy="8697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Freeform 75"/>
            <p:cNvSpPr>
              <a:spLocks noEditPoints="1"/>
            </p:cNvSpPr>
            <p:nvPr/>
          </p:nvSpPr>
          <p:spPr bwMode="auto">
            <a:xfrm>
              <a:off x="6843005" y="5199331"/>
              <a:ext cx="322263" cy="282575"/>
            </a:xfrm>
            <a:custGeom>
              <a:avLst/>
              <a:gdLst>
                <a:gd name="T0" fmla="*/ 918 w 1018"/>
                <a:gd name="T1" fmla="*/ 194 h 891"/>
                <a:gd name="T2" fmla="*/ 888 w 1018"/>
                <a:gd name="T3" fmla="*/ 149 h 891"/>
                <a:gd name="T4" fmla="*/ 837 w 1018"/>
                <a:gd name="T5" fmla="*/ 128 h 891"/>
                <a:gd name="T6" fmla="*/ 427 w 1018"/>
                <a:gd name="T7" fmla="*/ 122 h 891"/>
                <a:gd name="T8" fmla="*/ 414 w 1018"/>
                <a:gd name="T9" fmla="*/ 96 h 891"/>
                <a:gd name="T10" fmla="*/ 397 w 1018"/>
                <a:gd name="T11" fmla="*/ 42 h 891"/>
                <a:gd name="T12" fmla="*/ 356 w 1018"/>
                <a:gd name="T13" fmla="*/ 8 h 891"/>
                <a:gd name="T14" fmla="*/ 191 w 1018"/>
                <a:gd name="T15" fmla="*/ 0 h 891"/>
                <a:gd name="T16" fmla="*/ 138 w 1018"/>
                <a:gd name="T17" fmla="*/ 16 h 891"/>
                <a:gd name="T18" fmla="*/ 103 w 1018"/>
                <a:gd name="T19" fmla="*/ 58 h 891"/>
                <a:gd name="T20" fmla="*/ 96 w 1018"/>
                <a:gd name="T21" fmla="*/ 255 h 891"/>
                <a:gd name="T22" fmla="*/ 42 w 1018"/>
                <a:gd name="T23" fmla="*/ 271 h 891"/>
                <a:gd name="T24" fmla="*/ 8 w 1018"/>
                <a:gd name="T25" fmla="*/ 312 h 891"/>
                <a:gd name="T26" fmla="*/ 64 w 1018"/>
                <a:gd name="T27" fmla="*/ 795 h 891"/>
                <a:gd name="T28" fmla="*/ 80 w 1018"/>
                <a:gd name="T29" fmla="*/ 849 h 891"/>
                <a:gd name="T30" fmla="*/ 122 w 1018"/>
                <a:gd name="T31" fmla="*/ 883 h 891"/>
                <a:gd name="T32" fmla="*/ 859 w 1018"/>
                <a:gd name="T33" fmla="*/ 891 h 891"/>
                <a:gd name="T34" fmla="*/ 912 w 1018"/>
                <a:gd name="T35" fmla="*/ 875 h 891"/>
                <a:gd name="T36" fmla="*/ 947 w 1018"/>
                <a:gd name="T37" fmla="*/ 832 h 891"/>
                <a:gd name="T38" fmla="*/ 1018 w 1018"/>
                <a:gd name="T39" fmla="*/ 350 h 891"/>
                <a:gd name="T40" fmla="*/ 1001 w 1018"/>
                <a:gd name="T41" fmla="*/ 296 h 891"/>
                <a:gd name="T42" fmla="*/ 960 w 1018"/>
                <a:gd name="T43" fmla="*/ 262 h 891"/>
                <a:gd name="T44" fmla="*/ 159 w 1018"/>
                <a:gd name="T45" fmla="*/ 96 h 891"/>
                <a:gd name="T46" fmla="*/ 173 w 1018"/>
                <a:gd name="T47" fmla="*/ 69 h 891"/>
                <a:gd name="T48" fmla="*/ 324 w 1018"/>
                <a:gd name="T49" fmla="*/ 65 h 891"/>
                <a:gd name="T50" fmla="*/ 349 w 1018"/>
                <a:gd name="T51" fmla="*/ 89 h 891"/>
                <a:gd name="T52" fmla="*/ 358 w 1018"/>
                <a:gd name="T53" fmla="*/ 132 h 891"/>
                <a:gd name="T54" fmla="*/ 392 w 1018"/>
                <a:gd name="T55" fmla="*/ 174 h 891"/>
                <a:gd name="T56" fmla="*/ 446 w 1018"/>
                <a:gd name="T57" fmla="*/ 191 h 891"/>
                <a:gd name="T58" fmla="*/ 849 w 1018"/>
                <a:gd name="T59" fmla="*/ 200 h 891"/>
                <a:gd name="T60" fmla="*/ 159 w 1018"/>
                <a:gd name="T61" fmla="*/ 255 h 891"/>
                <a:gd name="T62" fmla="*/ 886 w 1018"/>
                <a:gd name="T63" fmla="*/ 812 h 891"/>
                <a:gd name="T64" fmla="*/ 159 w 1018"/>
                <a:gd name="T65" fmla="*/ 826 h 891"/>
                <a:gd name="T66" fmla="*/ 132 w 1018"/>
                <a:gd name="T67" fmla="*/ 812 h 891"/>
                <a:gd name="T68" fmla="*/ 65 w 1018"/>
                <a:gd name="T69" fmla="*/ 344 h 891"/>
                <a:gd name="T70" fmla="*/ 89 w 1018"/>
                <a:gd name="T71" fmla="*/ 319 h 891"/>
                <a:gd name="T72" fmla="*/ 940 w 1018"/>
                <a:gd name="T73" fmla="*/ 323 h 891"/>
                <a:gd name="T74" fmla="*/ 891 w 1018"/>
                <a:gd name="T75" fmla="*/ 795 h 891"/>
                <a:gd name="T76" fmla="*/ 203 w 1018"/>
                <a:gd name="T77" fmla="*/ 385 h 891"/>
                <a:gd name="T78" fmla="*/ 170 w 1018"/>
                <a:gd name="T79" fmla="*/ 407 h 891"/>
                <a:gd name="T80" fmla="*/ 153 w 1018"/>
                <a:gd name="T81" fmla="*/ 451 h 891"/>
                <a:gd name="T82" fmla="*/ 170 w 1018"/>
                <a:gd name="T83" fmla="*/ 578 h 891"/>
                <a:gd name="T84" fmla="*/ 221 w 1018"/>
                <a:gd name="T85" fmla="*/ 632 h 891"/>
                <a:gd name="T86" fmla="*/ 469 w 1018"/>
                <a:gd name="T87" fmla="*/ 635 h 891"/>
                <a:gd name="T88" fmla="*/ 512 w 1018"/>
                <a:gd name="T89" fmla="*/ 618 h 891"/>
                <a:gd name="T90" fmla="*/ 537 w 1018"/>
                <a:gd name="T91" fmla="*/ 581 h 891"/>
                <a:gd name="T92" fmla="*/ 540 w 1018"/>
                <a:gd name="T93" fmla="*/ 453 h 891"/>
                <a:gd name="T94" fmla="*/ 523 w 1018"/>
                <a:gd name="T95" fmla="*/ 410 h 891"/>
                <a:gd name="T96" fmla="*/ 485 w 1018"/>
                <a:gd name="T97" fmla="*/ 385 h 891"/>
                <a:gd name="T98" fmla="*/ 477 w 1018"/>
                <a:gd name="T99" fmla="*/ 557 h 891"/>
                <a:gd name="T100" fmla="*/ 462 w 1018"/>
                <a:gd name="T101" fmla="*/ 572 h 891"/>
                <a:gd name="T102" fmla="*/ 229 w 1018"/>
                <a:gd name="T103" fmla="*/ 554 h 891"/>
                <a:gd name="T104" fmla="*/ 223 w 1018"/>
                <a:gd name="T105" fmla="*/ 447 h 891"/>
                <a:gd name="T106" fmla="*/ 473 w 1018"/>
                <a:gd name="T107" fmla="*/ 45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8" h="891">
                  <a:moveTo>
                    <a:pt x="922" y="255"/>
                  </a:moveTo>
                  <a:lnTo>
                    <a:pt x="922" y="222"/>
                  </a:lnTo>
                  <a:lnTo>
                    <a:pt x="922" y="222"/>
                  </a:lnTo>
                  <a:lnTo>
                    <a:pt x="922" y="213"/>
                  </a:lnTo>
                  <a:lnTo>
                    <a:pt x="921" y="203"/>
                  </a:lnTo>
                  <a:lnTo>
                    <a:pt x="918" y="194"/>
                  </a:lnTo>
                  <a:lnTo>
                    <a:pt x="915" y="186"/>
                  </a:lnTo>
                  <a:lnTo>
                    <a:pt x="911" y="177"/>
                  </a:lnTo>
                  <a:lnTo>
                    <a:pt x="906" y="170"/>
                  </a:lnTo>
                  <a:lnTo>
                    <a:pt x="901" y="162"/>
                  </a:lnTo>
                  <a:lnTo>
                    <a:pt x="894" y="155"/>
                  </a:lnTo>
                  <a:lnTo>
                    <a:pt x="888" y="149"/>
                  </a:lnTo>
                  <a:lnTo>
                    <a:pt x="880" y="144"/>
                  </a:lnTo>
                  <a:lnTo>
                    <a:pt x="873" y="139"/>
                  </a:lnTo>
                  <a:lnTo>
                    <a:pt x="864" y="134"/>
                  </a:lnTo>
                  <a:lnTo>
                    <a:pt x="856" y="131"/>
                  </a:lnTo>
                  <a:lnTo>
                    <a:pt x="846" y="129"/>
                  </a:lnTo>
                  <a:lnTo>
                    <a:pt x="837" y="128"/>
                  </a:lnTo>
                  <a:lnTo>
                    <a:pt x="828" y="127"/>
                  </a:lnTo>
                  <a:lnTo>
                    <a:pt x="446" y="127"/>
                  </a:lnTo>
                  <a:lnTo>
                    <a:pt x="446" y="127"/>
                  </a:lnTo>
                  <a:lnTo>
                    <a:pt x="439" y="127"/>
                  </a:lnTo>
                  <a:lnTo>
                    <a:pt x="433" y="125"/>
                  </a:lnTo>
                  <a:lnTo>
                    <a:pt x="427" y="122"/>
                  </a:lnTo>
                  <a:lnTo>
                    <a:pt x="423" y="118"/>
                  </a:lnTo>
                  <a:lnTo>
                    <a:pt x="419" y="113"/>
                  </a:lnTo>
                  <a:lnTo>
                    <a:pt x="417" y="108"/>
                  </a:lnTo>
                  <a:lnTo>
                    <a:pt x="415" y="102"/>
                  </a:lnTo>
                  <a:lnTo>
                    <a:pt x="414" y="96"/>
                  </a:lnTo>
                  <a:lnTo>
                    <a:pt x="414" y="96"/>
                  </a:lnTo>
                  <a:lnTo>
                    <a:pt x="414" y="86"/>
                  </a:lnTo>
                  <a:lnTo>
                    <a:pt x="411" y="76"/>
                  </a:lnTo>
                  <a:lnTo>
                    <a:pt x="409" y="67"/>
                  </a:lnTo>
                  <a:lnTo>
                    <a:pt x="406" y="58"/>
                  </a:lnTo>
                  <a:lnTo>
                    <a:pt x="402" y="50"/>
                  </a:lnTo>
                  <a:lnTo>
                    <a:pt x="397" y="42"/>
                  </a:lnTo>
                  <a:lnTo>
                    <a:pt x="392" y="35"/>
                  </a:lnTo>
                  <a:lnTo>
                    <a:pt x="386" y="28"/>
                  </a:lnTo>
                  <a:lnTo>
                    <a:pt x="379" y="22"/>
                  </a:lnTo>
                  <a:lnTo>
                    <a:pt x="372" y="16"/>
                  </a:lnTo>
                  <a:lnTo>
                    <a:pt x="364" y="12"/>
                  </a:lnTo>
                  <a:lnTo>
                    <a:pt x="356" y="8"/>
                  </a:lnTo>
                  <a:lnTo>
                    <a:pt x="347" y="5"/>
                  </a:lnTo>
                  <a:lnTo>
                    <a:pt x="337" y="2"/>
                  </a:lnTo>
                  <a:lnTo>
                    <a:pt x="328" y="0"/>
                  </a:lnTo>
                  <a:lnTo>
                    <a:pt x="318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82" y="0"/>
                  </a:lnTo>
                  <a:lnTo>
                    <a:pt x="172" y="2"/>
                  </a:lnTo>
                  <a:lnTo>
                    <a:pt x="162" y="5"/>
                  </a:lnTo>
                  <a:lnTo>
                    <a:pt x="154" y="8"/>
                  </a:lnTo>
                  <a:lnTo>
                    <a:pt x="145" y="12"/>
                  </a:lnTo>
                  <a:lnTo>
                    <a:pt x="138" y="16"/>
                  </a:lnTo>
                  <a:lnTo>
                    <a:pt x="130" y="22"/>
                  </a:lnTo>
                  <a:lnTo>
                    <a:pt x="124" y="28"/>
                  </a:lnTo>
                  <a:lnTo>
                    <a:pt x="117" y="35"/>
                  </a:lnTo>
                  <a:lnTo>
                    <a:pt x="112" y="42"/>
                  </a:lnTo>
                  <a:lnTo>
                    <a:pt x="108" y="50"/>
                  </a:lnTo>
                  <a:lnTo>
                    <a:pt x="103" y="58"/>
                  </a:lnTo>
                  <a:lnTo>
                    <a:pt x="100" y="67"/>
                  </a:lnTo>
                  <a:lnTo>
                    <a:pt x="98" y="76"/>
                  </a:lnTo>
                  <a:lnTo>
                    <a:pt x="96" y="86"/>
                  </a:lnTo>
                  <a:lnTo>
                    <a:pt x="96" y="96"/>
                  </a:lnTo>
                  <a:lnTo>
                    <a:pt x="96" y="255"/>
                  </a:lnTo>
                  <a:lnTo>
                    <a:pt x="96" y="255"/>
                  </a:lnTo>
                  <a:lnTo>
                    <a:pt x="86" y="255"/>
                  </a:lnTo>
                  <a:lnTo>
                    <a:pt x="77" y="257"/>
                  </a:lnTo>
                  <a:lnTo>
                    <a:pt x="67" y="259"/>
                  </a:lnTo>
                  <a:lnTo>
                    <a:pt x="58" y="262"/>
                  </a:lnTo>
                  <a:lnTo>
                    <a:pt x="50" y="266"/>
                  </a:lnTo>
                  <a:lnTo>
                    <a:pt x="42" y="271"/>
                  </a:lnTo>
                  <a:lnTo>
                    <a:pt x="35" y="276"/>
                  </a:lnTo>
                  <a:lnTo>
                    <a:pt x="28" y="282"/>
                  </a:lnTo>
                  <a:lnTo>
                    <a:pt x="22" y="289"/>
                  </a:lnTo>
                  <a:lnTo>
                    <a:pt x="17" y="296"/>
                  </a:lnTo>
                  <a:lnTo>
                    <a:pt x="12" y="304"/>
                  </a:lnTo>
                  <a:lnTo>
                    <a:pt x="8" y="312"/>
                  </a:lnTo>
                  <a:lnTo>
                    <a:pt x="5" y="321"/>
                  </a:lnTo>
                  <a:lnTo>
                    <a:pt x="3" y="331"/>
                  </a:lnTo>
                  <a:lnTo>
                    <a:pt x="0" y="340"/>
                  </a:lnTo>
                  <a:lnTo>
                    <a:pt x="0" y="350"/>
                  </a:lnTo>
                  <a:lnTo>
                    <a:pt x="64" y="795"/>
                  </a:lnTo>
                  <a:lnTo>
                    <a:pt x="64" y="795"/>
                  </a:lnTo>
                  <a:lnTo>
                    <a:pt x="65" y="805"/>
                  </a:lnTo>
                  <a:lnTo>
                    <a:pt x="66" y="815"/>
                  </a:lnTo>
                  <a:lnTo>
                    <a:pt x="68" y="823"/>
                  </a:lnTo>
                  <a:lnTo>
                    <a:pt x="71" y="832"/>
                  </a:lnTo>
                  <a:lnTo>
                    <a:pt x="76" y="840"/>
                  </a:lnTo>
                  <a:lnTo>
                    <a:pt x="80" y="849"/>
                  </a:lnTo>
                  <a:lnTo>
                    <a:pt x="85" y="855"/>
                  </a:lnTo>
                  <a:lnTo>
                    <a:pt x="92" y="863"/>
                  </a:lnTo>
                  <a:lnTo>
                    <a:pt x="99" y="868"/>
                  </a:lnTo>
                  <a:lnTo>
                    <a:pt x="106" y="875"/>
                  </a:lnTo>
                  <a:lnTo>
                    <a:pt x="114" y="879"/>
                  </a:lnTo>
                  <a:lnTo>
                    <a:pt x="122" y="883"/>
                  </a:lnTo>
                  <a:lnTo>
                    <a:pt x="131" y="887"/>
                  </a:lnTo>
                  <a:lnTo>
                    <a:pt x="140" y="889"/>
                  </a:lnTo>
                  <a:lnTo>
                    <a:pt x="150" y="890"/>
                  </a:lnTo>
                  <a:lnTo>
                    <a:pt x="159" y="891"/>
                  </a:lnTo>
                  <a:lnTo>
                    <a:pt x="859" y="891"/>
                  </a:lnTo>
                  <a:lnTo>
                    <a:pt x="859" y="891"/>
                  </a:lnTo>
                  <a:lnTo>
                    <a:pt x="868" y="890"/>
                  </a:lnTo>
                  <a:lnTo>
                    <a:pt x="878" y="889"/>
                  </a:lnTo>
                  <a:lnTo>
                    <a:pt x="888" y="887"/>
                  </a:lnTo>
                  <a:lnTo>
                    <a:pt x="896" y="883"/>
                  </a:lnTo>
                  <a:lnTo>
                    <a:pt x="905" y="879"/>
                  </a:lnTo>
                  <a:lnTo>
                    <a:pt x="912" y="875"/>
                  </a:lnTo>
                  <a:lnTo>
                    <a:pt x="920" y="868"/>
                  </a:lnTo>
                  <a:lnTo>
                    <a:pt x="926" y="863"/>
                  </a:lnTo>
                  <a:lnTo>
                    <a:pt x="933" y="855"/>
                  </a:lnTo>
                  <a:lnTo>
                    <a:pt x="938" y="849"/>
                  </a:lnTo>
                  <a:lnTo>
                    <a:pt x="942" y="840"/>
                  </a:lnTo>
                  <a:lnTo>
                    <a:pt x="947" y="832"/>
                  </a:lnTo>
                  <a:lnTo>
                    <a:pt x="950" y="823"/>
                  </a:lnTo>
                  <a:lnTo>
                    <a:pt x="952" y="815"/>
                  </a:lnTo>
                  <a:lnTo>
                    <a:pt x="954" y="805"/>
                  </a:lnTo>
                  <a:lnTo>
                    <a:pt x="954" y="795"/>
                  </a:lnTo>
                  <a:lnTo>
                    <a:pt x="1018" y="350"/>
                  </a:lnTo>
                  <a:lnTo>
                    <a:pt x="1018" y="350"/>
                  </a:lnTo>
                  <a:lnTo>
                    <a:pt x="1018" y="340"/>
                  </a:lnTo>
                  <a:lnTo>
                    <a:pt x="1017" y="331"/>
                  </a:lnTo>
                  <a:lnTo>
                    <a:pt x="1013" y="321"/>
                  </a:lnTo>
                  <a:lnTo>
                    <a:pt x="1010" y="312"/>
                  </a:lnTo>
                  <a:lnTo>
                    <a:pt x="1007" y="304"/>
                  </a:lnTo>
                  <a:lnTo>
                    <a:pt x="1001" y="296"/>
                  </a:lnTo>
                  <a:lnTo>
                    <a:pt x="996" y="289"/>
                  </a:lnTo>
                  <a:lnTo>
                    <a:pt x="990" y="282"/>
                  </a:lnTo>
                  <a:lnTo>
                    <a:pt x="983" y="276"/>
                  </a:lnTo>
                  <a:lnTo>
                    <a:pt x="976" y="271"/>
                  </a:lnTo>
                  <a:lnTo>
                    <a:pt x="968" y="266"/>
                  </a:lnTo>
                  <a:lnTo>
                    <a:pt x="960" y="262"/>
                  </a:lnTo>
                  <a:lnTo>
                    <a:pt x="951" y="259"/>
                  </a:lnTo>
                  <a:lnTo>
                    <a:pt x="941" y="257"/>
                  </a:lnTo>
                  <a:lnTo>
                    <a:pt x="933" y="255"/>
                  </a:lnTo>
                  <a:lnTo>
                    <a:pt x="922" y="255"/>
                  </a:lnTo>
                  <a:lnTo>
                    <a:pt x="922" y="255"/>
                  </a:lnTo>
                  <a:close/>
                  <a:moveTo>
                    <a:pt x="159" y="96"/>
                  </a:moveTo>
                  <a:lnTo>
                    <a:pt x="159" y="96"/>
                  </a:lnTo>
                  <a:lnTo>
                    <a:pt x="160" y="89"/>
                  </a:lnTo>
                  <a:lnTo>
                    <a:pt x="161" y="83"/>
                  </a:lnTo>
                  <a:lnTo>
                    <a:pt x="165" y="78"/>
                  </a:lnTo>
                  <a:lnTo>
                    <a:pt x="169" y="73"/>
                  </a:lnTo>
                  <a:lnTo>
                    <a:pt x="173" y="69"/>
                  </a:lnTo>
                  <a:lnTo>
                    <a:pt x="179" y="66"/>
                  </a:lnTo>
                  <a:lnTo>
                    <a:pt x="185" y="65"/>
                  </a:lnTo>
                  <a:lnTo>
                    <a:pt x="191" y="64"/>
                  </a:lnTo>
                  <a:lnTo>
                    <a:pt x="318" y="64"/>
                  </a:lnTo>
                  <a:lnTo>
                    <a:pt x="318" y="64"/>
                  </a:lnTo>
                  <a:lnTo>
                    <a:pt x="324" y="65"/>
                  </a:lnTo>
                  <a:lnTo>
                    <a:pt x="331" y="66"/>
                  </a:lnTo>
                  <a:lnTo>
                    <a:pt x="336" y="69"/>
                  </a:lnTo>
                  <a:lnTo>
                    <a:pt x="341" y="73"/>
                  </a:lnTo>
                  <a:lnTo>
                    <a:pt x="345" y="78"/>
                  </a:lnTo>
                  <a:lnTo>
                    <a:pt x="348" y="83"/>
                  </a:lnTo>
                  <a:lnTo>
                    <a:pt x="349" y="89"/>
                  </a:lnTo>
                  <a:lnTo>
                    <a:pt x="350" y="96"/>
                  </a:lnTo>
                  <a:lnTo>
                    <a:pt x="350" y="96"/>
                  </a:lnTo>
                  <a:lnTo>
                    <a:pt x="350" y="105"/>
                  </a:lnTo>
                  <a:lnTo>
                    <a:pt x="352" y="115"/>
                  </a:lnTo>
                  <a:lnTo>
                    <a:pt x="354" y="124"/>
                  </a:lnTo>
                  <a:lnTo>
                    <a:pt x="358" y="132"/>
                  </a:lnTo>
                  <a:lnTo>
                    <a:pt x="362" y="141"/>
                  </a:lnTo>
                  <a:lnTo>
                    <a:pt x="366" y="148"/>
                  </a:lnTo>
                  <a:lnTo>
                    <a:pt x="372" y="156"/>
                  </a:lnTo>
                  <a:lnTo>
                    <a:pt x="378" y="163"/>
                  </a:lnTo>
                  <a:lnTo>
                    <a:pt x="385" y="169"/>
                  </a:lnTo>
                  <a:lnTo>
                    <a:pt x="392" y="174"/>
                  </a:lnTo>
                  <a:lnTo>
                    <a:pt x="400" y="179"/>
                  </a:lnTo>
                  <a:lnTo>
                    <a:pt x="408" y="184"/>
                  </a:lnTo>
                  <a:lnTo>
                    <a:pt x="417" y="187"/>
                  </a:lnTo>
                  <a:lnTo>
                    <a:pt x="426" y="189"/>
                  </a:lnTo>
                  <a:lnTo>
                    <a:pt x="436" y="190"/>
                  </a:lnTo>
                  <a:lnTo>
                    <a:pt x="446" y="191"/>
                  </a:lnTo>
                  <a:lnTo>
                    <a:pt x="828" y="191"/>
                  </a:lnTo>
                  <a:lnTo>
                    <a:pt x="828" y="191"/>
                  </a:lnTo>
                  <a:lnTo>
                    <a:pt x="833" y="191"/>
                  </a:lnTo>
                  <a:lnTo>
                    <a:pt x="839" y="193"/>
                  </a:lnTo>
                  <a:lnTo>
                    <a:pt x="845" y="197"/>
                  </a:lnTo>
                  <a:lnTo>
                    <a:pt x="849" y="200"/>
                  </a:lnTo>
                  <a:lnTo>
                    <a:pt x="853" y="205"/>
                  </a:lnTo>
                  <a:lnTo>
                    <a:pt x="857" y="211"/>
                  </a:lnTo>
                  <a:lnTo>
                    <a:pt x="859" y="216"/>
                  </a:lnTo>
                  <a:lnTo>
                    <a:pt x="859" y="222"/>
                  </a:lnTo>
                  <a:lnTo>
                    <a:pt x="859" y="255"/>
                  </a:lnTo>
                  <a:lnTo>
                    <a:pt x="159" y="255"/>
                  </a:lnTo>
                  <a:lnTo>
                    <a:pt x="159" y="96"/>
                  </a:lnTo>
                  <a:close/>
                  <a:moveTo>
                    <a:pt x="891" y="795"/>
                  </a:moveTo>
                  <a:lnTo>
                    <a:pt x="891" y="795"/>
                  </a:lnTo>
                  <a:lnTo>
                    <a:pt x="890" y="802"/>
                  </a:lnTo>
                  <a:lnTo>
                    <a:pt x="888" y="807"/>
                  </a:lnTo>
                  <a:lnTo>
                    <a:pt x="886" y="812"/>
                  </a:lnTo>
                  <a:lnTo>
                    <a:pt x="881" y="818"/>
                  </a:lnTo>
                  <a:lnTo>
                    <a:pt x="877" y="821"/>
                  </a:lnTo>
                  <a:lnTo>
                    <a:pt x="872" y="824"/>
                  </a:lnTo>
                  <a:lnTo>
                    <a:pt x="865" y="826"/>
                  </a:lnTo>
                  <a:lnTo>
                    <a:pt x="859" y="826"/>
                  </a:lnTo>
                  <a:lnTo>
                    <a:pt x="159" y="826"/>
                  </a:lnTo>
                  <a:lnTo>
                    <a:pt x="159" y="826"/>
                  </a:lnTo>
                  <a:lnTo>
                    <a:pt x="153" y="826"/>
                  </a:lnTo>
                  <a:lnTo>
                    <a:pt x="147" y="824"/>
                  </a:lnTo>
                  <a:lnTo>
                    <a:pt x="141" y="821"/>
                  </a:lnTo>
                  <a:lnTo>
                    <a:pt x="137" y="818"/>
                  </a:lnTo>
                  <a:lnTo>
                    <a:pt x="132" y="812"/>
                  </a:lnTo>
                  <a:lnTo>
                    <a:pt x="130" y="807"/>
                  </a:lnTo>
                  <a:lnTo>
                    <a:pt x="128" y="802"/>
                  </a:lnTo>
                  <a:lnTo>
                    <a:pt x="127" y="795"/>
                  </a:lnTo>
                  <a:lnTo>
                    <a:pt x="64" y="350"/>
                  </a:lnTo>
                  <a:lnTo>
                    <a:pt x="64" y="350"/>
                  </a:lnTo>
                  <a:lnTo>
                    <a:pt x="65" y="344"/>
                  </a:lnTo>
                  <a:lnTo>
                    <a:pt x="66" y="337"/>
                  </a:lnTo>
                  <a:lnTo>
                    <a:pt x="69" y="332"/>
                  </a:lnTo>
                  <a:lnTo>
                    <a:pt x="73" y="328"/>
                  </a:lnTo>
                  <a:lnTo>
                    <a:pt x="78" y="323"/>
                  </a:lnTo>
                  <a:lnTo>
                    <a:pt x="83" y="321"/>
                  </a:lnTo>
                  <a:lnTo>
                    <a:pt x="89" y="319"/>
                  </a:lnTo>
                  <a:lnTo>
                    <a:pt x="96" y="318"/>
                  </a:lnTo>
                  <a:lnTo>
                    <a:pt x="922" y="318"/>
                  </a:lnTo>
                  <a:lnTo>
                    <a:pt x="922" y="318"/>
                  </a:lnTo>
                  <a:lnTo>
                    <a:pt x="929" y="319"/>
                  </a:lnTo>
                  <a:lnTo>
                    <a:pt x="935" y="321"/>
                  </a:lnTo>
                  <a:lnTo>
                    <a:pt x="940" y="323"/>
                  </a:lnTo>
                  <a:lnTo>
                    <a:pt x="945" y="328"/>
                  </a:lnTo>
                  <a:lnTo>
                    <a:pt x="949" y="332"/>
                  </a:lnTo>
                  <a:lnTo>
                    <a:pt x="952" y="337"/>
                  </a:lnTo>
                  <a:lnTo>
                    <a:pt x="953" y="344"/>
                  </a:lnTo>
                  <a:lnTo>
                    <a:pt x="954" y="350"/>
                  </a:lnTo>
                  <a:lnTo>
                    <a:pt x="891" y="795"/>
                  </a:lnTo>
                  <a:close/>
                  <a:moveTo>
                    <a:pt x="462" y="381"/>
                  </a:moveTo>
                  <a:lnTo>
                    <a:pt x="228" y="381"/>
                  </a:lnTo>
                  <a:lnTo>
                    <a:pt x="228" y="381"/>
                  </a:lnTo>
                  <a:lnTo>
                    <a:pt x="219" y="382"/>
                  </a:lnTo>
                  <a:lnTo>
                    <a:pt x="211" y="383"/>
                  </a:lnTo>
                  <a:lnTo>
                    <a:pt x="203" y="385"/>
                  </a:lnTo>
                  <a:lnTo>
                    <a:pt x="196" y="389"/>
                  </a:lnTo>
                  <a:lnTo>
                    <a:pt x="189" y="392"/>
                  </a:lnTo>
                  <a:lnTo>
                    <a:pt x="183" y="396"/>
                  </a:lnTo>
                  <a:lnTo>
                    <a:pt x="176" y="402"/>
                  </a:lnTo>
                  <a:lnTo>
                    <a:pt x="170" y="407"/>
                  </a:lnTo>
                  <a:lnTo>
                    <a:pt x="170" y="407"/>
                  </a:lnTo>
                  <a:lnTo>
                    <a:pt x="166" y="413"/>
                  </a:lnTo>
                  <a:lnTo>
                    <a:pt x="161" y="421"/>
                  </a:lnTo>
                  <a:lnTo>
                    <a:pt x="158" y="428"/>
                  </a:lnTo>
                  <a:lnTo>
                    <a:pt x="155" y="436"/>
                  </a:lnTo>
                  <a:lnTo>
                    <a:pt x="154" y="443"/>
                  </a:lnTo>
                  <a:lnTo>
                    <a:pt x="153" y="451"/>
                  </a:lnTo>
                  <a:lnTo>
                    <a:pt x="153" y="459"/>
                  </a:lnTo>
                  <a:lnTo>
                    <a:pt x="153" y="468"/>
                  </a:lnTo>
                  <a:lnTo>
                    <a:pt x="167" y="564"/>
                  </a:lnTo>
                  <a:lnTo>
                    <a:pt x="167" y="564"/>
                  </a:lnTo>
                  <a:lnTo>
                    <a:pt x="168" y="571"/>
                  </a:lnTo>
                  <a:lnTo>
                    <a:pt x="170" y="578"/>
                  </a:lnTo>
                  <a:lnTo>
                    <a:pt x="175" y="591"/>
                  </a:lnTo>
                  <a:lnTo>
                    <a:pt x="183" y="603"/>
                  </a:lnTo>
                  <a:lnTo>
                    <a:pt x="192" y="614"/>
                  </a:lnTo>
                  <a:lnTo>
                    <a:pt x="203" y="623"/>
                  </a:lnTo>
                  <a:lnTo>
                    <a:pt x="215" y="630"/>
                  </a:lnTo>
                  <a:lnTo>
                    <a:pt x="221" y="632"/>
                  </a:lnTo>
                  <a:lnTo>
                    <a:pt x="228" y="634"/>
                  </a:lnTo>
                  <a:lnTo>
                    <a:pt x="234" y="635"/>
                  </a:lnTo>
                  <a:lnTo>
                    <a:pt x="241" y="635"/>
                  </a:lnTo>
                  <a:lnTo>
                    <a:pt x="462" y="637"/>
                  </a:lnTo>
                  <a:lnTo>
                    <a:pt x="462" y="637"/>
                  </a:lnTo>
                  <a:lnTo>
                    <a:pt x="469" y="635"/>
                  </a:lnTo>
                  <a:lnTo>
                    <a:pt x="478" y="634"/>
                  </a:lnTo>
                  <a:lnTo>
                    <a:pt x="485" y="632"/>
                  </a:lnTo>
                  <a:lnTo>
                    <a:pt x="492" y="630"/>
                  </a:lnTo>
                  <a:lnTo>
                    <a:pt x="499" y="627"/>
                  </a:lnTo>
                  <a:lnTo>
                    <a:pt x="506" y="623"/>
                  </a:lnTo>
                  <a:lnTo>
                    <a:pt x="512" y="618"/>
                  </a:lnTo>
                  <a:lnTo>
                    <a:pt x="518" y="613"/>
                  </a:lnTo>
                  <a:lnTo>
                    <a:pt x="523" y="608"/>
                  </a:lnTo>
                  <a:lnTo>
                    <a:pt x="527" y="601"/>
                  </a:lnTo>
                  <a:lnTo>
                    <a:pt x="532" y="595"/>
                  </a:lnTo>
                  <a:lnTo>
                    <a:pt x="535" y="587"/>
                  </a:lnTo>
                  <a:lnTo>
                    <a:pt x="537" y="581"/>
                  </a:lnTo>
                  <a:lnTo>
                    <a:pt x="539" y="572"/>
                  </a:lnTo>
                  <a:lnTo>
                    <a:pt x="540" y="565"/>
                  </a:lnTo>
                  <a:lnTo>
                    <a:pt x="541" y="557"/>
                  </a:lnTo>
                  <a:lnTo>
                    <a:pt x="541" y="462"/>
                  </a:lnTo>
                  <a:lnTo>
                    <a:pt x="541" y="462"/>
                  </a:lnTo>
                  <a:lnTo>
                    <a:pt x="540" y="453"/>
                  </a:lnTo>
                  <a:lnTo>
                    <a:pt x="539" y="446"/>
                  </a:lnTo>
                  <a:lnTo>
                    <a:pt x="537" y="438"/>
                  </a:lnTo>
                  <a:lnTo>
                    <a:pt x="535" y="431"/>
                  </a:lnTo>
                  <a:lnTo>
                    <a:pt x="532" y="423"/>
                  </a:lnTo>
                  <a:lnTo>
                    <a:pt x="527" y="417"/>
                  </a:lnTo>
                  <a:lnTo>
                    <a:pt x="523" y="410"/>
                  </a:lnTo>
                  <a:lnTo>
                    <a:pt x="518" y="405"/>
                  </a:lnTo>
                  <a:lnTo>
                    <a:pt x="512" y="399"/>
                  </a:lnTo>
                  <a:lnTo>
                    <a:pt x="506" y="395"/>
                  </a:lnTo>
                  <a:lnTo>
                    <a:pt x="499" y="391"/>
                  </a:lnTo>
                  <a:lnTo>
                    <a:pt x="492" y="388"/>
                  </a:lnTo>
                  <a:lnTo>
                    <a:pt x="485" y="385"/>
                  </a:lnTo>
                  <a:lnTo>
                    <a:pt x="478" y="383"/>
                  </a:lnTo>
                  <a:lnTo>
                    <a:pt x="469" y="382"/>
                  </a:lnTo>
                  <a:lnTo>
                    <a:pt x="462" y="381"/>
                  </a:lnTo>
                  <a:lnTo>
                    <a:pt x="462" y="381"/>
                  </a:lnTo>
                  <a:close/>
                  <a:moveTo>
                    <a:pt x="477" y="557"/>
                  </a:moveTo>
                  <a:lnTo>
                    <a:pt x="477" y="557"/>
                  </a:lnTo>
                  <a:lnTo>
                    <a:pt x="477" y="560"/>
                  </a:lnTo>
                  <a:lnTo>
                    <a:pt x="476" y="562"/>
                  </a:lnTo>
                  <a:lnTo>
                    <a:pt x="473" y="568"/>
                  </a:lnTo>
                  <a:lnTo>
                    <a:pt x="467" y="571"/>
                  </a:lnTo>
                  <a:lnTo>
                    <a:pt x="465" y="572"/>
                  </a:lnTo>
                  <a:lnTo>
                    <a:pt x="462" y="572"/>
                  </a:lnTo>
                  <a:lnTo>
                    <a:pt x="242" y="572"/>
                  </a:lnTo>
                  <a:lnTo>
                    <a:pt x="242" y="572"/>
                  </a:lnTo>
                  <a:lnTo>
                    <a:pt x="239" y="570"/>
                  </a:lnTo>
                  <a:lnTo>
                    <a:pt x="234" y="566"/>
                  </a:lnTo>
                  <a:lnTo>
                    <a:pt x="231" y="560"/>
                  </a:lnTo>
                  <a:lnTo>
                    <a:pt x="229" y="554"/>
                  </a:lnTo>
                  <a:lnTo>
                    <a:pt x="216" y="459"/>
                  </a:lnTo>
                  <a:lnTo>
                    <a:pt x="216" y="459"/>
                  </a:lnTo>
                  <a:lnTo>
                    <a:pt x="216" y="453"/>
                  </a:lnTo>
                  <a:lnTo>
                    <a:pt x="218" y="449"/>
                  </a:lnTo>
                  <a:lnTo>
                    <a:pt x="218" y="449"/>
                  </a:lnTo>
                  <a:lnTo>
                    <a:pt x="223" y="447"/>
                  </a:lnTo>
                  <a:lnTo>
                    <a:pt x="228" y="446"/>
                  </a:lnTo>
                  <a:lnTo>
                    <a:pt x="462" y="446"/>
                  </a:lnTo>
                  <a:lnTo>
                    <a:pt x="462" y="446"/>
                  </a:lnTo>
                  <a:lnTo>
                    <a:pt x="465" y="446"/>
                  </a:lnTo>
                  <a:lnTo>
                    <a:pt x="467" y="447"/>
                  </a:lnTo>
                  <a:lnTo>
                    <a:pt x="473" y="450"/>
                  </a:lnTo>
                  <a:lnTo>
                    <a:pt x="476" y="455"/>
                  </a:lnTo>
                  <a:lnTo>
                    <a:pt x="477" y="458"/>
                  </a:lnTo>
                  <a:lnTo>
                    <a:pt x="477" y="462"/>
                  </a:lnTo>
                  <a:lnTo>
                    <a:pt x="477" y="5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753800" y="4905819"/>
            <a:ext cx="869714" cy="869714"/>
            <a:chOff x="4753800" y="4905819"/>
            <a:chExt cx="869714" cy="869714"/>
          </a:xfrm>
        </p:grpSpPr>
        <p:sp>
          <p:nvSpPr>
            <p:cNvPr id="10" name="椭圆 9"/>
            <p:cNvSpPr/>
            <p:nvPr/>
          </p:nvSpPr>
          <p:spPr>
            <a:xfrm>
              <a:off x="4753800" y="4905819"/>
              <a:ext cx="869714" cy="86971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Freeform 32"/>
            <p:cNvSpPr>
              <a:spLocks noEditPoints="1"/>
            </p:cNvSpPr>
            <p:nvPr/>
          </p:nvSpPr>
          <p:spPr bwMode="auto">
            <a:xfrm>
              <a:off x="5027526" y="5269330"/>
              <a:ext cx="322263" cy="161925"/>
            </a:xfrm>
            <a:custGeom>
              <a:avLst/>
              <a:gdLst>
                <a:gd name="T0" fmla="*/ 891 w 1019"/>
                <a:gd name="T1" fmla="*/ 95 h 508"/>
                <a:gd name="T2" fmla="*/ 887 w 1019"/>
                <a:gd name="T3" fmla="*/ 67 h 508"/>
                <a:gd name="T4" fmla="*/ 875 w 1019"/>
                <a:gd name="T5" fmla="*/ 41 h 508"/>
                <a:gd name="T6" fmla="*/ 857 w 1019"/>
                <a:gd name="T7" fmla="*/ 22 h 508"/>
                <a:gd name="T8" fmla="*/ 833 w 1019"/>
                <a:gd name="T9" fmla="*/ 7 h 508"/>
                <a:gd name="T10" fmla="*/ 805 w 1019"/>
                <a:gd name="T11" fmla="*/ 1 h 508"/>
                <a:gd name="T12" fmla="*/ 96 w 1019"/>
                <a:gd name="T13" fmla="*/ 0 h 508"/>
                <a:gd name="T14" fmla="*/ 68 w 1019"/>
                <a:gd name="T15" fmla="*/ 4 h 508"/>
                <a:gd name="T16" fmla="*/ 42 w 1019"/>
                <a:gd name="T17" fmla="*/ 16 h 508"/>
                <a:gd name="T18" fmla="*/ 22 w 1019"/>
                <a:gd name="T19" fmla="*/ 35 h 508"/>
                <a:gd name="T20" fmla="*/ 8 w 1019"/>
                <a:gd name="T21" fmla="*/ 59 h 508"/>
                <a:gd name="T22" fmla="*/ 2 w 1019"/>
                <a:gd name="T23" fmla="*/ 85 h 508"/>
                <a:gd name="T24" fmla="*/ 0 w 1019"/>
                <a:gd name="T25" fmla="*/ 414 h 508"/>
                <a:gd name="T26" fmla="*/ 5 w 1019"/>
                <a:gd name="T27" fmla="*/ 442 h 508"/>
                <a:gd name="T28" fmla="*/ 17 w 1019"/>
                <a:gd name="T29" fmla="*/ 466 h 508"/>
                <a:gd name="T30" fmla="*/ 35 w 1019"/>
                <a:gd name="T31" fmla="*/ 487 h 508"/>
                <a:gd name="T32" fmla="*/ 58 w 1019"/>
                <a:gd name="T33" fmla="*/ 501 h 508"/>
                <a:gd name="T34" fmla="*/ 86 w 1019"/>
                <a:gd name="T35" fmla="*/ 508 h 508"/>
                <a:gd name="T36" fmla="*/ 796 w 1019"/>
                <a:gd name="T37" fmla="*/ 508 h 508"/>
                <a:gd name="T38" fmla="*/ 824 w 1019"/>
                <a:gd name="T39" fmla="*/ 504 h 508"/>
                <a:gd name="T40" fmla="*/ 849 w 1019"/>
                <a:gd name="T41" fmla="*/ 492 h 508"/>
                <a:gd name="T42" fmla="*/ 870 w 1019"/>
                <a:gd name="T43" fmla="*/ 474 h 508"/>
                <a:gd name="T44" fmla="*/ 883 w 1019"/>
                <a:gd name="T45" fmla="*/ 450 h 508"/>
                <a:gd name="T46" fmla="*/ 891 w 1019"/>
                <a:gd name="T47" fmla="*/ 423 h 508"/>
                <a:gd name="T48" fmla="*/ 954 w 1019"/>
                <a:gd name="T49" fmla="*/ 414 h 508"/>
                <a:gd name="T50" fmla="*/ 979 w 1019"/>
                <a:gd name="T51" fmla="*/ 408 h 508"/>
                <a:gd name="T52" fmla="*/ 1008 w 1019"/>
                <a:gd name="T53" fmla="*/ 385 h 508"/>
                <a:gd name="T54" fmla="*/ 1018 w 1019"/>
                <a:gd name="T55" fmla="*/ 356 h 508"/>
                <a:gd name="T56" fmla="*/ 1019 w 1019"/>
                <a:gd name="T57" fmla="*/ 158 h 508"/>
                <a:gd name="T58" fmla="*/ 1013 w 1019"/>
                <a:gd name="T59" fmla="*/ 134 h 508"/>
                <a:gd name="T60" fmla="*/ 990 w 1019"/>
                <a:gd name="T61" fmla="*/ 106 h 508"/>
                <a:gd name="T62" fmla="*/ 961 w 1019"/>
                <a:gd name="T63" fmla="*/ 95 h 508"/>
                <a:gd name="T64" fmla="*/ 828 w 1019"/>
                <a:gd name="T65" fmla="*/ 414 h 508"/>
                <a:gd name="T66" fmla="*/ 824 w 1019"/>
                <a:gd name="T67" fmla="*/ 426 h 508"/>
                <a:gd name="T68" fmla="*/ 814 w 1019"/>
                <a:gd name="T69" fmla="*/ 439 h 508"/>
                <a:gd name="T70" fmla="*/ 796 w 1019"/>
                <a:gd name="T71" fmla="*/ 445 h 508"/>
                <a:gd name="T72" fmla="*/ 90 w 1019"/>
                <a:gd name="T73" fmla="*/ 445 h 508"/>
                <a:gd name="T74" fmla="*/ 73 w 1019"/>
                <a:gd name="T75" fmla="*/ 436 h 508"/>
                <a:gd name="T76" fmla="*/ 65 w 1019"/>
                <a:gd name="T77" fmla="*/ 420 h 508"/>
                <a:gd name="T78" fmla="*/ 64 w 1019"/>
                <a:gd name="T79" fmla="*/ 95 h 508"/>
                <a:gd name="T80" fmla="*/ 69 w 1019"/>
                <a:gd name="T81" fmla="*/ 78 h 508"/>
                <a:gd name="T82" fmla="*/ 84 w 1019"/>
                <a:gd name="T83" fmla="*/ 66 h 508"/>
                <a:gd name="T84" fmla="*/ 796 w 1019"/>
                <a:gd name="T85" fmla="*/ 63 h 508"/>
                <a:gd name="T86" fmla="*/ 808 w 1019"/>
                <a:gd name="T87" fmla="*/ 66 h 508"/>
                <a:gd name="T88" fmla="*/ 822 w 1019"/>
                <a:gd name="T89" fmla="*/ 78 h 508"/>
                <a:gd name="T90" fmla="*/ 828 w 1019"/>
                <a:gd name="T91" fmla="*/ 95 h 508"/>
                <a:gd name="T92" fmla="*/ 891 w 1019"/>
                <a:gd name="T93" fmla="*/ 349 h 508"/>
                <a:gd name="T94" fmla="*/ 954 w 1019"/>
                <a:gd name="T95" fmla="*/ 349 h 508"/>
                <a:gd name="T96" fmla="*/ 598 w 1019"/>
                <a:gd name="T97" fmla="*/ 150 h 508"/>
                <a:gd name="T98" fmla="*/ 582 w 1019"/>
                <a:gd name="T99" fmla="*/ 136 h 508"/>
                <a:gd name="T100" fmla="*/ 563 w 1019"/>
                <a:gd name="T101" fmla="*/ 127 h 508"/>
                <a:gd name="T102" fmla="*/ 159 w 1019"/>
                <a:gd name="T103" fmla="*/ 127 h 508"/>
                <a:gd name="T104" fmla="*/ 142 w 1019"/>
                <a:gd name="T105" fmla="*/ 133 h 508"/>
                <a:gd name="T106" fmla="*/ 130 w 1019"/>
                <a:gd name="T107" fmla="*/ 147 h 508"/>
                <a:gd name="T108" fmla="*/ 128 w 1019"/>
                <a:gd name="T109" fmla="*/ 349 h 508"/>
                <a:gd name="T110" fmla="*/ 130 w 1019"/>
                <a:gd name="T111" fmla="*/ 362 h 508"/>
                <a:gd name="T112" fmla="*/ 142 w 1019"/>
                <a:gd name="T113" fmla="*/ 376 h 508"/>
                <a:gd name="T114" fmla="*/ 159 w 1019"/>
                <a:gd name="T115" fmla="*/ 382 h 508"/>
                <a:gd name="T116" fmla="*/ 689 w 1019"/>
                <a:gd name="T117" fmla="*/ 380 h 508"/>
                <a:gd name="T118" fmla="*/ 701 w 1019"/>
                <a:gd name="T119" fmla="*/ 373 h 508"/>
                <a:gd name="T120" fmla="*/ 702 w 1019"/>
                <a:gd name="T121" fmla="*/ 359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9" h="508">
                  <a:moveTo>
                    <a:pt x="954" y="95"/>
                  </a:moveTo>
                  <a:lnTo>
                    <a:pt x="891" y="95"/>
                  </a:lnTo>
                  <a:lnTo>
                    <a:pt x="891" y="95"/>
                  </a:lnTo>
                  <a:lnTo>
                    <a:pt x="891" y="85"/>
                  </a:lnTo>
                  <a:lnTo>
                    <a:pt x="889" y="76"/>
                  </a:lnTo>
                  <a:lnTo>
                    <a:pt x="887" y="67"/>
                  </a:lnTo>
                  <a:lnTo>
                    <a:pt x="883" y="59"/>
                  </a:lnTo>
                  <a:lnTo>
                    <a:pt x="879" y="50"/>
                  </a:lnTo>
                  <a:lnTo>
                    <a:pt x="875" y="41"/>
                  </a:lnTo>
                  <a:lnTo>
                    <a:pt x="870" y="35"/>
                  </a:lnTo>
                  <a:lnTo>
                    <a:pt x="863" y="27"/>
                  </a:lnTo>
                  <a:lnTo>
                    <a:pt x="857" y="22"/>
                  </a:lnTo>
                  <a:lnTo>
                    <a:pt x="849" y="16"/>
                  </a:lnTo>
                  <a:lnTo>
                    <a:pt x="842" y="11"/>
                  </a:lnTo>
                  <a:lnTo>
                    <a:pt x="833" y="7"/>
                  </a:lnTo>
                  <a:lnTo>
                    <a:pt x="824" y="4"/>
                  </a:lnTo>
                  <a:lnTo>
                    <a:pt x="815" y="2"/>
                  </a:lnTo>
                  <a:lnTo>
                    <a:pt x="805" y="1"/>
                  </a:lnTo>
                  <a:lnTo>
                    <a:pt x="7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86" y="1"/>
                  </a:lnTo>
                  <a:lnTo>
                    <a:pt x="77" y="2"/>
                  </a:lnTo>
                  <a:lnTo>
                    <a:pt x="68" y="4"/>
                  </a:lnTo>
                  <a:lnTo>
                    <a:pt x="58" y="7"/>
                  </a:lnTo>
                  <a:lnTo>
                    <a:pt x="51" y="11"/>
                  </a:lnTo>
                  <a:lnTo>
                    <a:pt x="42" y="16"/>
                  </a:lnTo>
                  <a:lnTo>
                    <a:pt x="35" y="22"/>
                  </a:lnTo>
                  <a:lnTo>
                    <a:pt x="28" y="27"/>
                  </a:lnTo>
                  <a:lnTo>
                    <a:pt x="22" y="35"/>
                  </a:lnTo>
                  <a:lnTo>
                    <a:pt x="17" y="41"/>
                  </a:lnTo>
                  <a:lnTo>
                    <a:pt x="12" y="50"/>
                  </a:lnTo>
                  <a:lnTo>
                    <a:pt x="8" y="59"/>
                  </a:lnTo>
                  <a:lnTo>
                    <a:pt x="5" y="67"/>
                  </a:lnTo>
                  <a:lnTo>
                    <a:pt x="3" y="76"/>
                  </a:lnTo>
                  <a:lnTo>
                    <a:pt x="2" y="85"/>
                  </a:lnTo>
                  <a:lnTo>
                    <a:pt x="0" y="95"/>
                  </a:lnTo>
                  <a:lnTo>
                    <a:pt x="0" y="414"/>
                  </a:lnTo>
                  <a:lnTo>
                    <a:pt x="0" y="414"/>
                  </a:lnTo>
                  <a:lnTo>
                    <a:pt x="2" y="423"/>
                  </a:lnTo>
                  <a:lnTo>
                    <a:pt x="3" y="432"/>
                  </a:lnTo>
                  <a:lnTo>
                    <a:pt x="5" y="442"/>
                  </a:lnTo>
                  <a:lnTo>
                    <a:pt x="8" y="450"/>
                  </a:lnTo>
                  <a:lnTo>
                    <a:pt x="12" y="459"/>
                  </a:lnTo>
                  <a:lnTo>
                    <a:pt x="17" y="466"/>
                  </a:lnTo>
                  <a:lnTo>
                    <a:pt x="22" y="474"/>
                  </a:lnTo>
                  <a:lnTo>
                    <a:pt x="28" y="480"/>
                  </a:lnTo>
                  <a:lnTo>
                    <a:pt x="35" y="487"/>
                  </a:lnTo>
                  <a:lnTo>
                    <a:pt x="42" y="492"/>
                  </a:lnTo>
                  <a:lnTo>
                    <a:pt x="51" y="497"/>
                  </a:lnTo>
                  <a:lnTo>
                    <a:pt x="58" y="501"/>
                  </a:lnTo>
                  <a:lnTo>
                    <a:pt x="68" y="504"/>
                  </a:lnTo>
                  <a:lnTo>
                    <a:pt x="77" y="507"/>
                  </a:lnTo>
                  <a:lnTo>
                    <a:pt x="86" y="508"/>
                  </a:lnTo>
                  <a:lnTo>
                    <a:pt x="96" y="508"/>
                  </a:lnTo>
                  <a:lnTo>
                    <a:pt x="796" y="508"/>
                  </a:lnTo>
                  <a:lnTo>
                    <a:pt x="796" y="508"/>
                  </a:lnTo>
                  <a:lnTo>
                    <a:pt x="805" y="508"/>
                  </a:lnTo>
                  <a:lnTo>
                    <a:pt x="815" y="507"/>
                  </a:lnTo>
                  <a:lnTo>
                    <a:pt x="824" y="504"/>
                  </a:lnTo>
                  <a:lnTo>
                    <a:pt x="833" y="501"/>
                  </a:lnTo>
                  <a:lnTo>
                    <a:pt x="842" y="497"/>
                  </a:lnTo>
                  <a:lnTo>
                    <a:pt x="849" y="492"/>
                  </a:lnTo>
                  <a:lnTo>
                    <a:pt x="857" y="487"/>
                  </a:lnTo>
                  <a:lnTo>
                    <a:pt x="863" y="480"/>
                  </a:lnTo>
                  <a:lnTo>
                    <a:pt x="870" y="474"/>
                  </a:lnTo>
                  <a:lnTo>
                    <a:pt x="875" y="466"/>
                  </a:lnTo>
                  <a:lnTo>
                    <a:pt x="879" y="459"/>
                  </a:lnTo>
                  <a:lnTo>
                    <a:pt x="883" y="450"/>
                  </a:lnTo>
                  <a:lnTo>
                    <a:pt x="887" y="442"/>
                  </a:lnTo>
                  <a:lnTo>
                    <a:pt x="889" y="432"/>
                  </a:lnTo>
                  <a:lnTo>
                    <a:pt x="891" y="423"/>
                  </a:lnTo>
                  <a:lnTo>
                    <a:pt x="891" y="414"/>
                  </a:lnTo>
                  <a:lnTo>
                    <a:pt x="954" y="414"/>
                  </a:lnTo>
                  <a:lnTo>
                    <a:pt x="954" y="414"/>
                  </a:lnTo>
                  <a:lnTo>
                    <a:pt x="961" y="413"/>
                  </a:lnTo>
                  <a:lnTo>
                    <a:pt x="967" y="412"/>
                  </a:lnTo>
                  <a:lnTo>
                    <a:pt x="979" y="408"/>
                  </a:lnTo>
                  <a:lnTo>
                    <a:pt x="990" y="402"/>
                  </a:lnTo>
                  <a:lnTo>
                    <a:pt x="999" y="394"/>
                  </a:lnTo>
                  <a:lnTo>
                    <a:pt x="1008" y="385"/>
                  </a:lnTo>
                  <a:lnTo>
                    <a:pt x="1013" y="374"/>
                  </a:lnTo>
                  <a:lnTo>
                    <a:pt x="1017" y="362"/>
                  </a:lnTo>
                  <a:lnTo>
                    <a:pt x="1018" y="356"/>
                  </a:lnTo>
                  <a:lnTo>
                    <a:pt x="1019" y="349"/>
                  </a:lnTo>
                  <a:lnTo>
                    <a:pt x="1019" y="158"/>
                  </a:lnTo>
                  <a:lnTo>
                    <a:pt x="1019" y="158"/>
                  </a:lnTo>
                  <a:lnTo>
                    <a:pt x="1018" y="152"/>
                  </a:lnTo>
                  <a:lnTo>
                    <a:pt x="1017" y="145"/>
                  </a:lnTo>
                  <a:lnTo>
                    <a:pt x="1013" y="134"/>
                  </a:lnTo>
                  <a:lnTo>
                    <a:pt x="1008" y="123"/>
                  </a:lnTo>
                  <a:lnTo>
                    <a:pt x="999" y="114"/>
                  </a:lnTo>
                  <a:lnTo>
                    <a:pt x="990" y="106"/>
                  </a:lnTo>
                  <a:lnTo>
                    <a:pt x="979" y="100"/>
                  </a:lnTo>
                  <a:lnTo>
                    <a:pt x="967" y="96"/>
                  </a:lnTo>
                  <a:lnTo>
                    <a:pt x="961" y="95"/>
                  </a:lnTo>
                  <a:lnTo>
                    <a:pt x="954" y="95"/>
                  </a:lnTo>
                  <a:lnTo>
                    <a:pt x="954" y="95"/>
                  </a:lnTo>
                  <a:close/>
                  <a:moveTo>
                    <a:pt x="828" y="414"/>
                  </a:moveTo>
                  <a:lnTo>
                    <a:pt x="828" y="414"/>
                  </a:lnTo>
                  <a:lnTo>
                    <a:pt x="827" y="420"/>
                  </a:lnTo>
                  <a:lnTo>
                    <a:pt x="824" y="426"/>
                  </a:lnTo>
                  <a:lnTo>
                    <a:pt x="822" y="431"/>
                  </a:lnTo>
                  <a:lnTo>
                    <a:pt x="818" y="436"/>
                  </a:lnTo>
                  <a:lnTo>
                    <a:pt x="814" y="439"/>
                  </a:lnTo>
                  <a:lnTo>
                    <a:pt x="808" y="443"/>
                  </a:lnTo>
                  <a:lnTo>
                    <a:pt x="802" y="445"/>
                  </a:lnTo>
                  <a:lnTo>
                    <a:pt x="796" y="445"/>
                  </a:lnTo>
                  <a:lnTo>
                    <a:pt x="96" y="445"/>
                  </a:lnTo>
                  <a:lnTo>
                    <a:pt x="96" y="445"/>
                  </a:lnTo>
                  <a:lnTo>
                    <a:pt x="90" y="445"/>
                  </a:lnTo>
                  <a:lnTo>
                    <a:pt x="84" y="443"/>
                  </a:lnTo>
                  <a:lnTo>
                    <a:pt x="78" y="439"/>
                  </a:lnTo>
                  <a:lnTo>
                    <a:pt x="73" y="436"/>
                  </a:lnTo>
                  <a:lnTo>
                    <a:pt x="69" y="431"/>
                  </a:lnTo>
                  <a:lnTo>
                    <a:pt x="67" y="426"/>
                  </a:lnTo>
                  <a:lnTo>
                    <a:pt x="65" y="420"/>
                  </a:lnTo>
                  <a:lnTo>
                    <a:pt x="64" y="414"/>
                  </a:lnTo>
                  <a:lnTo>
                    <a:pt x="64" y="95"/>
                  </a:lnTo>
                  <a:lnTo>
                    <a:pt x="64" y="95"/>
                  </a:lnTo>
                  <a:lnTo>
                    <a:pt x="65" y="89"/>
                  </a:lnTo>
                  <a:lnTo>
                    <a:pt x="67" y="83"/>
                  </a:lnTo>
                  <a:lnTo>
                    <a:pt x="69" y="78"/>
                  </a:lnTo>
                  <a:lnTo>
                    <a:pt x="73" y="73"/>
                  </a:lnTo>
                  <a:lnTo>
                    <a:pt x="78" y="69"/>
                  </a:lnTo>
                  <a:lnTo>
                    <a:pt x="84" y="66"/>
                  </a:lnTo>
                  <a:lnTo>
                    <a:pt x="90" y="64"/>
                  </a:lnTo>
                  <a:lnTo>
                    <a:pt x="96" y="63"/>
                  </a:lnTo>
                  <a:lnTo>
                    <a:pt x="796" y="63"/>
                  </a:lnTo>
                  <a:lnTo>
                    <a:pt x="796" y="63"/>
                  </a:lnTo>
                  <a:lnTo>
                    <a:pt x="802" y="64"/>
                  </a:lnTo>
                  <a:lnTo>
                    <a:pt x="808" y="66"/>
                  </a:lnTo>
                  <a:lnTo>
                    <a:pt x="814" y="69"/>
                  </a:lnTo>
                  <a:lnTo>
                    <a:pt x="818" y="73"/>
                  </a:lnTo>
                  <a:lnTo>
                    <a:pt x="822" y="78"/>
                  </a:lnTo>
                  <a:lnTo>
                    <a:pt x="824" y="83"/>
                  </a:lnTo>
                  <a:lnTo>
                    <a:pt x="827" y="89"/>
                  </a:lnTo>
                  <a:lnTo>
                    <a:pt x="828" y="95"/>
                  </a:lnTo>
                  <a:lnTo>
                    <a:pt x="828" y="414"/>
                  </a:lnTo>
                  <a:close/>
                  <a:moveTo>
                    <a:pt x="954" y="349"/>
                  </a:moveTo>
                  <a:lnTo>
                    <a:pt x="891" y="349"/>
                  </a:lnTo>
                  <a:lnTo>
                    <a:pt x="891" y="158"/>
                  </a:lnTo>
                  <a:lnTo>
                    <a:pt x="954" y="158"/>
                  </a:lnTo>
                  <a:lnTo>
                    <a:pt x="954" y="349"/>
                  </a:lnTo>
                  <a:close/>
                  <a:moveTo>
                    <a:pt x="601" y="155"/>
                  </a:moveTo>
                  <a:lnTo>
                    <a:pt x="601" y="155"/>
                  </a:lnTo>
                  <a:lnTo>
                    <a:pt x="598" y="150"/>
                  </a:lnTo>
                  <a:lnTo>
                    <a:pt x="594" y="144"/>
                  </a:lnTo>
                  <a:lnTo>
                    <a:pt x="588" y="139"/>
                  </a:lnTo>
                  <a:lnTo>
                    <a:pt x="582" y="136"/>
                  </a:lnTo>
                  <a:lnTo>
                    <a:pt x="576" y="132"/>
                  </a:lnTo>
                  <a:lnTo>
                    <a:pt x="569" y="129"/>
                  </a:lnTo>
                  <a:lnTo>
                    <a:pt x="563" y="127"/>
                  </a:lnTo>
                  <a:lnTo>
                    <a:pt x="555" y="127"/>
                  </a:lnTo>
                  <a:lnTo>
                    <a:pt x="159" y="127"/>
                  </a:lnTo>
                  <a:lnTo>
                    <a:pt x="159" y="127"/>
                  </a:lnTo>
                  <a:lnTo>
                    <a:pt x="153" y="127"/>
                  </a:lnTo>
                  <a:lnTo>
                    <a:pt x="147" y="129"/>
                  </a:lnTo>
                  <a:lnTo>
                    <a:pt x="142" y="133"/>
                  </a:lnTo>
                  <a:lnTo>
                    <a:pt x="137" y="136"/>
                  </a:lnTo>
                  <a:lnTo>
                    <a:pt x="133" y="141"/>
                  </a:lnTo>
                  <a:lnTo>
                    <a:pt x="130" y="147"/>
                  </a:lnTo>
                  <a:lnTo>
                    <a:pt x="128" y="152"/>
                  </a:lnTo>
                  <a:lnTo>
                    <a:pt x="128" y="158"/>
                  </a:lnTo>
                  <a:lnTo>
                    <a:pt x="128" y="349"/>
                  </a:lnTo>
                  <a:lnTo>
                    <a:pt x="128" y="349"/>
                  </a:lnTo>
                  <a:lnTo>
                    <a:pt x="128" y="356"/>
                  </a:lnTo>
                  <a:lnTo>
                    <a:pt x="130" y="362"/>
                  </a:lnTo>
                  <a:lnTo>
                    <a:pt x="133" y="368"/>
                  </a:lnTo>
                  <a:lnTo>
                    <a:pt x="137" y="372"/>
                  </a:lnTo>
                  <a:lnTo>
                    <a:pt x="142" y="376"/>
                  </a:lnTo>
                  <a:lnTo>
                    <a:pt x="147" y="379"/>
                  </a:lnTo>
                  <a:lnTo>
                    <a:pt x="153" y="380"/>
                  </a:lnTo>
                  <a:lnTo>
                    <a:pt x="159" y="382"/>
                  </a:lnTo>
                  <a:lnTo>
                    <a:pt x="683" y="382"/>
                  </a:lnTo>
                  <a:lnTo>
                    <a:pt x="683" y="382"/>
                  </a:lnTo>
                  <a:lnTo>
                    <a:pt x="689" y="380"/>
                  </a:lnTo>
                  <a:lnTo>
                    <a:pt x="694" y="379"/>
                  </a:lnTo>
                  <a:lnTo>
                    <a:pt x="698" y="376"/>
                  </a:lnTo>
                  <a:lnTo>
                    <a:pt x="701" y="373"/>
                  </a:lnTo>
                  <a:lnTo>
                    <a:pt x="703" y="369"/>
                  </a:lnTo>
                  <a:lnTo>
                    <a:pt x="703" y="364"/>
                  </a:lnTo>
                  <a:lnTo>
                    <a:pt x="702" y="359"/>
                  </a:lnTo>
                  <a:lnTo>
                    <a:pt x="700" y="353"/>
                  </a:lnTo>
                  <a:lnTo>
                    <a:pt x="601" y="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846456" y="3334254"/>
            <a:ext cx="869714" cy="869714"/>
            <a:chOff x="3846456" y="3334254"/>
            <a:chExt cx="869714" cy="869714"/>
          </a:xfrm>
        </p:grpSpPr>
        <p:sp>
          <p:nvSpPr>
            <p:cNvPr id="14" name="椭圆 13"/>
            <p:cNvSpPr/>
            <p:nvPr/>
          </p:nvSpPr>
          <p:spPr>
            <a:xfrm>
              <a:off x="3846456" y="3334254"/>
              <a:ext cx="869714" cy="8697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Freeform 99"/>
            <p:cNvSpPr>
              <a:spLocks noEditPoints="1"/>
            </p:cNvSpPr>
            <p:nvPr/>
          </p:nvSpPr>
          <p:spPr bwMode="auto">
            <a:xfrm>
              <a:off x="4120181" y="3598744"/>
              <a:ext cx="322263" cy="323850"/>
            </a:xfrm>
            <a:custGeom>
              <a:avLst/>
              <a:gdLst>
                <a:gd name="T0" fmla="*/ 543 w 1018"/>
                <a:gd name="T1" fmla="*/ 682 h 1018"/>
                <a:gd name="T2" fmla="*/ 671 w 1018"/>
                <a:gd name="T3" fmla="*/ 548 h 1018"/>
                <a:gd name="T4" fmla="*/ 689 w 1018"/>
                <a:gd name="T5" fmla="*/ 324 h 1018"/>
                <a:gd name="T6" fmla="*/ 565 w 1018"/>
                <a:gd name="T7" fmla="*/ 148 h 1018"/>
                <a:gd name="T8" fmla="*/ 462 w 1018"/>
                <a:gd name="T9" fmla="*/ 120 h 1018"/>
                <a:gd name="T10" fmla="*/ 368 w 1018"/>
                <a:gd name="T11" fmla="*/ 142 h 1018"/>
                <a:gd name="T12" fmla="*/ 290 w 1018"/>
                <a:gd name="T13" fmla="*/ 207 h 1018"/>
                <a:gd name="T14" fmla="*/ 223 w 1018"/>
                <a:gd name="T15" fmla="*/ 409 h 1018"/>
                <a:gd name="T16" fmla="*/ 309 w 1018"/>
                <a:gd name="T17" fmla="*/ 634 h 1018"/>
                <a:gd name="T18" fmla="*/ 425 w 1018"/>
                <a:gd name="T19" fmla="*/ 696 h 1018"/>
                <a:gd name="T20" fmla="*/ 513 w 1018"/>
                <a:gd name="T21" fmla="*/ 193 h 1018"/>
                <a:gd name="T22" fmla="*/ 623 w 1018"/>
                <a:gd name="T23" fmla="*/ 321 h 1018"/>
                <a:gd name="T24" fmla="*/ 623 w 1018"/>
                <a:gd name="T25" fmla="*/ 497 h 1018"/>
                <a:gd name="T26" fmla="*/ 513 w 1018"/>
                <a:gd name="T27" fmla="*/ 626 h 1018"/>
                <a:gd name="T28" fmla="*/ 378 w 1018"/>
                <a:gd name="T29" fmla="*/ 609 h 1018"/>
                <a:gd name="T30" fmla="*/ 290 w 1018"/>
                <a:gd name="T31" fmla="*/ 456 h 1018"/>
                <a:gd name="T32" fmla="*/ 316 w 1018"/>
                <a:gd name="T33" fmla="*/ 283 h 1018"/>
                <a:gd name="T34" fmla="*/ 444 w 1018"/>
                <a:gd name="T35" fmla="*/ 184 h 1018"/>
                <a:gd name="T36" fmla="*/ 636 w 1018"/>
                <a:gd name="T37" fmla="*/ 682 h 1018"/>
                <a:gd name="T38" fmla="*/ 644 w 1018"/>
                <a:gd name="T39" fmla="*/ 726 h 1018"/>
                <a:gd name="T40" fmla="*/ 756 w 1018"/>
                <a:gd name="T41" fmla="*/ 755 h 1018"/>
                <a:gd name="T42" fmla="*/ 854 w 1018"/>
                <a:gd name="T43" fmla="*/ 889 h 1018"/>
                <a:gd name="T44" fmla="*/ 844 w 1018"/>
                <a:gd name="T45" fmla="*/ 952 h 1018"/>
                <a:gd name="T46" fmla="*/ 68 w 1018"/>
                <a:gd name="T47" fmla="*/ 943 h 1018"/>
                <a:gd name="T48" fmla="*/ 87 w 1018"/>
                <a:gd name="T49" fmla="*/ 834 h 1018"/>
                <a:gd name="T50" fmla="*/ 221 w 1018"/>
                <a:gd name="T51" fmla="*/ 736 h 1018"/>
                <a:gd name="T52" fmla="*/ 290 w 1018"/>
                <a:gd name="T53" fmla="*/ 712 h 1018"/>
                <a:gd name="T54" fmla="*/ 273 w 1018"/>
                <a:gd name="T55" fmla="*/ 670 h 1018"/>
                <a:gd name="T56" fmla="*/ 184 w 1018"/>
                <a:gd name="T57" fmla="*/ 680 h 1018"/>
                <a:gd name="T58" fmla="*/ 21 w 1018"/>
                <a:gd name="T59" fmla="*/ 827 h 1018"/>
                <a:gd name="T60" fmla="*/ 0 w 1018"/>
                <a:gd name="T61" fmla="*/ 937 h 1018"/>
                <a:gd name="T62" fmla="*/ 39 w 1018"/>
                <a:gd name="T63" fmla="*/ 1003 h 1018"/>
                <a:gd name="T64" fmla="*/ 843 w 1018"/>
                <a:gd name="T65" fmla="*/ 1018 h 1018"/>
                <a:gd name="T66" fmla="*/ 907 w 1018"/>
                <a:gd name="T67" fmla="*/ 978 h 1018"/>
                <a:gd name="T68" fmla="*/ 921 w 1018"/>
                <a:gd name="T69" fmla="*/ 902 h 1018"/>
                <a:gd name="T70" fmla="*/ 846 w 1018"/>
                <a:gd name="T71" fmla="*/ 744 h 1018"/>
                <a:gd name="T72" fmla="*/ 688 w 1018"/>
                <a:gd name="T73" fmla="*/ 669 h 1018"/>
                <a:gd name="T74" fmla="*/ 557 w 1018"/>
                <a:gd name="T75" fmla="*/ 64 h 1018"/>
                <a:gd name="T76" fmla="*/ 681 w 1018"/>
                <a:gd name="T77" fmla="*/ 130 h 1018"/>
                <a:gd name="T78" fmla="*/ 732 w 1018"/>
                <a:gd name="T79" fmla="*/ 290 h 1018"/>
                <a:gd name="T80" fmla="*/ 728 w 1018"/>
                <a:gd name="T81" fmla="*/ 379 h 1018"/>
                <a:gd name="T82" fmla="*/ 765 w 1018"/>
                <a:gd name="T83" fmla="*/ 393 h 1018"/>
                <a:gd name="T84" fmla="*/ 793 w 1018"/>
                <a:gd name="T85" fmla="*/ 331 h 1018"/>
                <a:gd name="T86" fmla="*/ 755 w 1018"/>
                <a:gd name="T87" fmla="*/ 128 h 1018"/>
                <a:gd name="T88" fmla="*/ 628 w 1018"/>
                <a:gd name="T89" fmla="*/ 14 h 1018"/>
                <a:gd name="T90" fmla="*/ 529 w 1018"/>
                <a:gd name="T91" fmla="*/ 2 h 1018"/>
                <a:gd name="T92" fmla="*/ 442 w 1018"/>
                <a:gd name="T93" fmla="*/ 37 h 1018"/>
                <a:gd name="T94" fmla="*/ 450 w 1018"/>
                <a:gd name="T95" fmla="*/ 82 h 1018"/>
                <a:gd name="T96" fmla="*/ 763 w 1018"/>
                <a:gd name="T97" fmla="*/ 540 h 1018"/>
                <a:gd name="T98" fmla="*/ 732 w 1018"/>
                <a:gd name="T99" fmla="*/ 573 h 1018"/>
                <a:gd name="T100" fmla="*/ 763 w 1018"/>
                <a:gd name="T101" fmla="*/ 605 h 1018"/>
                <a:gd name="T102" fmla="*/ 911 w 1018"/>
                <a:gd name="T103" fmla="*/ 678 h 1018"/>
                <a:gd name="T104" fmla="*/ 954 w 1018"/>
                <a:gd name="T105" fmla="*/ 809 h 1018"/>
                <a:gd name="T106" fmla="*/ 963 w 1018"/>
                <a:gd name="T107" fmla="*/ 853 h 1018"/>
                <a:gd name="T108" fmla="*/ 1003 w 1018"/>
                <a:gd name="T109" fmla="*/ 851 h 1018"/>
                <a:gd name="T110" fmla="*/ 1018 w 1018"/>
                <a:gd name="T111" fmla="*/ 803 h 1018"/>
                <a:gd name="T112" fmla="*/ 945 w 1018"/>
                <a:gd name="T113" fmla="*/ 619 h 1018"/>
                <a:gd name="T114" fmla="*/ 803 w 1018"/>
                <a:gd name="T115" fmla="*/ 544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8" h="1018">
                  <a:moveTo>
                    <a:pt x="462" y="700"/>
                  </a:moveTo>
                  <a:lnTo>
                    <a:pt x="462" y="700"/>
                  </a:lnTo>
                  <a:lnTo>
                    <a:pt x="474" y="699"/>
                  </a:lnTo>
                  <a:lnTo>
                    <a:pt x="485" y="698"/>
                  </a:lnTo>
                  <a:lnTo>
                    <a:pt x="497" y="696"/>
                  </a:lnTo>
                  <a:lnTo>
                    <a:pt x="509" y="694"/>
                  </a:lnTo>
                  <a:lnTo>
                    <a:pt x="521" y="691"/>
                  </a:lnTo>
                  <a:lnTo>
                    <a:pt x="533" y="686"/>
                  </a:lnTo>
                  <a:lnTo>
                    <a:pt x="543" y="682"/>
                  </a:lnTo>
                  <a:lnTo>
                    <a:pt x="554" y="677"/>
                  </a:lnTo>
                  <a:lnTo>
                    <a:pt x="565" y="671"/>
                  </a:lnTo>
                  <a:lnTo>
                    <a:pt x="576" y="665"/>
                  </a:lnTo>
                  <a:lnTo>
                    <a:pt x="595" y="650"/>
                  </a:lnTo>
                  <a:lnTo>
                    <a:pt x="613" y="634"/>
                  </a:lnTo>
                  <a:lnTo>
                    <a:pt x="630" y="614"/>
                  </a:lnTo>
                  <a:lnTo>
                    <a:pt x="645" y="594"/>
                  </a:lnTo>
                  <a:lnTo>
                    <a:pt x="659" y="571"/>
                  </a:lnTo>
                  <a:lnTo>
                    <a:pt x="671" y="548"/>
                  </a:lnTo>
                  <a:lnTo>
                    <a:pt x="681" y="522"/>
                  </a:lnTo>
                  <a:lnTo>
                    <a:pt x="689" y="495"/>
                  </a:lnTo>
                  <a:lnTo>
                    <a:pt x="695" y="467"/>
                  </a:lnTo>
                  <a:lnTo>
                    <a:pt x="699" y="439"/>
                  </a:lnTo>
                  <a:lnTo>
                    <a:pt x="700" y="409"/>
                  </a:lnTo>
                  <a:lnTo>
                    <a:pt x="700" y="409"/>
                  </a:lnTo>
                  <a:lnTo>
                    <a:pt x="699" y="379"/>
                  </a:lnTo>
                  <a:lnTo>
                    <a:pt x="695" y="352"/>
                  </a:lnTo>
                  <a:lnTo>
                    <a:pt x="689" y="324"/>
                  </a:lnTo>
                  <a:lnTo>
                    <a:pt x="681" y="297"/>
                  </a:lnTo>
                  <a:lnTo>
                    <a:pt x="671" y="271"/>
                  </a:lnTo>
                  <a:lnTo>
                    <a:pt x="659" y="247"/>
                  </a:lnTo>
                  <a:lnTo>
                    <a:pt x="645" y="225"/>
                  </a:lnTo>
                  <a:lnTo>
                    <a:pt x="630" y="205"/>
                  </a:lnTo>
                  <a:lnTo>
                    <a:pt x="613" y="185"/>
                  </a:lnTo>
                  <a:lnTo>
                    <a:pt x="595" y="169"/>
                  </a:lnTo>
                  <a:lnTo>
                    <a:pt x="576" y="154"/>
                  </a:lnTo>
                  <a:lnTo>
                    <a:pt x="565" y="148"/>
                  </a:lnTo>
                  <a:lnTo>
                    <a:pt x="554" y="142"/>
                  </a:lnTo>
                  <a:lnTo>
                    <a:pt x="543" y="137"/>
                  </a:lnTo>
                  <a:lnTo>
                    <a:pt x="533" y="133"/>
                  </a:lnTo>
                  <a:lnTo>
                    <a:pt x="521" y="128"/>
                  </a:lnTo>
                  <a:lnTo>
                    <a:pt x="509" y="125"/>
                  </a:lnTo>
                  <a:lnTo>
                    <a:pt x="497" y="123"/>
                  </a:lnTo>
                  <a:lnTo>
                    <a:pt x="485" y="121"/>
                  </a:lnTo>
                  <a:lnTo>
                    <a:pt x="474" y="120"/>
                  </a:lnTo>
                  <a:lnTo>
                    <a:pt x="462" y="120"/>
                  </a:lnTo>
                  <a:lnTo>
                    <a:pt x="462" y="120"/>
                  </a:lnTo>
                  <a:lnTo>
                    <a:pt x="449" y="120"/>
                  </a:lnTo>
                  <a:lnTo>
                    <a:pt x="437" y="121"/>
                  </a:lnTo>
                  <a:lnTo>
                    <a:pt x="425" y="123"/>
                  </a:lnTo>
                  <a:lnTo>
                    <a:pt x="414" y="125"/>
                  </a:lnTo>
                  <a:lnTo>
                    <a:pt x="402" y="128"/>
                  </a:lnTo>
                  <a:lnTo>
                    <a:pt x="391" y="132"/>
                  </a:lnTo>
                  <a:lnTo>
                    <a:pt x="379" y="137"/>
                  </a:lnTo>
                  <a:lnTo>
                    <a:pt x="368" y="142"/>
                  </a:lnTo>
                  <a:lnTo>
                    <a:pt x="358" y="148"/>
                  </a:lnTo>
                  <a:lnTo>
                    <a:pt x="347" y="154"/>
                  </a:lnTo>
                  <a:lnTo>
                    <a:pt x="337" y="162"/>
                  </a:lnTo>
                  <a:lnTo>
                    <a:pt x="327" y="169"/>
                  </a:lnTo>
                  <a:lnTo>
                    <a:pt x="317" y="178"/>
                  </a:lnTo>
                  <a:lnTo>
                    <a:pt x="308" y="187"/>
                  </a:lnTo>
                  <a:lnTo>
                    <a:pt x="299" y="197"/>
                  </a:lnTo>
                  <a:lnTo>
                    <a:pt x="290" y="207"/>
                  </a:lnTo>
                  <a:lnTo>
                    <a:pt x="290" y="207"/>
                  </a:lnTo>
                  <a:lnTo>
                    <a:pt x="275" y="228"/>
                  </a:lnTo>
                  <a:lnTo>
                    <a:pt x="261" y="251"/>
                  </a:lnTo>
                  <a:lnTo>
                    <a:pt x="249" y="274"/>
                  </a:lnTo>
                  <a:lnTo>
                    <a:pt x="241" y="300"/>
                  </a:lnTo>
                  <a:lnTo>
                    <a:pt x="233" y="326"/>
                  </a:lnTo>
                  <a:lnTo>
                    <a:pt x="227" y="354"/>
                  </a:lnTo>
                  <a:lnTo>
                    <a:pt x="224" y="382"/>
                  </a:lnTo>
                  <a:lnTo>
                    <a:pt x="223" y="409"/>
                  </a:lnTo>
                  <a:lnTo>
                    <a:pt x="223" y="409"/>
                  </a:lnTo>
                  <a:lnTo>
                    <a:pt x="224" y="439"/>
                  </a:lnTo>
                  <a:lnTo>
                    <a:pt x="228" y="467"/>
                  </a:lnTo>
                  <a:lnTo>
                    <a:pt x="233" y="495"/>
                  </a:lnTo>
                  <a:lnTo>
                    <a:pt x="242" y="522"/>
                  </a:lnTo>
                  <a:lnTo>
                    <a:pt x="251" y="548"/>
                  </a:lnTo>
                  <a:lnTo>
                    <a:pt x="263" y="571"/>
                  </a:lnTo>
                  <a:lnTo>
                    <a:pt x="277" y="594"/>
                  </a:lnTo>
                  <a:lnTo>
                    <a:pt x="293" y="614"/>
                  </a:lnTo>
                  <a:lnTo>
                    <a:pt x="309" y="634"/>
                  </a:lnTo>
                  <a:lnTo>
                    <a:pt x="328" y="650"/>
                  </a:lnTo>
                  <a:lnTo>
                    <a:pt x="348" y="665"/>
                  </a:lnTo>
                  <a:lnTo>
                    <a:pt x="358" y="671"/>
                  </a:lnTo>
                  <a:lnTo>
                    <a:pt x="368" y="677"/>
                  </a:lnTo>
                  <a:lnTo>
                    <a:pt x="379" y="682"/>
                  </a:lnTo>
                  <a:lnTo>
                    <a:pt x="391" y="686"/>
                  </a:lnTo>
                  <a:lnTo>
                    <a:pt x="402" y="691"/>
                  </a:lnTo>
                  <a:lnTo>
                    <a:pt x="414" y="694"/>
                  </a:lnTo>
                  <a:lnTo>
                    <a:pt x="425" y="696"/>
                  </a:lnTo>
                  <a:lnTo>
                    <a:pt x="437" y="698"/>
                  </a:lnTo>
                  <a:lnTo>
                    <a:pt x="449" y="699"/>
                  </a:lnTo>
                  <a:lnTo>
                    <a:pt x="462" y="700"/>
                  </a:lnTo>
                  <a:lnTo>
                    <a:pt x="462" y="700"/>
                  </a:lnTo>
                  <a:close/>
                  <a:moveTo>
                    <a:pt x="462" y="183"/>
                  </a:moveTo>
                  <a:lnTo>
                    <a:pt x="462" y="183"/>
                  </a:lnTo>
                  <a:lnTo>
                    <a:pt x="479" y="184"/>
                  </a:lnTo>
                  <a:lnTo>
                    <a:pt x="496" y="187"/>
                  </a:lnTo>
                  <a:lnTo>
                    <a:pt x="513" y="193"/>
                  </a:lnTo>
                  <a:lnTo>
                    <a:pt x="529" y="200"/>
                  </a:lnTo>
                  <a:lnTo>
                    <a:pt x="544" y="210"/>
                  </a:lnTo>
                  <a:lnTo>
                    <a:pt x="559" y="222"/>
                  </a:lnTo>
                  <a:lnTo>
                    <a:pt x="572" y="235"/>
                  </a:lnTo>
                  <a:lnTo>
                    <a:pt x="585" y="250"/>
                  </a:lnTo>
                  <a:lnTo>
                    <a:pt x="596" y="266"/>
                  </a:lnTo>
                  <a:lnTo>
                    <a:pt x="607" y="283"/>
                  </a:lnTo>
                  <a:lnTo>
                    <a:pt x="615" y="301"/>
                  </a:lnTo>
                  <a:lnTo>
                    <a:pt x="623" y="321"/>
                  </a:lnTo>
                  <a:lnTo>
                    <a:pt x="628" y="342"/>
                  </a:lnTo>
                  <a:lnTo>
                    <a:pt x="632" y="363"/>
                  </a:lnTo>
                  <a:lnTo>
                    <a:pt x="636" y="386"/>
                  </a:lnTo>
                  <a:lnTo>
                    <a:pt x="637" y="409"/>
                  </a:lnTo>
                  <a:lnTo>
                    <a:pt x="637" y="409"/>
                  </a:lnTo>
                  <a:lnTo>
                    <a:pt x="636" y="433"/>
                  </a:lnTo>
                  <a:lnTo>
                    <a:pt x="632" y="456"/>
                  </a:lnTo>
                  <a:lnTo>
                    <a:pt x="628" y="477"/>
                  </a:lnTo>
                  <a:lnTo>
                    <a:pt x="623" y="497"/>
                  </a:lnTo>
                  <a:lnTo>
                    <a:pt x="615" y="518"/>
                  </a:lnTo>
                  <a:lnTo>
                    <a:pt x="607" y="536"/>
                  </a:lnTo>
                  <a:lnTo>
                    <a:pt x="596" y="553"/>
                  </a:lnTo>
                  <a:lnTo>
                    <a:pt x="585" y="569"/>
                  </a:lnTo>
                  <a:lnTo>
                    <a:pt x="572" y="584"/>
                  </a:lnTo>
                  <a:lnTo>
                    <a:pt x="559" y="597"/>
                  </a:lnTo>
                  <a:lnTo>
                    <a:pt x="544" y="609"/>
                  </a:lnTo>
                  <a:lnTo>
                    <a:pt x="529" y="619"/>
                  </a:lnTo>
                  <a:lnTo>
                    <a:pt x="513" y="626"/>
                  </a:lnTo>
                  <a:lnTo>
                    <a:pt x="496" y="632"/>
                  </a:lnTo>
                  <a:lnTo>
                    <a:pt x="479" y="635"/>
                  </a:lnTo>
                  <a:lnTo>
                    <a:pt x="462" y="636"/>
                  </a:lnTo>
                  <a:lnTo>
                    <a:pt x="462" y="636"/>
                  </a:lnTo>
                  <a:lnTo>
                    <a:pt x="444" y="635"/>
                  </a:lnTo>
                  <a:lnTo>
                    <a:pt x="426" y="632"/>
                  </a:lnTo>
                  <a:lnTo>
                    <a:pt x="409" y="626"/>
                  </a:lnTo>
                  <a:lnTo>
                    <a:pt x="393" y="619"/>
                  </a:lnTo>
                  <a:lnTo>
                    <a:pt x="378" y="609"/>
                  </a:lnTo>
                  <a:lnTo>
                    <a:pt x="364" y="597"/>
                  </a:lnTo>
                  <a:lnTo>
                    <a:pt x="350" y="584"/>
                  </a:lnTo>
                  <a:lnTo>
                    <a:pt x="337" y="569"/>
                  </a:lnTo>
                  <a:lnTo>
                    <a:pt x="327" y="553"/>
                  </a:lnTo>
                  <a:lnTo>
                    <a:pt x="316" y="536"/>
                  </a:lnTo>
                  <a:lnTo>
                    <a:pt x="307" y="518"/>
                  </a:lnTo>
                  <a:lnTo>
                    <a:pt x="300" y="497"/>
                  </a:lnTo>
                  <a:lnTo>
                    <a:pt x="294" y="477"/>
                  </a:lnTo>
                  <a:lnTo>
                    <a:pt x="290" y="456"/>
                  </a:lnTo>
                  <a:lnTo>
                    <a:pt x="287" y="433"/>
                  </a:lnTo>
                  <a:lnTo>
                    <a:pt x="287" y="409"/>
                  </a:lnTo>
                  <a:lnTo>
                    <a:pt x="287" y="409"/>
                  </a:lnTo>
                  <a:lnTo>
                    <a:pt x="287" y="386"/>
                  </a:lnTo>
                  <a:lnTo>
                    <a:pt x="290" y="363"/>
                  </a:lnTo>
                  <a:lnTo>
                    <a:pt x="294" y="342"/>
                  </a:lnTo>
                  <a:lnTo>
                    <a:pt x="300" y="321"/>
                  </a:lnTo>
                  <a:lnTo>
                    <a:pt x="307" y="301"/>
                  </a:lnTo>
                  <a:lnTo>
                    <a:pt x="316" y="283"/>
                  </a:lnTo>
                  <a:lnTo>
                    <a:pt x="327" y="266"/>
                  </a:lnTo>
                  <a:lnTo>
                    <a:pt x="337" y="250"/>
                  </a:lnTo>
                  <a:lnTo>
                    <a:pt x="350" y="235"/>
                  </a:lnTo>
                  <a:lnTo>
                    <a:pt x="364" y="222"/>
                  </a:lnTo>
                  <a:lnTo>
                    <a:pt x="378" y="210"/>
                  </a:lnTo>
                  <a:lnTo>
                    <a:pt x="393" y="200"/>
                  </a:lnTo>
                  <a:lnTo>
                    <a:pt x="409" y="193"/>
                  </a:lnTo>
                  <a:lnTo>
                    <a:pt x="426" y="187"/>
                  </a:lnTo>
                  <a:lnTo>
                    <a:pt x="444" y="184"/>
                  </a:lnTo>
                  <a:lnTo>
                    <a:pt x="462" y="183"/>
                  </a:lnTo>
                  <a:lnTo>
                    <a:pt x="462" y="183"/>
                  </a:lnTo>
                  <a:close/>
                  <a:moveTo>
                    <a:pt x="661" y="668"/>
                  </a:moveTo>
                  <a:lnTo>
                    <a:pt x="661" y="668"/>
                  </a:lnTo>
                  <a:lnTo>
                    <a:pt x="655" y="668"/>
                  </a:lnTo>
                  <a:lnTo>
                    <a:pt x="650" y="670"/>
                  </a:lnTo>
                  <a:lnTo>
                    <a:pt x="644" y="673"/>
                  </a:lnTo>
                  <a:lnTo>
                    <a:pt x="639" y="678"/>
                  </a:lnTo>
                  <a:lnTo>
                    <a:pt x="636" y="682"/>
                  </a:lnTo>
                  <a:lnTo>
                    <a:pt x="632" y="687"/>
                  </a:lnTo>
                  <a:lnTo>
                    <a:pt x="630" y="694"/>
                  </a:lnTo>
                  <a:lnTo>
                    <a:pt x="630" y="700"/>
                  </a:lnTo>
                  <a:lnTo>
                    <a:pt x="630" y="700"/>
                  </a:lnTo>
                  <a:lnTo>
                    <a:pt x="630" y="706"/>
                  </a:lnTo>
                  <a:lnTo>
                    <a:pt x="632" y="712"/>
                  </a:lnTo>
                  <a:lnTo>
                    <a:pt x="636" y="717"/>
                  </a:lnTo>
                  <a:lnTo>
                    <a:pt x="639" y="722"/>
                  </a:lnTo>
                  <a:lnTo>
                    <a:pt x="644" y="726"/>
                  </a:lnTo>
                  <a:lnTo>
                    <a:pt x="650" y="729"/>
                  </a:lnTo>
                  <a:lnTo>
                    <a:pt x="655" y="731"/>
                  </a:lnTo>
                  <a:lnTo>
                    <a:pt x="661" y="731"/>
                  </a:lnTo>
                  <a:lnTo>
                    <a:pt x="661" y="731"/>
                  </a:lnTo>
                  <a:lnTo>
                    <a:pt x="682" y="732"/>
                  </a:lnTo>
                  <a:lnTo>
                    <a:pt x="701" y="736"/>
                  </a:lnTo>
                  <a:lnTo>
                    <a:pt x="720" y="740"/>
                  </a:lnTo>
                  <a:lnTo>
                    <a:pt x="739" y="747"/>
                  </a:lnTo>
                  <a:lnTo>
                    <a:pt x="756" y="755"/>
                  </a:lnTo>
                  <a:lnTo>
                    <a:pt x="772" y="766"/>
                  </a:lnTo>
                  <a:lnTo>
                    <a:pt x="787" y="776"/>
                  </a:lnTo>
                  <a:lnTo>
                    <a:pt x="801" y="789"/>
                  </a:lnTo>
                  <a:lnTo>
                    <a:pt x="814" y="803"/>
                  </a:lnTo>
                  <a:lnTo>
                    <a:pt x="826" y="818"/>
                  </a:lnTo>
                  <a:lnTo>
                    <a:pt x="835" y="834"/>
                  </a:lnTo>
                  <a:lnTo>
                    <a:pt x="844" y="851"/>
                  </a:lnTo>
                  <a:lnTo>
                    <a:pt x="850" y="870"/>
                  </a:lnTo>
                  <a:lnTo>
                    <a:pt x="854" y="889"/>
                  </a:lnTo>
                  <a:lnTo>
                    <a:pt x="858" y="908"/>
                  </a:lnTo>
                  <a:lnTo>
                    <a:pt x="859" y="929"/>
                  </a:lnTo>
                  <a:lnTo>
                    <a:pt x="859" y="929"/>
                  </a:lnTo>
                  <a:lnTo>
                    <a:pt x="859" y="934"/>
                  </a:lnTo>
                  <a:lnTo>
                    <a:pt x="857" y="938"/>
                  </a:lnTo>
                  <a:lnTo>
                    <a:pt x="854" y="943"/>
                  </a:lnTo>
                  <a:lnTo>
                    <a:pt x="851" y="947"/>
                  </a:lnTo>
                  <a:lnTo>
                    <a:pt x="848" y="950"/>
                  </a:lnTo>
                  <a:lnTo>
                    <a:pt x="844" y="952"/>
                  </a:lnTo>
                  <a:lnTo>
                    <a:pt x="838" y="953"/>
                  </a:lnTo>
                  <a:lnTo>
                    <a:pt x="833" y="954"/>
                  </a:lnTo>
                  <a:lnTo>
                    <a:pt x="89" y="954"/>
                  </a:lnTo>
                  <a:lnTo>
                    <a:pt x="89" y="954"/>
                  </a:lnTo>
                  <a:lnTo>
                    <a:pt x="84" y="953"/>
                  </a:lnTo>
                  <a:lnTo>
                    <a:pt x="80" y="952"/>
                  </a:lnTo>
                  <a:lnTo>
                    <a:pt x="76" y="950"/>
                  </a:lnTo>
                  <a:lnTo>
                    <a:pt x="71" y="947"/>
                  </a:lnTo>
                  <a:lnTo>
                    <a:pt x="68" y="943"/>
                  </a:lnTo>
                  <a:lnTo>
                    <a:pt x="66" y="938"/>
                  </a:lnTo>
                  <a:lnTo>
                    <a:pt x="65" y="934"/>
                  </a:lnTo>
                  <a:lnTo>
                    <a:pt x="64" y="929"/>
                  </a:lnTo>
                  <a:lnTo>
                    <a:pt x="64" y="929"/>
                  </a:lnTo>
                  <a:lnTo>
                    <a:pt x="65" y="908"/>
                  </a:lnTo>
                  <a:lnTo>
                    <a:pt x="68" y="889"/>
                  </a:lnTo>
                  <a:lnTo>
                    <a:pt x="72" y="870"/>
                  </a:lnTo>
                  <a:lnTo>
                    <a:pt x="80" y="851"/>
                  </a:lnTo>
                  <a:lnTo>
                    <a:pt x="87" y="834"/>
                  </a:lnTo>
                  <a:lnTo>
                    <a:pt x="98" y="818"/>
                  </a:lnTo>
                  <a:lnTo>
                    <a:pt x="109" y="803"/>
                  </a:lnTo>
                  <a:lnTo>
                    <a:pt x="122" y="789"/>
                  </a:lnTo>
                  <a:lnTo>
                    <a:pt x="136" y="776"/>
                  </a:lnTo>
                  <a:lnTo>
                    <a:pt x="151" y="766"/>
                  </a:lnTo>
                  <a:lnTo>
                    <a:pt x="167" y="755"/>
                  </a:lnTo>
                  <a:lnTo>
                    <a:pt x="184" y="747"/>
                  </a:lnTo>
                  <a:lnTo>
                    <a:pt x="202" y="740"/>
                  </a:lnTo>
                  <a:lnTo>
                    <a:pt x="221" y="736"/>
                  </a:lnTo>
                  <a:lnTo>
                    <a:pt x="241" y="732"/>
                  </a:lnTo>
                  <a:lnTo>
                    <a:pt x="261" y="731"/>
                  </a:lnTo>
                  <a:lnTo>
                    <a:pt x="261" y="731"/>
                  </a:lnTo>
                  <a:lnTo>
                    <a:pt x="268" y="731"/>
                  </a:lnTo>
                  <a:lnTo>
                    <a:pt x="273" y="729"/>
                  </a:lnTo>
                  <a:lnTo>
                    <a:pt x="278" y="726"/>
                  </a:lnTo>
                  <a:lnTo>
                    <a:pt x="284" y="722"/>
                  </a:lnTo>
                  <a:lnTo>
                    <a:pt x="287" y="717"/>
                  </a:lnTo>
                  <a:lnTo>
                    <a:pt x="290" y="712"/>
                  </a:lnTo>
                  <a:lnTo>
                    <a:pt x="292" y="706"/>
                  </a:lnTo>
                  <a:lnTo>
                    <a:pt x="293" y="700"/>
                  </a:lnTo>
                  <a:lnTo>
                    <a:pt x="293" y="700"/>
                  </a:lnTo>
                  <a:lnTo>
                    <a:pt x="292" y="694"/>
                  </a:lnTo>
                  <a:lnTo>
                    <a:pt x="290" y="687"/>
                  </a:lnTo>
                  <a:lnTo>
                    <a:pt x="287" y="682"/>
                  </a:lnTo>
                  <a:lnTo>
                    <a:pt x="284" y="678"/>
                  </a:lnTo>
                  <a:lnTo>
                    <a:pt x="278" y="673"/>
                  </a:lnTo>
                  <a:lnTo>
                    <a:pt x="273" y="670"/>
                  </a:lnTo>
                  <a:lnTo>
                    <a:pt x="268" y="668"/>
                  </a:lnTo>
                  <a:lnTo>
                    <a:pt x="261" y="668"/>
                  </a:lnTo>
                  <a:lnTo>
                    <a:pt x="261" y="668"/>
                  </a:lnTo>
                  <a:lnTo>
                    <a:pt x="247" y="668"/>
                  </a:lnTo>
                  <a:lnTo>
                    <a:pt x="234" y="669"/>
                  </a:lnTo>
                  <a:lnTo>
                    <a:pt x="221" y="671"/>
                  </a:lnTo>
                  <a:lnTo>
                    <a:pt x="209" y="673"/>
                  </a:lnTo>
                  <a:lnTo>
                    <a:pt x="196" y="677"/>
                  </a:lnTo>
                  <a:lnTo>
                    <a:pt x="184" y="680"/>
                  </a:lnTo>
                  <a:lnTo>
                    <a:pt x="159" y="688"/>
                  </a:lnTo>
                  <a:lnTo>
                    <a:pt x="137" y="699"/>
                  </a:lnTo>
                  <a:lnTo>
                    <a:pt x="115" y="712"/>
                  </a:lnTo>
                  <a:lnTo>
                    <a:pt x="95" y="727"/>
                  </a:lnTo>
                  <a:lnTo>
                    <a:pt x="77" y="744"/>
                  </a:lnTo>
                  <a:lnTo>
                    <a:pt x="59" y="762"/>
                  </a:lnTo>
                  <a:lnTo>
                    <a:pt x="44" y="783"/>
                  </a:lnTo>
                  <a:lnTo>
                    <a:pt x="32" y="804"/>
                  </a:lnTo>
                  <a:lnTo>
                    <a:pt x="21" y="827"/>
                  </a:lnTo>
                  <a:lnTo>
                    <a:pt x="12" y="851"/>
                  </a:lnTo>
                  <a:lnTo>
                    <a:pt x="8" y="863"/>
                  </a:lnTo>
                  <a:lnTo>
                    <a:pt x="6" y="876"/>
                  </a:lnTo>
                  <a:lnTo>
                    <a:pt x="4" y="889"/>
                  </a:lnTo>
                  <a:lnTo>
                    <a:pt x="1" y="902"/>
                  </a:lnTo>
                  <a:lnTo>
                    <a:pt x="0" y="915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0" y="937"/>
                  </a:lnTo>
                  <a:lnTo>
                    <a:pt x="3" y="947"/>
                  </a:lnTo>
                  <a:lnTo>
                    <a:pt x="5" y="956"/>
                  </a:lnTo>
                  <a:lnTo>
                    <a:pt x="7" y="963"/>
                  </a:lnTo>
                  <a:lnTo>
                    <a:pt x="11" y="971"/>
                  </a:lnTo>
                  <a:lnTo>
                    <a:pt x="15" y="978"/>
                  </a:lnTo>
                  <a:lnTo>
                    <a:pt x="21" y="986"/>
                  </a:lnTo>
                  <a:lnTo>
                    <a:pt x="26" y="992"/>
                  </a:lnTo>
                  <a:lnTo>
                    <a:pt x="33" y="997"/>
                  </a:lnTo>
                  <a:lnTo>
                    <a:pt x="39" y="1003"/>
                  </a:lnTo>
                  <a:lnTo>
                    <a:pt x="47" y="1007"/>
                  </a:lnTo>
                  <a:lnTo>
                    <a:pt x="55" y="1010"/>
                  </a:lnTo>
                  <a:lnTo>
                    <a:pt x="63" y="1014"/>
                  </a:lnTo>
                  <a:lnTo>
                    <a:pt x="71" y="1016"/>
                  </a:lnTo>
                  <a:lnTo>
                    <a:pt x="80" y="1018"/>
                  </a:lnTo>
                  <a:lnTo>
                    <a:pt x="89" y="1018"/>
                  </a:lnTo>
                  <a:lnTo>
                    <a:pt x="833" y="1018"/>
                  </a:lnTo>
                  <a:lnTo>
                    <a:pt x="833" y="1018"/>
                  </a:lnTo>
                  <a:lnTo>
                    <a:pt x="843" y="1018"/>
                  </a:lnTo>
                  <a:lnTo>
                    <a:pt x="851" y="1016"/>
                  </a:lnTo>
                  <a:lnTo>
                    <a:pt x="860" y="1014"/>
                  </a:lnTo>
                  <a:lnTo>
                    <a:pt x="868" y="1010"/>
                  </a:lnTo>
                  <a:lnTo>
                    <a:pt x="876" y="1007"/>
                  </a:lnTo>
                  <a:lnTo>
                    <a:pt x="883" y="1003"/>
                  </a:lnTo>
                  <a:lnTo>
                    <a:pt x="890" y="997"/>
                  </a:lnTo>
                  <a:lnTo>
                    <a:pt x="896" y="992"/>
                  </a:lnTo>
                  <a:lnTo>
                    <a:pt x="902" y="986"/>
                  </a:lnTo>
                  <a:lnTo>
                    <a:pt x="907" y="978"/>
                  </a:lnTo>
                  <a:lnTo>
                    <a:pt x="911" y="971"/>
                  </a:lnTo>
                  <a:lnTo>
                    <a:pt x="916" y="963"/>
                  </a:lnTo>
                  <a:lnTo>
                    <a:pt x="919" y="956"/>
                  </a:lnTo>
                  <a:lnTo>
                    <a:pt x="921" y="947"/>
                  </a:lnTo>
                  <a:lnTo>
                    <a:pt x="922" y="937"/>
                  </a:lnTo>
                  <a:lnTo>
                    <a:pt x="922" y="929"/>
                  </a:lnTo>
                  <a:lnTo>
                    <a:pt x="922" y="929"/>
                  </a:lnTo>
                  <a:lnTo>
                    <a:pt x="922" y="915"/>
                  </a:lnTo>
                  <a:lnTo>
                    <a:pt x="921" y="902"/>
                  </a:lnTo>
                  <a:lnTo>
                    <a:pt x="920" y="889"/>
                  </a:lnTo>
                  <a:lnTo>
                    <a:pt x="918" y="876"/>
                  </a:lnTo>
                  <a:lnTo>
                    <a:pt x="915" y="863"/>
                  </a:lnTo>
                  <a:lnTo>
                    <a:pt x="911" y="851"/>
                  </a:lnTo>
                  <a:lnTo>
                    <a:pt x="902" y="827"/>
                  </a:lnTo>
                  <a:lnTo>
                    <a:pt x="891" y="804"/>
                  </a:lnTo>
                  <a:lnTo>
                    <a:pt x="878" y="783"/>
                  </a:lnTo>
                  <a:lnTo>
                    <a:pt x="863" y="762"/>
                  </a:lnTo>
                  <a:lnTo>
                    <a:pt x="846" y="744"/>
                  </a:lnTo>
                  <a:lnTo>
                    <a:pt x="828" y="727"/>
                  </a:lnTo>
                  <a:lnTo>
                    <a:pt x="807" y="712"/>
                  </a:lnTo>
                  <a:lnTo>
                    <a:pt x="786" y="699"/>
                  </a:lnTo>
                  <a:lnTo>
                    <a:pt x="763" y="688"/>
                  </a:lnTo>
                  <a:lnTo>
                    <a:pt x="740" y="680"/>
                  </a:lnTo>
                  <a:lnTo>
                    <a:pt x="727" y="677"/>
                  </a:lnTo>
                  <a:lnTo>
                    <a:pt x="714" y="673"/>
                  </a:lnTo>
                  <a:lnTo>
                    <a:pt x="701" y="671"/>
                  </a:lnTo>
                  <a:lnTo>
                    <a:pt x="688" y="669"/>
                  </a:lnTo>
                  <a:lnTo>
                    <a:pt x="675" y="668"/>
                  </a:lnTo>
                  <a:lnTo>
                    <a:pt x="661" y="668"/>
                  </a:lnTo>
                  <a:lnTo>
                    <a:pt x="661" y="668"/>
                  </a:lnTo>
                  <a:close/>
                  <a:moveTo>
                    <a:pt x="484" y="84"/>
                  </a:moveTo>
                  <a:lnTo>
                    <a:pt x="484" y="84"/>
                  </a:lnTo>
                  <a:lnTo>
                    <a:pt x="501" y="75"/>
                  </a:lnTo>
                  <a:lnTo>
                    <a:pt x="520" y="68"/>
                  </a:lnTo>
                  <a:lnTo>
                    <a:pt x="538" y="65"/>
                  </a:lnTo>
                  <a:lnTo>
                    <a:pt x="557" y="64"/>
                  </a:lnTo>
                  <a:lnTo>
                    <a:pt x="557" y="64"/>
                  </a:lnTo>
                  <a:lnTo>
                    <a:pt x="574" y="65"/>
                  </a:lnTo>
                  <a:lnTo>
                    <a:pt x="592" y="68"/>
                  </a:lnTo>
                  <a:lnTo>
                    <a:pt x="609" y="74"/>
                  </a:lnTo>
                  <a:lnTo>
                    <a:pt x="625" y="81"/>
                  </a:lnTo>
                  <a:lnTo>
                    <a:pt x="640" y="91"/>
                  </a:lnTo>
                  <a:lnTo>
                    <a:pt x="655" y="103"/>
                  </a:lnTo>
                  <a:lnTo>
                    <a:pt x="668" y="115"/>
                  </a:lnTo>
                  <a:lnTo>
                    <a:pt x="681" y="130"/>
                  </a:lnTo>
                  <a:lnTo>
                    <a:pt x="691" y="147"/>
                  </a:lnTo>
                  <a:lnTo>
                    <a:pt x="702" y="164"/>
                  </a:lnTo>
                  <a:lnTo>
                    <a:pt x="711" y="182"/>
                  </a:lnTo>
                  <a:lnTo>
                    <a:pt x="718" y="202"/>
                  </a:lnTo>
                  <a:lnTo>
                    <a:pt x="724" y="223"/>
                  </a:lnTo>
                  <a:lnTo>
                    <a:pt x="728" y="244"/>
                  </a:lnTo>
                  <a:lnTo>
                    <a:pt x="731" y="267"/>
                  </a:lnTo>
                  <a:lnTo>
                    <a:pt x="732" y="290"/>
                  </a:lnTo>
                  <a:lnTo>
                    <a:pt x="732" y="290"/>
                  </a:lnTo>
                  <a:lnTo>
                    <a:pt x="731" y="306"/>
                  </a:lnTo>
                  <a:lnTo>
                    <a:pt x="730" y="324"/>
                  </a:lnTo>
                  <a:lnTo>
                    <a:pt x="728" y="340"/>
                  </a:lnTo>
                  <a:lnTo>
                    <a:pt x="725" y="356"/>
                  </a:lnTo>
                  <a:lnTo>
                    <a:pt x="725" y="356"/>
                  </a:lnTo>
                  <a:lnTo>
                    <a:pt x="724" y="362"/>
                  </a:lnTo>
                  <a:lnTo>
                    <a:pt x="724" y="369"/>
                  </a:lnTo>
                  <a:lnTo>
                    <a:pt x="726" y="374"/>
                  </a:lnTo>
                  <a:lnTo>
                    <a:pt x="728" y="379"/>
                  </a:lnTo>
                  <a:lnTo>
                    <a:pt x="732" y="385"/>
                  </a:lnTo>
                  <a:lnTo>
                    <a:pt x="736" y="389"/>
                  </a:lnTo>
                  <a:lnTo>
                    <a:pt x="742" y="391"/>
                  </a:lnTo>
                  <a:lnTo>
                    <a:pt x="748" y="393"/>
                  </a:lnTo>
                  <a:lnTo>
                    <a:pt x="748" y="393"/>
                  </a:lnTo>
                  <a:lnTo>
                    <a:pt x="756" y="394"/>
                  </a:lnTo>
                  <a:lnTo>
                    <a:pt x="756" y="394"/>
                  </a:lnTo>
                  <a:lnTo>
                    <a:pt x="761" y="394"/>
                  </a:lnTo>
                  <a:lnTo>
                    <a:pt x="765" y="393"/>
                  </a:lnTo>
                  <a:lnTo>
                    <a:pt x="771" y="391"/>
                  </a:lnTo>
                  <a:lnTo>
                    <a:pt x="775" y="388"/>
                  </a:lnTo>
                  <a:lnTo>
                    <a:pt x="778" y="385"/>
                  </a:lnTo>
                  <a:lnTo>
                    <a:pt x="782" y="380"/>
                  </a:lnTo>
                  <a:lnTo>
                    <a:pt x="785" y="375"/>
                  </a:lnTo>
                  <a:lnTo>
                    <a:pt x="786" y="370"/>
                  </a:lnTo>
                  <a:lnTo>
                    <a:pt x="786" y="370"/>
                  </a:lnTo>
                  <a:lnTo>
                    <a:pt x="790" y="350"/>
                  </a:lnTo>
                  <a:lnTo>
                    <a:pt x="793" y="331"/>
                  </a:lnTo>
                  <a:lnTo>
                    <a:pt x="794" y="311"/>
                  </a:lnTo>
                  <a:lnTo>
                    <a:pt x="795" y="290"/>
                  </a:lnTo>
                  <a:lnTo>
                    <a:pt x="795" y="290"/>
                  </a:lnTo>
                  <a:lnTo>
                    <a:pt x="794" y="260"/>
                  </a:lnTo>
                  <a:lnTo>
                    <a:pt x="790" y="231"/>
                  </a:lnTo>
                  <a:lnTo>
                    <a:pt x="785" y="203"/>
                  </a:lnTo>
                  <a:lnTo>
                    <a:pt x="776" y="178"/>
                  </a:lnTo>
                  <a:lnTo>
                    <a:pt x="767" y="152"/>
                  </a:lnTo>
                  <a:lnTo>
                    <a:pt x="755" y="128"/>
                  </a:lnTo>
                  <a:lnTo>
                    <a:pt x="741" y="106"/>
                  </a:lnTo>
                  <a:lnTo>
                    <a:pt x="726" y="85"/>
                  </a:lnTo>
                  <a:lnTo>
                    <a:pt x="709" y="66"/>
                  </a:lnTo>
                  <a:lnTo>
                    <a:pt x="690" y="50"/>
                  </a:lnTo>
                  <a:lnTo>
                    <a:pt x="670" y="35"/>
                  </a:lnTo>
                  <a:lnTo>
                    <a:pt x="660" y="29"/>
                  </a:lnTo>
                  <a:lnTo>
                    <a:pt x="650" y="23"/>
                  </a:lnTo>
                  <a:lnTo>
                    <a:pt x="639" y="18"/>
                  </a:lnTo>
                  <a:lnTo>
                    <a:pt x="628" y="14"/>
                  </a:lnTo>
                  <a:lnTo>
                    <a:pt x="616" y="9"/>
                  </a:lnTo>
                  <a:lnTo>
                    <a:pt x="604" y="6"/>
                  </a:lnTo>
                  <a:lnTo>
                    <a:pt x="593" y="3"/>
                  </a:lnTo>
                  <a:lnTo>
                    <a:pt x="581" y="2"/>
                  </a:lnTo>
                  <a:lnTo>
                    <a:pt x="569" y="1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43" y="1"/>
                  </a:lnTo>
                  <a:lnTo>
                    <a:pt x="529" y="2"/>
                  </a:lnTo>
                  <a:lnTo>
                    <a:pt x="517" y="4"/>
                  </a:lnTo>
                  <a:lnTo>
                    <a:pt x="503" y="7"/>
                  </a:lnTo>
                  <a:lnTo>
                    <a:pt x="490" y="11"/>
                  </a:lnTo>
                  <a:lnTo>
                    <a:pt x="477" y="17"/>
                  </a:lnTo>
                  <a:lnTo>
                    <a:pt x="465" y="22"/>
                  </a:lnTo>
                  <a:lnTo>
                    <a:pt x="452" y="30"/>
                  </a:lnTo>
                  <a:lnTo>
                    <a:pt x="452" y="30"/>
                  </a:lnTo>
                  <a:lnTo>
                    <a:pt x="447" y="33"/>
                  </a:lnTo>
                  <a:lnTo>
                    <a:pt x="442" y="37"/>
                  </a:lnTo>
                  <a:lnTo>
                    <a:pt x="439" y="43"/>
                  </a:lnTo>
                  <a:lnTo>
                    <a:pt x="438" y="49"/>
                  </a:lnTo>
                  <a:lnTo>
                    <a:pt x="437" y="54"/>
                  </a:lnTo>
                  <a:lnTo>
                    <a:pt x="437" y="61"/>
                  </a:lnTo>
                  <a:lnTo>
                    <a:pt x="438" y="67"/>
                  </a:lnTo>
                  <a:lnTo>
                    <a:pt x="441" y="73"/>
                  </a:lnTo>
                  <a:lnTo>
                    <a:pt x="441" y="73"/>
                  </a:lnTo>
                  <a:lnTo>
                    <a:pt x="445" y="78"/>
                  </a:lnTo>
                  <a:lnTo>
                    <a:pt x="450" y="82"/>
                  </a:lnTo>
                  <a:lnTo>
                    <a:pt x="455" y="85"/>
                  </a:lnTo>
                  <a:lnTo>
                    <a:pt x="461" y="88"/>
                  </a:lnTo>
                  <a:lnTo>
                    <a:pt x="467" y="89"/>
                  </a:lnTo>
                  <a:lnTo>
                    <a:pt x="473" y="88"/>
                  </a:lnTo>
                  <a:lnTo>
                    <a:pt x="479" y="87"/>
                  </a:lnTo>
                  <a:lnTo>
                    <a:pt x="484" y="84"/>
                  </a:lnTo>
                  <a:lnTo>
                    <a:pt x="484" y="84"/>
                  </a:lnTo>
                  <a:close/>
                  <a:moveTo>
                    <a:pt x="763" y="540"/>
                  </a:moveTo>
                  <a:lnTo>
                    <a:pt x="763" y="540"/>
                  </a:lnTo>
                  <a:lnTo>
                    <a:pt x="757" y="541"/>
                  </a:lnTo>
                  <a:lnTo>
                    <a:pt x="751" y="544"/>
                  </a:lnTo>
                  <a:lnTo>
                    <a:pt x="746" y="546"/>
                  </a:lnTo>
                  <a:lnTo>
                    <a:pt x="741" y="550"/>
                  </a:lnTo>
                  <a:lnTo>
                    <a:pt x="738" y="554"/>
                  </a:lnTo>
                  <a:lnTo>
                    <a:pt x="734" y="560"/>
                  </a:lnTo>
                  <a:lnTo>
                    <a:pt x="732" y="566"/>
                  </a:lnTo>
                  <a:lnTo>
                    <a:pt x="732" y="573"/>
                  </a:lnTo>
                  <a:lnTo>
                    <a:pt x="732" y="573"/>
                  </a:lnTo>
                  <a:lnTo>
                    <a:pt x="732" y="579"/>
                  </a:lnTo>
                  <a:lnTo>
                    <a:pt x="734" y="584"/>
                  </a:lnTo>
                  <a:lnTo>
                    <a:pt x="738" y="590"/>
                  </a:lnTo>
                  <a:lnTo>
                    <a:pt x="741" y="595"/>
                  </a:lnTo>
                  <a:lnTo>
                    <a:pt x="746" y="598"/>
                  </a:lnTo>
                  <a:lnTo>
                    <a:pt x="751" y="602"/>
                  </a:lnTo>
                  <a:lnTo>
                    <a:pt x="757" y="604"/>
                  </a:lnTo>
                  <a:lnTo>
                    <a:pt x="763" y="605"/>
                  </a:lnTo>
                  <a:lnTo>
                    <a:pt x="763" y="605"/>
                  </a:lnTo>
                  <a:lnTo>
                    <a:pt x="784" y="606"/>
                  </a:lnTo>
                  <a:lnTo>
                    <a:pt x="803" y="608"/>
                  </a:lnTo>
                  <a:lnTo>
                    <a:pt x="821" y="613"/>
                  </a:lnTo>
                  <a:lnTo>
                    <a:pt x="839" y="620"/>
                  </a:lnTo>
                  <a:lnTo>
                    <a:pt x="856" y="628"/>
                  </a:lnTo>
                  <a:lnTo>
                    <a:pt x="872" y="639"/>
                  </a:lnTo>
                  <a:lnTo>
                    <a:pt x="887" y="650"/>
                  </a:lnTo>
                  <a:lnTo>
                    <a:pt x="900" y="663"/>
                  </a:lnTo>
                  <a:lnTo>
                    <a:pt x="911" y="678"/>
                  </a:lnTo>
                  <a:lnTo>
                    <a:pt x="923" y="693"/>
                  </a:lnTo>
                  <a:lnTo>
                    <a:pt x="932" y="709"/>
                  </a:lnTo>
                  <a:lnTo>
                    <a:pt x="940" y="727"/>
                  </a:lnTo>
                  <a:lnTo>
                    <a:pt x="946" y="745"/>
                  </a:lnTo>
                  <a:lnTo>
                    <a:pt x="951" y="764"/>
                  </a:lnTo>
                  <a:lnTo>
                    <a:pt x="953" y="784"/>
                  </a:lnTo>
                  <a:lnTo>
                    <a:pt x="954" y="803"/>
                  </a:lnTo>
                  <a:lnTo>
                    <a:pt x="954" y="803"/>
                  </a:lnTo>
                  <a:lnTo>
                    <a:pt x="954" y="809"/>
                  </a:lnTo>
                  <a:lnTo>
                    <a:pt x="952" y="814"/>
                  </a:lnTo>
                  <a:lnTo>
                    <a:pt x="952" y="814"/>
                  </a:lnTo>
                  <a:lnTo>
                    <a:pt x="950" y="820"/>
                  </a:lnTo>
                  <a:lnTo>
                    <a:pt x="950" y="827"/>
                  </a:lnTo>
                  <a:lnTo>
                    <a:pt x="950" y="832"/>
                  </a:lnTo>
                  <a:lnTo>
                    <a:pt x="952" y="839"/>
                  </a:lnTo>
                  <a:lnTo>
                    <a:pt x="954" y="844"/>
                  </a:lnTo>
                  <a:lnTo>
                    <a:pt x="959" y="848"/>
                  </a:lnTo>
                  <a:lnTo>
                    <a:pt x="963" y="853"/>
                  </a:lnTo>
                  <a:lnTo>
                    <a:pt x="968" y="856"/>
                  </a:lnTo>
                  <a:lnTo>
                    <a:pt x="968" y="856"/>
                  </a:lnTo>
                  <a:lnTo>
                    <a:pt x="975" y="858"/>
                  </a:lnTo>
                  <a:lnTo>
                    <a:pt x="981" y="859"/>
                  </a:lnTo>
                  <a:lnTo>
                    <a:pt x="981" y="859"/>
                  </a:lnTo>
                  <a:lnTo>
                    <a:pt x="985" y="858"/>
                  </a:lnTo>
                  <a:lnTo>
                    <a:pt x="990" y="857"/>
                  </a:lnTo>
                  <a:lnTo>
                    <a:pt x="998" y="854"/>
                  </a:lnTo>
                  <a:lnTo>
                    <a:pt x="1003" y="851"/>
                  </a:lnTo>
                  <a:lnTo>
                    <a:pt x="1006" y="848"/>
                  </a:lnTo>
                  <a:lnTo>
                    <a:pt x="1008" y="844"/>
                  </a:lnTo>
                  <a:lnTo>
                    <a:pt x="1010" y="840"/>
                  </a:lnTo>
                  <a:lnTo>
                    <a:pt x="1010" y="840"/>
                  </a:lnTo>
                  <a:lnTo>
                    <a:pt x="1013" y="831"/>
                  </a:lnTo>
                  <a:lnTo>
                    <a:pt x="1017" y="823"/>
                  </a:lnTo>
                  <a:lnTo>
                    <a:pt x="1018" y="813"/>
                  </a:lnTo>
                  <a:lnTo>
                    <a:pt x="1018" y="803"/>
                  </a:lnTo>
                  <a:lnTo>
                    <a:pt x="1018" y="803"/>
                  </a:lnTo>
                  <a:lnTo>
                    <a:pt x="1018" y="790"/>
                  </a:lnTo>
                  <a:lnTo>
                    <a:pt x="1017" y="777"/>
                  </a:lnTo>
                  <a:lnTo>
                    <a:pt x="1013" y="751"/>
                  </a:lnTo>
                  <a:lnTo>
                    <a:pt x="1007" y="726"/>
                  </a:lnTo>
                  <a:lnTo>
                    <a:pt x="998" y="702"/>
                  </a:lnTo>
                  <a:lnTo>
                    <a:pt x="988" y="679"/>
                  </a:lnTo>
                  <a:lnTo>
                    <a:pt x="976" y="657"/>
                  </a:lnTo>
                  <a:lnTo>
                    <a:pt x="961" y="637"/>
                  </a:lnTo>
                  <a:lnTo>
                    <a:pt x="945" y="619"/>
                  </a:lnTo>
                  <a:lnTo>
                    <a:pt x="926" y="602"/>
                  </a:lnTo>
                  <a:lnTo>
                    <a:pt x="907" y="585"/>
                  </a:lnTo>
                  <a:lnTo>
                    <a:pt x="887" y="573"/>
                  </a:lnTo>
                  <a:lnTo>
                    <a:pt x="864" y="562"/>
                  </a:lnTo>
                  <a:lnTo>
                    <a:pt x="852" y="556"/>
                  </a:lnTo>
                  <a:lnTo>
                    <a:pt x="841" y="552"/>
                  </a:lnTo>
                  <a:lnTo>
                    <a:pt x="829" y="549"/>
                  </a:lnTo>
                  <a:lnTo>
                    <a:pt x="816" y="546"/>
                  </a:lnTo>
                  <a:lnTo>
                    <a:pt x="803" y="544"/>
                  </a:lnTo>
                  <a:lnTo>
                    <a:pt x="790" y="542"/>
                  </a:lnTo>
                  <a:lnTo>
                    <a:pt x="777" y="541"/>
                  </a:lnTo>
                  <a:lnTo>
                    <a:pt x="763" y="540"/>
                  </a:lnTo>
                  <a:lnTo>
                    <a:pt x="763" y="5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716170" y="1762689"/>
            <a:ext cx="869714" cy="869714"/>
            <a:chOff x="4753799" y="1762689"/>
            <a:chExt cx="869714" cy="869714"/>
          </a:xfrm>
        </p:grpSpPr>
        <p:sp>
          <p:nvSpPr>
            <p:cNvPr id="17" name="椭圆 16"/>
            <p:cNvSpPr/>
            <p:nvPr/>
          </p:nvSpPr>
          <p:spPr>
            <a:xfrm>
              <a:off x="4753799" y="1762689"/>
              <a:ext cx="869714" cy="8697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Freeform 101"/>
            <p:cNvSpPr>
              <a:spLocks noEditPoints="1"/>
            </p:cNvSpPr>
            <p:nvPr/>
          </p:nvSpPr>
          <p:spPr bwMode="auto">
            <a:xfrm>
              <a:off x="5075800" y="2035621"/>
              <a:ext cx="212725" cy="323850"/>
            </a:xfrm>
            <a:custGeom>
              <a:avLst/>
              <a:gdLst>
                <a:gd name="T0" fmla="*/ 448 w 669"/>
                <a:gd name="T1" fmla="*/ 12 h 1018"/>
                <a:gd name="T2" fmla="*/ 378 w 669"/>
                <a:gd name="T3" fmla="*/ 70 h 1018"/>
                <a:gd name="T4" fmla="*/ 350 w 669"/>
                <a:gd name="T5" fmla="*/ 159 h 1018"/>
                <a:gd name="T6" fmla="*/ 338 w 669"/>
                <a:gd name="T7" fmla="*/ 205 h 1018"/>
                <a:gd name="T8" fmla="*/ 301 w 669"/>
                <a:gd name="T9" fmla="*/ 243 h 1018"/>
                <a:gd name="T10" fmla="*/ 255 w 669"/>
                <a:gd name="T11" fmla="*/ 255 h 1018"/>
                <a:gd name="T12" fmla="*/ 202 w 669"/>
                <a:gd name="T13" fmla="*/ 238 h 1018"/>
                <a:gd name="T14" fmla="*/ 167 w 669"/>
                <a:gd name="T15" fmla="*/ 196 h 1018"/>
                <a:gd name="T16" fmla="*/ 159 w 669"/>
                <a:gd name="T17" fmla="*/ 119 h 1018"/>
                <a:gd name="T18" fmla="*/ 187 w 669"/>
                <a:gd name="T19" fmla="*/ 88 h 1018"/>
                <a:gd name="T20" fmla="*/ 177 w 669"/>
                <a:gd name="T21" fmla="*/ 23 h 1018"/>
                <a:gd name="T22" fmla="*/ 140 w 669"/>
                <a:gd name="T23" fmla="*/ 1 h 1018"/>
                <a:gd name="T24" fmla="*/ 83 w 669"/>
                <a:gd name="T25" fmla="*/ 19 h 1018"/>
                <a:gd name="T26" fmla="*/ 64 w 669"/>
                <a:gd name="T27" fmla="*/ 64 h 1018"/>
                <a:gd name="T28" fmla="*/ 83 w 669"/>
                <a:gd name="T29" fmla="*/ 109 h 1018"/>
                <a:gd name="T30" fmla="*/ 26 w 669"/>
                <a:gd name="T31" fmla="*/ 954 h 1018"/>
                <a:gd name="T32" fmla="*/ 1 w 669"/>
                <a:gd name="T33" fmla="*/ 979 h 1018"/>
                <a:gd name="T34" fmla="*/ 10 w 669"/>
                <a:gd name="T35" fmla="*/ 1008 h 1018"/>
                <a:gd name="T36" fmla="*/ 223 w 669"/>
                <a:gd name="T37" fmla="*/ 1018 h 1018"/>
                <a:gd name="T38" fmla="*/ 252 w 669"/>
                <a:gd name="T39" fmla="*/ 998 h 1018"/>
                <a:gd name="T40" fmla="*/ 249 w 669"/>
                <a:gd name="T41" fmla="*/ 968 h 1018"/>
                <a:gd name="T42" fmla="*/ 159 w 669"/>
                <a:gd name="T43" fmla="*/ 954 h 1018"/>
                <a:gd name="T44" fmla="*/ 204 w 669"/>
                <a:gd name="T45" fmla="*/ 595 h 1018"/>
                <a:gd name="T46" fmla="*/ 271 w 669"/>
                <a:gd name="T47" fmla="*/ 604 h 1018"/>
                <a:gd name="T48" fmla="*/ 356 w 669"/>
                <a:gd name="T49" fmla="*/ 568 h 1018"/>
                <a:gd name="T50" fmla="*/ 407 w 669"/>
                <a:gd name="T51" fmla="*/ 492 h 1018"/>
                <a:gd name="T52" fmla="*/ 415 w 669"/>
                <a:gd name="T53" fmla="*/ 426 h 1018"/>
                <a:gd name="T54" fmla="*/ 442 w 669"/>
                <a:gd name="T55" fmla="*/ 378 h 1018"/>
                <a:gd name="T56" fmla="*/ 491 w 669"/>
                <a:gd name="T57" fmla="*/ 352 h 1018"/>
                <a:gd name="T58" fmla="*/ 538 w 669"/>
                <a:gd name="T59" fmla="*/ 354 h 1018"/>
                <a:gd name="T60" fmla="*/ 583 w 669"/>
                <a:gd name="T61" fmla="*/ 385 h 1018"/>
                <a:gd name="T62" fmla="*/ 604 w 669"/>
                <a:gd name="T63" fmla="*/ 435 h 1018"/>
                <a:gd name="T64" fmla="*/ 614 w 669"/>
                <a:gd name="T65" fmla="*/ 467 h 1018"/>
                <a:gd name="T66" fmla="*/ 643 w 669"/>
                <a:gd name="T67" fmla="*/ 476 h 1018"/>
                <a:gd name="T68" fmla="*/ 668 w 669"/>
                <a:gd name="T69" fmla="*/ 451 h 1018"/>
                <a:gd name="T70" fmla="*/ 661 w 669"/>
                <a:gd name="T71" fmla="*/ 112 h 1018"/>
                <a:gd name="T72" fmla="*/ 611 w 669"/>
                <a:gd name="T73" fmla="*/ 36 h 1018"/>
                <a:gd name="T74" fmla="*/ 526 w 669"/>
                <a:gd name="T75" fmla="*/ 1 h 1018"/>
                <a:gd name="T76" fmla="*/ 584 w 669"/>
                <a:gd name="T77" fmla="*/ 304 h 1018"/>
                <a:gd name="T78" fmla="*/ 509 w 669"/>
                <a:gd name="T79" fmla="*/ 286 h 1018"/>
                <a:gd name="T80" fmla="*/ 434 w 669"/>
                <a:gd name="T81" fmla="*/ 305 h 1018"/>
                <a:gd name="T82" fmla="*/ 369 w 669"/>
                <a:gd name="T83" fmla="*/ 370 h 1018"/>
                <a:gd name="T84" fmla="*/ 350 w 669"/>
                <a:gd name="T85" fmla="*/ 445 h 1018"/>
                <a:gd name="T86" fmla="*/ 334 w 669"/>
                <a:gd name="T87" fmla="*/ 499 h 1018"/>
                <a:gd name="T88" fmla="*/ 292 w 669"/>
                <a:gd name="T89" fmla="*/ 533 h 1018"/>
                <a:gd name="T90" fmla="*/ 245 w 669"/>
                <a:gd name="T91" fmla="*/ 540 h 1018"/>
                <a:gd name="T92" fmla="*/ 194 w 669"/>
                <a:gd name="T93" fmla="*/ 519 h 1018"/>
                <a:gd name="T94" fmla="*/ 163 w 669"/>
                <a:gd name="T95" fmla="*/ 474 h 1018"/>
                <a:gd name="T96" fmla="*/ 170 w 669"/>
                <a:gd name="T97" fmla="*/ 293 h 1018"/>
                <a:gd name="T98" fmla="*/ 242 w 669"/>
                <a:gd name="T99" fmla="*/ 317 h 1018"/>
                <a:gd name="T100" fmla="*/ 317 w 669"/>
                <a:gd name="T101" fmla="*/ 305 h 1018"/>
                <a:gd name="T102" fmla="*/ 387 w 669"/>
                <a:gd name="T103" fmla="*/ 247 h 1018"/>
                <a:gd name="T104" fmla="*/ 414 w 669"/>
                <a:gd name="T105" fmla="*/ 159 h 1018"/>
                <a:gd name="T106" fmla="*/ 425 w 669"/>
                <a:gd name="T107" fmla="*/ 113 h 1018"/>
                <a:gd name="T108" fmla="*/ 464 w 669"/>
                <a:gd name="T109" fmla="*/ 75 h 1018"/>
                <a:gd name="T110" fmla="*/ 509 w 669"/>
                <a:gd name="T111" fmla="*/ 64 h 1018"/>
                <a:gd name="T112" fmla="*/ 562 w 669"/>
                <a:gd name="T113" fmla="*/ 80 h 1018"/>
                <a:gd name="T114" fmla="*/ 597 w 669"/>
                <a:gd name="T115" fmla="*/ 12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69" h="1018">
                  <a:moveTo>
                    <a:pt x="509" y="0"/>
                  </a:moveTo>
                  <a:lnTo>
                    <a:pt x="509" y="0"/>
                  </a:lnTo>
                  <a:lnTo>
                    <a:pt x="493" y="1"/>
                  </a:lnTo>
                  <a:lnTo>
                    <a:pt x="478" y="3"/>
                  </a:lnTo>
                  <a:lnTo>
                    <a:pt x="462" y="7"/>
                  </a:lnTo>
                  <a:lnTo>
                    <a:pt x="448" y="12"/>
                  </a:lnTo>
                  <a:lnTo>
                    <a:pt x="434" y="19"/>
                  </a:lnTo>
                  <a:lnTo>
                    <a:pt x="421" y="27"/>
                  </a:lnTo>
                  <a:lnTo>
                    <a:pt x="408" y="36"/>
                  </a:lnTo>
                  <a:lnTo>
                    <a:pt x="397" y="47"/>
                  </a:lnTo>
                  <a:lnTo>
                    <a:pt x="387" y="58"/>
                  </a:lnTo>
                  <a:lnTo>
                    <a:pt x="378" y="70"/>
                  </a:lnTo>
                  <a:lnTo>
                    <a:pt x="369" y="83"/>
                  </a:lnTo>
                  <a:lnTo>
                    <a:pt x="363" y="97"/>
                  </a:lnTo>
                  <a:lnTo>
                    <a:pt x="358" y="112"/>
                  </a:lnTo>
                  <a:lnTo>
                    <a:pt x="353" y="127"/>
                  </a:lnTo>
                  <a:lnTo>
                    <a:pt x="351" y="142"/>
                  </a:lnTo>
                  <a:lnTo>
                    <a:pt x="350" y="159"/>
                  </a:lnTo>
                  <a:lnTo>
                    <a:pt x="350" y="159"/>
                  </a:lnTo>
                  <a:lnTo>
                    <a:pt x="350" y="169"/>
                  </a:lnTo>
                  <a:lnTo>
                    <a:pt x="348" y="178"/>
                  </a:lnTo>
                  <a:lnTo>
                    <a:pt x="346" y="187"/>
                  </a:lnTo>
                  <a:lnTo>
                    <a:pt x="343" y="196"/>
                  </a:lnTo>
                  <a:lnTo>
                    <a:pt x="338" y="205"/>
                  </a:lnTo>
                  <a:lnTo>
                    <a:pt x="334" y="212"/>
                  </a:lnTo>
                  <a:lnTo>
                    <a:pt x="329" y="220"/>
                  </a:lnTo>
                  <a:lnTo>
                    <a:pt x="322" y="226"/>
                  </a:lnTo>
                  <a:lnTo>
                    <a:pt x="316" y="232"/>
                  </a:lnTo>
                  <a:lnTo>
                    <a:pt x="308" y="238"/>
                  </a:lnTo>
                  <a:lnTo>
                    <a:pt x="301" y="243"/>
                  </a:lnTo>
                  <a:lnTo>
                    <a:pt x="292" y="247"/>
                  </a:lnTo>
                  <a:lnTo>
                    <a:pt x="284" y="251"/>
                  </a:lnTo>
                  <a:lnTo>
                    <a:pt x="274" y="253"/>
                  </a:lnTo>
                  <a:lnTo>
                    <a:pt x="264" y="25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45" y="254"/>
                  </a:lnTo>
                  <a:lnTo>
                    <a:pt x="235" y="253"/>
                  </a:lnTo>
                  <a:lnTo>
                    <a:pt x="227" y="251"/>
                  </a:lnTo>
                  <a:lnTo>
                    <a:pt x="218" y="247"/>
                  </a:lnTo>
                  <a:lnTo>
                    <a:pt x="209" y="243"/>
                  </a:lnTo>
                  <a:lnTo>
                    <a:pt x="202" y="238"/>
                  </a:lnTo>
                  <a:lnTo>
                    <a:pt x="194" y="232"/>
                  </a:lnTo>
                  <a:lnTo>
                    <a:pt x="187" y="226"/>
                  </a:lnTo>
                  <a:lnTo>
                    <a:pt x="182" y="220"/>
                  </a:lnTo>
                  <a:lnTo>
                    <a:pt x="176" y="212"/>
                  </a:lnTo>
                  <a:lnTo>
                    <a:pt x="171" y="205"/>
                  </a:lnTo>
                  <a:lnTo>
                    <a:pt x="167" y="196"/>
                  </a:lnTo>
                  <a:lnTo>
                    <a:pt x="163" y="187"/>
                  </a:lnTo>
                  <a:lnTo>
                    <a:pt x="161" y="178"/>
                  </a:lnTo>
                  <a:lnTo>
                    <a:pt x="160" y="169"/>
                  </a:lnTo>
                  <a:lnTo>
                    <a:pt x="159" y="159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67" y="114"/>
                  </a:lnTo>
                  <a:lnTo>
                    <a:pt x="173" y="109"/>
                  </a:lnTo>
                  <a:lnTo>
                    <a:pt x="173" y="109"/>
                  </a:lnTo>
                  <a:lnTo>
                    <a:pt x="177" y="104"/>
                  </a:lnTo>
                  <a:lnTo>
                    <a:pt x="181" y="98"/>
                  </a:lnTo>
                  <a:lnTo>
                    <a:pt x="187" y="88"/>
                  </a:lnTo>
                  <a:lnTo>
                    <a:pt x="190" y="76"/>
                  </a:lnTo>
                  <a:lnTo>
                    <a:pt x="191" y="64"/>
                  </a:lnTo>
                  <a:lnTo>
                    <a:pt x="190" y="51"/>
                  </a:lnTo>
                  <a:lnTo>
                    <a:pt x="187" y="39"/>
                  </a:lnTo>
                  <a:lnTo>
                    <a:pt x="181" y="29"/>
                  </a:lnTo>
                  <a:lnTo>
                    <a:pt x="177" y="23"/>
                  </a:lnTo>
                  <a:lnTo>
                    <a:pt x="173" y="19"/>
                  </a:lnTo>
                  <a:lnTo>
                    <a:pt x="173" y="19"/>
                  </a:lnTo>
                  <a:lnTo>
                    <a:pt x="168" y="15"/>
                  </a:lnTo>
                  <a:lnTo>
                    <a:pt x="162" y="10"/>
                  </a:lnTo>
                  <a:lnTo>
                    <a:pt x="152" y="5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15" y="1"/>
                  </a:lnTo>
                  <a:lnTo>
                    <a:pt x="103" y="5"/>
                  </a:lnTo>
                  <a:lnTo>
                    <a:pt x="93" y="10"/>
                  </a:lnTo>
                  <a:lnTo>
                    <a:pt x="87" y="15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79" y="23"/>
                  </a:lnTo>
                  <a:lnTo>
                    <a:pt x="74" y="29"/>
                  </a:lnTo>
                  <a:lnTo>
                    <a:pt x="69" y="39"/>
                  </a:lnTo>
                  <a:lnTo>
                    <a:pt x="66" y="51"/>
                  </a:lnTo>
                  <a:lnTo>
                    <a:pt x="64" y="64"/>
                  </a:lnTo>
                  <a:lnTo>
                    <a:pt x="66" y="76"/>
                  </a:lnTo>
                  <a:lnTo>
                    <a:pt x="69" y="88"/>
                  </a:lnTo>
                  <a:lnTo>
                    <a:pt x="74" y="98"/>
                  </a:lnTo>
                  <a:lnTo>
                    <a:pt x="79" y="104"/>
                  </a:lnTo>
                  <a:lnTo>
                    <a:pt x="83" y="109"/>
                  </a:lnTo>
                  <a:lnTo>
                    <a:pt x="83" y="109"/>
                  </a:lnTo>
                  <a:lnTo>
                    <a:pt x="89" y="114"/>
                  </a:lnTo>
                  <a:lnTo>
                    <a:pt x="96" y="119"/>
                  </a:lnTo>
                  <a:lnTo>
                    <a:pt x="96" y="954"/>
                  </a:lnTo>
                  <a:lnTo>
                    <a:pt x="32" y="954"/>
                  </a:lnTo>
                  <a:lnTo>
                    <a:pt x="32" y="954"/>
                  </a:lnTo>
                  <a:lnTo>
                    <a:pt x="26" y="954"/>
                  </a:lnTo>
                  <a:lnTo>
                    <a:pt x="20" y="957"/>
                  </a:lnTo>
                  <a:lnTo>
                    <a:pt x="14" y="960"/>
                  </a:lnTo>
                  <a:lnTo>
                    <a:pt x="10" y="963"/>
                  </a:lnTo>
                  <a:lnTo>
                    <a:pt x="6" y="968"/>
                  </a:lnTo>
                  <a:lnTo>
                    <a:pt x="2" y="974"/>
                  </a:lnTo>
                  <a:lnTo>
                    <a:pt x="1" y="979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1" y="992"/>
                  </a:lnTo>
                  <a:lnTo>
                    <a:pt x="2" y="998"/>
                  </a:lnTo>
                  <a:lnTo>
                    <a:pt x="6" y="1004"/>
                  </a:lnTo>
                  <a:lnTo>
                    <a:pt x="10" y="1008"/>
                  </a:lnTo>
                  <a:lnTo>
                    <a:pt x="14" y="1012"/>
                  </a:lnTo>
                  <a:lnTo>
                    <a:pt x="20" y="1016"/>
                  </a:lnTo>
                  <a:lnTo>
                    <a:pt x="26" y="1017"/>
                  </a:lnTo>
                  <a:lnTo>
                    <a:pt x="32" y="1018"/>
                  </a:lnTo>
                  <a:lnTo>
                    <a:pt x="223" y="1018"/>
                  </a:lnTo>
                  <a:lnTo>
                    <a:pt x="223" y="1018"/>
                  </a:lnTo>
                  <a:lnTo>
                    <a:pt x="230" y="1017"/>
                  </a:lnTo>
                  <a:lnTo>
                    <a:pt x="235" y="1016"/>
                  </a:lnTo>
                  <a:lnTo>
                    <a:pt x="241" y="1012"/>
                  </a:lnTo>
                  <a:lnTo>
                    <a:pt x="246" y="1008"/>
                  </a:lnTo>
                  <a:lnTo>
                    <a:pt x="249" y="1004"/>
                  </a:lnTo>
                  <a:lnTo>
                    <a:pt x="252" y="998"/>
                  </a:lnTo>
                  <a:lnTo>
                    <a:pt x="255" y="992"/>
                  </a:lnTo>
                  <a:lnTo>
                    <a:pt x="255" y="986"/>
                  </a:lnTo>
                  <a:lnTo>
                    <a:pt x="255" y="986"/>
                  </a:lnTo>
                  <a:lnTo>
                    <a:pt x="255" y="979"/>
                  </a:lnTo>
                  <a:lnTo>
                    <a:pt x="252" y="974"/>
                  </a:lnTo>
                  <a:lnTo>
                    <a:pt x="249" y="968"/>
                  </a:lnTo>
                  <a:lnTo>
                    <a:pt x="246" y="963"/>
                  </a:lnTo>
                  <a:lnTo>
                    <a:pt x="241" y="960"/>
                  </a:lnTo>
                  <a:lnTo>
                    <a:pt x="235" y="957"/>
                  </a:lnTo>
                  <a:lnTo>
                    <a:pt x="230" y="954"/>
                  </a:lnTo>
                  <a:lnTo>
                    <a:pt x="223" y="954"/>
                  </a:lnTo>
                  <a:lnTo>
                    <a:pt x="159" y="954"/>
                  </a:lnTo>
                  <a:lnTo>
                    <a:pt x="159" y="571"/>
                  </a:lnTo>
                  <a:lnTo>
                    <a:pt x="159" y="571"/>
                  </a:lnTo>
                  <a:lnTo>
                    <a:pt x="170" y="579"/>
                  </a:lnTo>
                  <a:lnTo>
                    <a:pt x="181" y="585"/>
                  </a:lnTo>
                  <a:lnTo>
                    <a:pt x="192" y="591"/>
                  </a:lnTo>
                  <a:lnTo>
                    <a:pt x="204" y="595"/>
                  </a:lnTo>
                  <a:lnTo>
                    <a:pt x="216" y="599"/>
                  </a:lnTo>
                  <a:lnTo>
                    <a:pt x="229" y="602"/>
                  </a:lnTo>
                  <a:lnTo>
                    <a:pt x="242" y="604"/>
                  </a:lnTo>
                  <a:lnTo>
                    <a:pt x="255" y="605"/>
                  </a:lnTo>
                  <a:lnTo>
                    <a:pt x="255" y="605"/>
                  </a:lnTo>
                  <a:lnTo>
                    <a:pt x="271" y="604"/>
                  </a:lnTo>
                  <a:lnTo>
                    <a:pt x="287" y="602"/>
                  </a:lnTo>
                  <a:lnTo>
                    <a:pt x="302" y="597"/>
                  </a:lnTo>
                  <a:lnTo>
                    <a:pt x="317" y="592"/>
                  </a:lnTo>
                  <a:lnTo>
                    <a:pt x="331" y="585"/>
                  </a:lnTo>
                  <a:lnTo>
                    <a:pt x="344" y="577"/>
                  </a:lnTo>
                  <a:lnTo>
                    <a:pt x="356" y="568"/>
                  </a:lnTo>
                  <a:lnTo>
                    <a:pt x="367" y="558"/>
                  </a:lnTo>
                  <a:lnTo>
                    <a:pt x="378" y="547"/>
                  </a:lnTo>
                  <a:lnTo>
                    <a:pt x="387" y="534"/>
                  </a:lnTo>
                  <a:lnTo>
                    <a:pt x="395" y="521"/>
                  </a:lnTo>
                  <a:lnTo>
                    <a:pt x="402" y="507"/>
                  </a:lnTo>
                  <a:lnTo>
                    <a:pt x="407" y="492"/>
                  </a:lnTo>
                  <a:lnTo>
                    <a:pt x="410" y="477"/>
                  </a:lnTo>
                  <a:lnTo>
                    <a:pt x="413" y="462"/>
                  </a:lnTo>
                  <a:lnTo>
                    <a:pt x="414" y="445"/>
                  </a:lnTo>
                  <a:lnTo>
                    <a:pt x="414" y="445"/>
                  </a:lnTo>
                  <a:lnTo>
                    <a:pt x="414" y="435"/>
                  </a:lnTo>
                  <a:lnTo>
                    <a:pt x="415" y="426"/>
                  </a:lnTo>
                  <a:lnTo>
                    <a:pt x="419" y="417"/>
                  </a:lnTo>
                  <a:lnTo>
                    <a:pt x="422" y="408"/>
                  </a:lnTo>
                  <a:lnTo>
                    <a:pt x="425" y="400"/>
                  </a:lnTo>
                  <a:lnTo>
                    <a:pt x="431" y="392"/>
                  </a:lnTo>
                  <a:lnTo>
                    <a:pt x="436" y="385"/>
                  </a:lnTo>
                  <a:lnTo>
                    <a:pt x="442" y="378"/>
                  </a:lnTo>
                  <a:lnTo>
                    <a:pt x="449" y="372"/>
                  </a:lnTo>
                  <a:lnTo>
                    <a:pt x="456" y="367"/>
                  </a:lnTo>
                  <a:lnTo>
                    <a:pt x="464" y="361"/>
                  </a:lnTo>
                  <a:lnTo>
                    <a:pt x="472" y="357"/>
                  </a:lnTo>
                  <a:lnTo>
                    <a:pt x="481" y="354"/>
                  </a:lnTo>
                  <a:lnTo>
                    <a:pt x="491" y="352"/>
                  </a:lnTo>
                  <a:lnTo>
                    <a:pt x="499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20" y="350"/>
                  </a:lnTo>
                  <a:lnTo>
                    <a:pt x="528" y="352"/>
                  </a:lnTo>
                  <a:lnTo>
                    <a:pt x="538" y="354"/>
                  </a:lnTo>
                  <a:lnTo>
                    <a:pt x="546" y="357"/>
                  </a:lnTo>
                  <a:lnTo>
                    <a:pt x="555" y="361"/>
                  </a:lnTo>
                  <a:lnTo>
                    <a:pt x="562" y="367"/>
                  </a:lnTo>
                  <a:lnTo>
                    <a:pt x="570" y="372"/>
                  </a:lnTo>
                  <a:lnTo>
                    <a:pt x="576" y="378"/>
                  </a:lnTo>
                  <a:lnTo>
                    <a:pt x="583" y="385"/>
                  </a:lnTo>
                  <a:lnTo>
                    <a:pt x="588" y="392"/>
                  </a:lnTo>
                  <a:lnTo>
                    <a:pt x="594" y="400"/>
                  </a:lnTo>
                  <a:lnTo>
                    <a:pt x="597" y="408"/>
                  </a:lnTo>
                  <a:lnTo>
                    <a:pt x="600" y="417"/>
                  </a:lnTo>
                  <a:lnTo>
                    <a:pt x="603" y="426"/>
                  </a:lnTo>
                  <a:lnTo>
                    <a:pt x="604" y="435"/>
                  </a:lnTo>
                  <a:lnTo>
                    <a:pt x="604" y="445"/>
                  </a:lnTo>
                  <a:lnTo>
                    <a:pt x="604" y="445"/>
                  </a:lnTo>
                  <a:lnTo>
                    <a:pt x="605" y="451"/>
                  </a:lnTo>
                  <a:lnTo>
                    <a:pt x="608" y="458"/>
                  </a:lnTo>
                  <a:lnTo>
                    <a:pt x="610" y="463"/>
                  </a:lnTo>
                  <a:lnTo>
                    <a:pt x="614" y="467"/>
                  </a:lnTo>
                  <a:lnTo>
                    <a:pt x="618" y="472"/>
                  </a:lnTo>
                  <a:lnTo>
                    <a:pt x="624" y="475"/>
                  </a:lnTo>
                  <a:lnTo>
                    <a:pt x="630" y="476"/>
                  </a:lnTo>
                  <a:lnTo>
                    <a:pt x="637" y="477"/>
                  </a:lnTo>
                  <a:lnTo>
                    <a:pt x="637" y="477"/>
                  </a:lnTo>
                  <a:lnTo>
                    <a:pt x="643" y="476"/>
                  </a:lnTo>
                  <a:lnTo>
                    <a:pt x="649" y="475"/>
                  </a:lnTo>
                  <a:lnTo>
                    <a:pt x="655" y="472"/>
                  </a:lnTo>
                  <a:lnTo>
                    <a:pt x="659" y="467"/>
                  </a:lnTo>
                  <a:lnTo>
                    <a:pt x="663" y="463"/>
                  </a:lnTo>
                  <a:lnTo>
                    <a:pt x="665" y="458"/>
                  </a:lnTo>
                  <a:lnTo>
                    <a:pt x="668" y="451"/>
                  </a:lnTo>
                  <a:lnTo>
                    <a:pt x="669" y="445"/>
                  </a:lnTo>
                  <a:lnTo>
                    <a:pt x="669" y="159"/>
                  </a:lnTo>
                  <a:lnTo>
                    <a:pt x="669" y="159"/>
                  </a:lnTo>
                  <a:lnTo>
                    <a:pt x="668" y="142"/>
                  </a:lnTo>
                  <a:lnTo>
                    <a:pt x="665" y="127"/>
                  </a:lnTo>
                  <a:lnTo>
                    <a:pt x="661" y="112"/>
                  </a:lnTo>
                  <a:lnTo>
                    <a:pt x="656" y="97"/>
                  </a:lnTo>
                  <a:lnTo>
                    <a:pt x="649" y="83"/>
                  </a:lnTo>
                  <a:lnTo>
                    <a:pt x="641" y="70"/>
                  </a:lnTo>
                  <a:lnTo>
                    <a:pt x="632" y="58"/>
                  </a:lnTo>
                  <a:lnTo>
                    <a:pt x="621" y="47"/>
                  </a:lnTo>
                  <a:lnTo>
                    <a:pt x="611" y="36"/>
                  </a:lnTo>
                  <a:lnTo>
                    <a:pt x="598" y="27"/>
                  </a:lnTo>
                  <a:lnTo>
                    <a:pt x="585" y="19"/>
                  </a:lnTo>
                  <a:lnTo>
                    <a:pt x="571" y="12"/>
                  </a:lnTo>
                  <a:lnTo>
                    <a:pt x="556" y="7"/>
                  </a:lnTo>
                  <a:lnTo>
                    <a:pt x="541" y="3"/>
                  </a:lnTo>
                  <a:lnTo>
                    <a:pt x="526" y="1"/>
                  </a:lnTo>
                  <a:lnTo>
                    <a:pt x="509" y="0"/>
                  </a:lnTo>
                  <a:lnTo>
                    <a:pt x="509" y="0"/>
                  </a:lnTo>
                  <a:close/>
                  <a:moveTo>
                    <a:pt x="604" y="318"/>
                  </a:moveTo>
                  <a:lnTo>
                    <a:pt x="604" y="318"/>
                  </a:lnTo>
                  <a:lnTo>
                    <a:pt x="595" y="311"/>
                  </a:lnTo>
                  <a:lnTo>
                    <a:pt x="584" y="304"/>
                  </a:lnTo>
                  <a:lnTo>
                    <a:pt x="572" y="299"/>
                  </a:lnTo>
                  <a:lnTo>
                    <a:pt x="560" y="295"/>
                  </a:lnTo>
                  <a:lnTo>
                    <a:pt x="549" y="291"/>
                  </a:lnTo>
                  <a:lnTo>
                    <a:pt x="536" y="288"/>
                  </a:lnTo>
                  <a:lnTo>
                    <a:pt x="523" y="287"/>
                  </a:lnTo>
                  <a:lnTo>
                    <a:pt x="509" y="286"/>
                  </a:lnTo>
                  <a:lnTo>
                    <a:pt x="509" y="286"/>
                  </a:lnTo>
                  <a:lnTo>
                    <a:pt x="493" y="287"/>
                  </a:lnTo>
                  <a:lnTo>
                    <a:pt x="478" y="289"/>
                  </a:lnTo>
                  <a:lnTo>
                    <a:pt x="462" y="294"/>
                  </a:lnTo>
                  <a:lnTo>
                    <a:pt x="448" y="299"/>
                  </a:lnTo>
                  <a:lnTo>
                    <a:pt x="434" y="305"/>
                  </a:lnTo>
                  <a:lnTo>
                    <a:pt x="421" y="314"/>
                  </a:lnTo>
                  <a:lnTo>
                    <a:pt x="408" y="323"/>
                  </a:lnTo>
                  <a:lnTo>
                    <a:pt x="397" y="333"/>
                  </a:lnTo>
                  <a:lnTo>
                    <a:pt x="387" y="344"/>
                  </a:lnTo>
                  <a:lnTo>
                    <a:pt x="378" y="357"/>
                  </a:lnTo>
                  <a:lnTo>
                    <a:pt x="369" y="370"/>
                  </a:lnTo>
                  <a:lnTo>
                    <a:pt x="363" y="384"/>
                  </a:lnTo>
                  <a:lnTo>
                    <a:pt x="358" y="398"/>
                  </a:lnTo>
                  <a:lnTo>
                    <a:pt x="353" y="414"/>
                  </a:lnTo>
                  <a:lnTo>
                    <a:pt x="351" y="429"/>
                  </a:lnTo>
                  <a:lnTo>
                    <a:pt x="350" y="445"/>
                  </a:lnTo>
                  <a:lnTo>
                    <a:pt x="350" y="445"/>
                  </a:lnTo>
                  <a:lnTo>
                    <a:pt x="350" y="455"/>
                  </a:lnTo>
                  <a:lnTo>
                    <a:pt x="348" y="464"/>
                  </a:lnTo>
                  <a:lnTo>
                    <a:pt x="346" y="474"/>
                  </a:lnTo>
                  <a:lnTo>
                    <a:pt x="343" y="482"/>
                  </a:lnTo>
                  <a:lnTo>
                    <a:pt x="338" y="491"/>
                  </a:lnTo>
                  <a:lnTo>
                    <a:pt x="334" y="499"/>
                  </a:lnTo>
                  <a:lnTo>
                    <a:pt x="329" y="506"/>
                  </a:lnTo>
                  <a:lnTo>
                    <a:pt x="322" y="512"/>
                  </a:lnTo>
                  <a:lnTo>
                    <a:pt x="316" y="519"/>
                  </a:lnTo>
                  <a:lnTo>
                    <a:pt x="308" y="524"/>
                  </a:lnTo>
                  <a:lnTo>
                    <a:pt x="301" y="530"/>
                  </a:lnTo>
                  <a:lnTo>
                    <a:pt x="292" y="533"/>
                  </a:lnTo>
                  <a:lnTo>
                    <a:pt x="284" y="536"/>
                  </a:lnTo>
                  <a:lnTo>
                    <a:pt x="274" y="538"/>
                  </a:lnTo>
                  <a:lnTo>
                    <a:pt x="264" y="540"/>
                  </a:lnTo>
                  <a:lnTo>
                    <a:pt x="255" y="540"/>
                  </a:lnTo>
                  <a:lnTo>
                    <a:pt x="255" y="540"/>
                  </a:lnTo>
                  <a:lnTo>
                    <a:pt x="245" y="540"/>
                  </a:lnTo>
                  <a:lnTo>
                    <a:pt x="235" y="538"/>
                  </a:lnTo>
                  <a:lnTo>
                    <a:pt x="227" y="536"/>
                  </a:lnTo>
                  <a:lnTo>
                    <a:pt x="218" y="533"/>
                  </a:lnTo>
                  <a:lnTo>
                    <a:pt x="209" y="530"/>
                  </a:lnTo>
                  <a:lnTo>
                    <a:pt x="202" y="524"/>
                  </a:lnTo>
                  <a:lnTo>
                    <a:pt x="194" y="519"/>
                  </a:lnTo>
                  <a:lnTo>
                    <a:pt x="187" y="512"/>
                  </a:lnTo>
                  <a:lnTo>
                    <a:pt x="182" y="506"/>
                  </a:lnTo>
                  <a:lnTo>
                    <a:pt x="176" y="499"/>
                  </a:lnTo>
                  <a:lnTo>
                    <a:pt x="171" y="491"/>
                  </a:lnTo>
                  <a:lnTo>
                    <a:pt x="167" y="482"/>
                  </a:lnTo>
                  <a:lnTo>
                    <a:pt x="163" y="474"/>
                  </a:lnTo>
                  <a:lnTo>
                    <a:pt x="161" y="464"/>
                  </a:lnTo>
                  <a:lnTo>
                    <a:pt x="160" y="455"/>
                  </a:lnTo>
                  <a:lnTo>
                    <a:pt x="159" y="445"/>
                  </a:lnTo>
                  <a:lnTo>
                    <a:pt x="159" y="285"/>
                  </a:lnTo>
                  <a:lnTo>
                    <a:pt x="159" y="285"/>
                  </a:lnTo>
                  <a:lnTo>
                    <a:pt x="170" y="293"/>
                  </a:lnTo>
                  <a:lnTo>
                    <a:pt x="181" y="299"/>
                  </a:lnTo>
                  <a:lnTo>
                    <a:pt x="192" y="304"/>
                  </a:lnTo>
                  <a:lnTo>
                    <a:pt x="204" y="310"/>
                  </a:lnTo>
                  <a:lnTo>
                    <a:pt x="216" y="313"/>
                  </a:lnTo>
                  <a:lnTo>
                    <a:pt x="229" y="316"/>
                  </a:lnTo>
                  <a:lnTo>
                    <a:pt x="242" y="317"/>
                  </a:lnTo>
                  <a:lnTo>
                    <a:pt x="255" y="318"/>
                  </a:lnTo>
                  <a:lnTo>
                    <a:pt x="255" y="318"/>
                  </a:lnTo>
                  <a:lnTo>
                    <a:pt x="271" y="317"/>
                  </a:lnTo>
                  <a:lnTo>
                    <a:pt x="287" y="315"/>
                  </a:lnTo>
                  <a:lnTo>
                    <a:pt x="302" y="311"/>
                  </a:lnTo>
                  <a:lnTo>
                    <a:pt x="317" y="305"/>
                  </a:lnTo>
                  <a:lnTo>
                    <a:pt x="331" y="299"/>
                  </a:lnTo>
                  <a:lnTo>
                    <a:pt x="344" y="290"/>
                  </a:lnTo>
                  <a:lnTo>
                    <a:pt x="356" y="282"/>
                  </a:lnTo>
                  <a:lnTo>
                    <a:pt x="367" y="271"/>
                  </a:lnTo>
                  <a:lnTo>
                    <a:pt x="378" y="260"/>
                  </a:lnTo>
                  <a:lnTo>
                    <a:pt x="387" y="247"/>
                  </a:lnTo>
                  <a:lnTo>
                    <a:pt x="395" y="235"/>
                  </a:lnTo>
                  <a:lnTo>
                    <a:pt x="402" y="221"/>
                  </a:lnTo>
                  <a:lnTo>
                    <a:pt x="407" y="207"/>
                  </a:lnTo>
                  <a:lnTo>
                    <a:pt x="410" y="191"/>
                  </a:lnTo>
                  <a:lnTo>
                    <a:pt x="413" y="176"/>
                  </a:lnTo>
                  <a:lnTo>
                    <a:pt x="414" y="159"/>
                  </a:lnTo>
                  <a:lnTo>
                    <a:pt x="414" y="159"/>
                  </a:lnTo>
                  <a:lnTo>
                    <a:pt x="414" y="150"/>
                  </a:lnTo>
                  <a:lnTo>
                    <a:pt x="415" y="140"/>
                  </a:lnTo>
                  <a:lnTo>
                    <a:pt x="419" y="130"/>
                  </a:lnTo>
                  <a:lnTo>
                    <a:pt x="422" y="122"/>
                  </a:lnTo>
                  <a:lnTo>
                    <a:pt x="425" y="113"/>
                  </a:lnTo>
                  <a:lnTo>
                    <a:pt x="431" y="106"/>
                  </a:lnTo>
                  <a:lnTo>
                    <a:pt x="436" y="98"/>
                  </a:lnTo>
                  <a:lnTo>
                    <a:pt x="442" y="92"/>
                  </a:lnTo>
                  <a:lnTo>
                    <a:pt x="449" y="85"/>
                  </a:lnTo>
                  <a:lnTo>
                    <a:pt x="456" y="80"/>
                  </a:lnTo>
                  <a:lnTo>
                    <a:pt x="464" y="75"/>
                  </a:lnTo>
                  <a:lnTo>
                    <a:pt x="472" y="71"/>
                  </a:lnTo>
                  <a:lnTo>
                    <a:pt x="481" y="68"/>
                  </a:lnTo>
                  <a:lnTo>
                    <a:pt x="491" y="65"/>
                  </a:lnTo>
                  <a:lnTo>
                    <a:pt x="499" y="64"/>
                  </a:lnTo>
                  <a:lnTo>
                    <a:pt x="509" y="64"/>
                  </a:lnTo>
                  <a:lnTo>
                    <a:pt x="509" y="64"/>
                  </a:lnTo>
                  <a:lnTo>
                    <a:pt x="520" y="64"/>
                  </a:lnTo>
                  <a:lnTo>
                    <a:pt x="528" y="65"/>
                  </a:lnTo>
                  <a:lnTo>
                    <a:pt x="538" y="68"/>
                  </a:lnTo>
                  <a:lnTo>
                    <a:pt x="546" y="71"/>
                  </a:lnTo>
                  <a:lnTo>
                    <a:pt x="555" y="75"/>
                  </a:lnTo>
                  <a:lnTo>
                    <a:pt x="562" y="80"/>
                  </a:lnTo>
                  <a:lnTo>
                    <a:pt x="570" y="85"/>
                  </a:lnTo>
                  <a:lnTo>
                    <a:pt x="576" y="92"/>
                  </a:lnTo>
                  <a:lnTo>
                    <a:pt x="583" y="98"/>
                  </a:lnTo>
                  <a:lnTo>
                    <a:pt x="588" y="106"/>
                  </a:lnTo>
                  <a:lnTo>
                    <a:pt x="594" y="113"/>
                  </a:lnTo>
                  <a:lnTo>
                    <a:pt x="597" y="122"/>
                  </a:lnTo>
                  <a:lnTo>
                    <a:pt x="600" y="130"/>
                  </a:lnTo>
                  <a:lnTo>
                    <a:pt x="603" y="140"/>
                  </a:lnTo>
                  <a:lnTo>
                    <a:pt x="604" y="150"/>
                  </a:lnTo>
                  <a:lnTo>
                    <a:pt x="604" y="159"/>
                  </a:lnTo>
                  <a:lnTo>
                    <a:pt x="604" y="3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9" name="文本框 66">
            <a:extLst>
              <a:ext uri="{FF2B5EF4-FFF2-40B4-BE49-F238E27FC236}">
                <a16:creationId xmlns:a16="http://schemas.microsoft.com/office/drawing/2014/main" id="{0BC91FAE-C6A6-4624-BEF8-77FBD0F68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266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  <p:bldP spid="24" grpId="0"/>
      <p:bldP spid="22" grpId="0"/>
      <p:bldP spid="25" grpId="0"/>
      <p:bldP spid="23" grpId="0"/>
      <p:bldP spid="26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519361" y="2737974"/>
            <a:ext cx="954573" cy="822907"/>
            <a:chOff x="2708888" y="2737974"/>
            <a:chExt cx="954573" cy="822907"/>
          </a:xfrm>
        </p:grpSpPr>
        <p:sp>
          <p:nvSpPr>
            <p:cNvPr id="54" name="等腰三角形 53"/>
            <p:cNvSpPr/>
            <p:nvPr/>
          </p:nvSpPr>
          <p:spPr>
            <a:xfrm>
              <a:off x="2708888" y="2737974"/>
              <a:ext cx="954573" cy="82290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Freeform 80"/>
            <p:cNvSpPr>
              <a:spLocks noEditPoints="1"/>
            </p:cNvSpPr>
            <p:nvPr/>
          </p:nvSpPr>
          <p:spPr bwMode="auto">
            <a:xfrm>
              <a:off x="2986943" y="3120852"/>
              <a:ext cx="322263" cy="323850"/>
            </a:xfrm>
            <a:custGeom>
              <a:avLst/>
              <a:gdLst>
                <a:gd name="T0" fmla="*/ 1017 w 1017"/>
                <a:gd name="T1" fmla="*/ 28 h 1017"/>
                <a:gd name="T2" fmla="*/ 1017 w 1017"/>
                <a:gd name="T3" fmla="*/ 25 h 1017"/>
                <a:gd name="T4" fmla="*/ 1015 w 1017"/>
                <a:gd name="T5" fmla="*/ 19 h 1017"/>
                <a:gd name="T6" fmla="*/ 1014 w 1017"/>
                <a:gd name="T7" fmla="*/ 17 h 1017"/>
                <a:gd name="T8" fmla="*/ 1011 w 1017"/>
                <a:gd name="T9" fmla="*/ 12 h 1017"/>
                <a:gd name="T10" fmla="*/ 1008 w 1017"/>
                <a:gd name="T11" fmla="*/ 9 h 1017"/>
                <a:gd name="T12" fmla="*/ 1005 w 1017"/>
                <a:gd name="T13" fmla="*/ 6 h 1017"/>
                <a:gd name="T14" fmla="*/ 1003 w 1017"/>
                <a:gd name="T15" fmla="*/ 5 h 1017"/>
                <a:gd name="T16" fmla="*/ 1002 w 1017"/>
                <a:gd name="T17" fmla="*/ 4 h 1017"/>
                <a:gd name="T18" fmla="*/ 1002 w 1017"/>
                <a:gd name="T19" fmla="*/ 4 h 1017"/>
                <a:gd name="T20" fmla="*/ 995 w 1017"/>
                <a:gd name="T21" fmla="*/ 1 h 1017"/>
                <a:gd name="T22" fmla="*/ 991 w 1017"/>
                <a:gd name="T23" fmla="*/ 0 h 1017"/>
                <a:gd name="T24" fmla="*/ 984 w 1017"/>
                <a:gd name="T25" fmla="*/ 0 h 1017"/>
                <a:gd name="T26" fmla="*/ 983 w 1017"/>
                <a:gd name="T27" fmla="*/ 0 h 1017"/>
                <a:gd name="T28" fmla="*/ 977 w 1017"/>
                <a:gd name="T29" fmla="*/ 1 h 1017"/>
                <a:gd name="T30" fmla="*/ 973 w 1017"/>
                <a:gd name="T31" fmla="*/ 2 h 1017"/>
                <a:gd name="T32" fmla="*/ 968 w 1017"/>
                <a:gd name="T33" fmla="*/ 5 h 1017"/>
                <a:gd name="T34" fmla="*/ 968 w 1017"/>
                <a:gd name="T35" fmla="*/ 5 h 1017"/>
                <a:gd name="T36" fmla="*/ 10 w 1017"/>
                <a:gd name="T37" fmla="*/ 676 h 1017"/>
                <a:gd name="T38" fmla="*/ 1 w 1017"/>
                <a:gd name="T39" fmla="*/ 689 h 1017"/>
                <a:gd name="T40" fmla="*/ 0 w 1017"/>
                <a:gd name="T41" fmla="*/ 704 h 1017"/>
                <a:gd name="T42" fmla="*/ 3 w 1017"/>
                <a:gd name="T43" fmla="*/ 713 h 1017"/>
                <a:gd name="T44" fmla="*/ 13 w 1017"/>
                <a:gd name="T45" fmla="*/ 724 h 1017"/>
                <a:gd name="T46" fmla="*/ 27 w 1017"/>
                <a:gd name="T47" fmla="*/ 731 h 1017"/>
                <a:gd name="T48" fmla="*/ 350 w 1017"/>
                <a:gd name="T49" fmla="*/ 985 h 1017"/>
                <a:gd name="T50" fmla="*/ 351 w 1017"/>
                <a:gd name="T51" fmla="*/ 988 h 1017"/>
                <a:gd name="T52" fmla="*/ 354 w 1017"/>
                <a:gd name="T53" fmla="*/ 1000 h 1017"/>
                <a:gd name="T54" fmla="*/ 357 w 1017"/>
                <a:gd name="T55" fmla="*/ 1005 h 1017"/>
                <a:gd name="T56" fmla="*/ 365 w 1017"/>
                <a:gd name="T57" fmla="*/ 1012 h 1017"/>
                <a:gd name="T58" fmla="*/ 368 w 1017"/>
                <a:gd name="T59" fmla="*/ 1014 h 1017"/>
                <a:gd name="T60" fmla="*/ 376 w 1017"/>
                <a:gd name="T61" fmla="*/ 1016 h 1017"/>
                <a:gd name="T62" fmla="*/ 382 w 1017"/>
                <a:gd name="T63" fmla="*/ 1017 h 1017"/>
                <a:gd name="T64" fmla="*/ 393 w 1017"/>
                <a:gd name="T65" fmla="*/ 1015 h 1017"/>
                <a:gd name="T66" fmla="*/ 399 w 1017"/>
                <a:gd name="T67" fmla="*/ 1012 h 1017"/>
                <a:gd name="T68" fmla="*/ 405 w 1017"/>
                <a:gd name="T69" fmla="*/ 1006 h 1017"/>
                <a:gd name="T70" fmla="*/ 524 w 1017"/>
                <a:gd name="T71" fmla="*/ 821 h 1017"/>
                <a:gd name="T72" fmla="*/ 876 w 1017"/>
                <a:gd name="T73" fmla="*/ 1013 h 1017"/>
                <a:gd name="T74" fmla="*/ 891 w 1017"/>
                <a:gd name="T75" fmla="*/ 1017 h 1017"/>
                <a:gd name="T76" fmla="*/ 906 w 1017"/>
                <a:gd name="T77" fmla="*/ 1013 h 1017"/>
                <a:gd name="T78" fmla="*/ 921 w 1017"/>
                <a:gd name="T79" fmla="*/ 996 h 1017"/>
                <a:gd name="T80" fmla="*/ 1017 w 1017"/>
                <a:gd name="T81" fmla="*/ 34 h 1017"/>
                <a:gd name="T82" fmla="*/ 367 w 1017"/>
                <a:gd name="T83" fmla="*/ 667 h 1017"/>
                <a:gd name="T84" fmla="*/ 367 w 1017"/>
                <a:gd name="T85" fmla="*/ 667 h 1017"/>
                <a:gd name="T86" fmla="*/ 760 w 1017"/>
                <a:gd name="T87" fmla="*/ 328 h 1017"/>
                <a:gd name="T88" fmla="*/ 557 w 1017"/>
                <a:gd name="T89" fmla="*/ 76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7" h="1017">
                  <a:moveTo>
                    <a:pt x="1017" y="31"/>
                  </a:moveTo>
                  <a:lnTo>
                    <a:pt x="1017" y="31"/>
                  </a:lnTo>
                  <a:lnTo>
                    <a:pt x="1017" y="28"/>
                  </a:lnTo>
                  <a:lnTo>
                    <a:pt x="1017" y="28"/>
                  </a:lnTo>
                  <a:lnTo>
                    <a:pt x="1017" y="25"/>
                  </a:lnTo>
                  <a:lnTo>
                    <a:pt x="1017" y="25"/>
                  </a:lnTo>
                  <a:lnTo>
                    <a:pt x="1016" y="23"/>
                  </a:lnTo>
                  <a:lnTo>
                    <a:pt x="1016" y="23"/>
                  </a:lnTo>
                  <a:lnTo>
                    <a:pt x="1015" y="19"/>
                  </a:lnTo>
                  <a:lnTo>
                    <a:pt x="1015" y="19"/>
                  </a:lnTo>
                  <a:lnTo>
                    <a:pt x="1014" y="17"/>
                  </a:lnTo>
                  <a:lnTo>
                    <a:pt x="1014" y="17"/>
                  </a:lnTo>
                  <a:lnTo>
                    <a:pt x="1013" y="15"/>
                  </a:lnTo>
                  <a:lnTo>
                    <a:pt x="1013" y="15"/>
                  </a:lnTo>
                  <a:lnTo>
                    <a:pt x="1011" y="12"/>
                  </a:lnTo>
                  <a:lnTo>
                    <a:pt x="1011" y="12"/>
                  </a:lnTo>
                  <a:lnTo>
                    <a:pt x="1008" y="9"/>
                  </a:lnTo>
                  <a:lnTo>
                    <a:pt x="1008" y="9"/>
                  </a:lnTo>
                  <a:lnTo>
                    <a:pt x="1006" y="7"/>
                  </a:lnTo>
                  <a:lnTo>
                    <a:pt x="1006" y="7"/>
                  </a:lnTo>
                  <a:lnTo>
                    <a:pt x="1005" y="6"/>
                  </a:lnTo>
                  <a:lnTo>
                    <a:pt x="1005" y="6"/>
                  </a:lnTo>
                  <a:lnTo>
                    <a:pt x="1003" y="5"/>
                  </a:lnTo>
                  <a:lnTo>
                    <a:pt x="1003" y="5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998" y="2"/>
                  </a:lnTo>
                  <a:lnTo>
                    <a:pt x="998" y="2"/>
                  </a:lnTo>
                  <a:lnTo>
                    <a:pt x="995" y="1"/>
                  </a:lnTo>
                  <a:lnTo>
                    <a:pt x="995" y="1"/>
                  </a:lnTo>
                  <a:lnTo>
                    <a:pt x="991" y="0"/>
                  </a:lnTo>
                  <a:lnTo>
                    <a:pt x="991" y="0"/>
                  </a:lnTo>
                  <a:lnTo>
                    <a:pt x="988" y="0"/>
                  </a:lnTo>
                  <a:lnTo>
                    <a:pt x="988" y="0"/>
                  </a:lnTo>
                  <a:lnTo>
                    <a:pt x="984" y="0"/>
                  </a:lnTo>
                  <a:lnTo>
                    <a:pt x="984" y="0"/>
                  </a:lnTo>
                  <a:lnTo>
                    <a:pt x="983" y="0"/>
                  </a:lnTo>
                  <a:lnTo>
                    <a:pt x="983" y="0"/>
                  </a:lnTo>
                  <a:lnTo>
                    <a:pt x="981" y="0"/>
                  </a:lnTo>
                  <a:lnTo>
                    <a:pt x="981" y="0"/>
                  </a:lnTo>
                  <a:lnTo>
                    <a:pt x="977" y="1"/>
                  </a:lnTo>
                  <a:lnTo>
                    <a:pt x="977" y="1"/>
                  </a:lnTo>
                  <a:lnTo>
                    <a:pt x="973" y="2"/>
                  </a:lnTo>
                  <a:lnTo>
                    <a:pt x="973" y="2"/>
                  </a:lnTo>
                  <a:lnTo>
                    <a:pt x="971" y="3"/>
                  </a:lnTo>
                  <a:lnTo>
                    <a:pt x="971" y="3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14" y="673"/>
                  </a:lnTo>
                  <a:lnTo>
                    <a:pt x="14" y="673"/>
                  </a:lnTo>
                  <a:lnTo>
                    <a:pt x="10" y="676"/>
                  </a:lnTo>
                  <a:lnTo>
                    <a:pt x="6" y="680"/>
                  </a:lnTo>
                  <a:lnTo>
                    <a:pt x="3" y="684"/>
                  </a:lnTo>
                  <a:lnTo>
                    <a:pt x="1" y="689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4"/>
                  </a:lnTo>
                  <a:lnTo>
                    <a:pt x="1" y="708"/>
                  </a:lnTo>
                  <a:lnTo>
                    <a:pt x="1" y="708"/>
                  </a:lnTo>
                  <a:lnTo>
                    <a:pt x="3" y="713"/>
                  </a:lnTo>
                  <a:lnTo>
                    <a:pt x="6" y="718"/>
                  </a:lnTo>
                  <a:lnTo>
                    <a:pt x="10" y="721"/>
                  </a:lnTo>
                  <a:lnTo>
                    <a:pt x="13" y="724"/>
                  </a:lnTo>
                  <a:lnTo>
                    <a:pt x="17" y="727"/>
                  </a:lnTo>
                  <a:lnTo>
                    <a:pt x="21" y="730"/>
                  </a:lnTo>
                  <a:lnTo>
                    <a:pt x="27" y="731"/>
                  </a:lnTo>
                  <a:lnTo>
                    <a:pt x="32" y="731"/>
                  </a:lnTo>
                  <a:lnTo>
                    <a:pt x="350" y="731"/>
                  </a:lnTo>
                  <a:lnTo>
                    <a:pt x="350" y="985"/>
                  </a:lnTo>
                  <a:lnTo>
                    <a:pt x="350" y="985"/>
                  </a:lnTo>
                  <a:lnTo>
                    <a:pt x="351" y="988"/>
                  </a:lnTo>
                  <a:lnTo>
                    <a:pt x="351" y="988"/>
                  </a:lnTo>
                  <a:lnTo>
                    <a:pt x="352" y="995"/>
                  </a:lnTo>
                  <a:lnTo>
                    <a:pt x="352" y="995"/>
                  </a:lnTo>
                  <a:lnTo>
                    <a:pt x="354" y="1000"/>
                  </a:lnTo>
                  <a:lnTo>
                    <a:pt x="354" y="1000"/>
                  </a:lnTo>
                  <a:lnTo>
                    <a:pt x="357" y="1005"/>
                  </a:lnTo>
                  <a:lnTo>
                    <a:pt x="357" y="1005"/>
                  </a:lnTo>
                  <a:lnTo>
                    <a:pt x="362" y="1010"/>
                  </a:lnTo>
                  <a:lnTo>
                    <a:pt x="362" y="1010"/>
                  </a:lnTo>
                  <a:lnTo>
                    <a:pt x="365" y="1012"/>
                  </a:lnTo>
                  <a:lnTo>
                    <a:pt x="365" y="1012"/>
                  </a:lnTo>
                  <a:lnTo>
                    <a:pt x="368" y="1014"/>
                  </a:lnTo>
                  <a:lnTo>
                    <a:pt x="368" y="1014"/>
                  </a:lnTo>
                  <a:lnTo>
                    <a:pt x="370" y="1015"/>
                  </a:lnTo>
                  <a:lnTo>
                    <a:pt x="370" y="1015"/>
                  </a:lnTo>
                  <a:lnTo>
                    <a:pt x="376" y="1016"/>
                  </a:lnTo>
                  <a:lnTo>
                    <a:pt x="382" y="1017"/>
                  </a:lnTo>
                  <a:lnTo>
                    <a:pt x="382" y="1017"/>
                  </a:lnTo>
                  <a:lnTo>
                    <a:pt x="382" y="1017"/>
                  </a:lnTo>
                  <a:lnTo>
                    <a:pt x="387" y="1016"/>
                  </a:lnTo>
                  <a:lnTo>
                    <a:pt x="393" y="1015"/>
                  </a:lnTo>
                  <a:lnTo>
                    <a:pt x="393" y="1015"/>
                  </a:lnTo>
                  <a:lnTo>
                    <a:pt x="395" y="1014"/>
                  </a:lnTo>
                  <a:lnTo>
                    <a:pt x="395" y="1014"/>
                  </a:lnTo>
                  <a:lnTo>
                    <a:pt x="399" y="1012"/>
                  </a:lnTo>
                  <a:lnTo>
                    <a:pt x="403" y="1007"/>
                  </a:lnTo>
                  <a:lnTo>
                    <a:pt x="403" y="1007"/>
                  </a:lnTo>
                  <a:lnTo>
                    <a:pt x="405" y="1006"/>
                  </a:lnTo>
                  <a:lnTo>
                    <a:pt x="405" y="1006"/>
                  </a:lnTo>
                  <a:lnTo>
                    <a:pt x="409" y="1002"/>
                  </a:lnTo>
                  <a:lnTo>
                    <a:pt x="524" y="821"/>
                  </a:lnTo>
                  <a:lnTo>
                    <a:pt x="524" y="821"/>
                  </a:lnTo>
                  <a:lnTo>
                    <a:pt x="526" y="822"/>
                  </a:lnTo>
                  <a:lnTo>
                    <a:pt x="876" y="1013"/>
                  </a:lnTo>
                  <a:lnTo>
                    <a:pt x="876" y="1013"/>
                  </a:lnTo>
                  <a:lnTo>
                    <a:pt x="883" y="1016"/>
                  </a:lnTo>
                  <a:lnTo>
                    <a:pt x="891" y="1017"/>
                  </a:lnTo>
                  <a:lnTo>
                    <a:pt x="898" y="1016"/>
                  </a:lnTo>
                  <a:lnTo>
                    <a:pt x="906" y="1013"/>
                  </a:lnTo>
                  <a:lnTo>
                    <a:pt x="906" y="1013"/>
                  </a:lnTo>
                  <a:lnTo>
                    <a:pt x="912" y="1009"/>
                  </a:lnTo>
                  <a:lnTo>
                    <a:pt x="917" y="1003"/>
                  </a:lnTo>
                  <a:lnTo>
                    <a:pt x="921" y="996"/>
                  </a:lnTo>
                  <a:lnTo>
                    <a:pt x="922" y="988"/>
                  </a:lnTo>
                  <a:lnTo>
                    <a:pt x="1017" y="34"/>
                  </a:lnTo>
                  <a:lnTo>
                    <a:pt x="1017" y="34"/>
                  </a:lnTo>
                  <a:lnTo>
                    <a:pt x="1017" y="31"/>
                  </a:lnTo>
                  <a:lnTo>
                    <a:pt x="1017" y="31"/>
                  </a:lnTo>
                  <a:close/>
                  <a:moveTo>
                    <a:pt x="367" y="667"/>
                  </a:moveTo>
                  <a:lnTo>
                    <a:pt x="133" y="667"/>
                  </a:lnTo>
                  <a:lnTo>
                    <a:pt x="773" y="219"/>
                  </a:lnTo>
                  <a:lnTo>
                    <a:pt x="367" y="667"/>
                  </a:lnTo>
                  <a:close/>
                  <a:moveTo>
                    <a:pt x="413" y="875"/>
                  </a:moveTo>
                  <a:lnTo>
                    <a:pt x="413" y="711"/>
                  </a:lnTo>
                  <a:lnTo>
                    <a:pt x="760" y="328"/>
                  </a:lnTo>
                  <a:lnTo>
                    <a:pt x="413" y="875"/>
                  </a:lnTo>
                  <a:close/>
                  <a:moveTo>
                    <a:pt x="864" y="934"/>
                  </a:moveTo>
                  <a:lnTo>
                    <a:pt x="557" y="767"/>
                  </a:lnTo>
                  <a:lnTo>
                    <a:pt x="941" y="162"/>
                  </a:lnTo>
                  <a:lnTo>
                    <a:pt x="864" y="9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86334" y="2737974"/>
            <a:ext cx="954573" cy="822907"/>
            <a:chOff x="6276000" y="2737974"/>
            <a:chExt cx="954573" cy="822907"/>
          </a:xfrm>
        </p:grpSpPr>
        <p:sp>
          <p:nvSpPr>
            <p:cNvPr id="55" name="等腰三角形 54"/>
            <p:cNvSpPr/>
            <p:nvPr/>
          </p:nvSpPr>
          <p:spPr>
            <a:xfrm>
              <a:off x="6276000" y="2737974"/>
              <a:ext cx="954573" cy="82290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Freeform 49"/>
            <p:cNvSpPr>
              <a:spLocks noEditPoints="1"/>
            </p:cNvSpPr>
            <p:nvPr/>
          </p:nvSpPr>
          <p:spPr bwMode="auto">
            <a:xfrm>
              <a:off x="6591361" y="3120852"/>
              <a:ext cx="323850" cy="323850"/>
            </a:xfrm>
            <a:custGeom>
              <a:avLst/>
              <a:gdLst>
                <a:gd name="T0" fmla="*/ 992 w 1017"/>
                <a:gd name="T1" fmla="*/ 1 h 1018"/>
                <a:gd name="T2" fmla="*/ 808 w 1017"/>
                <a:gd name="T3" fmla="*/ 193 h 1018"/>
                <a:gd name="T4" fmla="*/ 732 w 1017"/>
                <a:gd name="T5" fmla="*/ 277 h 1018"/>
                <a:gd name="T6" fmla="*/ 563 w 1017"/>
                <a:gd name="T7" fmla="*/ 447 h 1018"/>
                <a:gd name="T8" fmla="*/ 480 w 1017"/>
                <a:gd name="T9" fmla="*/ 519 h 1018"/>
                <a:gd name="T10" fmla="*/ 222 w 1017"/>
                <a:gd name="T11" fmla="*/ 604 h 1018"/>
                <a:gd name="T12" fmla="*/ 131 w 1017"/>
                <a:gd name="T13" fmla="*/ 672 h 1018"/>
                <a:gd name="T14" fmla="*/ 0 w 1017"/>
                <a:gd name="T15" fmla="*/ 986 h 1018"/>
                <a:gd name="T16" fmla="*/ 46 w 1017"/>
                <a:gd name="T17" fmla="*/ 1014 h 1018"/>
                <a:gd name="T18" fmla="*/ 275 w 1017"/>
                <a:gd name="T19" fmla="*/ 780 h 1018"/>
                <a:gd name="T20" fmla="*/ 505 w 1017"/>
                <a:gd name="T21" fmla="*/ 608 h 1018"/>
                <a:gd name="T22" fmla="*/ 618 w 1017"/>
                <a:gd name="T23" fmla="*/ 625 h 1018"/>
                <a:gd name="T24" fmla="*/ 668 w 1017"/>
                <a:gd name="T25" fmla="*/ 534 h 1018"/>
                <a:gd name="T26" fmla="*/ 864 w 1017"/>
                <a:gd name="T27" fmla="*/ 375 h 1018"/>
                <a:gd name="T28" fmla="*/ 922 w 1017"/>
                <a:gd name="T29" fmla="*/ 287 h 1018"/>
                <a:gd name="T30" fmla="*/ 211 w 1017"/>
                <a:gd name="T31" fmla="*/ 730 h 1018"/>
                <a:gd name="T32" fmla="*/ 211 w 1017"/>
                <a:gd name="T33" fmla="*/ 671 h 1018"/>
                <a:gd name="T34" fmla="*/ 253 w 1017"/>
                <a:gd name="T35" fmla="*/ 706 h 1018"/>
                <a:gd name="T36" fmla="*/ 555 w 1017"/>
                <a:gd name="T37" fmla="*/ 568 h 1018"/>
                <a:gd name="T38" fmla="*/ 566 w 1017"/>
                <a:gd name="T39" fmla="*/ 510 h 1018"/>
                <a:gd name="T40" fmla="*/ 602 w 1017"/>
                <a:gd name="T41" fmla="*/ 554 h 1018"/>
                <a:gd name="T42" fmla="*/ 804 w 1017"/>
                <a:gd name="T43" fmla="*/ 309 h 1018"/>
                <a:gd name="T44" fmla="*/ 826 w 1017"/>
                <a:gd name="T45" fmla="*/ 255 h 1018"/>
                <a:gd name="T46" fmla="*/ 853 w 1017"/>
                <a:gd name="T47" fmla="*/ 304 h 1018"/>
                <a:gd name="T48" fmla="*/ 164 w 1017"/>
                <a:gd name="T49" fmla="*/ 968 h 1018"/>
                <a:gd name="T50" fmla="*/ 191 w 1017"/>
                <a:gd name="T51" fmla="*/ 1018 h 1018"/>
                <a:gd name="T52" fmla="*/ 214 w 1017"/>
                <a:gd name="T53" fmla="*/ 964 h 1018"/>
                <a:gd name="T54" fmla="*/ 321 w 1017"/>
                <a:gd name="T55" fmla="*/ 973 h 1018"/>
                <a:gd name="T56" fmla="*/ 356 w 1017"/>
                <a:gd name="T57" fmla="*/ 1017 h 1018"/>
                <a:gd name="T58" fmla="*/ 367 w 1017"/>
                <a:gd name="T59" fmla="*/ 959 h 1018"/>
                <a:gd name="T60" fmla="*/ 478 w 1017"/>
                <a:gd name="T61" fmla="*/ 980 h 1018"/>
                <a:gd name="T62" fmla="*/ 522 w 1017"/>
                <a:gd name="T63" fmla="*/ 1015 h 1018"/>
                <a:gd name="T64" fmla="*/ 522 w 1017"/>
                <a:gd name="T65" fmla="*/ 957 h 1018"/>
                <a:gd name="T66" fmla="*/ 637 w 1017"/>
                <a:gd name="T67" fmla="*/ 986 h 1018"/>
                <a:gd name="T68" fmla="*/ 686 w 1017"/>
                <a:gd name="T69" fmla="*/ 1013 h 1018"/>
                <a:gd name="T70" fmla="*/ 674 w 1017"/>
                <a:gd name="T71" fmla="*/ 955 h 1018"/>
                <a:gd name="T72" fmla="*/ 795 w 1017"/>
                <a:gd name="T73" fmla="*/ 986 h 1018"/>
                <a:gd name="T74" fmla="*/ 849 w 1017"/>
                <a:gd name="T75" fmla="*/ 1009 h 1018"/>
                <a:gd name="T76" fmla="*/ 826 w 1017"/>
                <a:gd name="T77" fmla="*/ 954 h 1018"/>
                <a:gd name="T78" fmla="*/ 955 w 1017"/>
                <a:gd name="T79" fmla="*/ 993 h 1018"/>
                <a:gd name="T80" fmla="*/ 1012 w 1017"/>
                <a:gd name="T81" fmla="*/ 1005 h 1018"/>
                <a:gd name="T82" fmla="*/ 986 w 1017"/>
                <a:gd name="T83" fmla="*/ 954 h 1018"/>
                <a:gd name="T84" fmla="*/ 61 w 1017"/>
                <a:gd name="T85" fmla="*/ 815 h 1018"/>
                <a:gd name="T86" fmla="*/ 2 w 1017"/>
                <a:gd name="T87" fmla="*/ 815 h 1018"/>
                <a:gd name="T88" fmla="*/ 31 w 1017"/>
                <a:gd name="T89" fmla="*/ 700 h 1018"/>
                <a:gd name="T90" fmla="*/ 58 w 1017"/>
                <a:gd name="T91" fmla="*/ 650 h 1018"/>
                <a:gd name="T92" fmla="*/ 0 w 1017"/>
                <a:gd name="T93" fmla="*/ 662 h 1018"/>
                <a:gd name="T94" fmla="*/ 31 w 1017"/>
                <a:gd name="T95" fmla="*/ 541 h 1018"/>
                <a:gd name="T96" fmla="*/ 54 w 1017"/>
                <a:gd name="T97" fmla="*/ 486 h 1018"/>
                <a:gd name="T98" fmla="*/ 0 w 1017"/>
                <a:gd name="T99" fmla="*/ 509 h 1018"/>
                <a:gd name="T100" fmla="*/ 38 w 1017"/>
                <a:gd name="T101" fmla="*/ 381 h 1018"/>
                <a:gd name="T102" fmla="*/ 50 w 1017"/>
                <a:gd name="T103" fmla="*/ 324 h 1018"/>
                <a:gd name="T104" fmla="*/ 0 w 1017"/>
                <a:gd name="T105" fmla="*/ 350 h 1018"/>
                <a:gd name="T106" fmla="*/ 44 w 1017"/>
                <a:gd name="T107" fmla="*/ 220 h 1018"/>
                <a:gd name="T108" fmla="*/ 44 w 1017"/>
                <a:gd name="T109" fmla="*/ 162 h 1018"/>
                <a:gd name="T110" fmla="*/ 0 w 1017"/>
                <a:gd name="T111" fmla="*/ 198 h 1018"/>
                <a:gd name="T112" fmla="*/ 50 w 1017"/>
                <a:gd name="T113" fmla="*/ 58 h 1018"/>
                <a:gd name="T114" fmla="*/ 38 w 1017"/>
                <a:gd name="T115" fmla="*/ 1 h 1018"/>
                <a:gd name="T116" fmla="*/ 2 w 1017"/>
                <a:gd name="T117" fmla="*/ 44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1012" y="50"/>
                  </a:moveTo>
                  <a:lnTo>
                    <a:pt x="1012" y="50"/>
                  </a:lnTo>
                  <a:lnTo>
                    <a:pt x="1015" y="44"/>
                  </a:lnTo>
                  <a:lnTo>
                    <a:pt x="1017" y="38"/>
                  </a:lnTo>
                  <a:lnTo>
                    <a:pt x="1017" y="31"/>
                  </a:lnTo>
                  <a:lnTo>
                    <a:pt x="1017" y="26"/>
                  </a:lnTo>
                  <a:lnTo>
                    <a:pt x="1015" y="20"/>
                  </a:lnTo>
                  <a:lnTo>
                    <a:pt x="1012" y="14"/>
                  </a:lnTo>
                  <a:lnTo>
                    <a:pt x="1009" y="10"/>
                  </a:lnTo>
                  <a:lnTo>
                    <a:pt x="1003" y="6"/>
                  </a:lnTo>
                  <a:lnTo>
                    <a:pt x="1003" y="6"/>
                  </a:lnTo>
                  <a:lnTo>
                    <a:pt x="998" y="2"/>
                  </a:lnTo>
                  <a:lnTo>
                    <a:pt x="992" y="1"/>
                  </a:lnTo>
                  <a:lnTo>
                    <a:pt x="985" y="0"/>
                  </a:lnTo>
                  <a:lnTo>
                    <a:pt x="980" y="1"/>
                  </a:lnTo>
                  <a:lnTo>
                    <a:pt x="973" y="2"/>
                  </a:lnTo>
                  <a:lnTo>
                    <a:pt x="968" y="6"/>
                  </a:lnTo>
                  <a:lnTo>
                    <a:pt x="964" y="10"/>
                  </a:lnTo>
                  <a:lnTo>
                    <a:pt x="959" y="14"/>
                  </a:lnTo>
                  <a:lnTo>
                    <a:pt x="841" y="192"/>
                  </a:lnTo>
                  <a:lnTo>
                    <a:pt x="841" y="192"/>
                  </a:lnTo>
                  <a:lnTo>
                    <a:pt x="834" y="191"/>
                  </a:lnTo>
                  <a:lnTo>
                    <a:pt x="826" y="191"/>
                  </a:lnTo>
                  <a:lnTo>
                    <a:pt x="826" y="191"/>
                  </a:lnTo>
                  <a:lnTo>
                    <a:pt x="817" y="191"/>
                  </a:lnTo>
                  <a:lnTo>
                    <a:pt x="808" y="193"/>
                  </a:lnTo>
                  <a:lnTo>
                    <a:pt x="799" y="196"/>
                  </a:lnTo>
                  <a:lnTo>
                    <a:pt x="790" y="199"/>
                  </a:lnTo>
                  <a:lnTo>
                    <a:pt x="781" y="203"/>
                  </a:lnTo>
                  <a:lnTo>
                    <a:pt x="774" y="207"/>
                  </a:lnTo>
                  <a:lnTo>
                    <a:pt x="766" y="213"/>
                  </a:lnTo>
                  <a:lnTo>
                    <a:pt x="760" y="219"/>
                  </a:lnTo>
                  <a:lnTo>
                    <a:pt x="753" y="226"/>
                  </a:lnTo>
                  <a:lnTo>
                    <a:pt x="748" y="233"/>
                  </a:lnTo>
                  <a:lnTo>
                    <a:pt x="743" y="241"/>
                  </a:lnTo>
                  <a:lnTo>
                    <a:pt x="738" y="249"/>
                  </a:lnTo>
                  <a:lnTo>
                    <a:pt x="736" y="258"/>
                  </a:lnTo>
                  <a:lnTo>
                    <a:pt x="733" y="267"/>
                  </a:lnTo>
                  <a:lnTo>
                    <a:pt x="732" y="277"/>
                  </a:lnTo>
                  <a:lnTo>
                    <a:pt x="731" y="287"/>
                  </a:lnTo>
                  <a:lnTo>
                    <a:pt x="731" y="287"/>
                  </a:lnTo>
                  <a:lnTo>
                    <a:pt x="732" y="294"/>
                  </a:lnTo>
                  <a:lnTo>
                    <a:pt x="733" y="302"/>
                  </a:lnTo>
                  <a:lnTo>
                    <a:pt x="736" y="316"/>
                  </a:lnTo>
                  <a:lnTo>
                    <a:pt x="623" y="461"/>
                  </a:lnTo>
                  <a:lnTo>
                    <a:pt x="623" y="461"/>
                  </a:lnTo>
                  <a:lnTo>
                    <a:pt x="612" y="454"/>
                  </a:lnTo>
                  <a:lnTo>
                    <a:pt x="599" y="450"/>
                  </a:lnTo>
                  <a:lnTo>
                    <a:pt x="586" y="447"/>
                  </a:lnTo>
                  <a:lnTo>
                    <a:pt x="572" y="446"/>
                  </a:lnTo>
                  <a:lnTo>
                    <a:pt x="572" y="446"/>
                  </a:lnTo>
                  <a:lnTo>
                    <a:pt x="563" y="447"/>
                  </a:lnTo>
                  <a:lnTo>
                    <a:pt x="554" y="448"/>
                  </a:lnTo>
                  <a:lnTo>
                    <a:pt x="545" y="450"/>
                  </a:lnTo>
                  <a:lnTo>
                    <a:pt x="537" y="453"/>
                  </a:lnTo>
                  <a:lnTo>
                    <a:pt x="528" y="456"/>
                  </a:lnTo>
                  <a:lnTo>
                    <a:pt x="521" y="462"/>
                  </a:lnTo>
                  <a:lnTo>
                    <a:pt x="513" y="467"/>
                  </a:lnTo>
                  <a:lnTo>
                    <a:pt x="507" y="472"/>
                  </a:lnTo>
                  <a:lnTo>
                    <a:pt x="500" y="479"/>
                  </a:lnTo>
                  <a:lnTo>
                    <a:pt x="495" y="486"/>
                  </a:lnTo>
                  <a:lnTo>
                    <a:pt x="490" y="494"/>
                  </a:lnTo>
                  <a:lnTo>
                    <a:pt x="486" y="501"/>
                  </a:lnTo>
                  <a:lnTo>
                    <a:pt x="483" y="510"/>
                  </a:lnTo>
                  <a:lnTo>
                    <a:pt x="480" y="519"/>
                  </a:lnTo>
                  <a:lnTo>
                    <a:pt x="479" y="528"/>
                  </a:lnTo>
                  <a:lnTo>
                    <a:pt x="478" y="537"/>
                  </a:lnTo>
                  <a:lnTo>
                    <a:pt x="297" y="642"/>
                  </a:lnTo>
                  <a:lnTo>
                    <a:pt x="297" y="642"/>
                  </a:lnTo>
                  <a:lnTo>
                    <a:pt x="291" y="633"/>
                  </a:lnTo>
                  <a:lnTo>
                    <a:pt x="282" y="627"/>
                  </a:lnTo>
                  <a:lnTo>
                    <a:pt x="274" y="620"/>
                  </a:lnTo>
                  <a:lnTo>
                    <a:pt x="265" y="615"/>
                  </a:lnTo>
                  <a:lnTo>
                    <a:pt x="256" y="611"/>
                  </a:lnTo>
                  <a:lnTo>
                    <a:pt x="245" y="608"/>
                  </a:lnTo>
                  <a:lnTo>
                    <a:pt x="234" y="605"/>
                  </a:lnTo>
                  <a:lnTo>
                    <a:pt x="222" y="604"/>
                  </a:lnTo>
                  <a:lnTo>
                    <a:pt x="222" y="604"/>
                  </a:lnTo>
                  <a:lnTo>
                    <a:pt x="213" y="605"/>
                  </a:lnTo>
                  <a:lnTo>
                    <a:pt x="203" y="606"/>
                  </a:lnTo>
                  <a:lnTo>
                    <a:pt x="194" y="609"/>
                  </a:lnTo>
                  <a:lnTo>
                    <a:pt x="186" y="612"/>
                  </a:lnTo>
                  <a:lnTo>
                    <a:pt x="177" y="616"/>
                  </a:lnTo>
                  <a:lnTo>
                    <a:pt x="170" y="620"/>
                  </a:lnTo>
                  <a:lnTo>
                    <a:pt x="162" y="627"/>
                  </a:lnTo>
                  <a:lnTo>
                    <a:pt x="155" y="632"/>
                  </a:lnTo>
                  <a:lnTo>
                    <a:pt x="149" y="640"/>
                  </a:lnTo>
                  <a:lnTo>
                    <a:pt x="144" y="647"/>
                  </a:lnTo>
                  <a:lnTo>
                    <a:pt x="139" y="655"/>
                  </a:lnTo>
                  <a:lnTo>
                    <a:pt x="134" y="663"/>
                  </a:lnTo>
                  <a:lnTo>
                    <a:pt x="131" y="672"/>
                  </a:lnTo>
                  <a:lnTo>
                    <a:pt x="129" y="681"/>
                  </a:lnTo>
                  <a:lnTo>
                    <a:pt x="128" y="690"/>
                  </a:lnTo>
                  <a:lnTo>
                    <a:pt x="127" y="700"/>
                  </a:lnTo>
                  <a:lnTo>
                    <a:pt x="127" y="700"/>
                  </a:lnTo>
                  <a:lnTo>
                    <a:pt x="128" y="715"/>
                  </a:lnTo>
                  <a:lnTo>
                    <a:pt x="132" y="730"/>
                  </a:lnTo>
                  <a:lnTo>
                    <a:pt x="138" y="743"/>
                  </a:lnTo>
                  <a:lnTo>
                    <a:pt x="145" y="756"/>
                  </a:lnTo>
                  <a:lnTo>
                    <a:pt x="6" y="969"/>
                  </a:lnTo>
                  <a:lnTo>
                    <a:pt x="6" y="969"/>
                  </a:lnTo>
                  <a:lnTo>
                    <a:pt x="2" y="975"/>
                  </a:lnTo>
                  <a:lnTo>
                    <a:pt x="0" y="981"/>
                  </a:lnTo>
                  <a:lnTo>
                    <a:pt x="0" y="986"/>
                  </a:lnTo>
                  <a:lnTo>
                    <a:pt x="0" y="993"/>
                  </a:lnTo>
                  <a:lnTo>
                    <a:pt x="2" y="998"/>
                  </a:lnTo>
                  <a:lnTo>
                    <a:pt x="6" y="1003"/>
                  </a:lnTo>
                  <a:lnTo>
                    <a:pt x="9" y="1009"/>
                  </a:lnTo>
                  <a:lnTo>
                    <a:pt x="14" y="1013"/>
                  </a:lnTo>
                  <a:lnTo>
                    <a:pt x="14" y="1013"/>
                  </a:lnTo>
                  <a:lnTo>
                    <a:pt x="19" y="1015"/>
                  </a:lnTo>
                  <a:lnTo>
                    <a:pt x="23" y="1016"/>
                  </a:lnTo>
                  <a:lnTo>
                    <a:pt x="27" y="1017"/>
                  </a:lnTo>
                  <a:lnTo>
                    <a:pt x="31" y="1018"/>
                  </a:lnTo>
                  <a:lnTo>
                    <a:pt x="31" y="1018"/>
                  </a:lnTo>
                  <a:lnTo>
                    <a:pt x="40" y="1017"/>
                  </a:lnTo>
                  <a:lnTo>
                    <a:pt x="46" y="1014"/>
                  </a:lnTo>
                  <a:lnTo>
                    <a:pt x="53" y="1010"/>
                  </a:lnTo>
                  <a:lnTo>
                    <a:pt x="58" y="1003"/>
                  </a:lnTo>
                  <a:lnTo>
                    <a:pt x="198" y="792"/>
                  </a:lnTo>
                  <a:lnTo>
                    <a:pt x="198" y="792"/>
                  </a:lnTo>
                  <a:lnTo>
                    <a:pt x="210" y="794"/>
                  </a:lnTo>
                  <a:lnTo>
                    <a:pt x="222" y="795"/>
                  </a:lnTo>
                  <a:lnTo>
                    <a:pt x="222" y="795"/>
                  </a:lnTo>
                  <a:lnTo>
                    <a:pt x="232" y="795"/>
                  </a:lnTo>
                  <a:lnTo>
                    <a:pt x="242" y="793"/>
                  </a:lnTo>
                  <a:lnTo>
                    <a:pt x="250" y="791"/>
                  </a:lnTo>
                  <a:lnTo>
                    <a:pt x="259" y="788"/>
                  </a:lnTo>
                  <a:lnTo>
                    <a:pt x="267" y="785"/>
                  </a:lnTo>
                  <a:lnTo>
                    <a:pt x="275" y="780"/>
                  </a:lnTo>
                  <a:lnTo>
                    <a:pt x="282" y="775"/>
                  </a:lnTo>
                  <a:lnTo>
                    <a:pt x="289" y="769"/>
                  </a:lnTo>
                  <a:lnTo>
                    <a:pt x="294" y="762"/>
                  </a:lnTo>
                  <a:lnTo>
                    <a:pt x="301" y="756"/>
                  </a:lnTo>
                  <a:lnTo>
                    <a:pt x="305" y="748"/>
                  </a:lnTo>
                  <a:lnTo>
                    <a:pt x="309" y="740"/>
                  </a:lnTo>
                  <a:lnTo>
                    <a:pt x="313" y="731"/>
                  </a:lnTo>
                  <a:lnTo>
                    <a:pt x="315" y="722"/>
                  </a:lnTo>
                  <a:lnTo>
                    <a:pt x="317" y="714"/>
                  </a:lnTo>
                  <a:lnTo>
                    <a:pt x="318" y="704"/>
                  </a:lnTo>
                  <a:lnTo>
                    <a:pt x="497" y="599"/>
                  </a:lnTo>
                  <a:lnTo>
                    <a:pt x="497" y="599"/>
                  </a:lnTo>
                  <a:lnTo>
                    <a:pt x="505" y="608"/>
                  </a:lnTo>
                  <a:lnTo>
                    <a:pt x="512" y="614"/>
                  </a:lnTo>
                  <a:lnTo>
                    <a:pt x="521" y="620"/>
                  </a:lnTo>
                  <a:lnTo>
                    <a:pt x="530" y="626"/>
                  </a:lnTo>
                  <a:lnTo>
                    <a:pt x="540" y="630"/>
                  </a:lnTo>
                  <a:lnTo>
                    <a:pt x="551" y="633"/>
                  </a:lnTo>
                  <a:lnTo>
                    <a:pt x="561" y="635"/>
                  </a:lnTo>
                  <a:lnTo>
                    <a:pt x="572" y="637"/>
                  </a:lnTo>
                  <a:lnTo>
                    <a:pt x="572" y="637"/>
                  </a:lnTo>
                  <a:lnTo>
                    <a:pt x="582" y="635"/>
                  </a:lnTo>
                  <a:lnTo>
                    <a:pt x="591" y="634"/>
                  </a:lnTo>
                  <a:lnTo>
                    <a:pt x="601" y="632"/>
                  </a:lnTo>
                  <a:lnTo>
                    <a:pt x="610" y="629"/>
                  </a:lnTo>
                  <a:lnTo>
                    <a:pt x="618" y="625"/>
                  </a:lnTo>
                  <a:lnTo>
                    <a:pt x="626" y="620"/>
                  </a:lnTo>
                  <a:lnTo>
                    <a:pt x="633" y="615"/>
                  </a:lnTo>
                  <a:lnTo>
                    <a:pt x="640" y="609"/>
                  </a:lnTo>
                  <a:lnTo>
                    <a:pt x="646" y="602"/>
                  </a:lnTo>
                  <a:lnTo>
                    <a:pt x="652" y="595"/>
                  </a:lnTo>
                  <a:lnTo>
                    <a:pt x="656" y="586"/>
                  </a:lnTo>
                  <a:lnTo>
                    <a:pt x="660" y="579"/>
                  </a:lnTo>
                  <a:lnTo>
                    <a:pt x="663" y="569"/>
                  </a:lnTo>
                  <a:lnTo>
                    <a:pt x="666" y="560"/>
                  </a:lnTo>
                  <a:lnTo>
                    <a:pt x="668" y="551"/>
                  </a:lnTo>
                  <a:lnTo>
                    <a:pt x="668" y="541"/>
                  </a:lnTo>
                  <a:lnTo>
                    <a:pt x="668" y="541"/>
                  </a:lnTo>
                  <a:lnTo>
                    <a:pt x="668" y="534"/>
                  </a:lnTo>
                  <a:lnTo>
                    <a:pt x="667" y="526"/>
                  </a:lnTo>
                  <a:lnTo>
                    <a:pt x="663" y="512"/>
                  </a:lnTo>
                  <a:lnTo>
                    <a:pt x="777" y="367"/>
                  </a:lnTo>
                  <a:lnTo>
                    <a:pt x="777" y="367"/>
                  </a:lnTo>
                  <a:lnTo>
                    <a:pt x="788" y="374"/>
                  </a:lnTo>
                  <a:lnTo>
                    <a:pt x="801" y="378"/>
                  </a:lnTo>
                  <a:lnTo>
                    <a:pt x="814" y="381"/>
                  </a:lnTo>
                  <a:lnTo>
                    <a:pt x="826" y="382"/>
                  </a:lnTo>
                  <a:lnTo>
                    <a:pt x="826" y="382"/>
                  </a:lnTo>
                  <a:lnTo>
                    <a:pt x="837" y="381"/>
                  </a:lnTo>
                  <a:lnTo>
                    <a:pt x="846" y="380"/>
                  </a:lnTo>
                  <a:lnTo>
                    <a:pt x="855" y="378"/>
                  </a:lnTo>
                  <a:lnTo>
                    <a:pt x="864" y="375"/>
                  </a:lnTo>
                  <a:lnTo>
                    <a:pt x="873" y="370"/>
                  </a:lnTo>
                  <a:lnTo>
                    <a:pt x="880" y="366"/>
                  </a:lnTo>
                  <a:lnTo>
                    <a:pt x="888" y="360"/>
                  </a:lnTo>
                  <a:lnTo>
                    <a:pt x="894" y="354"/>
                  </a:lnTo>
                  <a:lnTo>
                    <a:pt x="900" y="347"/>
                  </a:lnTo>
                  <a:lnTo>
                    <a:pt x="906" y="340"/>
                  </a:lnTo>
                  <a:lnTo>
                    <a:pt x="911" y="332"/>
                  </a:lnTo>
                  <a:lnTo>
                    <a:pt x="914" y="323"/>
                  </a:lnTo>
                  <a:lnTo>
                    <a:pt x="918" y="315"/>
                  </a:lnTo>
                  <a:lnTo>
                    <a:pt x="921" y="306"/>
                  </a:lnTo>
                  <a:lnTo>
                    <a:pt x="922" y="296"/>
                  </a:lnTo>
                  <a:lnTo>
                    <a:pt x="922" y="287"/>
                  </a:lnTo>
                  <a:lnTo>
                    <a:pt x="922" y="287"/>
                  </a:lnTo>
                  <a:lnTo>
                    <a:pt x="922" y="277"/>
                  </a:lnTo>
                  <a:lnTo>
                    <a:pt x="921" y="269"/>
                  </a:lnTo>
                  <a:lnTo>
                    <a:pt x="919" y="260"/>
                  </a:lnTo>
                  <a:lnTo>
                    <a:pt x="916" y="252"/>
                  </a:lnTo>
                  <a:lnTo>
                    <a:pt x="912" y="244"/>
                  </a:lnTo>
                  <a:lnTo>
                    <a:pt x="908" y="237"/>
                  </a:lnTo>
                  <a:lnTo>
                    <a:pt x="903" y="230"/>
                  </a:lnTo>
                  <a:lnTo>
                    <a:pt x="897" y="223"/>
                  </a:lnTo>
                  <a:lnTo>
                    <a:pt x="1012" y="50"/>
                  </a:lnTo>
                  <a:close/>
                  <a:moveTo>
                    <a:pt x="222" y="732"/>
                  </a:moveTo>
                  <a:lnTo>
                    <a:pt x="222" y="732"/>
                  </a:lnTo>
                  <a:lnTo>
                    <a:pt x="216" y="731"/>
                  </a:lnTo>
                  <a:lnTo>
                    <a:pt x="211" y="730"/>
                  </a:lnTo>
                  <a:lnTo>
                    <a:pt x="205" y="727"/>
                  </a:lnTo>
                  <a:lnTo>
                    <a:pt x="200" y="722"/>
                  </a:lnTo>
                  <a:lnTo>
                    <a:pt x="197" y="718"/>
                  </a:lnTo>
                  <a:lnTo>
                    <a:pt x="193" y="713"/>
                  </a:lnTo>
                  <a:lnTo>
                    <a:pt x="191" y="706"/>
                  </a:lnTo>
                  <a:lnTo>
                    <a:pt x="191" y="700"/>
                  </a:lnTo>
                  <a:lnTo>
                    <a:pt x="191" y="700"/>
                  </a:lnTo>
                  <a:lnTo>
                    <a:pt x="191" y="693"/>
                  </a:lnTo>
                  <a:lnTo>
                    <a:pt x="193" y="688"/>
                  </a:lnTo>
                  <a:lnTo>
                    <a:pt x="197" y="683"/>
                  </a:lnTo>
                  <a:lnTo>
                    <a:pt x="200" y="677"/>
                  </a:lnTo>
                  <a:lnTo>
                    <a:pt x="205" y="674"/>
                  </a:lnTo>
                  <a:lnTo>
                    <a:pt x="211" y="671"/>
                  </a:lnTo>
                  <a:lnTo>
                    <a:pt x="216" y="669"/>
                  </a:lnTo>
                  <a:lnTo>
                    <a:pt x="222" y="669"/>
                  </a:lnTo>
                  <a:lnTo>
                    <a:pt x="222" y="669"/>
                  </a:lnTo>
                  <a:lnTo>
                    <a:pt x="229" y="669"/>
                  </a:lnTo>
                  <a:lnTo>
                    <a:pt x="235" y="671"/>
                  </a:lnTo>
                  <a:lnTo>
                    <a:pt x="241" y="674"/>
                  </a:lnTo>
                  <a:lnTo>
                    <a:pt x="245" y="677"/>
                  </a:lnTo>
                  <a:lnTo>
                    <a:pt x="249" y="683"/>
                  </a:lnTo>
                  <a:lnTo>
                    <a:pt x="252" y="688"/>
                  </a:lnTo>
                  <a:lnTo>
                    <a:pt x="253" y="693"/>
                  </a:lnTo>
                  <a:lnTo>
                    <a:pt x="255" y="700"/>
                  </a:lnTo>
                  <a:lnTo>
                    <a:pt x="255" y="700"/>
                  </a:lnTo>
                  <a:lnTo>
                    <a:pt x="253" y="706"/>
                  </a:lnTo>
                  <a:lnTo>
                    <a:pt x="252" y="713"/>
                  </a:lnTo>
                  <a:lnTo>
                    <a:pt x="249" y="718"/>
                  </a:lnTo>
                  <a:lnTo>
                    <a:pt x="245" y="722"/>
                  </a:lnTo>
                  <a:lnTo>
                    <a:pt x="241" y="727"/>
                  </a:lnTo>
                  <a:lnTo>
                    <a:pt x="235" y="730"/>
                  </a:lnTo>
                  <a:lnTo>
                    <a:pt x="229" y="731"/>
                  </a:lnTo>
                  <a:lnTo>
                    <a:pt x="222" y="732"/>
                  </a:lnTo>
                  <a:lnTo>
                    <a:pt x="222" y="732"/>
                  </a:lnTo>
                  <a:close/>
                  <a:moveTo>
                    <a:pt x="572" y="573"/>
                  </a:moveTo>
                  <a:lnTo>
                    <a:pt x="572" y="573"/>
                  </a:lnTo>
                  <a:lnTo>
                    <a:pt x="566" y="572"/>
                  </a:lnTo>
                  <a:lnTo>
                    <a:pt x="560" y="570"/>
                  </a:lnTo>
                  <a:lnTo>
                    <a:pt x="555" y="568"/>
                  </a:lnTo>
                  <a:lnTo>
                    <a:pt x="550" y="564"/>
                  </a:lnTo>
                  <a:lnTo>
                    <a:pt x="546" y="559"/>
                  </a:lnTo>
                  <a:lnTo>
                    <a:pt x="543" y="554"/>
                  </a:lnTo>
                  <a:lnTo>
                    <a:pt x="541" y="547"/>
                  </a:lnTo>
                  <a:lnTo>
                    <a:pt x="541" y="541"/>
                  </a:lnTo>
                  <a:lnTo>
                    <a:pt x="541" y="541"/>
                  </a:lnTo>
                  <a:lnTo>
                    <a:pt x="541" y="535"/>
                  </a:lnTo>
                  <a:lnTo>
                    <a:pt x="543" y="528"/>
                  </a:lnTo>
                  <a:lnTo>
                    <a:pt x="546" y="523"/>
                  </a:lnTo>
                  <a:lnTo>
                    <a:pt x="550" y="519"/>
                  </a:lnTo>
                  <a:lnTo>
                    <a:pt x="555" y="514"/>
                  </a:lnTo>
                  <a:lnTo>
                    <a:pt x="560" y="512"/>
                  </a:lnTo>
                  <a:lnTo>
                    <a:pt x="566" y="510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9" y="510"/>
                  </a:lnTo>
                  <a:lnTo>
                    <a:pt x="585" y="512"/>
                  </a:lnTo>
                  <a:lnTo>
                    <a:pt x="590" y="514"/>
                  </a:lnTo>
                  <a:lnTo>
                    <a:pt x="595" y="519"/>
                  </a:lnTo>
                  <a:lnTo>
                    <a:pt x="599" y="523"/>
                  </a:lnTo>
                  <a:lnTo>
                    <a:pt x="602" y="528"/>
                  </a:lnTo>
                  <a:lnTo>
                    <a:pt x="603" y="535"/>
                  </a:lnTo>
                  <a:lnTo>
                    <a:pt x="604" y="541"/>
                  </a:lnTo>
                  <a:lnTo>
                    <a:pt x="604" y="541"/>
                  </a:lnTo>
                  <a:lnTo>
                    <a:pt x="603" y="547"/>
                  </a:lnTo>
                  <a:lnTo>
                    <a:pt x="602" y="554"/>
                  </a:lnTo>
                  <a:lnTo>
                    <a:pt x="599" y="559"/>
                  </a:lnTo>
                  <a:lnTo>
                    <a:pt x="595" y="564"/>
                  </a:lnTo>
                  <a:lnTo>
                    <a:pt x="590" y="568"/>
                  </a:lnTo>
                  <a:lnTo>
                    <a:pt x="585" y="570"/>
                  </a:lnTo>
                  <a:lnTo>
                    <a:pt x="579" y="572"/>
                  </a:lnTo>
                  <a:lnTo>
                    <a:pt x="572" y="573"/>
                  </a:lnTo>
                  <a:lnTo>
                    <a:pt x="572" y="573"/>
                  </a:lnTo>
                  <a:close/>
                  <a:moveTo>
                    <a:pt x="826" y="318"/>
                  </a:moveTo>
                  <a:lnTo>
                    <a:pt x="826" y="318"/>
                  </a:lnTo>
                  <a:lnTo>
                    <a:pt x="820" y="318"/>
                  </a:lnTo>
                  <a:lnTo>
                    <a:pt x="815" y="316"/>
                  </a:lnTo>
                  <a:lnTo>
                    <a:pt x="809" y="313"/>
                  </a:lnTo>
                  <a:lnTo>
                    <a:pt x="804" y="309"/>
                  </a:lnTo>
                  <a:lnTo>
                    <a:pt x="801" y="304"/>
                  </a:lnTo>
                  <a:lnTo>
                    <a:pt x="797" y="299"/>
                  </a:lnTo>
                  <a:lnTo>
                    <a:pt x="795" y="293"/>
                  </a:lnTo>
                  <a:lnTo>
                    <a:pt x="795" y="287"/>
                  </a:lnTo>
                  <a:lnTo>
                    <a:pt x="795" y="287"/>
                  </a:lnTo>
                  <a:lnTo>
                    <a:pt x="795" y="280"/>
                  </a:lnTo>
                  <a:lnTo>
                    <a:pt x="797" y="274"/>
                  </a:lnTo>
                  <a:lnTo>
                    <a:pt x="801" y="269"/>
                  </a:lnTo>
                  <a:lnTo>
                    <a:pt x="804" y="264"/>
                  </a:lnTo>
                  <a:lnTo>
                    <a:pt x="809" y="260"/>
                  </a:lnTo>
                  <a:lnTo>
                    <a:pt x="815" y="258"/>
                  </a:lnTo>
                  <a:lnTo>
                    <a:pt x="820" y="256"/>
                  </a:lnTo>
                  <a:lnTo>
                    <a:pt x="826" y="255"/>
                  </a:lnTo>
                  <a:lnTo>
                    <a:pt x="826" y="255"/>
                  </a:lnTo>
                  <a:lnTo>
                    <a:pt x="833" y="256"/>
                  </a:lnTo>
                  <a:lnTo>
                    <a:pt x="839" y="258"/>
                  </a:lnTo>
                  <a:lnTo>
                    <a:pt x="845" y="260"/>
                  </a:lnTo>
                  <a:lnTo>
                    <a:pt x="849" y="264"/>
                  </a:lnTo>
                  <a:lnTo>
                    <a:pt x="853" y="269"/>
                  </a:lnTo>
                  <a:lnTo>
                    <a:pt x="856" y="274"/>
                  </a:lnTo>
                  <a:lnTo>
                    <a:pt x="858" y="280"/>
                  </a:lnTo>
                  <a:lnTo>
                    <a:pt x="859" y="287"/>
                  </a:lnTo>
                  <a:lnTo>
                    <a:pt x="859" y="287"/>
                  </a:lnTo>
                  <a:lnTo>
                    <a:pt x="858" y="293"/>
                  </a:lnTo>
                  <a:lnTo>
                    <a:pt x="856" y="299"/>
                  </a:lnTo>
                  <a:lnTo>
                    <a:pt x="853" y="304"/>
                  </a:lnTo>
                  <a:lnTo>
                    <a:pt x="849" y="309"/>
                  </a:lnTo>
                  <a:lnTo>
                    <a:pt x="845" y="313"/>
                  </a:lnTo>
                  <a:lnTo>
                    <a:pt x="839" y="316"/>
                  </a:lnTo>
                  <a:lnTo>
                    <a:pt x="833" y="318"/>
                  </a:lnTo>
                  <a:lnTo>
                    <a:pt x="826" y="318"/>
                  </a:lnTo>
                  <a:lnTo>
                    <a:pt x="826" y="318"/>
                  </a:lnTo>
                  <a:close/>
                  <a:moveTo>
                    <a:pt x="191" y="954"/>
                  </a:moveTo>
                  <a:lnTo>
                    <a:pt x="191" y="954"/>
                  </a:lnTo>
                  <a:lnTo>
                    <a:pt x="185" y="955"/>
                  </a:lnTo>
                  <a:lnTo>
                    <a:pt x="178" y="957"/>
                  </a:lnTo>
                  <a:lnTo>
                    <a:pt x="173" y="959"/>
                  </a:lnTo>
                  <a:lnTo>
                    <a:pt x="169" y="964"/>
                  </a:lnTo>
                  <a:lnTo>
                    <a:pt x="164" y="968"/>
                  </a:lnTo>
                  <a:lnTo>
                    <a:pt x="161" y="973"/>
                  </a:lnTo>
                  <a:lnTo>
                    <a:pt x="160" y="980"/>
                  </a:lnTo>
                  <a:lnTo>
                    <a:pt x="159" y="986"/>
                  </a:lnTo>
                  <a:lnTo>
                    <a:pt x="159" y="986"/>
                  </a:lnTo>
                  <a:lnTo>
                    <a:pt x="160" y="993"/>
                  </a:lnTo>
                  <a:lnTo>
                    <a:pt x="161" y="999"/>
                  </a:lnTo>
                  <a:lnTo>
                    <a:pt x="164" y="1005"/>
                  </a:lnTo>
                  <a:lnTo>
                    <a:pt x="169" y="1009"/>
                  </a:lnTo>
                  <a:lnTo>
                    <a:pt x="173" y="1013"/>
                  </a:lnTo>
                  <a:lnTo>
                    <a:pt x="178" y="1015"/>
                  </a:lnTo>
                  <a:lnTo>
                    <a:pt x="185" y="1017"/>
                  </a:lnTo>
                  <a:lnTo>
                    <a:pt x="191" y="1018"/>
                  </a:lnTo>
                  <a:lnTo>
                    <a:pt x="191" y="1018"/>
                  </a:lnTo>
                  <a:lnTo>
                    <a:pt x="198" y="1017"/>
                  </a:lnTo>
                  <a:lnTo>
                    <a:pt x="203" y="1015"/>
                  </a:lnTo>
                  <a:lnTo>
                    <a:pt x="208" y="1013"/>
                  </a:lnTo>
                  <a:lnTo>
                    <a:pt x="214" y="1009"/>
                  </a:lnTo>
                  <a:lnTo>
                    <a:pt x="217" y="1005"/>
                  </a:lnTo>
                  <a:lnTo>
                    <a:pt x="220" y="999"/>
                  </a:lnTo>
                  <a:lnTo>
                    <a:pt x="222" y="993"/>
                  </a:lnTo>
                  <a:lnTo>
                    <a:pt x="222" y="986"/>
                  </a:lnTo>
                  <a:lnTo>
                    <a:pt x="222" y="986"/>
                  </a:lnTo>
                  <a:lnTo>
                    <a:pt x="222" y="980"/>
                  </a:lnTo>
                  <a:lnTo>
                    <a:pt x="220" y="973"/>
                  </a:lnTo>
                  <a:lnTo>
                    <a:pt x="217" y="968"/>
                  </a:lnTo>
                  <a:lnTo>
                    <a:pt x="214" y="964"/>
                  </a:lnTo>
                  <a:lnTo>
                    <a:pt x="208" y="959"/>
                  </a:lnTo>
                  <a:lnTo>
                    <a:pt x="203" y="957"/>
                  </a:lnTo>
                  <a:lnTo>
                    <a:pt x="198" y="955"/>
                  </a:lnTo>
                  <a:lnTo>
                    <a:pt x="191" y="954"/>
                  </a:lnTo>
                  <a:lnTo>
                    <a:pt x="191" y="954"/>
                  </a:lnTo>
                  <a:close/>
                  <a:moveTo>
                    <a:pt x="350" y="954"/>
                  </a:moveTo>
                  <a:lnTo>
                    <a:pt x="350" y="954"/>
                  </a:lnTo>
                  <a:lnTo>
                    <a:pt x="344" y="955"/>
                  </a:lnTo>
                  <a:lnTo>
                    <a:pt x="337" y="957"/>
                  </a:lnTo>
                  <a:lnTo>
                    <a:pt x="332" y="959"/>
                  </a:lnTo>
                  <a:lnTo>
                    <a:pt x="328" y="964"/>
                  </a:lnTo>
                  <a:lnTo>
                    <a:pt x="323" y="968"/>
                  </a:lnTo>
                  <a:lnTo>
                    <a:pt x="321" y="973"/>
                  </a:lnTo>
                  <a:lnTo>
                    <a:pt x="319" y="980"/>
                  </a:lnTo>
                  <a:lnTo>
                    <a:pt x="318" y="986"/>
                  </a:lnTo>
                  <a:lnTo>
                    <a:pt x="318" y="986"/>
                  </a:lnTo>
                  <a:lnTo>
                    <a:pt x="319" y="993"/>
                  </a:lnTo>
                  <a:lnTo>
                    <a:pt x="321" y="999"/>
                  </a:lnTo>
                  <a:lnTo>
                    <a:pt x="323" y="1005"/>
                  </a:lnTo>
                  <a:lnTo>
                    <a:pt x="328" y="1009"/>
                  </a:lnTo>
                  <a:lnTo>
                    <a:pt x="332" y="1013"/>
                  </a:lnTo>
                  <a:lnTo>
                    <a:pt x="337" y="1015"/>
                  </a:lnTo>
                  <a:lnTo>
                    <a:pt x="344" y="1017"/>
                  </a:lnTo>
                  <a:lnTo>
                    <a:pt x="350" y="1018"/>
                  </a:lnTo>
                  <a:lnTo>
                    <a:pt x="350" y="1018"/>
                  </a:lnTo>
                  <a:lnTo>
                    <a:pt x="356" y="1017"/>
                  </a:lnTo>
                  <a:lnTo>
                    <a:pt x="362" y="1015"/>
                  </a:lnTo>
                  <a:lnTo>
                    <a:pt x="367" y="1013"/>
                  </a:lnTo>
                  <a:lnTo>
                    <a:pt x="373" y="1009"/>
                  </a:lnTo>
                  <a:lnTo>
                    <a:pt x="376" y="1005"/>
                  </a:lnTo>
                  <a:lnTo>
                    <a:pt x="379" y="999"/>
                  </a:lnTo>
                  <a:lnTo>
                    <a:pt x="381" y="993"/>
                  </a:lnTo>
                  <a:lnTo>
                    <a:pt x="381" y="986"/>
                  </a:lnTo>
                  <a:lnTo>
                    <a:pt x="381" y="986"/>
                  </a:lnTo>
                  <a:lnTo>
                    <a:pt x="381" y="980"/>
                  </a:lnTo>
                  <a:lnTo>
                    <a:pt x="379" y="973"/>
                  </a:lnTo>
                  <a:lnTo>
                    <a:pt x="376" y="968"/>
                  </a:lnTo>
                  <a:lnTo>
                    <a:pt x="373" y="964"/>
                  </a:lnTo>
                  <a:lnTo>
                    <a:pt x="367" y="959"/>
                  </a:lnTo>
                  <a:lnTo>
                    <a:pt x="362" y="957"/>
                  </a:lnTo>
                  <a:lnTo>
                    <a:pt x="356" y="955"/>
                  </a:lnTo>
                  <a:lnTo>
                    <a:pt x="350" y="954"/>
                  </a:lnTo>
                  <a:lnTo>
                    <a:pt x="350" y="954"/>
                  </a:lnTo>
                  <a:close/>
                  <a:moveTo>
                    <a:pt x="509" y="954"/>
                  </a:moveTo>
                  <a:lnTo>
                    <a:pt x="509" y="954"/>
                  </a:lnTo>
                  <a:lnTo>
                    <a:pt x="502" y="955"/>
                  </a:lnTo>
                  <a:lnTo>
                    <a:pt x="496" y="957"/>
                  </a:lnTo>
                  <a:lnTo>
                    <a:pt x="491" y="959"/>
                  </a:lnTo>
                  <a:lnTo>
                    <a:pt x="486" y="964"/>
                  </a:lnTo>
                  <a:lnTo>
                    <a:pt x="482" y="968"/>
                  </a:lnTo>
                  <a:lnTo>
                    <a:pt x="480" y="973"/>
                  </a:lnTo>
                  <a:lnTo>
                    <a:pt x="478" y="980"/>
                  </a:lnTo>
                  <a:lnTo>
                    <a:pt x="477" y="986"/>
                  </a:lnTo>
                  <a:lnTo>
                    <a:pt x="477" y="986"/>
                  </a:lnTo>
                  <a:lnTo>
                    <a:pt x="478" y="993"/>
                  </a:lnTo>
                  <a:lnTo>
                    <a:pt x="480" y="999"/>
                  </a:lnTo>
                  <a:lnTo>
                    <a:pt x="482" y="1005"/>
                  </a:lnTo>
                  <a:lnTo>
                    <a:pt x="486" y="1009"/>
                  </a:lnTo>
                  <a:lnTo>
                    <a:pt x="491" y="1013"/>
                  </a:lnTo>
                  <a:lnTo>
                    <a:pt x="496" y="1015"/>
                  </a:lnTo>
                  <a:lnTo>
                    <a:pt x="502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515" y="1017"/>
                  </a:lnTo>
                  <a:lnTo>
                    <a:pt x="522" y="1015"/>
                  </a:lnTo>
                  <a:lnTo>
                    <a:pt x="527" y="1013"/>
                  </a:lnTo>
                  <a:lnTo>
                    <a:pt x="531" y="1009"/>
                  </a:lnTo>
                  <a:lnTo>
                    <a:pt x="536" y="1005"/>
                  </a:lnTo>
                  <a:lnTo>
                    <a:pt x="538" y="999"/>
                  </a:lnTo>
                  <a:lnTo>
                    <a:pt x="540" y="993"/>
                  </a:lnTo>
                  <a:lnTo>
                    <a:pt x="541" y="986"/>
                  </a:lnTo>
                  <a:lnTo>
                    <a:pt x="541" y="986"/>
                  </a:lnTo>
                  <a:lnTo>
                    <a:pt x="540" y="980"/>
                  </a:lnTo>
                  <a:lnTo>
                    <a:pt x="538" y="973"/>
                  </a:lnTo>
                  <a:lnTo>
                    <a:pt x="536" y="968"/>
                  </a:lnTo>
                  <a:lnTo>
                    <a:pt x="531" y="964"/>
                  </a:lnTo>
                  <a:lnTo>
                    <a:pt x="527" y="959"/>
                  </a:lnTo>
                  <a:lnTo>
                    <a:pt x="522" y="957"/>
                  </a:lnTo>
                  <a:lnTo>
                    <a:pt x="515" y="955"/>
                  </a:lnTo>
                  <a:lnTo>
                    <a:pt x="509" y="954"/>
                  </a:lnTo>
                  <a:lnTo>
                    <a:pt x="509" y="954"/>
                  </a:lnTo>
                  <a:close/>
                  <a:moveTo>
                    <a:pt x="668" y="954"/>
                  </a:moveTo>
                  <a:lnTo>
                    <a:pt x="668" y="954"/>
                  </a:lnTo>
                  <a:lnTo>
                    <a:pt x="661" y="955"/>
                  </a:lnTo>
                  <a:lnTo>
                    <a:pt x="656" y="957"/>
                  </a:lnTo>
                  <a:lnTo>
                    <a:pt x="650" y="959"/>
                  </a:lnTo>
                  <a:lnTo>
                    <a:pt x="645" y="964"/>
                  </a:lnTo>
                  <a:lnTo>
                    <a:pt x="642" y="968"/>
                  </a:lnTo>
                  <a:lnTo>
                    <a:pt x="639" y="973"/>
                  </a:lnTo>
                  <a:lnTo>
                    <a:pt x="637" y="980"/>
                  </a:lnTo>
                  <a:lnTo>
                    <a:pt x="637" y="986"/>
                  </a:lnTo>
                  <a:lnTo>
                    <a:pt x="637" y="986"/>
                  </a:lnTo>
                  <a:lnTo>
                    <a:pt x="637" y="993"/>
                  </a:lnTo>
                  <a:lnTo>
                    <a:pt x="639" y="999"/>
                  </a:lnTo>
                  <a:lnTo>
                    <a:pt x="642" y="1005"/>
                  </a:lnTo>
                  <a:lnTo>
                    <a:pt x="645" y="1009"/>
                  </a:lnTo>
                  <a:lnTo>
                    <a:pt x="650" y="1013"/>
                  </a:lnTo>
                  <a:lnTo>
                    <a:pt x="656" y="1015"/>
                  </a:lnTo>
                  <a:lnTo>
                    <a:pt x="661" y="1017"/>
                  </a:lnTo>
                  <a:lnTo>
                    <a:pt x="668" y="1018"/>
                  </a:lnTo>
                  <a:lnTo>
                    <a:pt x="668" y="1018"/>
                  </a:lnTo>
                  <a:lnTo>
                    <a:pt x="674" y="1017"/>
                  </a:lnTo>
                  <a:lnTo>
                    <a:pt x="681" y="1015"/>
                  </a:lnTo>
                  <a:lnTo>
                    <a:pt x="686" y="1013"/>
                  </a:lnTo>
                  <a:lnTo>
                    <a:pt x="690" y="1009"/>
                  </a:lnTo>
                  <a:lnTo>
                    <a:pt x="694" y="1005"/>
                  </a:lnTo>
                  <a:lnTo>
                    <a:pt x="698" y="999"/>
                  </a:lnTo>
                  <a:lnTo>
                    <a:pt x="699" y="993"/>
                  </a:lnTo>
                  <a:lnTo>
                    <a:pt x="700" y="986"/>
                  </a:lnTo>
                  <a:lnTo>
                    <a:pt x="700" y="986"/>
                  </a:lnTo>
                  <a:lnTo>
                    <a:pt x="699" y="980"/>
                  </a:lnTo>
                  <a:lnTo>
                    <a:pt x="698" y="973"/>
                  </a:lnTo>
                  <a:lnTo>
                    <a:pt x="694" y="968"/>
                  </a:lnTo>
                  <a:lnTo>
                    <a:pt x="690" y="964"/>
                  </a:lnTo>
                  <a:lnTo>
                    <a:pt x="686" y="959"/>
                  </a:lnTo>
                  <a:lnTo>
                    <a:pt x="681" y="957"/>
                  </a:lnTo>
                  <a:lnTo>
                    <a:pt x="674" y="955"/>
                  </a:lnTo>
                  <a:lnTo>
                    <a:pt x="668" y="954"/>
                  </a:lnTo>
                  <a:lnTo>
                    <a:pt x="668" y="954"/>
                  </a:lnTo>
                  <a:close/>
                  <a:moveTo>
                    <a:pt x="826" y="954"/>
                  </a:moveTo>
                  <a:lnTo>
                    <a:pt x="826" y="954"/>
                  </a:lnTo>
                  <a:lnTo>
                    <a:pt x="820" y="955"/>
                  </a:lnTo>
                  <a:lnTo>
                    <a:pt x="815" y="957"/>
                  </a:lnTo>
                  <a:lnTo>
                    <a:pt x="809" y="959"/>
                  </a:lnTo>
                  <a:lnTo>
                    <a:pt x="804" y="964"/>
                  </a:lnTo>
                  <a:lnTo>
                    <a:pt x="801" y="968"/>
                  </a:lnTo>
                  <a:lnTo>
                    <a:pt x="797" y="973"/>
                  </a:lnTo>
                  <a:lnTo>
                    <a:pt x="795" y="980"/>
                  </a:lnTo>
                  <a:lnTo>
                    <a:pt x="795" y="986"/>
                  </a:lnTo>
                  <a:lnTo>
                    <a:pt x="795" y="986"/>
                  </a:lnTo>
                  <a:lnTo>
                    <a:pt x="795" y="993"/>
                  </a:lnTo>
                  <a:lnTo>
                    <a:pt x="797" y="999"/>
                  </a:lnTo>
                  <a:lnTo>
                    <a:pt x="801" y="1005"/>
                  </a:lnTo>
                  <a:lnTo>
                    <a:pt x="804" y="1009"/>
                  </a:lnTo>
                  <a:lnTo>
                    <a:pt x="809" y="1013"/>
                  </a:lnTo>
                  <a:lnTo>
                    <a:pt x="815" y="1015"/>
                  </a:lnTo>
                  <a:lnTo>
                    <a:pt x="820" y="1017"/>
                  </a:lnTo>
                  <a:lnTo>
                    <a:pt x="826" y="1018"/>
                  </a:lnTo>
                  <a:lnTo>
                    <a:pt x="826" y="1018"/>
                  </a:lnTo>
                  <a:lnTo>
                    <a:pt x="833" y="1017"/>
                  </a:lnTo>
                  <a:lnTo>
                    <a:pt x="839" y="1015"/>
                  </a:lnTo>
                  <a:lnTo>
                    <a:pt x="845" y="1013"/>
                  </a:lnTo>
                  <a:lnTo>
                    <a:pt x="849" y="1009"/>
                  </a:lnTo>
                  <a:lnTo>
                    <a:pt x="853" y="1005"/>
                  </a:lnTo>
                  <a:lnTo>
                    <a:pt x="856" y="999"/>
                  </a:lnTo>
                  <a:lnTo>
                    <a:pt x="858" y="993"/>
                  </a:lnTo>
                  <a:lnTo>
                    <a:pt x="859" y="986"/>
                  </a:lnTo>
                  <a:lnTo>
                    <a:pt x="859" y="986"/>
                  </a:lnTo>
                  <a:lnTo>
                    <a:pt x="858" y="980"/>
                  </a:lnTo>
                  <a:lnTo>
                    <a:pt x="856" y="973"/>
                  </a:lnTo>
                  <a:lnTo>
                    <a:pt x="853" y="968"/>
                  </a:lnTo>
                  <a:lnTo>
                    <a:pt x="849" y="964"/>
                  </a:lnTo>
                  <a:lnTo>
                    <a:pt x="845" y="959"/>
                  </a:lnTo>
                  <a:lnTo>
                    <a:pt x="839" y="957"/>
                  </a:lnTo>
                  <a:lnTo>
                    <a:pt x="833" y="955"/>
                  </a:lnTo>
                  <a:lnTo>
                    <a:pt x="826" y="954"/>
                  </a:lnTo>
                  <a:lnTo>
                    <a:pt x="826" y="954"/>
                  </a:lnTo>
                  <a:close/>
                  <a:moveTo>
                    <a:pt x="986" y="954"/>
                  </a:moveTo>
                  <a:lnTo>
                    <a:pt x="986" y="954"/>
                  </a:lnTo>
                  <a:lnTo>
                    <a:pt x="980" y="955"/>
                  </a:lnTo>
                  <a:lnTo>
                    <a:pt x="973" y="957"/>
                  </a:lnTo>
                  <a:lnTo>
                    <a:pt x="968" y="959"/>
                  </a:lnTo>
                  <a:lnTo>
                    <a:pt x="964" y="964"/>
                  </a:lnTo>
                  <a:lnTo>
                    <a:pt x="959" y="968"/>
                  </a:lnTo>
                  <a:lnTo>
                    <a:pt x="956" y="973"/>
                  </a:lnTo>
                  <a:lnTo>
                    <a:pt x="955" y="980"/>
                  </a:lnTo>
                  <a:lnTo>
                    <a:pt x="954" y="986"/>
                  </a:lnTo>
                  <a:lnTo>
                    <a:pt x="954" y="986"/>
                  </a:lnTo>
                  <a:lnTo>
                    <a:pt x="955" y="993"/>
                  </a:lnTo>
                  <a:lnTo>
                    <a:pt x="956" y="999"/>
                  </a:lnTo>
                  <a:lnTo>
                    <a:pt x="959" y="1005"/>
                  </a:lnTo>
                  <a:lnTo>
                    <a:pt x="964" y="1009"/>
                  </a:lnTo>
                  <a:lnTo>
                    <a:pt x="968" y="1013"/>
                  </a:lnTo>
                  <a:lnTo>
                    <a:pt x="973" y="1015"/>
                  </a:lnTo>
                  <a:lnTo>
                    <a:pt x="980" y="1017"/>
                  </a:lnTo>
                  <a:lnTo>
                    <a:pt x="986" y="1018"/>
                  </a:lnTo>
                  <a:lnTo>
                    <a:pt x="986" y="1018"/>
                  </a:lnTo>
                  <a:lnTo>
                    <a:pt x="993" y="1017"/>
                  </a:lnTo>
                  <a:lnTo>
                    <a:pt x="998" y="1015"/>
                  </a:lnTo>
                  <a:lnTo>
                    <a:pt x="1003" y="1013"/>
                  </a:lnTo>
                  <a:lnTo>
                    <a:pt x="1009" y="1009"/>
                  </a:lnTo>
                  <a:lnTo>
                    <a:pt x="1012" y="1005"/>
                  </a:lnTo>
                  <a:lnTo>
                    <a:pt x="1015" y="999"/>
                  </a:lnTo>
                  <a:lnTo>
                    <a:pt x="1017" y="993"/>
                  </a:lnTo>
                  <a:lnTo>
                    <a:pt x="1017" y="986"/>
                  </a:lnTo>
                  <a:lnTo>
                    <a:pt x="1017" y="986"/>
                  </a:lnTo>
                  <a:lnTo>
                    <a:pt x="1017" y="980"/>
                  </a:lnTo>
                  <a:lnTo>
                    <a:pt x="1015" y="973"/>
                  </a:lnTo>
                  <a:lnTo>
                    <a:pt x="1012" y="968"/>
                  </a:lnTo>
                  <a:lnTo>
                    <a:pt x="1009" y="964"/>
                  </a:lnTo>
                  <a:lnTo>
                    <a:pt x="1003" y="959"/>
                  </a:lnTo>
                  <a:lnTo>
                    <a:pt x="998" y="957"/>
                  </a:lnTo>
                  <a:lnTo>
                    <a:pt x="993" y="955"/>
                  </a:lnTo>
                  <a:lnTo>
                    <a:pt x="986" y="954"/>
                  </a:lnTo>
                  <a:lnTo>
                    <a:pt x="986" y="954"/>
                  </a:lnTo>
                  <a:close/>
                  <a:moveTo>
                    <a:pt x="31" y="859"/>
                  </a:moveTo>
                  <a:lnTo>
                    <a:pt x="31" y="859"/>
                  </a:lnTo>
                  <a:lnTo>
                    <a:pt x="38" y="859"/>
                  </a:lnTo>
                  <a:lnTo>
                    <a:pt x="44" y="856"/>
                  </a:lnTo>
                  <a:lnTo>
                    <a:pt x="50" y="853"/>
                  </a:lnTo>
                  <a:lnTo>
                    <a:pt x="54" y="850"/>
                  </a:lnTo>
                  <a:lnTo>
                    <a:pt x="58" y="845"/>
                  </a:lnTo>
                  <a:lnTo>
                    <a:pt x="61" y="839"/>
                  </a:lnTo>
                  <a:lnTo>
                    <a:pt x="63" y="834"/>
                  </a:lnTo>
                  <a:lnTo>
                    <a:pt x="64" y="828"/>
                  </a:lnTo>
                  <a:lnTo>
                    <a:pt x="64" y="828"/>
                  </a:lnTo>
                  <a:lnTo>
                    <a:pt x="63" y="821"/>
                  </a:lnTo>
                  <a:lnTo>
                    <a:pt x="61" y="815"/>
                  </a:lnTo>
                  <a:lnTo>
                    <a:pt x="58" y="809"/>
                  </a:lnTo>
                  <a:lnTo>
                    <a:pt x="54" y="805"/>
                  </a:lnTo>
                  <a:lnTo>
                    <a:pt x="50" y="801"/>
                  </a:lnTo>
                  <a:lnTo>
                    <a:pt x="44" y="797"/>
                  </a:lnTo>
                  <a:lnTo>
                    <a:pt x="38" y="796"/>
                  </a:lnTo>
                  <a:lnTo>
                    <a:pt x="31" y="795"/>
                  </a:lnTo>
                  <a:lnTo>
                    <a:pt x="31" y="795"/>
                  </a:lnTo>
                  <a:lnTo>
                    <a:pt x="25" y="796"/>
                  </a:lnTo>
                  <a:lnTo>
                    <a:pt x="20" y="797"/>
                  </a:lnTo>
                  <a:lnTo>
                    <a:pt x="14" y="801"/>
                  </a:lnTo>
                  <a:lnTo>
                    <a:pt x="9" y="805"/>
                  </a:lnTo>
                  <a:lnTo>
                    <a:pt x="6" y="809"/>
                  </a:lnTo>
                  <a:lnTo>
                    <a:pt x="2" y="815"/>
                  </a:lnTo>
                  <a:lnTo>
                    <a:pt x="0" y="821"/>
                  </a:lnTo>
                  <a:lnTo>
                    <a:pt x="0" y="828"/>
                  </a:lnTo>
                  <a:lnTo>
                    <a:pt x="0" y="828"/>
                  </a:lnTo>
                  <a:lnTo>
                    <a:pt x="0" y="834"/>
                  </a:lnTo>
                  <a:lnTo>
                    <a:pt x="2" y="839"/>
                  </a:lnTo>
                  <a:lnTo>
                    <a:pt x="6" y="845"/>
                  </a:lnTo>
                  <a:lnTo>
                    <a:pt x="9" y="850"/>
                  </a:lnTo>
                  <a:lnTo>
                    <a:pt x="14" y="853"/>
                  </a:lnTo>
                  <a:lnTo>
                    <a:pt x="20" y="856"/>
                  </a:lnTo>
                  <a:lnTo>
                    <a:pt x="25" y="859"/>
                  </a:lnTo>
                  <a:lnTo>
                    <a:pt x="31" y="859"/>
                  </a:lnTo>
                  <a:lnTo>
                    <a:pt x="31" y="859"/>
                  </a:lnTo>
                  <a:close/>
                  <a:moveTo>
                    <a:pt x="31" y="700"/>
                  </a:moveTo>
                  <a:lnTo>
                    <a:pt x="31" y="700"/>
                  </a:lnTo>
                  <a:lnTo>
                    <a:pt x="38" y="700"/>
                  </a:lnTo>
                  <a:lnTo>
                    <a:pt x="44" y="698"/>
                  </a:lnTo>
                  <a:lnTo>
                    <a:pt x="50" y="694"/>
                  </a:lnTo>
                  <a:lnTo>
                    <a:pt x="54" y="691"/>
                  </a:lnTo>
                  <a:lnTo>
                    <a:pt x="58" y="686"/>
                  </a:lnTo>
                  <a:lnTo>
                    <a:pt x="61" y="681"/>
                  </a:lnTo>
                  <a:lnTo>
                    <a:pt x="63" y="675"/>
                  </a:lnTo>
                  <a:lnTo>
                    <a:pt x="64" y="669"/>
                  </a:lnTo>
                  <a:lnTo>
                    <a:pt x="64" y="669"/>
                  </a:lnTo>
                  <a:lnTo>
                    <a:pt x="63" y="662"/>
                  </a:lnTo>
                  <a:lnTo>
                    <a:pt x="61" y="656"/>
                  </a:lnTo>
                  <a:lnTo>
                    <a:pt x="58" y="650"/>
                  </a:lnTo>
                  <a:lnTo>
                    <a:pt x="54" y="646"/>
                  </a:lnTo>
                  <a:lnTo>
                    <a:pt x="50" y="642"/>
                  </a:lnTo>
                  <a:lnTo>
                    <a:pt x="44" y="639"/>
                  </a:lnTo>
                  <a:lnTo>
                    <a:pt x="38" y="638"/>
                  </a:lnTo>
                  <a:lnTo>
                    <a:pt x="31" y="637"/>
                  </a:lnTo>
                  <a:lnTo>
                    <a:pt x="31" y="637"/>
                  </a:lnTo>
                  <a:lnTo>
                    <a:pt x="25" y="638"/>
                  </a:lnTo>
                  <a:lnTo>
                    <a:pt x="20" y="639"/>
                  </a:lnTo>
                  <a:lnTo>
                    <a:pt x="14" y="642"/>
                  </a:lnTo>
                  <a:lnTo>
                    <a:pt x="9" y="646"/>
                  </a:lnTo>
                  <a:lnTo>
                    <a:pt x="6" y="650"/>
                  </a:lnTo>
                  <a:lnTo>
                    <a:pt x="2" y="656"/>
                  </a:lnTo>
                  <a:lnTo>
                    <a:pt x="0" y="662"/>
                  </a:lnTo>
                  <a:lnTo>
                    <a:pt x="0" y="669"/>
                  </a:lnTo>
                  <a:lnTo>
                    <a:pt x="0" y="669"/>
                  </a:lnTo>
                  <a:lnTo>
                    <a:pt x="0" y="675"/>
                  </a:lnTo>
                  <a:lnTo>
                    <a:pt x="2" y="681"/>
                  </a:lnTo>
                  <a:lnTo>
                    <a:pt x="6" y="686"/>
                  </a:lnTo>
                  <a:lnTo>
                    <a:pt x="9" y="691"/>
                  </a:lnTo>
                  <a:lnTo>
                    <a:pt x="14" y="694"/>
                  </a:lnTo>
                  <a:lnTo>
                    <a:pt x="20" y="698"/>
                  </a:lnTo>
                  <a:lnTo>
                    <a:pt x="25" y="700"/>
                  </a:lnTo>
                  <a:lnTo>
                    <a:pt x="31" y="700"/>
                  </a:lnTo>
                  <a:lnTo>
                    <a:pt x="31" y="700"/>
                  </a:lnTo>
                  <a:close/>
                  <a:moveTo>
                    <a:pt x="31" y="541"/>
                  </a:moveTo>
                  <a:lnTo>
                    <a:pt x="31" y="541"/>
                  </a:lnTo>
                  <a:lnTo>
                    <a:pt x="38" y="540"/>
                  </a:lnTo>
                  <a:lnTo>
                    <a:pt x="44" y="539"/>
                  </a:lnTo>
                  <a:lnTo>
                    <a:pt x="50" y="536"/>
                  </a:lnTo>
                  <a:lnTo>
                    <a:pt x="54" y="531"/>
                  </a:lnTo>
                  <a:lnTo>
                    <a:pt x="58" y="527"/>
                  </a:lnTo>
                  <a:lnTo>
                    <a:pt x="61" y="522"/>
                  </a:lnTo>
                  <a:lnTo>
                    <a:pt x="63" y="515"/>
                  </a:lnTo>
                  <a:lnTo>
                    <a:pt x="64" y="509"/>
                  </a:lnTo>
                  <a:lnTo>
                    <a:pt x="64" y="509"/>
                  </a:lnTo>
                  <a:lnTo>
                    <a:pt x="63" y="502"/>
                  </a:lnTo>
                  <a:lnTo>
                    <a:pt x="61" y="497"/>
                  </a:lnTo>
                  <a:lnTo>
                    <a:pt x="58" y="492"/>
                  </a:lnTo>
                  <a:lnTo>
                    <a:pt x="54" y="486"/>
                  </a:lnTo>
                  <a:lnTo>
                    <a:pt x="50" y="483"/>
                  </a:lnTo>
                  <a:lnTo>
                    <a:pt x="44" y="480"/>
                  </a:lnTo>
                  <a:lnTo>
                    <a:pt x="38" y="478"/>
                  </a:lnTo>
                  <a:lnTo>
                    <a:pt x="31" y="478"/>
                  </a:lnTo>
                  <a:lnTo>
                    <a:pt x="31" y="478"/>
                  </a:lnTo>
                  <a:lnTo>
                    <a:pt x="25" y="478"/>
                  </a:lnTo>
                  <a:lnTo>
                    <a:pt x="20" y="480"/>
                  </a:lnTo>
                  <a:lnTo>
                    <a:pt x="14" y="483"/>
                  </a:lnTo>
                  <a:lnTo>
                    <a:pt x="9" y="486"/>
                  </a:lnTo>
                  <a:lnTo>
                    <a:pt x="6" y="492"/>
                  </a:lnTo>
                  <a:lnTo>
                    <a:pt x="2" y="497"/>
                  </a:lnTo>
                  <a:lnTo>
                    <a:pt x="0" y="502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15"/>
                  </a:lnTo>
                  <a:lnTo>
                    <a:pt x="2" y="522"/>
                  </a:lnTo>
                  <a:lnTo>
                    <a:pt x="6" y="527"/>
                  </a:lnTo>
                  <a:lnTo>
                    <a:pt x="9" y="531"/>
                  </a:lnTo>
                  <a:lnTo>
                    <a:pt x="14" y="536"/>
                  </a:lnTo>
                  <a:lnTo>
                    <a:pt x="20" y="539"/>
                  </a:lnTo>
                  <a:lnTo>
                    <a:pt x="25" y="540"/>
                  </a:lnTo>
                  <a:lnTo>
                    <a:pt x="31" y="541"/>
                  </a:lnTo>
                  <a:lnTo>
                    <a:pt x="31" y="541"/>
                  </a:lnTo>
                  <a:close/>
                  <a:moveTo>
                    <a:pt x="31" y="382"/>
                  </a:moveTo>
                  <a:lnTo>
                    <a:pt x="31" y="382"/>
                  </a:lnTo>
                  <a:lnTo>
                    <a:pt x="38" y="381"/>
                  </a:lnTo>
                  <a:lnTo>
                    <a:pt x="44" y="379"/>
                  </a:lnTo>
                  <a:lnTo>
                    <a:pt x="50" y="377"/>
                  </a:lnTo>
                  <a:lnTo>
                    <a:pt x="54" y="373"/>
                  </a:lnTo>
                  <a:lnTo>
                    <a:pt x="58" y="368"/>
                  </a:lnTo>
                  <a:lnTo>
                    <a:pt x="61" y="363"/>
                  </a:lnTo>
                  <a:lnTo>
                    <a:pt x="63" y="357"/>
                  </a:lnTo>
                  <a:lnTo>
                    <a:pt x="64" y="350"/>
                  </a:lnTo>
                  <a:lnTo>
                    <a:pt x="64" y="350"/>
                  </a:lnTo>
                  <a:lnTo>
                    <a:pt x="63" y="344"/>
                  </a:lnTo>
                  <a:lnTo>
                    <a:pt x="61" y="338"/>
                  </a:lnTo>
                  <a:lnTo>
                    <a:pt x="58" y="333"/>
                  </a:lnTo>
                  <a:lnTo>
                    <a:pt x="54" y="328"/>
                  </a:lnTo>
                  <a:lnTo>
                    <a:pt x="50" y="324"/>
                  </a:lnTo>
                  <a:lnTo>
                    <a:pt x="44" y="321"/>
                  </a:lnTo>
                  <a:lnTo>
                    <a:pt x="38" y="319"/>
                  </a:lnTo>
                  <a:lnTo>
                    <a:pt x="31" y="318"/>
                  </a:lnTo>
                  <a:lnTo>
                    <a:pt x="31" y="318"/>
                  </a:lnTo>
                  <a:lnTo>
                    <a:pt x="25" y="319"/>
                  </a:lnTo>
                  <a:lnTo>
                    <a:pt x="20" y="321"/>
                  </a:lnTo>
                  <a:lnTo>
                    <a:pt x="14" y="324"/>
                  </a:lnTo>
                  <a:lnTo>
                    <a:pt x="9" y="328"/>
                  </a:lnTo>
                  <a:lnTo>
                    <a:pt x="6" y="333"/>
                  </a:lnTo>
                  <a:lnTo>
                    <a:pt x="2" y="338"/>
                  </a:lnTo>
                  <a:lnTo>
                    <a:pt x="0" y="344"/>
                  </a:lnTo>
                  <a:lnTo>
                    <a:pt x="0" y="350"/>
                  </a:lnTo>
                  <a:lnTo>
                    <a:pt x="0" y="350"/>
                  </a:lnTo>
                  <a:lnTo>
                    <a:pt x="0" y="357"/>
                  </a:lnTo>
                  <a:lnTo>
                    <a:pt x="2" y="363"/>
                  </a:lnTo>
                  <a:lnTo>
                    <a:pt x="6" y="368"/>
                  </a:lnTo>
                  <a:lnTo>
                    <a:pt x="9" y="373"/>
                  </a:lnTo>
                  <a:lnTo>
                    <a:pt x="14" y="377"/>
                  </a:lnTo>
                  <a:lnTo>
                    <a:pt x="20" y="379"/>
                  </a:lnTo>
                  <a:lnTo>
                    <a:pt x="25" y="381"/>
                  </a:lnTo>
                  <a:lnTo>
                    <a:pt x="31" y="382"/>
                  </a:lnTo>
                  <a:lnTo>
                    <a:pt x="31" y="382"/>
                  </a:lnTo>
                  <a:close/>
                  <a:moveTo>
                    <a:pt x="31" y="223"/>
                  </a:moveTo>
                  <a:lnTo>
                    <a:pt x="31" y="223"/>
                  </a:lnTo>
                  <a:lnTo>
                    <a:pt x="38" y="222"/>
                  </a:lnTo>
                  <a:lnTo>
                    <a:pt x="44" y="220"/>
                  </a:lnTo>
                  <a:lnTo>
                    <a:pt x="50" y="218"/>
                  </a:lnTo>
                  <a:lnTo>
                    <a:pt x="54" y="214"/>
                  </a:lnTo>
                  <a:lnTo>
                    <a:pt x="58" y="210"/>
                  </a:lnTo>
                  <a:lnTo>
                    <a:pt x="61" y="203"/>
                  </a:lnTo>
                  <a:lnTo>
                    <a:pt x="63" y="198"/>
                  </a:lnTo>
                  <a:lnTo>
                    <a:pt x="64" y="191"/>
                  </a:lnTo>
                  <a:lnTo>
                    <a:pt x="64" y="191"/>
                  </a:lnTo>
                  <a:lnTo>
                    <a:pt x="63" y="185"/>
                  </a:lnTo>
                  <a:lnTo>
                    <a:pt x="61" y="178"/>
                  </a:lnTo>
                  <a:lnTo>
                    <a:pt x="58" y="173"/>
                  </a:lnTo>
                  <a:lnTo>
                    <a:pt x="54" y="169"/>
                  </a:lnTo>
                  <a:lnTo>
                    <a:pt x="50" y="164"/>
                  </a:lnTo>
                  <a:lnTo>
                    <a:pt x="44" y="162"/>
                  </a:lnTo>
                  <a:lnTo>
                    <a:pt x="38" y="160"/>
                  </a:lnTo>
                  <a:lnTo>
                    <a:pt x="31" y="159"/>
                  </a:lnTo>
                  <a:lnTo>
                    <a:pt x="31" y="159"/>
                  </a:lnTo>
                  <a:lnTo>
                    <a:pt x="25" y="160"/>
                  </a:lnTo>
                  <a:lnTo>
                    <a:pt x="20" y="162"/>
                  </a:lnTo>
                  <a:lnTo>
                    <a:pt x="14" y="164"/>
                  </a:lnTo>
                  <a:lnTo>
                    <a:pt x="9" y="169"/>
                  </a:lnTo>
                  <a:lnTo>
                    <a:pt x="6" y="173"/>
                  </a:lnTo>
                  <a:lnTo>
                    <a:pt x="2" y="178"/>
                  </a:lnTo>
                  <a:lnTo>
                    <a:pt x="0" y="185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0" y="198"/>
                  </a:lnTo>
                  <a:lnTo>
                    <a:pt x="2" y="203"/>
                  </a:lnTo>
                  <a:lnTo>
                    <a:pt x="6" y="210"/>
                  </a:lnTo>
                  <a:lnTo>
                    <a:pt x="9" y="214"/>
                  </a:lnTo>
                  <a:lnTo>
                    <a:pt x="14" y="218"/>
                  </a:lnTo>
                  <a:lnTo>
                    <a:pt x="20" y="220"/>
                  </a:lnTo>
                  <a:lnTo>
                    <a:pt x="25" y="222"/>
                  </a:lnTo>
                  <a:lnTo>
                    <a:pt x="31" y="223"/>
                  </a:lnTo>
                  <a:lnTo>
                    <a:pt x="31" y="223"/>
                  </a:lnTo>
                  <a:close/>
                  <a:moveTo>
                    <a:pt x="31" y="64"/>
                  </a:moveTo>
                  <a:lnTo>
                    <a:pt x="31" y="64"/>
                  </a:lnTo>
                  <a:lnTo>
                    <a:pt x="38" y="64"/>
                  </a:lnTo>
                  <a:lnTo>
                    <a:pt x="44" y="61"/>
                  </a:lnTo>
                  <a:lnTo>
                    <a:pt x="50" y="58"/>
                  </a:lnTo>
                  <a:lnTo>
                    <a:pt x="54" y="55"/>
                  </a:lnTo>
                  <a:lnTo>
                    <a:pt x="58" y="50"/>
                  </a:lnTo>
                  <a:lnTo>
                    <a:pt x="61" y="44"/>
                  </a:lnTo>
                  <a:lnTo>
                    <a:pt x="63" y="39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3" y="26"/>
                  </a:lnTo>
                  <a:lnTo>
                    <a:pt x="61" y="20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6"/>
                  </a:lnTo>
                  <a:lnTo>
                    <a:pt x="44" y="2"/>
                  </a:lnTo>
                  <a:lnTo>
                    <a:pt x="38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5" y="1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6" y="14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2" y="44"/>
                  </a:lnTo>
                  <a:lnTo>
                    <a:pt x="6" y="50"/>
                  </a:lnTo>
                  <a:lnTo>
                    <a:pt x="9" y="55"/>
                  </a:lnTo>
                  <a:lnTo>
                    <a:pt x="14" y="58"/>
                  </a:lnTo>
                  <a:lnTo>
                    <a:pt x="20" y="61"/>
                  </a:lnTo>
                  <a:lnTo>
                    <a:pt x="25" y="64"/>
                  </a:lnTo>
                  <a:lnTo>
                    <a:pt x="31" y="64"/>
                  </a:lnTo>
                  <a:lnTo>
                    <a:pt x="31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662972" y="2737974"/>
            <a:ext cx="954573" cy="822907"/>
            <a:chOff x="9843113" y="2737974"/>
            <a:chExt cx="954573" cy="822907"/>
          </a:xfrm>
        </p:grpSpPr>
        <p:sp>
          <p:nvSpPr>
            <p:cNvPr id="56" name="等腰三角形 55"/>
            <p:cNvSpPr/>
            <p:nvPr/>
          </p:nvSpPr>
          <p:spPr>
            <a:xfrm>
              <a:off x="9843113" y="2737974"/>
              <a:ext cx="954573" cy="82290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Freeform 61"/>
            <p:cNvSpPr>
              <a:spLocks noEditPoints="1"/>
            </p:cNvSpPr>
            <p:nvPr/>
          </p:nvSpPr>
          <p:spPr bwMode="auto">
            <a:xfrm>
              <a:off x="10159268" y="3121646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348888" y="3750214"/>
            <a:ext cx="360000" cy="3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916000" y="3750214"/>
            <a:ext cx="360000" cy="3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483113" y="3750214"/>
            <a:ext cx="360000" cy="36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872444" y="3930214"/>
            <a:ext cx="2880000" cy="0"/>
          </a:xfrm>
          <a:prstGeom prst="line">
            <a:avLst/>
          </a:prstGeom>
          <a:ln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439556" y="3930214"/>
            <a:ext cx="2880000" cy="0"/>
          </a:xfrm>
          <a:prstGeom prst="line">
            <a:avLst/>
          </a:prstGeom>
          <a:ln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1250467" y="4345623"/>
            <a:ext cx="2556841" cy="1323439"/>
            <a:chOff x="1250467" y="4345623"/>
            <a:chExt cx="2556841" cy="1323439"/>
          </a:xfrm>
        </p:grpSpPr>
        <p:sp>
          <p:nvSpPr>
            <p:cNvPr id="11" name="矩形 10"/>
            <p:cNvSpPr/>
            <p:nvPr/>
          </p:nvSpPr>
          <p:spPr>
            <a:xfrm>
              <a:off x="1840237" y="5299730"/>
              <a:ext cx="12490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2009-2015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250467" y="4345623"/>
              <a:ext cx="25568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发展速度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我们坚持以客户为中心，快速响应客户需求持续为客户创造长期价值进而成就客户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817579" y="4345623"/>
            <a:ext cx="2556841" cy="1323439"/>
            <a:chOff x="4817579" y="4345623"/>
            <a:chExt cx="2556841" cy="1323439"/>
          </a:xfrm>
        </p:grpSpPr>
        <p:sp>
          <p:nvSpPr>
            <p:cNvPr id="48" name="矩形 47"/>
            <p:cNvSpPr/>
            <p:nvPr/>
          </p:nvSpPr>
          <p:spPr>
            <a:xfrm>
              <a:off x="4817579" y="4345623"/>
              <a:ext cx="25568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有何成绩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我们坚持以客户为中心，快速响应客户需求持续为客户创造长期价值进而成就客户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609328" y="5299730"/>
              <a:ext cx="8899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2012</a:t>
              </a: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年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84692" y="4345623"/>
            <a:ext cx="2556841" cy="1323439"/>
            <a:chOff x="8384692" y="4345623"/>
            <a:chExt cx="2556841" cy="1323439"/>
          </a:xfrm>
        </p:grpSpPr>
        <p:sp>
          <p:nvSpPr>
            <p:cNvPr id="49" name="矩形 48"/>
            <p:cNvSpPr/>
            <p:nvPr/>
          </p:nvSpPr>
          <p:spPr>
            <a:xfrm>
              <a:off x="8384692" y="4345623"/>
              <a:ext cx="25568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荣誉称号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我们坚持以客户为中心，快速响应客户需求持续为客户创造长期价值进而成就客户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9176441" y="5299730"/>
              <a:ext cx="8899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2014</a:t>
              </a: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年</a:t>
              </a:r>
            </a:p>
          </p:txBody>
        </p:sp>
      </p:grpSp>
      <p:sp>
        <p:nvSpPr>
          <p:cNvPr id="65" name="任意多边形 64"/>
          <p:cNvSpPr/>
          <p:nvPr/>
        </p:nvSpPr>
        <p:spPr>
          <a:xfrm>
            <a:off x="1447798" y="1696938"/>
            <a:ext cx="2162176" cy="1863944"/>
          </a:xfrm>
          <a:custGeom>
            <a:avLst/>
            <a:gdLst>
              <a:gd name="connsiteX0" fmla="*/ 0 w 2162176"/>
              <a:gd name="connsiteY0" fmla="*/ 0 h 1863944"/>
              <a:gd name="connsiteX1" fmla="*/ 2162176 w 2162176"/>
              <a:gd name="connsiteY1" fmla="*/ 0 h 1863944"/>
              <a:gd name="connsiteX2" fmla="*/ 1081088 w 2162176"/>
              <a:gd name="connsiteY2" fmla="*/ 1863944 h 1863944"/>
              <a:gd name="connsiteX3" fmla="*/ 0 w 2162176"/>
              <a:gd name="connsiteY3" fmla="*/ 0 h 186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176" h="1863944">
                <a:moveTo>
                  <a:pt x="0" y="0"/>
                </a:moveTo>
                <a:lnTo>
                  <a:pt x="2162176" y="0"/>
                </a:lnTo>
                <a:lnTo>
                  <a:pt x="1081088" y="186394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" t="-38406" r="-3964" b="-567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>
            <a:off x="5014910" y="1696938"/>
            <a:ext cx="2162176" cy="1863944"/>
          </a:xfrm>
          <a:custGeom>
            <a:avLst/>
            <a:gdLst>
              <a:gd name="connsiteX0" fmla="*/ 0 w 2162176"/>
              <a:gd name="connsiteY0" fmla="*/ 0 h 1863944"/>
              <a:gd name="connsiteX1" fmla="*/ 2162176 w 2162176"/>
              <a:gd name="connsiteY1" fmla="*/ 0 h 1863944"/>
              <a:gd name="connsiteX2" fmla="*/ 1081088 w 2162176"/>
              <a:gd name="connsiteY2" fmla="*/ 1863944 h 1863944"/>
              <a:gd name="connsiteX3" fmla="*/ 0 w 2162176"/>
              <a:gd name="connsiteY3" fmla="*/ 0 h 186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176" h="1863944">
                <a:moveTo>
                  <a:pt x="0" y="0"/>
                </a:moveTo>
                <a:lnTo>
                  <a:pt x="2162176" y="0"/>
                </a:lnTo>
                <a:lnTo>
                  <a:pt x="1081088" y="186394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43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/>
        </p:nvSpPr>
        <p:spPr>
          <a:xfrm>
            <a:off x="8582022" y="1696938"/>
            <a:ext cx="2162176" cy="1863944"/>
          </a:xfrm>
          <a:custGeom>
            <a:avLst/>
            <a:gdLst>
              <a:gd name="connsiteX0" fmla="*/ 0 w 2162176"/>
              <a:gd name="connsiteY0" fmla="*/ 0 h 1863944"/>
              <a:gd name="connsiteX1" fmla="*/ 2162176 w 2162176"/>
              <a:gd name="connsiteY1" fmla="*/ 0 h 1863944"/>
              <a:gd name="connsiteX2" fmla="*/ 1081088 w 2162176"/>
              <a:gd name="connsiteY2" fmla="*/ 1863944 h 1863944"/>
              <a:gd name="connsiteX3" fmla="*/ 0 w 2162176"/>
              <a:gd name="connsiteY3" fmla="*/ 0 h 186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176" h="1863944">
                <a:moveTo>
                  <a:pt x="0" y="0"/>
                </a:moveTo>
                <a:lnTo>
                  <a:pt x="2162176" y="0"/>
                </a:lnTo>
                <a:lnTo>
                  <a:pt x="1081088" y="186394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6872" t="-24098" r="-26872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66">
            <a:extLst>
              <a:ext uri="{FF2B5EF4-FFF2-40B4-BE49-F238E27FC236}">
                <a16:creationId xmlns:a16="http://schemas.microsoft.com/office/drawing/2014/main" id="{A5CA8E3F-47C4-47E4-9CBE-F6FC3B157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870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 animBg="1"/>
      <p:bldP spid="34" grpId="0" animBg="1"/>
      <p:bldP spid="65" grpId="0" animBg="1"/>
      <p:bldP spid="64" grpId="0" animBg="1"/>
      <p:bldP spid="63" grpId="0" animBg="1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18</a:t>
            </a:fld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1485902" y="2163600"/>
            <a:ext cx="3378198" cy="3378194"/>
            <a:chOff x="2728823" y="2285211"/>
            <a:chExt cx="2700000" cy="2700000"/>
          </a:xfrm>
        </p:grpSpPr>
        <p:sp>
          <p:nvSpPr>
            <p:cNvPr id="33" name="椭圆 32"/>
            <p:cNvSpPr/>
            <p:nvPr/>
          </p:nvSpPr>
          <p:spPr>
            <a:xfrm>
              <a:off x="2728823" y="2285211"/>
              <a:ext cx="2700000" cy="270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818823" y="2375211"/>
              <a:ext cx="2520000" cy="2520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034412" y="2590800"/>
              <a:ext cx="2088822" cy="20888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311326" y="2867714"/>
              <a:ext cx="1534994" cy="153499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567812" y="3124200"/>
              <a:ext cx="1022022" cy="10220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821866" y="3378254"/>
              <a:ext cx="513914" cy="5139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rot="2700000">
            <a:off x="-2854512" y="-1247350"/>
            <a:ext cx="2418449" cy="459608"/>
            <a:chOff x="4933951" y="3094038"/>
            <a:chExt cx="2263775" cy="430213"/>
          </a:xfrm>
        </p:grpSpPr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4933951" y="3094038"/>
              <a:ext cx="904875" cy="430213"/>
            </a:xfrm>
            <a:custGeom>
              <a:avLst/>
              <a:gdLst>
                <a:gd name="T0" fmla="*/ 0 w 570"/>
                <a:gd name="T1" fmla="*/ 271 h 271"/>
                <a:gd name="T2" fmla="*/ 142 w 570"/>
                <a:gd name="T3" fmla="*/ 134 h 271"/>
                <a:gd name="T4" fmla="*/ 0 w 570"/>
                <a:gd name="T5" fmla="*/ 0 h 271"/>
                <a:gd name="T6" fmla="*/ 214 w 570"/>
                <a:gd name="T7" fmla="*/ 0 h 271"/>
                <a:gd name="T8" fmla="*/ 429 w 570"/>
                <a:gd name="T9" fmla="*/ 0 h 271"/>
                <a:gd name="T10" fmla="*/ 570 w 570"/>
                <a:gd name="T11" fmla="*/ 134 h 271"/>
                <a:gd name="T12" fmla="*/ 429 w 570"/>
                <a:gd name="T13" fmla="*/ 271 h 271"/>
                <a:gd name="T14" fmla="*/ 214 w 570"/>
                <a:gd name="T15" fmla="*/ 271 h 271"/>
                <a:gd name="T16" fmla="*/ 0 w 570"/>
                <a:gd name="T1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271">
                  <a:moveTo>
                    <a:pt x="0" y="271"/>
                  </a:moveTo>
                  <a:lnTo>
                    <a:pt x="142" y="134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429" y="0"/>
                  </a:lnTo>
                  <a:lnTo>
                    <a:pt x="570" y="134"/>
                  </a:lnTo>
                  <a:lnTo>
                    <a:pt x="429" y="271"/>
                  </a:lnTo>
                  <a:lnTo>
                    <a:pt x="214" y="27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5033963" y="3260725"/>
              <a:ext cx="1795463" cy="93663"/>
            </a:xfrm>
            <a:custGeom>
              <a:avLst/>
              <a:gdLst>
                <a:gd name="T0" fmla="*/ 1131 w 1131"/>
                <a:gd name="T1" fmla="*/ 29 h 59"/>
                <a:gd name="T2" fmla="*/ 1131 w 1131"/>
                <a:gd name="T3" fmla="*/ 0 h 59"/>
                <a:gd name="T4" fmla="*/ 0 w 1131"/>
                <a:gd name="T5" fmla="*/ 0 h 59"/>
                <a:gd name="T6" fmla="*/ 0 w 1131"/>
                <a:gd name="T7" fmla="*/ 29 h 59"/>
                <a:gd name="T8" fmla="*/ 0 w 1131"/>
                <a:gd name="T9" fmla="*/ 59 h 59"/>
                <a:gd name="T10" fmla="*/ 1131 w 1131"/>
                <a:gd name="T11" fmla="*/ 59 h 59"/>
                <a:gd name="T12" fmla="*/ 1131 w 1131"/>
                <a:gd name="T13" fmla="*/ 2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1" h="59">
                  <a:moveTo>
                    <a:pt x="1131" y="29"/>
                  </a:moveTo>
                  <a:lnTo>
                    <a:pt x="1131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0" y="59"/>
                  </a:lnTo>
                  <a:lnTo>
                    <a:pt x="1131" y="59"/>
                  </a:lnTo>
                  <a:lnTo>
                    <a:pt x="1131" y="2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5033963" y="3306763"/>
              <a:ext cx="1795463" cy="476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6713538" y="3198813"/>
              <a:ext cx="484188" cy="217488"/>
            </a:xfrm>
            <a:custGeom>
              <a:avLst/>
              <a:gdLst>
                <a:gd name="T0" fmla="*/ 305 w 305"/>
                <a:gd name="T1" fmla="*/ 68 h 137"/>
                <a:gd name="T2" fmla="*/ 305 w 305"/>
                <a:gd name="T3" fmla="*/ 68 h 137"/>
                <a:gd name="T4" fmla="*/ 0 w 305"/>
                <a:gd name="T5" fmla="*/ 0 h 137"/>
                <a:gd name="T6" fmla="*/ 59 w 305"/>
                <a:gd name="T7" fmla="*/ 68 h 137"/>
                <a:gd name="T8" fmla="*/ 59 w 305"/>
                <a:gd name="T9" fmla="*/ 68 h 137"/>
                <a:gd name="T10" fmla="*/ 0 w 305"/>
                <a:gd name="T11" fmla="*/ 137 h 137"/>
                <a:gd name="T12" fmla="*/ 305 w 305"/>
                <a:gd name="T13" fmla="*/ 6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137">
                  <a:moveTo>
                    <a:pt x="305" y="68"/>
                  </a:moveTo>
                  <a:lnTo>
                    <a:pt x="305" y="68"/>
                  </a:lnTo>
                  <a:lnTo>
                    <a:pt x="0" y="0"/>
                  </a:lnTo>
                  <a:lnTo>
                    <a:pt x="59" y="68"/>
                  </a:lnTo>
                  <a:lnTo>
                    <a:pt x="59" y="68"/>
                  </a:lnTo>
                  <a:lnTo>
                    <a:pt x="0" y="137"/>
                  </a:lnTo>
                  <a:lnTo>
                    <a:pt x="305" y="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6713538" y="3306763"/>
              <a:ext cx="484188" cy="109538"/>
            </a:xfrm>
            <a:custGeom>
              <a:avLst/>
              <a:gdLst>
                <a:gd name="T0" fmla="*/ 0 w 305"/>
                <a:gd name="T1" fmla="*/ 69 h 69"/>
                <a:gd name="T2" fmla="*/ 305 w 305"/>
                <a:gd name="T3" fmla="*/ 0 h 69"/>
                <a:gd name="T4" fmla="*/ 305 w 305"/>
                <a:gd name="T5" fmla="*/ 0 h 69"/>
                <a:gd name="T6" fmla="*/ 59 w 305"/>
                <a:gd name="T7" fmla="*/ 0 h 69"/>
                <a:gd name="T8" fmla="*/ 59 w 305"/>
                <a:gd name="T9" fmla="*/ 0 h 69"/>
                <a:gd name="T10" fmla="*/ 0 w 305"/>
                <a:gd name="T1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69">
                  <a:moveTo>
                    <a:pt x="0" y="69"/>
                  </a:moveTo>
                  <a:lnTo>
                    <a:pt x="305" y="0"/>
                  </a:lnTo>
                  <a:lnTo>
                    <a:pt x="30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638800" y="1427502"/>
            <a:ext cx="5308600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企业战略目标：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是企业使命和宗旨的具体化和定量化，是企业奋斗纲领，是衡量企业一切工作是否实现其企业使命的标准，是企业经营战略的核心。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战略目标定义：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广义上看，企业战略目标是企业战略构成的基本内容，战略目标是对企业战略经营活动预期取得的主要成果的期望值。从狭义上看，企业战略目标不包含在企业战略构成之中，它既是企业战略选择的出发点和依据，又是企业战略实施要达的结果。</a:t>
            </a:r>
          </a:p>
        </p:txBody>
      </p:sp>
      <p:sp>
        <p:nvSpPr>
          <p:cNvPr id="6" name="矩形 5"/>
          <p:cNvSpPr/>
          <p:nvPr/>
        </p:nvSpPr>
        <p:spPr>
          <a:xfrm>
            <a:off x="5638800" y="3557076"/>
            <a:ext cx="5397500" cy="2381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盈利能力：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用利润、投资收益率、每股平均受益、销售利润等来表示。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市　　场：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用市场占有率、销售额或销售量来表示。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产出比率：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用投入产出比率或单位产品成本来表示。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产　　品：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用产品线或产品的销售额和盈利能力、开发新产品的完成期来表示。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资　　金：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用资本构成、新增普通股、现金流量、流动资本、回收期来表示。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生　　产：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用工作面积、固定费用或生产量来表示。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研究开发：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用花费的货币量或完成的项目来表示。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组　　织：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用将实行变革获奖承担的项目来表示。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人力资源：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用缺勤率、迟到率、人员流动率、培训人数或将实施的培训计划数来表示。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社会责任：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用活动的类型、服务天数或财政资助来表示。</a:t>
            </a:r>
          </a:p>
        </p:txBody>
      </p:sp>
      <p:sp>
        <p:nvSpPr>
          <p:cNvPr id="21" name="文本框 66">
            <a:extLst>
              <a:ext uri="{FF2B5EF4-FFF2-40B4-BE49-F238E27FC236}">
                <a16:creationId xmlns:a16="http://schemas.microsoft.com/office/drawing/2014/main" id="{06718981-04E3-445F-9A77-6F3229E58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28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32878 0.59097 " pathEditMode="relative" rAng="0" ptsTypes="AA">
                                      <p:cBhvr>
                                        <p:cTn id="14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32" y="2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我们的愿景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98500" y="3865209"/>
            <a:ext cx="233247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发展的方向</a:t>
            </a:r>
            <a:endParaRPr lang="en-US" altLang="zh-CN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我们坚持以客户为中心，快速响应客户需求，持续为客户创造长期价值进而成就客户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291078" y="2506585"/>
            <a:ext cx="1147322" cy="1147322"/>
            <a:chOff x="1291078" y="2506585"/>
            <a:chExt cx="1147322" cy="1147322"/>
          </a:xfrm>
        </p:grpSpPr>
        <p:sp>
          <p:nvSpPr>
            <p:cNvPr id="63" name="椭圆 62"/>
            <p:cNvSpPr/>
            <p:nvPr/>
          </p:nvSpPr>
          <p:spPr>
            <a:xfrm>
              <a:off x="1291078" y="2506585"/>
              <a:ext cx="1147322" cy="114732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Freeform 6"/>
            <p:cNvSpPr>
              <a:spLocks noEditPoints="1"/>
            </p:cNvSpPr>
            <p:nvPr/>
          </p:nvSpPr>
          <p:spPr bwMode="auto">
            <a:xfrm>
              <a:off x="1622943" y="2838450"/>
              <a:ext cx="483592" cy="483592"/>
            </a:xfrm>
            <a:custGeom>
              <a:avLst/>
              <a:gdLst>
                <a:gd name="T0" fmla="*/ 410 w 1017"/>
                <a:gd name="T1" fmla="*/ 428 h 1018"/>
                <a:gd name="T2" fmla="*/ 220 w 1017"/>
                <a:gd name="T3" fmla="*/ 735 h 1018"/>
                <a:gd name="T4" fmla="*/ 283 w 1017"/>
                <a:gd name="T5" fmla="*/ 797 h 1018"/>
                <a:gd name="T6" fmla="*/ 581 w 1017"/>
                <a:gd name="T7" fmla="*/ 613 h 1018"/>
                <a:gd name="T8" fmla="*/ 781 w 1017"/>
                <a:gd name="T9" fmla="*/ 326 h 1018"/>
                <a:gd name="T10" fmla="*/ 778 w 1017"/>
                <a:gd name="T11" fmla="*/ 239 h 1018"/>
                <a:gd name="T12" fmla="*/ 691 w 1017"/>
                <a:gd name="T13" fmla="*/ 236 h 1018"/>
                <a:gd name="T14" fmla="*/ 405 w 1017"/>
                <a:gd name="T15" fmla="*/ 584 h 1018"/>
                <a:gd name="T16" fmla="*/ 567 w 1017"/>
                <a:gd name="T17" fmla="*/ 531 h 1018"/>
                <a:gd name="T18" fmla="*/ 473 w 1017"/>
                <a:gd name="T19" fmla="*/ 562 h 1018"/>
                <a:gd name="T20" fmla="*/ 448 w 1017"/>
                <a:gd name="T21" fmla="*/ 487 h 1018"/>
                <a:gd name="T22" fmla="*/ 539 w 1017"/>
                <a:gd name="T23" fmla="*/ 453 h 1018"/>
                <a:gd name="T24" fmla="*/ 571 w 1017"/>
                <a:gd name="T25" fmla="*/ 520 h 1018"/>
                <a:gd name="T26" fmla="*/ 382 w 1017"/>
                <a:gd name="T27" fmla="*/ 16 h 1018"/>
                <a:gd name="T28" fmla="*/ 184 w 1017"/>
                <a:gd name="T29" fmla="*/ 116 h 1018"/>
                <a:gd name="T30" fmla="*/ 49 w 1017"/>
                <a:gd name="T31" fmla="*/ 289 h 1018"/>
                <a:gd name="T32" fmla="*/ 0 w 1017"/>
                <a:gd name="T33" fmla="*/ 509 h 1018"/>
                <a:gd name="T34" fmla="*/ 40 w 1017"/>
                <a:gd name="T35" fmla="*/ 707 h 1018"/>
                <a:gd name="T36" fmla="*/ 166 w 1017"/>
                <a:gd name="T37" fmla="*/ 885 h 1018"/>
                <a:gd name="T38" fmla="*/ 357 w 1017"/>
                <a:gd name="T39" fmla="*/ 995 h 1018"/>
                <a:gd name="T40" fmla="*/ 560 w 1017"/>
                <a:gd name="T41" fmla="*/ 1015 h 1018"/>
                <a:gd name="T42" fmla="*/ 772 w 1017"/>
                <a:gd name="T43" fmla="*/ 944 h 1018"/>
                <a:gd name="T44" fmla="*/ 930 w 1017"/>
                <a:gd name="T45" fmla="*/ 793 h 1018"/>
                <a:gd name="T46" fmla="*/ 1012 w 1017"/>
                <a:gd name="T47" fmla="*/ 586 h 1018"/>
                <a:gd name="T48" fmla="*/ 1001 w 1017"/>
                <a:gd name="T49" fmla="*/ 382 h 1018"/>
                <a:gd name="T50" fmla="*/ 901 w 1017"/>
                <a:gd name="T51" fmla="*/ 186 h 1018"/>
                <a:gd name="T52" fmla="*/ 728 w 1017"/>
                <a:gd name="T53" fmla="*/ 50 h 1018"/>
                <a:gd name="T54" fmla="*/ 508 w 1017"/>
                <a:gd name="T55" fmla="*/ 0 h 1018"/>
                <a:gd name="T56" fmla="*/ 376 w 1017"/>
                <a:gd name="T57" fmla="*/ 935 h 1018"/>
                <a:gd name="T58" fmla="*/ 209 w 1017"/>
                <a:gd name="T59" fmla="*/ 838 h 1018"/>
                <a:gd name="T60" fmla="*/ 99 w 1017"/>
                <a:gd name="T61" fmla="*/ 682 h 1018"/>
                <a:gd name="T62" fmla="*/ 63 w 1017"/>
                <a:gd name="T63" fmla="*/ 509 h 1018"/>
                <a:gd name="T64" fmla="*/ 107 w 1017"/>
                <a:gd name="T65" fmla="*/ 315 h 1018"/>
                <a:gd name="T66" fmla="*/ 225 w 1017"/>
                <a:gd name="T67" fmla="*/ 165 h 1018"/>
                <a:gd name="T68" fmla="*/ 397 w 1017"/>
                <a:gd name="T69" fmla="*/ 77 h 1018"/>
                <a:gd name="T70" fmla="*/ 576 w 1017"/>
                <a:gd name="T71" fmla="*/ 69 h 1018"/>
                <a:gd name="T72" fmla="*/ 757 w 1017"/>
                <a:gd name="T73" fmla="*/ 139 h 1018"/>
                <a:gd name="T74" fmla="*/ 889 w 1017"/>
                <a:gd name="T75" fmla="*/ 278 h 1018"/>
                <a:gd name="T76" fmla="*/ 952 w 1017"/>
                <a:gd name="T77" fmla="*/ 463 h 1018"/>
                <a:gd name="T78" fmla="*/ 933 w 1017"/>
                <a:gd name="T79" fmla="*/ 642 h 1018"/>
                <a:gd name="T80" fmla="*/ 838 w 1017"/>
                <a:gd name="T81" fmla="*/ 808 h 1018"/>
                <a:gd name="T82" fmla="*/ 681 w 1017"/>
                <a:gd name="T83" fmla="*/ 919 h 1018"/>
                <a:gd name="T84" fmla="*/ 508 w 1017"/>
                <a:gd name="T85" fmla="*/ 954 h 1018"/>
                <a:gd name="T86" fmla="*/ 540 w 1017"/>
                <a:gd name="T87" fmla="*/ 165 h 1018"/>
                <a:gd name="T88" fmla="*/ 515 w 1017"/>
                <a:gd name="T89" fmla="*/ 128 h 1018"/>
                <a:gd name="T90" fmla="*/ 477 w 1017"/>
                <a:gd name="T91" fmla="*/ 152 h 1018"/>
                <a:gd name="T92" fmla="*/ 502 w 1017"/>
                <a:gd name="T93" fmla="*/ 190 h 1018"/>
                <a:gd name="T94" fmla="*/ 482 w 1017"/>
                <a:gd name="T95" fmla="*/ 841 h 1018"/>
                <a:gd name="T96" fmla="*/ 490 w 1017"/>
                <a:gd name="T97" fmla="*/ 885 h 1018"/>
                <a:gd name="T98" fmla="*/ 534 w 1017"/>
                <a:gd name="T99" fmla="*/ 877 h 1018"/>
                <a:gd name="T100" fmla="*/ 526 w 1017"/>
                <a:gd name="T101" fmla="*/ 833 h 1018"/>
                <a:gd name="T102" fmla="*/ 840 w 1017"/>
                <a:gd name="T103" fmla="*/ 483 h 1018"/>
                <a:gd name="T104" fmla="*/ 831 w 1017"/>
                <a:gd name="T105" fmla="*/ 527 h 1018"/>
                <a:gd name="T106" fmla="*/ 876 w 1017"/>
                <a:gd name="T107" fmla="*/ 535 h 1018"/>
                <a:gd name="T108" fmla="*/ 885 w 1017"/>
                <a:gd name="T109" fmla="*/ 491 h 1018"/>
                <a:gd name="T110" fmla="*/ 152 w 1017"/>
                <a:gd name="T111" fmla="*/ 477 h 1018"/>
                <a:gd name="T112" fmla="*/ 128 w 1017"/>
                <a:gd name="T113" fmla="*/ 515 h 1018"/>
                <a:gd name="T114" fmla="*/ 165 w 1017"/>
                <a:gd name="T115" fmla="*/ 540 h 1018"/>
                <a:gd name="T116" fmla="*/ 190 w 1017"/>
                <a:gd name="T117" fmla="*/ 50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691" y="236"/>
                  </a:moveTo>
                  <a:lnTo>
                    <a:pt x="455" y="394"/>
                  </a:lnTo>
                  <a:lnTo>
                    <a:pt x="455" y="394"/>
                  </a:lnTo>
                  <a:lnTo>
                    <a:pt x="445" y="399"/>
                  </a:lnTo>
                  <a:lnTo>
                    <a:pt x="436" y="404"/>
                  </a:lnTo>
                  <a:lnTo>
                    <a:pt x="427" y="411"/>
                  </a:lnTo>
                  <a:lnTo>
                    <a:pt x="418" y="418"/>
                  </a:lnTo>
                  <a:lnTo>
                    <a:pt x="418" y="418"/>
                  </a:lnTo>
                  <a:lnTo>
                    <a:pt x="410" y="428"/>
                  </a:lnTo>
                  <a:lnTo>
                    <a:pt x="402" y="439"/>
                  </a:lnTo>
                  <a:lnTo>
                    <a:pt x="396" y="450"/>
                  </a:lnTo>
                  <a:lnTo>
                    <a:pt x="390" y="460"/>
                  </a:lnTo>
                  <a:lnTo>
                    <a:pt x="236" y="691"/>
                  </a:lnTo>
                  <a:lnTo>
                    <a:pt x="236" y="691"/>
                  </a:lnTo>
                  <a:lnTo>
                    <a:pt x="228" y="702"/>
                  </a:lnTo>
                  <a:lnTo>
                    <a:pt x="224" y="712"/>
                  </a:lnTo>
                  <a:lnTo>
                    <a:pt x="221" y="723"/>
                  </a:lnTo>
                  <a:lnTo>
                    <a:pt x="220" y="735"/>
                  </a:lnTo>
                  <a:lnTo>
                    <a:pt x="221" y="747"/>
                  </a:lnTo>
                  <a:lnTo>
                    <a:pt x="225" y="759"/>
                  </a:lnTo>
                  <a:lnTo>
                    <a:pt x="231" y="769"/>
                  </a:lnTo>
                  <a:lnTo>
                    <a:pt x="238" y="779"/>
                  </a:lnTo>
                  <a:lnTo>
                    <a:pt x="238" y="779"/>
                  </a:lnTo>
                  <a:lnTo>
                    <a:pt x="248" y="786"/>
                  </a:lnTo>
                  <a:lnTo>
                    <a:pt x="260" y="793"/>
                  </a:lnTo>
                  <a:lnTo>
                    <a:pt x="271" y="796"/>
                  </a:lnTo>
                  <a:lnTo>
                    <a:pt x="283" y="797"/>
                  </a:lnTo>
                  <a:lnTo>
                    <a:pt x="283" y="797"/>
                  </a:lnTo>
                  <a:lnTo>
                    <a:pt x="295" y="796"/>
                  </a:lnTo>
                  <a:lnTo>
                    <a:pt x="306" y="793"/>
                  </a:lnTo>
                  <a:lnTo>
                    <a:pt x="316" y="789"/>
                  </a:lnTo>
                  <a:lnTo>
                    <a:pt x="326" y="781"/>
                  </a:lnTo>
                  <a:lnTo>
                    <a:pt x="561" y="624"/>
                  </a:lnTo>
                  <a:lnTo>
                    <a:pt x="561" y="624"/>
                  </a:lnTo>
                  <a:lnTo>
                    <a:pt x="572" y="619"/>
                  </a:lnTo>
                  <a:lnTo>
                    <a:pt x="581" y="613"/>
                  </a:lnTo>
                  <a:lnTo>
                    <a:pt x="590" y="606"/>
                  </a:lnTo>
                  <a:lnTo>
                    <a:pt x="599" y="599"/>
                  </a:lnTo>
                  <a:lnTo>
                    <a:pt x="599" y="599"/>
                  </a:lnTo>
                  <a:lnTo>
                    <a:pt x="607" y="589"/>
                  </a:lnTo>
                  <a:lnTo>
                    <a:pt x="615" y="579"/>
                  </a:lnTo>
                  <a:lnTo>
                    <a:pt x="621" y="569"/>
                  </a:lnTo>
                  <a:lnTo>
                    <a:pt x="626" y="558"/>
                  </a:lnTo>
                  <a:lnTo>
                    <a:pt x="781" y="326"/>
                  </a:lnTo>
                  <a:lnTo>
                    <a:pt x="781" y="326"/>
                  </a:lnTo>
                  <a:lnTo>
                    <a:pt x="789" y="317"/>
                  </a:lnTo>
                  <a:lnTo>
                    <a:pt x="793" y="306"/>
                  </a:lnTo>
                  <a:lnTo>
                    <a:pt x="796" y="294"/>
                  </a:lnTo>
                  <a:lnTo>
                    <a:pt x="797" y="282"/>
                  </a:lnTo>
                  <a:lnTo>
                    <a:pt x="795" y="270"/>
                  </a:lnTo>
                  <a:lnTo>
                    <a:pt x="792" y="260"/>
                  </a:lnTo>
                  <a:lnTo>
                    <a:pt x="786" y="249"/>
                  </a:lnTo>
                  <a:lnTo>
                    <a:pt x="778" y="239"/>
                  </a:lnTo>
                  <a:lnTo>
                    <a:pt x="778" y="239"/>
                  </a:lnTo>
                  <a:lnTo>
                    <a:pt x="769" y="232"/>
                  </a:lnTo>
                  <a:lnTo>
                    <a:pt x="758" y="225"/>
                  </a:lnTo>
                  <a:lnTo>
                    <a:pt x="747" y="222"/>
                  </a:lnTo>
                  <a:lnTo>
                    <a:pt x="735" y="221"/>
                  </a:lnTo>
                  <a:lnTo>
                    <a:pt x="723" y="222"/>
                  </a:lnTo>
                  <a:lnTo>
                    <a:pt x="711" y="224"/>
                  </a:lnTo>
                  <a:lnTo>
                    <a:pt x="701" y="230"/>
                  </a:lnTo>
                  <a:lnTo>
                    <a:pt x="691" y="236"/>
                  </a:lnTo>
                  <a:lnTo>
                    <a:pt x="691" y="236"/>
                  </a:lnTo>
                  <a:close/>
                  <a:moveTo>
                    <a:pt x="289" y="730"/>
                  </a:moveTo>
                  <a:lnTo>
                    <a:pt x="283" y="734"/>
                  </a:lnTo>
                  <a:lnTo>
                    <a:pt x="283" y="734"/>
                  </a:lnTo>
                  <a:lnTo>
                    <a:pt x="283" y="765"/>
                  </a:lnTo>
                  <a:lnTo>
                    <a:pt x="283" y="734"/>
                  </a:lnTo>
                  <a:lnTo>
                    <a:pt x="396" y="566"/>
                  </a:lnTo>
                  <a:lnTo>
                    <a:pt x="396" y="566"/>
                  </a:lnTo>
                  <a:lnTo>
                    <a:pt x="400" y="575"/>
                  </a:lnTo>
                  <a:lnTo>
                    <a:pt x="405" y="584"/>
                  </a:lnTo>
                  <a:lnTo>
                    <a:pt x="412" y="591"/>
                  </a:lnTo>
                  <a:lnTo>
                    <a:pt x="418" y="599"/>
                  </a:lnTo>
                  <a:lnTo>
                    <a:pt x="418" y="599"/>
                  </a:lnTo>
                  <a:lnTo>
                    <a:pt x="426" y="605"/>
                  </a:lnTo>
                  <a:lnTo>
                    <a:pt x="433" y="612"/>
                  </a:lnTo>
                  <a:lnTo>
                    <a:pt x="442" y="617"/>
                  </a:lnTo>
                  <a:lnTo>
                    <a:pt x="451" y="621"/>
                  </a:lnTo>
                  <a:lnTo>
                    <a:pt x="289" y="730"/>
                  </a:lnTo>
                  <a:close/>
                  <a:moveTo>
                    <a:pt x="567" y="531"/>
                  </a:moveTo>
                  <a:lnTo>
                    <a:pt x="552" y="554"/>
                  </a:lnTo>
                  <a:lnTo>
                    <a:pt x="530" y="569"/>
                  </a:lnTo>
                  <a:lnTo>
                    <a:pt x="530" y="569"/>
                  </a:lnTo>
                  <a:lnTo>
                    <a:pt x="519" y="572"/>
                  </a:lnTo>
                  <a:lnTo>
                    <a:pt x="508" y="573"/>
                  </a:lnTo>
                  <a:lnTo>
                    <a:pt x="508" y="573"/>
                  </a:lnTo>
                  <a:lnTo>
                    <a:pt x="496" y="571"/>
                  </a:lnTo>
                  <a:lnTo>
                    <a:pt x="484" y="568"/>
                  </a:lnTo>
                  <a:lnTo>
                    <a:pt x="473" y="562"/>
                  </a:lnTo>
                  <a:lnTo>
                    <a:pt x="463" y="554"/>
                  </a:lnTo>
                  <a:lnTo>
                    <a:pt x="463" y="554"/>
                  </a:lnTo>
                  <a:lnTo>
                    <a:pt x="456" y="544"/>
                  </a:lnTo>
                  <a:lnTo>
                    <a:pt x="449" y="533"/>
                  </a:lnTo>
                  <a:lnTo>
                    <a:pt x="446" y="521"/>
                  </a:lnTo>
                  <a:lnTo>
                    <a:pt x="445" y="509"/>
                  </a:lnTo>
                  <a:lnTo>
                    <a:pt x="445" y="509"/>
                  </a:lnTo>
                  <a:lnTo>
                    <a:pt x="446" y="498"/>
                  </a:lnTo>
                  <a:lnTo>
                    <a:pt x="448" y="487"/>
                  </a:lnTo>
                  <a:lnTo>
                    <a:pt x="463" y="465"/>
                  </a:lnTo>
                  <a:lnTo>
                    <a:pt x="486" y="450"/>
                  </a:lnTo>
                  <a:lnTo>
                    <a:pt x="486" y="450"/>
                  </a:lnTo>
                  <a:lnTo>
                    <a:pt x="495" y="447"/>
                  </a:lnTo>
                  <a:lnTo>
                    <a:pt x="503" y="446"/>
                  </a:lnTo>
                  <a:lnTo>
                    <a:pt x="513" y="446"/>
                  </a:lnTo>
                  <a:lnTo>
                    <a:pt x="521" y="447"/>
                  </a:lnTo>
                  <a:lnTo>
                    <a:pt x="530" y="450"/>
                  </a:lnTo>
                  <a:lnTo>
                    <a:pt x="539" y="453"/>
                  </a:lnTo>
                  <a:lnTo>
                    <a:pt x="546" y="458"/>
                  </a:lnTo>
                  <a:lnTo>
                    <a:pt x="554" y="463"/>
                  </a:lnTo>
                  <a:lnTo>
                    <a:pt x="554" y="463"/>
                  </a:lnTo>
                  <a:lnTo>
                    <a:pt x="561" y="473"/>
                  </a:lnTo>
                  <a:lnTo>
                    <a:pt x="567" y="485"/>
                  </a:lnTo>
                  <a:lnTo>
                    <a:pt x="571" y="497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1" y="520"/>
                  </a:lnTo>
                  <a:lnTo>
                    <a:pt x="567" y="531"/>
                  </a:lnTo>
                  <a:lnTo>
                    <a:pt x="567" y="531"/>
                  </a:lnTo>
                  <a:close/>
                  <a:moveTo>
                    <a:pt x="508" y="0"/>
                  </a:moveTo>
                  <a:lnTo>
                    <a:pt x="508" y="0"/>
                  </a:lnTo>
                  <a:lnTo>
                    <a:pt x="483" y="1"/>
                  </a:lnTo>
                  <a:lnTo>
                    <a:pt x="456" y="2"/>
                  </a:lnTo>
                  <a:lnTo>
                    <a:pt x="431" y="5"/>
                  </a:lnTo>
                  <a:lnTo>
                    <a:pt x="405" y="11"/>
                  </a:lnTo>
                  <a:lnTo>
                    <a:pt x="382" y="16"/>
                  </a:lnTo>
                  <a:lnTo>
                    <a:pt x="357" y="23"/>
                  </a:lnTo>
                  <a:lnTo>
                    <a:pt x="334" y="31"/>
                  </a:lnTo>
                  <a:lnTo>
                    <a:pt x="310" y="40"/>
                  </a:lnTo>
                  <a:lnTo>
                    <a:pt x="287" y="50"/>
                  </a:lnTo>
                  <a:lnTo>
                    <a:pt x="266" y="61"/>
                  </a:lnTo>
                  <a:lnTo>
                    <a:pt x="245" y="74"/>
                  </a:lnTo>
                  <a:lnTo>
                    <a:pt x="224" y="87"/>
                  </a:lnTo>
                  <a:lnTo>
                    <a:pt x="204" y="101"/>
                  </a:lnTo>
                  <a:lnTo>
                    <a:pt x="184" y="116"/>
                  </a:lnTo>
                  <a:lnTo>
                    <a:pt x="166" y="132"/>
                  </a:lnTo>
                  <a:lnTo>
                    <a:pt x="149" y="149"/>
                  </a:lnTo>
                  <a:lnTo>
                    <a:pt x="132" y="167"/>
                  </a:lnTo>
                  <a:lnTo>
                    <a:pt x="116" y="186"/>
                  </a:lnTo>
                  <a:lnTo>
                    <a:pt x="101" y="205"/>
                  </a:lnTo>
                  <a:lnTo>
                    <a:pt x="87" y="224"/>
                  </a:lnTo>
                  <a:lnTo>
                    <a:pt x="73" y="245"/>
                  </a:lnTo>
                  <a:lnTo>
                    <a:pt x="61" y="266"/>
                  </a:lnTo>
                  <a:lnTo>
                    <a:pt x="49" y="289"/>
                  </a:lnTo>
                  <a:lnTo>
                    <a:pt x="40" y="311"/>
                  </a:lnTo>
                  <a:lnTo>
                    <a:pt x="30" y="334"/>
                  </a:lnTo>
                  <a:lnTo>
                    <a:pt x="22" y="357"/>
                  </a:lnTo>
                  <a:lnTo>
                    <a:pt x="16" y="382"/>
                  </a:lnTo>
                  <a:lnTo>
                    <a:pt x="10" y="407"/>
                  </a:lnTo>
                  <a:lnTo>
                    <a:pt x="5" y="431"/>
                  </a:lnTo>
                  <a:lnTo>
                    <a:pt x="2" y="457"/>
                  </a:lnTo>
                  <a:lnTo>
                    <a:pt x="0" y="483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35"/>
                  </a:lnTo>
                  <a:lnTo>
                    <a:pt x="2" y="561"/>
                  </a:lnTo>
                  <a:lnTo>
                    <a:pt x="5" y="586"/>
                  </a:lnTo>
                  <a:lnTo>
                    <a:pt x="10" y="612"/>
                  </a:lnTo>
                  <a:lnTo>
                    <a:pt x="16" y="636"/>
                  </a:lnTo>
                  <a:lnTo>
                    <a:pt x="22" y="660"/>
                  </a:lnTo>
                  <a:lnTo>
                    <a:pt x="30" y="683"/>
                  </a:lnTo>
                  <a:lnTo>
                    <a:pt x="40" y="707"/>
                  </a:lnTo>
                  <a:lnTo>
                    <a:pt x="49" y="730"/>
                  </a:lnTo>
                  <a:lnTo>
                    <a:pt x="61" y="751"/>
                  </a:lnTo>
                  <a:lnTo>
                    <a:pt x="73" y="772"/>
                  </a:lnTo>
                  <a:lnTo>
                    <a:pt x="87" y="793"/>
                  </a:lnTo>
                  <a:lnTo>
                    <a:pt x="101" y="813"/>
                  </a:lnTo>
                  <a:lnTo>
                    <a:pt x="116" y="833"/>
                  </a:lnTo>
                  <a:lnTo>
                    <a:pt x="132" y="851"/>
                  </a:lnTo>
                  <a:lnTo>
                    <a:pt x="149" y="868"/>
                  </a:lnTo>
                  <a:lnTo>
                    <a:pt x="166" y="885"/>
                  </a:lnTo>
                  <a:lnTo>
                    <a:pt x="184" y="901"/>
                  </a:lnTo>
                  <a:lnTo>
                    <a:pt x="204" y="916"/>
                  </a:lnTo>
                  <a:lnTo>
                    <a:pt x="224" y="930"/>
                  </a:lnTo>
                  <a:lnTo>
                    <a:pt x="245" y="944"/>
                  </a:lnTo>
                  <a:lnTo>
                    <a:pt x="266" y="956"/>
                  </a:lnTo>
                  <a:lnTo>
                    <a:pt x="287" y="968"/>
                  </a:lnTo>
                  <a:lnTo>
                    <a:pt x="310" y="977"/>
                  </a:lnTo>
                  <a:lnTo>
                    <a:pt x="334" y="987"/>
                  </a:lnTo>
                  <a:lnTo>
                    <a:pt x="357" y="995"/>
                  </a:lnTo>
                  <a:lnTo>
                    <a:pt x="382" y="1002"/>
                  </a:lnTo>
                  <a:lnTo>
                    <a:pt x="405" y="1007"/>
                  </a:lnTo>
                  <a:lnTo>
                    <a:pt x="431" y="1012"/>
                  </a:lnTo>
                  <a:lnTo>
                    <a:pt x="456" y="1015"/>
                  </a:lnTo>
                  <a:lnTo>
                    <a:pt x="483" y="1017"/>
                  </a:lnTo>
                  <a:lnTo>
                    <a:pt x="508" y="1018"/>
                  </a:lnTo>
                  <a:lnTo>
                    <a:pt x="508" y="1018"/>
                  </a:lnTo>
                  <a:lnTo>
                    <a:pt x="534" y="1017"/>
                  </a:lnTo>
                  <a:lnTo>
                    <a:pt x="560" y="1015"/>
                  </a:lnTo>
                  <a:lnTo>
                    <a:pt x="586" y="1012"/>
                  </a:lnTo>
                  <a:lnTo>
                    <a:pt x="610" y="1007"/>
                  </a:lnTo>
                  <a:lnTo>
                    <a:pt x="635" y="1002"/>
                  </a:lnTo>
                  <a:lnTo>
                    <a:pt x="660" y="995"/>
                  </a:lnTo>
                  <a:lnTo>
                    <a:pt x="683" y="987"/>
                  </a:lnTo>
                  <a:lnTo>
                    <a:pt x="706" y="977"/>
                  </a:lnTo>
                  <a:lnTo>
                    <a:pt x="728" y="968"/>
                  </a:lnTo>
                  <a:lnTo>
                    <a:pt x="751" y="956"/>
                  </a:lnTo>
                  <a:lnTo>
                    <a:pt x="772" y="944"/>
                  </a:lnTo>
                  <a:lnTo>
                    <a:pt x="793" y="930"/>
                  </a:lnTo>
                  <a:lnTo>
                    <a:pt x="812" y="916"/>
                  </a:lnTo>
                  <a:lnTo>
                    <a:pt x="831" y="901"/>
                  </a:lnTo>
                  <a:lnTo>
                    <a:pt x="851" y="885"/>
                  </a:lnTo>
                  <a:lnTo>
                    <a:pt x="868" y="868"/>
                  </a:lnTo>
                  <a:lnTo>
                    <a:pt x="885" y="851"/>
                  </a:lnTo>
                  <a:lnTo>
                    <a:pt x="901" y="833"/>
                  </a:lnTo>
                  <a:lnTo>
                    <a:pt x="916" y="813"/>
                  </a:lnTo>
                  <a:lnTo>
                    <a:pt x="930" y="793"/>
                  </a:lnTo>
                  <a:lnTo>
                    <a:pt x="943" y="772"/>
                  </a:lnTo>
                  <a:lnTo>
                    <a:pt x="956" y="751"/>
                  </a:lnTo>
                  <a:lnTo>
                    <a:pt x="967" y="730"/>
                  </a:lnTo>
                  <a:lnTo>
                    <a:pt x="977" y="707"/>
                  </a:lnTo>
                  <a:lnTo>
                    <a:pt x="986" y="683"/>
                  </a:lnTo>
                  <a:lnTo>
                    <a:pt x="995" y="660"/>
                  </a:lnTo>
                  <a:lnTo>
                    <a:pt x="1001" y="636"/>
                  </a:lnTo>
                  <a:lnTo>
                    <a:pt x="1007" y="612"/>
                  </a:lnTo>
                  <a:lnTo>
                    <a:pt x="1012" y="586"/>
                  </a:lnTo>
                  <a:lnTo>
                    <a:pt x="1015" y="561"/>
                  </a:lnTo>
                  <a:lnTo>
                    <a:pt x="1017" y="535"/>
                  </a:lnTo>
                  <a:lnTo>
                    <a:pt x="1017" y="509"/>
                  </a:lnTo>
                  <a:lnTo>
                    <a:pt x="1017" y="509"/>
                  </a:lnTo>
                  <a:lnTo>
                    <a:pt x="1017" y="483"/>
                  </a:lnTo>
                  <a:lnTo>
                    <a:pt x="1015" y="457"/>
                  </a:lnTo>
                  <a:lnTo>
                    <a:pt x="1012" y="431"/>
                  </a:lnTo>
                  <a:lnTo>
                    <a:pt x="1007" y="407"/>
                  </a:lnTo>
                  <a:lnTo>
                    <a:pt x="1001" y="382"/>
                  </a:lnTo>
                  <a:lnTo>
                    <a:pt x="995" y="357"/>
                  </a:lnTo>
                  <a:lnTo>
                    <a:pt x="986" y="334"/>
                  </a:lnTo>
                  <a:lnTo>
                    <a:pt x="977" y="311"/>
                  </a:lnTo>
                  <a:lnTo>
                    <a:pt x="967" y="289"/>
                  </a:lnTo>
                  <a:lnTo>
                    <a:pt x="956" y="266"/>
                  </a:lnTo>
                  <a:lnTo>
                    <a:pt x="943" y="245"/>
                  </a:lnTo>
                  <a:lnTo>
                    <a:pt x="930" y="224"/>
                  </a:lnTo>
                  <a:lnTo>
                    <a:pt x="916" y="205"/>
                  </a:lnTo>
                  <a:lnTo>
                    <a:pt x="901" y="186"/>
                  </a:lnTo>
                  <a:lnTo>
                    <a:pt x="885" y="167"/>
                  </a:lnTo>
                  <a:lnTo>
                    <a:pt x="868" y="149"/>
                  </a:lnTo>
                  <a:lnTo>
                    <a:pt x="851" y="132"/>
                  </a:lnTo>
                  <a:lnTo>
                    <a:pt x="831" y="116"/>
                  </a:lnTo>
                  <a:lnTo>
                    <a:pt x="812" y="101"/>
                  </a:lnTo>
                  <a:lnTo>
                    <a:pt x="793" y="87"/>
                  </a:lnTo>
                  <a:lnTo>
                    <a:pt x="772" y="74"/>
                  </a:lnTo>
                  <a:lnTo>
                    <a:pt x="751" y="61"/>
                  </a:lnTo>
                  <a:lnTo>
                    <a:pt x="728" y="50"/>
                  </a:lnTo>
                  <a:lnTo>
                    <a:pt x="706" y="40"/>
                  </a:lnTo>
                  <a:lnTo>
                    <a:pt x="683" y="31"/>
                  </a:lnTo>
                  <a:lnTo>
                    <a:pt x="660" y="23"/>
                  </a:lnTo>
                  <a:lnTo>
                    <a:pt x="635" y="16"/>
                  </a:lnTo>
                  <a:lnTo>
                    <a:pt x="610" y="11"/>
                  </a:lnTo>
                  <a:lnTo>
                    <a:pt x="586" y="5"/>
                  </a:lnTo>
                  <a:lnTo>
                    <a:pt x="560" y="2"/>
                  </a:lnTo>
                  <a:lnTo>
                    <a:pt x="534" y="1"/>
                  </a:lnTo>
                  <a:lnTo>
                    <a:pt x="508" y="0"/>
                  </a:lnTo>
                  <a:lnTo>
                    <a:pt x="508" y="0"/>
                  </a:lnTo>
                  <a:close/>
                  <a:moveTo>
                    <a:pt x="508" y="954"/>
                  </a:moveTo>
                  <a:lnTo>
                    <a:pt x="508" y="954"/>
                  </a:lnTo>
                  <a:lnTo>
                    <a:pt x="486" y="954"/>
                  </a:lnTo>
                  <a:lnTo>
                    <a:pt x="463" y="952"/>
                  </a:lnTo>
                  <a:lnTo>
                    <a:pt x="441" y="948"/>
                  </a:lnTo>
                  <a:lnTo>
                    <a:pt x="418" y="945"/>
                  </a:lnTo>
                  <a:lnTo>
                    <a:pt x="397" y="940"/>
                  </a:lnTo>
                  <a:lnTo>
                    <a:pt x="376" y="935"/>
                  </a:lnTo>
                  <a:lnTo>
                    <a:pt x="355" y="927"/>
                  </a:lnTo>
                  <a:lnTo>
                    <a:pt x="336" y="919"/>
                  </a:lnTo>
                  <a:lnTo>
                    <a:pt x="315" y="910"/>
                  </a:lnTo>
                  <a:lnTo>
                    <a:pt x="296" y="900"/>
                  </a:lnTo>
                  <a:lnTo>
                    <a:pt x="278" y="889"/>
                  </a:lnTo>
                  <a:lnTo>
                    <a:pt x="260" y="878"/>
                  </a:lnTo>
                  <a:lnTo>
                    <a:pt x="242" y="866"/>
                  </a:lnTo>
                  <a:lnTo>
                    <a:pt x="225" y="852"/>
                  </a:lnTo>
                  <a:lnTo>
                    <a:pt x="209" y="838"/>
                  </a:lnTo>
                  <a:lnTo>
                    <a:pt x="194" y="824"/>
                  </a:lnTo>
                  <a:lnTo>
                    <a:pt x="179" y="808"/>
                  </a:lnTo>
                  <a:lnTo>
                    <a:pt x="165" y="792"/>
                  </a:lnTo>
                  <a:lnTo>
                    <a:pt x="151" y="775"/>
                  </a:lnTo>
                  <a:lnTo>
                    <a:pt x="139" y="757"/>
                  </a:lnTo>
                  <a:lnTo>
                    <a:pt x="128" y="739"/>
                  </a:lnTo>
                  <a:lnTo>
                    <a:pt x="117" y="721"/>
                  </a:lnTo>
                  <a:lnTo>
                    <a:pt x="107" y="702"/>
                  </a:lnTo>
                  <a:lnTo>
                    <a:pt x="99" y="682"/>
                  </a:lnTo>
                  <a:lnTo>
                    <a:pt x="90" y="662"/>
                  </a:lnTo>
                  <a:lnTo>
                    <a:pt x="84" y="642"/>
                  </a:lnTo>
                  <a:lnTo>
                    <a:pt x="77" y="620"/>
                  </a:lnTo>
                  <a:lnTo>
                    <a:pt x="72" y="599"/>
                  </a:lnTo>
                  <a:lnTo>
                    <a:pt x="69" y="576"/>
                  </a:lnTo>
                  <a:lnTo>
                    <a:pt x="65" y="555"/>
                  </a:lnTo>
                  <a:lnTo>
                    <a:pt x="63" y="532"/>
                  </a:lnTo>
                  <a:lnTo>
                    <a:pt x="63" y="509"/>
                  </a:lnTo>
                  <a:lnTo>
                    <a:pt x="63" y="509"/>
                  </a:lnTo>
                  <a:lnTo>
                    <a:pt x="63" y="486"/>
                  </a:lnTo>
                  <a:lnTo>
                    <a:pt x="65" y="463"/>
                  </a:lnTo>
                  <a:lnTo>
                    <a:pt x="69" y="441"/>
                  </a:lnTo>
                  <a:lnTo>
                    <a:pt x="72" y="420"/>
                  </a:lnTo>
                  <a:lnTo>
                    <a:pt x="77" y="398"/>
                  </a:lnTo>
                  <a:lnTo>
                    <a:pt x="84" y="377"/>
                  </a:lnTo>
                  <a:lnTo>
                    <a:pt x="90" y="356"/>
                  </a:lnTo>
                  <a:lnTo>
                    <a:pt x="99" y="336"/>
                  </a:lnTo>
                  <a:lnTo>
                    <a:pt x="107" y="315"/>
                  </a:lnTo>
                  <a:lnTo>
                    <a:pt x="117" y="297"/>
                  </a:lnTo>
                  <a:lnTo>
                    <a:pt x="128" y="278"/>
                  </a:lnTo>
                  <a:lnTo>
                    <a:pt x="139" y="260"/>
                  </a:lnTo>
                  <a:lnTo>
                    <a:pt x="151" y="242"/>
                  </a:lnTo>
                  <a:lnTo>
                    <a:pt x="165" y="225"/>
                  </a:lnTo>
                  <a:lnTo>
                    <a:pt x="179" y="209"/>
                  </a:lnTo>
                  <a:lnTo>
                    <a:pt x="194" y="194"/>
                  </a:lnTo>
                  <a:lnTo>
                    <a:pt x="209" y="179"/>
                  </a:lnTo>
                  <a:lnTo>
                    <a:pt x="225" y="165"/>
                  </a:lnTo>
                  <a:lnTo>
                    <a:pt x="242" y="152"/>
                  </a:lnTo>
                  <a:lnTo>
                    <a:pt x="260" y="139"/>
                  </a:lnTo>
                  <a:lnTo>
                    <a:pt x="278" y="128"/>
                  </a:lnTo>
                  <a:lnTo>
                    <a:pt x="296" y="117"/>
                  </a:lnTo>
                  <a:lnTo>
                    <a:pt x="315" y="107"/>
                  </a:lnTo>
                  <a:lnTo>
                    <a:pt x="336" y="99"/>
                  </a:lnTo>
                  <a:lnTo>
                    <a:pt x="355" y="90"/>
                  </a:lnTo>
                  <a:lnTo>
                    <a:pt x="376" y="84"/>
                  </a:lnTo>
                  <a:lnTo>
                    <a:pt x="397" y="77"/>
                  </a:lnTo>
                  <a:lnTo>
                    <a:pt x="418" y="73"/>
                  </a:lnTo>
                  <a:lnTo>
                    <a:pt x="441" y="69"/>
                  </a:lnTo>
                  <a:lnTo>
                    <a:pt x="463" y="65"/>
                  </a:lnTo>
                  <a:lnTo>
                    <a:pt x="486" y="64"/>
                  </a:lnTo>
                  <a:lnTo>
                    <a:pt x="508" y="63"/>
                  </a:lnTo>
                  <a:lnTo>
                    <a:pt x="508" y="63"/>
                  </a:lnTo>
                  <a:lnTo>
                    <a:pt x="531" y="64"/>
                  </a:lnTo>
                  <a:lnTo>
                    <a:pt x="554" y="65"/>
                  </a:lnTo>
                  <a:lnTo>
                    <a:pt x="576" y="69"/>
                  </a:lnTo>
                  <a:lnTo>
                    <a:pt x="598" y="73"/>
                  </a:lnTo>
                  <a:lnTo>
                    <a:pt x="620" y="77"/>
                  </a:lnTo>
                  <a:lnTo>
                    <a:pt x="640" y="84"/>
                  </a:lnTo>
                  <a:lnTo>
                    <a:pt x="661" y="90"/>
                  </a:lnTo>
                  <a:lnTo>
                    <a:pt x="681" y="99"/>
                  </a:lnTo>
                  <a:lnTo>
                    <a:pt x="702" y="107"/>
                  </a:lnTo>
                  <a:lnTo>
                    <a:pt x="721" y="117"/>
                  </a:lnTo>
                  <a:lnTo>
                    <a:pt x="739" y="128"/>
                  </a:lnTo>
                  <a:lnTo>
                    <a:pt x="757" y="139"/>
                  </a:lnTo>
                  <a:lnTo>
                    <a:pt x="775" y="152"/>
                  </a:lnTo>
                  <a:lnTo>
                    <a:pt x="792" y="165"/>
                  </a:lnTo>
                  <a:lnTo>
                    <a:pt x="808" y="179"/>
                  </a:lnTo>
                  <a:lnTo>
                    <a:pt x="823" y="194"/>
                  </a:lnTo>
                  <a:lnTo>
                    <a:pt x="838" y="209"/>
                  </a:lnTo>
                  <a:lnTo>
                    <a:pt x="852" y="225"/>
                  </a:lnTo>
                  <a:lnTo>
                    <a:pt x="865" y="242"/>
                  </a:lnTo>
                  <a:lnTo>
                    <a:pt x="878" y="260"/>
                  </a:lnTo>
                  <a:lnTo>
                    <a:pt x="889" y="278"/>
                  </a:lnTo>
                  <a:lnTo>
                    <a:pt x="900" y="297"/>
                  </a:lnTo>
                  <a:lnTo>
                    <a:pt x="910" y="315"/>
                  </a:lnTo>
                  <a:lnTo>
                    <a:pt x="918" y="336"/>
                  </a:lnTo>
                  <a:lnTo>
                    <a:pt x="927" y="356"/>
                  </a:lnTo>
                  <a:lnTo>
                    <a:pt x="933" y="377"/>
                  </a:lnTo>
                  <a:lnTo>
                    <a:pt x="940" y="398"/>
                  </a:lnTo>
                  <a:lnTo>
                    <a:pt x="944" y="420"/>
                  </a:lnTo>
                  <a:lnTo>
                    <a:pt x="948" y="441"/>
                  </a:lnTo>
                  <a:lnTo>
                    <a:pt x="952" y="463"/>
                  </a:lnTo>
                  <a:lnTo>
                    <a:pt x="953" y="486"/>
                  </a:lnTo>
                  <a:lnTo>
                    <a:pt x="954" y="509"/>
                  </a:lnTo>
                  <a:lnTo>
                    <a:pt x="954" y="509"/>
                  </a:lnTo>
                  <a:lnTo>
                    <a:pt x="953" y="532"/>
                  </a:lnTo>
                  <a:lnTo>
                    <a:pt x="952" y="555"/>
                  </a:lnTo>
                  <a:lnTo>
                    <a:pt x="948" y="576"/>
                  </a:lnTo>
                  <a:lnTo>
                    <a:pt x="944" y="599"/>
                  </a:lnTo>
                  <a:lnTo>
                    <a:pt x="940" y="620"/>
                  </a:lnTo>
                  <a:lnTo>
                    <a:pt x="933" y="642"/>
                  </a:lnTo>
                  <a:lnTo>
                    <a:pt x="927" y="662"/>
                  </a:lnTo>
                  <a:lnTo>
                    <a:pt x="918" y="682"/>
                  </a:lnTo>
                  <a:lnTo>
                    <a:pt x="910" y="702"/>
                  </a:lnTo>
                  <a:lnTo>
                    <a:pt x="900" y="721"/>
                  </a:lnTo>
                  <a:lnTo>
                    <a:pt x="889" y="739"/>
                  </a:lnTo>
                  <a:lnTo>
                    <a:pt x="878" y="757"/>
                  </a:lnTo>
                  <a:lnTo>
                    <a:pt x="865" y="775"/>
                  </a:lnTo>
                  <a:lnTo>
                    <a:pt x="852" y="792"/>
                  </a:lnTo>
                  <a:lnTo>
                    <a:pt x="838" y="808"/>
                  </a:lnTo>
                  <a:lnTo>
                    <a:pt x="823" y="824"/>
                  </a:lnTo>
                  <a:lnTo>
                    <a:pt x="808" y="838"/>
                  </a:lnTo>
                  <a:lnTo>
                    <a:pt x="792" y="852"/>
                  </a:lnTo>
                  <a:lnTo>
                    <a:pt x="775" y="866"/>
                  </a:lnTo>
                  <a:lnTo>
                    <a:pt x="757" y="878"/>
                  </a:lnTo>
                  <a:lnTo>
                    <a:pt x="739" y="889"/>
                  </a:lnTo>
                  <a:lnTo>
                    <a:pt x="721" y="900"/>
                  </a:lnTo>
                  <a:lnTo>
                    <a:pt x="702" y="910"/>
                  </a:lnTo>
                  <a:lnTo>
                    <a:pt x="681" y="919"/>
                  </a:lnTo>
                  <a:lnTo>
                    <a:pt x="661" y="927"/>
                  </a:lnTo>
                  <a:lnTo>
                    <a:pt x="640" y="935"/>
                  </a:lnTo>
                  <a:lnTo>
                    <a:pt x="620" y="940"/>
                  </a:lnTo>
                  <a:lnTo>
                    <a:pt x="598" y="945"/>
                  </a:lnTo>
                  <a:lnTo>
                    <a:pt x="576" y="948"/>
                  </a:lnTo>
                  <a:lnTo>
                    <a:pt x="554" y="952"/>
                  </a:lnTo>
                  <a:lnTo>
                    <a:pt x="531" y="954"/>
                  </a:lnTo>
                  <a:lnTo>
                    <a:pt x="508" y="954"/>
                  </a:lnTo>
                  <a:lnTo>
                    <a:pt x="508" y="954"/>
                  </a:lnTo>
                  <a:close/>
                  <a:moveTo>
                    <a:pt x="508" y="191"/>
                  </a:moveTo>
                  <a:lnTo>
                    <a:pt x="508" y="191"/>
                  </a:lnTo>
                  <a:lnTo>
                    <a:pt x="515" y="190"/>
                  </a:lnTo>
                  <a:lnTo>
                    <a:pt x="520" y="188"/>
                  </a:lnTo>
                  <a:lnTo>
                    <a:pt x="526" y="186"/>
                  </a:lnTo>
                  <a:lnTo>
                    <a:pt x="531" y="181"/>
                  </a:lnTo>
                  <a:lnTo>
                    <a:pt x="534" y="177"/>
                  </a:lnTo>
                  <a:lnTo>
                    <a:pt x="537" y="172"/>
                  </a:lnTo>
                  <a:lnTo>
                    <a:pt x="540" y="165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0" y="152"/>
                  </a:lnTo>
                  <a:lnTo>
                    <a:pt x="537" y="147"/>
                  </a:lnTo>
                  <a:lnTo>
                    <a:pt x="534" y="142"/>
                  </a:lnTo>
                  <a:lnTo>
                    <a:pt x="531" y="136"/>
                  </a:lnTo>
                  <a:lnTo>
                    <a:pt x="526" y="133"/>
                  </a:lnTo>
                  <a:lnTo>
                    <a:pt x="520" y="130"/>
                  </a:lnTo>
                  <a:lnTo>
                    <a:pt x="515" y="128"/>
                  </a:lnTo>
                  <a:lnTo>
                    <a:pt x="508" y="128"/>
                  </a:lnTo>
                  <a:lnTo>
                    <a:pt x="508" y="128"/>
                  </a:lnTo>
                  <a:lnTo>
                    <a:pt x="502" y="128"/>
                  </a:lnTo>
                  <a:lnTo>
                    <a:pt x="496" y="130"/>
                  </a:lnTo>
                  <a:lnTo>
                    <a:pt x="490" y="133"/>
                  </a:lnTo>
                  <a:lnTo>
                    <a:pt x="486" y="136"/>
                  </a:lnTo>
                  <a:lnTo>
                    <a:pt x="482" y="142"/>
                  </a:lnTo>
                  <a:lnTo>
                    <a:pt x="479" y="147"/>
                  </a:lnTo>
                  <a:lnTo>
                    <a:pt x="477" y="152"/>
                  </a:lnTo>
                  <a:lnTo>
                    <a:pt x="476" y="159"/>
                  </a:lnTo>
                  <a:lnTo>
                    <a:pt x="476" y="159"/>
                  </a:lnTo>
                  <a:lnTo>
                    <a:pt x="477" y="165"/>
                  </a:lnTo>
                  <a:lnTo>
                    <a:pt x="479" y="172"/>
                  </a:lnTo>
                  <a:lnTo>
                    <a:pt x="482" y="177"/>
                  </a:lnTo>
                  <a:lnTo>
                    <a:pt x="486" y="181"/>
                  </a:lnTo>
                  <a:lnTo>
                    <a:pt x="490" y="186"/>
                  </a:lnTo>
                  <a:lnTo>
                    <a:pt x="496" y="188"/>
                  </a:lnTo>
                  <a:lnTo>
                    <a:pt x="502" y="190"/>
                  </a:lnTo>
                  <a:lnTo>
                    <a:pt x="508" y="191"/>
                  </a:lnTo>
                  <a:lnTo>
                    <a:pt x="508" y="191"/>
                  </a:lnTo>
                  <a:close/>
                  <a:moveTo>
                    <a:pt x="508" y="827"/>
                  </a:moveTo>
                  <a:lnTo>
                    <a:pt x="508" y="827"/>
                  </a:lnTo>
                  <a:lnTo>
                    <a:pt x="502" y="827"/>
                  </a:lnTo>
                  <a:lnTo>
                    <a:pt x="496" y="829"/>
                  </a:lnTo>
                  <a:lnTo>
                    <a:pt x="490" y="833"/>
                  </a:lnTo>
                  <a:lnTo>
                    <a:pt x="486" y="836"/>
                  </a:lnTo>
                  <a:lnTo>
                    <a:pt x="482" y="841"/>
                  </a:lnTo>
                  <a:lnTo>
                    <a:pt x="479" y="847"/>
                  </a:lnTo>
                  <a:lnTo>
                    <a:pt x="477" y="852"/>
                  </a:lnTo>
                  <a:lnTo>
                    <a:pt x="476" y="858"/>
                  </a:lnTo>
                  <a:lnTo>
                    <a:pt x="476" y="858"/>
                  </a:lnTo>
                  <a:lnTo>
                    <a:pt x="477" y="865"/>
                  </a:lnTo>
                  <a:lnTo>
                    <a:pt x="479" y="871"/>
                  </a:lnTo>
                  <a:lnTo>
                    <a:pt x="482" y="877"/>
                  </a:lnTo>
                  <a:lnTo>
                    <a:pt x="486" y="881"/>
                  </a:lnTo>
                  <a:lnTo>
                    <a:pt x="490" y="885"/>
                  </a:lnTo>
                  <a:lnTo>
                    <a:pt x="496" y="888"/>
                  </a:lnTo>
                  <a:lnTo>
                    <a:pt x="502" y="889"/>
                  </a:lnTo>
                  <a:lnTo>
                    <a:pt x="508" y="891"/>
                  </a:lnTo>
                  <a:lnTo>
                    <a:pt x="508" y="891"/>
                  </a:lnTo>
                  <a:lnTo>
                    <a:pt x="515" y="889"/>
                  </a:lnTo>
                  <a:lnTo>
                    <a:pt x="520" y="888"/>
                  </a:lnTo>
                  <a:lnTo>
                    <a:pt x="526" y="885"/>
                  </a:lnTo>
                  <a:lnTo>
                    <a:pt x="531" y="881"/>
                  </a:lnTo>
                  <a:lnTo>
                    <a:pt x="534" y="877"/>
                  </a:lnTo>
                  <a:lnTo>
                    <a:pt x="537" y="871"/>
                  </a:lnTo>
                  <a:lnTo>
                    <a:pt x="540" y="865"/>
                  </a:lnTo>
                  <a:lnTo>
                    <a:pt x="541" y="858"/>
                  </a:lnTo>
                  <a:lnTo>
                    <a:pt x="541" y="858"/>
                  </a:lnTo>
                  <a:lnTo>
                    <a:pt x="540" y="852"/>
                  </a:lnTo>
                  <a:lnTo>
                    <a:pt x="537" y="847"/>
                  </a:lnTo>
                  <a:lnTo>
                    <a:pt x="534" y="841"/>
                  </a:lnTo>
                  <a:lnTo>
                    <a:pt x="531" y="836"/>
                  </a:lnTo>
                  <a:lnTo>
                    <a:pt x="526" y="833"/>
                  </a:lnTo>
                  <a:lnTo>
                    <a:pt x="520" y="829"/>
                  </a:lnTo>
                  <a:lnTo>
                    <a:pt x="515" y="827"/>
                  </a:lnTo>
                  <a:lnTo>
                    <a:pt x="508" y="827"/>
                  </a:lnTo>
                  <a:lnTo>
                    <a:pt x="508" y="827"/>
                  </a:lnTo>
                  <a:close/>
                  <a:moveTo>
                    <a:pt x="858" y="477"/>
                  </a:moveTo>
                  <a:lnTo>
                    <a:pt x="858" y="477"/>
                  </a:lnTo>
                  <a:lnTo>
                    <a:pt x="852" y="477"/>
                  </a:lnTo>
                  <a:lnTo>
                    <a:pt x="845" y="480"/>
                  </a:lnTo>
                  <a:lnTo>
                    <a:pt x="840" y="483"/>
                  </a:lnTo>
                  <a:lnTo>
                    <a:pt x="836" y="486"/>
                  </a:lnTo>
                  <a:lnTo>
                    <a:pt x="831" y="491"/>
                  </a:lnTo>
                  <a:lnTo>
                    <a:pt x="829" y="497"/>
                  </a:lnTo>
                  <a:lnTo>
                    <a:pt x="827" y="502"/>
                  </a:lnTo>
                  <a:lnTo>
                    <a:pt x="826" y="509"/>
                  </a:lnTo>
                  <a:lnTo>
                    <a:pt x="826" y="509"/>
                  </a:lnTo>
                  <a:lnTo>
                    <a:pt x="827" y="515"/>
                  </a:lnTo>
                  <a:lnTo>
                    <a:pt x="829" y="521"/>
                  </a:lnTo>
                  <a:lnTo>
                    <a:pt x="831" y="527"/>
                  </a:lnTo>
                  <a:lnTo>
                    <a:pt x="836" y="531"/>
                  </a:lnTo>
                  <a:lnTo>
                    <a:pt x="840" y="535"/>
                  </a:lnTo>
                  <a:lnTo>
                    <a:pt x="845" y="539"/>
                  </a:lnTo>
                  <a:lnTo>
                    <a:pt x="852" y="540"/>
                  </a:lnTo>
                  <a:lnTo>
                    <a:pt x="858" y="541"/>
                  </a:lnTo>
                  <a:lnTo>
                    <a:pt x="858" y="541"/>
                  </a:lnTo>
                  <a:lnTo>
                    <a:pt x="865" y="540"/>
                  </a:lnTo>
                  <a:lnTo>
                    <a:pt x="871" y="539"/>
                  </a:lnTo>
                  <a:lnTo>
                    <a:pt x="876" y="535"/>
                  </a:lnTo>
                  <a:lnTo>
                    <a:pt x="881" y="531"/>
                  </a:lnTo>
                  <a:lnTo>
                    <a:pt x="885" y="527"/>
                  </a:lnTo>
                  <a:lnTo>
                    <a:pt x="887" y="521"/>
                  </a:lnTo>
                  <a:lnTo>
                    <a:pt x="889" y="515"/>
                  </a:lnTo>
                  <a:lnTo>
                    <a:pt x="890" y="509"/>
                  </a:lnTo>
                  <a:lnTo>
                    <a:pt x="890" y="509"/>
                  </a:lnTo>
                  <a:lnTo>
                    <a:pt x="889" y="502"/>
                  </a:lnTo>
                  <a:lnTo>
                    <a:pt x="887" y="497"/>
                  </a:lnTo>
                  <a:lnTo>
                    <a:pt x="885" y="491"/>
                  </a:lnTo>
                  <a:lnTo>
                    <a:pt x="881" y="486"/>
                  </a:lnTo>
                  <a:lnTo>
                    <a:pt x="876" y="483"/>
                  </a:lnTo>
                  <a:lnTo>
                    <a:pt x="871" y="480"/>
                  </a:lnTo>
                  <a:lnTo>
                    <a:pt x="865" y="477"/>
                  </a:lnTo>
                  <a:lnTo>
                    <a:pt x="858" y="477"/>
                  </a:lnTo>
                  <a:lnTo>
                    <a:pt x="858" y="477"/>
                  </a:lnTo>
                  <a:close/>
                  <a:moveTo>
                    <a:pt x="159" y="477"/>
                  </a:moveTo>
                  <a:lnTo>
                    <a:pt x="159" y="477"/>
                  </a:lnTo>
                  <a:lnTo>
                    <a:pt x="152" y="477"/>
                  </a:lnTo>
                  <a:lnTo>
                    <a:pt x="146" y="480"/>
                  </a:lnTo>
                  <a:lnTo>
                    <a:pt x="140" y="483"/>
                  </a:lnTo>
                  <a:lnTo>
                    <a:pt x="136" y="486"/>
                  </a:lnTo>
                  <a:lnTo>
                    <a:pt x="132" y="491"/>
                  </a:lnTo>
                  <a:lnTo>
                    <a:pt x="130" y="497"/>
                  </a:lnTo>
                  <a:lnTo>
                    <a:pt x="128" y="502"/>
                  </a:lnTo>
                  <a:lnTo>
                    <a:pt x="126" y="509"/>
                  </a:lnTo>
                  <a:lnTo>
                    <a:pt x="126" y="509"/>
                  </a:lnTo>
                  <a:lnTo>
                    <a:pt x="128" y="515"/>
                  </a:lnTo>
                  <a:lnTo>
                    <a:pt x="130" y="521"/>
                  </a:lnTo>
                  <a:lnTo>
                    <a:pt x="132" y="527"/>
                  </a:lnTo>
                  <a:lnTo>
                    <a:pt x="136" y="531"/>
                  </a:lnTo>
                  <a:lnTo>
                    <a:pt x="140" y="535"/>
                  </a:lnTo>
                  <a:lnTo>
                    <a:pt x="146" y="539"/>
                  </a:lnTo>
                  <a:lnTo>
                    <a:pt x="152" y="540"/>
                  </a:lnTo>
                  <a:lnTo>
                    <a:pt x="159" y="541"/>
                  </a:lnTo>
                  <a:lnTo>
                    <a:pt x="159" y="541"/>
                  </a:lnTo>
                  <a:lnTo>
                    <a:pt x="165" y="540"/>
                  </a:lnTo>
                  <a:lnTo>
                    <a:pt x="170" y="539"/>
                  </a:lnTo>
                  <a:lnTo>
                    <a:pt x="176" y="535"/>
                  </a:lnTo>
                  <a:lnTo>
                    <a:pt x="181" y="531"/>
                  </a:lnTo>
                  <a:lnTo>
                    <a:pt x="184" y="527"/>
                  </a:lnTo>
                  <a:lnTo>
                    <a:pt x="188" y="521"/>
                  </a:lnTo>
                  <a:lnTo>
                    <a:pt x="190" y="515"/>
                  </a:lnTo>
                  <a:lnTo>
                    <a:pt x="190" y="509"/>
                  </a:lnTo>
                  <a:lnTo>
                    <a:pt x="190" y="509"/>
                  </a:lnTo>
                  <a:lnTo>
                    <a:pt x="190" y="502"/>
                  </a:lnTo>
                  <a:lnTo>
                    <a:pt x="188" y="497"/>
                  </a:lnTo>
                  <a:lnTo>
                    <a:pt x="184" y="491"/>
                  </a:lnTo>
                  <a:lnTo>
                    <a:pt x="181" y="486"/>
                  </a:lnTo>
                  <a:lnTo>
                    <a:pt x="176" y="483"/>
                  </a:lnTo>
                  <a:lnTo>
                    <a:pt x="170" y="480"/>
                  </a:lnTo>
                  <a:lnTo>
                    <a:pt x="165" y="477"/>
                  </a:lnTo>
                  <a:lnTo>
                    <a:pt x="159" y="477"/>
                  </a:lnTo>
                  <a:lnTo>
                    <a:pt x="159" y="4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3519341" y="3865209"/>
            <a:ext cx="233247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业务的目标</a:t>
            </a:r>
            <a:endParaRPr lang="en-US" altLang="zh-CN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我们坚持以客户为中心，快速响应客户需求，持续为客户创造长期价值进而成就客户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111919" y="2506585"/>
            <a:ext cx="1147322" cy="1147322"/>
            <a:chOff x="4111919" y="2506585"/>
            <a:chExt cx="1147322" cy="1147322"/>
          </a:xfrm>
        </p:grpSpPr>
        <p:sp>
          <p:nvSpPr>
            <p:cNvPr id="68" name="椭圆 67"/>
            <p:cNvSpPr/>
            <p:nvPr/>
          </p:nvSpPr>
          <p:spPr>
            <a:xfrm>
              <a:off x="4111919" y="2506585"/>
              <a:ext cx="1147322" cy="114732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Freeform 37"/>
            <p:cNvSpPr>
              <a:spLocks noEditPoints="1"/>
            </p:cNvSpPr>
            <p:nvPr/>
          </p:nvSpPr>
          <p:spPr bwMode="auto">
            <a:xfrm>
              <a:off x="4444175" y="2828925"/>
              <a:ext cx="481224" cy="483592"/>
            </a:xfrm>
            <a:custGeom>
              <a:avLst/>
              <a:gdLst>
                <a:gd name="T0" fmla="*/ 912 w 1018"/>
                <a:gd name="T1" fmla="*/ 322 h 1018"/>
                <a:gd name="T2" fmla="*/ 779 w 1018"/>
                <a:gd name="T3" fmla="*/ 156 h 1018"/>
                <a:gd name="T4" fmla="*/ 582 w 1018"/>
                <a:gd name="T5" fmla="*/ 70 h 1018"/>
                <a:gd name="T6" fmla="*/ 515 w 1018"/>
                <a:gd name="T7" fmla="*/ 1 h 1018"/>
                <a:gd name="T8" fmla="*/ 478 w 1018"/>
                <a:gd name="T9" fmla="*/ 65 h 1018"/>
                <a:gd name="T10" fmla="*/ 288 w 1018"/>
                <a:gd name="T11" fmla="*/ 123 h 1018"/>
                <a:gd name="T12" fmla="*/ 133 w 1018"/>
                <a:gd name="T13" fmla="*/ 270 h 1018"/>
                <a:gd name="T14" fmla="*/ 66 w 1018"/>
                <a:gd name="T15" fmla="*/ 477 h 1018"/>
                <a:gd name="T16" fmla="*/ 0 w 1018"/>
                <a:gd name="T17" fmla="*/ 509 h 1018"/>
                <a:gd name="T18" fmla="*/ 68 w 1018"/>
                <a:gd name="T19" fmla="*/ 561 h 1018"/>
                <a:gd name="T20" fmla="*/ 145 w 1018"/>
                <a:gd name="T21" fmla="*/ 764 h 1018"/>
                <a:gd name="T22" fmla="*/ 305 w 1018"/>
                <a:gd name="T23" fmla="*/ 903 h 1018"/>
                <a:gd name="T24" fmla="*/ 478 w 1018"/>
                <a:gd name="T25" fmla="*/ 986 h 1018"/>
                <a:gd name="T26" fmla="*/ 522 w 1018"/>
                <a:gd name="T27" fmla="*/ 1015 h 1018"/>
                <a:gd name="T28" fmla="*/ 601 w 1018"/>
                <a:gd name="T29" fmla="*/ 944 h 1018"/>
                <a:gd name="T30" fmla="*/ 795 w 1018"/>
                <a:gd name="T31" fmla="*/ 850 h 1018"/>
                <a:gd name="T32" fmla="*/ 921 w 1018"/>
                <a:gd name="T33" fmla="*/ 678 h 1018"/>
                <a:gd name="T34" fmla="*/ 998 w 1018"/>
                <a:gd name="T35" fmla="*/ 539 h 1018"/>
                <a:gd name="T36" fmla="*/ 1009 w 1018"/>
                <a:gd name="T37" fmla="*/ 486 h 1018"/>
                <a:gd name="T38" fmla="*/ 881 w 1018"/>
                <a:gd name="T39" fmla="*/ 591 h 1018"/>
                <a:gd name="T40" fmla="*/ 800 w 1018"/>
                <a:gd name="T41" fmla="*/ 754 h 1018"/>
                <a:gd name="T42" fmla="*/ 656 w 1018"/>
                <a:gd name="T43" fmla="*/ 860 h 1018"/>
                <a:gd name="T44" fmla="*/ 539 w 1018"/>
                <a:gd name="T45" fmla="*/ 814 h 1018"/>
                <a:gd name="T46" fmla="*/ 486 w 1018"/>
                <a:gd name="T47" fmla="*/ 805 h 1018"/>
                <a:gd name="T48" fmla="*/ 394 w 1018"/>
                <a:gd name="T49" fmla="*/ 872 h 1018"/>
                <a:gd name="T50" fmla="*/ 239 w 1018"/>
                <a:gd name="T51" fmla="*/ 778 h 1018"/>
                <a:gd name="T52" fmla="*/ 145 w 1018"/>
                <a:gd name="T53" fmla="*/ 624 h 1018"/>
                <a:gd name="T54" fmla="*/ 214 w 1018"/>
                <a:gd name="T55" fmla="*/ 531 h 1018"/>
                <a:gd name="T56" fmla="*/ 203 w 1018"/>
                <a:gd name="T57" fmla="*/ 480 h 1018"/>
                <a:gd name="T58" fmla="*/ 157 w 1018"/>
                <a:gd name="T59" fmla="*/ 362 h 1018"/>
                <a:gd name="T60" fmla="*/ 264 w 1018"/>
                <a:gd name="T61" fmla="*/ 217 h 1018"/>
                <a:gd name="T62" fmla="*/ 426 w 1018"/>
                <a:gd name="T63" fmla="*/ 136 h 1018"/>
                <a:gd name="T64" fmla="*/ 497 w 1018"/>
                <a:gd name="T65" fmla="*/ 220 h 1018"/>
                <a:gd name="T66" fmla="*/ 541 w 1018"/>
                <a:gd name="T67" fmla="*/ 191 h 1018"/>
                <a:gd name="T68" fmla="*/ 686 w 1018"/>
                <a:gd name="T69" fmla="*/ 171 h 1018"/>
                <a:gd name="T70" fmla="*/ 821 w 1018"/>
                <a:gd name="T71" fmla="*/ 290 h 1018"/>
                <a:gd name="T72" fmla="*/ 887 w 1018"/>
                <a:gd name="T73" fmla="*/ 460 h 1018"/>
                <a:gd name="T74" fmla="*/ 795 w 1018"/>
                <a:gd name="T75" fmla="*/ 509 h 1018"/>
                <a:gd name="T76" fmla="*/ 604 w 1018"/>
                <a:gd name="T77" fmla="*/ 509 h 1018"/>
                <a:gd name="T78" fmla="*/ 562 w 1018"/>
                <a:gd name="T79" fmla="*/ 430 h 1018"/>
                <a:gd name="T80" fmla="*/ 472 w 1018"/>
                <a:gd name="T81" fmla="*/ 421 h 1018"/>
                <a:gd name="T82" fmla="*/ 414 w 1018"/>
                <a:gd name="T83" fmla="*/ 499 h 1018"/>
                <a:gd name="T84" fmla="*/ 449 w 1018"/>
                <a:gd name="T85" fmla="*/ 583 h 1018"/>
                <a:gd name="T86" fmla="*/ 538 w 1018"/>
                <a:gd name="T87" fmla="*/ 600 h 1018"/>
                <a:gd name="T88" fmla="*/ 602 w 1018"/>
                <a:gd name="T89" fmla="*/ 528 h 1018"/>
                <a:gd name="T90" fmla="*/ 497 w 1018"/>
                <a:gd name="T91" fmla="*/ 480 h 1018"/>
                <a:gd name="T92" fmla="*/ 541 w 1018"/>
                <a:gd name="T93" fmla="*/ 509 h 1018"/>
                <a:gd name="T94" fmla="*/ 502 w 1018"/>
                <a:gd name="T95" fmla="*/ 540 h 1018"/>
                <a:gd name="T96" fmla="*/ 540 w 1018"/>
                <a:gd name="T97" fmla="*/ 311 h 1018"/>
                <a:gd name="T98" fmla="*/ 443 w 1018"/>
                <a:gd name="T99" fmla="*/ 296 h 1018"/>
                <a:gd name="T100" fmla="*/ 291 w 1018"/>
                <a:gd name="T101" fmla="*/ 463 h 1018"/>
                <a:gd name="T102" fmla="*/ 318 w 1018"/>
                <a:gd name="T103" fmla="*/ 541 h 1018"/>
                <a:gd name="T104" fmla="*/ 351 w 1018"/>
                <a:gd name="T105" fmla="*/ 492 h 1018"/>
                <a:gd name="T106" fmla="*/ 447 w 1018"/>
                <a:gd name="T107" fmla="*/ 363 h 1018"/>
                <a:gd name="T108" fmla="*/ 539 w 1018"/>
                <a:gd name="T109" fmla="*/ 330 h 1018"/>
                <a:gd name="T110" fmla="*/ 671 w 1018"/>
                <a:gd name="T111" fmla="*/ 497 h 1018"/>
                <a:gd name="T112" fmla="*/ 621 w 1018"/>
                <a:gd name="T113" fmla="*/ 621 h 1018"/>
                <a:gd name="T114" fmla="*/ 497 w 1018"/>
                <a:gd name="T115" fmla="*/ 671 h 1018"/>
                <a:gd name="T116" fmla="*/ 486 w 1018"/>
                <a:gd name="T117" fmla="*/ 722 h 1018"/>
                <a:gd name="T118" fmla="*/ 633 w 1018"/>
                <a:gd name="T119" fmla="*/ 693 h 1018"/>
                <a:gd name="T120" fmla="*/ 732 w 1018"/>
                <a:gd name="T121" fmla="*/ 50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8" h="1018">
                  <a:moveTo>
                    <a:pt x="986" y="477"/>
                  </a:moveTo>
                  <a:lnTo>
                    <a:pt x="953" y="477"/>
                  </a:lnTo>
                  <a:lnTo>
                    <a:pt x="953" y="477"/>
                  </a:lnTo>
                  <a:lnTo>
                    <a:pt x="951" y="456"/>
                  </a:lnTo>
                  <a:lnTo>
                    <a:pt x="947" y="437"/>
                  </a:lnTo>
                  <a:lnTo>
                    <a:pt x="944" y="416"/>
                  </a:lnTo>
                  <a:lnTo>
                    <a:pt x="939" y="397"/>
                  </a:lnTo>
                  <a:lnTo>
                    <a:pt x="934" y="378"/>
                  </a:lnTo>
                  <a:lnTo>
                    <a:pt x="927" y="358"/>
                  </a:lnTo>
                  <a:lnTo>
                    <a:pt x="921" y="340"/>
                  </a:lnTo>
                  <a:lnTo>
                    <a:pt x="912" y="322"/>
                  </a:lnTo>
                  <a:lnTo>
                    <a:pt x="903" y="305"/>
                  </a:lnTo>
                  <a:lnTo>
                    <a:pt x="895" y="288"/>
                  </a:lnTo>
                  <a:lnTo>
                    <a:pt x="884" y="270"/>
                  </a:lnTo>
                  <a:lnTo>
                    <a:pt x="873" y="254"/>
                  </a:lnTo>
                  <a:lnTo>
                    <a:pt x="862" y="238"/>
                  </a:lnTo>
                  <a:lnTo>
                    <a:pt x="850" y="223"/>
                  </a:lnTo>
                  <a:lnTo>
                    <a:pt x="837" y="208"/>
                  </a:lnTo>
                  <a:lnTo>
                    <a:pt x="823" y="194"/>
                  </a:lnTo>
                  <a:lnTo>
                    <a:pt x="809" y="181"/>
                  </a:lnTo>
                  <a:lnTo>
                    <a:pt x="795" y="168"/>
                  </a:lnTo>
                  <a:lnTo>
                    <a:pt x="779" y="156"/>
                  </a:lnTo>
                  <a:lnTo>
                    <a:pt x="764" y="145"/>
                  </a:lnTo>
                  <a:lnTo>
                    <a:pt x="748" y="133"/>
                  </a:lnTo>
                  <a:lnTo>
                    <a:pt x="731" y="123"/>
                  </a:lnTo>
                  <a:lnTo>
                    <a:pt x="714" y="114"/>
                  </a:lnTo>
                  <a:lnTo>
                    <a:pt x="695" y="105"/>
                  </a:lnTo>
                  <a:lnTo>
                    <a:pt x="678" y="98"/>
                  </a:lnTo>
                  <a:lnTo>
                    <a:pt x="659" y="90"/>
                  </a:lnTo>
                  <a:lnTo>
                    <a:pt x="641" y="84"/>
                  </a:lnTo>
                  <a:lnTo>
                    <a:pt x="621" y="78"/>
                  </a:lnTo>
                  <a:lnTo>
                    <a:pt x="601" y="74"/>
                  </a:lnTo>
                  <a:lnTo>
                    <a:pt x="582" y="70"/>
                  </a:lnTo>
                  <a:lnTo>
                    <a:pt x="561" y="68"/>
                  </a:lnTo>
                  <a:lnTo>
                    <a:pt x="541" y="65"/>
                  </a:lnTo>
                  <a:lnTo>
                    <a:pt x="541" y="32"/>
                  </a:lnTo>
                  <a:lnTo>
                    <a:pt x="541" y="32"/>
                  </a:lnTo>
                  <a:lnTo>
                    <a:pt x="540" y="26"/>
                  </a:lnTo>
                  <a:lnTo>
                    <a:pt x="539" y="19"/>
                  </a:lnTo>
                  <a:lnTo>
                    <a:pt x="535" y="14"/>
                  </a:lnTo>
                  <a:lnTo>
                    <a:pt x="531" y="10"/>
                  </a:lnTo>
                  <a:lnTo>
                    <a:pt x="527" y="5"/>
                  </a:lnTo>
                  <a:lnTo>
                    <a:pt x="522" y="2"/>
                  </a:lnTo>
                  <a:lnTo>
                    <a:pt x="515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2" y="1"/>
                  </a:lnTo>
                  <a:lnTo>
                    <a:pt x="497" y="2"/>
                  </a:lnTo>
                  <a:lnTo>
                    <a:pt x="491" y="5"/>
                  </a:lnTo>
                  <a:lnTo>
                    <a:pt x="486" y="10"/>
                  </a:lnTo>
                  <a:lnTo>
                    <a:pt x="483" y="14"/>
                  </a:lnTo>
                  <a:lnTo>
                    <a:pt x="480" y="19"/>
                  </a:lnTo>
                  <a:lnTo>
                    <a:pt x="478" y="26"/>
                  </a:lnTo>
                  <a:lnTo>
                    <a:pt x="478" y="32"/>
                  </a:lnTo>
                  <a:lnTo>
                    <a:pt x="478" y="65"/>
                  </a:lnTo>
                  <a:lnTo>
                    <a:pt x="478" y="65"/>
                  </a:lnTo>
                  <a:lnTo>
                    <a:pt x="457" y="68"/>
                  </a:lnTo>
                  <a:lnTo>
                    <a:pt x="437" y="70"/>
                  </a:lnTo>
                  <a:lnTo>
                    <a:pt x="416" y="74"/>
                  </a:lnTo>
                  <a:lnTo>
                    <a:pt x="397" y="78"/>
                  </a:lnTo>
                  <a:lnTo>
                    <a:pt x="378" y="84"/>
                  </a:lnTo>
                  <a:lnTo>
                    <a:pt x="358" y="90"/>
                  </a:lnTo>
                  <a:lnTo>
                    <a:pt x="340" y="98"/>
                  </a:lnTo>
                  <a:lnTo>
                    <a:pt x="322" y="105"/>
                  </a:lnTo>
                  <a:lnTo>
                    <a:pt x="305" y="114"/>
                  </a:lnTo>
                  <a:lnTo>
                    <a:pt x="288" y="123"/>
                  </a:lnTo>
                  <a:lnTo>
                    <a:pt x="270" y="133"/>
                  </a:lnTo>
                  <a:lnTo>
                    <a:pt x="254" y="145"/>
                  </a:lnTo>
                  <a:lnTo>
                    <a:pt x="238" y="156"/>
                  </a:lnTo>
                  <a:lnTo>
                    <a:pt x="223" y="168"/>
                  </a:lnTo>
                  <a:lnTo>
                    <a:pt x="208" y="181"/>
                  </a:lnTo>
                  <a:lnTo>
                    <a:pt x="194" y="194"/>
                  </a:lnTo>
                  <a:lnTo>
                    <a:pt x="181" y="208"/>
                  </a:lnTo>
                  <a:lnTo>
                    <a:pt x="169" y="223"/>
                  </a:lnTo>
                  <a:lnTo>
                    <a:pt x="156" y="238"/>
                  </a:lnTo>
                  <a:lnTo>
                    <a:pt x="145" y="254"/>
                  </a:lnTo>
                  <a:lnTo>
                    <a:pt x="133" y="270"/>
                  </a:lnTo>
                  <a:lnTo>
                    <a:pt x="123" y="288"/>
                  </a:lnTo>
                  <a:lnTo>
                    <a:pt x="114" y="305"/>
                  </a:lnTo>
                  <a:lnTo>
                    <a:pt x="105" y="322"/>
                  </a:lnTo>
                  <a:lnTo>
                    <a:pt x="98" y="340"/>
                  </a:lnTo>
                  <a:lnTo>
                    <a:pt x="90" y="358"/>
                  </a:lnTo>
                  <a:lnTo>
                    <a:pt x="84" y="378"/>
                  </a:lnTo>
                  <a:lnTo>
                    <a:pt x="78" y="397"/>
                  </a:lnTo>
                  <a:lnTo>
                    <a:pt x="74" y="416"/>
                  </a:lnTo>
                  <a:lnTo>
                    <a:pt x="70" y="437"/>
                  </a:lnTo>
                  <a:lnTo>
                    <a:pt x="68" y="456"/>
                  </a:lnTo>
                  <a:lnTo>
                    <a:pt x="66" y="477"/>
                  </a:lnTo>
                  <a:lnTo>
                    <a:pt x="32" y="477"/>
                  </a:lnTo>
                  <a:lnTo>
                    <a:pt x="32" y="477"/>
                  </a:lnTo>
                  <a:lnTo>
                    <a:pt x="26" y="477"/>
                  </a:lnTo>
                  <a:lnTo>
                    <a:pt x="19" y="480"/>
                  </a:lnTo>
                  <a:lnTo>
                    <a:pt x="14" y="483"/>
                  </a:lnTo>
                  <a:lnTo>
                    <a:pt x="10" y="486"/>
                  </a:lnTo>
                  <a:lnTo>
                    <a:pt x="5" y="491"/>
                  </a:lnTo>
                  <a:lnTo>
                    <a:pt x="2" y="497"/>
                  </a:lnTo>
                  <a:lnTo>
                    <a:pt x="1" y="502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515"/>
                  </a:lnTo>
                  <a:lnTo>
                    <a:pt x="2" y="521"/>
                  </a:lnTo>
                  <a:lnTo>
                    <a:pt x="5" y="527"/>
                  </a:lnTo>
                  <a:lnTo>
                    <a:pt x="10" y="531"/>
                  </a:lnTo>
                  <a:lnTo>
                    <a:pt x="14" y="535"/>
                  </a:lnTo>
                  <a:lnTo>
                    <a:pt x="19" y="539"/>
                  </a:lnTo>
                  <a:lnTo>
                    <a:pt x="26" y="540"/>
                  </a:lnTo>
                  <a:lnTo>
                    <a:pt x="32" y="541"/>
                  </a:lnTo>
                  <a:lnTo>
                    <a:pt x="66" y="541"/>
                  </a:lnTo>
                  <a:lnTo>
                    <a:pt x="66" y="541"/>
                  </a:lnTo>
                  <a:lnTo>
                    <a:pt x="68" y="561"/>
                  </a:lnTo>
                  <a:lnTo>
                    <a:pt x="70" y="582"/>
                  </a:lnTo>
                  <a:lnTo>
                    <a:pt x="74" y="601"/>
                  </a:lnTo>
                  <a:lnTo>
                    <a:pt x="78" y="621"/>
                  </a:lnTo>
                  <a:lnTo>
                    <a:pt x="84" y="641"/>
                  </a:lnTo>
                  <a:lnTo>
                    <a:pt x="90" y="659"/>
                  </a:lnTo>
                  <a:lnTo>
                    <a:pt x="98" y="678"/>
                  </a:lnTo>
                  <a:lnTo>
                    <a:pt x="105" y="695"/>
                  </a:lnTo>
                  <a:lnTo>
                    <a:pt x="114" y="713"/>
                  </a:lnTo>
                  <a:lnTo>
                    <a:pt x="123" y="731"/>
                  </a:lnTo>
                  <a:lnTo>
                    <a:pt x="133" y="748"/>
                  </a:lnTo>
                  <a:lnTo>
                    <a:pt x="145" y="764"/>
                  </a:lnTo>
                  <a:lnTo>
                    <a:pt x="156" y="779"/>
                  </a:lnTo>
                  <a:lnTo>
                    <a:pt x="169" y="795"/>
                  </a:lnTo>
                  <a:lnTo>
                    <a:pt x="181" y="809"/>
                  </a:lnTo>
                  <a:lnTo>
                    <a:pt x="194" y="823"/>
                  </a:lnTo>
                  <a:lnTo>
                    <a:pt x="208" y="837"/>
                  </a:lnTo>
                  <a:lnTo>
                    <a:pt x="223" y="850"/>
                  </a:lnTo>
                  <a:lnTo>
                    <a:pt x="238" y="862"/>
                  </a:lnTo>
                  <a:lnTo>
                    <a:pt x="254" y="873"/>
                  </a:lnTo>
                  <a:lnTo>
                    <a:pt x="270" y="884"/>
                  </a:lnTo>
                  <a:lnTo>
                    <a:pt x="288" y="895"/>
                  </a:lnTo>
                  <a:lnTo>
                    <a:pt x="305" y="903"/>
                  </a:lnTo>
                  <a:lnTo>
                    <a:pt x="322" y="912"/>
                  </a:lnTo>
                  <a:lnTo>
                    <a:pt x="340" y="921"/>
                  </a:lnTo>
                  <a:lnTo>
                    <a:pt x="358" y="927"/>
                  </a:lnTo>
                  <a:lnTo>
                    <a:pt x="378" y="933"/>
                  </a:lnTo>
                  <a:lnTo>
                    <a:pt x="397" y="939"/>
                  </a:lnTo>
                  <a:lnTo>
                    <a:pt x="416" y="944"/>
                  </a:lnTo>
                  <a:lnTo>
                    <a:pt x="437" y="947"/>
                  </a:lnTo>
                  <a:lnTo>
                    <a:pt x="457" y="951"/>
                  </a:lnTo>
                  <a:lnTo>
                    <a:pt x="478" y="953"/>
                  </a:lnTo>
                  <a:lnTo>
                    <a:pt x="478" y="986"/>
                  </a:lnTo>
                  <a:lnTo>
                    <a:pt x="478" y="986"/>
                  </a:lnTo>
                  <a:lnTo>
                    <a:pt x="478" y="992"/>
                  </a:lnTo>
                  <a:lnTo>
                    <a:pt x="480" y="998"/>
                  </a:lnTo>
                  <a:lnTo>
                    <a:pt x="483" y="1003"/>
                  </a:lnTo>
                  <a:lnTo>
                    <a:pt x="486" y="1009"/>
                  </a:lnTo>
                  <a:lnTo>
                    <a:pt x="491" y="1012"/>
                  </a:lnTo>
                  <a:lnTo>
                    <a:pt x="497" y="1015"/>
                  </a:lnTo>
                  <a:lnTo>
                    <a:pt x="502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515" y="1017"/>
                  </a:lnTo>
                  <a:lnTo>
                    <a:pt x="522" y="1015"/>
                  </a:lnTo>
                  <a:lnTo>
                    <a:pt x="527" y="1012"/>
                  </a:lnTo>
                  <a:lnTo>
                    <a:pt x="531" y="1009"/>
                  </a:lnTo>
                  <a:lnTo>
                    <a:pt x="535" y="1003"/>
                  </a:lnTo>
                  <a:lnTo>
                    <a:pt x="539" y="998"/>
                  </a:lnTo>
                  <a:lnTo>
                    <a:pt x="540" y="992"/>
                  </a:lnTo>
                  <a:lnTo>
                    <a:pt x="541" y="986"/>
                  </a:lnTo>
                  <a:lnTo>
                    <a:pt x="541" y="953"/>
                  </a:lnTo>
                  <a:lnTo>
                    <a:pt x="541" y="953"/>
                  </a:lnTo>
                  <a:lnTo>
                    <a:pt x="561" y="951"/>
                  </a:lnTo>
                  <a:lnTo>
                    <a:pt x="582" y="947"/>
                  </a:lnTo>
                  <a:lnTo>
                    <a:pt x="601" y="944"/>
                  </a:lnTo>
                  <a:lnTo>
                    <a:pt x="621" y="939"/>
                  </a:lnTo>
                  <a:lnTo>
                    <a:pt x="641" y="933"/>
                  </a:lnTo>
                  <a:lnTo>
                    <a:pt x="659" y="927"/>
                  </a:lnTo>
                  <a:lnTo>
                    <a:pt x="678" y="921"/>
                  </a:lnTo>
                  <a:lnTo>
                    <a:pt x="695" y="912"/>
                  </a:lnTo>
                  <a:lnTo>
                    <a:pt x="714" y="903"/>
                  </a:lnTo>
                  <a:lnTo>
                    <a:pt x="731" y="895"/>
                  </a:lnTo>
                  <a:lnTo>
                    <a:pt x="748" y="884"/>
                  </a:lnTo>
                  <a:lnTo>
                    <a:pt x="764" y="873"/>
                  </a:lnTo>
                  <a:lnTo>
                    <a:pt x="779" y="862"/>
                  </a:lnTo>
                  <a:lnTo>
                    <a:pt x="795" y="850"/>
                  </a:lnTo>
                  <a:lnTo>
                    <a:pt x="809" y="837"/>
                  </a:lnTo>
                  <a:lnTo>
                    <a:pt x="823" y="823"/>
                  </a:lnTo>
                  <a:lnTo>
                    <a:pt x="837" y="809"/>
                  </a:lnTo>
                  <a:lnTo>
                    <a:pt x="850" y="795"/>
                  </a:lnTo>
                  <a:lnTo>
                    <a:pt x="862" y="779"/>
                  </a:lnTo>
                  <a:lnTo>
                    <a:pt x="873" y="764"/>
                  </a:lnTo>
                  <a:lnTo>
                    <a:pt x="884" y="748"/>
                  </a:lnTo>
                  <a:lnTo>
                    <a:pt x="895" y="731"/>
                  </a:lnTo>
                  <a:lnTo>
                    <a:pt x="903" y="713"/>
                  </a:lnTo>
                  <a:lnTo>
                    <a:pt x="912" y="695"/>
                  </a:lnTo>
                  <a:lnTo>
                    <a:pt x="921" y="678"/>
                  </a:lnTo>
                  <a:lnTo>
                    <a:pt x="927" y="659"/>
                  </a:lnTo>
                  <a:lnTo>
                    <a:pt x="934" y="641"/>
                  </a:lnTo>
                  <a:lnTo>
                    <a:pt x="939" y="621"/>
                  </a:lnTo>
                  <a:lnTo>
                    <a:pt x="944" y="601"/>
                  </a:lnTo>
                  <a:lnTo>
                    <a:pt x="947" y="582"/>
                  </a:lnTo>
                  <a:lnTo>
                    <a:pt x="951" y="561"/>
                  </a:lnTo>
                  <a:lnTo>
                    <a:pt x="953" y="541"/>
                  </a:lnTo>
                  <a:lnTo>
                    <a:pt x="986" y="541"/>
                  </a:lnTo>
                  <a:lnTo>
                    <a:pt x="986" y="541"/>
                  </a:lnTo>
                  <a:lnTo>
                    <a:pt x="993" y="540"/>
                  </a:lnTo>
                  <a:lnTo>
                    <a:pt x="998" y="539"/>
                  </a:lnTo>
                  <a:lnTo>
                    <a:pt x="1003" y="535"/>
                  </a:lnTo>
                  <a:lnTo>
                    <a:pt x="1009" y="531"/>
                  </a:lnTo>
                  <a:lnTo>
                    <a:pt x="1012" y="527"/>
                  </a:lnTo>
                  <a:lnTo>
                    <a:pt x="1015" y="521"/>
                  </a:lnTo>
                  <a:lnTo>
                    <a:pt x="1017" y="515"/>
                  </a:lnTo>
                  <a:lnTo>
                    <a:pt x="1018" y="509"/>
                  </a:lnTo>
                  <a:lnTo>
                    <a:pt x="1018" y="509"/>
                  </a:lnTo>
                  <a:lnTo>
                    <a:pt x="1017" y="502"/>
                  </a:lnTo>
                  <a:lnTo>
                    <a:pt x="1015" y="497"/>
                  </a:lnTo>
                  <a:lnTo>
                    <a:pt x="1012" y="491"/>
                  </a:lnTo>
                  <a:lnTo>
                    <a:pt x="1009" y="486"/>
                  </a:lnTo>
                  <a:lnTo>
                    <a:pt x="1003" y="483"/>
                  </a:lnTo>
                  <a:lnTo>
                    <a:pt x="998" y="480"/>
                  </a:lnTo>
                  <a:lnTo>
                    <a:pt x="993" y="477"/>
                  </a:lnTo>
                  <a:lnTo>
                    <a:pt x="986" y="477"/>
                  </a:lnTo>
                  <a:lnTo>
                    <a:pt x="986" y="477"/>
                  </a:lnTo>
                  <a:close/>
                  <a:moveTo>
                    <a:pt x="827" y="541"/>
                  </a:moveTo>
                  <a:lnTo>
                    <a:pt x="888" y="541"/>
                  </a:lnTo>
                  <a:lnTo>
                    <a:pt x="888" y="541"/>
                  </a:lnTo>
                  <a:lnTo>
                    <a:pt x="887" y="558"/>
                  </a:lnTo>
                  <a:lnTo>
                    <a:pt x="884" y="575"/>
                  </a:lnTo>
                  <a:lnTo>
                    <a:pt x="881" y="591"/>
                  </a:lnTo>
                  <a:lnTo>
                    <a:pt x="877" y="608"/>
                  </a:lnTo>
                  <a:lnTo>
                    <a:pt x="872" y="624"/>
                  </a:lnTo>
                  <a:lnTo>
                    <a:pt x="867" y="641"/>
                  </a:lnTo>
                  <a:lnTo>
                    <a:pt x="861" y="656"/>
                  </a:lnTo>
                  <a:lnTo>
                    <a:pt x="854" y="671"/>
                  </a:lnTo>
                  <a:lnTo>
                    <a:pt x="847" y="686"/>
                  </a:lnTo>
                  <a:lnTo>
                    <a:pt x="839" y="701"/>
                  </a:lnTo>
                  <a:lnTo>
                    <a:pt x="831" y="715"/>
                  </a:lnTo>
                  <a:lnTo>
                    <a:pt x="821" y="729"/>
                  </a:lnTo>
                  <a:lnTo>
                    <a:pt x="811" y="741"/>
                  </a:lnTo>
                  <a:lnTo>
                    <a:pt x="800" y="754"/>
                  </a:lnTo>
                  <a:lnTo>
                    <a:pt x="790" y="766"/>
                  </a:lnTo>
                  <a:lnTo>
                    <a:pt x="778" y="778"/>
                  </a:lnTo>
                  <a:lnTo>
                    <a:pt x="766" y="790"/>
                  </a:lnTo>
                  <a:lnTo>
                    <a:pt x="754" y="800"/>
                  </a:lnTo>
                  <a:lnTo>
                    <a:pt x="741" y="811"/>
                  </a:lnTo>
                  <a:lnTo>
                    <a:pt x="729" y="821"/>
                  </a:lnTo>
                  <a:lnTo>
                    <a:pt x="715" y="830"/>
                  </a:lnTo>
                  <a:lnTo>
                    <a:pt x="701" y="839"/>
                  </a:lnTo>
                  <a:lnTo>
                    <a:pt x="686" y="847"/>
                  </a:lnTo>
                  <a:lnTo>
                    <a:pt x="671" y="854"/>
                  </a:lnTo>
                  <a:lnTo>
                    <a:pt x="656" y="860"/>
                  </a:lnTo>
                  <a:lnTo>
                    <a:pt x="641" y="867"/>
                  </a:lnTo>
                  <a:lnTo>
                    <a:pt x="625" y="872"/>
                  </a:lnTo>
                  <a:lnTo>
                    <a:pt x="608" y="877"/>
                  </a:lnTo>
                  <a:lnTo>
                    <a:pt x="591" y="881"/>
                  </a:lnTo>
                  <a:lnTo>
                    <a:pt x="575" y="884"/>
                  </a:lnTo>
                  <a:lnTo>
                    <a:pt x="558" y="887"/>
                  </a:lnTo>
                  <a:lnTo>
                    <a:pt x="541" y="888"/>
                  </a:lnTo>
                  <a:lnTo>
                    <a:pt x="541" y="827"/>
                  </a:lnTo>
                  <a:lnTo>
                    <a:pt x="541" y="827"/>
                  </a:lnTo>
                  <a:lnTo>
                    <a:pt x="540" y="821"/>
                  </a:lnTo>
                  <a:lnTo>
                    <a:pt x="539" y="814"/>
                  </a:lnTo>
                  <a:lnTo>
                    <a:pt x="535" y="809"/>
                  </a:lnTo>
                  <a:lnTo>
                    <a:pt x="531" y="805"/>
                  </a:lnTo>
                  <a:lnTo>
                    <a:pt x="527" y="800"/>
                  </a:lnTo>
                  <a:lnTo>
                    <a:pt x="522" y="797"/>
                  </a:lnTo>
                  <a:lnTo>
                    <a:pt x="515" y="796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02" y="796"/>
                  </a:lnTo>
                  <a:lnTo>
                    <a:pt x="497" y="797"/>
                  </a:lnTo>
                  <a:lnTo>
                    <a:pt x="491" y="800"/>
                  </a:lnTo>
                  <a:lnTo>
                    <a:pt x="486" y="805"/>
                  </a:lnTo>
                  <a:lnTo>
                    <a:pt x="483" y="809"/>
                  </a:lnTo>
                  <a:lnTo>
                    <a:pt x="480" y="814"/>
                  </a:lnTo>
                  <a:lnTo>
                    <a:pt x="478" y="821"/>
                  </a:lnTo>
                  <a:lnTo>
                    <a:pt x="478" y="827"/>
                  </a:lnTo>
                  <a:lnTo>
                    <a:pt x="478" y="888"/>
                  </a:lnTo>
                  <a:lnTo>
                    <a:pt x="478" y="888"/>
                  </a:lnTo>
                  <a:lnTo>
                    <a:pt x="460" y="887"/>
                  </a:lnTo>
                  <a:lnTo>
                    <a:pt x="443" y="884"/>
                  </a:lnTo>
                  <a:lnTo>
                    <a:pt x="426" y="881"/>
                  </a:lnTo>
                  <a:lnTo>
                    <a:pt x="410" y="877"/>
                  </a:lnTo>
                  <a:lnTo>
                    <a:pt x="394" y="872"/>
                  </a:lnTo>
                  <a:lnTo>
                    <a:pt x="378" y="867"/>
                  </a:lnTo>
                  <a:lnTo>
                    <a:pt x="362" y="860"/>
                  </a:lnTo>
                  <a:lnTo>
                    <a:pt x="347" y="854"/>
                  </a:lnTo>
                  <a:lnTo>
                    <a:pt x="332" y="847"/>
                  </a:lnTo>
                  <a:lnTo>
                    <a:pt x="318" y="839"/>
                  </a:lnTo>
                  <a:lnTo>
                    <a:pt x="304" y="830"/>
                  </a:lnTo>
                  <a:lnTo>
                    <a:pt x="290" y="821"/>
                  </a:lnTo>
                  <a:lnTo>
                    <a:pt x="277" y="811"/>
                  </a:lnTo>
                  <a:lnTo>
                    <a:pt x="264" y="800"/>
                  </a:lnTo>
                  <a:lnTo>
                    <a:pt x="251" y="790"/>
                  </a:lnTo>
                  <a:lnTo>
                    <a:pt x="239" y="778"/>
                  </a:lnTo>
                  <a:lnTo>
                    <a:pt x="228" y="766"/>
                  </a:lnTo>
                  <a:lnTo>
                    <a:pt x="217" y="754"/>
                  </a:lnTo>
                  <a:lnTo>
                    <a:pt x="207" y="741"/>
                  </a:lnTo>
                  <a:lnTo>
                    <a:pt x="197" y="729"/>
                  </a:lnTo>
                  <a:lnTo>
                    <a:pt x="188" y="715"/>
                  </a:lnTo>
                  <a:lnTo>
                    <a:pt x="179" y="701"/>
                  </a:lnTo>
                  <a:lnTo>
                    <a:pt x="171" y="686"/>
                  </a:lnTo>
                  <a:lnTo>
                    <a:pt x="164" y="671"/>
                  </a:lnTo>
                  <a:lnTo>
                    <a:pt x="157" y="656"/>
                  </a:lnTo>
                  <a:lnTo>
                    <a:pt x="151" y="641"/>
                  </a:lnTo>
                  <a:lnTo>
                    <a:pt x="145" y="624"/>
                  </a:lnTo>
                  <a:lnTo>
                    <a:pt x="141" y="608"/>
                  </a:lnTo>
                  <a:lnTo>
                    <a:pt x="136" y="591"/>
                  </a:lnTo>
                  <a:lnTo>
                    <a:pt x="133" y="575"/>
                  </a:lnTo>
                  <a:lnTo>
                    <a:pt x="131" y="558"/>
                  </a:lnTo>
                  <a:lnTo>
                    <a:pt x="129" y="541"/>
                  </a:lnTo>
                  <a:lnTo>
                    <a:pt x="191" y="541"/>
                  </a:lnTo>
                  <a:lnTo>
                    <a:pt x="191" y="541"/>
                  </a:lnTo>
                  <a:lnTo>
                    <a:pt x="197" y="540"/>
                  </a:lnTo>
                  <a:lnTo>
                    <a:pt x="203" y="539"/>
                  </a:lnTo>
                  <a:lnTo>
                    <a:pt x="208" y="535"/>
                  </a:lnTo>
                  <a:lnTo>
                    <a:pt x="214" y="531"/>
                  </a:lnTo>
                  <a:lnTo>
                    <a:pt x="217" y="527"/>
                  </a:lnTo>
                  <a:lnTo>
                    <a:pt x="220" y="521"/>
                  </a:lnTo>
                  <a:lnTo>
                    <a:pt x="222" y="515"/>
                  </a:lnTo>
                  <a:lnTo>
                    <a:pt x="222" y="509"/>
                  </a:lnTo>
                  <a:lnTo>
                    <a:pt x="222" y="509"/>
                  </a:lnTo>
                  <a:lnTo>
                    <a:pt x="222" y="502"/>
                  </a:lnTo>
                  <a:lnTo>
                    <a:pt x="220" y="497"/>
                  </a:lnTo>
                  <a:lnTo>
                    <a:pt x="217" y="491"/>
                  </a:lnTo>
                  <a:lnTo>
                    <a:pt x="214" y="486"/>
                  </a:lnTo>
                  <a:lnTo>
                    <a:pt x="208" y="483"/>
                  </a:lnTo>
                  <a:lnTo>
                    <a:pt x="203" y="480"/>
                  </a:lnTo>
                  <a:lnTo>
                    <a:pt x="197" y="477"/>
                  </a:lnTo>
                  <a:lnTo>
                    <a:pt x="191" y="477"/>
                  </a:lnTo>
                  <a:lnTo>
                    <a:pt x="129" y="477"/>
                  </a:lnTo>
                  <a:lnTo>
                    <a:pt x="129" y="477"/>
                  </a:lnTo>
                  <a:lnTo>
                    <a:pt x="131" y="460"/>
                  </a:lnTo>
                  <a:lnTo>
                    <a:pt x="133" y="443"/>
                  </a:lnTo>
                  <a:lnTo>
                    <a:pt x="136" y="426"/>
                  </a:lnTo>
                  <a:lnTo>
                    <a:pt x="141" y="410"/>
                  </a:lnTo>
                  <a:lnTo>
                    <a:pt x="145" y="394"/>
                  </a:lnTo>
                  <a:lnTo>
                    <a:pt x="151" y="378"/>
                  </a:lnTo>
                  <a:lnTo>
                    <a:pt x="157" y="362"/>
                  </a:lnTo>
                  <a:lnTo>
                    <a:pt x="164" y="347"/>
                  </a:lnTo>
                  <a:lnTo>
                    <a:pt x="171" y="332"/>
                  </a:lnTo>
                  <a:lnTo>
                    <a:pt x="179" y="318"/>
                  </a:lnTo>
                  <a:lnTo>
                    <a:pt x="188" y="304"/>
                  </a:lnTo>
                  <a:lnTo>
                    <a:pt x="197" y="290"/>
                  </a:lnTo>
                  <a:lnTo>
                    <a:pt x="207" y="277"/>
                  </a:lnTo>
                  <a:lnTo>
                    <a:pt x="217" y="264"/>
                  </a:lnTo>
                  <a:lnTo>
                    <a:pt x="228" y="251"/>
                  </a:lnTo>
                  <a:lnTo>
                    <a:pt x="239" y="239"/>
                  </a:lnTo>
                  <a:lnTo>
                    <a:pt x="251" y="227"/>
                  </a:lnTo>
                  <a:lnTo>
                    <a:pt x="264" y="217"/>
                  </a:lnTo>
                  <a:lnTo>
                    <a:pt x="277" y="207"/>
                  </a:lnTo>
                  <a:lnTo>
                    <a:pt x="290" y="197"/>
                  </a:lnTo>
                  <a:lnTo>
                    <a:pt x="304" y="188"/>
                  </a:lnTo>
                  <a:lnTo>
                    <a:pt x="318" y="179"/>
                  </a:lnTo>
                  <a:lnTo>
                    <a:pt x="332" y="171"/>
                  </a:lnTo>
                  <a:lnTo>
                    <a:pt x="347" y="164"/>
                  </a:lnTo>
                  <a:lnTo>
                    <a:pt x="362" y="157"/>
                  </a:lnTo>
                  <a:lnTo>
                    <a:pt x="378" y="151"/>
                  </a:lnTo>
                  <a:lnTo>
                    <a:pt x="394" y="145"/>
                  </a:lnTo>
                  <a:lnTo>
                    <a:pt x="410" y="141"/>
                  </a:lnTo>
                  <a:lnTo>
                    <a:pt x="426" y="136"/>
                  </a:lnTo>
                  <a:lnTo>
                    <a:pt x="443" y="133"/>
                  </a:lnTo>
                  <a:lnTo>
                    <a:pt x="460" y="131"/>
                  </a:lnTo>
                  <a:lnTo>
                    <a:pt x="478" y="129"/>
                  </a:lnTo>
                  <a:lnTo>
                    <a:pt x="478" y="191"/>
                  </a:lnTo>
                  <a:lnTo>
                    <a:pt x="478" y="191"/>
                  </a:lnTo>
                  <a:lnTo>
                    <a:pt x="478" y="197"/>
                  </a:lnTo>
                  <a:lnTo>
                    <a:pt x="480" y="203"/>
                  </a:lnTo>
                  <a:lnTo>
                    <a:pt x="483" y="208"/>
                  </a:lnTo>
                  <a:lnTo>
                    <a:pt x="486" y="214"/>
                  </a:lnTo>
                  <a:lnTo>
                    <a:pt x="491" y="217"/>
                  </a:lnTo>
                  <a:lnTo>
                    <a:pt x="497" y="220"/>
                  </a:lnTo>
                  <a:lnTo>
                    <a:pt x="502" y="222"/>
                  </a:lnTo>
                  <a:lnTo>
                    <a:pt x="509" y="222"/>
                  </a:lnTo>
                  <a:lnTo>
                    <a:pt x="509" y="222"/>
                  </a:lnTo>
                  <a:lnTo>
                    <a:pt x="515" y="222"/>
                  </a:lnTo>
                  <a:lnTo>
                    <a:pt x="522" y="220"/>
                  </a:lnTo>
                  <a:lnTo>
                    <a:pt x="527" y="217"/>
                  </a:lnTo>
                  <a:lnTo>
                    <a:pt x="531" y="214"/>
                  </a:lnTo>
                  <a:lnTo>
                    <a:pt x="535" y="208"/>
                  </a:lnTo>
                  <a:lnTo>
                    <a:pt x="539" y="203"/>
                  </a:lnTo>
                  <a:lnTo>
                    <a:pt x="540" y="197"/>
                  </a:lnTo>
                  <a:lnTo>
                    <a:pt x="541" y="191"/>
                  </a:lnTo>
                  <a:lnTo>
                    <a:pt x="541" y="129"/>
                  </a:lnTo>
                  <a:lnTo>
                    <a:pt x="541" y="129"/>
                  </a:lnTo>
                  <a:lnTo>
                    <a:pt x="558" y="131"/>
                  </a:lnTo>
                  <a:lnTo>
                    <a:pt x="575" y="133"/>
                  </a:lnTo>
                  <a:lnTo>
                    <a:pt x="591" y="136"/>
                  </a:lnTo>
                  <a:lnTo>
                    <a:pt x="608" y="141"/>
                  </a:lnTo>
                  <a:lnTo>
                    <a:pt x="625" y="145"/>
                  </a:lnTo>
                  <a:lnTo>
                    <a:pt x="641" y="151"/>
                  </a:lnTo>
                  <a:lnTo>
                    <a:pt x="656" y="157"/>
                  </a:lnTo>
                  <a:lnTo>
                    <a:pt x="671" y="164"/>
                  </a:lnTo>
                  <a:lnTo>
                    <a:pt x="686" y="171"/>
                  </a:lnTo>
                  <a:lnTo>
                    <a:pt x="701" y="179"/>
                  </a:lnTo>
                  <a:lnTo>
                    <a:pt x="715" y="188"/>
                  </a:lnTo>
                  <a:lnTo>
                    <a:pt x="729" y="197"/>
                  </a:lnTo>
                  <a:lnTo>
                    <a:pt x="741" y="207"/>
                  </a:lnTo>
                  <a:lnTo>
                    <a:pt x="754" y="217"/>
                  </a:lnTo>
                  <a:lnTo>
                    <a:pt x="766" y="227"/>
                  </a:lnTo>
                  <a:lnTo>
                    <a:pt x="778" y="239"/>
                  </a:lnTo>
                  <a:lnTo>
                    <a:pt x="790" y="251"/>
                  </a:lnTo>
                  <a:lnTo>
                    <a:pt x="800" y="264"/>
                  </a:lnTo>
                  <a:lnTo>
                    <a:pt x="811" y="277"/>
                  </a:lnTo>
                  <a:lnTo>
                    <a:pt x="821" y="290"/>
                  </a:lnTo>
                  <a:lnTo>
                    <a:pt x="831" y="304"/>
                  </a:lnTo>
                  <a:lnTo>
                    <a:pt x="839" y="318"/>
                  </a:lnTo>
                  <a:lnTo>
                    <a:pt x="847" y="332"/>
                  </a:lnTo>
                  <a:lnTo>
                    <a:pt x="854" y="347"/>
                  </a:lnTo>
                  <a:lnTo>
                    <a:pt x="861" y="362"/>
                  </a:lnTo>
                  <a:lnTo>
                    <a:pt x="867" y="378"/>
                  </a:lnTo>
                  <a:lnTo>
                    <a:pt x="872" y="394"/>
                  </a:lnTo>
                  <a:lnTo>
                    <a:pt x="877" y="410"/>
                  </a:lnTo>
                  <a:lnTo>
                    <a:pt x="881" y="426"/>
                  </a:lnTo>
                  <a:lnTo>
                    <a:pt x="884" y="443"/>
                  </a:lnTo>
                  <a:lnTo>
                    <a:pt x="887" y="460"/>
                  </a:lnTo>
                  <a:lnTo>
                    <a:pt x="888" y="477"/>
                  </a:lnTo>
                  <a:lnTo>
                    <a:pt x="827" y="477"/>
                  </a:lnTo>
                  <a:lnTo>
                    <a:pt x="827" y="477"/>
                  </a:lnTo>
                  <a:lnTo>
                    <a:pt x="821" y="477"/>
                  </a:lnTo>
                  <a:lnTo>
                    <a:pt x="814" y="480"/>
                  </a:lnTo>
                  <a:lnTo>
                    <a:pt x="809" y="483"/>
                  </a:lnTo>
                  <a:lnTo>
                    <a:pt x="805" y="486"/>
                  </a:lnTo>
                  <a:lnTo>
                    <a:pt x="800" y="491"/>
                  </a:lnTo>
                  <a:lnTo>
                    <a:pt x="797" y="497"/>
                  </a:lnTo>
                  <a:lnTo>
                    <a:pt x="796" y="502"/>
                  </a:lnTo>
                  <a:lnTo>
                    <a:pt x="795" y="509"/>
                  </a:lnTo>
                  <a:lnTo>
                    <a:pt x="795" y="509"/>
                  </a:lnTo>
                  <a:lnTo>
                    <a:pt x="796" y="515"/>
                  </a:lnTo>
                  <a:lnTo>
                    <a:pt x="797" y="521"/>
                  </a:lnTo>
                  <a:lnTo>
                    <a:pt x="800" y="527"/>
                  </a:lnTo>
                  <a:lnTo>
                    <a:pt x="805" y="531"/>
                  </a:lnTo>
                  <a:lnTo>
                    <a:pt x="809" y="535"/>
                  </a:lnTo>
                  <a:lnTo>
                    <a:pt x="814" y="539"/>
                  </a:lnTo>
                  <a:lnTo>
                    <a:pt x="821" y="540"/>
                  </a:lnTo>
                  <a:lnTo>
                    <a:pt x="827" y="541"/>
                  </a:lnTo>
                  <a:lnTo>
                    <a:pt x="827" y="541"/>
                  </a:lnTo>
                  <a:close/>
                  <a:moveTo>
                    <a:pt x="604" y="509"/>
                  </a:moveTo>
                  <a:lnTo>
                    <a:pt x="604" y="509"/>
                  </a:lnTo>
                  <a:lnTo>
                    <a:pt x="604" y="499"/>
                  </a:lnTo>
                  <a:lnTo>
                    <a:pt x="602" y="489"/>
                  </a:lnTo>
                  <a:lnTo>
                    <a:pt x="600" y="481"/>
                  </a:lnTo>
                  <a:lnTo>
                    <a:pt x="597" y="472"/>
                  </a:lnTo>
                  <a:lnTo>
                    <a:pt x="592" y="463"/>
                  </a:lnTo>
                  <a:lnTo>
                    <a:pt x="588" y="456"/>
                  </a:lnTo>
                  <a:lnTo>
                    <a:pt x="583" y="448"/>
                  </a:lnTo>
                  <a:lnTo>
                    <a:pt x="576" y="441"/>
                  </a:lnTo>
                  <a:lnTo>
                    <a:pt x="570" y="436"/>
                  </a:lnTo>
                  <a:lnTo>
                    <a:pt x="562" y="430"/>
                  </a:lnTo>
                  <a:lnTo>
                    <a:pt x="555" y="425"/>
                  </a:lnTo>
                  <a:lnTo>
                    <a:pt x="546" y="421"/>
                  </a:lnTo>
                  <a:lnTo>
                    <a:pt x="538" y="417"/>
                  </a:lnTo>
                  <a:lnTo>
                    <a:pt x="528" y="415"/>
                  </a:lnTo>
                  <a:lnTo>
                    <a:pt x="518" y="414"/>
                  </a:lnTo>
                  <a:lnTo>
                    <a:pt x="509" y="413"/>
                  </a:lnTo>
                  <a:lnTo>
                    <a:pt x="509" y="413"/>
                  </a:lnTo>
                  <a:lnTo>
                    <a:pt x="499" y="414"/>
                  </a:lnTo>
                  <a:lnTo>
                    <a:pt x="489" y="415"/>
                  </a:lnTo>
                  <a:lnTo>
                    <a:pt x="481" y="417"/>
                  </a:lnTo>
                  <a:lnTo>
                    <a:pt x="472" y="421"/>
                  </a:lnTo>
                  <a:lnTo>
                    <a:pt x="464" y="425"/>
                  </a:lnTo>
                  <a:lnTo>
                    <a:pt x="456" y="430"/>
                  </a:lnTo>
                  <a:lnTo>
                    <a:pt x="449" y="436"/>
                  </a:lnTo>
                  <a:lnTo>
                    <a:pt x="441" y="441"/>
                  </a:lnTo>
                  <a:lnTo>
                    <a:pt x="436" y="448"/>
                  </a:lnTo>
                  <a:lnTo>
                    <a:pt x="430" y="456"/>
                  </a:lnTo>
                  <a:lnTo>
                    <a:pt x="425" y="463"/>
                  </a:lnTo>
                  <a:lnTo>
                    <a:pt x="421" y="472"/>
                  </a:lnTo>
                  <a:lnTo>
                    <a:pt x="417" y="481"/>
                  </a:lnTo>
                  <a:lnTo>
                    <a:pt x="415" y="489"/>
                  </a:lnTo>
                  <a:lnTo>
                    <a:pt x="414" y="499"/>
                  </a:lnTo>
                  <a:lnTo>
                    <a:pt x="413" y="509"/>
                  </a:lnTo>
                  <a:lnTo>
                    <a:pt x="413" y="509"/>
                  </a:lnTo>
                  <a:lnTo>
                    <a:pt x="414" y="518"/>
                  </a:lnTo>
                  <a:lnTo>
                    <a:pt x="415" y="528"/>
                  </a:lnTo>
                  <a:lnTo>
                    <a:pt x="417" y="538"/>
                  </a:lnTo>
                  <a:lnTo>
                    <a:pt x="421" y="546"/>
                  </a:lnTo>
                  <a:lnTo>
                    <a:pt x="425" y="555"/>
                  </a:lnTo>
                  <a:lnTo>
                    <a:pt x="430" y="562"/>
                  </a:lnTo>
                  <a:lnTo>
                    <a:pt x="436" y="570"/>
                  </a:lnTo>
                  <a:lnTo>
                    <a:pt x="441" y="576"/>
                  </a:lnTo>
                  <a:lnTo>
                    <a:pt x="449" y="583"/>
                  </a:lnTo>
                  <a:lnTo>
                    <a:pt x="456" y="588"/>
                  </a:lnTo>
                  <a:lnTo>
                    <a:pt x="464" y="592"/>
                  </a:lnTo>
                  <a:lnTo>
                    <a:pt x="472" y="597"/>
                  </a:lnTo>
                  <a:lnTo>
                    <a:pt x="481" y="600"/>
                  </a:lnTo>
                  <a:lnTo>
                    <a:pt x="489" y="602"/>
                  </a:lnTo>
                  <a:lnTo>
                    <a:pt x="499" y="604"/>
                  </a:lnTo>
                  <a:lnTo>
                    <a:pt x="509" y="604"/>
                  </a:lnTo>
                  <a:lnTo>
                    <a:pt x="509" y="604"/>
                  </a:lnTo>
                  <a:lnTo>
                    <a:pt x="518" y="604"/>
                  </a:lnTo>
                  <a:lnTo>
                    <a:pt x="528" y="602"/>
                  </a:lnTo>
                  <a:lnTo>
                    <a:pt x="538" y="600"/>
                  </a:lnTo>
                  <a:lnTo>
                    <a:pt x="546" y="597"/>
                  </a:lnTo>
                  <a:lnTo>
                    <a:pt x="555" y="592"/>
                  </a:lnTo>
                  <a:lnTo>
                    <a:pt x="562" y="588"/>
                  </a:lnTo>
                  <a:lnTo>
                    <a:pt x="570" y="583"/>
                  </a:lnTo>
                  <a:lnTo>
                    <a:pt x="576" y="576"/>
                  </a:lnTo>
                  <a:lnTo>
                    <a:pt x="583" y="570"/>
                  </a:lnTo>
                  <a:lnTo>
                    <a:pt x="588" y="562"/>
                  </a:lnTo>
                  <a:lnTo>
                    <a:pt x="592" y="555"/>
                  </a:lnTo>
                  <a:lnTo>
                    <a:pt x="597" y="546"/>
                  </a:lnTo>
                  <a:lnTo>
                    <a:pt x="600" y="538"/>
                  </a:lnTo>
                  <a:lnTo>
                    <a:pt x="602" y="528"/>
                  </a:lnTo>
                  <a:lnTo>
                    <a:pt x="604" y="518"/>
                  </a:lnTo>
                  <a:lnTo>
                    <a:pt x="604" y="509"/>
                  </a:lnTo>
                  <a:lnTo>
                    <a:pt x="604" y="509"/>
                  </a:lnTo>
                  <a:close/>
                  <a:moveTo>
                    <a:pt x="478" y="509"/>
                  </a:moveTo>
                  <a:lnTo>
                    <a:pt x="478" y="509"/>
                  </a:lnTo>
                  <a:lnTo>
                    <a:pt x="478" y="502"/>
                  </a:lnTo>
                  <a:lnTo>
                    <a:pt x="480" y="497"/>
                  </a:lnTo>
                  <a:lnTo>
                    <a:pt x="483" y="491"/>
                  </a:lnTo>
                  <a:lnTo>
                    <a:pt x="486" y="486"/>
                  </a:lnTo>
                  <a:lnTo>
                    <a:pt x="491" y="483"/>
                  </a:lnTo>
                  <a:lnTo>
                    <a:pt x="497" y="480"/>
                  </a:lnTo>
                  <a:lnTo>
                    <a:pt x="502" y="477"/>
                  </a:lnTo>
                  <a:lnTo>
                    <a:pt x="509" y="477"/>
                  </a:lnTo>
                  <a:lnTo>
                    <a:pt x="509" y="477"/>
                  </a:lnTo>
                  <a:lnTo>
                    <a:pt x="515" y="477"/>
                  </a:lnTo>
                  <a:lnTo>
                    <a:pt x="522" y="480"/>
                  </a:lnTo>
                  <a:lnTo>
                    <a:pt x="527" y="483"/>
                  </a:lnTo>
                  <a:lnTo>
                    <a:pt x="531" y="486"/>
                  </a:lnTo>
                  <a:lnTo>
                    <a:pt x="535" y="491"/>
                  </a:lnTo>
                  <a:lnTo>
                    <a:pt x="539" y="497"/>
                  </a:lnTo>
                  <a:lnTo>
                    <a:pt x="540" y="502"/>
                  </a:lnTo>
                  <a:lnTo>
                    <a:pt x="541" y="509"/>
                  </a:lnTo>
                  <a:lnTo>
                    <a:pt x="541" y="509"/>
                  </a:lnTo>
                  <a:lnTo>
                    <a:pt x="540" y="515"/>
                  </a:lnTo>
                  <a:lnTo>
                    <a:pt x="539" y="521"/>
                  </a:lnTo>
                  <a:lnTo>
                    <a:pt x="535" y="527"/>
                  </a:lnTo>
                  <a:lnTo>
                    <a:pt x="531" y="531"/>
                  </a:lnTo>
                  <a:lnTo>
                    <a:pt x="527" y="535"/>
                  </a:lnTo>
                  <a:lnTo>
                    <a:pt x="522" y="539"/>
                  </a:lnTo>
                  <a:lnTo>
                    <a:pt x="515" y="540"/>
                  </a:lnTo>
                  <a:lnTo>
                    <a:pt x="509" y="541"/>
                  </a:lnTo>
                  <a:lnTo>
                    <a:pt x="509" y="541"/>
                  </a:lnTo>
                  <a:lnTo>
                    <a:pt x="502" y="540"/>
                  </a:lnTo>
                  <a:lnTo>
                    <a:pt x="497" y="539"/>
                  </a:lnTo>
                  <a:lnTo>
                    <a:pt x="491" y="535"/>
                  </a:lnTo>
                  <a:lnTo>
                    <a:pt x="486" y="531"/>
                  </a:lnTo>
                  <a:lnTo>
                    <a:pt x="483" y="527"/>
                  </a:lnTo>
                  <a:lnTo>
                    <a:pt x="480" y="521"/>
                  </a:lnTo>
                  <a:lnTo>
                    <a:pt x="478" y="515"/>
                  </a:lnTo>
                  <a:lnTo>
                    <a:pt x="478" y="509"/>
                  </a:lnTo>
                  <a:lnTo>
                    <a:pt x="478" y="509"/>
                  </a:lnTo>
                  <a:close/>
                  <a:moveTo>
                    <a:pt x="541" y="318"/>
                  </a:moveTo>
                  <a:lnTo>
                    <a:pt x="541" y="318"/>
                  </a:lnTo>
                  <a:lnTo>
                    <a:pt x="540" y="311"/>
                  </a:lnTo>
                  <a:lnTo>
                    <a:pt x="539" y="306"/>
                  </a:lnTo>
                  <a:lnTo>
                    <a:pt x="535" y="300"/>
                  </a:lnTo>
                  <a:lnTo>
                    <a:pt x="531" y="295"/>
                  </a:lnTo>
                  <a:lnTo>
                    <a:pt x="527" y="292"/>
                  </a:lnTo>
                  <a:lnTo>
                    <a:pt x="522" y="289"/>
                  </a:lnTo>
                  <a:lnTo>
                    <a:pt x="515" y="286"/>
                  </a:lnTo>
                  <a:lnTo>
                    <a:pt x="509" y="286"/>
                  </a:lnTo>
                  <a:lnTo>
                    <a:pt x="509" y="286"/>
                  </a:lnTo>
                  <a:lnTo>
                    <a:pt x="486" y="288"/>
                  </a:lnTo>
                  <a:lnTo>
                    <a:pt x="465" y="291"/>
                  </a:lnTo>
                  <a:lnTo>
                    <a:pt x="443" y="296"/>
                  </a:lnTo>
                  <a:lnTo>
                    <a:pt x="423" y="304"/>
                  </a:lnTo>
                  <a:lnTo>
                    <a:pt x="402" y="313"/>
                  </a:lnTo>
                  <a:lnTo>
                    <a:pt x="384" y="324"/>
                  </a:lnTo>
                  <a:lnTo>
                    <a:pt x="367" y="337"/>
                  </a:lnTo>
                  <a:lnTo>
                    <a:pt x="352" y="352"/>
                  </a:lnTo>
                  <a:lnTo>
                    <a:pt x="337" y="367"/>
                  </a:lnTo>
                  <a:lnTo>
                    <a:pt x="324" y="384"/>
                  </a:lnTo>
                  <a:lnTo>
                    <a:pt x="313" y="402"/>
                  </a:lnTo>
                  <a:lnTo>
                    <a:pt x="304" y="423"/>
                  </a:lnTo>
                  <a:lnTo>
                    <a:pt x="296" y="443"/>
                  </a:lnTo>
                  <a:lnTo>
                    <a:pt x="291" y="463"/>
                  </a:lnTo>
                  <a:lnTo>
                    <a:pt x="288" y="486"/>
                  </a:lnTo>
                  <a:lnTo>
                    <a:pt x="287" y="509"/>
                  </a:lnTo>
                  <a:lnTo>
                    <a:pt x="287" y="509"/>
                  </a:lnTo>
                  <a:lnTo>
                    <a:pt x="287" y="515"/>
                  </a:lnTo>
                  <a:lnTo>
                    <a:pt x="289" y="521"/>
                  </a:lnTo>
                  <a:lnTo>
                    <a:pt x="292" y="527"/>
                  </a:lnTo>
                  <a:lnTo>
                    <a:pt x="295" y="531"/>
                  </a:lnTo>
                  <a:lnTo>
                    <a:pt x="300" y="535"/>
                  </a:lnTo>
                  <a:lnTo>
                    <a:pt x="306" y="539"/>
                  </a:lnTo>
                  <a:lnTo>
                    <a:pt x="311" y="540"/>
                  </a:lnTo>
                  <a:lnTo>
                    <a:pt x="318" y="541"/>
                  </a:lnTo>
                  <a:lnTo>
                    <a:pt x="318" y="541"/>
                  </a:lnTo>
                  <a:lnTo>
                    <a:pt x="324" y="540"/>
                  </a:lnTo>
                  <a:lnTo>
                    <a:pt x="331" y="539"/>
                  </a:lnTo>
                  <a:lnTo>
                    <a:pt x="336" y="535"/>
                  </a:lnTo>
                  <a:lnTo>
                    <a:pt x="340" y="531"/>
                  </a:lnTo>
                  <a:lnTo>
                    <a:pt x="344" y="527"/>
                  </a:lnTo>
                  <a:lnTo>
                    <a:pt x="348" y="521"/>
                  </a:lnTo>
                  <a:lnTo>
                    <a:pt x="349" y="515"/>
                  </a:lnTo>
                  <a:lnTo>
                    <a:pt x="350" y="509"/>
                  </a:lnTo>
                  <a:lnTo>
                    <a:pt x="350" y="509"/>
                  </a:lnTo>
                  <a:lnTo>
                    <a:pt x="351" y="492"/>
                  </a:lnTo>
                  <a:lnTo>
                    <a:pt x="353" y="476"/>
                  </a:lnTo>
                  <a:lnTo>
                    <a:pt x="357" y="461"/>
                  </a:lnTo>
                  <a:lnTo>
                    <a:pt x="363" y="447"/>
                  </a:lnTo>
                  <a:lnTo>
                    <a:pt x="369" y="433"/>
                  </a:lnTo>
                  <a:lnTo>
                    <a:pt x="377" y="420"/>
                  </a:lnTo>
                  <a:lnTo>
                    <a:pt x="386" y="408"/>
                  </a:lnTo>
                  <a:lnTo>
                    <a:pt x="397" y="396"/>
                  </a:lnTo>
                  <a:lnTo>
                    <a:pt x="408" y="386"/>
                  </a:lnTo>
                  <a:lnTo>
                    <a:pt x="420" y="377"/>
                  </a:lnTo>
                  <a:lnTo>
                    <a:pt x="434" y="369"/>
                  </a:lnTo>
                  <a:lnTo>
                    <a:pt x="447" y="363"/>
                  </a:lnTo>
                  <a:lnTo>
                    <a:pt x="461" y="357"/>
                  </a:lnTo>
                  <a:lnTo>
                    <a:pt x="476" y="353"/>
                  </a:lnTo>
                  <a:lnTo>
                    <a:pt x="493" y="351"/>
                  </a:lnTo>
                  <a:lnTo>
                    <a:pt x="509" y="350"/>
                  </a:lnTo>
                  <a:lnTo>
                    <a:pt x="509" y="350"/>
                  </a:lnTo>
                  <a:lnTo>
                    <a:pt x="515" y="349"/>
                  </a:lnTo>
                  <a:lnTo>
                    <a:pt x="522" y="348"/>
                  </a:lnTo>
                  <a:lnTo>
                    <a:pt x="527" y="344"/>
                  </a:lnTo>
                  <a:lnTo>
                    <a:pt x="531" y="340"/>
                  </a:lnTo>
                  <a:lnTo>
                    <a:pt x="535" y="336"/>
                  </a:lnTo>
                  <a:lnTo>
                    <a:pt x="539" y="330"/>
                  </a:lnTo>
                  <a:lnTo>
                    <a:pt x="540" y="324"/>
                  </a:lnTo>
                  <a:lnTo>
                    <a:pt x="541" y="318"/>
                  </a:lnTo>
                  <a:lnTo>
                    <a:pt x="541" y="318"/>
                  </a:lnTo>
                  <a:close/>
                  <a:moveTo>
                    <a:pt x="700" y="477"/>
                  </a:moveTo>
                  <a:lnTo>
                    <a:pt x="700" y="477"/>
                  </a:lnTo>
                  <a:lnTo>
                    <a:pt x="693" y="477"/>
                  </a:lnTo>
                  <a:lnTo>
                    <a:pt x="688" y="480"/>
                  </a:lnTo>
                  <a:lnTo>
                    <a:pt x="682" y="483"/>
                  </a:lnTo>
                  <a:lnTo>
                    <a:pt x="677" y="486"/>
                  </a:lnTo>
                  <a:lnTo>
                    <a:pt x="674" y="491"/>
                  </a:lnTo>
                  <a:lnTo>
                    <a:pt x="671" y="497"/>
                  </a:lnTo>
                  <a:lnTo>
                    <a:pt x="669" y="502"/>
                  </a:lnTo>
                  <a:lnTo>
                    <a:pt x="667" y="509"/>
                  </a:lnTo>
                  <a:lnTo>
                    <a:pt x="667" y="509"/>
                  </a:lnTo>
                  <a:lnTo>
                    <a:pt x="667" y="525"/>
                  </a:lnTo>
                  <a:lnTo>
                    <a:pt x="664" y="541"/>
                  </a:lnTo>
                  <a:lnTo>
                    <a:pt x="661" y="556"/>
                  </a:lnTo>
                  <a:lnTo>
                    <a:pt x="656" y="571"/>
                  </a:lnTo>
                  <a:lnTo>
                    <a:pt x="649" y="585"/>
                  </a:lnTo>
                  <a:lnTo>
                    <a:pt x="641" y="598"/>
                  </a:lnTo>
                  <a:lnTo>
                    <a:pt x="632" y="609"/>
                  </a:lnTo>
                  <a:lnTo>
                    <a:pt x="621" y="621"/>
                  </a:lnTo>
                  <a:lnTo>
                    <a:pt x="609" y="632"/>
                  </a:lnTo>
                  <a:lnTo>
                    <a:pt x="598" y="641"/>
                  </a:lnTo>
                  <a:lnTo>
                    <a:pt x="585" y="649"/>
                  </a:lnTo>
                  <a:lnTo>
                    <a:pt x="571" y="656"/>
                  </a:lnTo>
                  <a:lnTo>
                    <a:pt x="556" y="661"/>
                  </a:lnTo>
                  <a:lnTo>
                    <a:pt x="541" y="664"/>
                  </a:lnTo>
                  <a:lnTo>
                    <a:pt x="525" y="667"/>
                  </a:lnTo>
                  <a:lnTo>
                    <a:pt x="509" y="667"/>
                  </a:lnTo>
                  <a:lnTo>
                    <a:pt x="509" y="667"/>
                  </a:lnTo>
                  <a:lnTo>
                    <a:pt x="502" y="668"/>
                  </a:lnTo>
                  <a:lnTo>
                    <a:pt x="497" y="671"/>
                  </a:lnTo>
                  <a:lnTo>
                    <a:pt x="491" y="674"/>
                  </a:lnTo>
                  <a:lnTo>
                    <a:pt x="486" y="677"/>
                  </a:lnTo>
                  <a:lnTo>
                    <a:pt x="483" y="682"/>
                  </a:lnTo>
                  <a:lnTo>
                    <a:pt x="480" y="688"/>
                  </a:lnTo>
                  <a:lnTo>
                    <a:pt x="478" y="693"/>
                  </a:lnTo>
                  <a:lnTo>
                    <a:pt x="478" y="700"/>
                  </a:lnTo>
                  <a:lnTo>
                    <a:pt x="478" y="700"/>
                  </a:lnTo>
                  <a:lnTo>
                    <a:pt x="478" y="706"/>
                  </a:lnTo>
                  <a:lnTo>
                    <a:pt x="480" y="712"/>
                  </a:lnTo>
                  <a:lnTo>
                    <a:pt x="483" y="718"/>
                  </a:lnTo>
                  <a:lnTo>
                    <a:pt x="486" y="722"/>
                  </a:lnTo>
                  <a:lnTo>
                    <a:pt x="491" y="726"/>
                  </a:lnTo>
                  <a:lnTo>
                    <a:pt x="497" y="729"/>
                  </a:lnTo>
                  <a:lnTo>
                    <a:pt x="502" y="731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31" y="731"/>
                  </a:lnTo>
                  <a:lnTo>
                    <a:pt x="554" y="727"/>
                  </a:lnTo>
                  <a:lnTo>
                    <a:pt x="575" y="721"/>
                  </a:lnTo>
                  <a:lnTo>
                    <a:pt x="596" y="713"/>
                  </a:lnTo>
                  <a:lnTo>
                    <a:pt x="615" y="705"/>
                  </a:lnTo>
                  <a:lnTo>
                    <a:pt x="633" y="693"/>
                  </a:lnTo>
                  <a:lnTo>
                    <a:pt x="650" y="680"/>
                  </a:lnTo>
                  <a:lnTo>
                    <a:pt x="666" y="666"/>
                  </a:lnTo>
                  <a:lnTo>
                    <a:pt x="680" y="650"/>
                  </a:lnTo>
                  <a:lnTo>
                    <a:pt x="693" y="633"/>
                  </a:lnTo>
                  <a:lnTo>
                    <a:pt x="705" y="615"/>
                  </a:lnTo>
                  <a:lnTo>
                    <a:pt x="714" y="595"/>
                  </a:lnTo>
                  <a:lnTo>
                    <a:pt x="721" y="575"/>
                  </a:lnTo>
                  <a:lnTo>
                    <a:pt x="728" y="554"/>
                  </a:lnTo>
                  <a:lnTo>
                    <a:pt x="731" y="531"/>
                  </a:lnTo>
                  <a:lnTo>
                    <a:pt x="732" y="509"/>
                  </a:lnTo>
                  <a:lnTo>
                    <a:pt x="732" y="509"/>
                  </a:lnTo>
                  <a:lnTo>
                    <a:pt x="731" y="502"/>
                  </a:lnTo>
                  <a:lnTo>
                    <a:pt x="729" y="497"/>
                  </a:lnTo>
                  <a:lnTo>
                    <a:pt x="726" y="491"/>
                  </a:lnTo>
                  <a:lnTo>
                    <a:pt x="722" y="486"/>
                  </a:lnTo>
                  <a:lnTo>
                    <a:pt x="718" y="483"/>
                  </a:lnTo>
                  <a:lnTo>
                    <a:pt x="712" y="480"/>
                  </a:lnTo>
                  <a:lnTo>
                    <a:pt x="706" y="477"/>
                  </a:lnTo>
                  <a:lnTo>
                    <a:pt x="700" y="477"/>
                  </a:lnTo>
                  <a:lnTo>
                    <a:pt x="700" y="4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6340182" y="3865209"/>
            <a:ext cx="233247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企业的理想</a:t>
            </a:r>
            <a:endParaRPr lang="en-US" altLang="zh-CN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我们坚持以客户为中心，快速响应客户需求，持续为客户创造长期价值进而成就客户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932760" y="2506585"/>
            <a:ext cx="1147322" cy="1147322"/>
            <a:chOff x="6932760" y="2506585"/>
            <a:chExt cx="1147322" cy="1147322"/>
          </a:xfrm>
        </p:grpSpPr>
        <p:sp>
          <p:nvSpPr>
            <p:cNvPr id="58" name="椭圆 57"/>
            <p:cNvSpPr/>
            <p:nvPr/>
          </p:nvSpPr>
          <p:spPr>
            <a:xfrm>
              <a:off x="6932760" y="2506585"/>
              <a:ext cx="1147322" cy="114732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Freeform 80"/>
            <p:cNvSpPr>
              <a:spLocks noEditPoints="1"/>
            </p:cNvSpPr>
            <p:nvPr/>
          </p:nvSpPr>
          <p:spPr bwMode="auto">
            <a:xfrm>
              <a:off x="7265015" y="2838450"/>
              <a:ext cx="481224" cy="483592"/>
            </a:xfrm>
            <a:custGeom>
              <a:avLst/>
              <a:gdLst>
                <a:gd name="T0" fmla="*/ 1017 w 1017"/>
                <a:gd name="T1" fmla="*/ 28 h 1017"/>
                <a:gd name="T2" fmla="*/ 1017 w 1017"/>
                <a:gd name="T3" fmla="*/ 25 h 1017"/>
                <a:gd name="T4" fmla="*/ 1015 w 1017"/>
                <a:gd name="T5" fmla="*/ 19 h 1017"/>
                <a:gd name="T6" fmla="*/ 1014 w 1017"/>
                <a:gd name="T7" fmla="*/ 17 h 1017"/>
                <a:gd name="T8" fmla="*/ 1011 w 1017"/>
                <a:gd name="T9" fmla="*/ 12 h 1017"/>
                <a:gd name="T10" fmla="*/ 1008 w 1017"/>
                <a:gd name="T11" fmla="*/ 9 h 1017"/>
                <a:gd name="T12" fmla="*/ 1005 w 1017"/>
                <a:gd name="T13" fmla="*/ 6 h 1017"/>
                <a:gd name="T14" fmla="*/ 1003 w 1017"/>
                <a:gd name="T15" fmla="*/ 5 h 1017"/>
                <a:gd name="T16" fmla="*/ 1002 w 1017"/>
                <a:gd name="T17" fmla="*/ 4 h 1017"/>
                <a:gd name="T18" fmla="*/ 1002 w 1017"/>
                <a:gd name="T19" fmla="*/ 4 h 1017"/>
                <a:gd name="T20" fmla="*/ 995 w 1017"/>
                <a:gd name="T21" fmla="*/ 1 h 1017"/>
                <a:gd name="T22" fmla="*/ 991 w 1017"/>
                <a:gd name="T23" fmla="*/ 0 h 1017"/>
                <a:gd name="T24" fmla="*/ 984 w 1017"/>
                <a:gd name="T25" fmla="*/ 0 h 1017"/>
                <a:gd name="T26" fmla="*/ 983 w 1017"/>
                <a:gd name="T27" fmla="*/ 0 h 1017"/>
                <a:gd name="T28" fmla="*/ 977 w 1017"/>
                <a:gd name="T29" fmla="*/ 1 h 1017"/>
                <a:gd name="T30" fmla="*/ 973 w 1017"/>
                <a:gd name="T31" fmla="*/ 2 h 1017"/>
                <a:gd name="T32" fmla="*/ 968 w 1017"/>
                <a:gd name="T33" fmla="*/ 5 h 1017"/>
                <a:gd name="T34" fmla="*/ 968 w 1017"/>
                <a:gd name="T35" fmla="*/ 5 h 1017"/>
                <a:gd name="T36" fmla="*/ 10 w 1017"/>
                <a:gd name="T37" fmla="*/ 676 h 1017"/>
                <a:gd name="T38" fmla="*/ 1 w 1017"/>
                <a:gd name="T39" fmla="*/ 689 h 1017"/>
                <a:gd name="T40" fmla="*/ 0 w 1017"/>
                <a:gd name="T41" fmla="*/ 704 h 1017"/>
                <a:gd name="T42" fmla="*/ 3 w 1017"/>
                <a:gd name="T43" fmla="*/ 713 h 1017"/>
                <a:gd name="T44" fmla="*/ 13 w 1017"/>
                <a:gd name="T45" fmla="*/ 724 h 1017"/>
                <a:gd name="T46" fmla="*/ 27 w 1017"/>
                <a:gd name="T47" fmla="*/ 731 h 1017"/>
                <a:gd name="T48" fmla="*/ 350 w 1017"/>
                <a:gd name="T49" fmla="*/ 985 h 1017"/>
                <a:gd name="T50" fmla="*/ 351 w 1017"/>
                <a:gd name="T51" fmla="*/ 988 h 1017"/>
                <a:gd name="T52" fmla="*/ 354 w 1017"/>
                <a:gd name="T53" fmla="*/ 1000 h 1017"/>
                <a:gd name="T54" fmla="*/ 357 w 1017"/>
                <a:gd name="T55" fmla="*/ 1005 h 1017"/>
                <a:gd name="T56" fmla="*/ 365 w 1017"/>
                <a:gd name="T57" fmla="*/ 1012 h 1017"/>
                <a:gd name="T58" fmla="*/ 368 w 1017"/>
                <a:gd name="T59" fmla="*/ 1014 h 1017"/>
                <a:gd name="T60" fmla="*/ 376 w 1017"/>
                <a:gd name="T61" fmla="*/ 1016 h 1017"/>
                <a:gd name="T62" fmla="*/ 382 w 1017"/>
                <a:gd name="T63" fmla="*/ 1017 h 1017"/>
                <a:gd name="T64" fmla="*/ 393 w 1017"/>
                <a:gd name="T65" fmla="*/ 1015 h 1017"/>
                <a:gd name="T66" fmla="*/ 399 w 1017"/>
                <a:gd name="T67" fmla="*/ 1012 h 1017"/>
                <a:gd name="T68" fmla="*/ 405 w 1017"/>
                <a:gd name="T69" fmla="*/ 1006 h 1017"/>
                <a:gd name="T70" fmla="*/ 524 w 1017"/>
                <a:gd name="T71" fmla="*/ 821 h 1017"/>
                <a:gd name="T72" fmla="*/ 876 w 1017"/>
                <a:gd name="T73" fmla="*/ 1013 h 1017"/>
                <a:gd name="T74" fmla="*/ 891 w 1017"/>
                <a:gd name="T75" fmla="*/ 1017 h 1017"/>
                <a:gd name="T76" fmla="*/ 906 w 1017"/>
                <a:gd name="T77" fmla="*/ 1013 h 1017"/>
                <a:gd name="T78" fmla="*/ 921 w 1017"/>
                <a:gd name="T79" fmla="*/ 996 h 1017"/>
                <a:gd name="T80" fmla="*/ 1017 w 1017"/>
                <a:gd name="T81" fmla="*/ 34 h 1017"/>
                <a:gd name="T82" fmla="*/ 367 w 1017"/>
                <a:gd name="T83" fmla="*/ 667 h 1017"/>
                <a:gd name="T84" fmla="*/ 367 w 1017"/>
                <a:gd name="T85" fmla="*/ 667 h 1017"/>
                <a:gd name="T86" fmla="*/ 760 w 1017"/>
                <a:gd name="T87" fmla="*/ 328 h 1017"/>
                <a:gd name="T88" fmla="*/ 557 w 1017"/>
                <a:gd name="T89" fmla="*/ 76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7" h="1017">
                  <a:moveTo>
                    <a:pt x="1017" y="31"/>
                  </a:moveTo>
                  <a:lnTo>
                    <a:pt x="1017" y="31"/>
                  </a:lnTo>
                  <a:lnTo>
                    <a:pt x="1017" y="28"/>
                  </a:lnTo>
                  <a:lnTo>
                    <a:pt x="1017" y="28"/>
                  </a:lnTo>
                  <a:lnTo>
                    <a:pt x="1017" y="25"/>
                  </a:lnTo>
                  <a:lnTo>
                    <a:pt x="1017" y="25"/>
                  </a:lnTo>
                  <a:lnTo>
                    <a:pt x="1016" y="23"/>
                  </a:lnTo>
                  <a:lnTo>
                    <a:pt x="1016" y="23"/>
                  </a:lnTo>
                  <a:lnTo>
                    <a:pt x="1015" y="19"/>
                  </a:lnTo>
                  <a:lnTo>
                    <a:pt x="1015" y="19"/>
                  </a:lnTo>
                  <a:lnTo>
                    <a:pt x="1014" y="17"/>
                  </a:lnTo>
                  <a:lnTo>
                    <a:pt x="1014" y="17"/>
                  </a:lnTo>
                  <a:lnTo>
                    <a:pt x="1013" y="15"/>
                  </a:lnTo>
                  <a:lnTo>
                    <a:pt x="1013" y="15"/>
                  </a:lnTo>
                  <a:lnTo>
                    <a:pt x="1011" y="12"/>
                  </a:lnTo>
                  <a:lnTo>
                    <a:pt x="1011" y="12"/>
                  </a:lnTo>
                  <a:lnTo>
                    <a:pt x="1008" y="9"/>
                  </a:lnTo>
                  <a:lnTo>
                    <a:pt x="1008" y="9"/>
                  </a:lnTo>
                  <a:lnTo>
                    <a:pt x="1006" y="7"/>
                  </a:lnTo>
                  <a:lnTo>
                    <a:pt x="1006" y="7"/>
                  </a:lnTo>
                  <a:lnTo>
                    <a:pt x="1005" y="6"/>
                  </a:lnTo>
                  <a:lnTo>
                    <a:pt x="1005" y="6"/>
                  </a:lnTo>
                  <a:lnTo>
                    <a:pt x="1003" y="5"/>
                  </a:lnTo>
                  <a:lnTo>
                    <a:pt x="1003" y="5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998" y="2"/>
                  </a:lnTo>
                  <a:lnTo>
                    <a:pt x="998" y="2"/>
                  </a:lnTo>
                  <a:lnTo>
                    <a:pt x="995" y="1"/>
                  </a:lnTo>
                  <a:lnTo>
                    <a:pt x="995" y="1"/>
                  </a:lnTo>
                  <a:lnTo>
                    <a:pt x="991" y="0"/>
                  </a:lnTo>
                  <a:lnTo>
                    <a:pt x="991" y="0"/>
                  </a:lnTo>
                  <a:lnTo>
                    <a:pt x="988" y="0"/>
                  </a:lnTo>
                  <a:lnTo>
                    <a:pt x="988" y="0"/>
                  </a:lnTo>
                  <a:lnTo>
                    <a:pt x="984" y="0"/>
                  </a:lnTo>
                  <a:lnTo>
                    <a:pt x="984" y="0"/>
                  </a:lnTo>
                  <a:lnTo>
                    <a:pt x="983" y="0"/>
                  </a:lnTo>
                  <a:lnTo>
                    <a:pt x="983" y="0"/>
                  </a:lnTo>
                  <a:lnTo>
                    <a:pt x="981" y="0"/>
                  </a:lnTo>
                  <a:lnTo>
                    <a:pt x="981" y="0"/>
                  </a:lnTo>
                  <a:lnTo>
                    <a:pt x="977" y="1"/>
                  </a:lnTo>
                  <a:lnTo>
                    <a:pt x="977" y="1"/>
                  </a:lnTo>
                  <a:lnTo>
                    <a:pt x="973" y="2"/>
                  </a:lnTo>
                  <a:lnTo>
                    <a:pt x="973" y="2"/>
                  </a:lnTo>
                  <a:lnTo>
                    <a:pt x="971" y="3"/>
                  </a:lnTo>
                  <a:lnTo>
                    <a:pt x="971" y="3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14" y="673"/>
                  </a:lnTo>
                  <a:lnTo>
                    <a:pt x="14" y="673"/>
                  </a:lnTo>
                  <a:lnTo>
                    <a:pt x="10" y="676"/>
                  </a:lnTo>
                  <a:lnTo>
                    <a:pt x="6" y="680"/>
                  </a:lnTo>
                  <a:lnTo>
                    <a:pt x="3" y="684"/>
                  </a:lnTo>
                  <a:lnTo>
                    <a:pt x="1" y="689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4"/>
                  </a:lnTo>
                  <a:lnTo>
                    <a:pt x="1" y="708"/>
                  </a:lnTo>
                  <a:lnTo>
                    <a:pt x="1" y="708"/>
                  </a:lnTo>
                  <a:lnTo>
                    <a:pt x="3" y="713"/>
                  </a:lnTo>
                  <a:lnTo>
                    <a:pt x="6" y="718"/>
                  </a:lnTo>
                  <a:lnTo>
                    <a:pt x="10" y="721"/>
                  </a:lnTo>
                  <a:lnTo>
                    <a:pt x="13" y="724"/>
                  </a:lnTo>
                  <a:lnTo>
                    <a:pt x="17" y="727"/>
                  </a:lnTo>
                  <a:lnTo>
                    <a:pt x="21" y="730"/>
                  </a:lnTo>
                  <a:lnTo>
                    <a:pt x="27" y="731"/>
                  </a:lnTo>
                  <a:lnTo>
                    <a:pt x="32" y="731"/>
                  </a:lnTo>
                  <a:lnTo>
                    <a:pt x="350" y="731"/>
                  </a:lnTo>
                  <a:lnTo>
                    <a:pt x="350" y="985"/>
                  </a:lnTo>
                  <a:lnTo>
                    <a:pt x="350" y="985"/>
                  </a:lnTo>
                  <a:lnTo>
                    <a:pt x="351" y="988"/>
                  </a:lnTo>
                  <a:lnTo>
                    <a:pt x="351" y="988"/>
                  </a:lnTo>
                  <a:lnTo>
                    <a:pt x="352" y="995"/>
                  </a:lnTo>
                  <a:lnTo>
                    <a:pt x="352" y="995"/>
                  </a:lnTo>
                  <a:lnTo>
                    <a:pt x="354" y="1000"/>
                  </a:lnTo>
                  <a:lnTo>
                    <a:pt x="354" y="1000"/>
                  </a:lnTo>
                  <a:lnTo>
                    <a:pt x="357" y="1005"/>
                  </a:lnTo>
                  <a:lnTo>
                    <a:pt x="357" y="1005"/>
                  </a:lnTo>
                  <a:lnTo>
                    <a:pt x="362" y="1010"/>
                  </a:lnTo>
                  <a:lnTo>
                    <a:pt x="362" y="1010"/>
                  </a:lnTo>
                  <a:lnTo>
                    <a:pt x="365" y="1012"/>
                  </a:lnTo>
                  <a:lnTo>
                    <a:pt x="365" y="1012"/>
                  </a:lnTo>
                  <a:lnTo>
                    <a:pt x="368" y="1014"/>
                  </a:lnTo>
                  <a:lnTo>
                    <a:pt x="368" y="1014"/>
                  </a:lnTo>
                  <a:lnTo>
                    <a:pt x="370" y="1015"/>
                  </a:lnTo>
                  <a:lnTo>
                    <a:pt x="370" y="1015"/>
                  </a:lnTo>
                  <a:lnTo>
                    <a:pt x="376" y="1016"/>
                  </a:lnTo>
                  <a:lnTo>
                    <a:pt x="382" y="1017"/>
                  </a:lnTo>
                  <a:lnTo>
                    <a:pt x="382" y="1017"/>
                  </a:lnTo>
                  <a:lnTo>
                    <a:pt x="382" y="1017"/>
                  </a:lnTo>
                  <a:lnTo>
                    <a:pt x="387" y="1016"/>
                  </a:lnTo>
                  <a:lnTo>
                    <a:pt x="393" y="1015"/>
                  </a:lnTo>
                  <a:lnTo>
                    <a:pt x="393" y="1015"/>
                  </a:lnTo>
                  <a:lnTo>
                    <a:pt x="395" y="1014"/>
                  </a:lnTo>
                  <a:lnTo>
                    <a:pt x="395" y="1014"/>
                  </a:lnTo>
                  <a:lnTo>
                    <a:pt x="399" y="1012"/>
                  </a:lnTo>
                  <a:lnTo>
                    <a:pt x="403" y="1007"/>
                  </a:lnTo>
                  <a:lnTo>
                    <a:pt x="403" y="1007"/>
                  </a:lnTo>
                  <a:lnTo>
                    <a:pt x="405" y="1006"/>
                  </a:lnTo>
                  <a:lnTo>
                    <a:pt x="405" y="1006"/>
                  </a:lnTo>
                  <a:lnTo>
                    <a:pt x="409" y="1002"/>
                  </a:lnTo>
                  <a:lnTo>
                    <a:pt x="524" y="821"/>
                  </a:lnTo>
                  <a:lnTo>
                    <a:pt x="524" y="821"/>
                  </a:lnTo>
                  <a:lnTo>
                    <a:pt x="526" y="822"/>
                  </a:lnTo>
                  <a:lnTo>
                    <a:pt x="876" y="1013"/>
                  </a:lnTo>
                  <a:lnTo>
                    <a:pt x="876" y="1013"/>
                  </a:lnTo>
                  <a:lnTo>
                    <a:pt x="883" y="1016"/>
                  </a:lnTo>
                  <a:lnTo>
                    <a:pt x="891" y="1017"/>
                  </a:lnTo>
                  <a:lnTo>
                    <a:pt x="898" y="1016"/>
                  </a:lnTo>
                  <a:lnTo>
                    <a:pt x="906" y="1013"/>
                  </a:lnTo>
                  <a:lnTo>
                    <a:pt x="906" y="1013"/>
                  </a:lnTo>
                  <a:lnTo>
                    <a:pt x="912" y="1009"/>
                  </a:lnTo>
                  <a:lnTo>
                    <a:pt x="917" y="1003"/>
                  </a:lnTo>
                  <a:lnTo>
                    <a:pt x="921" y="996"/>
                  </a:lnTo>
                  <a:lnTo>
                    <a:pt x="922" y="988"/>
                  </a:lnTo>
                  <a:lnTo>
                    <a:pt x="1017" y="34"/>
                  </a:lnTo>
                  <a:lnTo>
                    <a:pt x="1017" y="34"/>
                  </a:lnTo>
                  <a:lnTo>
                    <a:pt x="1017" y="31"/>
                  </a:lnTo>
                  <a:lnTo>
                    <a:pt x="1017" y="31"/>
                  </a:lnTo>
                  <a:close/>
                  <a:moveTo>
                    <a:pt x="367" y="667"/>
                  </a:moveTo>
                  <a:lnTo>
                    <a:pt x="133" y="667"/>
                  </a:lnTo>
                  <a:lnTo>
                    <a:pt x="773" y="219"/>
                  </a:lnTo>
                  <a:lnTo>
                    <a:pt x="367" y="667"/>
                  </a:lnTo>
                  <a:close/>
                  <a:moveTo>
                    <a:pt x="413" y="875"/>
                  </a:moveTo>
                  <a:lnTo>
                    <a:pt x="413" y="711"/>
                  </a:lnTo>
                  <a:lnTo>
                    <a:pt x="760" y="328"/>
                  </a:lnTo>
                  <a:lnTo>
                    <a:pt x="413" y="875"/>
                  </a:lnTo>
                  <a:close/>
                  <a:moveTo>
                    <a:pt x="864" y="934"/>
                  </a:moveTo>
                  <a:lnTo>
                    <a:pt x="557" y="767"/>
                  </a:lnTo>
                  <a:lnTo>
                    <a:pt x="941" y="162"/>
                  </a:lnTo>
                  <a:lnTo>
                    <a:pt x="864" y="9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9161022" y="3865209"/>
            <a:ext cx="233247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我们的愿望</a:t>
            </a:r>
            <a:endParaRPr lang="en-US" altLang="zh-CN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我们坚持以客户为中心，快速响应客户需求，持续为客户创造长期价值进而成就客户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9753600" y="2506585"/>
            <a:ext cx="1147322" cy="1147322"/>
            <a:chOff x="9753600" y="2506585"/>
            <a:chExt cx="1147322" cy="1147322"/>
          </a:xfrm>
        </p:grpSpPr>
        <p:sp>
          <p:nvSpPr>
            <p:cNvPr id="40" name="椭圆 39"/>
            <p:cNvSpPr/>
            <p:nvPr/>
          </p:nvSpPr>
          <p:spPr>
            <a:xfrm>
              <a:off x="9753600" y="2506585"/>
              <a:ext cx="1147322" cy="114732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Freeform 98"/>
            <p:cNvSpPr>
              <a:spLocks noEditPoints="1"/>
            </p:cNvSpPr>
            <p:nvPr/>
          </p:nvSpPr>
          <p:spPr bwMode="auto">
            <a:xfrm>
              <a:off x="10085855" y="2838450"/>
              <a:ext cx="481224" cy="483592"/>
            </a:xfrm>
            <a:custGeom>
              <a:avLst/>
              <a:gdLst>
                <a:gd name="T0" fmla="*/ 580 w 1017"/>
                <a:gd name="T1" fmla="*/ 688 h 1018"/>
                <a:gd name="T2" fmla="*/ 668 w 1017"/>
                <a:gd name="T3" fmla="*/ 640 h 1018"/>
                <a:gd name="T4" fmla="*/ 738 w 1017"/>
                <a:gd name="T5" fmla="*/ 559 h 1018"/>
                <a:gd name="T6" fmla="*/ 782 w 1017"/>
                <a:gd name="T7" fmla="*/ 453 h 1018"/>
                <a:gd name="T8" fmla="*/ 795 w 1017"/>
                <a:gd name="T9" fmla="*/ 349 h 1018"/>
                <a:gd name="T10" fmla="*/ 778 w 1017"/>
                <a:gd name="T11" fmla="*/ 229 h 1018"/>
                <a:gd name="T12" fmla="*/ 730 w 1017"/>
                <a:gd name="T13" fmla="*/ 127 h 1018"/>
                <a:gd name="T14" fmla="*/ 657 w 1017"/>
                <a:gd name="T15" fmla="*/ 51 h 1018"/>
                <a:gd name="T16" fmla="*/ 567 w 1017"/>
                <a:gd name="T17" fmla="*/ 7 h 1018"/>
                <a:gd name="T18" fmla="*/ 480 w 1017"/>
                <a:gd name="T19" fmla="*/ 2 h 1018"/>
                <a:gd name="T20" fmla="*/ 384 w 1017"/>
                <a:gd name="T21" fmla="*/ 34 h 1018"/>
                <a:gd name="T22" fmla="*/ 304 w 1017"/>
                <a:gd name="T23" fmla="*/ 105 h 1018"/>
                <a:gd name="T24" fmla="*/ 255 w 1017"/>
                <a:gd name="T25" fmla="*/ 187 h 1018"/>
                <a:gd name="T26" fmla="*/ 225 w 1017"/>
                <a:gd name="T27" fmla="*/ 299 h 1018"/>
                <a:gd name="T28" fmla="*/ 225 w 1017"/>
                <a:gd name="T29" fmla="*/ 403 h 1018"/>
                <a:gd name="T30" fmla="*/ 256 w 1017"/>
                <a:gd name="T31" fmla="*/ 517 h 1018"/>
                <a:gd name="T32" fmla="*/ 317 w 1017"/>
                <a:gd name="T33" fmla="*/ 609 h 1018"/>
                <a:gd name="T34" fmla="*/ 397 w 1017"/>
                <a:gd name="T35" fmla="*/ 672 h 1018"/>
                <a:gd name="T36" fmla="*/ 494 w 1017"/>
                <a:gd name="T37" fmla="*/ 699 h 1018"/>
                <a:gd name="T38" fmla="*/ 543 w 1017"/>
                <a:gd name="T39" fmla="*/ 67 h 1018"/>
                <a:gd name="T40" fmla="*/ 633 w 1017"/>
                <a:gd name="T41" fmla="*/ 112 h 1018"/>
                <a:gd name="T42" fmla="*/ 721 w 1017"/>
                <a:gd name="T43" fmla="*/ 265 h 1018"/>
                <a:gd name="T44" fmla="*/ 721 w 1017"/>
                <a:gd name="T45" fmla="*/ 435 h 1018"/>
                <a:gd name="T46" fmla="*/ 633 w 1017"/>
                <a:gd name="T47" fmla="*/ 588 h 1018"/>
                <a:gd name="T48" fmla="*/ 543 w 1017"/>
                <a:gd name="T49" fmla="*/ 633 h 1018"/>
                <a:gd name="T50" fmla="*/ 474 w 1017"/>
                <a:gd name="T51" fmla="*/ 633 h 1018"/>
                <a:gd name="T52" fmla="*/ 384 w 1017"/>
                <a:gd name="T53" fmla="*/ 588 h 1018"/>
                <a:gd name="T54" fmla="*/ 296 w 1017"/>
                <a:gd name="T55" fmla="*/ 435 h 1018"/>
                <a:gd name="T56" fmla="*/ 296 w 1017"/>
                <a:gd name="T57" fmla="*/ 265 h 1018"/>
                <a:gd name="T58" fmla="*/ 384 w 1017"/>
                <a:gd name="T59" fmla="*/ 112 h 1018"/>
                <a:gd name="T60" fmla="*/ 474 w 1017"/>
                <a:gd name="T61" fmla="*/ 67 h 1018"/>
                <a:gd name="T62" fmla="*/ 725 w 1017"/>
                <a:gd name="T63" fmla="*/ 637 h 1018"/>
                <a:gd name="T64" fmla="*/ 700 w 1017"/>
                <a:gd name="T65" fmla="*/ 668 h 1018"/>
                <a:gd name="T66" fmla="*/ 719 w 1017"/>
                <a:gd name="T67" fmla="*/ 697 h 1018"/>
                <a:gd name="T68" fmla="*/ 818 w 1017"/>
                <a:gd name="T69" fmla="*/ 717 h 1018"/>
                <a:gd name="T70" fmla="*/ 927 w 1017"/>
                <a:gd name="T71" fmla="*/ 816 h 1018"/>
                <a:gd name="T72" fmla="*/ 953 w 1017"/>
                <a:gd name="T73" fmla="*/ 929 h 1018"/>
                <a:gd name="T74" fmla="*/ 922 w 1017"/>
                <a:gd name="T75" fmla="*/ 954 h 1018"/>
                <a:gd name="T76" fmla="*/ 69 w 1017"/>
                <a:gd name="T77" fmla="*/ 941 h 1018"/>
                <a:gd name="T78" fmla="*/ 73 w 1017"/>
                <a:gd name="T79" fmla="*/ 856 h 1018"/>
                <a:gd name="T80" fmla="*/ 162 w 1017"/>
                <a:gd name="T81" fmla="*/ 738 h 1018"/>
                <a:gd name="T82" fmla="*/ 285 w 1017"/>
                <a:gd name="T83" fmla="*/ 700 h 1018"/>
                <a:gd name="T84" fmla="*/ 318 w 1017"/>
                <a:gd name="T85" fmla="*/ 674 h 1018"/>
                <a:gd name="T86" fmla="*/ 304 w 1017"/>
                <a:gd name="T87" fmla="*/ 641 h 1018"/>
                <a:gd name="T88" fmla="*/ 243 w 1017"/>
                <a:gd name="T89" fmla="*/ 639 h 1018"/>
                <a:gd name="T90" fmla="*/ 149 w 1017"/>
                <a:gd name="T91" fmla="*/ 670 h 1018"/>
                <a:gd name="T92" fmla="*/ 74 w 1017"/>
                <a:gd name="T93" fmla="*/ 730 h 1018"/>
                <a:gd name="T94" fmla="*/ 23 w 1017"/>
                <a:gd name="T95" fmla="*/ 811 h 1018"/>
                <a:gd name="T96" fmla="*/ 0 w 1017"/>
                <a:gd name="T97" fmla="*/ 907 h 1018"/>
                <a:gd name="T98" fmla="*/ 11 w 1017"/>
                <a:gd name="T99" fmla="*/ 967 h 1018"/>
                <a:gd name="T100" fmla="*/ 58 w 1017"/>
                <a:gd name="T101" fmla="*/ 1010 h 1018"/>
                <a:gd name="T102" fmla="*/ 931 w 1017"/>
                <a:gd name="T103" fmla="*/ 1017 h 1018"/>
                <a:gd name="T104" fmla="*/ 989 w 1017"/>
                <a:gd name="T105" fmla="*/ 990 h 1018"/>
                <a:gd name="T106" fmla="*/ 1017 w 1017"/>
                <a:gd name="T107" fmla="*/ 932 h 1018"/>
                <a:gd name="T108" fmla="*/ 1009 w 1017"/>
                <a:gd name="T109" fmla="*/ 850 h 1018"/>
                <a:gd name="T110" fmla="*/ 969 w 1017"/>
                <a:gd name="T111" fmla="*/ 762 h 1018"/>
                <a:gd name="T112" fmla="*/ 902 w 1017"/>
                <a:gd name="T113" fmla="*/ 693 h 1018"/>
                <a:gd name="T114" fmla="*/ 817 w 1017"/>
                <a:gd name="T115" fmla="*/ 649 h 1018"/>
                <a:gd name="T116" fmla="*/ 731 w 1017"/>
                <a:gd name="T117" fmla="*/ 636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509" y="700"/>
                  </a:moveTo>
                  <a:lnTo>
                    <a:pt x="509" y="700"/>
                  </a:lnTo>
                  <a:lnTo>
                    <a:pt x="524" y="699"/>
                  </a:lnTo>
                  <a:lnTo>
                    <a:pt x="538" y="698"/>
                  </a:lnTo>
                  <a:lnTo>
                    <a:pt x="553" y="696"/>
                  </a:lnTo>
                  <a:lnTo>
                    <a:pt x="567" y="693"/>
                  </a:lnTo>
                  <a:lnTo>
                    <a:pt x="580" y="688"/>
                  </a:lnTo>
                  <a:lnTo>
                    <a:pt x="593" y="684"/>
                  </a:lnTo>
                  <a:lnTo>
                    <a:pt x="607" y="679"/>
                  </a:lnTo>
                  <a:lnTo>
                    <a:pt x="620" y="672"/>
                  </a:lnTo>
                  <a:lnTo>
                    <a:pt x="633" y="665"/>
                  </a:lnTo>
                  <a:lnTo>
                    <a:pt x="645" y="657"/>
                  </a:lnTo>
                  <a:lnTo>
                    <a:pt x="657" y="649"/>
                  </a:lnTo>
                  <a:lnTo>
                    <a:pt x="668" y="640"/>
                  </a:lnTo>
                  <a:lnTo>
                    <a:pt x="680" y="630"/>
                  </a:lnTo>
                  <a:lnTo>
                    <a:pt x="691" y="620"/>
                  </a:lnTo>
                  <a:lnTo>
                    <a:pt x="701" y="609"/>
                  </a:lnTo>
                  <a:lnTo>
                    <a:pt x="711" y="597"/>
                  </a:lnTo>
                  <a:lnTo>
                    <a:pt x="720" y="585"/>
                  </a:lnTo>
                  <a:lnTo>
                    <a:pt x="730" y="573"/>
                  </a:lnTo>
                  <a:lnTo>
                    <a:pt x="738" y="559"/>
                  </a:lnTo>
                  <a:lnTo>
                    <a:pt x="746" y="546"/>
                  </a:lnTo>
                  <a:lnTo>
                    <a:pt x="753" y="531"/>
                  </a:lnTo>
                  <a:lnTo>
                    <a:pt x="761" y="517"/>
                  </a:lnTo>
                  <a:lnTo>
                    <a:pt x="766" y="502"/>
                  </a:lnTo>
                  <a:lnTo>
                    <a:pt x="773" y="486"/>
                  </a:lnTo>
                  <a:lnTo>
                    <a:pt x="778" y="470"/>
                  </a:lnTo>
                  <a:lnTo>
                    <a:pt x="782" y="453"/>
                  </a:lnTo>
                  <a:lnTo>
                    <a:pt x="785" y="437"/>
                  </a:lnTo>
                  <a:lnTo>
                    <a:pt x="789" y="420"/>
                  </a:lnTo>
                  <a:lnTo>
                    <a:pt x="792" y="403"/>
                  </a:lnTo>
                  <a:lnTo>
                    <a:pt x="793" y="386"/>
                  </a:lnTo>
                  <a:lnTo>
                    <a:pt x="794" y="368"/>
                  </a:lnTo>
                  <a:lnTo>
                    <a:pt x="795" y="349"/>
                  </a:lnTo>
                  <a:lnTo>
                    <a:pt x="795" y="349"/>
                  </a:lnTo>
                  <a:lnTo>
                    <a:pt x="794" y="332"/>
                  </a:lnTo>
                  <a:lnTo>
                    <a:pt x="793" y="314"/>
                  </a:lnTo>
                  <a:lnTo>
                    <a:pt x="792" y="297"/>
                  </a:lnTo>
                  <a:lnTo>
                    <a:pt x="789" y="280"/>
                  </a:lnTo>
                  <a:lnTo>
                    <a:pt x="785" y="262"/>
                  </a:lnTo>
                  <a:lnTo>
                    <a:pt x="782" y="246"/>
                  </a:lnTo>
                  <a:lnTo>
                    <a:pt x="778" y="229"/>
                  </a:lnTo>
                  <a:lnTo>
                    <a:pt x="773" y="214"/>
                  </a:lnTo>
                  <a:lnTo>
                    <a:pt x="766" y="198"/>
                  </a:lnTo>
                  <a:lnTo>
                    <a:pt x="761" y="183"/>
                  </a:lnTo>
                  <a:lnTo>
                    <a:pt x="753" y="168"/>
                  </a:lnTo>
                  <a:lnTo>
                    <a:pt x="746" y="154"/>
                  </a:lnTo>
                  <a:lnTo>
                    <a:pt x="738" y="140"/>
                  </a:lnTo>
                  <a:lnTo>
                    <a:pt x="730" y="127"/>
                  </a:lnTo>
                  <a:lnTo>
                    <a:pt x="720" y="114"/>
                  </a:lnTo>
                  <a:lnTo>
                    <a:pt x="711" y="103"/>
                  </a:lnTo>
                  <a:lnTo>
                    <a:pt x="701" y="91"/>
                  </a:lnTo>
                  <a:lnTo>
                    <a:pt x="691" y="80"/>
                  </a:lnTo>
                  <a:lnTo>
                    <a:pt x="679" y="69"/>
                  </a:lnTo>
                  <a:lnTo>
                    <a:pt x="668" y="60"/>
                  </a:lnTo>
                  <a:lnTo>
                    <a:pt x="657" y="51"/>
                  </a:lnTo>
                  <a:lnTo>
                    <a:pt x="645" y="43"/>
                  </a:lnTo>
                  <a:lnTo>
                    <a:pt x="633" y="35"/>
                  </a:lnTo>
                  <a:lnTo>
                    <a:pt x="620" y="27"/>
                  </a:lnTo>
                  <a:lnTo>
                    <a:pt x="607" y="21"/>
                  </a:lnTo>
                  <a:lnTo>
                    <a:pt x="593" y="16"/>
                  </a:lnTo>
                  <a:lnTo>
                    <a:pt x="580" y="11"/>
                  </a:lnTo>
                  <a:lnTo>
                    <a:pt x="567" y="7"/>
                  </a:lnTo>
                  <a:lnTo>
                    <a:pt x="553" y="4"/>
                  </a:lnTo>
                  <a:lnTo>
                    <a:pt x="538" y="2"/>
                  </a:lnTo>
                  <a:lnTo>
                    <a:pt x="524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494" y="1"/>
                  </a:lnTo>
                  <a:lnTo>
                    <a:pt x="480" y="2"/>
                  </a:lnTo>
                  <a:lnTo>
                    <a:pt x="466" y="4"/>
                  </a:lnTo>
                  <a:lnTo>
                    <a:pt x="452" y="7"/>
                  </a:lnTo>
                  <a:lnTo>
                    <a:pt x="438" y="10"/>
                  </a:lnTo>
                  <a:lnTo>
                    <a:pt x="424" y="16"/>
                  </a:lnTo>
                  <a:lnTo>
                    <a:pt x="411" y="21"/>
                  </a:lnTo>
                  <a:lnTo>
                    <a:pt x="397" y="27"/>
                  </a:lnTo>
                  <a:lnTo>
                    <a:pt x="384" y="34"/>
                  </a:lnTo>
                  <a:lnTo>
                    <a:pt x="372" y="43"/>
                  </a:lnTo>
                  <a:lnTo>
                    <a:pt x="359" y="51"/>
                  </a:lnTo>
                  <a:lnTo>
                    <a:pt x="348" y="60"/>
                  </a:lnTo>
                  <a:lnTo>
                    <a:pt x="336" y="70"/>
                  </a:lnTo>
                  <a:lnTo>
                    <a:pt x="325" y="81"/>
                  </a:lnTo>
                  <a:lnTo>
                    <a:pt x="314" y="93"/>
                  </a:lnTo>
                  <a:lnTo>
                    <a:pt x="304" y="105"/>
                  </a:lnTo>
                  <a:lnTo>
                    <a:pt x="304" y="105"/>
                  </a:lnTo>
                  <a:lnTo>
                    <a:pt x="294" y="118"/>
                  </a:lnTo>
                  <a:lnTo>
                    <a:pt x="285" y="130"/>
                  </a:lnTo>
                  <a:lnTo>
                    <a:pt x="277" y="144"/>
                  </a:lnTo>
                  <a:lnTo>
                    <a:pt x="269" y="158"/>
                  </a:lnTo>
                  <a:lnTo>
                    <a:pt x="262" y="172"/>
                  </a:lnTo>
                  <a:lnTo>
                    <a:pt x="255" y="187"/>
                  </a:lnTo>
                  <a:lnTo>
                    <a:pt x="249" y="202"/>
                  </a:lnTo>
                  <a:lnTo>
                    <a:pt x="244" y="217"/>
                  </a:lnTo>
                  <a:lnTo>
                    <a:pt x="238" y="233"/>
                  </a:lnTo>
                  <a:lnTo>
                    <a:pt x="234" y="250"/>
                  </a:lnTo>
                  <a:lnTo>
                    <a:pt x="231" y="266"/>
                  </a:lnTo>
                  <a:lnTo>
                    <a:pt x="227" y="282"/>
                  </a:lnTo>
                  <a:lnTo>
                    <a:pt x="225" y="299"/>
                  </a:lnTo>
                  <a:lnTo>
                    <a:pt x="223" y="315"/>
                  </a:lnTo>
                  <a:lnTo>
                    <a:pt x="223" y="332"/>
                  </a:lnTo>
                  <a:lnTo>
                    <a:pt x="222" y="349"/>
                  </a:lnTo>
                  <a:lnTo>
                    <a:pt x="222" y="349"/>
                  </a:lnTo>
                  <a:lnTo>
                    <a:pt x="223" y="368"/>
                  </a:lnTo>
                  <a:lnTo>
                    <a:pt x="224" y="386"/>
                  </a:lnTo>
                  <a:lnTo>
                    <a:pt x="225" y="403"/>
                  </a:lnTo>
                  <a:lnTo>
                    <a:pt x="229" y="420"/>
                  </a:lnTo>
                  <a:lnTo>
                    <a:pt x="232" y="437"/>
                  </a:lnTo>
                  <a:lnTo>
                    <a:pt x="235" y="453"/>
                  </a:lnTo>
                  <a:lnTo>
                    <a:pt x="239" y="470"/>
                  </a:lnTo>
                  <a:lnTo>
                    <a:pt x="245" y="486"/>
                  </a:lnTo>
                  <a:lnTo>
                    <a:pt x="251" y="502"/>
                  </a:lnTo>
                  <a:lnTo>
                    <a:pt x="256" y="517"/>
                  </a:lnTo>
                  <a:lnTo>
                    <a:pt x="264" y="531"/>
                  </a:lnTo>
                  <a:lnTo>
                    <a:pt x="271" y="546"/>
                  </a:lnTo>
                  <a:lnTo>
                    <a:pt x="279" y="559"/>
                  </a:lnTo>
                  <a:lnTo>
                    <a:pt x="288" y="573"/>
                  </a:lnTo>
                  <a:lnTo>
                    <a:pt x="297" y="585"/>
                  </a:lnTo>
                  <a:lnTo>
                    <a:pt x="306" y="597"/>
                  </a:lnTo>
                  <a:lnTo>
                    <a:pt x="317" y="609"/>
                  </a:lnTo>
                  <a:lnTo>
                    <a:pt x="326" y="620"/>
                  </a:lnTo>
                  <a:lnTo>
                    <a:pt x="337" y="630"/>
                  </a:lnTo>
                  <a:lnTo>
                    <a:pt x="349" y="640"/>
                  </a:lnTo>
                  <a:lnTo>
                    <a:pt x="361" y="649"/>
                  </a:lnTo>
                  <a:lnTo>
                    <a:pt x="372" y="657"/>
                  </a:lnTo>
                  <a:lnTo>
                    <a:pt x="384" y="665"/>
                  </a:lnTo>
                  <a:lnTo>
                    <a:pt x="397" y="672"/>
                  </a:lnTo>
                  <a:lnTo>
                    <a:pt x="410" y="679"/>
                  </a:lnTo>
                  <a:lnTo>
                    <a:pt x="424" y="684"/>
                  </a:lnTo>
                  <a:lnTo>
                    <a:pt x="437" y="688"/>
                  </a:lnTo>
                  <a:lnTo>
                    <a:pt x="451" y="693"/>
                  </a:lnTo>
                  <a:lnTo>
                    <a:pt x="465" y="696"/>
                  </a:lnTo>
                  <a:lnTo>
                    <a:pt x="480" y="698"/>
                  </a:lnTo>
                  <a:lnTo>
                    <a:pt x="494" y="699"/>
                  </a:lnTo>
                  <a:lnTo>
                    <a:pt x="509" y="700"/>
                  </a:lnTo>
                  <a:lnTo>
                    <a:pt x="509" y="700"/>
                  </a:lnTo>
                  <a:close/>
                  <a:moveTo>
                    <a:pt x="509" y="64"/>
                  </a:moveTo>
                  <a:lnTo>
                    <a:pt x="509" y="64"/>
                  </a:lnTo>
                  <a:lnTo>
                    <a:pt x="520" y="64"/>
                  </a:lnTo>
                  <a:lnTo>
                    <a:pt x="531" y="65"/>
                  </a:lnTo>
                  <a:lnTo>
                    <a:pt x="543" y="67"/>
                  </a:lnTo>
                  <a:lnTo>
                    <a:pt x="554" y="69"/>
                  </a:lnTo>
                  <a:lnTo>
                    <a:pt x="564" y="73"/>
                  </a:lnTo>
                  <a:lnTo>
                    <a:pt x="575" y="77"/>
                  </a:lnTo>
                  <a:lnTo>
                    <a:pt x="585" y="81"/>
                  </a:lnTo>
                  <a:lnTo>
                    <a:pt x="596" y="87"/>
                  </a:lnTo>
                  <a:lnTo>
                    <a:pt x="615" y="98"/>
                  </a:lnTo>
                  <a:lnTo>
                    <a:pt x="633" y="112"/>
                  </a:lnTo>
                  <a:lnTo>
                    <a:pt x="650" y="129"/>
                  </a:lnTo>
                  <a:lnTo>
                    <a:pt x="666" y="148"/>
                  </a:lnTo>
                  <a:lnTo>
                    <a:pt x="680" y="168"/>
                  </a:lnTo>
                  <a:lnTo>
                    <a:pt x="693" y="190"/>
                  </a:lnTo>
                  <a:lnTo>
                    <a:pt x="704" y="213"/>
                  </a:lnTo>
                  <a:lnTo>
                    <a:pt x="714" y="239"/>
                  </a:lnTo>
                  <a:lnTo>
                    <a:pt x="721" y="265"/>
                  </a:lnTo>
                  <a:lnTo>
                    <a:pt x="726" y="293"/>
                  </a:lnTo>
                  <a:lnTo>
                    <a:pt x="730" y="320"/>
                  </a:lnTo>
                  <a:lnTo>
                    <a:pt x="731" y="349"/>
                  </a:lnTo>
                  <a:lnTo>
                    <a:pt x="731" y="349"/>
                  </a:lnTo>
                  <a:lnTo>
                    <a:pt x="730" y="379"/>
                  </a:lnTo>
                  <a:lnTo>
                    <a:pt x="726" y="407"/>
                  </a:lnTo>
                  <a:lnTo>
                    <a:pt x="721" y="435"/>
                  </a:lnTo>
                  <a:lnTo>
                    <a:pt x="714" y="461"/>
                  </a:lnTo>
                  <a:lnTo>
                    <a:pt x="704" y="486"/>
                  </a:lnTo>
                  <a:lnTo>
                    <a:pt x="693" y="509"/>
                  </a:lnTo>
                  <a:lnTo>
                    <a:pt x="680" y="532"/>
                  </a:lnTo>
                  <a:lnTo>
                    <a:pt x="666" y="552"/>
                  </a:lnTo>
                  <a:lnTo>
                    <a:pt x="650" y="570"/>
                  </a:lnTo>
                  <a:lnTo>
                    <a:pt x="633" y="588"/>
                  </a:lnTo>
                  <a:lnTo>
                    <a:pt x="615" y="602"/>
                  </a:lnTo>
                  <a:lnTo>
                    <a:pt x="596" y="613"/>
                  </a:lnTo>
                  <a:lnTo>
                    <a:pt x="585" y="619"/>
                  </a:lnTo>
                  <a:lnTo>
                    <a:pt x="575" y="623"/>
                  </a:lnTo>
                  <a:lnTo>
                    <a:pt x="564" y="627"/>
                  </a:lnTo>
                  <a:lnTo>
                    <a:pt x="554" y="630"/>
                  </a:lnTo>
                  <a:lnTo>
                    <a:pt x="543" y="633"/>
                  </a:lnTo>
                  <a:lnTo>
                    <a:pt x="531" y="635"/>
                  </a:lnTo>
                  <a:lnTo>
                    <a:pt x="520" y="636"/>
                  </a:lnTo>
                  <a:lnTo>
                    <a:pt x="509" y="636"/>
                  </a:lnTo>
                  <a:lnTo>
                    <a:pt x="509" y="636"/>
                  </a:lnTo>
                  <a:lnTo>
                    <a:pt x="497" y="636"/>
                  </a:lnTo>
                  <a:lnTo>
                    <a:pt x="486" y="635"/>
                  </a:lnTo>
                  <a:lnTo>
                    <a:pt x="474" y="633"/>
                  </a:lnTo>
                  <a:lnTo>
                    <a:pt x="464" y="630"/>
                  </a:lnTo>
                  <a:lnTo>
                    <a:pt x="453" y="627"/>
                  </a:lnTo>
                  <a:lnTo>
                    <a:pt x="442" y="623"/>
                  </a:lnTo>
                  <a:lnTo>
                    <a:pt x="432" y="619"/>
                  </a:lnTo>
                  <a:lnTo>
                    <a:pt x="422" y="613"/>
                  </a:lnTo>
                  <a:lnTo>
                    <a:pt x="402" y="602"/>
                  </a:lnTo>
                  <a:lnTo>
                    <a:pt x="384" y="588"/>
                  </a:lnTo>
                  <a:lnTo>
                    <a:pt x="367" y="570"/>
                  </a:lnTo>
                  <a:lnTo>
                    <a:pt x="351" y="552"/>
                  </a:lnTo>
                  <a:lnTo>
                    <a:pt x="337" y="532"/>
                  </a:lnTo>
                  <a:lnTo>
                    <a:pt x="324" y="509"/>
                  </a:lnTo>
                  <a:lnTo>
                    <a:pt x="313" y="486"/>
                  </a:lnTo>
                  <a:lnTo>
                    <a:pt x="304" y="461"/>
                  </a:lnTo>
                  <a:lnTo>
                    <a:pt x="296" y="435"/>
                  </a:lnTo>
                  <a:lnTo>
                    <a:pt x="291" y="407"/>
                  </a:lnTo>
                  <a:lnTo>
                    <a:pt x="288" y="379"/>
                  </a:lnTo>
                  <a:lnTo>
                    <a:pt x="285" y="349"/>
                  </a:lnTo>
                  <a:lnTo>
                    <a:pt x="285" y="349"/>
                  </a:lnTo>
                  <a:lnTo>
                    <a:pt x="288" y="320"/>
                  </a:lnTo>
                  <a:lnTo>
                    <a:pt x="291" y="293"/>
                  </a:lnTo>
                  <a:lnTo>
                    <a:pt x="296" y="265"/>
                  </a:lnTo>
                  <a:lnTo>
                    <a:pt x="304" y="239"/>
                  </a:lnTo>
                  <a:lnTo>
                    <a:pt x="313" y="213"/>
                  </a:lnTo>
                  <a:lnTo>
                    <a:pt x="324" y="190"/>
                  </a:lnTo>
                  <a:lnTo>
                    <a:pt x="337" y="168"/>
                  </a:lnTo>
                  <a:lnTo>
                    <a:pt x="351" y="148"/>
                  </a:lnTo>
                  <a:lnTo>
                    <a:pt x="367" y="129"/>
                  </a:lnTo>
                  <a:lnTo>
                    <a:pt x="384" y="112"/>
                  </a:lnTo>
                  <a:lnTo>
                    <a:pt x="402" y="98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442" y="77"/>
                  </a:lnTo>
                  <a:lnTo>
                    <a:pt x="453" y="73"/>
                  </a:lnTo>
                  <a:lnTo>
                    <a:pt x="464" y="69"/>
                  </a:lnTo>
                  <a:lnTo>
                    <a:pt x="474" y="67"/>
                  </a:lnTo>
                  <a:lnTo>
                    <a:pt x="486" y="65"/>
                  </a:lnTo>
                  <a:lnTo>
                    <a:pt x="497" y="64"/>
                  </a:lnTo>
                  <a:lnTo>
                    <a:pt x="509" y="64"/>
                  </a:lnTo>
                  <a:lnTo>
                    <a:pt x="509" y="64"/>
                  </a:lnTo>
                  <a:close/>
                  <a:moveTo>
                    <a:pt x="731" y="636"/>
                  </a:moveTo>
                  <a:lnTo>
                    <a:pt x="731" y="636"/>
                  </a:lnTo>
                  <a:lnTo>
                    <a:pt x="725" y="637"/>
                  </a:lnTo>
                  <a:lnTo>
                    <a:pt x="719" y="639"/>
                  </a:lnTo>
                  <a:lnTo>
                    <a:pt x="714" y="641"/>
                  </a:lnTo>
                  <a:lnTo>
                    <a:pt x="709" y="645"/>
                  </a:lnTo>
                  <a:lnTo>
                    <a:pt x="705" y="650"/>
                  </a:lnTo>
                  <a:lnTo>
                    <a:pt x="702" y="655"/>
                  </a:lnTo>
                  <a:lnTo>
                    <a:pt x="700" y="662"/>
                  </a:lnTo>
                  <a:lnTo>
                    <a:pt x="700" y="668"/>
                  </a:lnTo>
                  <a:lnTo>
                    <a:pt x="700" y="668"/>
                  </a:lnTo>
                  <a:lnTo>
                    <a:pt x="700" y="674"/>
                  </a:lnTo>
                  <a:lnTo>
                    <a:pt x="702" y="680"/>
                  </a:lnTo>
                  <a:lnTo>
                    <a:pt x="705" y="685"/>
                  </a:lnTo>
                  <a:lnTo>
                    <a:pt x="709" y="691"/>
                  </a:lnTo>
                  <a:lnTo>
                    <a:pt x="714" y="694"/>
                  </a:lnTo>
                  <a:lnTo>
                    <a:pt x="719" y="697"/>
                  </a:lnTo>
                  <a:lnTo>
                    <a:pt x="725" y="699"/>
                  </a:lnTo>
                  <a:lnTo>
                    <a:pt x="731" y="700"/>
                  </a:lnTo>
                  <a:lnTo>
                    <a:pt x="731" y="700"/>
                  </a:lnTo>
                  <a:lnTo>
                    <a:pt x="754" y="701"/>
                  </a:lnTo>
                  <a:lnTo>
                    <a:pt x="776" y="705"/>
                  </a:lnTo>
                  <a:lnTo>
                    <a:pt x="797" y="710"/>
                  </a:lnTo>
                  <a:lnTo>
                    <a:pt x="818" y="717"/>
                  </a:lnTo>
                  <a:lnTo>
                    <a:pt x="837" y="727"/>
                  </a:lnTo>
                  <a:lnTo>
                    <a:pt x="855" y="738"/>
                  </a:lnTo>
                  <a:lnTo>
                    <a:pt x="872" y="751"/>
                  </a:lnTo>
                  <a:lnTo>
                    <a:pt x="888" y="765"/>
                  </a:lnTo>
                  <a:lnTo>
                    <a:pt x="903" y="781"/>
                  </a:lnTo>
                  <a:lnTo>
                    <a:pt x="915" y="798"/>
                  </a:lnTo>
                  <a:lnTo>
                    <a:pt x="927" y="816"/>
                  </a:lnTo>
                  <a:lnTo>
                    <a:pt x="937" y="835"/>
                  </a:lnTo>
                  <a:lnTo>
                    <a:pt x="944" y="856"/>
                  </a:lnTo>
                  <a:lnTo>
                    <a:pt x="950" y="877"/>
                  </a:lnTo>
                  <a:lnTo>
                    <a:pt x="953" y="900"/>
                  </a:lnTo>
                  <a:lnTo>
                    <a:pt x="954" y="922"/>
                  </a:lnTo>
                  <a:lnTo>
                    <a:pt x="954" y="922"/>
                  </a:lnTo>
                  <a:lnTo>
                    <a:pt x="953" y="929"/>
                  </a:lnTo>
                  <a:lnTo>
                    <a:pt x="952" y="935"/>
                  </a:lnTo>
                  <a:lnTo>
                    <a:pt x="949" y="941"/>
                  </a:lnTo>
                  <a:lnTo>
                    <a:pt x="944" y="945"/>
                  </a:lnTo>
                  <a:lnTo>
                    <a:pt x="940" y="949"/>
                  </a:lnTo>
                  <a:lnTo>
                    <a:pt x="935" y="951"/>
                  </a:lnTo>
                  <a:lnTo>
                    <a:pt x="928" y="953"/>
                  </a:lnTo>
                  <a:lnTo>
                    <a:pt x="922" y="954"/>
                  </a:lnTo>
                  <a:lnTo>
                    <a:pt x="96" y="954"/>
                  </a:lnTo>
                  <a:lnTo>
                    <a:pt x="96" y="954"/>
                  </a:lnTo>
                  <a:lnTo>
                    <a:pt x="89" y="953"/>
                  </a:lnTo>
                  <a:lnTo>
                    <a:pt x="83" y="951"/>
                  </a:lnTo>
                  <a:lnTo>
                    <a:pt x="77" y="949"/>
                  </a:lnTo>
                  <a:lnTo>
                    <a:pt x="73" y="945"/>
                  </a:lnTo>
                  <a:lnTo>
                    <a:pt x="69" y="941"/>
                  </a:lnTo>
                  <a:lnTo>
                    <a:pt x="65" y="935"/>
                  </a:lnTo>
                  <a:lnTo>
                    <a:pt x="64" y="929"/>
                  </a:lnTo>
                  <a:lnTo>
                    <a:pt x="63" y="922"/>
                  </a:lnTo>
                  <a:lnTo>
                    <a:pt x="63" y="922"/>
                  </a:lnTo>
                  <a:lnTo>
                    <a:pt x="64" y="900"/>
                  </a:lnTo>
                  <a:lnTo>
                    <a:pt x="68" y="877"/>
                  </a:lnTo>
                  <a:lnTo>
                    <a:pt x="73" y="856"/>
                  </a:lnTo>
                  <a:lnTo>
                    <a:pt x="81" y="835"/>
                  </a:lnTo>
                  <a:lnTo>
                    <a:pt x="90" y="816"/>
                  </a:lnTo>
                  <a:lnTo>
                    <a:pt x="101" y="798"/>
                  </a:lnTo>
                  <a:lnTo>
                    <a:pt x="114" y="781"/>
                  </a:lnTo>
                  <a:lnTo>
                    <a:pt x="129" y="765"/>
                  </a:lnTo>
                  <a:lnTo>
                    <a:pt x="145" y="751"/>
                  </a:lnTo>
                  <a:lnTo>
                    <a:pt x="162" y="738"/>
                  </a:lnTo>
                  <a:lnTo>
                    <a:pt x="180" y="727"/>
                  </a:lnTo>
                  <a:lnTo>
                    <a:pt x="200" y="717"/>
                  </a:lnTo>
                  <a:lnTo>
                    <a:pt x="220" y="710"/>
                  </a:lnTo>
                  <a:lnTo>
                    <a:pt x="241" y="705"/>
                  </a:lnTo>
                  <a:lnTo>
                    <a:pt x="263" y="701"/>
                  </a:lnTo>
                  <a:lnTo>
                    <a:pt x="285" y="700"/>
                  </a:lnTo>
                  <a:lnTo>
                    <a:pt x="285" y="700"/>
                  </a:lnTo>
                  <a:lnTo>
                    <a:pt x="292" y="699"/>
                  </a:lnTo>
                  <a:lnTo>
                    <a:pt x="298" y="697"/>
                  </a:lnTo>
                  <a:lnTo>
                    <a:pt x="304" y="694"/>
                  </a:lnTo>
                  <a:lnTo>
                    <a:pt x="308" y="691"/>
                  </a:lnTo>
                  <a:lnTo>
                    <a:pt x="312" y="685"/>
                  </a:lnTo>
                  <a:lnTo>
                    <a:pt x="315" y="680"/>
                  </a:lnTo>
                  <a:lnTo>
                    <a:pt x="318" y="674"/>
                  </a:lnTo>
                  <a:lnTo>
                    <a:pt x="318" y="668"/>
                  </a:lnTo>
                  <a:lnTo>
                    <a:pt x="318" y="668"/>
                  </a:lnTo>
                  <a:lnTo>
                    <a:pt x="318" y="662"/>
                  </a:lnTo>
                  <a:lnTo>
                    <a:pt x="315" y="655"/>
                  </a:lnTo>
                  <a:lnTo>
                    <a:pt x="312" y="650"/>
                  </a:lnTo>
                  <a:lnTo>
                    <a:pt x="308" y="645"/>
                  </a:lnTo>
                  <a:lnTo>
                    <a:pt x="304" y="641"/>
                  </a:lnTo>
                  <a:lnTo>
                    <a:pt x="298" y="639"/>
                  </a:lnTo>
                  <a:lnTo>
                    <a:pt x="292" y="637"/>
                  </a:lnTo>
                  <a:lnTo>
                    <a:pt x="285" y="636"/>
                  </a:lnTo>
                  <a:lnTo>
                    <a:pt x="285" y="636"/>
                  </a:lnTo>
                  <a:lnTo>
                    <a:pt x="271" y="637"/>
                  </a:lnTo>
                  <a:lnTo>
                    <a:pt x="256" y="638"/>
                  </a:lnTo>
                  <a:lnTo>
                    <a:pt x="243" y="639"/>
                  </a:lnTo>
                  <a:lnTo>
                    <a:pt x="229" y="642"/>
                  </a:lnTo>
                  <a:lnTo>
                    <a:pt x="215" y="645"/>
                  </a:lnTo>
                  <a:lnTo>
                    <a:pt x="201" y="649"/>
                  </a:lnTo>
                  <a:lnTo>
                    <a:pt x="188" y="653"/>
                  </a:lnTo>
                  <a:lnTo>
                    <a:pt x="175" y="658"/>
                  </a:lnTo>
                  <a:lnTo>
                    <a:pt x="162" y="665"/>
                  </a:lnTo>
                  <a:lnTo>
                    <a:pt x="149" y="670"/>
                  </a:lnTo>
                  <a:lnTo>
                    <a:pt x="137" y="678"/>
                  </a:lnTo>
                  <a:lnTo>
                    <a:pt x="126" y="685"/>
                  </a:lnTo>
                  <a:lnTo>
                    <a:pt x="115" y="693"/>
                  </a:lnTo>
                  <a:lnTo>
                    <a:pt x="104" y="701"/>
                  </a:lnTo>
                  <a:lnTo>
                    <a:pt x="93" y="711"/>
                  </a:lnTo>
                  <a:lnTo>
                    <a:pt x="84" y="720"/>
                  </a:lnTo>
                  <a:lnTo>
                    <a:pt x="74" y="730"/>
                  </a:lnTo>
                  <a:lnTo>
                    <a:pt x="65" y="740"/>
                  </a:lnTo>
                  <a:lnTo>
                    <a:pt x="57" y="751"/>
                  </a:lnTo>
                  <a:lnTo>
                    <a:pt x="48" y="762"/>
                  </a:lnTo>
                  <a:lnTo>
                    <a:pt x="41" y="774"/>
                  </a:lnTo>
                  <a:lnTo>
                    <a:pt x="34" y="786"/>
                  </a:lnTo>
                  <a:lnTo>
                    <a:pt x="28" y="798"/>
                  </a:lnTo>
                  <a:lnTo>
                    <a:pt x="23" y="811"/>
                  </a:lnTo>
                  <a:lnTo>
                    <a:pt x="17" y="824"/>
                  </a:lnTo>
                  <a:lnTo>
                    <a:pt x="13" y="838"/>
                  </a:lnTo>
                  <a:lnTo>
                    <a:pt x="9" y="850"/>
                  </a:lnTo>
                  <a:lnTo>
                    <a:pt x="5" y="864"/>
                  </a:lnTo>
                  <a:lnTo>
                    <a:pt x="3" y="878"/>
                  </a:lnTo>
                  <a:lnTo>
                    <a:pt x="1" y="893"/>
                  </a:lnTo>
                  <a:lnTo>
                    <a:pt x="0" y="907"/>
                  </a:lnTo>
                  <a:lnTo>
                    <a:pt x="0" y="922"/>
                  </a:lnTo>
                  <a:lnTo>
                    <a:pt x="0" y="922"/>
                  </a:lnTo>
                  <a:lnTo>
                    <a:pt x="0" y="932"/>
                  </a:lnTo>
                  <a:lnTo>
                    <a:pt x="2" y="942"/>
                  </a:lnTo>
                  <a:lnTo>
                    <a:pt x="4" y="950"/>
                  </a:lnTo>
                  <a:lnTo>
                    <a:pt x="8" y="960"/>
                  </a:lnTo>
                  <a:lnTo>
                    <a:pt x="11" y="967"/>
                  </a:lnTo>
                  <a:lnTo>
                    <a:pt x="16" y="976"/>
                  </a:lnTo>
                  <a:lnTo>
                    <a:pt x="21" y="983"/>
                  </a:lnTo>
                  <a:lnTo>
                    <a:pt x="28" y="990"/>
                  </a:lnTo>
                  <a:lnTo>
                    <a:pt x="34" y="996"/>
                  </a:lnTo>
                  <a:lnTo>
                    <a:pt x="42" y="1002"/>
                  </a:lnTo>
                  <a:lnTo>
                    <a:pt x="49" y="1006"/>
                  </a:lnTo>
                  <a:lnTo>
                    <a:pt x="58" y="1010"/>
                  </a:lnTo>
                  <a:lnTo>
                    <a:pt x="67" y="1014"/>
                  </a:lnTo>
                  <a:lnTo>
                    <a:pt x="76" y="1016"/>
                  </a:lnTo>
                  <a:lnTo>
                    <a:pt x="86" y="1017"/>
                  </a:lnTo>
                  <a:lnTo>
                    <a:pt x="96" y="1018"/>
                  </a:lnTo>
                  <a:lnTo>
                    <a:pt x="922" y="1018"/>
                  </a:lnTo>
                  <a:lnTo>
                    <a:pt x="922" y="1018"/>
                  </a:lnTo>
                  <a:lnTo>
                    <a:pt x="931" y="1017"/>
                  </a:lnTo>
                  <a:lnTo>
                    <a:pt x="941" y="1016"/>
                  </a:lnTo>
                  <a:lnTo>
                    <a:pt x="951" y="1014"/>
                  </a:lnTo>
                  <a:lnTo>
                    <a:pt x="959" y="1010"/>
                  </a:lnTo>
                  <a:lnTo>
                    <a:pt x="968" y="1006"/>
                  </a:lnTo>
                  <a:lnTo>
                    <a:pt x="975" y="1002"/>
                  </a:lnTo>
                  <a:lnTo>
                    <a:pt x="983" y="996"/>
                  </a:lnTo>
                  <a:lnTo>
                    <a:pt x="989" y="990"/>
                  </a:lnTo>
                  <a:lnTo>
                    <a:pt x="996" y="983"/>
                  </a:lnTo>
                  <a:lnTo>
                    <a:pt x="1001" y="976"/>
                  </a:lnTo>
                  <a:lnTo>
                    <a:pt x="1006" y="967"/>
                  </a:lnTo>
                  <a:lnTo>
                    <a:pt x="1010" y="960"/>
                  </a:lnTo>
                  <a:lnTo>
                    <a:pt x="1013" y="950"/>
                  </a:lnTo>
                  <a:lnTo>
                    <a:pt x="1015" y="942"/>
                  </a:lnTo>
                  <a:lnTo>
                    <a:pt x="1017" y="932"/>
                  </a:lnTo>
                  <a:lnTo>
                    <a:pt x="1017" y="922"/>
                  </a:lnTo>
                  <a:lnTo>
                    <a:pt x="1017" y="922"/>
                  </a:lnTo>
                  <a:lnTo>
                    <a:pt x="1017" y="907"/>
                  </a:lnTo>
                  <a:lnTo>
                    <a:pt x="1016" y="893"/>
                  </a:lnTo>
                  <a:lnTo>
                    <a:pt x="1014" y="878"/>
                  </a:lnTo>
                  <a:lnTo>
                    <a:pt x="1012" y="864"/>
                  </a:lnTo>
                  <a:lnTo>
                    <a:pt x="1009" y="850"/>
                  </a:lnTo>
                  <a:lnTo>
                    <a:pt x="1004" y="838"/>
                  </a:lnTo>
                  <a:lnTo>
                    <a:pt x="1000" y="824"/>
                  </a:lnTo>
                  <a:lnTo>
                    <a:pt x="995" y="811"/>
                  </a:lnTo>
                  <a:lnTo>
                    <a:pt x="989" y="798"/>
                  </a:lnTo>
                  <a:lnTo>
                    <a:pt x="983" y="786"/>
                  </a:lnTo>
                  <a:lnTo>
                    <a:pt x="976" y="774"/>
                  </a:lnTo>
                  <a:lnTo>
                    <a:pt x="969" y="762"/>
                  </a:lnTo>
                  <a:lnTo>
                    <a:pt x="960" y="751"/>
                  </a:lnTo>
                  <a:lnTo>
                    <a:pt x="952" y="740"/>
                  </a:lnTo>
                  <a:lnTo>
                    <a:pt x="943" y="730"/>
                  </a:lnTo>
                  <a:lnTo>
                    <a:pt x="933" y="720"/>
                  </a:lnTo>
                  <a:lnTo>
                    <a:pt x="924" y="711"/>
                  </a:lnTo>
                  <a:lnTo>
                    <a:pt x="913" y="701"/>
                  </a:lnTo>
                  <a:lnTo>
                    <a:pt x="902" y="693"/>
                  </a:lnTo>
                  <a:lnTo>
                    <a:pt x="892" y="685"/>
                  </a:lnTo>
                  <a:lnTo>
                    <a:pt x="880" y="678"/>
                  </a:lnTo>
                  <a:lnTo>
                    <a:pt x="868" y="670"/>
                  </a:lnTo>
                  <a:lnTo>
                    <a:pt x="855" y="665"/>
                  </a:lnTo>
                  <a:lnTo>
                    <a:pt x="842" y="658"/>
                  </a:lnTo>
                  <a:lnTo>
                    <a:pt x="829" y="653"/>
                  </a:lnTo>
                  <a:lnTo>
                    <a:pt x="817" y="649"/>
                  </a:lnTo>
                  <a:lnTo>
                    <a:pt x="803" y="645"/>
                  </a:lnTo>
                  <a:lnTo>
                    <a:pt x="789" y="642"/>
                  </a:lnTo>
                  <a:lnTo>
                    <a:pt x="775" y="639"/>
                  </a:lnTo>
                  <a:lnTo>
                    <a:pt x="761" y="638"/>
                  </a:lnTo>
                  <a:lnTo>
                    <a:pt x="746" y="637"/>
                  </a:lnTo>
                  <a:lnTo>
                    <a:pt x="731" y="636"/>
                  </a:lnTo>
                  <a:lnTo>
                    <a:pt x="731" y="6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CC49B80-36BA-44F6-996A-4A8455B7C6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2">
            <a:extLst>
              <a:ext uri="{FF2B5EF4-FFF2-40B4-BE49-F238E27FC236}">
                <a16:creationId xmlns:a16="http://schemas.microsoft.com/office/drawing/2014/main" id="{B3DE5F72-A2A6-4D6A-80CA-1F565A99D436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2">
            <a:extLst>
              <a:ext uri="{FF2B5EF4-FFF2-40B4-BE49-F238E27FC236}">
                <a16:creationId xmlns:a16="http://schemas.microsoft.com/office/drawing/2014/main" id="{C26E9D5E-61CB-4D36-BE8C-5BFF0AB01F99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D7E58A9A-93B2-4FB3-8E72-F1510444C125}"/>
              </a:ext>
            </a:extLst>
          </p:cNvPr>
          <p:cNvSpPr/>
          <p:nvPr/>
        </p:nvSpPr>
        <p:spPr>
          <a:xfrm>
            <a:off x="4439923" y="1606182"/>
            <a:ext cx="3302000" cy="233488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2">
            <a:extLst>
              <a:ext uri="{FF2B5EF4-FFF2-40B4-BE49-F238E27FC236}">
                <a16:creationId xmlns:a16="http://schemas.microsoft.com/office/drawing/2014/main" id="{02CBC67E-03AF-4C0E-BBCB-EB879DDEA5DD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BC3894B-0B69-4C20-9C9F-A820412732F0}"/>
              </a:ext>
            </a:extLst>
          </p:cNvPr>
          <p:cNvSpPr/>
          <p:nvPr/>
        </p:nvSpPr>
        <p:spPr>
          <a:xfrm>
            <a:off x="4612937" y="4143404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后端框架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5F357B6-0225-4E0B-8A19-65AE70AF6CA4}"/>
              </a:ext>
            </a:extLst>
          </p:cNvPr>
          <p:cNvGrpSpPr/>
          <p:nvPr/>
        </p:nvGrpSpPr>
        <p:grpSpPr>
          <a:xfrm>
            <a:off x="5633582" y="2559822"/>
            <a:ext cx="750801" cy="550459"/>
            <a:chOff x="9237692" y="1569749"/>
            <a:chExt cx="1275814" cy="935378"/>
          </a:xfrm>
          <a:solidFill>
            <a:srgbClr val="FFC000"/>
          </a:solidFill>
        </p:grpSpPr>
        <p:sp>
          <p:nvSpPr>
            <p:cNvPr id="30" name="任意多边形 112">
              <a:extLst>
                <a:ext uri="{FF2B5EF4-FFF2-40B4-BE49-F238E27FC236}">
                  <a16:creationId xmlns:a16="http://schemas.microsoft.com/office/drawing/2014/main" id="{E1AE6651-D166-4BCC-975E-3E3C0FE16108}"/>
                </a:ext>
              </a:extLst>
            </p:cNvPr>
            <p:cNvSpPr/>
            <p:nvPr/>
          </p:nvSpPr>
          <p:spPr>
            <a:xfrm>
              <a:off x="9876112" y="1569749"/>
              <a:ext cx="637394" cy="924687"/>
            </a:xfrm>
            <a:custGeom>
              <a:avLst/>
              <a:gdLst/>
              <a:ahLst/>
              <a:cxnLst/>
              <a:rect l="l" t="t" r="r" b="b"/>
              <a:pathLst>
                <a:path w="1449356" h="2102624">
                  <a:moveTo>
                    <a:pt x="1048278" y="0"/>
                  </a:moveTo>
                  <a:cubicBezTo>
                    <a:pt x="1079802" y="507"/>
                    <a:pt x="1107148" y="10887"/>
                    <a:pt x="1130317" y="31145"/>
                  </a:cubicBezTo>
                  <a:cubicBezTo>
                    <a:pt x="1153485" y="51401"/>
                    <a:pt x="1165639" y="78494"/>
                    <a:pt x="1166778" y="112424"/>
                  </a:cubicBezTo>
                  <a:lnTo>
                    <a:pt x="1166778" y="1346044"/>
                  </a:lnTo>
                  <a:lnTo>
                    <a:pt x="1352125" y="1346044"/>
                  </a:lnTo>
                  <a:cubicBezTo>
                    <a:pt x="1380105" y="1346740"/>
                    <a:pt x="1403147" y="1356742"/>
                    <a:pt x="1421251" y="1376049"/>
                  </a:cubicBezTo>
                  <a:cubicBezTo>
                    <a:pt x="1439355" y="1395355"/>
                    <a:pt x="1448724" y="1419790"/>
                    <a:pt x="1449356" y="1449352"/>
                  </a:cubicBezTo>
                  <a:cubicBezTo>
                    <a:pt x="1448724" y="1476002"/>
                    <a:pt x="1439355" y="1498664"/>
                    <a:pt x="1421251" y="1517338"/>
                  </a:cubicBezTo>
                  <a:cubicBezTo>
                    <a:pt x="1403147" y="1536012"/>
                    <a:pt x="1380105" y="1545761"/>
                    <a:pt x="1352125" y="1546583"/>
                  </a:cubicBezTo>
                  <a:lnTo>
                    <a:pt x="1166778" y="1546583"/>
                  </a:lnTo>
                  <a:lnTo>
                    <a:pt x="1166778" y="2005392"/>
                  </a:lnTo>
                  <a:cubicBezTo>
                    <a:pt x="1166209" y="2033373"/>
                    <a:pt x="1156713" y="2056414"/>
                    <a:pt x="1138293" y="2074518"/>
                  </a:cubicBezTo>
                  <a:cubicBezTo>
                    <a:pt x="1119872" y="2092623"/>
                    <a:pt x="1095944" y="2101991"/>
                    <a:pt x="1066509" y="2102624"/>
                  </a:cubicBezTo>
                  <a:cubicBezTo>
                    <a:pt x="1038529" y="2101991"/>
                    <a:pt x="1015488" y="2092623"/>
                    <a:pt x="997383" y="2074518"/>
                  </a:cubicBezTo>
                  <a:cubicBezTo>
                    <a:pt x="979279" y="2056414"/>
                    <a:pt x="969911" y="2033373"/>
                    <a:pt x="969278" y="2005392"/>
                  </a:cubicBezTo>
                  <a:lnTo>
                    <a:pt x="969278" y="1546583"/>
                  </a:lnTo>
                  <a:lnTo>
                    <a:pt x="112428" y="1546583"/>
                  </a:lnTo>
                  <a:cubicBezTo>
                    <a:pt x="85145" y="1546077"/>
                    <a:pt x="59950" y="1535696"/>
                    <a:pt x="36846" y="1515439"/>
                  </a:cubicBezTo>
                  <a:cubicBezTo>
                    <a:pt x="13741" y="1495181"/>
                    <a:pt x="1460" y="1468090"/>
                    <a:pt x="4" y="1434160"/>
                  </a:cubicBezTo>
                  <a:cubicBezTo>
                    <a:pt x="-123" y="1420360"/>
                    <a:pt x="2409" y="1405421"/>
                    <a:pt x="7600" y="1389342"/>
                  </a:cubicBezTo>
                  <a:cubicBezTo>
                    <a:pt x="12791" y="1373264"/>
                    <a:pt x="21400" y="1356805"/>
                    <a:pt x="33427" y="1339967"/>
                  </a:cubicBezTo>
                  <a:lnTo>
                    <a:pt x="944970" y="54693"/>
                  </a:lnTo>
                  <a:cubicBezTo>
                    <a:pt x="960289" y="36462"/>
                    <a:pt x="976747" y="22788"/>
                    <a:pt x="994345" y="13673"/>
                  </a:cubicBezTo>
                  <a:cubicBezTo>
                    <a:pt x="1011943" y="4557"/>
                    <a:pt x="1029920" y="0"/>
                    <a:pt x="1048278" y="0"/>
                  </a:cubicBezTo>
                  <a:close/>
                  <a:moveTo>
                    <a:pt x="969278" y="361579"/>
                  </a:moveTo>
                  <a:lnTo>
                    <a:pt x="270428" y="1349082"/>
                  </a:lnTo>
                  <a:cubicBezTo>
                    <a:pt x="391841" y="1348956"/>
                    <a:pt x="508316" y="1348449"/>
                    <a:pt x="619853" y="1347563"/>
                  </a:cubicBezTo>
                  <a:cubicBezTo>
                    <a:pt x="731390" y="1346677"/>
                    <a:pt x="847865" y="1346170"/>
                    <a:pt x="969278" y="1346044"/>
                  </a:cubicBezTo>
                  <a:lnTo>
                    <a:pt x="969278" y="361579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111">
              <a:extLst>
                <a:ext uri="{FF2B5EF4-FFF2-40B4-BE49-F238E27FC236}">
                  <a16:creationId xmlns:a16="http://schemas.microsoft.com/office/drawing/2014/main" id="{05A21A02-00C8-4808-B6DD-9AA3E469C816}"/>
                </a:ext>
              </a:extLst>
            </p:cNvPr>
            <p:cNvSpPr/>
            <p:nvPr/>
          </p:nvSpPr>
          <p:spPr>
            <a:xfrm>
              <a:off x="9237692" y="1579092"/>
              <a:ext cx="593870" cy="926035"/>
            </a:xfrm>
            <a:custGeom>
              <a:avLst/>
              <a:gdLst/>
              <a:ahLst/>
              <a:cxnLst/>
              <a:rect l="l" t="t" r="r" b="b"/>
              <a:pathLst>
                <a:path w="1350388" h="2105688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2"/>
                    <a:pt x="1037459" y="72696"/>
                    <a:pt x="1141084" y="183093"/>
                  </a:cubicBezTo>
                  <a:cubicBezTo>
                    <a:pt x="1244708" y="293491"/>
                    <a:pt x="1309403" y="428956"/>
                    <a:pt x="1335166" y="589489"/>
                  </a:cubicBezTo>
                  <a:cubicBezTo>
                    <a:pt x="1339661" y="614114"/>
                    <a:pt x="1342826" y="640068"/>
                    <a:pt x="1344661" y="667350"/>
                  </a:cubicBezTo>
                  <a:cubicBezTo>
                    <a:pt x="1346497" y="694633"/>
                    <a:pt x="1347383" y="721346"/>
                    <a:pt x="1347320" y="747490"/>
                  </a:cubicBezTo>
                  <a:lnTo>
                    <a:pt x="1350359" y="1242761"/>
                  </a:lnTo>
                  <a:cubicBezTo>
                    <a:pt x="1351055" y="1358096"/>
                    <a:pt x="1339028" y="1469254"/>
                    <a:pt x="1314277" y="1576234"/>
                  </a:cubicBezTo>
                  <a:cubicBezTo>
                    <a:pt x="1289526" y="1683213"/>
                    <a:pt x="1247873" y="1777659"/>
                    <a:pt x="1189319" y="1859572"/>
                  </a:cubicBezTo>
                  <a:cubicBezTo>
                    <a:pt x="1132728" y="1938762"/>
                    <a:pt x="1056006" y="1999151"/>
                    <a:pt x="959155" y="2040741"/>
                  </a:cubicBezTo>
                  <a:cubicBezTo>
                    <a:pt x="862304" y="2082330"/>
                    <a:pt x="756716" y="2103979"/>
                    <a:pt x="642394" y="2105688"/>
                  </a:cubicBezTo>
                  <a:cubicBezTo>
                    <a:pt x="510952" y="2093740"/>
                    <a:pt x="400441" y="2053828"/>
                    <a:pt x="310863" y="1985949"/>
                  </a:cubicBezTo>
                  <a:cubicBezTo>
                    <a:pt x="221284" y="1918071"/>
                    <a:pt x="151286" y="1833145"/>
                    <a:pt x="100870" y="1731168"/>
                  </a:cubicBezTo>
                  <a:cubicBezTo>
                    <a:pt x="50454" y="1629191"/>
                    <a:pt x="18269" y="1521082"/>
                    <a:pt x="4314" y="1406839"/>
                  </a:cubicBezTo>
                  <a:cubicBezTo>
                    <a:pt x="2669" y="1380568"/>
                    <a:pt x="1402" y="1352589"/>
                    <a:pt x="516" y="1322900"/>
                  </a:cubicBezTo>
                  <a:cubicBezTo>
                    <a:pt x="-370" y="1293213"/>
                    <a:pt x="-117" y="1264474"/>
                    <a:pt x="1276" y="1236684"/>
                  </a:cubicBezTo>
                  <a:cubicBezTo>
                    <a:pt x="1402" y="1163508"/>
                    <a:pt x="1909" y="1089571"/>
                    <a:pt x="2795" y="1014877"/>
                  </a:cubicBezTo>
                  <a:cubicBezTo>
                    <a:pt x="3681" y="940180"/>
                    <a:pt x="4188" y="866243"/>
                    <a:pt x="4314" y="793068"/>
                  </a:cubicBezTo>
                  <a:cubicBezTo>
                    <a:pt x="4251" y="681720"/>
                    <a:pt x="18810" y="577778"/>
                    <a:pt x="47993" y="481243"/>
                  </a:cubicBezTo>
                  <a:cubicBezTo>
                    <a:pt x="77174" y="384708"/>
                    <a:pt x="121359" y="298238"/>
                    <a:pt x="180546" y="221834"/>
                  </a:cubicBezTo>
                  <a:cubicBezTo>
                    <a:pt x="235112" y="151253"/>
                    <a:pt x="304490" y="96434"/>
                    <a:pt x="388681" y="57376"/>
                  </a:cubicBezTo>
                  <a:cubicBezTo>
                    <a:pt x="472872" y="18319"/>
                    <a:pt x="572635" y="-797"/>
                    <a:pt x="687971" y="25"/>
                  </a:cubicBezTo>
                  <a:close/>
                  <a:moveTo>
                    <a:pt x="706202" y="197526"/>
                  </a:moveTo>
                  <a:cubicBezTo>
                    <a:pt x="621188" y="194804"/>
                    <a:pt x="547378" y="206325"/>
                    <a:pt x="484773" y="232089"/>
                  </a:cubicBezTo>
                  <a:cubicBezTo>
                    <a:pt x="422168" y="257852"/>
                    <a:pt x="370387" y="295960"/>
                    <a:pt x="329431" y="346411"/>
                  </a:cubicBezTo>
                  <a:cubicBezTo>
                    <a:pt x="287082" y="401800"/>
                    <a:pt x="255558" y="468013"/>
                    <a:pt x="234858" y="545051"/>
                  </a:cubicBezTo>
                  <a:cubicBezTo>
                    <a:pt x="214159" y="622090"/>
                    <a:pt x="203144" y="705774"/>
                    <a:pt x="201815" y="796106"/>
                  </a:cubicBezTo>
                  <a:cubicBezTo>
                    <a:pt x="201562" y="869155"/>
                    <a:pt x="200549" y="942585"/>
                    <a:pt x="198776" y="1016395"/>
                  </a:cubicBezTo>
                  <a:cubicBezTo>
                    <a:pt x="197004" y="1090205"/>
                    <a:pt x="195991" y="1163634"/>
                    <a:pt x="195738" y="1236684"/>
                  </a:cubicBezTo>
                  <a:cubicBezTo>
                    <a:pt x="194156" y="1284098"/>
                    <a:pt x="195802" y="1332079"/>
                    <a:pt x="200676" y="1380631"/>
                  </a:cubicBezTo>
                  <a:cubicBezTo>
                    <a:pt x="205550" y="1429183"/>
                    <a:pt x="214032" y="1476408"/>
                    <a:pt x="226123" y="1522301"/>
                  </a:cubicBezTo>
                  <a:cubicBezTo>
                    <a:pt x="249861" y="1632002"/>
                    <a:pt x="295818" y="1721764"/>
                    <a:pt x="363994" y="1791586"/>
                  </a:cubicBezTo>
                  <a:cubicBezTo>
                    <a:pt x="432169" y="1861407"/>
                    <a:pt x="525982" y="1900274"/>
                    <a:pt x="645432" y="1908188"/>
                  </a:cubicBezTo>
                  <a:cubicBezTo>
                    <a:pt x="733232" y="1911036"/>
                    <a:pt x="808307" y="1898502"/>
                    <a:pt x="870659" y="1870586"/>
                  </a:cubicBezTo>
                  <a:cubicBezTo>
                    <a:pt x="933011" y="1842670"/>
                    <a:pt x="984539" y="1800511"/>
                    <a:pt x="1025242" y="1744110"/>
                  </a:cubicBezTo>
                  <a:cubicBezTo>
                    <a:pt x="1071768" y="1679162"/>
                    <a:pt x="1104812" y="1603200"/>
                    <a:pt x="1124372" y="1516224"/>
                  </a:cubicBezTo>
                  <a:cubicBezTo>
                    <a:pt x="1143932" y="1429247"/>
                    <a:pt x="1153427" y="1338093"/>
                    <a:pt x="1152858" y="1242761"/>
                  </a:cubicBezTo>
                  <a:lnTo>
                    <a:pt x="1149819" y="747490"/>
                  </a:lnTo>
                  <a:cubicBezTo>
                    <a:pt x="1150326" y="664945"/>
                    <a:pt x="1137159" y="583918"/>
                    <a:pt x="1110319" y="504411"/>
                  </a:cubicBezTo>
                  <a:cubicBezTo>
                    <a:pt x="1079618" y="419082"/>
                    <a:pt x="1030116" y="348184"/>
                    <a:pt x="961814" y="291719"/>
                  </a:cubicBezTo>
                  <a:cubicBezTo>
                    <a:pt x="893511" y="235254"/>
                    <a:pt x="808307" y="203857"/>
                    <a:pt x="706202" y="197526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0131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6" grpId="0"/>
      <p:bldP spid="56" grpId="0"/>
      <p:bldP spid="38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3C51FD-40F3-4896-9FFA-D8F2CCC0A9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等腰三角形 22">
            <a:extLst>
              <a:ext uri="{FF2B5EF4-FFF2-40B4-BE49-F238E27FC236}">
                <a16:creationId xmlns:a16="http://schemas.microsoft.com/office/drawing/2014/main" id="{6A5A9067-2083-43A5-AD0D-25BBC77CAE4D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22">
            <a:extLst>
              <a:ext uri="{FF2B5EF4-FFF2-40B4-BE49-F238E27FC236}">
                <a16:creationId xmlns:a16="http://schemas.microsoft.com/office/drawing/2014/main" id="{7D913D0C-6A59-468D-A1BA-63ACCD710A74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22">
            <a:extLst>
              <a:ext uri="{FF2B5EF4-FFF2-40B4-BE49-F238E27FC236}">
                <a16:creationId xmlns:a16="http://schemas.microsoft.com/office/drawing/2014/main" id="{A1289A50-FA5F-4D9B-84FD-82A09891E7DD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BEA39E-B24F-4C09-9418-F55A30AD7F81}"/>
              </a:ext>
            </a:extLst>
          </p:cNvPr>
          <p:cNvSpPr/>
          <p:nvPr/>
        </p:nvSpPr>
        <p:spPr>
          <a:xfrm>
            <a:off x="0" y="1792140"/>
            <a:ext cx="12192000" cy="3686225"/>
          </a:xfrm>
          <a:prstGeom prst="rect">
            <a:avLst/>
          </a:prstGeom>
          <a:solidFill>
            <a:srgbClr val="5B5B59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AC911B95-1D6A-44F0-9FFA-4B8DF394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500" y="352425"/>
            <a:ext cx="2986494" cy="64452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4459D10F-ED3C-4E0E-80B3-7978E4BD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867" y="6356350"/>
            <a:ext cx="474133" cy="365125"/>
          </a:xfrm>
        </p:spPr>
        <p:txBody>
          <a:bodyPr/>
          <a:lstStyle/>
          <a:p>
            <a:fld id="{18AF668F-848C-4CC0-8143-F2E483CC778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243B4B-E1CD-46EA-98CF-5E2FE35F0197}"/>
              </a:ext>
            </a:extLst>
          </p:cNvPr>
          <p:cNvSpPr/>
          <p:nvPr/>
        </p:nvSpPr>
        <p:spPr>
          <a:xfrm>
            <a:off x="2454079" y="2545004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系统架构（梁）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F5FE614-B837-4904-AD43-243773DBC7EF}"/>
              </a:ext>
            </a:extLst>
          </p:cNvPr>
          <p:cNvGrpSpPr/>
          <p:nvPr/>
        </p:nvGrpSpPr>
        <p:grpSpPr>
          <a:xfrm>
            <a:off x="1523999" y="2461091"/>
            <a:ext cx="709123" cy="544961"/>
            <a:chOff x="646562" y="1647630"/>
            <a:chExt cx="1204992" cy="926036"/>
          </a:xfrm>
          <a:solidFill>
            <a:srgbClr val="FFC000"/>
          </a:solidFill>
        </p:grpSpPr>
        <p:sp>
          <p:nvSpPr>
            <p:cNvPr id="14" name="任意多边形 118">
              <a:extLst>
                <a:ext uri="{FF2B5EF4-FFF2-40B4-BE49-F238E27FC236}">
                  <a16:creationId xmlns:a16="http://schemas.microsoft.com/office/drawing/2014/main" id="{F10DD9B8-E00C-4BA0-BF0E-D57FBA26226E}"/>
                </a:ext>
              </a:extLst>
            </p:cNvPr>
            <p:cNvSpPr/>
            <p:nvPr/>
          </p:nvSpPr>
          <p:spPr>
            <a:xfrm>
              <a:off x="646562" y="1647630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9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5"/>
                    <a:pt x="1037459" y="72697"/>
                    <a:pt x="1141084" y="183096"/>
                  </a:cubicBezTo>
                  <a:cubicBezTo>
                    <a:pt x="1244708" y="293492"/>
                    <a:pt x="1309403" y="428959"/>
                    <a:pt x="1335166" y="589489"/>
                  </a:cubicBezTo>
                  <a:cubicBezTo>
                    <a:pt x="1339661" y="614115"/>
                    <a:pt x="1342826" y="640070"/>
                    <a:pt x="1344661" y="667352"/>
                  </a:cubicBezTo>
                  <a:cubicBezTo>
                    <a:pt x="1346497" y="694635"/>
                    <a:pt x="1347383" y="721348"/>
                    <a:pt x="1347320" y="747493"/>
                  </a:cubicBezTo>
                  <a:lnTo>
                    <a:pt x="1350359" y="1242764"/>
                  </a:lnTo>
                  <a:cubicBezTo>
                    <a:pt x="1351055" y="1358098"/>
                    <a:pt x="1339028" y="1469256"/>
                    <a:pt x="1314277" y="1576235"/>
                  </a:cubicBezTo>
                  <a:cubicBezTo>
                    <a:pt x="1289526" y="1683215"/>
                    <a:pt x="1247873" y="1777662"/>
                    <a:pt x="1189319" y="1859573"/>
                  </a:cubicBezTo>
                  <a:cubicBezTo>
                    <a:pt x="1132728" y="1938765"/>
                    <a:pt x="1056006" y="1999154"/>
                    <a:pt x="959155" y="2040744"/>
                  </a:cubicBezTo>
                  <a:cubicBezTo>
                    <a:pt x="862304" y="2082332"/>
                    <a:pt x="756717" y="2103981"/>
                    <a:pt x="642394" y="2105689"/>
                  </a:cubicBezTo>
                  <a:cubicBezTo>
                    <a:pt x="510952" y="2093742"/>
                    <a:pt x="400441" y="2053830"/>
                    <a:pt x="310863" y="1985954"/>
                  </a:cubicBezTo>
                  <a:cubicBezTo>
                    <a:pt x="221284" y="1918073"/>
                    <a:pt x="151287" y="1833146"/>
                    <a:pt x="100870" y="1731170"/>
                  </a:cubicBezTo>
                  <a:cubicBezTo>
                    <a:pt x="50454" y="1629193"/>
                    <a:pt x="18269" y="1521086"/>
                    <a:pt x="4314" y="1406842"/>
                  </a:cubicBezTo>
                  <a:cubicBezTo>
                    <a:pt x="2669" y="1380570"/>
                    <a:pt x="1403" y="1352589"/>
                    <a:pt x="516" y="1322902"/>
                  </a:cubicBezTo>
                  <a:cubicBezTo>
                    <a:pt x="-370" y="1293213"/>
                    <a:pt x="-117" y="1264476"/>
                    <a:pt x="1276" y="1236685"/>
                  </a:cubicBezTo>
                  <a:cubicBezTo>
                    <a:pt x="1403" y="1163510"/>
                    <a:pt x="1909" y="1089573"/>
                    <a:pt x="2795" y="1014879"/>
                  </a:cubicBezTo>
                  <a:cubicBezTo>
                    <a:pt x="3681" y="940181"/>
                    <a:pt x="4188" y="866246"/>
                    <a:pt x="4314" y="793069"/>
                  </a:cubicBezTo>
                  <a:cubicBezTo>
                    <a:pt x="4251" y="681721"/>
                    <a:pt x="18811" y="577780"/>
                    <a:pt x="47993" y="481244"/>
                  </a:cubicBezTo>
                  <a:cubicBezTo>
                    <a:pt x="77175" y="384709"/>
                    <a:pt x="121359" y="298242"/>
                    <a:pt x="180546" y="221836"/>
                  </a:cubicBezTo>
                  <a:cubicBezTo>
                    <a:pt x="235112" y="151256"/>
                    <a:pt x="304490" y="96434"/>
                    <a:pt x="388681" y="57378"/>
                  </a:cubicBezTo>
                  <a:cubicBezTo>
                    <a:pt x="472872" y="18321"/>
                    <a:pt x="572636" y="-795"/>
                    <a:pt x="687971" y="25"/>
                  </a:cubicBezTo>
                  <a:close/>
                  <a:moveTo>
                    <a:pt x="706202" y="197529"/>
                  </a:moveTo>
                  <a:cubicBezTo>
                    <a:pt x="621188" y="194807"/>
                    <a:pt x="547378" y="206327"/>
                    <a:pt x="484773" y="232092"/>
                  </a:cubicBezTo>
                  <a:cubicBezTo>
                    <a:pt x="422168" y="257854"/>
                    <a:pt x="370387" y="295960"/>
                    <a:pt x="329431" y="346413"/>
                  </a:cubicBezTo>
                  <a:cubicBezTo>
                    <a:pt x="287082" y="401803"/>
                    <a:pt x="255558" y="468015"/>
                    <a:pt x="234859" y="545053"/>
                  </a:cubicBezTo>
                  <a:cubicBezTo>
                    <a:pt x="214159" y="622091"/>
                    <a:pt x="203144" y="705777"/>
                    <a:pt x="201815" y="796107"/>
                  </a:cubicBezTo>
                  <a:cubicBezTo>
                    <a:pt x="201562" y="869158"/>
                    <a:pt x="200549" y="942586"/>
                    <a:pt x="198776" y="1016396"/>
                  </a:cubicBezTo>
                  <a:cubicBezTo>
                    <a:pt x="197004" y="1090206"/>
                    <a:pt x="195992" y="1163637"/>
                    <a:pt x="195738" y="1236685"/>
                  </a:cubicBezTo>
                  <a:cubicBezTo>
                    <a:pt x="194156" y="1284098"/>
                    <a:pt x="195802" y="1332082"/>
                    <a:pt x="200676" y="1380637"/>
                  </a:cubicBezTo>
                  <a:cubicBezTo>
                    <a:pt x="205550" y="1429187"/>
                    <a:pt x="214033" y="1476408"/>
                    <a:pt x="226123" y="1522301"/>
                  </a:cubicBezTo>
                  <a:cubicBezTo>
                    <a:pt x="249861" y="1632003"/>
                    <a:pt x="295818" y="1721766"/>
                    <a:pt x="363994" y="1791588"/>
                  </a:cubicBezTo>
                  <a:cubicBezTo>
                    <a:pt x="432169" y="1861411"/>
                    <a:pt x="525983" y="1900276"/>
                    <a:pt x="645432" y="1908190"/>
                  </a:cubicBezTo>
                  <a:cubicBezTo>
                    <a:pt x="733232" y="1911037"/>
                    <a:pt x="808307" y="1898505"/>
                    <a:pt x="870659" y="1870588"/>
                  </a:cubicBezTo>
                  <a:cubicBezTo>
                    <a:pt x="933011" y="1842672"/>
                    <a:pt x="984539" y="1800513"/>
                    <a:pt x="1025242" y="1744111"/>
                  </a:cubicBezTo>
                  <a:cubicBezTo>
                    <a:pt x="1071768" y="1679164"/>
                    <a:pt x="1104812" y="1603201"/>
                    <a:pt x="1124372" y="1516227"/>
                  </a:cubicBezTo>
                  <a:cubicBezTo>
                    <a:pt x="1143932" y="1429249"/>
                    <a:pt x="1153427" y="1338095"/>
                    <a:pt x="1152858" y="1242764"/>
                  </a:cubicBezTo>
                  <a:lnTo>
                    <a:pt x="1149819" y="747493"/>
                  </a:lnTo>
                  <a:cubicBezTo>
                    <a:pt x="1150326" y="664946"/>
                    <a:pt x="1137159" y="583919"/>
                    <a:pt x="1110319" y="504413"/>
                  </a:cubicBezTo>
                  <a:cubicBezTo>
                    <a:pt x="1079618" y="419085"/>
                    <a:pt x="1030116" y="348188"/>
                    <a:pt x="961814" y="291720"/>
                  </a:cubicBezTo>
                  <a:cubicBezTo>
                    <a:pt x="893511" y="235257"/>
                    <a:pt x="808307" y="203858"/>
                    <a:pt x="706202" y="197529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17">
              <a:extLst>
                <a:ext uri="{FF2B5EF4-FFF2-40B4-BE49-F238E27FC236}">
                  <a16:creationId xmlns:a16="http://schemas.microsoft.com/office/drawing/2014/main" id="{A4AAC8B1-F87A-478F-8F5A-3AC6400C0FDA}"/>
                </a:ext>
              </a:extLst>
            </p:cNvPr>
            <p:cNvSpPr/>
            <p:nvPr/>
          </p:nvSpPr>
          <p:spPr>
            <a:xfrm>
              <a:off x="1405246" y="1647736"/>
              <a:ext cx="446308" cy="912567"/>
            </a:xfrm>
            <a:custGeom>
              <a:avLst/>
              <a:gdLst/>
              <a:ahLst/>
              <a:cxnLst/>
              <a:rect l="l" t="t" r="r" b="b"/>
              <a:pathLst>
                <a:path w="1014850" h="2075064">
                  <a:moveTo>
                    <a:pt x="496743" y="72"/>
                  </a:moveTo>
                  <a:cubicBezTo>
                    <a:pt x="504276" y="-182"/>
                    <a:pt x="511761" y="230"/>
                    <a:pt x="519199" y="1306"/>
                  </a:cubicBezTo>
                  <a:cubicBezTo>
                    <a:pt x="534075" y="3457"/>
                    <a:pt x="548381" y="9027"/>
                    <a:pt x="562118" y="18017"/>
                  </a:cubicBezTo>
                  <a:cubicBezTo>
                    <a:pt x="586425" y="36755"/>
                    <a:pt x="598579" y="63086"/>
                    <a:pt x="598579" y="97016"/>
                  </a:cubicBezTo>
                  <a:lnTo>
                    <a:pt x="598579" y="1874526"/>
                  </a:lnTo>
                  <a:lnTo>
                    <a:pt x="920658" y="1874526"/>
                  </a:lnTo>
                  <a:cubicBezTo>
                    <a:pt x="947181" y="1875220"/>
                    <a:pt x="969337" y="1885222"/>
                    <a:pt x="987124" y="1904529"/>
                  </a:cubicBezTo>
                  <a:cubicBezTo>
                    <a:pt x="1004912" y="1923839"/>
                    <a:pt x="1014154" y="1948272"/>
                    <a:pt x="1014850" y="1977832"/>
                  </a:cubicBezTo>
                  <a:cubicBezTo>
                    <a:pt x="1014154" y="2005812"/>
                    <a:pt x="1004912" y="2028854"/>
                    <a:pt x="987124" y="2046958"/>
                  </a:cubicBezTo>
                  <a:cubicBezTo>
                    <a:pt x="969337" y="2065063"/>
                    <a:pt x="947181" y="2074430"/>
                    <a:pt x="920658" y="2075064"/>
                  </a:cubicBezTo>
                  <a:lnTo>
                    <a:pt x="97231" y="2075064"/>
                  </a:lnTo>
                  <a:cubicBezTo>
                    <a:pt x="67922" y="2074557"/>
                    <a:pt x="44501" y="2064936"/>
                    <a:pt x="26966" y="2046199"/>
                  </a:cubicBezTo>
                  <a:cubicBezTo>
                    <a:pt x="9432" y="2027462"/>
                    <a:pt x="443" y="2002648"/>
                    <a:pt x="0" y="1971756"/>
                  </a:cubicBezTo>
                  <a:cubicBezTo>
                    <a:pt x="443" y="1945106"/>
                    <a:pt x="9432" y="1922445"/>
                    <a:pt x="26966" y="1903771"/>
                  </a:cubicBezTo>
                  <a:cubicBezTo>
                    <a:pt x="44501" y="1885097"/>
                    <a:pt x="67922" y="1875348"/>
                    <a:pt x="97231" y="1874526"/>
                  </a:cubicBezTo>
                  <a:lnTo>
                    <a:pt x="401079" y="1874526"/>
                  </a:lnTo>
                  <a:lnTo>
                    <a:pt x="401079" y="233747"/>
                  </a:lnTo>
                  <a:lnTo>
                    <a:pt x="188385" y="300595"/>
                  </a:lnTo>
                  <a:cubicBezTo>
                    <a:pt x="176105" y="303632"/>
                    <a:pt x="163444" y="304393"/>
                    <a:pt x="150404" y="302874"/>
                  </a:cubicBezTo>
                  <a:cubicBezTo>
                    <a:pt x="137364" y="301356"/>
                    <a:pt x="124704" y="297554"/>
                    <a:pt x="112423" y="291479"/>
                  </a:cubicBezTo>
                  <a:cubicBezTo>
                    <a:pt x="101662" y="285530"/>
                    <a:pt x="92040" y="277679"/>
                    <a:pt x="83558" y="267931"/>
                  </a:cubicBezTo>
                  <a:cubicBezTo>
                    <a:pt x="75075" y="258184"/>
                    <a:pt x="68492" y="245774"/>
                    <a:pt x="63808" y="230709"/>
                  </a:cubicBezTo>
                  <a:cubicBezTo>
                    <a:pt x="56781" y="203997"/>
                    <a:pt x="59440" y="179183"/>
                    <a:pt x="71784" y="156267"/>
                  </a:cubicBezTo>
                  <a:cubicBezTo>
                    <a:pt x="84128" y="133352"/>
                    <a:pt x="102738" y="117652"/>
                    <a:pt x="127616" y="109173"/>
                  </a:cubicBezTo>
                  <a:lnTo>
                    <a:pt x="474002" y="2823"/>
                  </a:lnTo>
                  <a:cubicBezTo>
                    <a:pt x="481630" y="1241"/>
                    <a:pt x="489210" y="324"/>
                    <a:pt x="496743" y="72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5942276-0D93-48B8-86B7-FAAD4D40E90A}"/>
              </a:ext>
            </a:extLst>
          </p:cNvPr>
          <p:cNvGrpSpPr/>
          <p:nvPr/>
        </p:nvGrpSpPr>
        <p:grpSpPr>
          <a:xfrm>
            <a:off x="6319382" y="4172722"/>
            <a:ext cx="750801" cy="550459"/>
            <a:chOff x="9237692" y="1569749"/>
            <a:chExt cx="1275814" cy="935378"/>
          </a:xfrm>
          <a:solidFill>
            <a:srgbClr val="FFC000"/>
          </a:solidFill>
        </p:grpSpPr>
        <p:sp>
          <p:nvSpPr>
            <p:cNvPr id="17" name="任意多边形 112">
              <a:extLst>
                <a:ext uri="{FF2B5EF4-FFF2-40B4-BE49-F238E27FC236}">
                  <a16:creationId xmlns:a16="http://schemas.microsoft.com/office/drawing/2014/main" id="{4B6A0D45-AAF5-47C4-8C1C-C0F79FEF3E9A}"/>
                </a:ext>
              </a:extLst>
            </p:cNvPr>
            <p:cNvSpPr/>
            <p:nvPr/>
          </p:nvSpPr>
          <p:spPr>
            <a:xfrm>
              <a:off x="9876112" y="1569749"/>
              <a:ext cx="637394" cy="924687"/>
            </a:xfrm>
            <a:custGeom>
              <a:avLst/>
              <a:gdLst/>
              <a:ahLst/>
              <a:cxnLst/>
              <a:rect l="l" t="t" r="r" b="b"/>
              <a:pathLst>
                <a:path w="1449356" h="2102624">
                  <a:moveTo>
                    <a:pt x="1048278" y="0"/>
                  </a:moveTo>
                  <a:cubicBezTo>
                    <a:pt x="1079802" y="507"/>
                    <a:pt x="1107148" y="10887"/>
                    <a:pt x="1130317" y="31145"/>
                  </a:cubicBezTo>
                  <a:cubicBezTo>
                    <a:pt x="1153485" y="51401"/>
                    <a:pt x="1165639" y="78494"/>
                    <a:pt x="1166778" y="112424"/>
                  </a:cubicBezTo>
                  <a:lnTo>
                    <a:pt x="1166778" y="1346044"/>
                  </a:lnTo>
                  <a:lnTo>
                    <a:pt x="1352125" y="1346044"/>
                  </a:lnTo>
                  <a:cubicBezTo>
                    <a:pt x="1380105" y="1346740"/>
                    <a:pt x="1403147" y="1356742"/>
                    <a:pt x="1421251" y="1376049"/>
                  </a:cubicBezTo>
                  <a:cubicBezTo>
                    <a:pt x="1439355" y="1395355"/>
                    <a:pt x="1448724" y="1419790"/>
                    <a:pt x="1449356" y="1449352"/>
                  </a:cubicBezTo>
                  <a:cubicBezTo>
                    <a:pt x="1448724" y="1476002"/>
                    <a:pt x="1439355" y="1498664"/>
                    <a:pt x="1421251" y="1517338"/>
                  </a:cubicBezTo>
                  <a:cubicBezTo>
                    <a:pt x="1403147" y="1536012"/>
                    <a:pt x="1380105" y="1545761"/>
                    <a:pt x="1352125" y="1546583"/>
                  </a:cubicBezTo>
                  <a:lnTo>
                    <a:pt x="1166778" y="1546583"/>
                  </a:lnTo>
                  <a:lnTo>
                    <a:pt x="1166778" y="2005392"/>
                  </a:lnTo>
                  <a:cubicBezTo>
                    <a:pt x="1166209" y="2033373"/>
                    <a:pt x="1156713" y="2056414"/>
                    <a:pt x="1138293" y="2074518"/>
                  </a:cubicBezTo>
                  <a:cubicBezTo>
                    <a:pt x="1119872" y="2092623"/>
                    <a:pt x="1095944" y="2101991"/>
                    <a:pt x="1066509" y="2102624"/>
                  </a:cubicBezTo>
                  <a:cubicBezTo>
                    <a:pt x="1038529" y="2101991"/>
                    <a:pt x="1015488" y="2092623"/>
                    <a:pt x="997383" y="2074518"/>
                  </a:cubicBezTo>
                  <a:cubicBezTo>
                    <a:pt x="979279" y="2056414"/>
                    <a:pt x="969911" y="2033373"/>
                    <a:pt x="969278" y="2005392"/>
                  </a:cubicBezTo>
                  <a:lnTo>
                    <a:pt x="969278" y="1546583"/>
                  </a:lnTo>
                  <a:lnTo>
                    <a:pt x="112428" y="1546583"/>
                  </a:lnTo>
                  <a:cubicBezTo>
                    <a:pt x="85145" y="1546077"/>
                    <a:pt x="59950" y="1535696"/>
                    <a:pt x="36846" y="1515439"/>
                  </a:cubicBezTo>
                  <a:cubicBezTo>
                    <a:pt x="13741" y="1495181"/>
                    <a:pt x="1460" y="1468090"/>
                    <a:pt x="4" y="1434160"/>
                  </a:cubicBezTo>
                  <a:cubicBezTo>
                    <a:pt x="-123" y="1420360"/>
                    <a:pt x="2409" y="1405421"/>
                    <a:pt x="7600" y="1389342"/>
                  </a:cubicBezTo>
                  <a:cubicBezTo>
                    <a:pt x="12791" y="1373264"/>
                    <a:pt x="21400" y="1356805"/>
                    <a:pt x="33427" y="1339967"/>
                  </a:cubicBezTo>
                  <a:lnTo>
                    <a:pt x="944970" y="54693"/>
                  </a:lnTo>
                  <a:cubicBezTo>
                    <a:pt x="960289" y="36462"/>
                    <a:pt x="976747" y="22788"/>
                    <a:pt x="994345" y="13673"/>
                  </a:cubicBezTo>
                  <a:cubicBezTo>
                    <a:pt x="1011943" y="4557"/>
                    <a:pt x="1029920" y="0"/>
                    <a:pt x="1048278" y="0"/>
                  </a:cubicBezTo>
                  <a:close/>
                  <a:moveTo>
                    <a:pt x="969278" y="361579"/>
                  </a:moveTo>
                  <a:lnTo>
                    <a:pt x="270428" y="1349082"/>
                  </a:lnTo>
                  <a:cubicBezTo>
                    <a:pt x="391841" y="1348956"/>
                    <a:pt x="508316" y="1348449"/>
                    <a:pt x="619853" y="1347563"/>
                  </a:cubicBezTo>
                  <a:cubicBezTo>
                    <a:pt x="731390" y="1346677"/>
                    <a:pt x="847865" y="1346170"/>
                    <a:pt x="969278" y="1346044"/>
                  </a:cubicBezTo>
                  <a:lnTo>
                    <a:pt x="969278" y="361579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11">
              <a:extLst>
                <a:ext uri="{FF2B5EF4-FFF2-40B4-BE49-F238E27FC236}">
                  <a16:creationId xmlns:a16="http://schemas.microsoft.com/office/drawing/2014/main" id="{B04CE920-A005-469F-9868-D7DE2BCFC233}"/>
                </a:ext>
              </a:extLst>
            </p:cNvPr>
            <p:cNvSpPr/>
            <p:nvPr/>
          </p:nvSpPr>
          <p:spPr>
            <a:xfrm>
              <a:off x="9237692" y="1579092"/>
              <a:ext cx="593870" cy="926035"/>
            </a:xfrm>
            <a:custGeom>
              <a:avLst/>
              <a:gdLst/>
              <a:ahLst/>
              <a:cxnLst/>
              <a:rect l="l" t="t" r="r" b="b"/>
              <a:pathLst>
                <a:path w="1350388" h="2105688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2"/>
                    <a:pt x="1037459" y="72696"/>
                    <a:pt x="1141084" y="183093"/>
                  </a:cubicBezTo>
                  <a:cubicBezTo>
                    <a:pt x="1244708" y="293491"/>
                    <a:pt x="1309403" y="428956"/>
                    <a:pt x="1335166" y="589489"/>
                  </a:cubicBezTo>
                  <a:cubicBezTo>
                    <a:pt x="1339661" y="614114"/>
                    <a:pt x="1342826" y="640068"/>
                    <a:pt x="1344661" y="667350"/>
                  </a:cubicBezTo>
                  <a:cubicBezTo>
                    <a:pt x="1346497" y="694633"/>
                    <a:pt x="1347383" y="721346"/>
                    <a:pt x="1347320" y="747490"/>
                  </a:cubicBezTo>
                  <a:lnTo>
                    <a:pt x="1350359" y="1242761"/>
                  </a:lnTo>
                  <a:cubicBezTo>
                    <a:pt x="1351055" y="1358096"/>
                    <a:pt x="1339028" y="1469254"/>
                    <a:pt x="1314277" y="1576234"/>
                  </a:cubicBezTo>
                  <a:cubicBezTo>
                    <a:pt x="1289526" y="1683213"/>
                    <a:pt x="1247873" y="1777659"/>
                    <a:pt x="1189319" y="1859572"/>
                  </a:cubicBezTo>
                  <a:cubicBezTo>
                    <a:pt x="1132728" y="1938762"/>
                    <a:pt x="1056006" y="1999151"/>
                    <a:pt x="959155" y="2040741"/>
                  </a:cubicBezTo>
                  <a:cubicBezTo>
                    <a:pt x="862304" y="2082330"/>
                    <a:pt x="756716" y="2103979"/>
                    <a:pt x="642394" y="2105688"/>
                  </a:cubicBezTo>
                  <a:cubicBezTo>
                    <a:pt x="510952" y="2093740"/>
                    <a:pt x="400441" y="2053828"/>
                    <a:pt x="310863" y="1985949"/>
                  </a:cubicBezTo>
                  <a:cubicBezTo>
                    <a:pt x="221284" y="1918071"/>
                    <a:pt x="151286" y="1833145"/>
                    <a:pt x="100870" y="1731168"/>
                  </a:cubicBezTo>
                  <a:cubicBezTo>
                    <a:pt x="50454" y="1629191"/>
                    <a:pt x="18269" y="1521082"/>
                    <a:pt x="4314" y="1406839"/>
                  </a:cubicBezTo>
                  <a:cubicBezTo>
                    <a:pt x="2669" y="1380568"/>
                    <a:pt x="1402" y="1352589"/>
                    <a:pt x="516" y="1322900"/>
                  </a:cubicBezTo>
                  <a:cubicBezTo>
                    <a:pt x="-370" y="1293213"/>
                    <a:pt x="-117" y="1264474"/>
                    <a:pt x="1276" y="1236684"/>
                  </a:cubicBezTo>
                  <a:cubicBezTo>
                    <a:pt x="1402" y="1163508"/>
                    <a:pt x="1909" y="1089571"/>
                    <a:pt x="2795" y="1014877"/>
                  </a:cubicBezTo>
                  <a:cubicBezTo>
                    <a:pt x="3681" y="940180"/>
                    <a:pt x="4188" y="866243"/>
                    <a:pt x="4314" y="793068"/>
                  </a:cubicBezTo>
                  <a:cubicBezTo>
                    <a:pt x="4251" y="681720"/>
                    <a:pt x="18810" y="577778"/>
                    <a:pt x="47993" y="481243"/>
                  </a:cubicBezTo>
                  <a:cubicBezTo>
                    <a:pt x="77174" y="384708"/>
                    <a:pt x="121359" y="298238"/>
                    <a:pt x="180546" y="221834"/>
                  </a:cubicBezTo>
                  <a:cubicBezTo>
                    <a:pt x="235112" y="151253"/>
                    <a:pt x="304490" y="96434"/>
                    <a:pt x="388681" y="57376"/>
                  </a:cubicBezTo>
                  <a:cubicBezTo>
                    <a:pt x="472872" y="18319"/>
                    <a:pt x="572635" y="-797"/>
                    <a:pt x="687971" y="25"/>
                  </a:cubicBezTo>
                  <a:close/>
                  <a:moveTo>
                    <a:pt x="706202" y="197526"/>
                  </a:moveTo>
                  <a:cubicBezTo>
                    <a:pt x="621188" y="194804"/>
                    <a:pt x="547378" y="206325"/>
                    <a:pt x="484773" y="232089"/>
                  </a:cubicBezTo>
                  <a:cubicBezTo>
                    <a:pt x="422168" y="257852"/>
                    <a:pt x="370387" y="295960"/>
                    <a:pt x="329431" y="346411"/>
                  </a:cubicBezTo>
                  <a:cubicBezTo>
                    <a:pt x="287082" y="401800"/>
                    <a:pt x="255558" y="468013"/>
                    <a:pt x="234858" y="545051"/>
                  </a:cubicBezTo>
                  <a:cubicBezTo>
                    <a:pt x="214159" y="622090"/>
                    <a:pt x="203144" y="705774"/>
                    <a:pt x="201815" y="796106"/>
                  </a:cubicBezTo>
                  <a:cubicBezTo>
                    <a:pt x="201562" y="869155"/>
                    <a:pt x="200549" y="942585"/>
                    <a:pt x="198776" y="1016395"/>
                  </a:cubicBezTo>
                  <a:cubicBezTo>
                    <a:pt x="197004" y="1090205"/>
                    <a:pt x="195991" y="1163634"/>
                    <a:pt x="195738" y="1236684"/>
                  </a:cubicBezTo>
                  <a:cubicBezTo>
                    <a:pt x="194156" y="1284098"/>
                    <a:pt x="195802" y="1332079"/>
                    <a:pt x="200676" y="1380631"/>
                  </a:cubicBezTo>
                  <a:cubicBezTo>
                    <a:pt x="205550" y="1429183"/>
                    <a:pt x="214032" y="1476408"/>
                    <a:pt x="226123" y="1522301"/>
                  </a:cubicBezTo>
                  <a:cubicBezTo>
                    <a:pt x="249861" y="1632002"/>
                    <a:pt x="295818" y="1721764"/>
                    <a:pt x="363994" y="1791586"/>
                  </a:cubicBezTo>
                  <a:cubicBezTo>
                    <a:pt x="432169" y="1861407"/>
                    <a:pt x="525982" y="1900274"/>
                    <a:pt x="645432" y="1908188"/>
                  </a:cubicBezTo>
                  <a:cubicBezTo>
                    <a:pt x="733232" y="1911036"/>
                    <a:pt x="808307" y="1898502"/>
                    <a:pt x="870659" y="1870586"/>
                  </a:cubicBezTo>
                  <a:cubicBezTo>
                    <a:pt x="933011" y="1842670"/>
                    <a:pt x="984539" y="1800511"/>
                    <a:pt x="1025242" y="1744110"/>
                  </a:cubicBezTo>
                  <a:cubicBezTo>
                    <a:pt x="1071768" y="1679162"/>
                    <a:pt x="1104812" y="1603200"/>
                    <a:pt x="1124372" y="1516224"/>
                  </a:cubicBezTo>
                  <a:cubicBezTo>
                    <a:pt x="1143932" y="1429247"/>
                    <a:pt x="1153427" y="1338093"/>
                    <a:pt x="1152858" y="1242761"/>
                  </a:cubicBezTo>
                  <a:lnTo>
                    <a:pt x="1149819" y="747490"/>
                  </a:lnTo>
                  <a:cubicBezTo>
                    <a:pt x="1150326" y="664945"/>
                    <a:pt x="1137159" y="583918"/>
                    <a:pt x="1110319" y="504411"/>
                  </a:cubicBezTo>
                  <a:cubicBezTo>
                    <a:pt x="1079618" y="419082"/>
                    <a:pt x="1030116" y="348184"/>
                    <a:pt x="961814" y="291719"/>
                  </a:cubicBezTo>
                  <a:cubicBezTo>
                    <a:pt x="893511" y="235254"/>
                    <a:pt x="808307" y="203857"/>
                    <a:pt x="706202" y="197526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3EE13F20-1EE1-451E-9C57-377AE2870BC3}"/>
              </a:ext>
            </a:extLst>
          </p:cNvPr>
          <p:cNvSpPr/>
          <p:nvPr/>
        </p:nvSpPr>
        <p:spPr>
          <a:xfrm>
            <a:off x="2516004" y="4023553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界面设计（梅） 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A942694-A578-4AA2-A489-94AA50431930}"/>
              </a:ext>
            </a:extLst>
          </p:cNvPr>
          <p:cNvGrpSpPr/>
          <p:nvPr/>
        </p:nvGrpSpPr>
        <p:grpSpPr>
          <a:xfrm>
            <a:off x="1539397" y="3955015"/>
            <a:ext cx="731142" cy="552305"/>
            <a:chOff x="646562" y="3239495"/>
            <a:chExt cx="1242408" cy="938516"/>
          </a:xfrm>
          <a:solidFill>
            <a:srgbClr val="FFC000"/>
          </a:solidFill>
        </p:grpSpPr>
        <p:sp>
          <p:nvSpPr>
            <p:cNvPr id="22" name="任意多边形 116">
              <a:extLst>
                <a:ext uri="{FF2B5EF4-FFF2-40B4-BE49-F238E27FC236}">
                  <a16:creationId xmlns:a16="http://schemas.microsoft.com/office/drawing/2014/main" id="{B99C4529-61D6-4082-A625-05F85351FF3E}"/>
                </a:ext>
              </a:extLst>
            </p:cNvPr>
            <p:cNvSpPr/>
            <p:nvPr/>
          </p:nvSpPr>
          <p:spPr>
            <a:xfrm>
              <a:off x="1341106" y="3239495"/>
              <a:ext cx="547864" cy="929161"/>
            </a:xfrm>
            <a:custGeom>
              <a:avLst/>
              <a:gdLst/>
              <a:ahLst/>
              <a:cxnLst/>
              <a:rect l="l" t="t" r="r" b="b"/>
              <a:pathLst>
                <a:path w="1245775" h="2112795">
                  <a:moveTo>
                    <a:pt x="674815" y="104"/>
                  </a:moveTo>
                  <a:cubicBezTo>
                    <a:pt x="827854" y="2139"/>
                    <a:pt x="955885" y="33982"/>
                    <a:pt x="1058908" y="95629"/>
                  </a:cubicBezTo>
                  <a:cubicBezTo>
                    <a:pt x="1176649" y="166083"/>
                    <a:pt x="1238938" y="301673"/>
                    <a:pt x="1245775" y="502404"/>
                  </a:cubicBezTo>
                  <a:cubicBezTo>
                    <a:pt x="1242989" y="639389"/>
                    <a:pt x="1195387" y="760422"/>
                    <a:pt x="1102966" y="865501"/>
                  </a:cubicBezTo>
                  <a:cubicBezTo>
                    <a:pt x="1010546" y="970582"/>
                    <a:pt x="899135" y="1067307"/>
                    <a:pt x="768734" y="1155676"/>
                  </a:cubicBezTo>
                  <a:cubicBezTo>
                    <a:pt x="678668" y="1216673"/>
                    <a:pt x="591077" y="1282729"/>
                    <a:pt x="505962" y="1353853"/>
                  </a:cubicBezTo>
                  <a:cubicBezTo>
                    <a:pt x="420847" y="1424973"/>
                    <a:pt x="349912" y="1505887"/>
                    <a:pt x="293156" y="1596591"/>
                  </a:cubicBezTo>
                  <a:cubicBezTo>
                    <a:pt x="236401" y="1687296"/>
                    <a:pt x="205528" y="1792518"/>
                    <a:pt x="200539" y="1912257"/>
                  </a:cubicBezTo>
                  <a:lnTo>
                    <a:pt x="1130313" y="1912257"/>
                  </a:lnTo>
                  <a:cubicBezTo>
                    <a:pt x="1156963" y="1912952"/>
                    <a:pt x="1179625" y="1922954"/>
                    <a:pt x="1198299" y="1942260"/>
                  </a:cubicBezTo>
                  <a:cubicBezTo>
                    <a:pt x="1216972" y="1961567"/>
                    <a:pt x="1226721" y="1986002"/>
                    <a:pt x="1227544" y="2015566"/>
                  </a:cubicBezTo>
                  <a:cubicBezTo>
                    <a:pt x="1226721" y="2042217"/>
                    <a:pt x="1216972" y="2064877"/>
                    <a:pt x="1198299" y="2083549"/>
                  </a:cubicBezTo>
                  <a:cubicBezTo>
                    <a:pt x="1179625" y="2102226"/>
                    <a:pt x="1156963" y="2111971"/>
                    <a:pt x="1130313" y="2112795"/>
                  </a:cubicBezTo>
                  <a:lnTo>
                    <a:pt x="100270" y="2112795"/>
                  </a:lnTo>
                  <a:cubicBezTo>
                    <a:pt x="75455" y="2112227"/>
                    <a:pt x="54439" y="2103492"/>
                    <a:pt x="37221" y="2086590"/>
                  </a:cubicBezTo>
                  <a:cubicBezTo>
                    <a:pt x="20003" y="2069688"/>
                    <a:pt x="9622" y="2048038"/>
                    <a:pt x="6077" y="2021642"/>
                  </a:cubicBezTo>
                  <a:cubicBezTo>
                    <a:pt x="4494" y="2006197"/>
                    <a:pt x="3102" y="1989989"/>
                    <a:pt x="1899" y="1973026"/>
                  </a:cubicBezTo>
                  <a:cubicBezTo>
                    <a:pt x="696" y="1956062"/>
                    <a:pt x="63" y="1939856"/>
                    <a:pt x="0" y="1924410"/>
                  </a:cubicBezTo>
                  <a:cubicBezTo>
                    <a:pt x="2382" y="1767668"/>
                    <a:pt x="36105" y="1632812"/>
                    <a:pt x="101170" y="1519842"/>
                  </a:cubicBezTo>
                  <a:cubicBezTo>
                    <a:pt x="166235" y="1406874"/>
                    <a:pt x="248348" y="1308257"/>
                    <a:pt x="347512" y="1223986"/>
                  </a:cubicBezTo>
                  <a:cubicBezTo>
                    <a:pt x="446675" y="1139714"/>
                    <a:pt x="548595" y="1062251"/>
                    <a:pt x="653272" y="991598"/>
                  </a:cubicBezTo>
                  <a:cubicBezTo>
                    <a:pt x="761771" y="917981"/>
                    <a:pt x="854698" y="839613"/>
                    <a:pt x="932052" y="756496"/>
                  </a:cubicBezTo>
                  <a:cubicBezTo>
                    <a:pt x="1009407" y="673381"/>
                    <a:pt x="1049160" y="589695"/>
                    <a:pt x="1051312" y="505443"/>
                  </a:cubicBezTo>
                  <a:cubicBezTo>
                    <a:pt x="1045868" y="383523"/>
                    <a:pt x="1002823" y="300726"/>
                    <a:pt x="922177" y="257048"/>
                  </a:cubicBezTo>
                  <a:cubicBezTo>
                    <a:pt x="841531" y="213369"/>
                    <a:pt x="737716" y="192859"/>
                    <a:pt x="610734" y="195520"/>
                  </a:cubicBezTo>
                  <a:cubicBezTo>
                    <a:pt x="545913" y="197418"/>
                    <a:pt x="475015" y="202736"/>
                    <a:pt x="398040" y="211470"/>
                  </a:cubicBezTo>
                  <a:cubicBezTo>
                    <a:pt x="321065" y="220207"/>
                    <a:pt x="244091" y="230081"/>
                    <a:pt x="167116" y="241095"/>
                  </a:cubicBezTo>
                  <a:cubicBezTo>
                    <a:pt x="142998" y="240778"/>
                    <a:pt x="119830" y="233056"/>
                    <a:pt x="97611" y="217926"/>
                  </a:cubicBezTo>
                  <a:cubicBezTo>
                    <a:pt x="75392" y="202798"/>
                    <a:pt x="62099" y="182162"/>
                    <a:pt x="57731" y="156018"/>
                  </a:cubicBezTo>
                  <a:cubicBezTo>
                    <a:pt x="55199" y="129306"/>
                    <a:pt x="61782" y="105248"/>
                    <a:pt x="77481" y="83853"/>
                  </a:cubicBezTo>
                  <a:cubicBezTo>
                    <a:pt x="93180" y="62458"/>
                    <a:pt x="114956" y="49036"/>
                    <a:pt x="142808" y="43593"/>
                  </a:cubicBezTo>
                  <a:lnTo>
                    <a:pt x="185347" y="37518"/>
                  </a:lnTo>
                  <a:lnTo>
                    <a:pt x="182309" y="37518"/>
                  </a:lnTo>
                  <a:cubicBezTo>
                    <a:pt x="254156" y="28021"/>
                    <a:pt x="326193" y="19665"/>
                    <a:pt x="398420" y="12449"/>
                  </a:cubicBezTo>
                  <a:cubicBezTo>
                    <a:pt x="470647" y="5235"/>
                    <a:pt x="540405" y="1435"/>
                    <a:pt x="607695" y="1055"/>
                  </a:cubicBezTo>
                  <a:cubicBezTo>
                    <a:pt x="630579" y="130"/>
                    <a:pt x="652952" y="-186"/>
                    <a:pt x="674815" y="104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115">
              <a:extLst>
                <a:ext uri="{FF2B5EF4-FFF2-40B4-BE49-F238E27FC236}">
                  <a16:creationId xmlns:a16="http://schemas.microsoft.com/office/drawing/2014/main" id="{BCAD128F-BB2D-45BC-B7C9-B713A21B69F0}"/>
                </a:ext>
              </a:extLst>
            </p:cNvPr>
            <p:cNvSpPr/>
            <p:nvPr/>
          </p:nvSpPr>
          <p:spPr>
            <a:xfrm>
              <a:off x="646562" y="3251974"/>
              <a:ext cx="593870" cy="926037"/>
            </a:xfrm>
            <a:custGeom>
              <a:avLst/>
              <a:gdLst/>
              <a:ahLst/>
              <a:cxnLst/>
              <a:rect l="l" t="t" r="r" b="b"/>
              <a:pathLst>
                <a:path w="1350388" h="2105692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2"/>
                    <a:pt x="1037459" y="72695"/>
                    <a:pt x="1141084" y="183094"/>
                  </a:cubicBezTo>
                  <a:cubicBezTo>
                    <a:pt x="1244708" y="293492"/>
                    <a:pt x="1309403" y="428958"/>
                    <a:pt x="1335166" y="589488"/>
                  </a:cubicBezTo>
                  <a:cubicBezTo>
                    <a:pt x="1339661" y="614115"/>
                    <a:pt x="1342826" y="640070"/>
                    <a:pt x="1344661" y="667351"/>
                  </a:cubicBezTo>
                  <a:cubicBezTo>
                    <a:pt x="1346497" y="694634"/>
                    <a:pt x="1347383" y="721346"/>
                    <a:pt x="1347320" y="747490"/>
                  </a:cubicBezTo>
                  <a:lnTo>
                    <a:pt x="1350359" y="1242763"/>
                  </a:lnTo>
                  <a:cubicBezTo>
                    <a:pt x="1351055" y="1358097"/>
                    <a:pt x="1339028" y="1469254"/>
                    <a:pt x="1314277" y="1576235"/>
                  </a:cubicBezTo>
                  <a:cubicBezTo>
                    <a:pt x="1289526" y="1683214"/>
                    <a:pt x="1247873" y="1777661"/>
                    <a:pt x="1189319" y="1859572"/>
                  </a:cubicBezTo>
                  <a:cubicBezTo>
                    <a:pt x="1132728" y="1938763"/>
                    <a:pt x="1056006" y="1999152"/>
                    <a:pt x="959155" y="2040745"/>
                  </a:cubicBezTo>
                  <a:cubicBezTo>
                    <a:pt x="862304" y="2082331"/>
                    <a:pt x="756717" y="2103980"/>
                    <a:pt x="642394" y="2105692"/>
                  </a:cubicBezTo>
                  <a:cubicBezTo>
                    <a:pt x="510952" y="2093741"/>
                    <a:pt x="400441" y="2053828"/>
                    <a:pt x="310863" y="1985953"/>
                  </a:cubicBezTo>
                  <a:cubicBezTo>
                    <a:pt x="221284" y="1918072"/>
                    <a:pt x="151287" y="1833145"/>
                    <a:pt x="100870" y="1731170"/>
                  </a:cubicBezTo>
                  <a:cubicBezTo>
                    <a:pt x="50454" y="1629191"/>
                    <a:pt x="18269" y="1521083"/>
                    <a:pt x="4314" y="1406840"/>
                  </a:cubicBezTo>
                  <a:cubicBezTo>
                    <a:pt x="2669" y="1380570"/>
                    <a:pt x="1403" y="1352588"/>
                    <a:pt x="516" y="1322901"/>
                  </a:cubicBezTo>
                  <a:cubicBezTo>
                    <a:pt x="-370" y="1293213"/>
                    <a:pt x="-117" y="1264475"/>
                    <a:pt x="1276" y="1236684"/>
                  </a:cubicBezTo>
                  <a:cubicBezTo>
                    <a:pt x="1403" y="1163510"/>
                    <a:pt x="1909" y="1089572"/>
                    <a:pt x="2795" y="1014877"/>
                  </a:cubicBezTo>
                  <a:cubicBezTo>
                    <a:pt x="3681" y="940180"/>
                    <a:pt x="4188" y="866245"/>
                    <a:pt x="4314" y="793068"/>
                  </a:cubicBezTo>
                  <a:cubicBezTo>
                    <a:pt x="4251" y="681719"/>
                    <a:pt x="18811" y="577779"/>
                    <a:pt x="47993" y="481244"/>
                  </a:cubicBezTo>
                  <a:cubicBezTo>
                    <a:pt x="77175" y="384708"/>
                    <a:pt x="121359" y="298240"/>
                    <a:pt x="180546" y="221834"/>
                  </a:cubicBezTo>
                  <a:cubicBezTo>
                    <a:pt x="235112" y="151253"/>
                    <a:pt x="304490" y="96436"/>
                    <a:pt x="388681" y="57377"/>
                  </a:cubicBezTo>
                  <a:cubicBezTo>
                    <a:pt x="472872" y="18320"/>
                    <a:pt x="572635" y="-797"/>
                    <a:pt x="687971" y="25"/>
                  </a:cubicBezTo>
                  <a:close/>
                  <a:moveTo>
                    <a:pt x="706202" y="197526"/>
                  </a:moveTo>
                  <a:cubicBezTo>
                    <a:pt x="621188" y="194804"/>
                    <a:pt x="547378" y="206326"/>
                    <a:pt x="484773" y="232090"/>
                  </a:cubicBezTo>
                  <a:cubicBezTo>
                    <a:pt x="422168" y="257852"/>
                    <a:pt x="370387" y="295960"/>
                    <a:pt x="329431" y="346412"/>
                  </a:cubicBezTo>
                  <a:cubicBezTo>
                    <a:pt x="287082" y="401803"/>
                    <a:pt x="255558" y="468013"/>
                    <a:pt x="234859" y="545052"/>
                  </a:cubicBezTo>
                  <a:cubicBezTo>
                    <a:pt x="214159" y="622091"/>
                    <a:pt x="203144" y="705776"/>
                    <a:pt x="201815" y="796106"/>
                  </a:cubicBezTo>
                  <a:cubicBezTo>
                    <a:pt x="201562" y="869156"/>
                    <a:pt x="200549" y="942585"/>
                    <a:pt x="198776" y="1016396"/>
                  </a:cubicBezTo>
                  <a:cubicBezTo>
                    <a:pt x="197004" y="1090205"/>
                    <a:pt x="195992" y="1163635"/>
                    <a:pt x="195738" y="1236684"/>
                  </a:cubicBezTo>
                  <a:cubicBezTo>
                    <a:pt x="194156" y="1284097"/>
                    <a:pt x="195802" y="1332082"/>
                    <a:pt x="200676" y="1380633"/>
                  </a:cubicBezTo>
                  <a:cubicBezTo>
                    <a:pt x="205550" y="1429187"/>
                    <a:pt x="214033" y="1476408"/>
                    <a:pt x="226123" y="1522300"/>
                  </a:cubicBezTo>
                  <a:cubicBezTo>
                    <a:pt x="249861" y="1632002"/>
                    <a:pt x="295818" y="1721765"/>
                    <a:pt x="363994" y="1791585"/>
                  </a:cubicBezTo>
                  <a:cubicBezTo>
                    <a:pt x="432169" y="1861409"/>
                    <a:pt x="525983" y="1900276"/>
                    <a:pt x="645432" y="1908188"/>
                  </a:cubicBezTo>
                  <a:cubicBezTo>
                    <a:pt x="733232" y="1911036"/>
                    <a:pt x="808307" y="1898502"/>
                    <a:pt x="870659" y="1870587"/>
                  </a:cubicBezTo>
                  <a:cubicBezTo>
                    <a:pt x="933011" y="1842672"/>
                    <a:pt x="984539" y="1800512"/>
                    <a:pt x="1025242" y="1744112"/>
                  </a:cubicBezTo>
                  <a:cubicBezTo>
                    <a:pt x="1071768" y="1679163"/>
                    <a:pt x="1104812" y="1603200"/>
                    <a:pt x="1124372" y="1516226"/>
                  </a:cubicBezTo>
                  <a:cubicBezTo>
                    <a:pt x="1143932" y="1429249"/>
                    <a:pt x="1153427" y="1338093"/>
                    <a:pt x="1152858" y="1242763"/>
                  </a:cubicBezTo>
                  <a:lnTo>
                    <a:pt x="1149819" y="747490"/>
                  </a:lnTo>
                  <a:cubicBezTo>
                    <a:pt x="1150326" y="664945"/>
                    <a:pt x="1137159" y="583919"/>
                    <a:pt x="1110319" y="504411"/>
                  </a:cubicBezTo>
                  <a:cubicBezTo>
                    <a:pt x="1079618" y="419081"/>
                    <a:pt x="1030116" y="348186"/>
                    <a:pt x="961814" y="291720"/>
                  </a:cubicBezTo>
                  <a:cubicBezTo>
                    <a:pt x="893511" y="235254"/>
                    <a:pt x="808307" y="203857"/>
                    <a:pt x="706202" y="197526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79A50FB0-A5BD-46B4-BB5F-4D500A8EFF7F}"/>
              </a:ext>
            </a:extLst>
          </p:cNvPr>
          <p:cNvSpPr/>
          <p:nvPr/>
        </p:nvSpPr>
        <p:spPr>
          <a:xfrm>
            <a:off x="7280060" y="2536168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前端框架（白）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A1EADE3-C795-4DB9-AB22-BDDB87D3A223}"/>
              </a:ext>
            </a:extLst>
          </p:cNvPr>
          <p:cNvSpPr/>
          <p:nvPr/>
        </p:nvSpPr>
        <p:spPr>
          <a:xfrm>
            <a:off x="7280060" y="4210850"/>
            <a:ext cx="3524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后端框架（韩）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8C6371E-9DD9-4B2C-B1CF-FEC6F197987D}"/>
              </a:ext>
            </a:extLst>
          </p:cNvPr>
          <p:cNvGrpSpPr/>
          <p:nvPr/>
        </p:nvGrpSpPr>
        <p:grpSpPr>
          <a:xfrm>
            <a:off x="6323313" y="2443192"/>
            <a:ext cx="746870" cy="555285"/>
            <a:chOff x="646562" y="4837273"/>
            <a:chExt cx="1269135" cy="943580"/>
          </a:xfrm>
          <a:solidFill>
            <a:srgbClr val="FFC000"/>
          </a:solidFill>
        </p:grpSpPr>
        <p:sp>
          <p:nvSpPr>
            <p:cNvPr id="30" name="任意多边形 114">
              <a:extLst>
                <a:ext uri="{FF2B5EF4-FFF2-40B4-BE49-F238E27FC236}">
                  <a16:creationId xmlns:a16="http://schemas.microsoft.com/office/drawing/2014/main" id="{53C6C5CD-0E1A-40E3-A2DC-88363A3FDB75}"/>
                </a:ext>
              </a:extLst>
            </p:cNvPr>
            <p:cNvSpPr/>
            <p:nvPr/>
          </p:nvSpPr>
          <p:spPr>
            <a:xfrm>
              <a:off x="1364874" y="4837273"/>
              <a:ext cx="550823" cy="943580"/>
            </a:xfrm>
            <a:custGeom>
              <a:avLst/>
              <a:gdLst/>
              <a:ahLst/>
              <a:cxnLst/>
              <a:rect l="l" t="t" r="r" b="b"/>
              <a:pathLst>
                <a:path w="1252502" h="2145581">
                  <a:moveTo>
                    <a:pt x="535419" y="379"/>
                  </a:moveTo>
                  <a:cubicBezTo>
                    <a:pt x="630625" y="-1835"/>
                    <a:pt x="720513" y="5633"/>
                    <a:pt x="805084" y="22788"/>
                  </a:cubicBezTo>
                  <a:cubicBezTo>
                    <a:pt x="889655" y="39943"/>
                    <a:pt x="962831" y="70961"/>
                    <a:pt x="1024613" y="115841"/>
                  </a:cubicBezTo>
                  <a:cubicBezTo>
                    <a:pt x="1080762" y="158887"/>
                    <a:pt x="1125706" y="208008"/>
                    <a:pt x="1159446" y="263207"/>
                  </a:cubicBezTo>
                  <a:cubicBezTo>
                    <a:pt x="1193186" y="318407"/>
                    <a:pt x="1216101" y="376645"/>
                    <a:pt x="1228191" y="437920"/>
                  </a:cubicBezTo>
                  <a:cubicBezTo>
                    <a:pt x="1229774" y="455834"/>
                    <a:pt x="1231167" y="473179"/>
                    <a:pt x="1232369" y="489955"/>
                  </a:cubicBezTo>
                  <a:cubicBezTo>
                    <a:pt x="1233572" y="506728"/>
                    <a:pt x="1234205" y="524833"/>
                    <a:pt x="1234268" y="544265"/>
                  </a:cubicBezTo>
                  <a:cubicBezTo>
                    <a:pt x="1233762" y="635611"/>
                    <a:pt x="1213505" y="723347"/>
                    <a:pt x="1173499" y="807475"/>
                  </a:cubicBezTo>
                  <a:cubicBezTo>
                    <a:pt x="1133492" y="891602"/>
                    <a:pt x="1076774" y="961867"/>
                    <a:pt x="1003344" y="1018269"/>
                  </a:cubicBezTo>
                  <a:cubicBezTo>
                    <a:pt x="1084180" y="1070682"/>
                    <a:pt x="1145836" y="1142086"/>
                    <a:pt x="1188311" y="1232481"/>
                  </a:cubicBezTo>
                  <a:cubicBezTo>
                    <a:pt x="1230787" y="1322876"/>
                    <a:pt x="1252183" y="1418588"/>
                    <a:pt x="1252499" y="1519617"/>
                  </a:cubicBezTo>
                  <a:cubicBezTo>
                    <a:pt x="1252752" y="1607606"/>
                    <a:pt x="1234775" y="1693695"/>
                    <a:pt x="1198566" y="1777887"/>
                  </a:cubicBezTo>
                  <a:cubicBezTo>
                    <a:pt x="1162358" y="1862078"/>
                    <a:pt x="1106399" y="1936015"/>
                    <a:pt x="1030690" y="1999696"/>
                  </a:cubicBezTo>
                  <a:cubicBezTo>
                    <a:pt x="960995" y="2053629"/>
                    <a:pt x="880096" y="2091609"/>
                    <a:pt x="787992" y="2113639"/>
                  </a:cubicBezTo>
                  <a:cubicBezTo>
                    <a:pt x="695889" y="2135668"/>
                    <a:pt x="600557" y="2146302"/>
                    <a:pt x="501996" y="2145543"/>
                  </a:cubicBezTo>
                  <a:cubicBezTo>
                    <a:pt x="462559" y="2145606"/>
                    <a:pt x="419894" y="2144720"/>
                    <a:pt x="374000" y="2142884"/>
                  </a:cubicBezTo>
                  <a:cubicBezTo>
                    <a:pt x="328107" y="2141048"/>
                    <a:pt x="287720" y="2137884"/>
                    <a:pt x="252841" y="2133389"/>
                  </a:cubicBezTo>
                  <a:cubicBezTo>
                    <a:pt x="229672" y="2130286"/>
                    <a:pt x="206124" y="2126616"/>
                    <a:pt x="182196" y="2122375"/>
                  </a:cubicBezTo>
                  <a:cubicBezTo>
                    <a:pt x="158268" y="2118133"/>
                    <a:pt x="136240" y="2113702"/>
                    <a:pt x="116110" y="2109081"/>
                  </a:cubicBezTo>
                  <a:lnTo>
                    <a:pt x="76609" y="2096927"/>
                  </a:lnTo>
                  <a:cubicBezTo>
                    <a:pt x="45782" y="2089837"/>
                    <a:pt x="23879" y="2074392"/>
                    <a:pt x="10902" y="2050591"/>
                  </a:cubicBezTo>
                  <a:cubicBezTo>
                    <a:pt x="-2075" y="2026789"/>
                    <a:pt x="-3467" y="2000708"/>
                    <a:pt x="6725" y="1972350"/>
                  </a:cubicBezTo>
                  <a:lnTo>
                    <a:pt x="6725" y="1966273"/>
                  </a:lnTo>
                  <a:cubicBezTo>
                    <a:pt x="15144" y="1943041"/>
                    <a:pt x="30209" y="1925696"/>
                    <a:pt x="51922" y="1914239"/>
                  </a:cubicBezTo>
                  <a:cubicBezTo>
                    <a:pt x="73634" y="1902781"/>
                    <a:pt x="97056" y="1899869"/>
                    <a:pt x="122187" y="1905504"/>
                  </a:cubicBezTo>
                  <a:cubicBezTo>
                    <a:pt x="148710" y="1911706"/>
                    <a:pt x="176183" y="1917530"/>
                    <a:pt x="204605" y="1922974"/>
                  </a:cubicBezTo>
                  <a:cubicBezTo>
                    <a:pt x="233027" y="1928418"/>
                    <a:pt x="258222" y="1932723"/>
                    <a:pt x="280187" y="1935887"/>
                  </a:cubicBezTo>
                  <a:cubicBezTo>
                    <a:pt x="313610" y="1940509"/>
                    <a:pt x="351591" y="1944180"/>
                    <a:pt x="394130" y="1946903"/>
                  </a:cubicBezTo>
                  <a:cubicBezTo>
                    <a:pt x="436669" y="1949624"/>
                    <a:pt x="474650" y="1951017"/>
                    <a:pt x="508073" y="1951080"/>
                  </a:cubicBezTo>
                  <a:cubicBezTo>
                    <a:pt x="588213" y="1951523"/>
                    <a:pt x="663415" y="1943800"/>
                    <a:pt x="733680" y="1927911"/>
                  </a:cubicBezTo>
                  <a:cubicBezTo>
                    <a:pt x="803944" y="1912023"/>
                    <a:pt x="862435" y="1885310"/>
                    <a:pt x="909152" y="1847772"/>
                  </a:cubicBezTo>
                  <a:cubicBezTo>
                    <a:pt x="958970" y="1807196"/>
                    <a:pt x="995305" y="1757694"/>
                    <a:pt x="1018157" y="1699267"/>
                  </a:cubicBezTo>
                  <a:cubicBezTo>
                    <a:pt x="1041009" y="1640840"/>
                    <a:pt x="1052277" y="1579943"/>
                    <a:pt x="1051960" y="1516578"/>
                  </a:cubicBezTo>
                  <a:cubicBezTo>
                    <a:pt x="1051264" y="1429792"/>
                    <a:pt x="1029108" y="1351171"/>
                    <a:pt x="985493" y="1280715"/>
                  </a:cubicBezTo>
                  <a:cubicBezTo>
                    <a:pt x="941878" y="1210262"/>
                    <a:pt x="880982" y="1167344"/>
                    <a:pt x="802805" y="1151962"/>
                  </a:cubicBezTo>
                  <a:cubicBezTo>
                    <a:pt x="708486" y="1141770"/>
                    <a:pt x="609988" y="1135566"/>
                    <a:pt x="507313" y="1133350"/>
                  </a:cubicBezTo>
                  <a:cubicBezTo>
                    <a:pt x="404638" y="1131135"/>
                    <a:pt x="307660" y="1130249"/>
                    <a:pt x="216379" y="1130692"/>
                  </a:cubicBezTo>
                  <a:lnTo>
                    <a:pt x="155610" y="1130692"/>
                  </a:lnTo>
                  <a:cubicBezTo>
                    <a:pt x="140544" y="1130819"/>
                    <a:pt x="127377" y="1129046"/>
                    <a:pt x="116110" y="1125374"/>
                  </a:cubicBezTo>
                  <a:cubicBezTo>
                    <a:pt x="104842" y="1121703"/>
                    <a:pt x="94714" y="1115373"/>
                    <a:pt x="85725" y="1106384"/>
                  </a:cubicBezTo>
                  <a:cubicBezTo>
                    <a:pt x="67494" y="1088154"/>
                    <a:pt x="58379" y="1063846"/>
                    <a:pt x="58379" y="1033461"/>
                  </a:cubicBezTo>
                  <a:cubicBezTo>
                    <a:pt x="59075" y="1004152"/>
                    <a:pt x="68317" y="980732"/>
                    <a:pt x="86105" y="963197"/>
                  </a:cubicBezTo>
                  <a:cubicBezTo>
                    <a:pt x="103892" y="945661"/>
                    <a:pt x="126048" y="936673"/>
                    <a:pt x="152571" y="936229"/>
                  </a:cubicBezTo>
                  <a:lnTo>
                    <a:pt x="395649" y="936229"/>
                  </a:lnTo>
                  <a:cubicBezTo>
                    <a:pt x="419830" y="936167"/>
                    <a:pt x="443632" y="936294"/>
                    <a:pt x="467054" y="936610"/>
                  </a:cubicBezTo>
                  <a:cubicBezTo>
                    <a:pt x="490475" y="936926"/>
                    <a:pt x="514276" y="937812"/>
                    <a:pt x="538458" y="939268"/>
                  </a:cubicBezTo>
                  <a:cubicBezTo>
                    <a:pt x="545041" y="935723"/>
                    <a:pt x="553143" y="933699"/>
                    <a:pt x="562766" y="933191"/>
                  </a:cubicBezTo>
                  <a:cubicBezTo>
                    <a:pt x="639234" y="927621"/>
                    <a:pt x="714183" y="917493"/>
                    <a:pt x="787613" y="902806"/>
                  </a:cubicBezTo>
                  <a:cubicBezTo>
                    <a:pt x="864587" y="884386"/>
                    <a:pt x="925610" y="840707"/>
                    <a:pt x="970680" y="771771"/>
                  </a:cubicBezTo>
                  <a:cubicBezTo>
                    <a:pt x="1015751" y="702837"/>
                    <a:pt x="1038793" y="628014"/>
                    <a:pt x="1039806" y="547305"/>
                  </a:cubicBezTo>
                  <a:cubicBezTo>
                    <a:pt x="1039553" y="497677"/>
                    <a:pt x="1027905" y="448807"/>
                    <a:pt x="1004863" y="400698"/>
                  </a:cubicBezTo>
                  <a:cubicBezTo>
                    <a:pt x="981822" y="352589"/>
                    <a:pt x="948905" y="311315"/>
                    <a:pt x="906113" y="276882"/>
                  </a:cubicBezTo>
                  <a:cubicBezTo>
                    <a:pt x="862688" y="246813"/>
                    <a:pt x="809008" y="225670"/>
                    <a:pt x="745074" y="213453"/>
                  </a:cubicBezTo>
                  <a:cubicBezTo>
                    <a:pt x="681139" y="201235"/>
                    <a:pt x="612267" y="196046"/>
                    <a:pt x="538458" y="197879"/>
                  </a:cubicBezTo>
                  <a:cubicBezTo>
                    <a:pt x="472434" y="199525"/>
                    <a:pt x="400903" y="203830"/>
                    <a:pt x="323865" y="210794"/>
                  </a:cubicBezTo>
                  <a:cubicBezTo>
                    <a:pt x="246827" y="217757"/>
                    <a:pt x="177575" y="226618"/>
                    <a:pt x="116110" y="237382"/>
                  </a:cubicBezTo>
                  <a:cubicBezTo>
                    <a:pt x="89523" y="241369"/>
                    <a:pt x="65975" y="235673"/>
                    <a:pt x="45465" y="220289"/>
                  </a:cubicBezTo>
                  <a:cubicBezTo>
                    <a:pt x="24955" y="204907"/>
                    <a:pt x="12042" y="183257"/>
                    <a:pt x="6725" y="155342"/>
                  </a:cubicBezTo>
                  <a:cubicBezTo>
                    <a:pt x="5142" y="142998"/>
                    <a:pt x="5269" y="130464"/>
                    <a:pt x="7104" y="117740"/>
                  </a:cubicBezTo>
                  <a:cubicBezTo>
                    <a:pt x="8940" y="105016"/>
                    <a:pt x="12865" y="93243"/>
                    <a:pt x="18878" y="82419"/>
                  </a:cubicBezTo>
                  <a:cubicBezTo>
                    <a:pt x="26601" y="70326"/>
                    <a:pt x="36223" y="61086"/>
                    <a:pt x="47744" y="54692"/>
                  </a:cubicBezTo>
                  <a:cubicBezTo>
                    <a:pt x="59265" y="48298"/>
                    <a:pt x="71925" y="44374"/>
                    <a:pt x="85725" y="42918"/>
                  </a:cubicBezTo>
                  <a:cubicBezTo>
                    <a:pt x="148520" y="32031"/>
                    <a:pt x="220431" y="22661"/>
                    <a:pt x="301456" y="14813"/>
                  </a:cubicBezTo>
                  <a:cubicBezTo>
                    <a:pt x="382483" y="6962"/>
                    <a:pt x="460470" y="2153"/>
                    <a:pt x="535419" y="379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113">
              <a:extLst>
                <a:ext uri="{FF2B5EF4-FFF2-40B4-BE49-F238E27FC236}">
                  <a16:creationId xmlns:a16="http://schemas.microsoft.com/office/drawing/2014/main" id="{3D5BB065-C982-4E1A-B043-1AC55E713A0D}"/>
                </a:ext>
              </a:extLst>
            </p:cNvPr>
            <p:cNvSpPr/>
            <p:nvPr/>
          </p:nvSpPr>
          <p:spPr>
            <a:xfrm>
              <a:off x="646562" y="4852128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8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1"/>
                    <a:pt x="1037459" y="72695"/>
                    <a:pt x="1141084" y="183093"/>
                  </a:cubicBezTo>
                  <a:cubicBezTo>
                    <a:pt x="1244708" y="293490"/>
                    <a:pt x="1309403" y="428956"/>
                    <a:pt x="1335166" y="589489"/>
                  </a:cubicBezTo>
                  <a:cubicBezTo>
                    <a:pt x="1339661" y="614113"/>
                    <a:pt x="1342826" y="640067"/>
                    <a:pt x="1344661" y="667350"/>
                  </a:cubicBezTo>
                  <a:cubicBezTo>
                    <a:pt x="1346497" y="694633"/>
                    <a:pt x="1347383" y="721346"/>
                    <a:pt x="1347320" y="747489"/>
                  </a:cubicBezTo>
                  <a:lnTo>
                    <a:pt x="1350359" y="1242761"/>
                  </a:lnTo>
                  <a:cubicBezTo>
                    <a:pt x="1351055" y="1358096"/>
                    <a:pt x="1339028" y="1469254"/>
                    <a:pt x="1314277" y="1576233"/>
                  </a:cubicBezTo>
                  <a:cubicBezTo>
                    <a:pt x="1289526" y="1683213"/>
                    <a:pt x="1247873" y="1777659"/>
                    <a:pt x="1189319" y="1859571"/>
                  </a:cubicBezTo>
                  <a:cubicBezTo>
                    <a:pt x="1132728" y="1938761"/>
                    <a:pt x="1056006" y="1999151"/>
                    <a:pt x="959155" y="2040740"/>
                  </a:cubicBezTo>
                  <a:cubicBezTo>
                    <a:pt x="862304" y="2082330"/>
                    <a:pt x="756716" y="2103979"/>
                    <a:pt x="642394" y="2105688"/>
                  </a:cubicBezTo>
                  <a:cubicBezTo>
                    <a:pt x="510952" y="2093740"/>
                    <a:pt x="400441" y="2053827"/>
                    <a:pt x="310863" y="1985949"/>
                  </a:cubicBezTo>
                  <a:cubicBezTo>
                    <a:pt x="221284" y="1918071"/>
                    <a:pt x="151287" y="1833144"/>
                    <a:pt x="100870" y="1731168"/>
                  </a:cubicBezTo>
                  <a:cubicBezTo>
                    <a:pt x="50454" y="1629192"/>
                    <a:pt x="18269" y="1521082"/>
                    <a:pt x="4314" y="1406839"/>
                  </a:cubicBezTo>
                  <a:cubicBezTo>
                    <a:pt x="2669" y="1380568"/>
                    <a:pt x="1402" y="1352588"/>
                    <a:pt x="516" y="1322901"/>
                  </a:cubicBezTo>
                  <a:cubicBezTo>
                    <a:pt x="-370" y="1293212"/>
                    <a:pt x="-117" y="1264473"/>
                    <a:pt x="1276" y="1236684"/>
                  </a:cubicBezTo>
                  <a:cubicBezTo>
                    <a:pt x="1402" y="1163507"/>
                    <a:pt x="1909" y="1089571"/>
                    <a:pt x="2795" y="1014875"/>
                  </a:cubicBezTo>
                  <a:cubicBezTo>
                    <a:pt x="3681" y="940179"/>
                    <a:pt x="4188" y="866243"/>
                    <a:pt x="4314" y="793067"/>
                  </a:cubicBezTo>
                  <a:cubicBezTo>
                    <a:pt x="4251" y="681719"/>
                    <a:pt x="18811" y="577778"/>
                    <a:pt x="47993" y="481243"/>
                  </a:cubicBezTo>
                  <a:cubicBezTo>
                    <a:pt x="77174" y="384708"/>
                    <a:pt x="121359" y="298239"/>
                    <a:pt x="180546" y="221833"/>
                  </a:cubicBezTo>
                  <a:cubicBezTo>
                    <a:pt x="235112" y="151253"/>
                    <a:pt x="304490" y="96433"/>
                    <a:pt x="388681" y="57376"/>
                  </a:cubicBezTo>
                  <a:cubicBezTo>
                    <a:pt x="472872" y="18319"/>
                    <a:pt x="572636" y="-799"/>
                    <a:pt x="687971" y="25"/>
                  </a:cubicBezTo>
                  <a:close/>
                  <a:moveTo>
                    <a:pt x="706202" y="197525"/>
                  </a:moveTo>
                  <a:cubicBezTo>
                    <a:pt x="621188" y="194803"/>
                    <a:pt x="547378" y="206325"/>
                    <a:pt x="484773" y="232088"/>
                  </a:cubicBezTo>
                  <a:cubicBezTo>
                    <a:pt x="422168" y="257852"/>
                    <a:pt x="370387" y="295959"/>
                    <a:pt x="329431" y="346411"/>
                  </a:cubicBezTo>
                  <a:cubicBezTo>
                    <a:pt x="287082" y="401799"/>
                    <a:pt x="255558" y="468013"/>
                    <a:pt x="234859" y="545052"/>
                  </a:cubicBezTo>
                  <a:cubicBezTo>
                    <a:pt x="214159" y="622089"/>
                    <a:pt x="203144" y="705774"/>
                    <a:pt x="201815" y="796105"/>
                  </a:cubicBezTo>
                  <a:cubicBezTo>
                    <a:pt x="201562" y="869155"/>
                    <a:pt x="200549" y="942585"/>
                    <a:pt x="198776" y="1016395"/>
                  </a:cubicBezTo>
                  <a:cubicBezTo>
                    <a:pt x="197004" y="1090204"/>
                    <a:pt x="195992" y="1163634"/>
                    <a:pt x="195738" y="1236684"/>
                  </a:cubicBezTo>
                  <a:cubicBezTo>
                    <a:pt x="194156" y="1284097"/>
                    <a:pt x="195802" y="1332078"/>
                    <a:pt x="200676" y="1380631"/>
                  </a:cubicBezTo>
                  <a:cubicBezTo>
                    <a:pt x="205550" y="1429184"/>
                    <a:pt x="214033" y="1476407"/>
                    <a:pt x="226123" y="1522301"/>
                  </a:cubicBezTo>
                  <a:cubicBezTo>
                    <a:pt x="249861" y="1632001"/>
                    <a:pt x="295818" y="1721764"/>
                    <a:pt x="363994" y="1791585"/>
                  </a:cubicBezTo>
                  <a:cubicBezTo>
                    <a:pt x="432169" y="1861407"/>
                    <a:pt x="525983" y="1900274"/>
                    <a:pt x="645432" y="1908187"/>
                  </a:cubicBezTo>
                  <a:cubicBezTo>
                    <a:pt x="733232" y="1911034"/>
                    <a:pt x="808307" y="1898502"/>
                    <a:pt x="870659" y="1870586"/>
                  </a:cubicBezTo>
                  <a:cubicBezTo>
                    <a:pt x="933011" y="1842670"/>
                    <a:pt x="984539" y="1800511"/>
                    <a:pt x="1025242" y="1744109"/>
                  </a:cubicBezTo>
                  <a:cubicBezTo>
                    <a:pt x="1071768" y="1679161"/>
                    <a:pt x="1104812" y="1603200"/>
                    <a:pt x="1124372" y="1516224"/>
                  </a:cubicBezTo>
                  <a:cubicBezTo>
                    <a:pt x="1143932" y="1429247"/>
                    <a:pt x="1153427" y="1338093"/>
                    <a:pt x="1152858" y="1242761"/>
                  </a:cubicBezTo>
                  <a:lnTo>
                    <a:pt x="1149819" y="747489"/>
                  </a:lnTo>
                  <a:cubicBezTo>
                    <a:pt x="1150326" y="664945"/>
                    <a:pt x="1137159" y="583919"/>
                    <a:pt x="1110319" y="504412"/>
                  </a:cubicBezTo>
                  <a:cubicBezTo>
                    <a:pt x="1079618" y="419082"/>
                    <a:pt x="1030116" y="348183"/>
                    <a:pt x="961814" y="291718"/>
                  </a:cubicBezTo>
                  <a:cubicBezTo>
                    <a:pt x="893511" y="235253"/>
                    <a:pt x="808307" y="203854"/>
                    <a:pt x="706202" y="197525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62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0" name="燕尾形 59"/>
          <p:cNvSpPr/>
          <p:nvPr/>
        </p:nvSpPr>
        <p:spPr>
          <a:xfrm>
            <a:off x="9660525" y="3394076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第七步</a:t>
            </a:r>
          </a:p>
        </p:txBody>
      </p:sp>
      <p:sp>
        <p:nvSpPr>
          <p:cNvPr id="61" name="矩形 60"/>
          <p:cNvSpPr/>
          <p:nvPr/>
        </p:nvSpPr>
        <p:spPr>
          <a:xfrm>
            <a:off x="690294" y="4257889"/>
            <a:ext cx="220144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理解公司的整体目标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21948" y="2000047"/>
            <a:ext cx="2201448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目标符合SMART原则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560282" y="4257889"/>
            <a:ext cx="2201448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上下级目标统一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018238" y="2000047"/>
            <a:ext cx="220144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检测问题，整备资源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430270" y="4257889"/>
            <a:ext cx="2201448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完备技能和授权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865265" y="2000047"/>
            <a:ext cx="2201448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与目标相关部门沟通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00259" y="4257889"/>
            <a:ext cx="2201448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督促目标的执行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59" name="燕尾形 58"/>
          <p:cNvSpPr/>
          <p:nvPr/>
        </p:nvSpPr>
        <p:spPr>
          <a:xfrm>
            <a:off x="8225530" y="3394076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第六步</a:t>
            </a:r>
          </a:p>
        </p:txBody>
      </p:sp>
      <p:sp>
        <p:nvSpPr>
          <p:cNvPr id="58" name="燕尾形 57"/>
          <p:cNvSpPr/>
          <p:nvPr/>
        </p:nvSpPr>
        <p:spPr>
          <a:xfrm>
            <a:off x="6790536" y="3394076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第五步</a:t>
            </a:r>
          </a:p>
        </p:txBody>
      </p:sp>
      <p:sp>
        <p:nvSpPr>
          <p:cNvPr id="57" name="燕尾形 56"/>
          <p:cNvSpPr/>
          <p:nvPr/>
        </p:nvSpPr>
        <p:spPr>
          <a:xfrm>
            <a:off x="5355542" y="3394076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第四步</a:t>
            </a:r>
          </a:p>
        </p:txBody>
      </p:sp>
      <p:sp>
        <p:nvSpPr>
          <p:cNvPr id="56" name="燕尾形 55"/>
          <p:cNvSpPr/>
          <p:nvPr/>
        </p:nvSpPr>
        <p:spPr>
          <a:xfrm>
            <a:off x="3920548" y="3394076"/>
            <a:ext cx="1480916" cy="654724"/>
          </a:xfrm>
          <a:prstGeom prst="chevron">
            <a:avLst>
              <a:gd name="adj" fmla="val 2051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第三步</a:t>
            </a:r>
          </a:p>
        </p:txBody>
      </p:sp>
      <p:sp>
        <p:nvSpPr>
          <p:cNvPr id="55" name="燕尾形 54"/>
          <p:cNvSpPr/>
          <p:nvPr/>
        </p:nvSpPr>
        <p:spPr>
          <a:xfrm>
            <a:off x="2485554" y="3394076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第二步</a:t>
            </a:r>
          </a:p>
        </p:txBody>
      </p:sp>
      <p:sp>
        <p:nvSpPr>
          <p:cNvPr id="10" name="燕尾形 9"/>
          <p:cNvSpPr/>
          <p:nvPr/>
        </p:nvSpPr>
        <p:spPr>
          <a:xfrm>
            <a:off x="1050560" y="3394076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第一步</a:t>
            </a:r>
          </a:p>
        </p:txBody>
      </p:sp>
      <p:sp>
        <p:nvSpPr>
          <p:cNvPr id="20" name="文本框 66">
            <a:extLst>
              <a:ext uri="{FF2B5EF4-FFF2-40B4-BE49-F238E27FC236}">
                <a16:creationId xmlns:a16="http://schemas.microsoft.com/office/drawing/2014/main" id="{77E28A30-D275-4CD7-B9C0-2EEBA3235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421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  <p:bldP spid="59" grpId="0" animBg="1"/>
      <p:bldP spid="58" grpId="0" animBg="1"/>
      <p:bldP spid="57" grpId="0" animBg="1"/>
      <p:bldP spid="56" grpId="0" animBg="1"/>
      <p:bldP spid="55" grpId="0" animBg="1"/>
      <p:bldP spid="10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/>
        </p:nvSpPr>
        <p:spPr>
          <a:xfrm>
            <a:off x="4183195" y="1908326"/>
            <a:ext cx="3825608" cy="3825608"/>
          </a:xfrm>
          <a:custGeom>
            <a:avLst/>
            <a:gdLst>
              <a:gd name="connsiteX0" fmla="*/ 1912804 w 3825608"/>
              <a:gd name="connsiteY0" fmla="*/ 0 h 3825608"/>
              <a:gd name="connsiteX1" fmla="*/ 3825608 w 3825608"/>
              <a:gd name="connsiteY1" fmla="*/ 1912805 h 3825608"/>
              <a:gd name="connsiteX2" fmla="*/ 1912805 w 3825608"/>
              <a:gd name="connsiteY2" fmla="*/ 3825608 h 3825608"/>
              <a:gd name="connsiteX3" fmla="*/ 0 w 3825608"/>
              <a:gd name="connsiteY3" fmla="*/ 1912803 h 382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5608" h="3825608">
                <a:moveTo>
                  <a:pt x="1912804" y="0"/>
                </a:moveTo>
                <a:lnTo>
                  <a:pt x="3825608" y="1912805"/>
                </a:lnTo>
                <a:lnTo>
                  <a:pt x="1912805" y="3825608"/>
                </a:lnTo>
                <a:lnTo>
                  <a:pt x="0" y="1912803"/>
                </a:lnTo>
                <a:close/>
              </a:path>
            </a:pathLst>
          </a:custGeom>
          <a:blipFill dpi="0" rotWithShape="1"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65513" y="3344077"/>
            <a:ext cx="25568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美化环境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751782" y="5129155"/>
            <a:ext cx="25568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回报社会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730382" y="1500562"/>
            <a:ext cx="25568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股东满意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632266" y="3344077"/>
            <a:ext cx="25568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员工满意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522338" y="1462390"/>
            <a:ext cx="1147322" cy="1147322"/>
            <a:chOff x="5522338" y="1462390"/>
            <a:chExt cx="1147322" cy="1147322"/>
          </a:xfrm>
        </p:grpSpPr>
        <p:sp>
          <p:nvSpPr>
            <p:cNvPr id="63" name="椭圆 62"/>
            <p:cNvSpPr/>
            <p:nvPr/>
          </p:nvSpPr>
          <p:spPr>
            <a:xfrm>
              <a:off x="5522338" y="1462390"/>
              <a:ext cx="1147322" cy="1147322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Freeform 98"/>
            <p:cNvSpPr>
              <a:spLocks noEditPoints="1"/>
            </p:cNvSpPr>
            <p:nvPr/>
          </p:nvSpPr>
          <p:spPr bwMode="auto">
            <a:xfrm>
              <a:off x="5857874" y="1796753"/>
              <a:ext cx="476252" cy="478596"/>
            </a:xfrm>
            <a:custGeom>
              <a:avLst/>
              <a:gdLst>
                <a:gd name="T0" fmla="*/ 580 w 1017"/>
                <a:gd name="T1" fmla="*/ 688 h 1018"/>
                <a:gd name="T2" fmla="*/ 668 w 1017"/>
                <a:gd name="T3" fmla="*/ 640 h 1018"/>
                <a:gd name="T4" fmla="*/ 738 w 1017"/>
                <a:gd name="T5" fmla="*/ 559 h 1018"/>
                <a:gd name="T6" fmla="*/ 782 w 1017"/>
                <a:gd name="T7" fmla="*/ 453 h 1018"/>
                <a:gd name="T8" fmla="*/ 795 w 1017"/>
                <a:gd name="T9" fmla="*/ 349 h 1018"/>
                <a:gd name="T10" fmla="*/ 778 w 1017"/>
                <a:gd name="T11" fmla="*/ 229 h 1018"/>
                <a:gd name="T12" fmla="*/ 730 w 1017"/>
                <a:gd name="T13" fmla="*/ 127 h 1018"/>
                <a:gd name="T14" fmla="*/ 657 w 1017"/>
                <a:gd name="T15" fmla="*/ 51 h 1018"/>
                <a:gd name="T16" fmla="*/ 567 w 1017"/>
                <a:gd name="T17" fmla="*/ 7 h 1018"/>
                <a:gd name="T18" fmla="*/ 480 w 1017"/>
                <a:gd name="T19" fmla="*/ 2 h 1018"/>
                <a:gd name="T20" fmla="*/ 384 w 1017"/>
                <a:gd name="T21" fmla="*/ 34 h 1018"/>
                <a:gd name="T22" fmla="*/ 304 w 1017"/>
                <a:gd name="T23" fmla="*/ 105 h 1018"/>
                <a:gd name="T24" fmla="*/ 255 w 1017"/>
                <a:gd name="T25" fmla="*/ 187 h 1018"/>
                <a:gd name="T26" fmla="*/ 225 w 1017"/>
                <a:gd name="T27" fmla="*/ 299 h 1018"/>
                <a:gd name="T28" fmla="*/ 225 w 1017"/>
                <a:gd name="T29" fmla="*/ 403 h 1018"/>
                <a:gd name="T30" fmla="*/ 256 w 1017"/>
                <a:gd name="T31" fmla="*/ 517 h 1018"/>
                <a:gd name="T32" fmla="*/ 317 w 1017"/>
                <a:gd name="T33" fmla="*/ 609 h 1018"/>
                <a:gd name="T34" fmla="*/ 397 w 1017"/>
                <a:gd name="T35" fmla="*/ 672 h 1018"/>
                <a:gd name="T36" fmla="*/ 494 w 1017"/>
                <a:gd name="T37" fmla="*/ 699 h 1018"/>
                <a:gd name="T38" fmla="*/ 543 w 1017"/>
                <a:gd name="T39" fmla="*/ 67 h 1018"/>
                <a:gd name="T40" fmla="*/ 633 w 1017"/>
                <a:gd name="T41" fmla="*/ 112 h 1018"/>
                <a:gd name="T42" fmla="*/ 721 w 1017"/>
                <a:gd name="T43" fmla="*/ 265 h 1018"/>
                <a:gd name="T44" fmla="*/ 721 w 1017"/>
                <a:gd name="T45" fmla="*/ 435 h 1018"/>
                <a:gd name="T46" fmla="*/ 633 w 1017"/>
                <a:gd name="T47" fmla="*/ 588 h 1018"/>
                <a:gd name="T48" fmla="*/ 543 w 1017"/>
                <a:gd name="T49" fmla="*/ 633 h 1018"/>
                <a:gd name="T50" fmla="*/ 474 w 1017"/>
                <a:gd name="T51" fmla="*/ 633 h 1018"/>
                <a:gd name="T52" fmla="*/ 384 w 1017"/>
                <a:gd name="T53" fmla="*/ 588 h 1018"/>
                <a:gd name="T54" fmla="*/ 296 w 1017"/>
                <a:gd name="T55" fmla="*/ 435 h 1018"/>
                <a:gd name="T56" fmla="*/ 296 w 1017"/>
                <a:gd name="T57" fmla="*/ 265 h 1018"/>
                <a:gd name="T58" fmla="*/ 384 w 1017"/>
                <a:gd name="T59" fmla="*/ 112 h 1018"/>
                <a:gd name="T60" fmla="*/ 474 w 1017"/>
                <a:gd name="T61" fmla="*/ 67 h 1018"/>
                <a:gd name="T62" fmla="*/ 725 w 1017"/>
                <a:gd name="T63" fmla="*/ 637 h 1018"/>
                <a:gd name="T64" fmla="*/ 700 w 1017"/>
                <a:gd name="T65" fmla="*/ 668 h 1018"/>
                <a:gd name="T66" fmla="*/ 719 w 1017"/>
                <a:gd name="T67" fmla="*/ 697 h 1018"/>
                <a:gd name="T68" fmla="*/ 818 w 1017"/>
                <a:gd name="T69" fmla="*/ 717 h 1018"/>
                <a:gd name="T70" fmla="*/ 927 w 1017"/>
                <a:gd name="T71" fmla="*/ 816 h 1018"/>
                <a:gd name="T72" fmla="*/ 953 w 1017"/>
                <a:gd name="T73" fmla="*/ 929 h 1018"/>
                <a:gd name="T74" fmla="*/ 922 w 1017"/>
                <a:gd name="T75" fmla="*/ 954 h 1018"/>
                <a:gd name="T76" fmla="*/ 69 w 1017"/>
                <a:gd name="T77" fmla="*/ 941 h 1018"/>
                <a:gd name="T78" fmla="*/ 73 w 1017"/>
                <a:gd name="T79" fmla="*/ 856 h 1018"/>
                <a:gd name="T80" fmla="*/ 162 w 1017"/>
                <a:gd name="T81" fmla="*/ 738 h 1018"/>
                <a:gd name="T82" fmla="*/ 285 w 1017"/>
                <a:gd name="T83" fmla="*/ 700 h 1018"/>
                <a:gd name="T84" fmla="*/ 318 w 1017"/>
                <a:gd name="T85" fmla="*/ 674 h 1018"/>
                <a:gd name="T86" fmla="*/ 304 w 1017"/>
                <a:gd name="T87" fmla="*/ 641 h 1018"/>
                <a:gd name="T88" fmla="*/ 243 w 1017"/>
                <a:gd name="T89" fmla="*/ 639 h 1018"/>
                <a:gd name="T90" fmla="*/ 149 w 1017"/>
                <a:gd name="T91" fmla="*/ 670 h 1018"/>
                <a:gd name="T92" fmla="*/ 74 w 1017"/>
                <a:gd name="T93" fmla="*/ 730 h 1018"/>
                <a:gd name="T94" fmla="*/ 23 w 1017"/>
                <a:gd name="T95" fmla="*/ 811 h 1018"/>
                <a:gd name="T96" fmla="*/ 0 w 1017"/>
                <a:gd name="T97" fmla="*/ 907 h 1018"/>
                <a:gd name="T98" fmla="*/ 11 w 1017"/>
                <a:gd name="T99" fmla="*/ 967 h 1018"/>
                <a:gd name="T100" fmla="*/ 58 w 1017"/>
                <a:gd name="T101" fmla="*/ 1010 h 1018"/>
                <a:gd name="T102" fmla="*/ 931 w 1017"/>
                <a:gd name="T103" fmla="*/ 1017 h 1018"/>
                <a:gd name="T104" fmla="*/ 989 w 1017"/>
                <a:gd name="T105" fmla="*/ 990 h 1018"/>
                <a:gd name="T106" fmla="*/ 1017 w 1017"/>
                <a:gd name="T107" fmla="*/ 932 h 1018"/>
                <a:gd name="T108" fmla="*/ 1009 w 1017"/>
                <a:gd name="T109" fmla="*/ 850 h 1018"/>
                <a:gd name="T110" fmla="*/ 969 w 1017"/>
                <a:gd name="T111" fmla="*/ 762 h 1018"/>
                <a:gd name="T112" fmla="*/ 902 w 1017"/>
                <a:gd name="T113" fmla="*/ 693 h 1018"/>
                <a:gd name="T114" fmla="*/ 817 w 1017"/>
                <a:gd name="T115" fmla="*/ 649 h 1018"/>
                <a:gd name="T116" fmla="*/ 731 w 1017"/>
                <a:gd name="T117" fmla="*/ 636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509" y="700"/>
                  </a:moveTo>
                  <a:lnTo>
                    <a:pt x="509" y="700"/>
                  </a:lnTo>
                  <a:lnTo>
                    <a:pt x="524" y="699"/>
                  </a:lnTo>
                  <a:lnTo>
                    <a:pt x="538" y="698"/>
                  </a:lnTo>
                  <a:lnTo>
                    <a:pt x="553" y="696"/>
                  </a:lnTo>
                  <a:lnTo>
                    <a:pt x="567" y="693"/>
                  </a:lnTo>
                  <a:lnTo>
                    <a:pt x="580" y="688"/>
                  </a:lnTo>
                  <a:lnTo>
                    <a:pt x="593" y="684"/>
                  </a:lnTo>
                  <a:lnTo>
                    <a:pt x="607" y="679"/>
                  </a:lnTo>
                  <a:lnTo>
                    <a:pt x="620" y="672"/>
                  </a:lnTo>
                  <a:lnTo>
                    <a:pt x="633" y="665"/>
                  </a:lnTo>
                  <a:lnTo>
                    <a:pt x="645" y="657"/>
                  </a:lnTo>
                  <a:lnTo>
                    <a:pt x="657" y="649"/>
                  </a:lnTo>
                  <a:lnTo>
                    <a:pt x="668" y="640"/>
                  </a:lnTo>
                  <a:lnTo>
                    <a:pt x="680" y="630"/>
                  </a:lnTo>
                  <a:lnTo>
                    <a:pt x="691" y="620"/>
                  </a:lnTo>
                  <a:lnTo>
                    <a:pt x="701" y="609"/>
                  </a:lnTo>
                  <a:lnTo>
                    <a:pt x="711" y="597"/>
                  </a:lnTo>
                  <a:lnTo>
                    <a:pt x="720" y="585"/>
                  </a:lnTo>
                  <a:lnTo>
                    <a:pt x="730" y="573"/>
                  </a:lnTo>
                  <a:lnTo>
                    <a:pt x="738" y="559"/>
                  </a:lnTo>
                  <a:lnTo>
                    <a:pt x="746" y="546"/>
                  </a:lnTo>
                  <a:lnTo>
                    <a:pt x="753" y="531"/>
                  </a:lnTo>
                  <a:lnTo>
                    <a:pt x="761" y="517"/>
                  </a:lnTo>
                  <a:lnTo>
                    <a:pt x="766" y="502"/>
                  </a:lnTo>
                  <a:lnTo>
                    <a:pt x="773" y="486"/>
                  </a:lnTo>
                  <a:lnTo>
                    <a:pt x="778" y="470"/>
                  </a:lnTo>
                  <a:lnTo>
                    <a:pt x="782" y="453"/>
                  </a:lnTo>
                  <a:lnTo>
                    <a:pt x="785" y="437"/>
                  </a:lnTo>
                  <a:lnTo>
                    <a:pt x="789" y="420"/>
                  </a:lnTo>
                  <a:lnTo>
                    <a:pt x="792" y="403"/>
                  </a:lnTo>
                  <a:lnTo>
                    <a:pt x="793" y="386"/>
                  </a:lnTo>
                  <a:lnTo>
                    <a:pt x="794" y="368"/>
                  </a:lnTo>
                  <a:lnTo>
                    <a:pt x="795" y="349"/>
                  </a:lnTo>
                  <a:lnTo>
                    <a:pt x="795" y="349"/>
                  </a:lnTo>
                  <a:lnTo>
                    <a:pt x="794" y="332"/>
                  </a:lnTo>
                  <a:lnTo>
                    <a:pt x="793" y="314"/>
                  </a:lnTo>
                  <a:lnTo>
                    <a:pt x="792" y="297"/>
                  </a:lnTo>
                  <a:lnTo>
                    <a:pt x="789" y="280"/>
                  </a:lnTo>
                  <a:lnTo>
                    <a:pt x="785" y="262"/>
                  </a:lnTo>
                  <a:lnTo>
                    <a:pt x="782" y="246"/>
                  </a:lnTo>
                  <a:lnTo>
                    <a:pt x="778" y="229"/>
                  </a:lnTo>
                  <a:lnTo>
                    <a:pt x="773" y="214"/>
                  </a:lnTo>
                  <a:lnTo>
                    <a:pt x="766" y="198"/>
                  </a:lnTo>
                  <a:lnTo>
                    <a:pt x="761" y="183"/>
                  </a:lnTo>
                  <a:lnTo>
                    <a:pt x="753" y="168"/>
                  </a:lnTo>
                  <a:lnTo>
                    <a:pt x="746" y="154"/>
                  </a:lnTo>
                  <a:lnTo>
                    <a:pt x="738" y="140"/>
                  </a:lnTo>
                  <a:lnTo>
                    <a:pt x="730" y="127"/>
                  </a:lnTo>
                  <a:lnTo>
                    <a:pt x="720" y="114"/>
                  </a:lnTo>
                  <a:lnTo>
                    <a:pt x="711" y="103"/>
                  </a:lnTo>
                  <a:lnTo>
                    <a:pt x="701" y="91"/>
                  </a:lnTo>
                  <a:lnTo>
                    <a:pt x="691" y="80"/>
                  </a:lnTo>
                  <a:lnTo>
                    <a:pt x="679" y="69"/>
                  </a:lnTo>
                  <a:lnTo>
                    <a:pt x="668" y="60"/>
                  </a:lnTo>
                  <a:lnTo>
                    <a:pt x="657" y="51"/>
                  </a:lnTo>
                  <a:lnTo>
                    <a:pt x="645" y="43"/>
                  </a:lnTo>
                  <a:lnTo>
                    <a:pt x="633" y="35"/>
                  </a:lnTo>
                  <a:lnTo>
                    <a:pt x="620" y="27"/>
                  </a:lnTo>
                  <a:lnTo>
                    <a:pt x="607" y="21"/>
                  </a:lnTo>
                  <a:lnTo>
                    <a:pt x="593" y="16"/>
                  </a:lnTo>
                  <a:lnTo>
                    <a:pt x="580" y="11"/>
                  </a:lnTo>
                  <a:lnTo>
                    <a:pt x="567" y="7"/>
                  </a:lnTo>
                  <a:lnTo>
                    <a:pt x="553" y="4"/>
                  </a:lnTo>
                  <a:lnTo>
                    <a:pt x="538" y="2"/>
                  </a:lnTo>
                  <a:lnTo>
                    <a:pt x="524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494" y="1"/>
                  </a:lnTo>
                  <a:lnTo>
                    <a:pt x="480" y="2"/>
                  </a:lnTo>
                  <a:lnTo>
                    <a:pt x="466" y="4"/>
                  </a:lnTo>
                  <a:lnTo>
                    <a:pt x="452" y="7"/>
                  </a:lnTo>
                  <a:lnTo>
                    <a:pt x="438" y="10"/>
                  </a:lnTo>
                  <a:lnTo>
                    <a:pt x="424" y="16"/>
                  </a:lnTo>
                  <a:lnTo>
                    <a:pt x="411" y="21"/>
                  </a:lnTo>
                  <a:lnTo>
                    <a:pt x="397" y="27"/>
                  </a:lnTo>
                  <a:lnTo>
                    <a:pt x="384" y="34"/>
                  </a:lnTo>
                  <a:lnTo>
                    <a:pt x="372" y="43"/>
                  </a:lnTo>
                  <a:lnTo>
                    <a:pt x="359" y="51"/>
                  </a:lnTo>
                  <a:lnTo>
                    <a:pt x="348" y="60"/>
                  </a:lnTo>
                  <a:lnTo>
                    <a:pt x="336" y="70"/>
                  </a:lnTo>
                  <a:lnTo>
                    <a:pt x="325" y="81"/>
                  </a:lnTo>
                  <a:lnTo>
                    <a:pt x="314" y="93"/>
                  </a:lnTo>
                  <a:lnTo>
                    <a:pt x="304" y="105"/>
                  </a:lnTo>
                  <a:lnTo>
                    <a:pt x="304" y="105"/>
                  </a:lnTo>
                  <a:lnTo>
                    <a:pt x="294" y="118"/>
                  </a:lnTo>
                  <a:lnTo>
                    <a:pt x="285" y="130"/>
                  </a:lnTo>
                  <a:lnTo>
                    <a:pt x="277" y="144"/>
                  </a:lnTo>
                  <a:lnTo>
                    <a:pt x="269" y="158"/>
                  </a:lnTo>
                  <a:lnTo>
                    <a:pt x="262" y="172"/>
                  </a:lnTo>
                  <a:lnTo>
                    <a:pt x="255" y="187"/>
                  </a:lnTo>
                  <a:lnTo>
                    <a:pt x="249" y="202"/>
                  </a:lnTo>
                  <a:lnTo>
                    <a:pt x="244" y="217"/>
                  </a:lnTo>
                  <a:lnTo>
                    <a:pt x="238" y="233"/>
                  </a:lnTo>
                  <a:lnTo>
                    <a:pt x="234" y="250"/>
                  </a:lnTo>
                  <a:lnTo>
                    <a:pt x="231" y="266"/>
                  </a:lnTo>
                  <a:lnTo>
                    <a:pt x="227" y="282"/>
                  </a:lnTo>
                  <a:lnTo>
                    <a:pt x="225" y="299"/>
                  </a:lnTo>
                  <a:lnTo>
                    <a:pt x="223" y="315"/>
                  </a:lnTo>
                  <a:lnTo>
                    <a:pt x="223" y="332"/>
                  </a:lnTo>
                  <a:lnTo>
                    <a:pt x="222" y="349"/>
                  </a:lnTo>
                  <a:lnTo>
                    <a:pt x="222" y="349"/>
                  </a:lnTo>
                  <a:lnTo>
                    <a:pt x="223" y="368"/>
                  </a:lnTo>
                  <a:lnTo>
                    <a:pt x="224" y="386"/>
                  </a:lnTo>
                  <a:lnTo>
                    <a:pt x="225" y="403"/>
                  </a:lnTo>
                  <a:lnTo>
                    <a:pt x="229" y="420"/>
                  </a:lnTo>
                  <a:lnTo>
                    <a:pt x="232" y="437"/>
                  </a:lnTo>
                  <a:lnTo>
                    <a:pt x="235" y="453"/>
                  </a:lnTo>
                  <a:lnTo>
                    <a:pt x="239" y="470"/>
                  </a:lnTo>
                  <a:lnTo>
                    <a:pt x="245" y="486"/>
                  </a:lnTo>
                  <a:lnTo>
                    <a:pt x="251" y="502"/>
                  </a:lnTo>
                  <a:lnTo>
                    <a:pt x="256" y="517"/>
                  </a:lnTo>
                  <a:lnTo>
                    <a:pt x="264" y="531"/>
                  </a:lnTo>
                  <a:lnTo>
                    <a:pt x="271" y="546"/>
                  </a:lnTo>
                  <a:lnTo>
                    <a:pt x="279" y="559"/>
                  </a:lnTo>
                  <a:lnTo>
                    <a:pt x="288" y="573"/>
                  </a:lnTo>
                  <a:lnTo>
                    <a:pt x="297" y="585"/>
                  </a:lnTo>
                  <a:lnTo>
                    <a:pt x="306" y="597"/>
                  </a:lnTo>
                  <a:lnTo>
                    <a:pt x="317" y="609"/>
                  </a:lnTo>
                  <a:lnTo>
                    <a:pt x="326" y="620"/>
                  </a:lnTo>
                  <a:lnTo>
                    <a:pt x="337" y="630"/>
                  </a:lnTo>
                  <a:lnTo>
                    <a:pt x="349" y="640"/>
                  </a:lnTo>
                  <a:lnTo>
                    <a:pt x="361" y="649"/>
                  </a:lnTo>
                  <a:lnTo>
                    <a:pt x="372" y="657"/>
                  </a:lnTo>
                  <a:lnTo>
                    <a:pt x="384" y="665"/>
                  </a:lnTo>
                  <a:lnTo>
                    <a:pt x="397" y="672"/>
                  </a:lnTo>
                  <a:lnTo>
                    <a:pt x="410" y="679"/>
                  </a:lnTo>
                  <a:lnTo>
                    <a:pt x="424" y="684"/>
                  </a:lnTo>
                  <a:lnTo>
                    <a:pt x="437" y="688"/>
                  </a:lnTo>
                  <a:lnTo>
                    <a:pt x="451" y="693"/>
                  </a:lnTo>
                  <a:lnTo>
                    <a:pt x="465" y="696"/>
                  </a:lnTo>
                  <a:lnTo>
                    <a:pt x="480" y="698"/>
                  </a:lnTo>
                  <a:lnTo>
                    <a:pt x="494" y="699"/>
                  </a:lnTo>
                  <a:lnTo>
                    <a:pt x="509" y="700"/>
                  </a:lnTo>
                  <a:lnTo>
                    <a:pt x="509" y="700"/>
                  </a:lnTo>
                  <a:close/>
                  <a:moveTo>
                    <a:pt x="509" y="64"/>
                  </a:moveTo>
                  <a:lnTo>
                    <a:pt x="509" y="64"/>
                  </a:lnTo>
                  <a:lnTo>
                    <a:pt x="520" y="64"/>
                  </a:lnTo>
                  <a:lnTo>
                    <a:pt x="531" y="65"/>
                  </a:lnTo>
                  <a:lnTo>
                    <a:pt x="543" y="67"/>
                  </a:lnTo>
                  <a:lnTo>
                    <a:pt x="554" y="69"/>
                  </a:lnTo>
                  <a:lnTo>
                    <a:pt x="564" y="73"/>
                  </a:lnTo>
                  <a:lnTo>
                    <a:pt x="575" y="77"/>
                  </a:lnTo>
                  <a:lnTo>
                    <a:pt x="585" y="81"/>
                  </a:lnTo>
                  <a:lnTo>
                    <a:pt x="596" y="87"/>
                  </a:lnTo>
                  <a:lnTo>
                    <a:pt x="615" y="98"/>
                  </a:lnTo>
                  <a:lnTo>
                    <a:pt x="633" y="112"/>
                  </a:lnTo>
                  <a:lnTo>
                    <a:pt x="650" y="129"/>
                  </a:lnTo>
                  <a:lnTo>
                    <a:pt x="666" y="148"/>
                  </a:lnTo>
                  <a:lnTo>
                    <a:pt x="680" y="168"/>
                  </a:lnTo>
                  <a:lnTo>
                    <a:pt x="693" y="190"/>
                  </a:lnTo>
                  <a:lnTo>
                    <a:pt x="704" y="213"/>
                  </a:lnTo>
                  <a:lnTo>
                    <a:pt x="714" y="239"/>
                  </a:lnTo>
                  <a:lnTo>
                    <a:pt x="721" y="265"/>
                  </a:lnTo>
                  <a:lnTo>
                    <a:pt x="726" y="293"/>
                  </a:lnTo>
                  <a:lnTo>
                    <a:pt x="730" y="320"/>
                  </a:lnTo>
                  <a:lnTo>
                    <a:pt x="731" y="349"/>
                  </a:lnTo>
                  <a:lnTo>
                    <a:pt x="731" y="349"/>
                  </a:lnTo>
                  <a:lnTo>
                    <a:pt x="730" y="379"/>
                  </a:lnTo>
                  <a:lnTo>
                    <a:pt x="726" y="407"/>
                  </a:lnTo>
                  <a:lnTo>
                    <a:pt x="721" y="435"/>
                  </a:lnTo>
                  <a:lnTo>
                    <a:pt x="714" y="461"/>
                  </a:lnTo>
                  <a:lnTo>
                    <a:pt x="704" y="486"/>
                  </a:lnTo>
                  <a:lnTo>
                    <a:pt x="693" y="509"/>
                  </a:lnTo>
                  <a:lnTo>
                    <a:pt x="680" y="532"/>
                  </a:lnTo>
                  <a:lnTo>
                    <a:pt x="666" y="552"/>
                  </a:lnTo>
                  <a:lnTo>
                    <a:pt x="650" y="570"/>
                  </a:lnTo>
                  <a:lnTo>
                    <a:pt x="633" y="588"/>
                  </a:lnTo>
                  <a:lnTo>
                    <a:pt x="615" y="602"/>
                  </a:lnTo>
                  <a:lnTo>
                    <a:pt x="596" y="613"/>
                  </a:lnTo>
                  <a:lnTo>
                    <a:pt x="585" y="619"/>
                  </a:lnTo>
                  <a:lnTo>
                    <a:pt x="575" y="623"/>
                  </a:lnTo>
                  <a:lnTo>
                    <a:pt x="564" y="627"/>
                  </a:lnTo>
                  <a:lnTo>
                    <a:pt x="554" y="630"/>
                  </a:lnTo>
                  <a:lnTo>
                    <a:pt x="543" y="633"/>
                  </a:lnTo>
                  <a:lnTo>
                    <a:pt x="531" y="635"/>
                  </a:lnTo>
                  <a:lnTo>
                    <a:pt x="520" y="636"/>
                  </a:lnTo>
                  <a:lnTo>
                    <a:pt x="509" y="636"/>
                  </a:lnTo>
                  <a:lnTo>
                    <a:pt x="509" y="636"/>
                  </a:lnTo>
                  <a:lnTo>
                    <a:pt x="497" y="636"/>
                  </a:lnTo>
                  <a:lnTo>
                    <a:pt x="486" y="635"/>
                  </a:lnTo>
                  <a:lnTo>
                    <a:pt x="474" y="633"/>
                  </a:lnTo>
                  <a:lnTo>
                    <a:pt x="464" y="630"/>
                  </a:lnTo>
                  <a:lnTo>
                    <a:pt x="453" y="627"/>
                  </a:lnTo>
                  <a:lnTo>
                    <a:pt x="442" y="623"/>
                  </a:lnTo>
                  <a:lnTo>
                    <a:pt x="432" y="619"/>
                  </a:lnTo>
                  <a:lnTo>
                    <a:pt x="422" y="613"/>
                  </a:lnTo>
                  <a:lnTo>
                    <a:pt x="402" y="602"/>
                  </a:lnTo>
                  <a:lnTo>
                    <a:pt x="384" y="588"/>
                  </a:lnTo>
                  <a:lnTo>
                    <a:pt x="367" y="570"/>
                  </a:lnTo>
                  <a:lnTo>
                    <a:pt x="351" y="552"/>
                  </a:lnTo>
                  <a:lnTo>
                    <a:pt x="337" y="532"/>
                  </a:lnTo>
                  <a:lnTo>
                    <a:pt x="324" y="509"/>
                  </a:lnTo>
                  <a:lnTo>
                    <a:pt x="313" y="486"/>
                  </a:lnTo>
                  <a:lnTo>
                    <a:pt x="304" y="461"/>
                  </a:lnTo>
                  <a:lnTo>
                    <a:pt x="296" y="435"/>
                  </a:lnTo>
                  <a:lnTo>
                    <a:pt x="291" y="407"/>
                  </a:lnTo>
                  <a:lnTo>
                    <a:pt x="288" y="379"/>
                  </a:lnTo>
                  <a:lnTo>
                    <a:pt x="285" y="349"/>
                  </a:lnTo>
                  <a:lnTo>
                    <a:pt x="285" y="349"/>
                  </a:lnTo>
                  <a:lnTo>
                    <a:pt x="288" y="320"/>
                  </a:lnTo>
                  <a:lnTo>
                    <a:pt x="291" y="293"/>
                  </a:lnTo>
                  <a:lnTo>
                    <a:pt x="296" y="265"/>
                  </a:lnTo>
                  <a:lnTo>
                    <a:pt x="304" y="239"/>
                  </a:lnTo>
                  <a:lnTo>
                    <a:pt x="313" y="213"/>
                  </a:lnTo>
                  <a:lnTo>
                    <a:pt x="324" y="190"/>
                  </a:lnTo>
                  <a:lnTo>
                    <a:pt x="337" y="168"/>
                  </a:lnTo>
                  <a:lnTo>
                    <a:pt x="351" y="148"/>
                  </a:lnTo>
                  <a:lnTo>
                    <a:pt x="367" y="129"/>
                  </a:lnTo>
                  <a:lnTo>
                    <a:pt x="384" y="112"/>
                  </a:lnTo>
                  <a:lnTo>
                    <a:pt x="402" y="98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442" y="77"/>
                  </a:lnTo>
                  <a:lnTo>
                    <a:pt x="453" y="73"/>
                  </a:lnTo>
                  <a:lnTo>
                    <a:pt x="464" y="69"/>
                  </a:lnTo>
                  <a:lnTo>
                    <a:pt x="474" y="67"/>
                  </a:lnTo>
                  <a:lnTo>
                    <a:pt x="486" y="65"/>
                  </a:lnTo>
                  <a:lnTo>
                    <a:pt x="497" y="64"/>
                  </a:lnTo>
                  <a:lnTo>
                    <a:pt x="509" y="64"/>
                  </a:lnTo>
                  <a:lnTo>
                    <a:pt x="509" y="64"/>
                  </a:lnTo>
                  <a:close/>
                  <a:moveTo>
                    <a:pt x="731" y="636"/>
                  </a:moveTo>
                  <a:lnTo>
                    <a:pt x="731" y="636"/>
                  </a:lnTo>
                  <a:lnTo>
                    <a:pt x="725" y="637"/>
                  </a:lnTo>
                  <a:lnTo>
                    <a:pt x="719" y="639"/>
                  </a:lnTo>
                  <a:lnTo>
                    <a:pt x="714" y="641"/>
                  </a:lnTo>
                  <a:lnTo>
                    <a:pt x="709" y="645"/>
                  </a:lnTo>
                  <a:lnTo>
                    <a:pt x="705" y="650"/>
                  </a:lnTo>
                  <a:lnTo>
                    <a:pt x="702" y="655"/>
                  </a:lnTo>
                  <a:lnTo>
                    <a:pt x="700" y="662"/>
                  </a:lnTo>
                  <a:lnTo>
                    <a:pt x="700" y="668"/>
                  </a:lnTo>
                  <a:lnTo>
                    <a:pt x="700" y="668"/>
                  </a:lnTo>
                  <a:lnTo>
                    <a:pt x="700" y="674"/>
                  </a:lnTo>
                  <a:lnTo>
                    <a:pt x="702" y="680"/>
                  </a:lnTo>
                  <a:lnTo>
                    <a:pt x="705" y="685"/>
                  </a:lnTo>
                  <a:lnTo>
                    <a:pt x="709" y="691"/>
                  </a:lnTo>
                  <a:lnTo>
                    <a:pt x="714" y="694"/>
                  </a:lnTo>
                  <a:lnTo>
                    <a:pt x="719" y="697"/>
                  </a:lnTo>
                  <a:lnTo>
                    <a:pt x="725" y="699"/>
                  </a:lnTo>
                  <a:lnTo>
                    <a:pt x="731" y="700"/>
                  </a:lnTo>
                  <a:lnTo>
                    <a:pt x="731" y="700"/>
                  </a:lnTo>
                  <a:lnTo>
                    <a:pt x="754" y="701"/>
                  </a:lnTo>
                  <a:lnTo>
                    <a:pt x="776" y="705"/>
                  </a:lnTo>
                  <a:lnTo>
                    <a:pt x="797" y="710"/>
                  </a:lnTo>
                  <a:lnTo>
                    <a:pt x="818" y="717"/>
                  </a:lnTo>
                  <a:lnTo>
                    <a:pt x="837" y="727"/>
                  </a:lnTo>
                  <a:lnTo>
                    <a:pt x="855" y="738"/>
                  </a:lnTo>
                  <a:lnTo>
                    <a:pt x="872" y="751"/>
                  </a:lnTo>
                  <a:lnTo>
                    <a:pt x="888" y="765"/>
                  </a:lnTo>
                  <a:lnTo>
                    <a:pt x="903" y="781"/>
                  </a:lnTo>
                  <a:lnTo>
                    <a:pt x="915" y="798"/>
                  </a:lnTo>
                  <a:lnTo>
                    <a:pt x="927" y="816"/>
                  </a:lnTo>
                  <a:lnTo>
                    <a:pt x="937" y="835"/>
                  </a:lnTo>
                  <a:lnTo>
                    <a:pt x="944" y="856"/>
                  </a:lnTo>
                  <a:lnTo>
                    <a:pt x="950" y="877"/>
                  </a:lnTo>
                  <a:lnTo>
                    <a:pt x="953" y="900"/>
                  </a:lnTo>
                  <a:lnTo>
                    <a:pt x="954" y="922"/>
                  </a:lnTo>
                  <a:lnTo>
                    <a:pt x="954" y="922"/>
                  </a:lnTo>
                  <a:lnTo>
                    <a:pt x="953" y="929"/>
                  </a:lnTo>
                  <a:lnTo>
                    <a:pt x="952" y="935"/>
                  </a:lnTo>
                  <a:lnTo>
                    <a:pt x="949" y="941"/>
                  </a:lnTo>
                  <a:lnTo>
                    <a:pt x="944" y="945"/>
                  </a:lnTo>
                  <a:lnTo>
                    <a:pt x="940" y="949"/>
                  </a:lnTo>
                  <a:lnTo>
                    <a:pt x="935" y="951"/>
                  </a:lnTo>
                  <a:lnTo>
                    <a:pt x="928" y="953"/>
                  </a:lnTo>
                  <a:lnTo>
                    <a:pt x="922" y="954"/>
                  </a:lnTo>
                  <a:lnTo>
                    <a:pt x="96" y="954"/>
                  </a:lnTo>
                  <a:lnTo>
                    <a:pt x="96" y="954"/>
                  </a:lnTo>
                  <a:lnTo>
                    <a:pt x="89" y="953"/>
                  </a:lnTo>
                  <a:lnTo>
                    <a:pt x="83" y="951"/>
                  </a:lnTo>
                  <a:lnTo>
                    <a:pt x="77" y="949"/>
                  </a:lnTo>
                  <a:lnTo>
                    <a:pt x="73" y="945"/>
                  </a:lnTo>
                  <a:lnTo>
                    <a:pt x="69" y="941"/>
                  </a:lnTo>
                  <a:lnTo>
                    <a:pt x="65" y="935"/>
                  </a:lnTo>
                  <a:lnTo>
                    <a:pt x="64" y="929"/>
                  </a:lnTo>
                  <a:lnTo>
                    <a:pt x="63" y="922"/>
                  </a:lnTo>
                  <a:lnTo>
                    <a:pt x="63" y="922"/>
                  </a:lnTo>
                  <a:lnTo>
                    <a:pt x="64" y="900"/>
                  </a:lnTo>
                  <a:lnTo>
                    <a:pt x="68" y="877"/>
                  </a:lnTo>
                  <a:lnTo>
                    <a:pt x="73" y="856"/>
                  </a:lnTo>
                  <a:lnTo>
                    <a:pt x="81" y="835"/>
                  </a:lnTo>
                  <a:lnTo>
                    <a:pt x="90" y="816"/>
                  </a:lnTo>
                  <a:lnTo>
                    <a:pt x="101" y="798"/>
                  </a:lnTo>
                  <a:lnTo>
                    <a:pt x="114" y="781"/>
                  </a:lnTo>
                  <a:lnTo>
                    <a:pt x="129" y="765"/>
                  </a:lnTo>
                  <a:lnTo>
                    <a:pt x="145" y="751"/>
                  </a:lnTo>
                  <a:lnTo>
                    <a:pt x="162" y="738"/>
                  </a:lnTo>
                  <a:lnTo>
                    <a:pt x="180" y="727"/>
                  </a:lnTo>
                  <a:lnTo>
                    <a:pt x="200" y="717"/>
                  </a:lnTo>
                  <a:lnTo>
                    <a:pt x="220" y="710"/>
                  </a:lnTo>
                  <a:lnTo>
                    <a:pt x="241" y="705"/>
                  </a:lnTo>
                  <a:lnTo>
                    <a:pt x="263" y="701"/>
                  </a:lnTo>
                  <a:lnTo>
                    <a:pt x="285" y="700"/>
                  </a:lnTo>
                  <a:lnTo>
                    <a:pt x="285" y="700"/>
                  </a:lnTo>
                  <a:lnTo>
                    <a:pt x="292" y="699"/>
                  </a:lnTo>
                  <a:lnTo>
                    <a:pt x="298" y="697"/>
                  </a:lnTo>
                  <a:lnTo>
                    <a:pt x="304" y="694"/>
                  </a:lnTo>
                  <a:lnTo>
                    <a:pt x="308" y="691"/>
                  </a:lnTo>
                  <a:lnTo>
                    <a:pt x="312" y="685"/>
                  </a:lnTo>
                  <a:lnTo>
                    <a:pt x="315" y="680"/>
                  </a:lnTo>
                  <a:lnTo>
                    <a:pt x="318" y="674"/>
                  </a:lnTo>
                  <a:lnTo>
                    <a:pt x="318" y="668"/>
                  </a:lnTo>
                  <a:lnTo>
                    <a:pt x="318" y="668"/>
                  </a:lnTo>
                  <a:lnTo>
                    <a:pt x="318" y="662"/>
                  </a:lnTo>
                  <a:lnTo>
                    <a:pt x="315" y="655"/>
                  </a:lnTo>
                  <a:lnTo>
                    <a:pt x="312" y="650"/>
                  </a:lnTo>
                  <a:lnTo>
                    <a:pt x="308" y="645"/>
                  </a:lnTo>
                  <a:lnTo>
                    <a:pt x="304" y="641"/>
                  </a:lnTo>
                  <a:lnTo>
                    <a:pt x="298" y="639"/>
                  </a:lnTo>
                  <a:lnTo>
                    <a:pt x="292" y="637"/>
                  </a:lnTo>
                  <a:lnTo>
                    <a:pt x="285" y="636"/>
                  </a:lnTo>
                  <a:lnTo>
                    <a:pt x="285" y="636"/>
                  </a:lnTo>
                  <a:lnTo>
                    <a:pt x="271" y="637"/>
                  </a:lnTo>
                  <a:lnTo>
                    <a:pt x="256" y="638"/>
                  </a:lnTo>
                  <a:lnTo>
                    <a:pt x="243" y="639"/>
                  </a:lnTo>
                  <a:lnTo>
                    <a:pt x="229" y="642"/>
                  </a:lnTo>
                  <a:lnTo>
                    <a:pt x="215" y="645"/>
                  </a:lnTo>
                  <a:lnTo>
                    <a:pt x="201" y="649"/>
                  </a:lnTo>
                  <a:lnTo>
                    <a:pt x="188" y="653"/>
                  </a:lnTo>
                  <a:lnTo>
                    <a:pt x="175" y="658"/>
                  </a:lnTo>
                  <a:lnTo>
                    <a:pt x="162" y="665"/>
                  </a:lnTo>
                  <a:lnTo>
                    <a:pt x="149" y="670"/>
                  </a:lnTo>
                  <a:lnTo>
                    <a:pt x="137" y="678"/>
                  </a:lnTo>
                  <a:lnTo>
                    <a:pt x="126" y="685"/>
                  </a:lnTo>
                  <a:lnTo>
                    <a:pt x="115" y="693"/>
                  </a:lnTo>
                  <a:lnTo>
                    <a:pt x="104" y="701"/>
                  </a:lnTo>
                  <a:lnTo>
                    <a:pt x="93" y="711"/>
                  </a:lnTo>
                  <a:lnTo>
                    <a:pt x="84" y="720"/>
                  </a:lnTo>
                  <a:lnTo>
                    <a:pt x="74" y="730"/>
                  </a:lnTo>
                  <a:lnTo>
                    <a:pt x="65" y="740"/>
                  </a:lnTo>
                  <a:lnTo>
                    <a:pt x="57" y="751"/>
                  </a:lnTo>
                  <a:lnTo>
                    <a:pt x="48" y="762"/>
                  </a:lnTo>
                  <a:lnTo>
                    <a:pt x="41" y="774"/>
                  </a:lnTo>
                  <a:lnTo>
                    <a:pt x="34" y="786"/>
                  </a:lnTo>
                  <a:lnTo>
                    <a:pt x="28" y="798"/>
                  </a:lnTo>
                  <a:lnTo>
                    <a:pt x="23" y="811"/>
                  </a:lnTo>
                  <a:lnTo>
                    <a:pt x="17" y="824"/>
                  </a:lnTo>
                  <a:lnTo>
                    <a:pt x="13" y="838"/>
                  </a:lnTo>
                  <a:lnTo>
                    <a:pt x="9" y="850"/>
                  </a:lnTo>
                  <a:lnTo>
                    <a:pt x="5" y="864"/>
                  </a:lnTo>
                  <a:lnTo>
                    <a:pt x="3" y="878"/>
                  </a:lnTo>
                  <a:lnTo>
                    <a:pt x="1" y="893"/>
                  </a:lnTo>
                  <a:lnTo>
                    <a:pt x="0" y="907"/>
                  </a:lnTo>
                  <a:lnTo>
                    <a:pt x="0" y="922"/>
                  </a:lnTo>
                  <a:lnTo>
                    <a:pt x="0" y="922"/>
                  </a:lnTo>
                  <a:lnTo>
                    <a:pt x="0" y="932"/>
                  </a:lnTo>
                  <a:lnTo>
                    <a:pt x="2" y="942"/>
                  </a:lnTo>
                  <a:lnTo>
                    <a:pt x="4" y="950"/>
                  </a:lnTo>
                  <a:lnTo>
                    <a:pt x="8" y="960"/>
                  </a:lnTo>
                  <a:lnTo>
                    <a:pt x="11" y="967"/>
                  </a:lnTo>
                  <a:lnTo>
                    <a:pt x="16" y="976"/>
                  </a:lnTo>
                  <a:lnTo>
                    <a:pt x="21" y="983"/>
                  </a:lnTo>
                  <a:lnTo>
                    <a:pt x="28" y="990"/>
                  </a:lnTo>
                  <a:lnTo>
                    <a:pt x="34" y="996"/>
                  </a:lnTo>
                  <a:lnTo>
                    <a:pt x="42" y="1002"/>
                  </a:lnTo>
                  <a:lnTo>
                    <a:pt x="49" y="1006"/>
                  </a:lnTo>
                  <a:lnTo>
                    <a:pt x="58" y="1010"/>
                  </a:lnTo>
                  <a:lnTo>
                    <a:pt x="67" y="1014"/>
                  </a:lnTo>
                  <a:lnTo>
                    <a:pt x="76" y="1016"/>
                  </a:lnTo>
                  <a:lnTo>
                    <a:pt x="86" y="1017"/>
                  </a:lnTo>
                  <a:lnTo>
                    <a:pt x="96" y="1018"/>
                  </a:lnTo>
                  <a:lnTo>
                    <a:pt x="922" y="1018"/>
                  </a:lnTo>
                  <a:lnTo>
                    <a:pt x="922" y="1018"/>
                  </a:lnTo>
                  <a:lnTo>
                    <a:pt x="931" y="1017"/>
                  </a:lnTo>
                  <a:lnTo>
                    <a:pt x="941" y="1016"/>
                  </a:lnTo>
                  <a:lnTo>
                    <a:pt x="951" y="1014"/>
                  </a:lnTo>
                  <a:lnTo>
                    <a:pt x="959" y="1010"/>
                  </a:lnTo>
                  <a:lnTo>
                    <a:pt x="968" y="1006"/>
                  </a:lnTo>
                  <a:lnTo>
                    <a:pt x="975" y="1002"/>
                  </a:lnTo>
                  <a:lnTo>
                    <a:pt x="983" y="996"/>
                  </a:lnTo>
                  <a:lnTo>
                    <a:pt x="989" y="990"/>
                  </a:lnTo>
                  <a:lnTo>
                    <a:pt x="996" y="983"/>
                  </a:lnTo>
                  <a:lnTo>
                    <a:pt x="1001" y="976"/>
                  </a:lnTo>
                  <a:lnTo>
                    <a:pt x="1006" y="967"/>
                  </a:lnTo>
                  <a:lnTo>
                    <a:pt x="1010" y="960"/>
                  </a:lnTo>
                  <a:lnTo>
                    <a:pt x="1013" y="950"/>
                  </a:lnTo>
                  <a:lnTo>
                    <a:pt x="1015" y="942"/>
                  </a:lnTo>
                  <a:lnTo>
                    <a:pt x="1017" y="932"/>
                  </a:lnTo>
                  <a:lnTo>
                    <a:pt x="1017" y="922"/>
                  </a:lnTo>
                  <a:lnTo>
                    <a:pt x="1017" y="922"/>
                  </a:lnTo>
                  <a:lnTo>
                    <a:pt x="1017" y="907"/>
                  </a:lnTo>
                  <a:lnTo>
                    <a:pt x="1016" y="893"/>
                  </a:lnTo>
                  <a:lnTo>
                    <a:pt x="1014" y="878"/>
                  </a:lnTo>
                  <a:lnTo>
                    <a:pt x="1012" y="864"/>
                  </a:lnTo>
                  <a:lnTo>
                    <a:pt x="1009" y="850"/>
                  </a:lnTo>
                  <a:lnTo>
                    <a:pt x="1004" y="838"/>
                  </a:lnTo>
                  <a:lnTo>
                    <a:pt x="1000" y="824"/>
                  </a:lnTo>
                  <a:lnTo>
                    <a:pt x="995" y="811"/>
                  </a:lnTo>
                  <a:lnTo>
                    <a:pt x="989" y="798"/>
                  </a:lnTo>
                  <a:lnTo>
                    <a:pt x="983" y="786"/>
                  </a:lnTo>
                  <a:lnTo>
                    <a:pt x="976" y="774"/>
                  </a:lnTo>
                  <a:lnTo>
                    <a:pt x="969" y="762"/>
                  </a:lnTo>
                  <a:lnTo>
                    <a:pt x="960" y="751"/>
                  </a:lnTo>
                  <a:lnTo>
                    <a:pt x="952" y="740"/>
                  </a:lnTo>
                  <a:lnTo>
                    <a:pt x="943" y="730"/>
                  </a:lnTo>
                  <a:lnTo>
                    <a:pt x="933" y="720"/>
                  </a:lnTo>
                  <a:lnTo>
                    <a:pt x="924" y="711"/>
                  </a:lnTo>
                  <a:lnTo>
                    <a:pt x="913" y="701"/>
                  </a:lnTo>
                  <a:lnTo>
                    <a:pt x="902" y="693"/>
                  </a:lnTo>
                  <a:lnTo>
                    <a:pt x="892" y="685"/>
                  </a:lnTo>
                  <a:lnTo>
                    <a:pt x="880" y="678"/>
                  </a:lnTo>
                  <a:lnTo>
                    <a:pt x="868" y="670"/>
                  </a:lnTo>
                  <a:lnTo>
                    <a:pt x="855" y="665"/>
                  </a:lnTo>
                  <a:lnTo>
                    <a:pt x="842" y="658"/>
                  </a:lnTo>
                  <a:lnTo>
                    <a:pt x="829" y="653"/>
                  </a:lnTo>
                  <a:lnTo>
                    <a:pt x="817" y="649"/>
                  </a:lnTo>
                  <a:lnTo>
                    <a:pt x="803" y="645"/>
                  </a:lnTo>
                  <a:lnTo>
                    <a:pt x="789" y="642"/>
                  </a:lnTo>
                  <a:lnTo>
                    <a:pt x="775" y="639"/>
                  </a:lnTo>
                  <a:lnTo>
                    <a:pt x="761" y="638"/>
                  </a:lnTo>
                  <a:lnTo>
                    <a:pt x="746" y="637"/>
                  </a:lnTo>
                  <a:lnTo>
                    <a:pt x="731" y="636"/>
                  </a:lnTo>
                  <a:lnTo>
                    <a:pt x="731" y="6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435142" y="3247469"/>
            <a:ext cx="1147322" cy="1147322"/>
            <a:chOff x="7435142" y="3247469"/>
            <a:chExt cx="1147322" cy="1147322"/>
          </a:xfrm>
        </p:grpSpPr>
        <p:sp>
          <p:nvSpPr>
            <p:cNvPr id="40" name="椭圆 39"/>
            <p:cNvSpPr/>
            <p:nvPr/>
          </p:nvSpPr>
          <p:spPr>
            <a:xfrm>
              <a:off x="7435142" y="3247469"/>
              <a:ext cx="1147322" cy="1147322"/>
            </a:xfrm>
            <a:prstGeom prst="ellipse">
              <a:avLst/>
            </a:prstGeom>
            <a:solidFill>
              <a:schemeClr val="accent5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reeform 99"/>
            <p:cNvSpPr>
              <a:spLocks noEditPoints="1"/>
            </p:cNvSpPr>
            <p:nvPr/>
          </p:nvSpPr>
          <p:spPr bwMode="auto">
            <a:xfrm>
              <a:off x="7770677" y="3581832"/>
              <a:ext cx="476252" cy="478596"/>
            </a:xfrm>
            <a:custGeom>
              <a:avLst/>
              <a:gdLst>
                <a:gd name="T0" fmla="*/ 543 w 1018"/>
                <a:gd name="T1" fmla="*/ 682 h 1018"/>
                <a:gd name="T2" fmla="*/ 671 w 1018"/>
                <a:gd name="T3" fmla="*/ 548 h 1018"/>
                <a:gd name="T4" fmla="*/ 689 w 1018"/>
                <a:gd name="T5" fmla="*/ 324 h 1018"/>
                <a:gd name="T6" fmla="*/ 565 w 1018"/>
                <a:gd name="T7" fmla="*/ 148 h 1018"/>
                <a:gd name="T8" fmla="*/ 462 w 1018"/>
                <a:gd name="T9" fmla="*/ 120 h 1018"/>
                <a:gd name="T10" fmla="*/ 368 w 1018"/>
                <a:gd name="T11" fmla="*/ 142 h 1018"/>
                <a:gd name="T12" fmla="*/ 290 w 1018"/>
                <a:gd name="T13" fmla="*/ 207 h 1018"/>
                <a:gd name="T14" fmla="*/ 223 w 1018"/>
                <a:gd name="T15" fmla="*/ 409 h 1018"/>
                <a:gd name="T16" fmla="*/ 309 w 1018"/>
                <a:gd name="T17" fmla="*/ 634 h 1018"/>
                <a:gd name="T18" fmla="*/ 425 w 1018"/>
                <a:gd name="T19" fmla="*/ 696 h 1018"/>
                <a:gd name="T20" fmla="*/ 513 w 1018"/>
                <a:gd name="T21" fmla="*/ 193 h 1018"/>
                <a:gd name="T22" fmla="*/ 623 w 1018"/>
                <a:gd name="T23" fmla="*/ 321 h 1018"/>
                <a:gd name="T24" fmla="*/ 623 w 1018"/>
                <a:gd name="T25" fmla="*/ 497 h 1018"/>
                <a:gd name="T26" fmla="*/ 513 w 1018"/>
                <a:gd name="T27" fmla="*/ 626 h 1018"/>
                <a:gd name="T28" fmla="*/ 378 w 1018"/>
                <a:gd name="T29" fmla="*/ 609 h 1018"/>
                <a:gd name="T30" fmla="*/ 290 w 1018"/>
                <a:gd name="T31" fmla="*/ 456 h 1018"/>
                <a:gd name="T32" fmla="*/ 316 w 1018"/>
                <a:gd name="T33" fmla="*/ 283 h 1018"/>
                <a:gd name="T34" fmla="*/ 444 w 1018"/>
                <a:gd name="T35" fmla="*/ 184 h 1018"/>
                <a:gd name="T36" fmla="*/ 636 w 1018"/>
                <a:gd name="T37" fmla="*/ 682 h 1018"/>
                <a:gd name="T38" fmla="*/ 644 w 1018"/>
                <a:gd name="T39" fmla="*/ 726 h 1018"/>
                <a:gd name="T40" fmla="*/ 756 w 1018"/>
                <a:gd name="T41" fmla="*/ 755 h 1018"/>
                <a:gd name="T42" fmla="*/ 854 w 1018"/>
                <a:gd name="T43" fmla="*/ 889 h 1018"/>
                <a:gd name="T44" fmla="*/ 844 w 1018"/>
                <a:gd name="T45" fmla="*/ 952 h 1018"/>
                <a:gd name="T46" fmla="*/ 68 w 1018"/>
                <a:gd name="T47" fmla="*/ 943 h 1018"/>
                <a:gd name="T48" fmla="*/ 87 w 1018"/>
                <a:gd name="T49" fmla="*/ 834 h 1018"/>
                <a:gd name="T50" fmla="*/ 221 w 1018"/>
                <a:gd name="T51" fmla="*/ 736 h 1018"/>
                <a:gd name="T52" fmla="*/ 290 w 1018"/>
                <a:gd name="T53" fmla="*/ 712 h 1018"/>
                <a:gd name="T54" fmla="*/ 273 w 1018"/>
                <a:gd name="T55" fmla="*/ 670 h 1018"/>
                <a:gd name="T56" fmla="*/ 184 w 1018"/>
                <a:gd name="T57" fmla="*/ 680 h 1018"/>
                <a:gd name="T58" fmla="*/ 21 w 1018"/>
                <a:gd name="T59" fmla="*/ 827 h 1018"/>
                <a:gd name="T60" fmla="*/ 0 w 1018"/>
                <a:gd name="T61" fmla="*/ 937 h 1018"/>
                <a:gd name="T62" fmla="*/ 39 w 1018"/>
                <a:gd name="T63" fmla="*/ 1003 h 1018"/>
                <a:gd name="T64" fmla="*/ 843 w 1018"/>
                <a:gd name="T65" fmla="*/ 1018 h 1018"/>
                <a:gd name="T66" fmla="*/ 907 w 1018"/>
                <a:gd name="T67" fmla="*/ 978 h 1018"/>
                <a:gd name="T68" fmla="*/ 921 w 1018"/>
                <a:gd name="T69" fmla="*/ 902 h 1018"/>
                <a:gd name="T70" fmla="*/ 846 w 1018"/>
                <a:gd name="T71" fmla="*/ 744 h 1018"/>
                <a:gd name="T72" fmla="*/ 688 w 1018"/>
                <a:gd name="T73" fmla="*/ 669 h 1018"/>
                <a:gd name="T74" fmla="*/ 557 w 1018"/>
                <a:gd name="T75" fmla="*/ 64 h 1018"/>
                <a:gd name="T76" fmla="*/ 681 w 1018"/>
                <a:gd name="T77" fmla="*/ 130 h 1018"/>
                <a:gd name="T78" fmla="*/ 732 w 1018"/>
                <a:gd name="T79" fmla="*/ 290 h 1018"/>
                <a:gd name="T80" fmla="*/ 728 w 1018"/>
                <a:gd name="T81" fmla="*/ 379 h 1018"/>
                <a:gd name="T82" fmla="*/ 765 w 1018"/>
                <a:gd name="T83" fmla="*/ 393 h 1018"/>
                <a:gd name="T84" fmla="*/ 793 w 1018"/>
                <a:gd name="T85" fmla="*/ 331 h 1018"/>
                <a:gd name="T86" fmla="*/ 755 w 1018"/>
                <a:gd name="T87" fmla="*/ 128 h 1018"/>
                <a:gd name="T88" fmla="*/ 628 w 1018"/>
                <a:gd name="T89" fmla="*/ 14 h 1018"/>
                <a:gd name="T90" fmla="*/ 529 w 1018"/>
                <a:gd name="T91" fmla="*/ 2 h 1018"/>
                <a:gd name="T92" fmla="*/ 442 w 1018"/>
                <a:gd name="T93" fmla="*/ 37 h 1018"/>
                <a:gd name="T94" fmla="*/ 450 w 1018"/>
                <a:gd name="T95" fmla="*/ 82 h 1018"/>
                <a:gd name="T96" fmla="*/ 763 w 1018"/>
                <a:gd name="T97" fmla="*/ 540 h 1018"/>
                <a:gd name="T98" fmla="*/ 732 w 1018"/>
                <a:gd name="T99" fmla="*/ 573 h 1018"/>
                <a:gd name="T100" fmla="*/ 763 w 1018"/>
                <a:gd name="T101" fmla="*/ 605 h 1018"/>
                <a:gd name="T102" fmla="*/ 911 w 1018"/>
                <a:gd name="T103" fmla="*/ 678 h 1018"/>
                <a:gd name="T104" fmla="*/ 954 w 1018"/>
                <a:gd name="T105" fmla="*/ 809 h 1018"/>
                <a:gd name="T106" fmla="*/ 963 w 1018"/>
                <a:gd name="T107" fmla="*/ 853 h 1018"/>
                <a:gd name="T108" fmla="*/ 1003 w 1018"/>
                <a:gd name="T109" fmla="*/ 851 h 1018"/>
                <a:gd name="T110" fmla="*/ 1018 w 1018"/>
                <a:gd name="T111" fmla="*/ 803 h 1018"/>
                <a:gd name="T112" fmla="*/ 945 w 1018"/>
                <a:gd name="T113" fmla="*/ 619 h 1018"/>
                <a:gd name="T114" fmla="*/ 803 w 1018"/>
                <a:gd name="T115" fmla="*/ 544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8" h="1018">
                  <a:moveTo>
                    <a:pt x="462" y="700"/>
                  </a:moveTo>
                  <a:lnTo>
                    <a:pt x="462" y="700"/>
                  </a:lnTo>
                  <a:lnTo>
                    <a:pt x="474" y="699"/>
                  </a:lnTo>
                  <a:lnTo>
                    <a:pt x="485" y="698"/>
                  </a:lnTo>
                  <a:lnTo>
                    <a:pt x="497" y="696"/>
                  </a:lnTo>
                  <a:lnTo>
                    <a:pt x="509" y="694"/>
                  </a:lnTo>
                  <a:lnTo>
                    <a:pt x="521" y="691"/>
                  </a:lnTo>
                  <a:lnTo>
                    <a:pt x="533" y="686"/>
                  </a:lnTo>
                  <a:lnTo>
                    <a:pt x="543" y="682"/>
                  </a:lnTo>
                  <a:lnTo>
                    <a:pt x="554" y="677"/>
                  </a:lnTo>
                  <a:lnTo>
                    <a:pt x="565" y="671"/>
                  </a:lnTo>
                  <a:lnTo>
                    <a:pt x="576" y="665"/>
                  </a:lnTo>
                  <a:lnTo>
                    <a:pt x="595" y="650"/>
                  </a:lnTo>
                  <a:lnTo>
                    <a:pt x="613" y="634"/>
                  </a:lnTo>
                  <a:lnTo>
                    <a:pt x="630" y="614"/>
                  </a:lnTo>
                  <a:lnTo>
                    <a:pt x="645" y="594"/>
                  </a:lnTo>
                  <a:lnTo>
                    <a:pt x="659" y="571"/>
                  </a:lnTo>
                  <a:lnTo>
                    <a:pt x="671" y="548"/>
                  </a:lnTo>
                  <a:lnTo>
                    <a:pt x="681" y="522"/>
                  </a:lnTo>
                  <a:lnTo>
                    <a:pt x="689" y="495"/>
                  </a:lnTo>
                  <a:lnTo>
                    <a:pt x="695" y="467"/>
                  </a:lnTo>
                  <a:lnTo>
                    <a:pt x="699" y="439"/>
                  </a:lnTo>
                  <a:lnTo>
                    <a:pt x="700" y="409"/>
                  </a:lnTo>
                  <a:lnTo>
                    <a:pt x="700" y="409"/>
                  </a:lnTo>
                  <a:lnTo>
                    <a:pt x="699" y="379"/>
                  </a:lnTo>
                  <a:lnTo>
                    <a:pt x="695" y="352"/>
                  </a:lnTo>
                  <a:lnTo>
                    <a:pt x="689" y="324"/>
                  </a:lnTo>
                  <a:lnTo>
                    <a:pt x="681" y="297"/>
                  </a:lnTo>
                  <a:lnTo>
                    <a:pt x="671" y="271"/>
                  </a:lnTo>
                  <a:lnTo>
                    <a:pt x="659" y="247"/>
                  </a:lnTo>
                  <a:lnTo>
                    <a:pt x="645" y="225"/>
                  </a:lnTo>
                  <a:lnTo>
                    <a:pt x="630" y="205"/>
                  </a:lnTo>
                  <a:lnTo>
                    <a:pt x="613" y="185"/>
                  </a:lnTo>
                  <a:lnTo>
                    <a:pt x="595" y="169"/>
                  </a:lnTo>
                  <a:lnTo>
                    <a:pt x="576" y="154"/>
                  </a:lnTo>
                  <a:lnTo>
                    <a:pt x="565" y="148"/>
                  </a:lnTo>
                  <a:lnTo>
                    <a:pt x="554" y="142"/>
                  </a:lnTo>
                  <a:lnTo>
                    <a:pt x="543" y="137"/>
                  </a:lnTo>
                  <a:lnTo>
                    <a:pt x="533" y="133"/>
                  </a:lnTo>
                  <a:lnTo>
                    <a:pt x="521" y="128"/>
                  </a:lnTo>
                  <a:lnTo>
                    <a:pt x="509" y="125"/>
                  </a:lnTo>
                  <a:lnTo>
                    <a:pt x="497" y="123"/>
                  </a:lnTo>
                  <a:lnTo>
                    <a:pt x="485" y="121"/>
                  </a:lnTo>
                  <a:lnTo>
                    <a:pt x="474" y="120"/>
                  </a:lnTo>
                  <a:lnTo>
                    <a:pt x="462" y="120"/>
                  </a:lnTo>
                  <a:lnTo>
                    <a:pt x="462" y="120"/>
                  </a:lnTo>
                  <a:lnTo>
                    <a:pt x="449" y="120"/>
                  </a:lnTo>
                  <a:lnTo>
                    <a:pt x="437" y="121"/>
                  </a:lnTo>
                  <a:lnTo>
                    <a:pt x="425" y="123"/>
                  </a:lnTo>
                  <a:lnTo>
                    <a:pt x="414" y="125"/>
                  </a:lnTo>
                  <a:lnTo>
                    <a:pt x="402" y="128"/>
                  </a:lnTo>
                  <a:lnTo>
                    <a:pt x="391" y="132"/>
                  </a:lnTo>
                  <a:lnTo>
                    <a:pt x="379" y="137"/>
                  </a:lnTo>
                  <a:lnTo>
                    <a:pt x="368" y="142"/>
                  </a:lnTo>
                  <a:lnTo>
                    <a:pt x="358" y="148"/>
                  </a:lnTo>
                  <a:lnTo>
                    <a:pt x="347" y="154"/>
                  </a:lnTo>
                  <a:lnTo>
                    <a:pt x="337" y="162"/>
                  </a:lnTo>
                  <a:lnTo>
                    <a:pt x="327" y="169"/>
                  </a:lnTo>
                  <a:lnTo>
                    <a:pt x="317" y="178"/>
                  </a:lnTo>
                  <a:lnTo>
                    <a:pt x="308" y="187"/>
                  </a:lnTo>
                  <a:lnTo>
                    <a:pt x="299" y="197"/>
                  </a:lnTo>
                  <a:lnTo>
                    <a:pt x="290" y="207"/>
                  </a:lnTo>
                  <a:lnTo>
                    <a:pt x="290" y="207"/>
                  </a:lnTo>
                  <a:lnTo>
                    <a:pt x="275" y="228"/>
                  </a:lnTo>
                  <a:lnTo>
                    <a:pt x="261" y="251"/>
                  </a:lnTo>
                  <a:lnTo>
                    <a:pt x="249" y="274"/>
                  </a:lnTo>
                  <a:lnTo>
                    <a:pt x="241" y="300"/>
                  </a:lnTo>
                  <a:lnTo>
                    <a:pt x="233" y="326"/>
                  </a:lnTo>
                  <a:lnTo>
                    <a:pt x="227" y="354"/>
                  </a:lnTo>
                  <a:lnTo>
                    <a:pt x="224" y="382"/>
                  </a:lnTo>
                  <a:lnTo>
                    <a:pt x="223" y="409"/>
                  </a:lnTo>
                  <a:lnTo>
                    <a:pt x="223" y="409"/>
                  </a:lnTo>
                  <a:lnTo>
                    <a:pt x="224" y="439"/>
                  </a:lnTo>
                  <a:lnTo>
                    <a:pt x="228" y="467"/>
                  </a:lnTo>
                  <a:lnTo>
                    <a:pt x="233" y="495"/>
                  </a:lnTo>
                  <a:lnTo>
                    <a:pt x="242" y="522"/>
                  </a:lnTo>
                  <a:lnTo>
                    <a:pt x="251" y="548"/>
                  </a:lnTo>
                  <a:lnTo>
                    <a:pt x="263" y="571"/>
                  </a:lnTo>
                  <a:lnTo>
                    <a:pt x="277" y="594"/>
                  </a:lnTo>
                  <a:lnTo>
                    <a:pt x="293" y="614"/>
                  </a:lnTo>
                  <a:lnTo>
                    <a:pt x="309" y="634"/>
                  </a:lnTo>
                  <a:lnTo>
                    <a:pt x="328" y="650"/>
                  </a:lnTo>
                  <a:lnTo>
                    <a:pt x="348" y="665"/>
                  </a:lnTo>
                  <a:lnTo>
                    <a:pt x="358" y="671"/>
                  </a:lnTo>
                  <a:lnTo>
                    <a:pt x="368" y="677"/>
                  </a:lnTo>
                  <a:lnTo>
                    <a:pt x="379" y="682"/>
                  </a:lnTo>
                  <a:lnTo>
                    <a:pt x="391" y="686"/>
                  </a:lnTo>
                  <a:lnTo>
                    <a:pt x="402" y="691"/>
                  </a:lnTo>
                  <a:lnTo>
                    <a:pt x="414" y="694"/>
                  </a:lnTo>
                  <a:lnTo>
                    <a:pt x="425" y="696"/>
                  </a:lnTo>
                  <a:lnTo>
                    <a:pt x="437" y="698"/>
                  </a:lnTo>
                  <a:lnTo>
                    <a:pt x="449" y="699"/>
                  </a:lnTo>
                  <a:lnTo>
                    <a:pt x="462" y="700"/>
                  </a:lnTo>
                  <a:lnTo>
                    <a:pt x="462" y="700"/>
                  </a:lnTo>
                  <a:close/>
                  <a:moveTo>
                    <a:pt x="462" y="183"/>
                  </a:moveTo>
                  <a:lnTo>
                    <a:pt x="462" y="183"/>
                  </a:lnTo>
                  <a:lnTo>
                    <a:pt x="479" y="184"/>
                  </a:lnTo>
                  <a:lnTo>
                    <a:pt x="496" y="187"/>
                  </a:lnTo>
                  <a:lnTo>
                    <a:pt x="513" y="193"/>
                  </a:lnTo>
                  <a:lnTo>
                    <a:pt x="529" y="200"/>
                  </a:lnTo>
                  <a:lnTo>
                    <a:pt x="544" y="210"/>
                  </a:lnTo>
                  <a:lnTo>
                    <a:pt x="559" y="222"/>
                  </a:lnTo>
                  <a:lnTo>
                    <a:pt x="572" y="235"/>
                  </a:lnTo>
                  <a:lnTo>
                    <a:pt x="585" y="250"/>
                  </a:lnTo>
                  <a:lnTo>
                    <a:pt x="596" y="266"/>
                  </a:lnTo>
                  <a:lnTo>
                    <a:pt x="607" y="283"/>
                  </a:lnTo>
                  <a:lnTo>
                    <a:pt x="615" y="301"/>
                  </a:lnTo>
                  <a:lnTo>
                    <a:pt x="623" y="321"/>
                  </a:lnTo>
                  <a:lnTo>
                    <a:pt x="628" y="342"/>
                  </a:lnTo>
                  <a:lnTo>
                    <a:pt x="632" y="363"/>
                  </a:lnTo>
                  <a:lnTo>
                    <a:pt x="636" y="386"/>
                  </a:lnTo>
                  <a:lnTo>
                    <a:pt x="637" y="409"/>
                  </a:lnTo>
                  <a:lnTo>
                    <a:pt x="637" y="409"/>
                  </a:lnTo>
                  <a:lnTo>
                    <a:pt x="636" y="433"/>
                  </a:lnTo>
                  <a:lnTo>
                    <a:pt x="632" y="456"/>
                  </a:lnTo>
                  <a:lnTo>
                    <a:pt x="628" y="477"/>
                  </a:lnTo>
                  <a:lnTo>
                    <a:pt x="623" y="497"/>
                  </a:lnTo>
                  <a:lnTo>
                    <a:pt x="615" y="518"/>
                  </a:lnTo>
                  <a:lnTo>
                    <a:pt x="607" y="536"/>
                  </a:lnTo>
                  <a:lnTo>
                    <a:pt x="596" y="553"/>
                  </a:lnTo>
                  <a:lnTo>
                    <a:pt x="585" y="569"/>
                  </a:lnTo>
                  <a:lnTo>
                    <a:pt x="572" y="584"/>
                  </a:lnTo>
                  <a:lnTo>
                    <a:pt x="559" y="597"/>
                  </a:lnTo>
                  <a:lnTo>
                    <a:pt x="544" y="609"/>
                  </a:lnTo>
                  <a:lnTo>
                    <a:pt x="529" y="619"/>
                  </a:lnTo>
                  <a:lnTo>
                    <a:pt x="513" y="626"/>
                  </a:lnTo>
                  <a:lnTo>
                    <a:pt x="496" y="632"/>
                  </a:lnTo>
                  <a:lnTo>
                    <a:pt x="479" y="635"/>
                  </a:lnTo>
                  <a:lnTo>
                    <a:pt x="462" y="636"/>
                  </a:lnTo>
                  <a:lnTo>
                    <a:pt x="462" y="636"/>
                  </a:lnTo>
                  <a:lnTo>
                    <a:pt x="444" y="635"/>
                  </a:lnTo>
                  <a:lnTo>
                    <a:pt x="426" y="632"/>
                  </a:lnTo>
                  <a:lnTo>
                    <a:pt x="409" y="626"/>
                  </a:lnTo>
                  <a:lnTo>
                    <a:pt x="393" y="619"/>
                  </a:lnTo>
                  <a:lnTo>
                    <a:pt x="378" y="609"/>
                  </a:lnTo>
                  <a:lnTo>
                    <a:pt x="364" y="597"/>
                  </a:lnTo>
                  <a:lnTo>
                    <a:pt x="350" y="584"/>
                  </a:lnTo>
                  <a:lnTo>
                    <a:pt x="337" y="569"/>
                  </a:lnTo>
                  <a:lnTo>
                    <a:pt x="327" y="553"/>
                  </a:lnTo>
                  <a:lnTo>
                    <a:pt x="316" y="536"/>
                  </a:lnTo>
                  <a:lnTo>
                    <a:pt x="307" y="518"/>
                  </a:lnTo>
                  <a:lnTo>
                    <a:pt x="300" y="497"/>
                  </a:lnTo>
                  <a:lnTo>
                    <a:pt x="294" y="477"/>
                  </a:lnTo>
                  <a:lnTo>
                    <a:pt x="290" y="456"/>
                  </a:lnTo>
                  <a:lnTo>
                    <a:pt x="287" y="433"/>
                  </a:lnTo>
                  <a:lnTo>
                    <a:pt x="287" y="409"/>
                  </a:lnTo>
                  <a:lnTo>
                    <a:pt x="287" y="409"/>
                  </a:lnTo>
                  <a:lnTo>
                    <a:pt x="287" y="386"/>
                  </a:lnTo>
                  <a:lnTo>
                    <a:pt x="290" y="363"/>
                  </a:lnTo>
                  <a:lnTo>
                    <a:pt x="294" y="342"/>
                  </a:lnTo>
                  <a:lnTo>
                    <a:pt x="300" y="321"/>
                  </a:lnTo>
                  <a:lnTo>
                    <a:pt x="307" y="301"/>
                  </a:lnTo>
                  <a:lnTo>
                    <a:pt x="316" y="283"/>
                  </a:lnTo>
                  <a:lnTo>
                    <a:pt x="327" y="266"/>
                  </a:lnTo>
                  <a:lnTo>
                    <a:pt x="337" y="250"/>
                  </a:lnTo>
                  <a:lnTo>
                    <a:pt x="350" y="235"/>
                  </a:lnTo>
                  <a:lnTo>
                    <a:pt x="364" y="222"/>
                  </a:lnTo>
                  <a:lnTo>
                    <a:pt x="378" y="210"/>
                  </a:lnTo>
                  <a:lnTo>
                    <a:pt x="393" y="200"/>
                  </a:lnTo>
                  <a:lnTo>
                    <a:pt x="409" y="193"/>
                  </a:lnTo>
                  <a:lnTo>
                    <a:pt x="426" y="187"/>
                  </a:lnTo>
                  <a:lnTo>
                    <a:pt x="444" y="184"/>
                  </a:lnTo>
                  <a:lnTo>
                    <a:pt x="462" y="183"/>
                  </a:lnTo>
                  <a:lnTo>
                    <a:pt x="462" y="183"/>
                  </a:lnTo>
                  <a:close/>
                  <a:moveTo>
                    <a:pt x="661" y="668"/>
                  </a:moveTo>
                  <a:lnTo>
                    <a:pt x="661" y="668"/>
                  </a:lnTo>
                  <a:lnTo>
                    <a:pt x="655" y="668"/>
                  </a:lnTo>
                  <a:lnTo>
                    <a:pt x="650" y="670"/>
                  </a:lnTo>
                  <a:lnTo>
                    <a:pt x="644" y="673"/>
                  </a:lnTo>
                  <a:lnTo>
                    <a:pt x="639" y="678"/>
                  </a:lnTo>
                  <a:lnTo>
                    <a:pt x="636" y="682"/>
                  </a:lnTo>
                  <a:lnTo>
                    <a:pt x="632" y="687"/>
                  </a:lnTo>
                  <a:lnTo>
                    <a:pt x="630" y="694"/>
                  </a:lnTo>
                  <a:lnTo>
                    <a:pt x="630" y="700"/>
                  </a:lnTo>
                  <a:lnTo>
                    <a:pt x="630" y="700"/>
                  </a:lnTo>
                  <a:lnTo>
                    <a:pt x="630" y="706"/>
                  </a:lnTo>
                  <a:lnTo>
                    <a:pt x="632" y="712"/>
                  </a:lnTo>
                  <a:lnTo>
                    <a:pt x="636" y="717"/>
                  </a:lnTo>
                  <a:lnTo>
                    <a:pt x="639" y="722"/>
                  </a:lnTo>
                  <a:lnTo>
                    <a:pt x="644" y="726"/>
                  </a:lnTo>
                  <a:lnTo>
                    <a:pt x="650" y="729"/>
                  </a:lnTo>
                  <a:lnTo>
                    <a:pt x="655" y="731"/>
                  </a:lnTo>
                  <a:lnTo>
                    <a:pt x="661" y="731"/>
                  </a:lnTo>
                  <a:lnTo>
                    <a:pt x="661" y="731"/>
                  </a:lnTo>
                  <a:lnTo>
                    <a:pt x="682" y="732"/>
                  </a:lnTo>
                  <a:lnTo>
                    <a:pt x="701" y="736"/>
                  </a:lnTo>
                  <a:lnTo>
                    <a:pt x="720" y="740"/>
                  </a:lnTo>
                  <a:lnTo>
                    <a:pt x="739" y="747"/>
                  </a:lnTo>
                  <a:lnTo>
                    <a:pt x="756" y="755"/>
                  </a:lnTo>
                  <a:lnTo>
                    <a:pt x="772" y="766"/>
                  </a:lnTo>
                  <a:lnTo>
                    <a:pt x="787" y="776"/>
                  </a:lnTo>
                  <a:lnTo>
                    <a:pt x="801" y="789"/>
                  </a:lnTo>
                  <a:lnTo>
                    <a:pt x="814" y="803"/>
                  </a:lnTo>
                  <a:lnTo>
                    <a:pt x="826" y="818"/>
                  </a:lnTo>
                  <a:lnTo>
                    <a:pt x="835" y="834"/>
                  </a:lnTo>
                  <a:lnTo>
                    <a:pt x="844" y="851"/>
                  </a:lnTo>
                  <a:lnTo>
                    <a:pt x="850" y="870"/>
                  </a:lnTo>
                  <a:lnTo>
                    <a:pt x="854" y="889"/>
                  </a:lnTo>
                  <a:lnTo>
                    <a:pt x="858" y="908"/>
                  </a:lnTo>
                  <a:lnTo>
                    <a:pt x="859" y="929"/>
                  </a:lnTo>
                  <a:lnTo>
                    <a:pt x="859" y="929"/>
                  </a:lnTo>
                  <a:lnTo>
                    <a:pt x="859" y="934"/>
                  </a:lnTo>
                  <a:lnTo>
                    <a:pt x="857" y="938"/>
                  </a:lnTo>
                  <a:lnTo>
                    <a:pt x="854" y="943"/>
                  </a:lnTo>
                  <a:lnTo>
                    <a:pt x="851" y="947"/>
                  </a:lnTo>
                  <a:lnTo>
                    <a:pt x="848" y="950"/>
                  </a:lnTo>
                  <a:lnTo>
                    <a:pt x="844" y="952"/>
                  </a:lnTo>
                  <a:lnTo>
                    <a:pt x="838" y="953"/>
                  </a:lnTo>
                  <a:lnTo>
                    <a:pt x="833" y="954"/>
                  </a:lnTo>
                  <a:lnTo>
                    <a:pt x="89" y="954"/>
                  </a:lnTo>
                  <a:lnTo>
                    <a:pt x="89" y="954"/>
                  </a:lnTo>
                  <a:lnTo>
                    <a:pt x="84" y="953"/>
                  </a:lnTo>
                  <a:lnTo>
                    <a:pt x="80" y="952"/>
                  </a:lnTo>
                  <a:lnTo>
                    <a:pt x="76" y="950"/>
                  </a:lnTo>
                  <a:lnTo>
                    <a:pt x="71" y="947"/>
                  </a:lnTo>
                  <a:lnTo>
                    <a:pt x="68" y="943"/>
                  </a:lnTo>
                  <a:lnTo>
                    <a:pt x="66" y="938"/>
                  </a:lnTo>
                  <a:lnTo>
                    <a:pt x="65" y="934"/>
                  </a:lnTo>
                  <a:lnTo>
                    <a:pt x="64" y="929"/>
                  </a:lnTo>
                  <a:lnTo>
                    <a:pt x="64" y="929"/>
                  </a:lnTo>
                  <a:lnTo>
                    <a:pt x="65" y="908"/>
                  </a:lnTo>
                  <a:lnTo>
                    <a:pt x="68" y="889"/>
                  </a:lnTo>
                  <a:lnTo>
                    <a:pt x="72" y="870"/>
                  </a:lnTo>
                  <a:lnTo>
                    <a:pt x="80" y="851"/>
                  </a:lnTo>
                  <a:lnTo>
                    <a:pt x="87" y="834"/>
                  </a:lnTo>
                  <a:lnTo>
                    <a:pt x="98" y="818"/>
                  </a:lnTo>
                  <a:lnTo>
                    <a:pt x="109" y="803"/>
                  </a:lnTo>
                  <a:lnTo>
                    <a:pt x="122" y="789"/>
                  </a:lnTo>
                  <a:lnTo>
                    <a:pt x="136" y="776"/>
                  </a:lnTo>
                  <a:lnTo>
                    <a:pt x="151" y="766"/>
                  </a:lnTo>
                  <a:lnTo>
                    <a:pt x="167" y="755"/>
                  </a:lnTo>
                  <a:lnTo>
                    <a:pt x="184" y="747"/>
                  </a:lnTo>
                  <a:lnTo>
                    <a:pt x="202" y="740"/>
                  </a:lnTo>
                  <a:lnTo>
                    <a:pt x="221" y="736"/>
                  </a:lnTo>
                  <a:lnTo>
                    <a:pt x="241" y="732"/>
                  </a:lnTo>
                  <a:lnTo>
                    <a:pt x="261" y="731"/>
                  </a:lnTo>
                  <a:lnTo>
                    <a:pt x="261" y="731"/>
                  </a:lnTo>
                  <a:lnTo>
                    <a:pt x="268" y="731"/>
                  </a:lnTo>
                  <a:lnTo>
                    <a:pt x="273" y="729"/>
                  </a:lnTo>
                  <a:lnTo>
                    <a:pt x="278" y="726"/>
                  </a:lnTo>
                  <a:lnTo>
                    <a:pt x="284" y="722"/>
                  </a:lnTo>
                  <a:lnTo>
                    <a:pt x="287" y="717"/>
                  </a:lnTo>
                  <a:lnTo>
                    <a:pt x="290" y="712"/>
                  </a:lnTo>
                  <a:lnTo>
                    <a:pt x="292" y="706"/>
                  </a:lnTo>
                  <a:lnTo>
                    <a:pt x="293" y="700"/>
                  </a:lnTo>
                  <a:lnTo>
                    <a:pt x="293" y="700"/>
                  </a:lnTo>
                  <a:lnTo>
                    <a:pt x="292" y="694"/>
                  </a:lnTo>
                  <a:lnTo>
                    <a:pt x="290" y="687"/>
                  </a:lnTo>
                  <a:lnTo>
                    <a:pt x="287" y="682"/>
                  </a:lnTo>
                  <a:lnTo>
                    <a:pt x="284" y="678"/>
                  </a:lnTo>
                  <a:lnTo>
                    <a:pt x="278" y="673"/>
                  </a:lnTo>
                  <a:lnTo>
                    <a:pt x="273" y="670"/>
                  </a:lnTo>
                  <a:lnTo>
                    <a:pt x="268" y="668"/>
                  </a:lnTo>
                  <a:lnTo>
                    <a:pt x="261" y="668"/>
                  </a:lnTo>
                  <a:lnTo>
                    <a:pt x="261" y="668"/>
                  </a:lnTo>
                  <a:lnTo>
                    <a:pt x="247" y="668"/>
                  </a:lnTo>
                  <a:lnTo>
                    <a:pt x="234" y="669"/>
                  </a:lnTo>
                  <a:lnTo>
                    <a:pt x="221" y="671"/>
                  </a:lnTo>
                  <a:lnTo>
                    <a:pt x="209" y="673"/>
                  </a:lnTo>
                  <a:lnTo>
                    <a:pt x="196" y="677"/>
                  </a:lnTo>
                  <a:lnTo>
                    <a:pt x="184" y="680"/>
                  </a:lnTo>
                  <a:lnTo>
                    <a:pt x="159" y="688"/>
                  </a:lnTo>
                  <a:lnTo>
                    <a:pt x="137" y="699"/>
                  </a:lnTo>
                  <a:lnTo>
                    <a:pt x="115" y="712"/>
                  </a:lnTo>
                  <a:lnTo>
                    <a:pt x="95" y="727"/>
                  </a:lnTo>
                  <a:lnTo>
                    <a:pt x="77" y="744"/>
                  </a:lnTo>
                  <a:lnTo>
                    <a:pt x="59" y="762"/>
                  </a:lnTo>
                  <a:lnTo>
                    <a:pt x="44" y="783"/>
                  </a:lnTo>
                  <a:lnTo>
                    <a:pt x="32" y="804"/>
                  </a:lnTo>
                  <a:lnTo>
                    <a:pt x="21" y="827"/>
                  </a:lnTo>
                  <a:lnTo>
                    <a:pt x="12" y="851"/>
                  </a:lnTo>
                  <a:lnTo>
                    <a:pt x="8" y="863"/>
                  </a:lnTo>
                  <a:lnTo>
                    <a:pt x="6" y="876"/>
                  </a:lnTo>
                  <a:lnTo>
                    <a:pt x="4" y="889"/>
                  </a:lnTo>
                  <a:lnTo>
                    <a:pt x="1" y="902"/>
                  </a:lnTo>
                  <a:lnTo>
                    <a:pt x="0" y="915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0" y="937"/>
                  </a:lnTo>
                  <a:lnTo>
                    <a:pt x="3" y="947"/>
                  </a:lnTo>
                  <a:lnTo>
                    <a:pt x="5" y="956"/>
                  </a:lnTo>
                  <a:lnTo>
                    <a:pt x="7" y="963"/>
                  </a:lnTo>
                  <a:lnTo>
                    <a:pt x="11" y="971"/>
                  </a:lnTo>
                  <a:lnTo>
                    <a:pt x="15" y="978"/>
                  </a:lnTo>
                  <a:lnTo>
                    <a:pt x="21" y="986"/>
                  </a:lnTo>
                  <a:lnTo>
                    <a:pt x="26" y="992"/>
                  </a:lnTo>
                  <a:lnTo>
                    <a:pt x="33" y="997"/>
                  </a:lnTo>
                  <a:lnTo>
                    <a:pt x="39" y="1003"/>
                  </a:lnTo>
                  <a:lnTo>
                    <a:pt x="47" y="1007"/>
                  </a:lnTo>
                  <a:lnTo>
                    <a:pt x="55" y="1010"/>
                  </a:lnTo>
                  <a:lnTo>
                    <a:pt x="63" y="1014"/>
                  </a:lnTo>
                  <a:lnTo>
                    <a:pt x="71" y="1016"/>
                  </a:lnTo>
                  <a:lnTo>
                    <a:pt x="80" y="1018"/>
                  </a:lnTo>
                  <a:lnTo>
                    <a:pt x="89" y="1018"/>
                  </a:lnTo>
                  <a:lnTo>
                    <a:pt x="833" y="1018"/>
                  </a:lnTo>
                  <a:lnTo>
                    <a:pt x="833" y="1018"/>
                  </a:lnTo>
                  <a:lnTo>
                    <a:pt x="843" y="1018"/>
                  </a:lnTo>
                  <a:lnTo>
                    <a:pt x="851" y="1016"/>
                  </a:lnTo>
                  <a:lnTo>
                    <a:pt x="860" y="1014"/>
                  </a:lnTo>
                  <a:lnTo>
                    <a:pt x="868" y="1010"/>
                  </a:lnTo>
                  <a:lnTo>
                    <a:pt x="876" y="1007"/>
                  </a:lnTo>
                  <a:lnTo>
                    <a:pt x="883" y="1003"/>
                  </a:lnTo>
                  <a:lnTo>
                    <a:pt x="890" y="997"/>
                  </a:lnTo>
                  <a:lnTo>
                    <a:pt x="896" y="992"/>
                  </a:lnTo>
                  <a:lnTo>
                    <a:pt x="902" y="986"/>
                  </a:lnTo>
                  <a:lnTo>
                    <a:pt x="907" y="978"/>
                  </a:lnTo>
                  <a:lnTo>
                    <a:pt x="911" y="971"/>
                  </a:lnTo>
                  <a:lnTo>
                    <a:pt x="916" y="963"/>
                  </a:lnTo>
                  <a:lnTo>
                    <a:pt x="919" y="956"/>
                  </a:lnTo>
                  <a:lnTo>
                    <a:pt x="921" y="947"/>
                  </a:lnTo>
                  <a:lnTo>
                    <a:pt x="922" y="937"/>
                  </a:lnTo>
                  <a:lnTo>
                    <a:pt x="922" y="929"/>
                  </a:lnTo>
                  <a:lnTo>
                    <a:pt x="922" y="929"/>
                  </a:lnTo>
                  <a:lnTo>
                    <a:pt x="922" y="915"/>
                  </a:lnTo>
                  <a:lnTo>
                    <a:pt x="921" y="902"/>
                  </a:lnTo>
                  <a:lnTo>
                    <a:pt x="920" y="889"/>
                  </a:lnTo>
                  <a:lnTo>
                    <a:pt x="918" y="876"/>
                  </a:lnTo>
                  <a:lnTo>
                    <a:pt x="915" y="863"/>
                  </a:lnTo>
                  <a:lnTo>
                    <a:pt x="911" y="851"/>
                  </a:lnTo>
                  <a:lnTo>
                    <a:pt x="902" y="827"/>
                  </a:lnTo>
                  <a:lnTo>
                    <a:pt x="891" y="804"/>
                  </a:lnTo>
                  <a:lnTo>
                    <a:pt x="878" y="783"/>
                  </a:lnTo>
                  <a:lnTo>
                    <a:pt x="863" y="762"/>
                  </a:lnTo>
                  <a:lnTo>
                    <a:pt x="846" y="744"/>
                  </a:lnTo>
                  <a:lnTo>
                    <a:pt x="828" y="727"/>
                  </a:lnTo>
                  <a:lnTo>
                    <a:pt x="807" y="712"/>
                  </a:lnTo>
                  <a:lnTo>
                    <a:pt x="786" y="699"/>
                  </a:lnTo>
                  <a:lnTo>
                    <a:pt x="763" y="688"/>
                  </a:lnTo>
                  <a:lnTo>
                    <a:pt x="740" y="680"/>
                  </a:lnTo>
                  <a:lnTo>
                    <a:pt x="727" y="677"/>
                  </a:lnTo>
                  <a:lnTo>
                    <a:pt x="714" y="673"/>
                  </a:lnTo>
                  <a:lnTo>
                    <a:pt x="701" y="671"/>
                  </a:lnTo>
                  <a:lnTo>
                    <a:pt x="688" y="669"/>
                  </a:lnTo>
                  <a:lnTo>
                    <a:pt x="675" y="668"/>
                  </a:lnTo>
                  <a:lnTo>
                    <a:pt x="661" y="668"/>
                  </a:lnTo>
                  <a:lnTo>
                    <a:pt x="661" y="668"/>
                  </a:lnTo>
                  <a:close/>
                  <a:moveTo>
                    <a:pt x="484" y="84"/>
                  </a:moveTo>
                  <a:lnTo>
                    <a:pt x="484" y="84"/>
                  </a:lnTo>
                  <a:lnTo>
                    <a:pt x="501" y="75"/>
                  </a:lnTo>
                  <a:lnTo>
                    <a:pt x="520" y="68"/>
                  </a:lnTo>
                  <a:lnTo>
                    <a:pt x="538" y="65"/>
                  </a:lnTo>
                  <a:lnTo>
                    <a:pt x="557" y="64"/>
                  </a:lnTo>
                  <a:lnTo>
                    <a:pt x="557" y="64"/>
                  </a:lnTo>
                  <a:lnTo>
                    <a:pt x="574" y="65"/>
                  </a:lnTo>
                  <a:lnTo>
                    <a:pt x="592" y="68"/>
                  </a:lnTo>
                  <a:lnTo>
                    <a:pt x="609" y="74"/>
                  </a:lnTo>
                  <a:lnTo>
                    <a:pt x="625" y="81"/>
                  </a:lnTo>
                  <a:lnTo>
                    <a:pt x="640" y="91"/>
                  </a:lnTo>
                  <a:lnTo>
                    <a:pt x="655" y="103"/>
                  </a:lnTo>
                  <a:lnTo>
                    <a:pt x="668" y="115"/>
                  </a:lnTo>
                  <a:lnTo>
                    <a:pt x="681" y="130"/>
                  </a:lnTo>
                  <a:lnTo>
                    <a:pt x="691" y="147"/>
                  </a:lnTo>
                  <a:lnTo>
                    <a:pt x="702" y="164"/>
                  </a:lnTo>
                  <a:lnTo>
                    <a:pt x="711" y="182"/>
                  </a:lnTo>
                  <a:lnTo>
                    <a:pt x="718" y="202"/>
                  </a:lnTo>
                  <a:lnTo>
                    <a:pt x="724" y="223"/>
                  </a:lnTo>
                  <a:lnTo>
                    <a:pt x="728" y="244"/>
                  </a:lnTo>
                  <a:lnTo>
                    <a:pt x="731" y="267"/>
                  </a:lnTo>
                  <a:lnTo>
                    <a:pt x="732" y="290"/>
                  </a:lnTo>
                  <a:lnTo>
                    <a:pt x="732" y="290"/>
                  </a:lnTo>
                  <a:lnTo>
                    <a:pt x="731" y="306"/>
                  </a:lnTo>
                  <a:lnTo>
                    <a:pt x="730" y="324"/>
                  </a:lnTo>
                  <a:lnTo>
                    <a:pt x="728" y="340"/>
                  </a:lnTo>
                  <a:lnTo>
                    <a:pt x="725" y="356"/>
                  </a:lnTo>
                  <a:lnTo>
                    <a:pt x="725" y="356"/>
                  </a:lnTo>
                  <a:lnTo>
                    <a:pt x="724" y="362"/>
                  </a:lnTo>
                  <a:lnTo>
                    <a:pt x="724" y="369"/>
                  </a:lnTo>
                  <a:lnTo>
                    <a:pt x="726" y="374"/>
                  </a:lnTo>
                  <a:lnTo>
                    <a:pt x="728" y="379"/>
                  </a:lnTo>
                  <a:lnTo>
                    <a:pt x="732" y="385"/>
                  </a:lnTo>
                  <a:lnTo>
                    <a:pt x="736" y="389"/>
                  </a:lnTo>
                  <a:lnTo>
                    <a:pt x="742" y="391"/>
                  </a:lnTo>
                  <a:lnTo>
                    <a:pt x="748" y="393"/>
                  </a:lnTo>
                  <a:lnTo>
                    <a:pt x="748" y="393"/>
                  </a:lnTo>
                  <a:lnTo>
                    <a:pt x="756" y="394"/>
                  </a:lnTo>
                  <a:lnTo>
                    <a:pt x="756" y="394"/>
                  </a:lnTo>
                  <a:lnTo>
                    <a:pt x="761" y="394"/>
                  </a:lnTo>
                  <a:lnTo>
                    <a:pt x="765" y="393"/>
                  </a:lnTo>
                  <a:lnTo>
                    <a:pt x="771" y="391"/>
                  </a:lnTo>
                  <a:lnTo>
                    <a:pt x="775" y="388"/>
                  </a:lnTo>
                  <a:lnTo>
                    <a:pt x="778" y="385"/>
                  </a:lnTo>
                  <a:lnTo>
                    <a:pt x="782" y="380"/>
                  </a:lnTo>
                  <a:lnTo>
                    <a:pt x="785" y="375"/>
                  </a:lnTo>
                  <a:lnTo>
                    <a:pt x="786" y="370"/>
                  </a:lnTo>
                  <a:lnTo>
                    <a:pt x="786" y="370"/>
                  </a:lnTo>
                  <a:lnTo>
                    <a:pt x="790" y="350"/>
                  </a:lnTo>
                  <a:lnTo>
                    <a:pt x="793" y="331"/>
                  </a:lnTo>
                  <a:lnTo>
                    <a:pt x="794" y="311"/>
                  </a:lnTo>
                  <a:lnTo>
                    <a:pt x="795" y="290"/>
                  </a:lnTo>
                  <a:lnTo>
                    <a:pt x="795" y="290"/>
                  </a:lnTo>
                  <a:lnTo>
                    <a:pt x="794" y="260"/>
                  </a:lnTo>
                  <a:lnTo>
                    <a:pt x="790" y="231"/>
                  </a:lnTo>
                  <a:lnTo>
                    <a:pt x="785" y="203"/>
                  </a:lnTo>
                  <a:lnTo>
                    <a:pt x="776" y="178"/>
                  </a:lnTo>
                  <a:lnTo>
                    <a:pt x="767" y="152"/>
                  </a:lnTo>
                  <a:lnTo>
                    <a:pt x="755" y="128"/>
                  </a:lnTo>
                  <a:lnTo>
                    <a:pt x="741" y="106"/>
                  </a:lnTo>
                  <a:lnTo>
                    <a:pt x="726" y="85"/>
                  </a:lnTo>
                  <a:lnTo>
                    <a:pt x="709" y="66"/>
                  </a:lnTo>
                  <a:lnTo>
                    <a:pt x="690" y="50"/>
                  </a:lnTo>
                  <a:lnTo>
                    <a:pt x="670" y="35"/>
                  </a:lnTo>
                  <a:lnTo>
                    <a:pt x="660" y="29"/>
                  </a:lnTo>
                  <a:lnTo>
                    <a:pt x="650" y="23"/>
                  </a:lnTo>
                  <a:lnTo>
                    <a:pt x="639" y="18"/>
                  </a:lnTo>
                  <a:lnTo>
                    <a:pt x="628" y="14"/>
                  </a:lnTo>
                  <a:lnTo>
                    <a:pt x="616" y="9"/>
                  </a:lnTo>
                  <a:lnTo>
                    <a:pt x="604" y="6"/>
                  </a:lnTo>
                  <a:lnTo>
                    <a:pt x="593" y="3"/>
                  </a:lnTo>
                  <a:lnTo>
                    <a:pt x="581" y="2"/>
                  </a:lnTo>
                  <a:lnTo>
                    <a:pt x="569" y="1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43" y="1"/>
                  </a:lnTo>
                  <a:lnTo>
                    <a:pt x="529" y="2"/>
                  </a:lnTo>
                  <a:lnTo>
                    <a:pt x="517" y="4"/>
                  </a:lnTo>
                  <a:lnTo>
                    <a:pt x="503" y="7"/>
                  </a:lnTo>
                  <a:lnTo>
                    <a:pt x="490" y="11"/>
                  </a:lnTo>
                  <a:lnTo>
                    <a:pt x="477" y="17"/>
                  </a:lnTo>
                  <a:lnTo>
                    <a:pt x="465" y="22"/>
                  </a:lnTo>
                  <a:lnTo>
                    <a:pt x="452" y="30"/>
                  </a:lnTo>
                  <a:lnTo>
                    <a:pt x="452" y="30"/>
                  </a:lnTo>
                  <a:lnTo>
                    <a:pt x="447" y="33"/>
                  </a:lnTo>
                  <a:lnTo>
                    <a:pt x="442" y="37"/>
                  </a:lnTo>
                  <a:lnTo>
                    <a:pt x="439" y="43"/>
                  </a:lnTo>
                  <a:lnTo>
                    <a:pt x="438" y="49"/>
                  </a:lnTo>
                  <a:lnTo>
                    <a:pt x="437" y="54"/>
                  </a:lnTo>
                  <a:lnTo>
                    <a:pt x="437" y="61"/>
                  </a:lnTo>
                  <a:lnTo>
                    <a:pt x="438" y="67"/>
                  </a:lnTo>
                  <a:lnTo>
                    <a:pt x="441" y="73"/>
                  </a:lnTo>
                  <a:lnTo>
                    <a:pt x="441" y="73"/>
                  </a:lnTo>
                  <a:lnTo>
                    <a:pt x="445" y="78"/>
                  </a:lnTo>
                  <a:lnTo>
                    <a:pt x="450" y="82"/>
                  </a:lnTo>
                  <a:lnTo>
                    <a:pt x="455" y="85"/>
                  </a:lnTo>
                  <a:lnTo>
                    <a:pt x="461" y="88"/>
                  </a:lnTo>
                  <a:lnTo>
                    <a:pt x="467" y="89"/>
                  </a:lnTo>
                  <a:lnTo>
                    <a:pt x="473" y="88"/>
                  </a:lnTo>
                  <a:lnTo>
                    <a:pt x="479" y="87"/>
                  </a:lnTo>
                  <a:lnTo>
                    <a:pt x="484" y="84"/>
                  </a:lnTo>
                  <a:lnTo>
                    <a:pt x="484" y="84"/>
                  </a:lnTo>
                  <a:close/>
                  <a:moveTo>
                    <a:pt x="763" y="540"/>
                  </a:moveTo>
                  <a:lnTo>
                    <a:pt x="763" y="540"/>
                  </a:lnTo>
                  <a:lnTo>
                    <a:pt x="757" y="541"/>
                  </a:lnTo>
                  <a:lnTo>
                    <a:pt x="751" y="544"/>
                  </a:lnTo>
                  <a:lnTo>
                    <a:pt x="746" y="546"/>
                  </a:lnTo>
                  <a:lnTo>
                    <a:pt x="741" y="550"/>
                  </a:lnTo>
                  <a:lnTo>
                    <a:pt x="738" y="554"/>
                  </a:lnTo>
                  <a:lnTo>
                    <a:pt x="734" y="560"/>
                  </a:lnTo>
                  <a:lnTo>
                    <a:pt x="732" y="566"/>
                  </a:lnTo>
                  <a:lnTo>
                    <a:pt x="732" y="573"/>
                  </a:lnTo>
                  <a:lnTo>
                    <a:pt x="732" y="573"/>
                  </a:lnTo>
                  <a:lnTo>
                    <a:pt x="732" y="579"/>
                  </a:lnTo>
                  <a:lnTo>
                    <a:pt x="734" y="584"/>
                  </a:lnTo>
                  <a:lnTo>
                    <a:pt x="738" y="590"/>
                  </a:lnTo>
                  <a:lnTo>
                    <a:pt x="741" y="595"/>
                  </a:lnTo>
                  <a:lnTo>
                    <a:pt x="746" y="598"/>
                  </a:lnTo>
                  <a:lnTo>
                    <a:pt x="751" y="602"/>
                  </a:lnTo>
                  <a:lnTo>
                    <a:pt x="757" y="604"/>
                  </a:lnTo>
                  <a:lnTo>
                    <a:pt x="763" y="605"/>
                  </a:lnTo>
                  <a:lnTo>
                    <a:pt x="763" y="605"/>
                  </a:lnTo>
                  <a:lnTo>
                    <a:pt x="784" y="606"/>
                  </a:lnTo>
                  <a:lnTo>
                    <a:pt x="803" y="608"/>
                  </a:lnTo>
                  <a:lnTo>
                    <a:pt x="821" y="613"/>
                  </a:lnTo>
                  <a:lnTo>
                    <a:pt x="839" y="620"/>
                  </a:lnTo>
                  <a:lnTo>
                    <a:pt x="856" y="628"/>
                  </a:lnTo>
                  <a:lnTo>
                    <a:pt x="872" y="639"/>
                  </a:lnTo>
                  <a:lnTo>
                    <a:pt x="887" y="650"/>
                  </a:lnTo>
                  <a:lnTo>
                    <a:pt x="900" y="663"/>
                  </a:lnTo>
                  <a:lnTo>
                    <a:pt x="911" y="678"/>
                  </a:lnTo>
                  <a:lnTo>
                    <a:pt x="923" y="693"/>
                  </a:lnTo>
                  <a:lnTo>
                    <a:pt x="932" y="709"/>
                  </a:lnTo>
                  <a:lnTo>
                    <a:pt x="940" y="727"/>
                  </a:lnTo>
                  <a:lnTo>
                    <a:pt x="946" y="745"/>
                  </a:lnTo>
                  <a:lnTo>
                    <a:pt x="951" y="764"/>
                  </a:lnTo>
                  <a:lnTo>
                    <a:pt x="953" y="784"/>
                  </a:lnTo>
                  <a:lnTo>
                    <a:pt x="954" y="803"/>
                  </a:lnTo>
                  <a:lnTo>
                    <a:pt x="954" y="803"/>
                  </a:lnTo>
                  <a:lnTo>
                    <a:pt x="954" y="809"/>
                  </a:lnTo>
                  <a:lnTo>
                    <a:pt x="952" y="814"/>
                  </a:lnTo>
                  <a:lnTo>
                    <a:pt x="952" y="814"/>
                  </a:lnTo>
                  <a:lnTo>
                    <a:pt x="950" y="820"/>
                  </a:lnTo>
                  <a:lnTo>
                    <a:pt x="950" y="827"/>
                  </a:lnTo>
                  <a:lnTo>
                    <a:pt x="950" y="832"/>
                  </a:lnTo>
                  <a:lnTo>
                    <a:pt x="952" y="839"/>
                  </a:lnTo>
                  <a:lnTo>
                    <a:pt x="954" y="844"/>
                  </a:lnTo>
                  <a:lnTo>
                    <a:pt x="959" y="848"/>
                  </a:lnTo>
                  <a:lnTo>
                    <a:pt x="963" y="853"/>
                  </a:lnTo>
                  <a:lnTo>
                    <a:pt x="968" y="856"/>
                  </a:lnTo>
                  <a:lnTo>
                    <a:pt x="968" y="856"/>
                  </a:lnTo>
                  <a:lnTo>
                    <a:pt x="975" y="858"/>
                  </a:lnTo>
                  <a:lnTo>
                    <a:pt x="981" y="859"/>
                  </a:lnTo>
                  <a:lnTo>
                    <a:pt x="981" y="859"/>
                  </a:lnTo>
                  <a:lnTo>
                    <a:pt x="985" y="858"/>
                  </a:lnTo>
                  <a:lnTo>
                    <a:pt x="990" y="857"/>
                  </a:lnTo>
                  <a:lnTo>
                    <a:pt x="998" y="854"/>
                  </a:lnTo>
                  <a:lnTo>
                    <a:pt x="1003" y="851"/>
                  </a:lnTo>
                  <a:lnTo>
                    <a:pt x="1006" y="848"/>
                  </a:lnTo>
                  <a:lnTo>
                    <a:pt x="1008" y="844"/>
                  </a:lnTo>
                  <a:lnTo>
                    <a:pt x="1010" y="840"/>
                  </a:lnTo>
                  <a:lnTo>
                    <a:pt x="1010" y="840"/>
                  </a:lnTo>
                  <a:lnTo>
                    <a:pt x="1013" y="831"/>
                  </a:lnTo>
                  <a:lnTo>
                    <a:pt x="1017" y="823"/>
                  </a:lnTo>
                  <a:lnTo>
                    <a:pt x="1018" y="813"/>
                  </a:lnTo>
                  <a:lnTo>
                    <a:pt x="1018" y="803"/>
                  </a:lnTo>
                  <a:lnTo>
                    <a:pt x="1018" y="803"/>
                  </a:lnTo>
                  <a:lnTo>
                    <a:pt x="1018" y="790"/>
                  </a:lnTo>
                  <a:lnTo>
                    <a:pt x="1017" y="777"/>
                  </a:lnTo>
                  <a:lnTo>
                    <a:pt x="1013" y="751"/>
                  </a:lnTo>
                  <a:lnTo>
                    <a:pt x="1007" y="726"/>
                  </a:lnTo>
                  <a:lnTo>
                    <a:pt x="998" y="702"/>
                  </a:lnTo>
                  <a:lnTo>
                    <a:pt x="988" y="679"/>
                  </a:lnTo>
                  <a:lnTo>
                    <a:pt x="976" y="657"/>
                  </a:lnTo>
                  <a:lnTo>
                    <a:pt x="961" y="637"/>
                  </a:lnTo>
                  <a:lnTo>
                    <a:pt x="945" y="619"/>
                  </a:lnTo>
                  <a:lnTo>
                    <a:pt x="926" y="602"/>
                  </a:lnTo>
                  <a:lnTo>
                    <a:pt x="907" y="585"/>
                  </a:lnTo>
                  <a:lnTo>
                    <a:pt x="887" y="573"/>
                  </a:lnTo>
                  <a:lnTo>
                    <a:pt x="864" y="562"/>
                  </a:lnTo>
                  <a:lnTo>
                    <a:pt x="852" y="556"/>
                  </a:lnTo>
                  <a:lnTo>
                    <a:pt x="841" y="552"/>
                  </a:lnTo>
                  <a:lnTo>
                    <a:pt x="829" y="549"/>
                  </a:lnTo>
                  <a:lnTo>
                    <a:pt x="816" y="546"/>
                  </a:lnTo>
                  <a:lnTo>
                    <a:pt x="803" y="544"/>
                  </a:lnTo>
                  <a:lnTo>
                    <a:pt x="790" y="542"/>
                  </a:lnTo>
                  <a:lnTo>
                    <a:pt x="777" y="541"/>
                  </a:lnTo>
                  <a:lnTo>
                    <a:pt x="763" y="540"/>
                  </a:lnTo>
                  <a:lnTo>
                    <a:pt x="763" y="5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22338" y="5032548"/>
            <a:ext cx="1147322" cy="1147322"/>
            <a:chOff x="5522338" y="5032548"/>
            <a:chExt cx="1147322" cy="1147322"/>
          </a:xfrm>
        </p:grpSpPr>
        <p:sp>
          <p:nvSpPr>
            <p:cNvPr id="68" name="椭圆 67"/>
            <p:cNvSpPr/>
            <p:nvPr/>
          </p:nvSpPr>
          <p:spPr>
            <a:xfrm>
              <a:off x="5522338" y="5032548"/>
              <a:ext cx="1147322" cy="1147322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10"/>
            <p:cNvSpPr>
              <a:spLocks noEditPoints="1"/>
            </p:cNvSpPr>
            <p:nvPr/>
          </p:nvSpPr>
          <p:spPr bwMode="auto">
            <a:xfrm>
              <a:off x="5857873" y="5366911"/>
              <a:ext cx="476252" cy="478596"/>
            </a:xfrm>
            <a:custGeom>
              <a:avLst/>
              <a:gdLst>
                <a:gd name="T0" fmla="*/ 992 w 1018"/>
                <a:gd name="T1" fmla="*/ 413 h 1018"/>
                <a:gd name="T2" fmla="*/ 904 w 1018"/>
                <a:gd name="T3" fmla="*/ 252 h 1018"/>
                <a:gd name="T4" fmla="*/ 764 w 1018"/>
                <a:gd name="T5" fmla="*/ 133 h 1018"/>
                <a:gd name="T6" fmla="*/ 589 w 1018"/>
                <a:gd name="T7" fmla="*/ 71 h 1018"/>
                <a:gd name="T8" fmla="*/ 532 w 1018"/>
                <a:gd name="T9" fmla="*/ 10 h 1018"/>
                <a:gd name="T10" fmla="*/ 492 w 1018"/>
                <a:gd name="T11" fmla="*/ 6 h 1018"/>
                <a:gd name="T12" fmla="*/ 453 w 1018"/>
                <a:gd name="T13" fmla="*/ 68 h 1018"/>
                <a:gd name="T14" fmla="*/ 275 w 1018"/>
                <a:gd name="T15" fmla="*/ 123 h 1018"/>
                <a:gd name="T16" fmla="*/ 130 w 1018"/>
                <a:gd name="T17" fmla="*/ 235 h 1018"/>
                <a:gd name="T18" fmla="*/ 35 w 1018"/>
                <a:gd name="T19" fmla="*/ 391 h 1018"/>
                <a:gd name="T20" fmla="*/ 1 w 1018"/>
                <a:gd name="T21" fmla="*/ 554 h 1018"/>
                <a:gd name="T22" fmla="*/ 20 w 1018"/>
                <a:gd name="T23" fmla="*/ 602 h 1018"/>
                <a:gd name="T24" fmla="*/ 59 w 1018"/>
                <a:gd name="T25" fmla="*/ 591 h 1018"/>
                <a:gd name="T26" fmla="*/ 74 w 1018"/>
                <a:gd name="T27" fmla="*/ 524 h 1018"/>
                <a:gd name="T28" fmla="*/ 142 w 1018"/>
                <a:gd name="T29" fmla="*/ 456 h 1018"/>
                <a:gd name="T30" fmla="*/ 229 w 1018"/>
                <a:gd name="T31" fmla="*/ 452 h 1018"/>
                <a:gd name="T32" fmla="*/ 303 w 1018"/>
                <a:gd name="T33" fmla="*/ 513 h 1018"/>
                <a:gd name="T34" fmla="*/ 321 w 1018"/>
                <a:gd name="T35" fmla="*/ 586 h 1018"/>
                <a:gd name="T36" fmla="*/ 356 w 1018"/>
                <a:gd name="T37" fmla="*/ 604 h 1018"/>
                <a:gd name="T38" fmla="*/ 382 w 1018"/>
                <a:gd name="T39" fmla="*/ 573 h 1018"/>
                <a:gd name="T40" fmla="*/ 409 w 1018"/>
                <a:gd name="T41" fmla="*/ 495 h 1018"/>
                <a:gd name="T42" fmla="*/ 478 w 1018"/>
                <a:gd name="T43" fmla="*/ 451 h 1018"/>
                <a:gd name="T44" fmla="*/ 462 w 1018"/>
                <a:gd name="T45" fmla="*/ 912 h 1018"/>
                <a:gd name="T46" fmla="*/ 402 w 1018"/>
                <a:gd name="T47" fmla="*/ 953 h 1018"/>
                <a:gd name="T48" fmla="*/ 337 w 1018"/>
                <a:gd name="T49" fmla="*/ 943 h 1018"/>
                <a:gd name="T50" fmla="*/ 291 w 1018"/>
                <a:gd name="T51" fmla="*/ 888 h 1018"/>
                <a:gd name="T52" fmla="*/ 277 w 1018"/>
                <a:gd name="T53" fmla="*/ 837 h 1018"/>
                <a:gd name="T54" fmla="*/ 237 w 1018"/>
                <a:gd name="T55" fmla="*/ 833 h 1018"/>
                <a:gd name="T56" fmla="*/ 227 w 1018"/>
                <a:gd name="T57" fmla="*/ 892 h 1018"/>
                <a:gd name="T58" fmla="*/ 293 w 1018"/>
                <a:gd name="T59" fmla="*/ 992 h 1018"/>
                <a:gd name="T60" fmla="*/ 398 w 1018"/>
                <a:gd name="T61" fmla="*/ 1017 h 1018"/>
                <a:gd name="T62" fmla="*/ 505 w 1018"/>
                <a:gd name="T63" fmla="*/ 960 h 1018"/>
                <a:gd name="T64" fmla="*/ 541 w 1018"/>
                <a:gd name="T65" fmla="*/ 451 h 1018"/>
                <a:gd name="T66" fmla="*/ 603 w 1018"/>
                <a:gd name="T67" fmla="*/ 487 h 1018"/>
                <a:gd name="T68" fmla="*/ 636 w 1018"/>
                <a:gd name="T69" fmla="*/ 562 h 1018"/>
                <a:gd name="T70" fmla="*/ 656 w 1018"/>
                <a:gd name="T71" fmla="*/ 602 h 1018"/>
                <a:gd name="T72" fmla="*/ 694 w 1018"/>
                <a:gd name="T73" fmla="*/ 591 h 1018"/>
                <a:gd name="T74" fmla="*/ 711 w 1018"/>
                <a:gd name="T75" fmla="*/ 524 h 1018"/>
                <a:gd name="T76" fmla="*/ 778 w 1018"/>
                <a:gd name="T77" fmla="*/ 456 h 1018"/>
                <a:gd name="T78" fmla="*/ 865 w 1018"/>
                <a:gd name="T79" fmla="*/ 452 h 1018"/>
                <a:gd name="T80" fmla="*/ 939 w 1018"/>
                <a:gd name="T81" fmla="*/ 513 h 1018"/>
                <a:gd name="T82" fmla="*/ 957 w 1018"/>
                <a:gd name="T83" fmla="*/ 586 h 1018"/>
                <a:gd name="T84" fmla="*/ 993 w 1018"/>
                <a:gd name="T85" fmla="*/ 604 h 1018"/>
                <a:gd name="T86" fmla="*/ 1018 w 1018"/>
                <a:gd name="T87" fmla="*/ 573 h 1018"/>
                <a:gd name="T88" fmla="*/ 779 w 1018"/>
                <a:gd name="T89" fmla="*/ 389 h 1018"/>
                <a:gd name="T90" fmla="*/ 699 w 1018"/>
                <a:gd name="T91" fmla="*/ 433 h 1018"/>
                <a:gd name="T92" fmla="*/ 647 w 1018"/>
                <a:gd name="T93" fmla="*/ 441 h 1018"/>
                <a:gd name="T94" fmla="*/ 569 w 1018"/>
                <a:gd name="T95" fmla="*/ 392 h 1018"/>
                <a:gd name="T96" fmla="*/ 485 w 1018"/>
                <a:gd name="T97" fmla="*/ 384 h 1018"/>
                <a:gd name="T98" fmla="*/ 398 w 1018"/>
                <a:gd name="T99" fmla="*/ 419 h 1018"/>
                <a:gd name="T100" fmla="*/ 344 w 1018"/>
                <a:gd name="T101" fmla="*/ 458 h 1018"/>
                <a:gd name="T102" fmla="*/ 273 w 1018"/>
                <a:gd name="T103" fmla="*/ 400 h 1018"/>
                <a:gd name="T104" fmla="*/ 191 w 1018"/>
                <a:gd name="T105" fmla="*/ 382 h 1018"/>
                <a:gd name="T106" fmla="*/ 97 w 1018"/>
                <a:gd name="T107" fmla="*/ 408 h 1018"/>
                <a:gd name="T108" fmla="*/ 231 w 1018"/>
                <a:gd name="T109" fmla="*/ 226 h 1018"/>
                <a:gd name="T110" fmla="*/ 441 w 1018"/>
                <a:gd name="T111" fmla="*/ 133 h 1018"/>
                <a:gd name="T112" fmla="*/ 561 w 1018"/>
                <a:gd name="T113" fmla="*/ 131 h 1018"/>
                <a:gd name="T114" fmla="*/ 762 w 1018"/>
                <a:gd name="T115" fmla="*/ 206 h 1018"/>
                <a:gd name="T116" fmla="*/ 923 w 1018"/>
                <a:gd name="T117" fmla="*/ 408 h 1018"/>
                <a:gd name="T118" fmla="*/ 840 w 1018"/>
                <a:gd name="T119" fmla="*/ 3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18" h="1018">
                  <a:moveTo>
                    <a:pt x="1017" y="554"/>
                  </a:moveTo>
                  <a:lnTo>
                    <a:pt x="1017" y="554"/>
                  </a:lnTo>
                  <a:lnTo>
                    <a:pt x="1016" y="529"/>
                  </a:lnTo>
                  <a:lnTo>
                    <a:pt x="1013" y="506"/>
                  </a:lnTo>
                  <a:lnTo>
                    <a:pt x="1010" y="482"/>
                  </a:lnTo>
                  <a:lnTo>
                    <a:pt x="1005" y="458"/>
                  </a:lnTo>
                  <a:lnTo>
                    <a:pt x="999" y="436"/>
                  </a:lnTo>
                  <a:lnTo>
                    <a:pt x="992" y="413"/>
                  </a:lnTo>
                  <a:lnTo>
                    <a:pt x="984" y="391"/>
                  </a:lnTo>
                  <a:lnTo>
                    <a:pt x="976" y="369"/>
                  </a:lnTo>
                  <a:lnTo>
                    <a:pt x="966" y="349"/>
                  </a:lnTo>
                  <a:lnTo>
                    <a:pt x="955" y="329"/>
                  </a:lnTo>
                  <a:lnTo>
                    <a:pt x="943" y="308"/>
                  </a:lnTo>
                  <a:lnTo>
                    <a:pt x="930" y="289"/>
                  </a:lnTo>
                  <a:lnTo>
                    <a:pt x="918" y="271"/>
                  </a:lnTo>
                  <a:lnTo>
                    <a:pt x="904" y="252"/>
                  </a:lnTo>
                  <a:lnTo>
                    <a:pt x="889" y="235"/>
                  </a:lnTo>
                  <a:lnTo>
                    <a:pt x="873" y="218"/>
                  </a:lnTo>
                  <a:lnTo>
                    <a:pt x="856" y="202"/>
                  </a:lnTo>
                  <a:lnTo>
                    <a:pt x="839" y="187"/>
                  </a:lnTo>
                  <a:lnTo>
                    <a:pt x="822" y="172"/>
                  </a:lnTo>
                  <a:lnTo>
                    <a:pt x="803" y="159"/>
                  </a:lnTo>
                  <a:lnTo>
                    <a:pt x="785" y="146"/>
                  </a:lnTo>
                  <a:lnTo>
                    <a:pt x="764" y="133"/>
                  </a:lnTo>
                  <a:lnTo>
                    <a:pt x="745" y="123"/>
                  </a:lnTo>
                  <a:lnTo>
                    <a:pt x="723" y="112"/>
                  </a:lnTo>
                  <a:lnTo>
                    <a:pt x="702" y="103"/>
                  </a:lnTo>
                  <a:lnTo>
                    <a:pt x="680" y="95"/>
                  </a:lnTo>
                  <a:lnTo>
                    <a:pt x="658" y="87"/>
                  </a:lnTo>
                  <a:lnTo>
                    <a:pt x="635" y="81"/>
                  </a:lnTo>
                  <a:lnTo>
                    <a:pt x="613" y="75"/>
                  </a:lnTo>
                  <a:lnTo>
                    <a:pt x="589" y="71"/>
                  </a:lnTo>
                  <a:lnTo>
                    <a:pt x="566" y="68"/>
                  </a:lnTo>
                  <a:lnTo>
                    <a:pt x="541" y="66"/>
                  </a:lnTo>
                  <a:lnTo>
                    <a:pt x="541" y="32"/>
                  </a:lnTo>
                  <a:lnTo>
                    <a:pt x="541" y="32"/>
                  </a:lnTo>
                  <a:lnTo>
                    <a:pt x="541" y="26"/>
                  </a:lnTo>
                  <a:lnTo>
                    <a:pt x="539" y="21"/>
                  </a:lnTo>
                  <a:lnTo>
                    <a:pt x="536" y="14"/>
                  </a:lnTo>
                  <a:lnTo>
                    <a:pt x="532" y="10"/>
                  </a:lnTo>
                  <a:lnTo>
                    <a:pt x="527" y="6"/>
                  </a:lnTo>
                  <a:lnTo>
                    <a:pt x="522" y="3"/>
                  </a:lnTo>
                  <a:lnTo>
                    <a:pt x="516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03" y="1"/>
                  </a:lnTo>
                  <a:lnTo>
                    <a:pt x="497" y="3"/>
                  </a:lnTo>
                  <a:lnTo>
                    <a:pt x="492" y="6"/>
                  </a:lnTo>
                  <a:lnTo>
                    <a:pt x="487" y="10"/>
                  </a:lnTo>
                  <a:lnTo>
                    <a:pt x="483" y="14"/>
                  </a:lnTo>
                  <a:lnTo>
                    <a:pt x="480" y="21"/>
                  </a:lnTo>
                  <a:lnTo>
                    <a:pt x="479" y="26"/>
                  </a:lnTo>
                  <a:lnTo>
                    <a:pt x="478" y="32"/>
                  </a:lnTo>
                  <a:lnTo>
                    <a:pt x="478" y="66"/>
                  </a:lnTo>
                  <a:lnTo>
                    <a:pt x="478" y="66"/>
                  </a:lnTo>
                  <a:lnTo>
                    <a:pt x="453" y="68"/>
                  </a:lnTo>
                  <a:lnTo>
                    <a:pt x="429" y="71"/>
                  </a:lnTo>
                  <a:lnTo>
                    <a:pt x="406" y="75"/>
                  </a:lnTo>
                  <a:lnTo>
                    <a:pt x="383" y="81"/>
                  </a:lnTo>
                  <a:lnTo>
                    <a:pt x="361" y="87"/>
                  </a:lnTo>
                  <a:lnTo>
                    <a:pt x="338" y="95"/>
                  </a:lnTo>
                  <a:lnTo>
                    <a:pt x="317" y="103"/>
                  </a:lnTo>
                  <a:lnTo>
                    <a:pt x="295" y="112"/>
                  </a:lnTo>
                  <a:lnTo>
                    <a:pt x="275" y="123"/>
                  </a:lnTo>
                  <a:lnTo>
                    <a:pt x="255" y="133"/>
                  </a:lnTo>
                  <a:lnTo>
                    <a:pt x="235" y="146"/>
                  </a:lnTo>
                  <a:lnTo>
                    <a:pt x="216" y="159"/>
                  </a:lnTo>
                  <a:lnTo>
                    <a:pt x="198" y="172"/>
                  </a:lnTo>
                  <a:lnTo>
                    <a:pt x="179" y="187"/>
                  </a:lnTo>
                  <a:lnTo>
                    <a:pt x="162" y="202"/>
                  </a:lnTo>
                  <a:lnTo>
                    <a:pt x="146" y="218"/>
                  </a:lnTo>
                  <a:lnTo>
                    <a:pt x="130" y="235"/>
                  </a:lnTo>
                  <a:lnTo>
                    <a:pt x="116" y="252"/>
                  </a:lnTo>
                  <a:lnTo>
                    <a:pt x="101" y="271"/>
                  </a:lnTo>
                  <a:lnTo>
                    <a:pt x="88" y="289"/>
                  </a:lnTo>
                  <a:lnTo>
                    <a:pt x="75" y="308"/>
                  </a:lnTo>
                  <a:lnTo>
                    <a:pt x="65" y="329"/>
                  </a:lnTo>
                  <a:lnTo>
                    <a:pt x="54" y="349"/>
                  </a:lnTo>
                  <a:lnTo>
                    <a:pt x="44" y="369"/>
                  </a:lnTo>
                  <a:lnTo>
                    <a:pt x="35" y="391"/>
                  </a:lnTo>
                  <a:lnTo>
                    <a:pt x="27" y="413"/>
                  </a:lnTo>
                  <a:lnTo>
                    <a:pt x="21" y="436"/>
                  </a:lnTo>
                  <a:lnTo>
                    <a:pt x="14" y="458"/>
                  </a:lnTo>
                  <a:lnTo>
                    <a:pt x="10" y="482"/>
                  </a:lnTo>
                  <a:lnTo>
                    <a:pt x="6" y="506"/>
                  </a:lnTo>
                  <a:lnTo>
                    <a:pt x="3" y="529"/>
                  </a:lnTo>
                  <a:lnTo>
                    <a:pt x="1" y="554"/>
                  </a:lnTo>
                  <a:lnTo>
                    <a:pt x="1" y="554"/>
                  </a:lnTo>
                  <a:lnTo>
                    <a:pt x="0" y="573"/>
                  </a:lnTo>
                  <a:lnTo>
                    <a:pt x="0" y="573"/>
                  </a:lnTo>
                  <a:lnTo>
                    <a:pt x="1" y="580"/>
                  </a:lnTo>
                  <a:lnTo>
                    <a:pt x="3" y="586"/>
                  </a:lnTo>
                  <a:lnTo>
                    <a:pt x="6" y="591"/>
                  </a:lnTo>
                  <a:lnTo>
                    <a:pt x="10" y="596"/>
                  </a:lnTo>
                  <a:lnTo>
                    <a:pt x="14" y="600"/>
                  </a:lnTo>
                  <a:lnTo>
                    <a:pt x="20" y="602"/>
                  </a:lnTo>
                  <a:lnTo>
                    <a:pt x="26" y="604"/>
                  </a:lnTo>
                  <a:lnTo>
                    <a:pt x="32" y="605"/>
                  </a:lnTo>
                  <a:lnTo>
                    <a:pt x="32" y="605"/>
                  </a:lnTo>
                  <a:lnTo>
                    <a:pt x="39" y="604"/>
                  </a:lnTo>
                  <a:lnTo>
                    <a:pt x="45" y="602"/>
                  </a:lnTo>
                  <a:lnTo>
                    <a:pt x="51" y="600"/>
                  </a:lnTo>
                  <a:lnTo>
                    <a:pt x="55" y="596"/>
                  </a:lnTo>
                  <a:lnTo>
                    <a:pt x="59" y="591"/>
                  </a:lnTo>
                  <a:lnTo>
                    <a:pt x="61" y="586"/>
                  </a:lnTo>
                  <a:lnTo>
                    <a:pt x="64" y="580"/>
                  </a:lnTo>
                  <a:lnTo>
                    <a:pt x="65" y="573"/>
                  </a:lnTo>
                  <a:lnTo>
                    <a:pt x="65" y="573"/>
                  </a:lnTo>
                  <a:lnTo>
                    <a:pt x="65" y="560"/>
                  </a:lnTo>
                  <a:lnTo>
                    <a:pt x="67" y="547"/>
                  </a:lnTo>
                  <a:lnTo>
                    <a:pt x="70" y="536"/>
                  </a:lnTo>
                  <a:lnTo>
                    <a:pt x="74" y="524"/>
                  </a:lnTo>
                  <a:lnTo>
                    <a:pt x="80" y="513"/>
                  </a:lnTo>
                  <a:lnTo>
                    <a:pt x="86" y="502"/>
                  </a:lnTo>
                  <a:lnTo>
                    <a:pt x="94" y="493"/>
                  </a:lnTo>
                  <a:lnTo>
                    <a:pt x="101" y="483"/>
                  </a:lnTo>
                  <a:lnTo>
                    <a:pt x="111" y="476"/>
                  </a:lnTo>
                  <a:lnTo>
                    <a:pt x="120" y="468"/>
                  </a:lnTo>
                  <a:lnTo>
                    <a:pt x="131" y="462"/>
                  </a:lnTo>
                  <a:lnTo>
                    <a:pt x="142" y="456"/>
                  </a:lnTo>
                  <a:lnTo>
                    <a:pt x="154" y="452"/>
                  </a:lnTo>
                  <a:lnTo>
                    <a:pt x="165" y="449"/>
                  </a:lnTo>
                  <a:lnTo>
                    <a:pt x="178" y="447"/>
                  </a:lnTo>
                  <a:lnTo>
                    <a:pt x="191" y="445"/>
                  </a:lnTo>
                  <a:lnTo>
                    <a:pt x="191" y="445"/>
                  </a:lnTo>
                  <a:lnTo>
                    <a:pt x="204" y="447"/>
                  </a:lnTo>
                  <a:lnTo>
                    <a:pt x="217" y="449"/>
                  </a:lnTo>
                  <a:lnTo>
                    <a:pt x="229" y="452"/>
                  </a:lnTo>
                  <a:lnTo>
                    <a:pt x="241" y="456"/>
                  </a:lnTo>
                  <a:lnTo>
                    <a:pt x="252" y="462"/>
                  </a:lnTo>
                  <a:lnTo>
                    <a:pt x="262" y="468"/>
                  </a:lnTo>
                  <a:lnTo>
                    <a:pt x="273" y="476"/>
                  </a:lnTo>
                  <a:lnTo>
                    <a:pt x="281" y="483"/>
                  </a:lnTo>
                  <a:lnTo>
                    <a:pt x="290" y="493"/>
                  </a:lnTo>
                  <a:lnTo>
                    <a:pt x="296" y="502"/>
                  </a:lnTo>
                  <a:lnTo>
                    <a:pt x="303" y="513"/>
                  </a:lnTo>
                  <a:lnTo>
                    <a:pt x="308" y="524"/>
                  </a:lnTo>
                  <a:lnTo>
                    <a:pt x="312" y="536"/>
                  </a:lnTo>
                  <a:lnTo>
                    <a:pt x="316" y="547"/>
                  </a:lnTo>
                  <a:lnTo>
                    <a:pt x="318" y="560"/>
                  </a:lnTo>
                  <a:lnTo>
                    <a:pt x="319" y="573"/>
                  </a:lnTo>
                  <a:lnTo>
                    <a:pt x="319" y="573"/>
                  </a:lnTo>
                  <a:lnTo>
                    <a:pt x="319" y="580"/>
                  </a:lnTo>
                  <a:lnTo>
                    <a:pt x="321" y="586"/>
                  </a:lnTo>
                  <a:lnTo>
                    <a:pt x="324" y="591"/>
                  </a:lnTo>
                  <a:lnTo>
                    <a:pt x="327" y="596"/>
                  </a:lnTo>
                  <a:lnTo>
                    <a:pt x="333" y="600"/>
                  </a:lnTo>
                  <a:lnTo>
                    <a:pt x="338" y="602"/>
                  </a:lnTo>
                  <a:lnTo>
                    <a:pt x="344" y="604"/>
                  </a:lnTo>
                  <a:lnTo>
                    <a:pt x="350" y="605"/>
                  </a:lnTo>
                  <a:lnTo>
                    <a:pt x="350" y="605"/>
                  </a:lnTo>
                  <a:lnTo>
                    <a:pt x="356" y="604"/>
                  </a:lnTo>
                  <a:lnTo>
                    <a:pt x="363" y="602"/>
                  </a:lnTo>
                  <a:lnTo>
                    <a:pt x="368" y="600"/>
                  </a:lnTo>
                  <a:lnTo>
                    <a:pt x="373" y="596"/>
                  </a:lnTo>
                  <a:lnTo>
                    <a:pt x="377" y="591"/>
                  </a:lnTo>
                  <a:lnTo>
                    <a:pt x="380" y="586"/>
                  </a:lnTo>
                  <a:lnTo>
                    <a:pt x="381" y="580"/>
                  </a:lnTo>
                  <a:lnTo>
                    <a:pt x="382" y="573"/>
                  </a:lnTo>
                  <a:lnTo>
                    <a:pt x="382" y="573"/>
                  </a:lnTo>
                  <a:lnTo>
                    <a:pt x="382" y="562"/>
                  </a:lnTo>
                  <a:lnTo>
                    <a:pt x="384" y="552"/>
                  </a:lnTo>
                  <a:lnTo>
                    <a:pt x="386" y="541"/>
                  </a:lnTo>
                  <a:lnTo>
                    <a:pt x="390" y="531"/>
                  </a:lnTo>
                  <a:lnTo>
                    <a:pt x="393" y="522"/>
                  </a:lnTo>
                  <a:lnTo>
                    <a:pt x="398" y="512"/>
                  </a:lnTo>
                  <a:lnTo>
                    <a:pt x="404" y="503"/>
                  </a:lnTo>
                  <a:lnTo>
                    <a:pt x="409" y="495"/>
                  </a:lnTo>
                  <a:lnTo>
                    <a:pt x="417" y="487"/>
                  </a:lnTo>
                  <a:lnTo>
                    <a:pt x="423" y="480"/>
                  </a:lnTo>
                  <a:lnTo>
                    <a:pt x="432" y="473"/>
                  </a:lnTo>
                  <a:lnTo>
                    <a:pt x="440" y="467"/>
                  </a:lnTo>
                  <a:lnTo>
                    <a:pt x="449" y="462"/>
                  </a:lnTo>
                  <a:lnTo>
                    <a:pt x="458" y="457"/>
                  </a:lnTo>
                  <a:lnTo>
                    <a:pt x="468" y="453"/>
                  </a:lnTo>
                  <a:lnTo>
                    <a:pt x="478" y="451"/>
                  </a:lnTo>
                  <a:lnTo>
                    <a:pt x="478" y="860"/>
                  </a:lnTo>
                  <a:lnTo>
                    <a:pt x="478" y="860"/>
                  </a:lnTo>
                  <a:lnTo>
                    <a:pt x="478" y="869"/>
                  </a:lnTo>
                  <a:lnTo>
                    <a:pt x="476" y="879"/>
                  </a:lnTo>
                  <a:lnTo>
                    <a:pt x="473" y="888"/>
                  </a:lnTo>
                  <a:lnTo>
                    <a:pt x="470" y="896"/>
                  </a:lnTo>
                  <a:lnTo>
                    <a:pt x="466" y="905"/>
                  </a:lnTo>
                  <a:lnTo>
                    <a:pt x="462" y="912"/>
                  </a:lnTo>
                  <a:lnTo>
                    <a:pt x="456" y="920"/>
                  </a:lnTo>
                  <a:lnTo>
                    <a:pt x="450" y="927"/>
                  </a:lnTo>
                  <a:lnTo>
                    <a:pt x="443" y="933"/>
                  </a:lnTo>
                  <a:lnTo>
                    <a:pt x="436" y="938"/>
                  </a:lnTo>
                  <a:lnTo>
                    <a:pt x="427" y="943"/>
                  </a:lnTo>
                  <a:lnTo>
                    <a:pt x="420" y="948"/>
                  </a:lnTo>
                  <a:lnTo>
                    <a:pt x="410" y="951"/>
                  </a:lnTo>
                  <a:lnTo>
                    <a:pt x="402" y="953"/>
                  </a:lnTo>
                  <a:lnTo>
                    <a:pt x="392" y="954"/>
                  </a:lnTo>
                  <a:lnTo>
                    <a:pt x="382" y="955"/>
                  </a:lnTo>
                  <a:lnTo>
                    <a:pt x="382" y="955"/>
                  </a:lnTo>
                  <a:lnTo>
                    <a:pt x="373" y="954"/>
                  </a:lnTo>
                  <a:lnTo>
                    <a:pt x="363" y="953"/>
                  </a:lnTo>
                  <a:lnTo>
                    <a:pt x="354" y="951"/>
                  </a:lnTo>
                  <a:lnTo>
                    <a:pt x="345" y="948"/>
                  </a:lnTo>
                  <a:lnTo>
                    <a:pt x="337" y="943"/>
                  </a:lnTo>
                  <a:lnTo>
                    <a:pt x="329" y="938"/>
                  </a:lnTo>
                  <a:lnTo>
                    <a:pt x="322" y="933"/>
                  </a:lnTo>
                  <a:lnTo>
                    <a:pt x="315" y="927"/>
                  </a:lnTo>
                  <a:lnTo>
                    <a:pt x="308" y="920"/>
                  </a:lnTo>
                  <a:lnTo>
                    <a:pt x="303" y="912"/>
                  </a:lnTo>
                  <a:lnTo>
                    <a:pt x="299" y="905"/>
                  </a:lnTo>
                  <a:lnTo>
                    <a:pt x="294" y="896"/>
                  </a:lnTo>
                  <a:lnTo>
                    <a:pt x="291" y="888"/>
                  </a:lnTo>
                  <a:lnTo>
                    <a:pt x="289" y="879"/>
                  </a:lnTo>
                  <a:lnTo>
                    <a:pt x="288" y="869"/>
                  </a:lnTo>
                  <a:lnTo>
                    <a:pt x="287" y="860"/>
                  </a:lnTo>
                  <a:lnTo>
                    <a:pt x="287" y="860"/>
                  </a:lnTo>
                  <a:lnTo>
                    <a:pt x="287" y="853"/>
                  </a:lnTo>
                  <a:lnTo>
                    <a:pt x="285" y="847"/>
                  </a:lnTo>
                  <a:lnTo>
                    <a:pt x="281" y="841"/>
                  </a:lnTo>
                  <a:lnTo>
                    <a:pt x="277" y="837"/>
                  </a:lnTo>
                  <a:lnTo>
                    <a:pt x="273" y="833"/>
                  </a:lnTo>
                  <a:lnTo>
                    <a:pt x="267" y="830"/>
                  </a:lnTo>
                  <a:lnTo>
                    <a:pt x="261" y="828"/>
                  </a:lnTo>
                  <a:lnTo>
                    <a:pt x="255" y="827"/>
                  </a:lnTo>
                  <a:lnTo>
                    <a:pt x="255" y="827"/>
                  </a:lnTo>
                  <a:lnTo>
                    <a:pt x="249" y="828"/>
                  </a:lnTo>
                  <a:lnTo>
                    <a:pt x="243" y="830"/>
                  </a:lnTo>
                  <a:lnTo>
                    <a:pt x="237" y="833"/>
                  </a:lnTo>
                  <a:lnTo>
                    <a:pt x="233" y="837"/>
                  </a:lnTo>
                  <a:lnTo>
                    <a:pt x="229" y="841"/>
                  </a:lnTo>
                  <a:lnTo>
                    <a:pt x="226" y="847"/>
                  </a:lnTo>
                  <a:lnTo>
                    <a:pt x="223" y="853"/>
                  </a:lnTo>
                  <a:lnTo>
                    <a:pt x="223" y="860"/>
                  </a:lnTo>
                  <a:lnTo>
                    <a:pt x="223" y="860"/>
                  </a:lnTo>
                  <a:lnTo>
                    <a:pt x="224" y="876"/>
                  </a:lnTo>
                  <a:lnTo>
                    <a:pt x="227" y="892"/>
                  </a:lnTo>
                  <a:lnTo>
                    <a:pt x="231" y="907"/>
                  </a:lnTo>
                  <a:lnTo>
                    <a:pt x="236" y="921"/>
                  </a:lnTo>
                  <a:lnTo>
                    <a:pt x="243" y="935"/>
                  </a:lnTo>
                  <a:lnTo>
                    <a:pt x="250" y="949"/>
                  </a:lnTo>
                  <a:lnTo>
                    <a:pt x="260" y="960"/>
                  </a:lnTo>
                  <a:lnTo>
                    <a:pt x="270" y="972"/>
                  </a:lnTo>
                  <a:lnTo>
                    <a:pt x="281" y="982"/>
                  </a:lnTo>
                  <a:lnTo>
                    <a:pt x="293" y="992"/>
                  </a:lnTo>
                  <a:lnTo>
                    <a:pt x="306" y="999"/>
                  </a:lnTo>
                  <a:lnTo>
                    <a:pt x="320" y="1006"/>
                  </a:lnTo>
                  <a:lnTo>
                    <a:pt x="335" y="1011"/>
                  </a:lnTo>
                  <a:lnTo>
                    <a:pt x="350" y="1015"/>
                  </a:lnTo>
                  <a:lnTo>
                    <a:pt x="366" y="1017"/>
                  </a:lnTo>
                  <a:lnTo>
                    <a:pt x="382" y="1018"/>
                  </a:lnTo>
                  <a:lnTo>
                    <a:pt x="382" y="1018"/>
                  </a:lnTo>
                  <a:lnTo>
                    <a:pt x="398" y="1017"/>
                  </a:lnTo>
                  <a:lnTo>
                    <a:pt x="414" y="1015"/>
                  </a:lnTo>
                  <a:lnTo>
                    <a:pt x="429" y="1011"/>
                  </a:lnTo>
                  <a:lnTo>
                    <a:pt x="444" y="1006"/>
                  </a:lnTo>
                  <a:lnTo>
                    <a:pt x="458" y="999"/>
                  </a:lnTo>
                  <a:lnTo>
                    <a:pt x="471" y="992"/>
                  </a:lnTo>
                  <a:lnTo>
                    <a:pt x="483" y="982"/>
                  </a:lnTo>
                  <a:lnTo>
                    <a:pt x="495" y="972"/>
                  </a:lnTo>
                  <a:lnTo>
                    <a:pt x="505" y="960"/>
                  </a:lnTo>
                  <a:lnTo>
                    <a:pt x="514" y="949"/>
                  </a:lnTo>
                  <a:lnTo>
                    <a:pt x="522" y="935"/>
                  </a:lnTo>
                  <a:lnTo>
                    <a:pt x="529" y="921"/>
                  </a:lnTo>
                  <a:lnTo>
                    <a:pt x="535" y="907"/>
                  </a:lnTo>
                  <a:lnTo>
                    <a:pt x="538" y="892"/>
                  </a:lnTo>
                  <a:lnTo>
                    <a:pt x="540" y="876"/>
                  </a:lnTo>
                  <a:lnTo>
                    <a:pt x="541" y="860"/>
                  </a:lnTo>
                  <a:lnTo>
                    <a:pt x="541" y="451"/>
                  </a:lnTo>
                  <a:lnTo>
                    <a:pt x="541" y="451"/>
                  </a:lnTo>
                  <a:lnTo>
                    <a:pt x="552" y="453"/>
                  </a:lnTo>
                  <a:lnTo>
                    <a:pt x="561" y="457"/>
                  </a:lnTo>
                  <a:lnTo>
                    <a:pt x="570" y="462"/>
                  </a:lnTo>
                  <a:lnTo>
                    <a:pt x="580" y="467"/>
                  </a:lnTo>
                  <a:lnTo>
                    <a:pt x="587" y="473"/>
                  </a:lnTo>
                  <a:lnTo>
                    <a:pt x="596" y="480"/>
                  </a:lnTo>
                  <a:lnTo>
                    <a:pt x="603" y="487"/>
                  </a:lnTo>
                  <a:lnTo>
                    <a:pt x="610" y="495"/>
                  </a:lnTo>
                  <a:lnTo>
                    <a:pt x="615" y="503"/>
                  </a:lnTo>
                  <a:lnTo>
                    <a:pt x="621" y="512"/>
                  </a:lnTo>
                  <a:lnTo>
                    <a:pt x="626" y="522"/>
                  </a:lnTo>
                  <a:lnTo>
                    <a:pt x="629" y="531"/>
                  </a:lnTo>
                  <a:lnTo>
                    <a:pt x="632" y="541"/>
                  </a:lnTo>
                  <a:lnTo>
                    <a:pt x="634" y="552"/>
                  </a:lnTo>
                  <a:lnTo>
                    <a:pt x="636" y="562"/>
                  </a:lnTo>
                  <a:lnTo>
                    <a:pt x="636" y="573"/>
                  </a:lnTo>
                  <a:lnTo>
                    <a:pt x="636" y="573"/>
                  </a:lnTo>
                  <a:lnTo>
                    <a:pt x="638" y="580"/>
                  </a:lnTo>
                  <a:lnTo>
                    <a:pt x="640" y="586"/>
                  </a:lnTo>
                  <a:lnTo>
                    <a:pt x="642" y="591"/>
                  </a:lnTo>
                  <a:lnTo>
                    <a:pt x="646" y="596"/>
                  </a:lnTo>
                  <a:lnTo>
                    <a:pt x="650" y="600"/>
                  </a:lnTo>
                  <a:lnTo>
                    <a:pt x="656" y="602"/>
                  </a:lnTo>
                  <a:lnTo>
                    <a:pt x="662" y="604"/>
                  </a:lnTo>
                  <a:lnTo>
                    <a:pt x="669" y="605"/>
                  </a:lnTo>
                  <a:lnTo>
                    <a:pt x="669" y="605"/>
                  </a:lnTo>
                  <a:lnTo>
                    <a:pt x="675" y="604"/>
                  </a:lnTo>
                  <a:lnTo>
                    <a:pt x="680" y="602"/>
                  </a:lnTo>
                  <a:lnTo>
                    <a:pt x="686" y="600"/>
                  </a:lnTo>
                  <a:lnTo>
                    <a:pt x="691" y="596"/>
                  </a:lnTo>
                  <a:lnTo>
                    <a:pt x="694" y="591"/>
                  </a:lnTo>
                  <a:lnTo>
                    <a:pt x="698" y="586"/>
                  </a:lnTo>
                  <a:lnTo>
                    <a:pt x="700" y="580"/>
                  </a:lnTo>
                  <a:lnTo>
                    <a:pt x="700" y="573"/>
                  </a:lnTo>
                  <a:lnTo>
                    <a:pt x="700" y="573"/>
                  </a:lnTo>
                  <a:lnTo>
                    <a:pt x="701" y="560"/>
                  </a:lnTo>
                  <a:lnTo>
                    <a:pt x="703" y="547"/>
                  </a:lnTo>
                  <a:lnTo>
                    <a:pt x="706" y="536"/>
                  </a:lnTo>
                  <a:lnTo>
                    <a:pt x="711" y="524"/>
                  </a:lnTo>
                  <a:lnTo>
                    <a:pt x="716" y="513"/>
                  </a:lnTo>
                  <a:lnTo>
                    <a:pt x="722" y="502"/>
                  </a:lnTo>
                  <a:lnTo>
                    <a:pt x="730" y="493"/>
                  </a:lnTo>
                  <a:lnTo>
                    <a:pt x="737" y="483"/>
                  </a:lnTo>
                  <a:lnTo>
                    <a:pt x="747" y="476"/>
                  </a:lnTo>
                  <a:lnTo>
                    <a:pt x="757" y="468"/>
                  </a:lnTo>
                  <a:lnTo>
                    <a:pt x="767" y="462"/>
                  </a:lnTo>
                  <a:lnTo>
                    <a:pt x="778" y="456"/>
                  </a:lnTo>
                  <a:lnTo>
                    <a:pt x="790" y="452"/>
                  </a:lnTo>
                  <a:lnTo>
                    <a:pt x="802" y="449"/>
                  </a:lnTo>
                  <a:lnTo>
                    <a:pt x="815" y="447"/>
                  </a:lnTo>
                  <a:lnTo>
                    <a:pt x="827" y="445"/>
                  </a:lnTo>
                  <a:lnTo>
                    <a:pt x="827" y="445"/>
                  </a:lnTo>
                  <a:lnTo>
                    <a:pt x="840" y="447"/>
                  </a:lnTo>
                  <a:lnTo>
                    <a:pt x="853" y="449"/>
                  </a:lnTo>
                  <a:lnTo>
                    <a:pt x="865" y="452"/>
                  </a:lnTo>
                  <a:lnTo>
                    <a:pt x="877" y="456"/>
                  </a:lnTo>
                  <a:lnTo>
                    <a:pt x="889" y="462"/>
                  </a:lnTo>
                  <a:lnTo>
                    <a:pt x="898" y="468"/>
                  </a:lnTo>
                  <a:lnTo>
                    <a:pt x="908" y="476"/>
                  </a:lnTo>
                  <a:lnTo>
                    <a:pt x="918" y="483"/>
                  </a:lnTo>
                  <a:lnTo>
                    <a:pt x="926" y="493"/>
                  </a:lnTo>
                  <a:lnTo>
                    <a:pt x="933" y="502"/>
                  </a:lnTo>
                  <a:lnTo>
                    <a:pt x="939" y="513"/>
                  </a:lnTo>
                  <a:lnTo>
                    <a:pt x="944" y="524"/>
                  </a:lnTo>
                  <a:lnTo>
                    <a:pt x="949" y="536"/>
                  </a:lnTo>
                  <a:lnTo>
                    <a:pt x="952" y="547"/>
                  </a:lnTo>
                  <a:lnTo>
                    <a:pt x="954" y="560"/>
                  </a:lnTo>
                  <a:lnTo>
                    <a:pt x="955" y="573"/>
                  </a:lnTo>
                  <a:lnTo>
                    <a:pt x="955" y="573"/>
                  </a:lnTo>
                  <a:lnTo>
                    <a:pt x="955" y="580"/>
                  </a:lnTo>
                  <a:lnTo>
                    <a:pt x="957" y="586"/>
                  </a:lnTo>
                  <a:lnTo>
                    <a:pt x="961" y="591"/>
                  </a:lnTo>
                  <a:lnTo>
                    <a:pt x="964" y="596"/>
                  </a:lnTo>
                  <a:lnTo>
                    <a:pt x="969" y="600"/>
                  </a:lnTo>
                  <a:lnTo>
                    <a:pt x="974" y="602"/>
                  </a:lnTo>
                  <a:lnTo>
                    <a:pt x="980" y="604"/>
                  </a:lnTo>
                  <a:lnTo>
                    <a:pt x="986" y="605"/>
                  </a:lnTo>
                  <a:lnTo>
                    <a:pt x="986" y="605"/>
                  </a:lnTo>
                  <a:lnTo>
                    <a:pt x="993" y="604"/>
                  </a:lnTo>
                  <a:lnTo>
                    <a:pt x="999" y="602"/>
                  </a:lnTo>
                  <a:lnTo>
                    <a:pt x="1005" y="600"/>
                  </a:lnTo>
                  <a:lnTo>
                    <a:pt x="1009" y="596"/>
                  </a:lnTo>
                  <a:lnTo>
                    <a:pt x="1013" y="591"/>
                  </a:lnTo>
                  <a:lnTo>
                    <a:pt x="1016" y="586"/>
                  </a:lnTo>
                  <a:lnTo>
                    <a:pt x="1017" y="580"/>
                  </a:lnTo>
                  <a:lnTo>
                    <a:pt x="1018" y="573"/>
                  </a:lnTo>
                  <a:lnTo>
                    <a:pt x="1018" y="573"/>
                  </a:lnTo>
                  <a:lnTo>
                    <a:pt x="1017" y="554"/>
                  </a:lnTo>
                  <a:lnTo>
                    <a:pt x="1017" y="554"/>
                  </a:lnTo>
                  <a:close/>
                  <a:moveTo>
                    <a:pt x="827" y="382"/>
                  </a:moveTo>
                  <a:lnTo>
                    <a:pt x="827" y="382"/>
                  </a:lnTo>
                  <a:lnTo>
                    <a:pt x="816" y="383"/>
                  </a:lnTo>
                  <a:lnTo>
                    <a:pt x="803" y="384"/>
                  </a:lnTo>
                  <a:lnTo>
                    <a:pt x="791" y="385"/>
                  </a:lnTo>
                  <a:lnTo>
                    <a:pt x="779" y="389"/>
                  </a:lnTo>
                  <a:lnTo>
                    <a:pt x="768" y="392"/>
                  </a:lnTo>
                  <a:lnTo>
                    <a:pt x="757" y="396"/>
                  </a:lnTo>
                  <a:lnTo>
                    <a:pt x="746" y="400"/>
                  </a:lnTo>
                  <a:lnTo>
                    <a:pt x="736" y="406"/>
                  </a:lnTo>
                  <a:lnTo>
                    <a:pt x="726" y="412"/>
                  </a:lnTo>
                  <a:lnTo>
                    <a:pt x="716" y="419"/>
                  </a:lnTo>
                  <a:lnTo>
                    <a:pt x="707" y="425"/>
                  </a:lnTo>
                  <a:lnTo>
                    <a:pt x="699" y="433"/>
                  </a:lnTo>
                  <a:lnTo>
                    <a:pt x="690" y="441"/>
                  </a:lnTo>
                  <a:lnTo>
                    <a:pt x="683" y="450"/>
                  </a:lnTo>
                  <a:lnTo>
                    <a:pt x="675" y="458"/>
                  </a:lnTo>
                  <a:lnTo>
                    <a:pt x="669" y="468"/>
                  </a:lnTo>
                  <a:lnTo>
                    <a:pt x="669" y="468"/>
                  </a:lnTo>
                  <a:lnTo>
                    <a:pt x="662" y="458"/>
                  </a:lnTo>
                  <a:lnTo>
                    <a:pt x="655" y="450"/>
                  </a:lnTo>
                  <a:lnTo>
                    <a:pt x="647" y="441"/>
                  </a:lnTo>
                  <a:lnTo>
                    <a:pt x="639" y="433"/>
                  </a:lnTo>
                  <a:lnTo>
                    <a:pt x="630" y="425"/>
                  </a:lnTo>
                  <a:lnTo>
                    <a:pt x="620" y="419"/>
                  </a:lnTo>
                  <a:lnTo>
                    <a:pt x="611" y="412"/>
                  </a:lnTo>
                  <a:lnTo>
                    <a:pt x="601" y="406"/>
                  </a:lnTo>
                  <a:lnTo>
                    <a:pt x="590" y="400"/>
                  </a:lnTo>
                  <a:lnTo>
                    <a:pt x="580" y="396"/>
                  </a:lnTo>
                  <a:lnTo>
                    <a:pt x="569" y="392"/>
                  </a:lnTo>
                  <a:lnTo>
                    <a:pt x="557" y="389"/>
                  </a:lnTo>
                  <a:lnTo>
                    <a:pt x="546" y="385"/>
                  </a:lnTo>
                  <a:lnTo>
                    <a:pt x="533" y="384"/>
                  </a:lnTo>
                  <a:lnTo>
                    <a:pt x="522" y="383"/>
                  </a:lnTo>
                  <a:lnTo>
                    <a:pt x="510" y="382"/>
                  </a:lnTo>
                  <a:lnTo>
                    <a:pt x="510" y="382"/>
                  </a:lnTo>
                  <a:lnTo>
                    <a:pt x="497" y="383"/>
                  </a:lnTo>
                  <a:lnTo>
                    <a:pt x="485" y="384"/>
                  </a:lnTo>
                  <a:lnTo>
                    <a:pt x="473" y="385"/>
                  </a:lnTo>
                  <a:lnTo>
                    <a:pt x="462" y="389"/>
                  </a:lnTo>
                  <a:lnTo>
                    <a:pt x="450" y="392"/>
                  </a:lnTo>
                  <a:lnTo>
                    <a:pt x="439" y="396"/>
                  </a:lnTo>
                  <a:lnTo>
                    <a:pt x="428" y="400"/>
                  </a:lnTo>
                  <a:lnTo>
                    <a:pt x="418" y="406"/>
                  </a:lnTo>
                  <a:lnTo>
                    <a:pt x="408" y="412"/>
                  </a:lnTo>
                  <a:lnTo>
                    <a:pt x="398" y="419"/>
                  </a:lnTo>
                  <a:lnTo>
                    <a:pt x="389" y="425"/>
                  </a:lnTo>
                  <a:lnTo>
                    <a:pt x="380" y="433"/>
                  </a:lnTo>
                  <a:lnTo>
                    <a:pt x="373" y="441"/>
                  </a:lnTo>
                  <a:lnTo>
                    <a:pt x="364" y="450"/>
                  </a:lnTo>
                  <a:lnTo>
                    <a:pt x="358" y="458"/>
                  </a:lnTo>
                  <a:lnTo>
                    <a:pt x="350" y="468"/>
                  </a:lnTo>
                  <a:lnTo>
                    <a:pt x="350" y="468"/>
                  </a:lnTo>
                  <a:lnTo>
                    <a:pt x="344" y="458"/>
                  </a:lnTo>
                  <a:lnTo>
                    <a:pt x="336" y="450"/>
                  </a:lnTo>
                  <a:lnTo>
                    <a:pt x="329" y="441"/>
                  </a:lnTo>
                  <a:lnTo>
                    <a:pt x="320" y="433"/>
                  </a:lnTo>
                  <a:lnTo>
                    <a:pt x="311" y="425"/>
                  </a:lnTo>
                  <a:lnTo>
                    <a:pt x="303" y="419"/>
                  </a:lnTo>
                  <a:lnTo>
                    <a:pt x="293" y="412"/>
                  </a:lnTo>
                  <a:lnTo>
                    <a:pt x="283" y="406"/>
                  </a:lnTo>
                  <a:lnTo>
                    <a:pt x="273" y="400"/>
                  </a:lnTo>
                  <a:lnTo>
                    <a:pt x="262" y="396"/>
                  </a:lnTo>
                  <a:lnTo>
                    <a:pt x="251" y="392"/>
                  </a:lnTo>
                  <a:lnTo>
                    <a:pt x="239" y="389"/>
                  </a:lnTo>
                  <a:lnTo>
                    <a:pt x="228" y="385"/>
                  </a:lnTo>
                  <a:lnTo>
                    <a:pt x="216" y="384"/>
                  </a:lnTo>
                  <a:lnTo>
                    <a:pt x="204" y="383"/>
                  </a:lnTo>
                  <a:lnTo>
                    <a:pt x="191" y="382"/>
                  </a:lnTo>
                  <a:lnTo>
                    <a:pt x="191" y="382"/>
                  </a:lnTo>
                  <a:lnTo>
                    <a:pt x="178" y="383"/>
                  </a:lnTo>
                  <a:lnTo>
                    <a:pt x="165" y="384"/>
                  </a:lnTo>
                  <a:lnTo>
                    <a:pt x="154" y="386"/>
                  </a:lnTo>
                  <a:lnTo>
                    <a:pt x="142" y="389"/>
                  </a:lnTo>
                  <a:lnTo>
                    <a:pt x="130" y="393"/>
                  </a:lnTo>
                  <a:lnTo>
                    <a:pt x="118" y="397"/>
                  </a:lnTo>
                  <a:lnTo>
                    <a:pt x="108" y="403"/>
                  </a:lnTo>
                  <a:lnTo>
                    <a:pt x="97" y="408"/>
                  </a:lnTo>
                  <a:lnTo>
                    <a:pt x="97" y="408"/>
                  </a:lnTo>
                  <a:lnTo>
                    <a:pt x="110" y="378"/>
                  </a:lnTo>
                  <a:lnTo>
                    <a:pt x="126" y="349"/>
                  </a:lnTo>
                  <a:lnTo>
                    <a:pt x="143" y="321"/>
                  </a:lnTo>
                  <a:lnTo>
                    <a:pt x="162" y="295"/>
                  </a:lnTo>
                  <a:lnTo>
                    <a:pt x="184" y="271"/>
                  </a:lnTo>
                  <a:lnTo>
                    <a:pt x="206" y="247"/>
                  </a:lnTo>
                  <a:lnTo>
                    <a:pt x="231" y="226"/>
                  </a:lnTo>
                  <a:lnTo>
                    <a:pt x="258" y="206"/>
                  </a:lnTo>
                  <a:lnTo>
                    <a:pt x="285" y="189"/>
                  </a:lnTo>
                  <a:lnTo>
                    <a:pt x="314" y="173"/>
                  </a:lnTo>
                  <a:lnTo>
                    <a:pt x="344" y="160"/>
                  </a:lnTo>
                  <a:lnTo>
                    <a:pt x="375" y="148"/>
                  </a:lnTo>
                  <a:lnTo>
                    <a:pt x="408" y="140"/>
                  </a:lnTo>
                  <a:lnTo>
                    <a:pt x="424" y="136"/>
                  </a:lnTo>
                  <a:lnTo>
                    <a:pt x="441" y="133"/>
                  </a:lnTo>
                  <a:lnTo>
                    <a:pt x="457" y="131"/>
                  </a:lnTo>
                  <a:lnTo>
                    <a:pt x="474" y="129"/>
                  </a:lnTo>
                  <a:lnTo>
                    <a:pt x="492" y="128"/>
                  </a:lnTo>
                  <a:lnTo>
                    <a:pt x="510" y="128"/>
                  </a:lnTo>
                  <a:lnTo>
                    <a:pt x="510" y="128"/>
                  </a:lnTo>
                  <a:lnTo>
                    <a:pt x="527" y="128"/>
                  </a:lnTo>
                  <a:lnTo>
                    <a:pt x="544" y="129"/>
                  </a:lnTo>
                  <a:lnTo>
                    <a:pt x="561" y="131"/>
                  </a:lnTo>
                  <a:lnTo>
                    <a:pt x="579" y="133"/>
                  </a:lnTo>
                  <a:lnTo>
                    <a:pt x="595" y="136"/>
                  </a:lnTo>
                  <a:lnTo>
                    <a:pt x="612" y="140"/>
                  </a:lnTo>
                  <a:lnTo>
                    <a:pt x="644" y="148"/>
                  </a:lnTo>
                  <a:lnTo>
                    <a:pt x="675" y="160"/>
                  </a:lnTo>
                  <a:lnTo>
                    <a:pt x="705" y="173"/>
                  </a:lnTo>
                  <a:lnTo>
                    <a:pt x="734" y="189"/>
                  </a:lnTo>
                  <a:lnTo>
                    <a:pt x="762" y="206"/>
                  </a:lnTo>
                  <a:lnTo>
                    <a:pt x="788" y="226"/>
                  </a:lnTo>
                  <a:lnTo>
                    <a:pt x="812" y="247"/>
                  </a:lnTo>
                  <a:lnTo>
                    <a:pt x="835" y="271"/>
                  </a:lnTo>
                  <a:lnTo>
                    <a:pt x="856" y="295"/>
                  </a:lnTo>
                  <a:lnTo>
                    <a:pt x="876" y="321"/>
                  </a:lnTo>
                  <a:lnTo>
                    <a:pt x="894" y="349"/>
                  </a:lnTo>
                  <a:lnTo>
                    <a:pt x="909" y="378"/>
                  </a:lnTo>
                  <a:lnTo>
                    <a:pt x="923" y="408"/>
                  </a:lnTo>
                  <a:lnTo>
                    <a:pt x="923" y="408"/>
                  </a:lnTo>
                  <a:lnTo>
                    <a:pt x="912" y="403"/>
                  </a:lnTo>
                  <a:lnTo>
                    <a:pt x="900" y="397"/>
                  </a:lnTo>
                  <a:lnTo>
                    <a:pt x="890" y="393"/>
                  </a:lnTo>
                  <a:lnTo>
                    <a:pt x="878" y="389"/>
                  </a:lnTo>
                  <a:lnTo>
                    <a:pt x="865" y="386"/>
                  </a:lnTo>
                  <a:lnTo>
                    <a:pt x="853" y="384"/>
                  </a:lnTo>
                  <a:lnTo>
                    <a:pt x="840" y="383"/>
                  </a:lnTo>
                  <a:lnTo>
                    <a:pt x="827" y="382"/>
                  </a:lnTo>
                  <a:lnTo>
                    <a:pt x="827" y="3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18059" y="3247469"/>
            <a:ext cx="1147322" cy="1147322"/>
            <a:chOff x="3518059" y="3247469"/>
            <a:chExt cx="1147322" cy="1147322"/>
          </a:xfrm>
        </p:grpSpPr>
        <p:sp>
          <p:nvSpPr>
            <p:cNvPr id="58" name="椭圆 57"/>
            <p:cNvSpPr/>
            <p:nvPr/>
          </p:nvSpPr>
          <p:spPr>
            <a:xfrm>
              <a:off x="3518059" y="3247469"/>
              <a:ext cx="1147322" cy="1147322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3964238" y="3581832"/>
              <a:ext cx="253374" cy="478596"/>
            </a:xfrm>
            <a:custGeom>
              <a:avLst/>
              <a:gdLst>
                <a:gd name="T0" fmla="*/ 278 w 541"/>
                <a:gd name="T1" fmla="*/ 1 h 1018"/>
                <a:gd name="T2" fmla="*/ 243 w 541"/>
                <a:gd name="T3" fmla="*/ 13 h 1018"/>
                <a:gd name="T4" fmla="*/ 162 w 541"/>
                <a:gd name="T5" fmla="*/ 150 h 1018"/>
                <a:gd name="T6" fmla="*/ 55 w 541"/>
                <a:gd name="T7" fmla="*/ 394 h 1018"/>
                <a:gd name="T8" fmla="*/ 15 w 541"/>
                <a:gd name="T9" fmla="*/ 538 h 1018"/>
                <a:gd name="T10" fmla="*/ 0 w 541"/>
                <a:gd name="T11" fmla="*/ 684 h 1018"/>
                <a:gd name="T12" fmla="*/ 18 w 541"/>
                <a:gd name="T13" fmla="*/ 781 h 1018"/>
                <a:gd name="T14" fmla="*/ 86 w 541"/>
                <a:gd name="T15" fmla="*/ 881 h 1018"/>
                <a:gd name="T16" fmla="*/ 190 w 541"/>
                <a:gd name="T17" fmla="*/ 942 h 1018"/>
                <a:gd name="T18" fmla="*/ 239 w 541"/>
                <a:gd name="T19" fmla="*/ 993 h 1018"/>
                <a:gd name="T20" fmla="*/ 257 w 541"/>
                <a:gd name="T21" fmla="*/ 1015 h 1018"/>
                <a:gd name="T22" fmla="*/ 282 w 541"/>
                <a:gd name="T23" fmla="*/ 1015 h 1018"/>
                <a:gd name="T24" fmla="*/ 301 w 541"/>
                <a:gd name="T25" fmla="*/ 993 h 1018"/>
                <a:gd name="T26" fmla="*/ 351 w 541"/>
                <a:gd name="T27" fmla="*/ 942 h 1018"/>
                <a:gd name="T28" fmla="*/ 455 w 541"/>
                <a:gd name="T29" fmla="*/ 881 h 1018"/>
                <a:gd name="T30" fmla="*/ 522 w 541"/>
                <a:gd name="T31" fmla="*/ 781 h 1018"/>
                <a:gd name="T32" fmla="*/ 541 w 541"/>
                <a:gd name="T33" fmla="*/ 684 h 1018"/>
                <a:gd name="T34" fmla="*/ 525 w 541"/>
                <a:gd name="T35" fmla="*/ 538 h 1018"/>
                <a:gd name="T36" fmla="*/ 486 w 541"/>
                <a:gd name="T37" fmla="*/ 394 h 1018"/>
                <a:gd name="T38" fmla="*/ 378 w 541"/>
                <a:gd name="T39" fmla="*/ 150 h 1018"/>
                <a:gd name="T40" fmla="*/ 296 w 541"/>
                <a:gd name="T41" fmla="*/ 13 h 1018"/>
                <a:gd name="T42" fmla="*/ 392 w 541"/>
                <a:gd name="T43" fmla="*/ 686 h 1018"/>
                <a:gd name="T44" fmla="*/ 395 w 541"/>
                <a:gd name="T45" fmla="*/ 656 h 1018"/>
                <a:gd name="T46" fmla="*/ 378 w 541"/>
                <a:gd name="T47" fmla="*/ 639 h 1018"/>
                <a:gd name="T48" fmla="*/ 348 w 541"/>
                <a:gd name="T49" fmla="*/ 641 h 1018"/>
                <a:gd name="T50" fmla="*/ 388 w 541"/>
                <a:gd name="T51" fmla="*/ 467 h 1018"/>
                <a:gd name="T52" fmla="*/ 397 w 541"/>
                <a:gd name="T53" fmla="*/ 439 h 1018"/>
                <a:gd name="T54" fmla="*/ 383 w 541"/>
                <a:gd name="T55" fmla="*/ 419 h 1018"/>
                <a:gd name="T56" fmla="*/ 354 w 541"/>
                <a:gd name="T57" fmla="*/ 415 h 1018"/>
                <a:gd name="T58" fmla="*/ 301 w 541"/>
                <a:gd name="T59" fmla="*/ 286 h 1018"/>
                <a:gd name="T60" fmla="*/ 287 w 541"/>
                <a:gd name="T61" fmla="*/ 260 h 1018"/>
                <a:gd name="T62" fmla="*/ 264 w 541"/>
                <a:gd name="T63" fmla="*/ 254 h 1018"/>
                <a:gd name="T64" fmla="*/ 240 w 541"/>
                <a:gd name="T65" fmla="*/ 274 h 1018"/>
                <a:gd name="T66" fmla="*/ 197 w 541"/>
                <a:gd name="T67" fmla="*/ 423 h 1018"/>
                <a:gd name="T68" fmla="*/ 168 w 541"/>
                <a:gd name="T69" fmla="*/ 413 h 1018"/>
                <a:gd name="T70" fmla="*/ 148 w 541"/>
                <a:gd name="T71" fmla="*/ 427 h 1018"/>
                <a:gd name="T72" fmla="*/ 145 w 541"/>
                <a:gd name="T73" fmla="*/ 457 h 1018"/>
                <a:gd name="T74" fmla="*/ 197 w 541"/>
                <a:gd name="T75" fmla="*/ 645 h 1018"/>
                <a:gd name="T76" fmla="*/ 175 w 541"/>
                <a:gd name="T77" fmla="*/ 636 h 1018"/>
                <a:gd name="T78" fmla="*/ 152 w 541"/>
                <a:gd name="T79" fmla="*/ 645 h 1018"/>
                <a:gd name="T80" fmla="*/ 144 w 541"/>
                <a:gd name="T81" fmla="*/ 674 h 1018"/>
                <a:gd name="T82" fmla="*/ 238 w 541"/>
                <a:gd name="T83" fmla="*/ 888 h 1018"/>
                <a:gd name="T84" fmla="*/ 169 w 541"/>
                <a:gd name="T85" fmla="*/ 864 h 1018"/>
                <a:gd name="T86" fmla="*/ 103 w 541"/>
                <a:gd name="T87" fmla="*/ 805 h 1018"/>
                <a:gd name="T88" fmla="*/ 66 w 541"/>
                <a:gd name="T89" fmla="*/ 721 h 1018"/>
                <a:gd name="T90" fmla="*/ 65 w 541"/>
                <a:gd name="T91" fmla="*/ 641 h 1018"/>
                <a:gd name="T92" fmla="*/ 99 w 541"/>
                <a:gd name="T93" fmla="*/ 465 h 1018"/>
                <a:gd name="T94" fmla="*/ 178 w 541"/>
                <a:gd name="T95" fmla="*/ 262 h 1018"/>
                <a:gd name="T96" fmla="*/ 270 w 541"/>
                <a:gd name="T97" fmla="*/ 90 h 1018"/>
                <a:gd name="T98" fmla="*/ 380 w 541"/>
                <a:gd name="T99" fmla="*/ 300 h 1018"/>
                <a:gd name="T100" fmla="*/ 453 w 541"/>
                <a:gd name="T101" fmla="*/ 508 h 1018"/>
                <a:gd name="T102" fmla="*/ 476 w 541"/>
                <a:gd name="T103" fmla="*/ 662 h 1018"/>
                <a:gd name="T104" fmla="*/ 469 w 541"/>
                <a:gd name="T105" fmla="*/ 739 h 1018"/>
                <a:gd name="T106" fmla="*/ 426 w 541"/>
                <a:gd name="T107" fmla="*/ 819 h 1018"/>
                <a:gd name="T108" fmla="*/ 355 w 541"/>
                <a:gd name="T109" fmla="*/ 87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1" h="1018">
                  <a:moveTo>
                    <a:pt x="296" y="13"/>
                  </a:moveTo>
                  <a:lnTo>
                    <a:pt x="296" y="13"/>
                  </a:lnTo>
                  <a:lnTo>
                    <a:pt x="291" y="8"/>
                  </a:lnTo>
                  <a:lnTo>
                    <a:pt x="284" y="3"/>
                  </a:lnTo>
                  <a:lnTo>
                    <a:pt x="278" y="1"/>
                  </a:lnTo>
                  <a:lnTo>
                    <a:pt x="270" y="0"/>
                  </a:lnTo>
                  <a:lnTo>
                    <a:pt x="263" y="1"/>
                  </a:lnTo>
                  <a:lnTo>
                    <a:pt x="255" y="3"/>
                  </a:lnTo>
                  <a:lnTo>
                    <a:pt x="249" y="8"/>
                  </a:lnTo>
                  <a:lnTo>
                    <a:pt x="243" y="13"/>
                  </a:lnTo>
                  <a:lnTo>
                    <a:pt x="243" y="13"/>
                  </a:lnTo>
                  <a:lnTo>
                    <a:pt x="231" y="33"/>
                  </a:lnTo>
                  <a:lnTo>
                    <a:pt x="202" y="81"/>
                  </a:lnTo>
                  <a:lnTo>
                    <a:pt x="182" y="113"/>
                  </a:lnTo>
                  <a:lnTo>
                    <a:pt x="162" y="150"/>
                  </a:lnTo>
                  <a:lnTo>
                    <a:pt x="140" y="192"/>
                  </a:lnTo>
                  <a:lnTo>
                    <a:pt x="118" y="238"/>
                  </a:lnTo>
                  <a:lnTo>
                    <a:pt x="95" y="288"/>
                  </a:lnTo>
                  <a:lnTo>
                    <a:pt x="74" y="339"/>
                  </a:lnTo>
                  <a:lnTo>
                    <a:pt x="55" y="394"/>
                  </a:lnTo>
                  <a:lnTo>
                    <a:pt x="45" y="422"/>
                  </a:lnTo>
                  <a:lnTo>
                    <a:pt x="36" y="451"/>
                  </a:lnTo>
                  <a:lnTo>
                    <a:pt x="29" y="480"/>
                  </a:lnTo>
                  <a:lnTo>
                    <a:pt x="21" y="509"/>
                  </a:lnTo>
                  <a:lnTo>
                    <a:pt x="15" y="538"/>
                  </a:lnTo>
                  <a:lnTo>
                    <a:pt x="10" y="567"/>
                  </a:lnTo>
                  <a:lnTo>
                    <a:pt x="5" y="596"/>
                  </a:lnTo>
                  <a:lnTo>
                    <a:pt x="2" y="626"/>
                  </a:lnTo>
                  <a:lnTo>
                    <a:pt x="0" y="655"/>
                  </a:lnTo>
                  <a:lnTo>
                    <a:pt x="0" y="684"/>
                  </a:lnTo>
                  <a:lnTo>
                    <a:pt x="0" y="684"/>
                  </a:lnTo>
                  <a:lnTo>
                    <a:pt x="1" y="709"/>
                  </a:lnTo>
                  <a:lnTo>
                    <a:pt x="4" y="734"/>
                  </a:lnTo>
                  <a:lnTo>
                    <a:pt x="11" y="759"/>
                  </a:lnTo>
                  <a:lnTo>
                    <a:pt x="18" y="781"/>
                  </a:lnTo>
                  <a:lnTo>
                    <a:pt x="28" y="804"/>
                  </a:lnTo>
                  <a:lnTo>
                    <a:pt x="40" y="825"/>
                  </a:lnTo>
                  <a:lnTo>
                    <a:pt x="54" y="846"/>
                  </a:lnTo>
                  <a:lnTo>
                    <a:pt x="69" y="864"/>
                  </a:lnTo>
                  <a:lnTo>
                    <a:pt x="86" y="881"/>
                  </a:lnTo>
                  <a:lnTo>
                    <a:pt x="104" y="897"/>
                  </a:lnTo>
                  <a:lnTo>
                    <a:pt x="123" y="911"/>
                  </a:lnTo>
                  <a:lnTo>
                    <a:pt x="145" y="923"/>
                  </a:lnTo>
                  <a:lnTo>
                    <a:pt x="166" y="934"/>
                  </a:lnTo>
                  <a:lnTo>
                    <a:pt x="190" y="942"/>
                  </a:lnTo>
                  <a:lnTo>
                    <a:pt x="213" y="949"/>
                  </a:lnTo>
                  <a:lnTo>
                    <a:pt x="238" y="952"/>
                  </a:lnTo>
                  <a:lnTo>
                    <a:pt x="238" y="986"/>
                  </a:lnTo>
                  <a:lnTo>
                    <a:pt x="238" y="986"/>
                  </a:lnTo>
                  <a:lnTo>
                    <a:pt x="239" y="993"/>
                  </a:lnTo>
                  <a:lnTo>
                    <a:pt x="240" y="998"/>
                  </a:lnTo>
                  <a:lnTo>
                    <a:pt x="243" y="1003"/>
                  </a:lnTo>
                  <a:lnTo>
                    <a:pt x="248" y="1009"/>
                  </a:lnTo>
                  <a:lnTo>
                    <a:pt x="252" y="1013"/>
                  </a:lnTo>
                  <a:lnTo>
                    <a:pt x="257" y="1015"/>
                  </a:lnTo>
                  <a:lnTo>
                    <a:pt x="264" y="1017"/>
                  </a:lnTo>
                  <a:lnTo>
                    <a:pt x="270" y="1018"/>
                  </a:lnTo>
                  <a:lnTo>
                    <a:pt x="270" y="1018"/>
                  </a:lnTo>
                  <a:lnTo>
                    <a:pt x="277" y="1017"/>
                  </a:lnTo>
                  <a:lnTo>
                    <a:pt x="282" y="1015"/>
                  </a:lnTo>
                  <a:lnTo>
                    <a:pt x="287" y="1013"/>
                  </a:lnTo>
                  <a:lnTo>
                    <a:pt x="293" y="1009"/>
                  </a:lnTo>
                  <a:lnTo>
                    <a:pt x="296" y="1003"/>
                  </a:lnTo>
                  <a:lnTo>
                    <a:pt x="299" y="998"/>
                  </a:lnTo>
                  <a:lnTo>
                    <a:pt x="301" y="993"/>
                  </a:lnTo>
                  <a:lnTo>
                    <a:pt x="301" y="986"/>
                  </a:lnTo>
                  <a:lnTo>
                    <a:pt x="301" y="952"/>
                  </a:lnTo>
                  <a:lnTo>
                    <a:pt x="301" y="952"/>
                  </a:lnTo>
                  <a:lnTo>
                    <a:pt x="326" y="949"/>
                  </a:lnTo>
                  <a:lnTo>
                    <a:pt x="351" y="942"/>
                  </a:lnTo>
                  <a:lnTo>
                    <a:pt x="373" y="934"/>
                  </a:lnTo>
                  <a:lnTo>
                    <a:pt x="396" y="923"/>
                  </a:lnTo>
                  <a:lnTo>
                    <a:pt x="416" y="911"/>
                  </a:lnTo>
                  <a:lnTo>
                    <a:pt x="437" y="897"/>
                  </a:lnTo>
                  <a:lnTo>
                    <a:pt x="455" y="881"/>
                  </a:lnTo>
                  <a:lnTo>
                    <a:pt x="471" y="864"/>
                  </a:lnTo>
                  <a:lnTo>
                    <a:pt x="487" y="846"/>
                  </a:lnTo>
                  <a:lnTo>
                    <a:pt x="500" y="825"/>
                  </a:lnTo>
                  <a:lnTo>
                    <a:pt x="512" y="804"/>
                  </a:lnTo>
                  <a:lnTo>
                    <a:pt x="522" y="781"/>
                  </a:lnTo>
                  <a:lnTo>
                    <a:pt x="530" y="759"/>
                  </a:lnTo>
                  <a:lnTo>
                    <a:pt x="535" y="734"/>
                  </a:lnTo>
                  <a:lnTo>
                    <a:pt x="540" y="709"/>
                  </a:lnTo>
                  <a:lnTo>
                    <a:pt x="541" y="684"/>
                  </a:lnTo>
                  <a:lnTo>
                    <a:pt x="541" y="684"/>
                  </a:lnTo>
                  <a:lnTo>
                    <a:pt x="540" y="655"/>
                  </a:lnTo>
                  <a:lnTo>
                    <a:pt x="537" y="626"/>
                  </a:lnTo>
                  <a:lnTo>
                    <a:pt x="534" y="596"/>
                  </a:lnTo>
                  <a:lnTo>
                    <a:pt x="530" y="567"/>
                  </a:lnTo>
                  <a:lnTo>
                    <a:pt x="525" y="538"/>
                  </a:lnTo>
                  <a:lnTo>
                    <a:pt x="519" y="509"/>
                  </a:lnTo>
                  <a:lnTo>
                    <a:pt x="512" y="480"/>
                  </a:lnTo>
                  <a:lnTo>
                    <a:pt x="503" y="451"/>
                  </a:lnTo>
                  <a:lnTo>
                    <a:pt x="495" y="422"/>
                  </a:lnTo>
                  <a:lnTo>
                    <a:pt x="486" y="394"/>
                  </a:lnTo>
                  <a:lnTo>
                    <a:pt x="466" y="339"/>
                  </a:lnTo>
                  <a:lnTo>
                    <a:pt x="444" y="288"/>
                  </a:lnTo>
                  <a:lnTo>
                    <a:pt x="422" y="238"/>
                  </a:lnTo>
                  <a:lnTo>
                    <a:pt x="400" y="192"/>
                  </a:lnTo>
                  <a:lnTo>
                    <a:pt x="378" y="150"/>
                  </a:lnTo>
                  <a:lnTo>
                    <a:pt x="357" y="113"/>
                  </a:lnTo>
                  <a:lnTo>
                    <a:pt x="339" y="81"/>
                  </a:lnTo>
                  <a:lnTo>
                    <a:pt x="310" y="33"/>
                  </a:lnTo>
                  <a:lnTo>
                    <a:pt x="296" y="13"/>
                  </a:lnTo>
                  <a:lnTo>
                    <a:pt x="296" y="13"/>
                  </a:lnTo>
                  <a:close/>
                  <a:moveTo>
                    <a:pt x="301" y="888"/>
                  </a:moveTo>
                  <a:lnTo>
                    <a:pt x="301" y="776"/>
                  </a:lnTo>
                  <a:lnTo>
                    <a:pt x="388" y="690"/>
                  </a:lnTo>
                  <a:lnTo>
                    <a:pt x="388" y="690"/>
                  </a:lnTo>
                  <a:lnTo>
                    <a:pt x="392" y="686"/>
                  </a:lnTo>
                  <a:lnTo>
                    <a:pt x="395" y="679"/>
                  </a:lnTo>
                  <a:lnTo>
                    <a:pt x="397" y="674"/>
                  </a:lnTo>
                  <a:lnTo>
                    <a:pt x="397" y="668"/>
                  </a:lnTo>
                  <a:lnTo>
                    <a:pt x="397" y="662"/>
                  </a:lnTo>
                  <a:lnTo>
                    <a:pt x="395" y="656"/>
                  </a:lnTo>
                  <a:lnTo>
                    <a:pt x="392" y="650"/>
                  </a:lnTo>
                  <a:lnTo>
                    <a:pt x="388" y="645"/>
                  </a:lnTo>
                  <a:lnTo>
                    <a:pt x="388" y="645"/>
                  </a:lnTo>
                  <a:lnTo>
                    <a:pt x="383" y="641"/>
                  </a:lnTo>
                  <a:lnTo>
                    <a:pt x="378" y="639"/>
                  </a:lnTo>
                  <a:lnTo>
                    <a:pt x="371" y="636"/>
                  </a:lnTo>
                  <a:lnTo>
                    <a:pt x="366" y="636"/>
                  </a:lnTo>
                  <a:lnTo>
                    <a:pt x="359" y="636"/>
                  </a:lnTo>
                  <a:lnTo>
                    <a:pt x="354" y="639"/>
                  </a:lnTo>
                  <a:lnTo>
                    <a:pt x="348" y="641"/>
                  </a:lnTo>
                  <a:lnTo>
                    <a:pt x="343" y="645"/>
                  </a:lnTo>
                  <a:lnTo>
                    <a:pt x="301" y="687"/>
                  </a:lnTo>
                  <a:lnTo>
                    <a:pt x="301" y="554"/>
                  </a:lnTo>
                  <a:lnTo>
                    <a:pt x="388" y="467"/>
                  </a:lnTo>
                  <a:lnTo>
                    <a:pt x="388" y="467"/>
                  </a:lnTo>
                  <a:lnTo>
                    <a:pt x="392" y="463"/>
                  </a:lnTo>
                  <a:lnTo>
                    <a:pt x="395" y="457"/>
                  </a:lnTo>
                  <a:lnTo>
                    <a:pt x="397" y="451"/>
                  </a:lnTo>
                  <a:lnTo>
                    <a:pt x="397" y="444"/>
                  </a:lnTo>
                  <a:lnTo>
                    <a:pt x="397" y="439"/>
                  </a:lnTo>
                  <a:lnTo>
                    <a:pt x="395" y="433"/>
                  </a:lnTo>
                  <a:lnTo>
                    <a:pt x="392" y="427"/>
                  </a:lnTo>
                  <a:lnTo>
                    <a:pt x="388" y="423"/>
                  </a:lnTo>
                  <a:lnTo>
                    <a:pt x="388" y="423"/>
                  </a:lnTo>
                  <a:lnTo>
                    <a:pt x="383" y="419"/>
                  </a:lnTo>
                  <a:lnTo>
                    <a:pt x="378" y="415"/>
                  </a:lnTo>
                  <a:lnTo>
                    <a:pt x="371" y="413"/>
                  </a:lnTo>
                  <a:lnTo>
                    <a:pt x="366" y="413"/>
                  </a:lnTo>
                  <a:lnTo>
                    <a:pt x="359" y="413"/>
                  </a:lnTo>
                  <a:lnTo>
                    <a:pt x="354" y="415"/>
                  </a:lnTo>
                  <a:lnTo>
                    <a:pt x="348" y="419"/>
                  </a:lnTo>
                  <a:lnTo>
                    <a:pt x="343" y="423"/>
                  </a:lnTo>
                  <a:lnTo>
                    <a:pt x="301" y="464"/>
                  </a:lnTo>
                  <a:lnTo>
                    <a:pt x="301" y="286"/>
                  </a:lnTo>
                  <a:lnTo>
                    <a:pt x="301" y="286"/>
                  </a:lnTo>
                  <a:lnTo>
                    <a:pt x="301" y="279"/>
                  </a:lnTo>
                  <a:lnTo>
                    <a:pt x="299" y="274"/>
                  </a:lnTo>
                  <a:lnTo>
                    <a:pt x="296" y="268"/>
                  </a:lnTo>
                  <a:lnTo>
                    <a:pt x="293" y="263"/>
                  </a:lnTo>
                  <a:lnTo>
                    <a:pt x="287" y="260"/>
                  </a:lnTo>
                  <a:lnTo>
                    <a:pt x="282" y="257"/>
                  </a:lnTo>
                  <a:lnTo>
                    <a:pt x="277" y="254"/>
                  </a:lnTo>
                  <a:lnTo>
                    <a:pt x="270" y="253"/>
                  </a:lnTo>
                  <a:lnTo>
                    <a:pt x="270" y="253"/>
                  </a:lnTo>
                  <a:lnTo>
                    <a:pt x="264" y="254"/>
                  </a:lnTo>
                  <a:lnTo>
                    <a:pt x="257" y="257"/>
                  </a:lnTo>
                  <a:lnTo>
                    <a:pt x="252" y="260"/>
                  </a:lnTo>
                  <a:lnTo>
                    <a:pt x="248" y="263"/>
                  </a:lnTo>
                  <a:lnTo>
                    <a:pt x="243" y="268"/>
                  </a:lnTo>
                  <a:lnTo>
                    <a:pt x="240" y="274"/>
                  </a:lnTo>
                  <a:lnTo>
                    <a:pt x="239" y="279"/>
                  </a:lnTo>
                  <a:lnTo>
                    <a:pt x="238" y="286"/>
                  </a:lnTo>
                  <a:lnTo>
                    <a:pt x="238" y="464"/>
                  </a:lnTo>
                  <a:lnTo>
                    <a:pt x="197" y="423"/>
                  </a:lnTo>
                  <a:lnTo>
                    <a:pt x="197" y="423"/>
                  </a:lnTo>
                  <a:lnTo>
                    <a:pt x="192" y="419"/>
                  </a:lnTo>
                  <a:lnTo>
                    <a:pt x="187" y="415"/>
                  </a:lnTo>
                  <a:lnTo>
                    <a:pt x="180" y="413"/>
                  </a:lnTo>
                  <a:lnTo>
                    <a:pt x="175" y="413"/>
                  </a:lnTo>
                  <a:lnTo>
                    <a:pt x="168" y="413"/>
                  </a:lnTo>
                  <a:lnTo>
                    <a:pt x="163" y="415"/>
                  </a:lnTo>
                  <a:lnTo>
                    <a:pt x="158" y="419"/>
                  </a:lnTo>
                  <a:lnTo>
                    <a:pt x="152" y="423"/>
                  </a:lnTo>
                  <a:lnTo>
                    <a:pt x="152" y="423"/>
                  </a:lnTo>
                  <a:lnTo>
                    <a:pt x="148" y="427"/>
                  </a:lnTo>
                  <a:lnTo>
                    <a:pt x="145" y="433"/>
                  </a:lnTo>
                  <a:lnTo>
                    <a:pt x="144" y="439"/>
                  </a:lnTo>
                  <a:lnTo>
                    <a:pt x="143" y="444"/>
                  </a:lnTo>
                  <a:lnTo>
                    <a:pt x="144" y="451"/>
                  </a:lnTo>
                  <a:lnTo>
                    <a:pt x="145" y="457"/>
                  </a:lnTo>
                  <a:lnTo>
                    <a:pt x="148" y="463"/>
                  </a:lnTo>
                  <a:lnTo>
                    <a:pt x="152" y="467"/>
                  </a:lnTo>
                  <a:lnTo>
                    <a:pt x="238" y="554"/>
                  </a:lnTo>
                  <a:lnTo>
                    <a:pt x="238" y="687"/>
                  </a:lnTo>
                  <a:lnTo>
                    <a:pt x="197" y="645"/>
                  </a:lnTo>
                  <a:lnTo>
                    <a:pt x="197" y="645"/>
                  </a:lnTo>
                  <a:lnTo>
                    <a:pt x="192" y="641"/>
                  </a:lnTo>
                  <a:lnTo>
                    <a:pt x="187" y="639"/>
                  </a:lnTo>
                  <a:lnTo>
                    <a:pt x="180" y="636"/>
                  </a:lnTo>
                  <a:lnTo>
                    <a:pt x="175" y="636"/>
                  </a:lnTo>
                  <a:lnTo>
                    <a:pt x="168" y="636"/>
                  </a:lnTo>
                  <a:lnTo>
                    <a:pt x="163" y="639"/>
                  </a:lnTo>
                  <a:lnTo>
                    <a:pt x="158" y="641"/>
                  </a:lnTo>
                  <a:lnTo>
                    <a:pt x="152" y="645"/>
                  </a:lnTo>
                  <a:lnTo>
                    <a:pt x="152" y="645"/>
                  </a:lnTo>
                  <a:lnTo>
                    <a:pt x="148" y="650"/>
                  </a:lnTo>
                  <a:lnTo>
                    <a:pt x="145" y="656"/>
                  </a:lnTo>
                  <a:lnTo>
                    <a:pt x="144" y="662"/>
                  </a:lnTo>
                  <a:lnTo>
                    <a:pt x="143" y="668"/>
                  </a:lnTo>
                  <a:lnTo>
                    <a:pt x="144" y="674"/>
                  </a:lnTo>
                  <a:lnTo>
                    <a:pt x="145" y="679"/>
                  </a:lnTo>
                  <a:lnTo>
                    <a:pt x="148" y="686"/>
                  </a:lnTo>
                  <a:lnTo>
                    <a:pt x="152" y="690"/>
                  </a:lnTo>
                  <a:lnTo>
                    <a:pt x="238" y="776"/>
                  </a:lnTo>
                  <a:lnTo>
                    <a:pt x="238" y="888"/>
                  </a:lnTo>
                  <a:lnTo>
                    <a:pt x="238" y="888"/>
                  </a:lnTo>
                  <a:lnTo>
                    <a:pt x="220" y="884"/>
                  </a:lnTo>
                  <a:lnTo>
                    <a:pt x="203" y="879"/>
                  </a:lnTo>
                  <a:lnTo>
                    <a:pt x="186" y="872"/>
                  </a:lnTo>
                  <a:lnTo>
                    <a:pt x="169" y="864"/>
                  </a:lnTo>
                  <a:lnTo>
                    <a:pt x="153" y="854"/>
                  </a:lnTo>
                  <a:lnTo>
                    <a:pt x="139" y="844"/>
                  </a:lnTo>
                  <a:lnTo>
                    <a:pt x="125" y="832"/>
                  </a:lnTo>
                  <a:lnTo>
                    <a:pt x="114" y="819"/>
                  </a:lnTo>
                  <a:lnTo>
                    <a:pt x="103" y="805"/>
                  </a:lnTo>
                  <a:lnTo>
                    <a:pt x="92" y="790"/>
                  </a:lnTo>
                  <a:lnTo>
                    <a:pt x="84" y="774"/>
                  </a:lnTo>
                  <a:lnTo>
                    <a:pt x="77" y="757"/>
                  </a:lnTo>
                  <a:lnTo>
                    <a:pt x="71" y="739"/>
                  </a:lnTo>
                  <a:lnTo>
                    <a:pt x="66" y="721"/>
                  </a:lnTo>
                  <a:lnTo>
                    <a:pt x="64" y="703"/>
                  </a:lnTo>
                  <a:lnTo>
                    <a:pt x="63" y="684"/>
                  </a:lnTo>
                  <a:lnTo>
                    <a:pt x="63" y="684"/>
                  </a:lnTo>
                  <a:lnTo>
                    <a:pt x="63" y="662"/>
                  </a:lnTo>
                  <a:lnTo>
                    <a:pt x="65" y="641"/>
                  </a:lnTo>
                  <a:lnTo>
                    <a:pt x="66" y="618"/>
                  </a:lnTo>
                  <a:lnTo>
                    <a:pt x="70" y="597"/>
                  </a:lnTo>
                  <a:lnTo>
                    <a:pt x="77" y="553"/>
                  </a:lnTo>
                  <a:lnTo>
                    <a:pt x="87" y="508"/>
                  </a:lnTo>
                  <a:lnTo>
                    <a:pt x="99" y="465"/>
                  </a:lnTo>
                  <a:lnTo>
                    <a:pt x="113" y="422"/>
                  </a:lnTo>
                  <a:lnTo>
                    <a:pt x="128" y="379"/>
                  </a:lnTo>
                  <a:lnTo>
                    <a:pt x="144" y="338"/>
                  </a:lnTo>
                  <a:lnTo>
                    <a:pt x="161" y="300"/>
                  </a:lnTo>
                  <a:lnTo>
                    <a:pt x="178" y="262"/>
                  </a:lnTo>
                  <a:lnTo>
                    <a:pt x="195" y="227"/>
                  </a:lnTo>
                  <a:lnTo>
                    <a:pt x="212" y="193"/>
                  </a:lnTo>
                  <a:lnTo>
                    <a:pt x="243" y="135"/>
                  </a:lnTo>
                  <a:lnTo>
                    <a:pt x="270" y="90"/>
                  </a:lnTo>
                  <a:lnTo>
                    <a:pt x="270" y="90"/>
                  </a:lnTo>
                  <a:lnTo>
                    <a:pt x="296" y="135"/>
                  </a:lnTo>
                  <a:lnTo>
                    <a:pt x="328" y="193"/>
                  </a:lnTo>
                  <a:lnTo>
                    <a:pt x="345" y="227"/>
                  </a:lnTo>
                  <a:lnTo>
                    <a:pt x="363" y="262"/>
                  </a:lnTo>
                  <a:lnTo>
                    <a:pt x="380" y="300"/>
                  </a:lnTo>
                  <a:lnTo>
                    <a:pt x="396" y="338"/>
                  </a:lnTo>
                  <a:lnTo>
                    <a:pt x="412" y="379"/>
                  </a:lnTo>
                  <a:lnTo>
                    <a:pt x="427" y="422"/>
                  </a:lnTo>
                  <a:lnTo>
                    <a:pt x="441" y="465"/>
                  </a:lnTo>
                  <a:lnTo>
                    <a:pt x="453" y="508"/>
                  </a:lnTo>
                  <a:lnTo>
                    <a:pt x="463" y="553"/>
                  </a:lnTo>
                  <a:lnTo>
                    <a:pt x="470" y="597"/>
                  </a:lnTo>
                  <a:lnTo>
                    <a:pt x="473" y="618"/>
                  </a:lnTo>
                  <a:lnTo>
                    <a:pt x="475" y="641"/>
                  </a:lnTo>
                  <a:lnTo>
                    <a:pt x="476" y="662"/>
                  </a:lnTo>
                  <a:lnTo>
                    <a:pt x="476" y="684"/>
                  </a:lnTo>
                  <a:lnTo>
                    <a:pt x="476" y="684"/>
                  </a:lnTo>
                  <a:lnTo>
                    <a:pt x="476" y="703"/>
                  </a:lnTo>
                  <a:lnTo>
                    <a:pt x="473" y="721"/>
                  </a:lnTo>
                  <a:lnTo>
                    <a:pt x="469" y="739"/>
                  </a:lnTo>
                  <a:lnTo>
                    <a:pt x="463" y="757"/>
                  </a:lnTo>
                  <a:lnTo>
                    <a:pt x="456" y="774"/>
                  </a:lnTo>
                  <a:lnTo>
                    <a:pt x="447" y="790"/>
                  </a:lnTo>
                  <a:lnTo>
                    <a:pt x="438" y="805"/>
                  </a:lnTo>
                  <a:lnTo>
                    <a:pt x="426" y="819"/>
                  </a:lnTo>
                  <a:lnTo>
                    <a:pt x="414" y="832"/>
                  </a:lnTo>
                  <a:lnTo>
                    <a:pt x="400" y="844"/>
                  </a:lnTo>
                  <a:lnTo>
                    <a:pt x="386" y="854"/>
                  </a:lnTo>
                  <a:lnTo>
                    <a:pt x="371" y="864"/>
                  </a:lnTo>
                  <a:lnTo>
                    <a:pt x="355" y="872"/>
                  </a:lnTo>
                  <a:lnTo>
                    <a:pt x="338" y="879"/>
                  </a:lnTo>
                  <a:lnTo>
                    <a:pt x="320" y="884"/>
                  </a:lnTo>
                  <a:lnTo>
                    <a:pt x="301" y="888"/>
                  </a:lnTo>
                  <a:lnTo>
                    <a:pt x="301" y="8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25" name="文本框 66">
            <a:extLst>
              <a:ext uri="{FF2B5EF4-FFF2-40B4-BE49-F238E27FC236}">
                <a16:creationId xmlns:a16="http://schemas.microsoft.com/office/drawing/2014/main" id="{B2218D8F-3934-4427-9A33-055C47841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16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52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1" grpId="0"/>
      <p:bldP spid="66" grpId="0"/>
      <p:bldP spid="56" grpId="0"/>
      <p:bldP spid="38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文本框 66"/>
          <p:cNvSpPr txBox="1">
            <a:spLocks noChangeArrowheads="1"/>
          </p:cNvSpPr>
          <p:nvPr/>
        </p:nvSpPr>
        <p:spPr bwMode="auto">
          <a:xfrm>
            <a:off x="2791884" y="662518"/>
            <a:ext cx="6542616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zh-CN" sz="3733" b="1" dirty="0">
                <a:solidFill>
                  <a:schemeClr val="bg1"/>
                </a:solidFill>
                <a:latin typeface="Helvetica" panose="020B0604020202020204" pitchFamily="34" charset="0"/>
              </a:rPr>
              <a:t>Please Add Your Title Here</a:t>
            </a:r>
            <a:endParaRPr lang="zh-CN" altLang="en-US" sz="3733" b="1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270000" y="2120900"/>
            <a:ext cx="2844800" cy="28448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775200" y="2120900"/>
            <a:ext cx="2844800" cy="28448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280400" y="2120900"/>
            <a:ext cx="2844800" cy="28448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44651" y="5077885"/>
            <a:ext cx="2010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Helvetica" panose="020B0604020202020204" pitchFamily="34" charset="0"/>
              </a:rPr>
              <a:t>Please Add Your Title Here</a:t>
            </a:r>
            <a:endParaRPr lang="zh-CN" altLang="en-US" sz="1200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6051" y="5077885"/>
            <a:ext cx="2010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Helvetica" panose="020B0604020202020204" pitchFamily="34" charset="0"/>
              </a:rPr>
              <a:t>Please Add Your Title Here</a:t>
            </a:r>
            <a:endParaRPr lang="zh-CN" altLang="en-US" sz="1200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55051" y="5077885"/>
            <a:ext cx="2010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Helvetica" panose="020B0604020202020204" pitchFamily="34" charset="0"/>
              </a:rPr>
              <a:t>Please Add Your Title Here</a:t>
            </a:r>
            <a:endParaRPr lang="zh-CN" altLang="en-US" sz="1200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2520951" y="5636685"/>
            <a:ext cx="342900" cy="88900"/>
            <a:chOff x="1695000" y="4256700"/>
            <a:chExt cx="408900" cy="106500"/>
          </a:xfrm>
        </p:grpSpPr>
        <p:sp>
          <p:nvSpPr>
            <p:cNvPr id="12" name="椭圆 11"/>
            <p:cNvSpPr/>
            <p:nvPr/>
          </p:nvSpPr>
          <p:spPr>
            <a:xfrm>
              <a:off x="1695000" y="4256700"/>
              <a:ext cx="106011" cy="10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838871" y="4256700"/>
              <a:ext cx="106011" cy="106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997889" y="4256700"/>
              <a:ext cx="106011" cy="106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6026151" y="5636685"/>
            <a:ext cx="342900" cy="88900"/>
            <a:chOff x="1695000" y="4256700"/>
            <a:chExt cx="408900" cy="106500"/>
          </a:xfrm>
        </p:grpSpPr>
        <p:sp>
          <p:nvSpPr>
            <p:cNvPr id="17" name="椭圆 16"/>
            <p:cNvSpPr/>
            <p:nvPr/>
          </p:nvSpPr>
          <p:spPr>
            <a:xfrm>
              <a:off x="1695000" y="4256700"/>
              <a:ext cx="106011" cy="10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838871" y="4256700"/>
              <a:ext cx="106011" cy="10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997889" y="4256700"/>
              <a:ext cx="106011" cy="106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9531351" y="5636685"/>
            <a:ext cx="342900" cy="88900"/>
            <a:chOff x="1695000" y="4256700"/>
            <a:chExt cx="408900" cy="106500"/>
          </a:xfrm>
        </p:grpSpPr>
        <p:sp>
          <p:nvSpPr>
            <p:cNvPr id="21" name="椭圆 20"/>
            <p:cNvSpPr/>
            <p:nvPr/>
          </p:nvSpPr>
          <p:spPr>
            <a:xfrm>
              <a:off x="1695000" y="4256700"/>
              <a:ext cx="106011" cy="10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838871" y="4256700"/>
              <a:ext cx="106011" cy="10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997889" y="4256700"/>
              <a:ext cx="106011" cy="10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3312584" y="2214034"/>
            <a:ext cx="628649" cy="630767"/>
            <a:chOff x="2484120" y="1661160"/>
            <a:chExt cx="472440" cy="472440"/>
          </a:xfrm>
        </p:grpSpPr>
        <p:sp>
          <p:nvSpPr>
            <p:cNvPr id="24" name="椭圆 23"/>
            <p:cNvSpPr/>
            <p:nvPr/>
          </p:nvSpPr>
          <p:spPr>
            <a:xfrm>
              <a:off x="2484120" y="1661160"/>
              <a:ext cx="472440" cy="472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860" name="矩形 26"/>
            <p:cNvSpPr>
              <a:spLocks noChangeArrowheads="1"/>
            </p:cNvSpPr>
            <p:nvPr/>
          </p:nvSpPr>
          <p:spPr bwMode="auto">
            <a:xfrm>
              <a:off x="2547824" y="1745731"/>
              <a:ext cx="338757" cy="28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67" b="1">
                  <a:solidFill>
                    <a:schemeClr val="bg1"/>
                  </a:solidFill>
                  <a:latin typeface="Helvetica" panose="020B0604020202020204" pitchFamily="34" charset="0"/>
                </a:rPr>
                <a:t>01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6868578" y="2214034"/>
            <a:ext cx="628649" cy="630767"/>
            <a:chOff x="5151120" y="1661160"/>
            <a:chExt cx="472440" cy="472440"/>
          </a:xfrm>
        </p:grpSpPr>
        <p:sp>
          <p:nvSpPr>
            <p:cNvPr id="25" name="椭圆 24"/>
            <p:cNvSpPr/>
            <p:nvPr/>
          </p:nvSpPr>
          <p:spPr>
            <a:xfrm>
              <a:off x="5151120" y="1661160"/>
              <a:ext cx="472440" cy="472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858" name="矩形 27"/>
            <p:cNvSpPr>
              <a:spLocks noChangeArrowheads="1"/>
            </p:cNvSpPr>
            <p:nvPr/>
          </p:nvSpPr>
          <p:spPr bwMode="auto">
            <a:xfrm>
              <a:off x="5199584" y="1745731"/>
              <a:ext cx="338756" cy="28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67" b="1">
                  <a:solidFill>
                    <a:schemeClr val="bg1"/>
                  </a:solidFill>
                  <a:latin typeface="Helvetica" panose="020B0604020202020204" pitchFamily="34" charset="0"/>
                </a:rPr>
                <a:t>02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10475391" y="2214034"/>
            <a:ext cx="628650" cy="630767"/>
            <a:chOff x="7856220" y="1661160"/>
            <a:chExt cx="472440" cy="472440"/>
          </a:xfrm>
        </p:grpSpPr>
        <p:sp>
          <p:nvSpPr>
            <p:cNvPr id="26" name="椭圆 25"/>
            <p:cNvSpPr/>
            <p:nvPr/>
          </p:nvSpPr>
          <p:spPr>
            <a:xfrm>
              <a:off x="7856220" y="1661160"/>
              <a:ext cx="472440" cy="472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856" name="矩形 28"/>
            <p:cNvSpPr>
              <a:spLocks noChangeArrowheads="1"/>
            </p:cNvSpPr>
            <p:nvPr/>
          </p:nvSpPr>
          <p:spPr bwMode="auto">
            <a:xfrm>
              <a:off x="7912304" y="1745731"/>
              <a:ext cx="338756" cy="28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67" b="1">
                  <a:solidFill>
                    <a:schemeClr val="bg1"/>
                  </a:solidFill>
                  <a:latin typeface="Helvetica" panose="020B0604020202020204" pitchFamily="34" charset="0"/>
                </a:rPr>
                <a:t>03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4" name="文本框 66">
            <a:extLst>
              <a:ext uri="{FF2B5EF4-FFF2-40B4-BE49-F238E27FC236}">
                <a16:creationId xmlns:a16="http://schemas.microsoft.com/office/drawing/2014/main" id="{9F3073E1-8E2C-40DB-9338-C06CFE9F1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143973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9" grpId="0"/>
      <p:bldP spid="10" grpId="0"/>
      <p:bldP spid="11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6"/>
          <p:cNvGrpSpPr/>
          <p:nvPr/>
        </p:nvGrpSpPr>
        <p:grpSpPr>
          <a:xfrm>
            <a:off x="1338657" y="3993417"/>
            <a:ext cx="2372825" cy="1040938"/>
            <a:chOff x="5408083" y="2933595"/>
            <a:chExt cx="2372955" cy="1040994"/>
          </a:xfrm>
        </p:grpSpPr>
        <p:sp>
          <p:nvSpPr>
            <p:cNvPr id="5" name="TextBox 37"/>
            <p:cNvSpPr txBox="1"/>
            <p:nvPr/>
          </p:nvSpPr>
          <p:spPr>
            <a:xfrm>
              <a:off x="6008158" y="2933595"/>
              <a:ext cx="1159357" cy="33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Clear Sans" panose="020B0503030202020304" pitchFamily="34" charset="0"/>
                  <a:sym typeface="Arial" panose="020B0604020202020204"/>
                </a:rPr>
                <a:t>行业痛点</a:t>
              </a:r>
            </a:p>
          </p:txBody>
        </p:sp>
        <p:sp>
          <p:nvSpPr>
            <p:cNvPr id="6" name="Rectangle 38"/>
            <p:cNvSpPr/>
            <p:nvPr/>
          </p:nvSpPr>
          <p:spPr>
            <a:xfrm>
              <a:off x="5408083" y="3217418"/>
              <a:ext cx="2372955" cy="757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此处添加详细文本描述，建议与标题相关并符合整体语言风格，语言描述尽量简洁生动。</a:t>
              </a:r>
              <a:endParaRPr lang="en-US" altLang="zh-CN" sz="1100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7" name="Group 39"/>
          <p:cNvGrpSpPr/>
          <p:nvPr/>
        </p:nvGrpSpPr>
        <p:grpSpPr>
          <a:xfrm>
            <a:off x="3712901" y="3993417"/>
            <a:ext cx="2372825" cy="1040938"/>
            <a:chOff x="5408083" y="2933595"/>
            <a:chExt cx="2372955" cy="1040994"/>
          </a:xfrm>
        </p:grpSpPr>
        <p:sp>
          <p:nvSpPr>
            <p:cNvPr id="8" name="TextBox 40"/>
            <p:cNvSpPr txBox="1"/>
            <p:nvPr/>
          </p:nvSpPr>
          <p:spPr>
            <a:xfrm>
              <a:off x="6008159" y="2933595"/>
              <a:ext cx="1159357" cy="33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Clear Sans" panose="020B0503030202020304" pitchFamily="34" charset="0"/>
                  <a:sym typeface="Arial" panose="020B0604020202020204"/>
                </a:rPr>
                <a:t>行业痛点</a:t>
              </a:r>
            </a:p>
          </p:txBody>
        </p:sp>
        <p:sp>
          <p:nvSpPr>
            <p:cNvPr id="9" name="Rectangle 41"/>
            <p:cNvSpPr/>
            <p:nvPr/>
          </p:nvSpPr>
          <p:spPr>
            <a:xfrm>
              <a:off x="5408083" y="3217418"/>
              <a:ext cx="2372955" cy="757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此处添加详细文本描述，建议与标题相关并符合整体语言风格，语言描述尽量简洁生动。</a:t>
              </a:r>
              <a:endParaRPr lang="en-US" altLang="zh-CN" sz="1100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10" name="Group 42"/>
          <p:cNvGrpSpPr/>
          <p:nvPr/>
        </p:nvGrpSpPr>
        <p:grpSpPr>
          <a:xfrm>
            <a:off x="6088274" y="3993417"/>
            <a:ext cx="2372825" cy="1040938"/>
            <a:chOff x="5408083" y="2933595"/>
            <a:chExt cx="2372955" cy="1040994"/>
          </a:xfrm>
        </p:grpSpPr>
        <p:sp>
          <p:nvSpPr>
            <p:cNvPr id="11" name="TextBox 43"/>
            <p:cNvSpPr txBox="1"/>
            <p:nvPr/>
          </p:nvSpPr>
          <p:spPr>
            <a:xfrm>
              <a:off x="6008161" y="2933595"/>
              <a:ext cx="1159357" cy="33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Clear Sans" panose="020B0503030202020304" pitchFamily="34" charset="0"/>
                  <a:sym typeface="Arial" panose="020B0604020202020204"/>
                </a:rPr>
                <a:t>行业痛点</a:t>
              </a:r>
            </a:p>
          </p:txBody>
        </p:sp>
        <p:sp>
          <p:nvSpPr>
            <p:cNvPr id="12" name="Rectangle 44"/>
            <p:cNvSpPr/>
            <p:nvPr/>
          </p:nvSpPr>
          <p:spPr>
            <a:xfrm>
              <a:off x="5408083" y="3217418"/>
              <a:ext cx="2372955" cy="757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此处添加详细文本描述，建议与标题相关并符合整体语言风格，语言描述尽量简洁生动。</a:t>
              </a:r>
              <a:endParaRPr lang="en-US" altLang="zh-CN" sz="1100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13" name="Group 45"/>
          <p:cNvGrpSpPr/>
          <p:nvPr/>
        </p:nvGrpSpPr>
        <p:grpSpPr>
          <a:xfrm>
            <a:off x="8466195" y="3993417"/>
            <a:ext cx="2372825" cy="1040938"/>
            <a:chOff x="5408083" y="2933595"/>
            <a:chExt cx="2372955" cy="1040994"/>
          </a:xfrm>
        </p:grpSpPr>
        <p:sp>
          <p:nvSpPr>
            <p:cNvPr id="14" name="TextBox 46"/>
            <p:cNvSpPr txBox="1"/>
            <p:nvPr/>
          </p:nvSpPr>
          <p:spPr>
            <a:xfrm>
              <a:off x="6008159" y="2933595"/>
              <a:ext cx="1159357" cy="33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Clear Sans" panose="020B0503030202020304" pitchFamily="34" charset="0"/>
                  <a:sym typeface="Arial" panose="020B0604020202020204"/>
                </a:rPr>
                <a:t>行业痛点</a:t>
              </a:r>
            </a:p>
          </p:txBody>
        </p:sp>
        <p:sp>
          <p:nvSpPr>
            <p:cNvPr id="15" name="Rectangle 47"/>
            <p:cNvSpPr/>
            <p:nvPr/>
          </p:nvSpPr>
          <p:spPr>
            <a:xfrm>
              <a:off x="5408083" y="3217418"/>
              <a:ext cx="2372955" cy="757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此处添加详细文本描述，建议与标题相关并符合整体语言风格，语言描述尽量简洁生动。</a:t>
              </a:r>
              <a:endParaRPr lang="en-US" altLang="zh-CN" sz="1100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16" name="TextBox 49"/>
          <p:cNvSpPr txBox="1"/>
          <p:nvPr/>
        </p:nvSpPr>
        <p:spPr>
          <a:xfrm>
            <a:off x="1258924" y="5518514"/>
            <a:ext cx="962692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此处添加详细文本描述，建议与标题相关并符合整体语言风格，语言描述尽量简洁生动，建议与标题相关并符合整体语言风格，语言描述尽量简洁生动，建议与标题相关并符合整体语言风格，语言描述尽量简洁生动，建议与标题相关并符合整体语言风格，语言描述尽量简洁生动，建议与标题相关并符合整体语言风格，语言描述尽量简洁生动。</a:t>
            </a:r>
            <a:endParaRPr lang="en-US" altLang="zh-CN" sz="1100" dirty="0">
              <a:solidFill>
                <a:schemeClr val="bg1">
                  <a:lumMod val="95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grpSp>
        <p:nvGrpSpPr>
          <p:cNvPr id="17" name="Group 5"/>
          <p:cNvGrpSpPr/>
          <p:nvPr/>
        </p:nvGrpSpPr>
        <p:grpSpPr>
          <a:xfrm>
            <a:off x="1732398" y="1879077"/>
            <a:ext cx="1585961" cy="1845124"/>
            <a:chOff x="1732158" y="1983171"/>
            <a:chExt cx="1586048" cy="1845225"/>
          </a:xfrm>
        </p:grpSpPr>
        <p:sp>
          <p:nvSpPr>
            <p:cNvPr id="18" name="Freeform 4"/>
            <p:cNvSpPr/>
            <p:nvPr/>
          </p:nvSpPr>
          <p:spPr>
            <a:xfrm rot="16200000">
              <a:off x="1649330" y="2159520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9" name="Freeform 6"/>
            <p:cNvSpPr/>
            <p:nvPr/>
          </p:nvSpPr>
          <p:spPr>
            <a:xfrm rot="16200000">
              <a:off x="1648715" y="2066614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0" name="Freeform 61"/>
            <p:cNvSpPr>
              <a:spLocks noEditPoints="1"/>
            </p:cNvSpPr>
            <p:nvPr/>
          </p:nvSpPr>
          <p:spPr bwMode="auto">
            <a:xfrm>
              <a:off x="2189082" y="2358077"/>
              <a:ext cx="671582" cy="527098"/>
            </a:xfrm>
            <a:custGeom>
              <a:avLst/>
              <a:gdLst>
                <a:gd name="T0" fmla="*/ 50 w 106"/>
                <a:gd name="T1" fmla="*/ 11 h 83"/>
                <a:gd name="T2" fmla="*/ 51 w 106"/>
                <a:gd name="T3" fmla="*/ 11 h 83"/>
                <a:gd name="T4" fmla="*/ 51 w 106"/>
                <a:gd name="T5" fmla="*/ 43 h 83"/>
                <a:gd name="T6" fmla="*/ 19 w 106"/>
                <a:gd name="T7" fmla="*/ 27 h 83"/>
                <a:gd name="T8" fmla="*/ 19 w 106"/>
                <a:gd name="T9" fmla="*/ 26 h 83"/>
                <a:gd name="T10" fmla="*/ 55 w 106"/>
                <a:gd name="T11" fmla="*/ 42 h 83"/>
                <a:gd name="T12" fmla="*/ 56 w 106"/>
                <a:gd name="T13" fmla="*/ 43 h 83"/>
                <a:gd name="T14" fmla="*/ 87 w 106"/>
                <a:gd name="T15" fmla="*/ 27 h 83"/>
                <a:gd name="T16" fmla="*/ 56 w 106"/>
                <a:gd name="T17" fmla="*/ 11 h 83"/>
                <a:gd name="T18" fmla="*/ 55 w 106"/>
                <a:gd name="T19" fmla="*/ 11 h 83"/>
                <a:gd name="T20" fmla="*/ 15 w 106"/>
                <a:gd name="T21" fmla="*/ 29 h 83"/>
                <a:gd name="T22" fmla="*/ 1 w 106"/>
                <a:gd name="T23" fmla="*/ 35 h 83"/>
                <a:gd name="T24" fmla="*/ 1 w 106"/>
                <a:gd name="T25" fmla="*/ 37 h 83"/>
                <a:gd name="T26" fmla="*/ 34 w 106"/>
                <a:gd name="T27" fmla="*/ 53 h 83"/>
                <a:gd name="T28" fmla="*/ 48 w 106"/>
                <a:gd name="T29" fmla="*/ 46 h 83"/>
                <a:gd name="T30" fmla="*/ 105 w 106"/>
                <a:gd name="T31" fmla="*/ 16 h 83"/>
                <a:gd name="T32" fmla="*/ 105 w 106"/>
                <a:gd name="T33" fmla="*/ 18 h 83"/>
                <a:gd name="T34" fmla="*/ 91 w 106"/>
                <a:gd name="T35" fmla="*/ 25 h 83"/>
                <a:gd name="T36" fmla="*/ 58 w 106"/>
                <a:gd name="T37" fmla="*/ 8 h 83"/>
                <a:gd name="T38" fmla="*/ 72 w 106"/>
                <a:gd name="T39" fmla="*/ 0 h 83"/>
                <a:gd name="T40" fmla="*/ 105 w 106"/>
                <a:gd name="T41" fmla="*/ 16 h 83"/>
                <a:gd name="T42" fmla="*/ 106 w 106"/>
                <a:gd name="T43" fmla="*/ 36 h 83"/>
                <a:gd name="T44" fmla="*/ 72 w 106"/>
                <a:gd name="T45" fmla="*/ 53 h 83"/>
                <a:gd name="T46" fmla="*/ 58 w 106"/>
                <a:gd name="T47" fmla="*/ 47 h 83"/>
                <a:gd name="T48" fmla="*/ 58 w 106"/>
                <a:gd name="T49" fmla="*/ 45 h 83"/>
                <a:gd name="T50" fmla="*/ 92 w 106"/>
                <a:gd name="T51" fmla="*/ 29 h 83"/>
                <a:gd name="T52" fmla="*/ 48 w 106"/>
                <a:gd name="T53" fmla="*/ 7 h 83"/>
                <a:gd name="T54" fmla="*/ 33 w 106"/>
                <a:gd name="T55" fmla="*/ 0 h 83"/>
                <a:gd name="T56" fmla="*/ 0 w 106"/>
                <a:gd name="T57" fmla="*/ 17 h 83"/>
                <a:gd name="T58" fmla="*/ 14 w 106"/>
                <a:gd name="T59" fmla="*/ 25 h 83"/>
                <a:gd name="T60" fmla="*/ 48 w 106"/>
                <a:gd name="T61" fmla="*/ 9 h 83"/>
                <a:gd name="T62" fmla="*/ 48 w 106"/>
                <a:gd name="T63" fmla="*/ 7 h 83"/>
                <a:gd name="T64" fmla="*/ 55 w 106"/>
                <a:gd name="T65" fmla="*/ 82 h 83"/>
                <a:gd name="T66" fmla="*/ 56 w 106"/>
                <a:gd name="T67" fmla="*/ 83 h 83"/>
                <a:gd name="T68" fmla="*/ 90 w 106"/>
                <a:gd name="T69" fmla="*/ 65 h 83"/>
                <a:gd name="T70" fmla="*/ 89 w 106"/>
                <a:gd name="T71" fmla="*/ 49 h 83"/>
                <a:gd name="T72" fmla="*/ 73 w 106"/>
                <a:gd name="T73" fmla="*/ 57 h 83"/>
                <a:gd name="T74" fmla="*/ 72 w 106"/>
                <a:gd name="T75" fmla="*/ 57 h 83"/>
                <a:gd name="T76" fmla="*/ 56 w 106"/>
                <a:gd name="T77" fmla="*/ 49 h 83"/>
                <a:gd name="T78" fmla="*/ 55 w 106"/>
                <a:gd name="T79" fmla="*/ 50 h 83"/>
                <a:gd name="T80" fmla="*/ 17 w 106"/>
                <a:gd name="T81" fmla="*/ 49 h 83"/>
                <a:gd name="T82" fmla="*/ 33 w 106"/>
                <a:gd name="T83" fmla="*/ 57 h 83"/>
                <a:gd name="T84" fmla="*/ 50 w 106"/>
                <a:gd name="T85" fmla="*/ 49 h 83"/>
                <a:gd name="T86" fmla="*/ 51 w 106"/>
                <a:gd name="T87" fmla="*/ 50 h 83"/>
                <a:gd name="T88" fmla="*/ 51 w 106"/>
                <a:gd name="T89" fmla="*/ 83 h 83"/>
                <a:gd name="T90" fmla="*/ 17 w 106"/>
                <a:gd name="T91" fmla="*/ 66 h 83"/>
                <a:gd name="T92" fmla="*/ 16 w 106"/>
                <a:gd name="T93" fmla="*/ 5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6" h="83">
                  <a:moveTo>
                    <a:pt x="19" y="26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42"/>
                    <a:pt x="51" y="43"/>
                    <a:pt x="51" y="43"/>
                  </a:cubicBezTo>
                  <a:cubicBezTo>
                    <a:pt x="51" y="43"/>
                    <a:pt x="50" y="43"/>
                    <a:pt x="50" y="4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6"/>
                    <a:pt x="19" y="26"/>
                    <a:pt x="19" y="26"/>
                  </a:cubicBezTo>
                  <a:close/>
                  <a:moveTo>
                    <a:pt x="55" y="11"/>
                  </a:moveTo>
                  <a:cubicBezTo>
                    <a:pt x="55" y="42"/>
                    <a:pt x="55" y="42"/>
                    <a:pt x="55" y="42"/>
                  </a:cubicBezTo>
                  <a:cubicBezTo>
                    <a:pt x="55" y="42"/>
                    <a:pt x="55" y="43"/>
                    <a:pt x="55" y="43"/>
                  </a:cubicBezTo>
                  <a:cubicBezTo>
                    <a:pt x="55" y="43"/>
                    <a:pt x="56" y="43"/>
                    <a:pt x="56" y="43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5" y="11"/>
                    <a:pt x="55" y="11"/>
                    <a:pt x="55" y="11"/>
                  </a:cubicBezTo>
                  <a:close/>
                  <a:moveTo>
                    <a:pt x="48" y="45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4" y="29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0" y="36"/>
                    <a:pt x="0" y="36"/>
                  </a:cubicBezTo>
                  <a:cubicBezTo>
                    <a:pt x="0" y="37"/>
                    <a:pt x="1" y="37"/>
                    <a:pt x="1" y="37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4"/>
                    <a:pt x="34" y="54"/>
                    <a:pt x="34" y="53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lose/>
                  <a:moveTo>
                    <a:pt x="105" y="16"/>
                  </a:moveTo>
                  <a:cubicBezTo>
                    <a:pt x="105" y="17"/>
                    <a:pt x="106" y="17"/>
                    <a:pt x="106" y="17"/>
                  </a:cubicBezTo>
                  <a:cubicBezTo>
                    <a:pt x="106" y="18"/>
                    <a:pt x="105" y="18"/>
                    <a:pt x="105" y="18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05" y="16"/>
                    <a:pt x="105" y="16"/>
                    <a:pt x="105" y="16"/>
                  </a:cubicBezTo>
                  <a:close/>
                  <a:moveTo>
                    <a:pt x="105" y="35"/>
                  </a:moveTo>
                  <a:cubicBezTo>
                    <a:pt x="105" y="36"/>
                    <a:pt x="106" y="36"/>
                    <a:pt x="106" y="36"/>
                  </a:cubicBezTo>
                  <a:cubicBezTo>
                    <a:pt x="106" y="37"/>
                    <a:pt x="105" y="37"/>
                    <a:pt x="105" y="37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54"/>
                    <a:pt x="72" y="54"/>
                    <a:pt x="72" y="53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6"/>
                    <a:pt x="58" y="46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29"/>
                    <a:pt x="91" y="29"/>
                    <a:pt x="92" y="29"/>
                  </a:cubicBezTo>
                  <a:cubicBezTo>
                    <a:pt x="105" y="35"/>
                    <a:pt x="105" y="35"/>
                    <a:pt x="105" y="35"/>
                  </a:cubicBezTo>
                  <a:close/>
                  <a:moveTo>
                    <a:pt x="48" y="7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8" y="7"/>
                    <a:pt x="48" y="7"/>
                  </a:cubicBezTo>
                  <a:close/>
                  <a:moveTo>
                    <a:pt x="55" y="50"/>
                  </a:moveTo>
                  <a:cubicBezTo>
                    <a:pt x="55" y="82"/>
                    <a:pt x="55" y="82"/>
                    <a:pt x="55" y="82"/>
                  </a:cubicBezTo>
                  <a:cubicBezTo>
                    <a:pt x="55" y="82"/>
                    <a:pt x="55" y="83"/>
                    <a:pt x="55" y="83"/>
                  </a:cubicBezTo>
                  <a:cubicBezTo>
                    <a:pt x="55" y="83"/>
                    <a:pt x="56" y="83"/>
                    <a:pt x="56" y="83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9" y="66"/>
                    <a:pt x="90" y="66"/>
                    <a:pt x="90" y="65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90" y="50"/>
                    <a:pt x="89" y="49"/>
                    <a:pt x="89" y="49"/>
                  </a:cubicBezTo>
                  <a:cubicBezTo>
                    <a:pt x="89" y="49"/>
                    <a:pt x="89" y="49"/>
                    <a:pt x="88" y="49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6" y="49"/>
                    <a:pt x="55" y="49"/>
                    <a:pt x="55" y="49"/>
                  </a:cubicBezTo>
                  <a:cubicBezTo>
                    <a:pt x="55" y="49"/>
                    <a:pt x="55" y="50"/>
                    <a:pt x="55" y="50"/>
                  </a:cubicBezTo>
                  <a:close/>
                  <a:moveTo>
                    <a:pt x="16" y="50"/>
                  </a:moveTo>
                  <a:cubicBezTo>
                    <a:pt x="16" y="50"/>
                    <a:pt x="17" y="49"/>
                    <a:pt x="17" y="49"/>
                  </a:cubicBezTo>
                  <a:cubicBezTo>
                    <a:pt x="17" y="49"/>
                    <a:pt x="17" y="49"/>
                    <a:pt x="18" y="4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1" y="49"/>
                    <a:pt x="51" y="49"/>
                  </a:cubicBezTo>
                  <a:cubicBezTo>
                    <a:pt x="51" y="49"/>
                    <a:pt x="51" y="50"/>
                    <a:pt x="51" y="50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2"/>
                    <a:pt x="51" y="83"/>
                    <a:pt x="51" y="83"/>
                  </a:cubicBezTo>
                  <a:cubicBezTo>
                    <a:pt x="51" y="83"/>
                    <a:pt x="50" y="83"/>
                    <a:pt x="50" y="83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6" y="66"/>
                    <a:pt x="16" y="65"/>
                  </a:cubicBezTo>
                  <a:lnTo>
                    <a:pt x="16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/>
            <a:lstStyle/>
            <a:p>
              <a:endParaRPr lang="en-US" sz="1705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1" name="Group 10"/>
          <p:cNvGrpSpPr/>
          <p:nvPr/>
        </p:nvGrpSpPr>
        <p:grpSpPr>
          <a:xfrm>
            <a:off x="4110318" y="1879077"/>
            <a:ext cx="1585346" cy="1848797"/>
            <a:chOff x="4110208" y="1983171"/>
            <a:chExt cx="1585433" cy="1848898"/>
          </a:xfrm>
        </p:grpSpPr>
        <p:sp>
          <p:nvSpPr>
            <p:cNvPr id="22" name="Freeform 3"/>
            <p:cNvSpPr/>
            <p:nvPr/>
          </p:nvSpPr>
          <p:spPr>
            <a:xfrm rot="16200000">
              <a:off x="4026765" y="2163193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3" name="Freeform 7"/>
            <p:cNvSpPr/>
            <p:nvPr/>
          </p:nvSpPr>
          <p:spPr>
            <a:xfrm rot="16200000">
              <a:off x="4026765" y="2066614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619781" y="2358077"/>
              <a:ext cx="571344" cy="472924"/>
            </a:xfrm>
            <a:custGeom>
              <a:avLst/>
              <a:gdLst>
                <a:gd name="T0" fmla="*/ 260 w 287"/>
                <a:gd name="T1" fmla="*/ 78 h 237"/>
                <a:gd name="T2" fmla="*/ 244 w 287"/>
                <a:gd name="T3" fmla="*/ 94 h 237"/>
                <a:gd name="T4" fmla="*/ 260 w 287"/>
                <a:gd name="T5" fmla="*/ 111 h 237"/>
                <a:gd name="T6" fmla="*/ 277 w 287"/>
                <a:gd name="T7" fmla="*/ 94 h 237"/>
                <a:gd name="T8" fmla="*/ 260 w 287"/>
                <a:gd name="T9" fmla="*/ 78 h 237"/>
                <a:gd name="T10" fmla="*/ 27 w 287"/>
                <a:gd name="T11" fmla="*/ 78 h 237"/>
                <a:gd name="T12" fmla="*/ 11 w 287"/>
                <a:gd name="T13" fmla="*/ 94 h 237"/>
                <a:gd name="T14" fmla="*/ 27 w 287"/>
                <a:gd name="T15" fmla="*/ 111 h 237"/>
                <a:gd name="T16" fmla="*/ 43 w 287"/>
                <a:gd name="T17" fmla="*/ 94 h 237"/>
                <a:gd name="T18" fmla="*/ 27 w 287"/>
                <a:gd name="T19" fmla="*/ 78 h 237"/>
                <a:gd name="T20" fmla="*/ 212 w 287"/>
                <a:gd name="T21" fmla="*/ 49 h 237"/>
                <a:gd name="T22" fmla="*/ 188 w 287"/>
                <a:gd name="T23" fmla="*/ 73 h 237"/>
                <a:gd name="T24" fmla="*/ 212 w 287"/>
                <a:gd name="T25" fmla="*/ 97 h 237"/>
                <a:gd name="T26" fmla="*/ 236 w 287"/>
                <a:gd name="T27" fmla="*/ 73 h 237"/>
                <a:gd name="T28" fmla="*/ 212 w 287"/>
                <a:gd name="T29" fmla="*/ 49 h 237"/>
                <a:gd name="T30" fmla="*/ 287 w 287"/>
                <a:gd name="T31" fmla="*/ 196 h 237"/>
                <a:gd name="T32" fmla="*/ 259 w 287"/>
                <a:gd name="T33" fmla="*/ 196 h 237"/>
                <a:gd name="T34" fmla="*/ 259 w 287"/>
                <a:gd name="T35" fmla="*/ 145 h 237"/>
                <a:gd name="T36" fmla="*/ 253 w 287"/>
                <a:gd name="T37" fmla="*/ 121 h 237"/>
                <a:gd name="T38" fmla="*/ 260 w 287"/>
                <a:gd name="T39" fmla="*/ 120 h 237"/>
                <a:gd name="T40" fmla="*/ 287 w 287"/>
                <a:gd name="T41" fmla="*/ 147 h 237"/>
                <a:gd name="T42" fmla="*/ 287 w 287"/>
                <a:gd name="T43" fmla="*/ 196 h 237"/>
                <a:gd name="T44" fmla="*/ 75 w 287"/>
                <a:gd name="T45" fmla="*/ 49 h 237"/>
                <a:gd name="T46" fmla="*/ 51 w 287"/>
                <a:gd name="T47" fmla="*/ 73 h 237"/>
                <a:gd name="T48" fmla="*/ 75 w 287"/>
                <a:gd name="T49" fmla="*/ 97 h 237"/>
                <a:gd name="T50" fmla="*/ 99 w 287"/>
                <a:gd name="T51" fmla="*/ 73 h 237"/>
                <a:gd name="T52" fmla="*/ 75 w 287"/>
                <a:gd name="T53" fmla="*/ 49 h 237"/>
                <a:gd name="T54" fmla="*/ 27 w 287"/>
                <a:gd name="T55" fmla="*/ 120 h 237"/>
                <a:gd name="T56" fmla="*/ 34 w 287"/>
                <a:gd name="T57" fmla="*/ 121 h 237"/>
                <a:gd name="T58" fmla="*/ 28 w 287"/>
                <a:gd name="T59" fmla="*/ 145 h 237"/>
                <a:gd name="T60" fmla="*/ 28 w 287"/>
                <a:gd name="T61" fmla="*/ 196 h 237"/>
                <a:gd name="T62" fmla="*/ 0 w 287"/>
                <a:gd name="T63" fmla="*/ 196 h 237"/>
                <a:gd name="T64" fmla="*/ 0 w 287"/>
                <a:gd name="T65" fmla="*/ 147 h 237"/>
                <a:gd name="T66" fmla="*/ 27 w 287"/>
                <a:gd name="T67" fmla="*/ 120 h 237"/>
                <a:gd name="T68" fmla="*/ 144 w 287"/>
                <a:gd name="T69" fmla="*/ 0 h 237"/>
                <a:gd name="T70" fmla="*/ 108 w 287"/>
                <a:gd name="T71" fmla="*/ 36 h 237"/>
                <a:gd name="T72" fmla="*/ 144 w 287"/>
                <a:gd name="T73" fmla="*/ 72 h 237"/>
                <a:gd name="T74" fmla="*/ 179 w 287"/>
                <a:gd name="T75" fmla="*/ 36 h 237"/>
                <a:gd name="T76" fmla="*/ 144 w 287"/>
                <a:gd name="T77" fmla="*/ 0 h 237"/>
                <a:gd name="T78" fmla="*/ 251 w 287"/>
                <a:gd name="T79" fmla="*/ 214 h 237"/>
                <a:gd name="T80" fmla="*/ 208 w 287"/>
                <a:gd name="T81" fmla="*/ 214 h 237"/>
                <a:gd name="T82" fmla="*/ 208 w 287"/>
                <a:gd name="T83" fmla="*/ 137 h 237"/>
                <a:gd name="T84" fmla="*/ 201 w 287"/>
                <a:gd name="T85" fmla="*/ 108 h 237"/>
                <a:gd name="T86" fmla="*/ 212 w 287"/>
                <a:gd name="T87" fmla="*/ 106 h 237"/>
                <a:gd name="T88" fmla="*/ 251 w 287"/>
                <a:gd name="T89" fmla="*/ 145 h 237"/>
                <a:gd name="T90" fmla="*/ 251 w 287"/>
                <a:gd name="T91" fmla="*/ 214 h 237"/>
                <a:gd name="T92" fmla="*/ 79 w 287"/>
                <a:gd name="T93" fmla="*/ 137 h 237"/>
                <a:gd name="T94" fmla="*/ 79 w 287"/>
                <a:gd name="T95" fmla="*/ 214 h 237"/>
                <a:gd name="T96" fmla="*/ 37 w 287"/>
                <a:gd name="T97" fmla="*/ 214 h 237"/>
                <a:gd name="T98" fmla="*/ 37 w 287"/>
                <a:gd name="T99" fmla="*/ 145 h 237"/>
                <a:gd name="T100" fmla="*/ 75 w 287"/>
                <a:gd name="T101" fmla="*/ 106 h 237"/>
                <a:gd name="T102" fmla="*/ 86 w 287"/>
                <a:gd name="T103" fmla="*/ 108 h 237"/>
                <a:gd name="T104" fmla="*/ 79 w 287"/>
                <a:gd name="T105" fmla="*/ 137 h 237"/>
                <a:gd name="T106" fmla="*/ 88 w 287"/>
                <a:gd name="T107" fmla="*/ 237 h 237"/>
                <a:gd name="T108" fmla="*/ 200 w 287"/>
                <a:gd name="T109" fmla="*/ 237 h 237"/>
                <a:gd name="T110" fmla="*/ 200 w 287"/>
                <a:gd name="T111" fmla="*/ 137 h 237"/>
                <a:gd name="T112" fmla="*/ 144 w 287"/>
                <a:gd name="T113" fmla="*/ 81 h 237"/>
                <a:gd name="T114" fmla="*/ 88 w 287"/>
                <a:gd name="T115" fmla="*/ 137 h 237"/>
                <a:gd name="T116" fmla="*/ 88 w 287"/>
                <a:gd name="T117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7" h="237">
                  <a:moveTo>
                    <a:pt x="260" y="78"/>
                  </a:moveTo>
                  <a:cubicBezTo>
                    <a:pt x="251" y="78"/>
                    <a:pt x="244" y="85"/>
                    <a:pt x="244" y="94"/>
                  </a:cubicBezTo>
                  <a:cubicBezTo>
                    <a:pt x="244" y="103"/>
                    <a:pt x="251" y="111"/>
                    <a:pt x="260" y="111"/>
                  </a:cubicBezTo>
                  <a:cubicBezTo>
                    <a:pt x="269" y="111"/>
                    <a:pt x="277" y="103"/>
                    <a:pt x="277" y="94"/>
                  </a:cubicBezTo>
                  <a:cubicBezTo>
                    <a:pt x="277" y="85"/>
                    <a:pt x="269" y="78"/>
                    <a:pt x="260" y="78"/>
                  </a:cubicBezTo>
                  <a:close/>
                  <a:moveTo>
                    <a:pt x="27" y="78"/>
                  </a:moveTo>
                  <a:cubicBezTo>
                    <a:pt x="18" y="78"/>
                    <a:pt x="11" y="85"/>
                    <a:pt x="11" y="94"/>
                  </a:cubicBezTo>
                  <a:cubicBezTo>
                    <a:pt x="11" y="103"/>
                    <a:pt x="18" y="111"/>
                    <a:pt x="27" y="111"/>
                  </a:cubicBezTo>
                  <a:cubicBezTo>
                    <a:pt x="36" y="111"/>
                    <a:pt x="43" y="103"/>
                    <a:pt x="43" y="94"/>
                  </a:cubicBezTo>
                  <a:cubicBezTo>
                    <a:pt x="43" y="85"/>
                    <a:pt x="36" y="78"/>
                    <a:pt x="27" y="78"/>
                  </a:cubicBezTo>
                  <a:close/>
                  <a:moveTo>
                    <a:pt x="212" y="49"/>
                  </a:moveTo>
                  <a:cubicBezTo>
                    <a:pt x="199" y="49"/>
                    <a:pt x="188" y="59"/>
                    <a:pt x="188" y="73"/>
                  </a:cubicBezTo>
                  <a:cubicBezTo>
                    <a:pt x="188" y="86"/>
                    <a:pt x="199" y="97"/>
                    <a:pt x="212" y="97"/>
                  </a:cubicBezTo>
                  <a:cubicBezTo>
                    <a:pt x="225" y="97"/>
                    <a:pt x="236" y="86"/>
                    <a:pt x="236" y="73"/>
                  </a:cubicBezTo>
                  <a:cubicBezTo>
                    <a:pt x="236" y="59"/>
                    <a:pt x="225" y="49"/>
                    <a:pt x="212" y="49"/>
                  </a:cubicBezTo>
                  <a:close/>
                  <a:moveTo>
                    <a:pt x="287" y="196"/>
                  </a:moveTo>
                  <a:cubicBezTo>
                    <a:pt x="259" y="196"/>
                    <a:pt x="259" y="196"/>
                    <a:pt x="259" y="196"/>
                  </a:cubicBezTo>
                  <a:cubicBezTo>
                    <a:pt x="259" y="145"/>
                    <a:pt x="259" y="145"/>
                    <a:pt x="259" y="145"/>
                  </a:cubicBezTo>
                  <a:cubicBezTo>
                    <a:pt x="259" y="136"/>
                    <a:pt x="257" y="128"/>
                    <a:pt x="253" y="121"/>
                  </a:cubicBezTo>
                  <a:cubicBezTo>
                    <a:pt x="255" y="120"/>
                    <a:pt x="258" y="120"/>
                    <a:pt x="260" y="120"/>
                  </a:cubicBezTo>
                  <a:cubicBezTo>
                    <a:pt x="275" y="120"/>
                    <a:pt x="287" y="132"/>
                    <a:pt x="287" y="147"/>
                  </a:cubicBezTo>
                  <a:lnTo>
                    <a:pt x="287" y="196"/>
                  </a:lnTo>
                  <a:close/>
                  <a:moveTo>
                    <a:pt x="75" y="49"/>
                  </a:moveTo>
                  <a:cubicBezTo>
                    <a:pt x="62" y="49"/>
                    <a:pt x="51" y="59"/>
                    <a:pt x="51" y="73"/>
                  </a:cubicBezTo>
                  <a:cubicBezTo>
                    <a:pt x="51" y="86"/>
                    <a:pt x="62" y="97"/>
                    <a:pt x="75" y="97"/>
                  </a:cubicBezTo>
                  <a:cubicBezTo>
                    <a:pt x="88" y="97"/>
                    <a:pt x="99" y="86"/>
                    <a:pt x="99" y="73"/>
                  </a:cubicBezTo>
                  <a:cubicBezTo>
                    <a:pt x="99" y="59"/>
                    <a:pt x="88" y="49"/>
                    <a:pt x="75" y="49"/>
                  </a:cubicBezTo>
                  <a:close/>
                  <a:moveTo>
                    <a:pt x="27" y="120"/>
                  </a:moveTo>
                  <a:cubicBezTo>
                    <a:pt x="29" y="120"/>
                    <a:pt x="32" y="120"/>
                    <a:pt x="34" y="121"/>
                  </a:cubicBezTo>
                  <a:cubicBezTo>
                    <a:pt x="30" y="128"/>
                    <a:pt x="28" y="136"/>
                    <a:pt x="28" y="145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32"/>
                    <a:pt x="12" y="120"/>
                    <a:pt x="27" y="120"/>
                  </a:cubicBezTo>
                  <a:close/>
                  <a:moveTo>
                    <a:pt x="144" y="0"/>
                  </a:moveTo>
                  <a:cubicBezTo>
                    <a:pt x="124" y="0"/>
                    <a:pt x="108" y="16"/>
                    <a:pt x="108" y="36"/>
                  </a:cubicBezTo>
                  <a:cubicBezTo>
                    <a:pt x="108" y="56"/>
                    <a:pt x="124" y="72"/>
                    <a:pt x="144" y="72"/>
                  </a:cubicBezTo>
                  <a:cubicBezTo>
                    <a:pt x="163" y="72"/>
                    <a:pt x="179" y="56"/>
                    <a:pt x="179" y="36"/>
                  </a:cubicBezTo>
                  <a:cubicBezTo>
                    <a:pt x="179" y="16"/>
                    <a:pt x="163" y="0"/>
                    <a:pt x="144" y="0"/>
                  </a:cubicBezTo>
                  <a:close/>
                  <a:moveTo>
                    <a:pt x="251" y="214"/>
                  </a:moveTo>
                  <a:cubicBezTo>
                    <a:pt x="208" y="214"/>
                    <a:pt x="208" y="214"/>
                    <a:pt x="208" y="214"/>
                  </a:cubicBezTo>
                  <a:cubicBezTo>
                    <a:pt x="208" y="137"/>
                    <a:pt x="208" y="137"/>
                    <a:pt x="208" y="137"/>
                  </a:cubicBezTo>
                  <a:cubicBezTo>
                    <a:pt x="208" y="127"/>
                    <a:pt x="206" y="117"/>
                    <a:pt x="201" y="108"/>
                  </a:cubicBezTo>
                  <a:cubicBezTo>
                    <a:pt x="205" y="107"/>
                    <a:pt x="208" y="106"/>
                    <a:pt x="212" y="106"/>
                  </a:cubicBezTo>
                  <a:cubicBezTo>
                    <a:pt x="233" y="106"/>
                    <a:pt x="251" y="124"/>
                    <a:pt x="251" y="145"/>
                  </a:cubicBezTo>
                  <a:lnTo>
                    <a:pt x="251" y="214"/>
                  </a:lnTo>
                  <a:close/>
                  <a:moveTo>
                    <a:pt x="79" y="137"/>
                  </a:moveTo>
                  <a:cubicBezTo>
                    <a:pt x="79" y="214"/>
                    <a:pt x="79" y="214"/>
                    <a:pt x="79" y="214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37" y="124"/>
                    <a:pt x="54" y="106"/>
                    <a:pt x="75" y="106"/>
                  </a:cubicBezTo>
                  <a:cubicBezTo>
                    <a:pt x="79" y="106"/>
                    <a:pt x="83" y="107"/>
                    <a:pt x="86" y="108"/>
                  </a:cubicBezTo>
                  <a:cubicBezTo>
                    <a:pt x="81" y="117"/>
                    <a:pt x="79" y="127"/>
                    <a:pt x="79" y="137"/>
                  </a:cubicBezTo>
                  <a:close/>
                  <a:moveTo>
                    <a:pt x="88" y="237"/>
                  </a:moveTo>
                  <a:cubicBezTo>
                    <a:pt x="200" y="237"/>
                    <a:pt x="200" y="237"/>
                    <a:pt x="200" y="237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0" y="106"/>
                    <a:pt x="174" y="81"/>
                    <a:pt x="144" y="81"/>
                  </a:cubicBezTo>
                  <a:cubicBezTo>
                    <a:pt x="113" y="81"/>
                    <a:pt x="88" y="106"/>
                    <a:pt x="88" y="137"/>
                  </a:cubicBezTo>
                  <a:lnTo>
                    <a:pt x="88" y="2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/>
            <a:lstStyle/>
            <a:p>
              <a:endParaRPr lang="en-US" sz="1705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5" name="Group 11"/>
          <p:cNvGrpSpPr/>
          <p:nvPr/>
        </p:nvGrpSpPr>
        <p:grpSpPr>
          <a:xfrm>
            <a:off x="6488238" y="1879076"/>
            <a:ext cx="1585346" cy="1848797"/>
            <a:chOff x="6488259" y="1983170"/>
            <a:chExt cx="1585433" cy="1848898"/>
          </a:xfrm>
        </p:grpSpPr>
        <p:sp>
          <p:nvSpPr>
            <p:cNvPr id="26" name="Freeform 2"/>
            <p:cNvSpPr/>
            <p:nvPr/>
          </p:nvSpPr>
          <p:spPr>
            <a:xfrm rot="16200000">
              <a:off x="6404816" y="2163192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7" name="Freeform 8"/>
            <p:cNvSpPr/>
            <p:nvPr/>
          </p:nvSpPr>
          <p:spPr>
            <a:xfrm rot="16200000">
              <a:off x="6404816" y="2066613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8" name="Freeform 37"/>
            <p:cNvSpPr>
              <a:spLocks noEditPoints="1"/>
            </p:cNvSpPr>
            <p:nvPr/>
          </p:nvSpPr>
          <p:spPr bwMode="auto">
            <a:xfrm>
              <a:off x="6998585" y="2328809"/>
              <a:ext cx="573790" cy="569813"/>
            </a:xfrm>
            <a:custGeom>
              <a:avLst/>
              <a:gdLst>
                <a:gd name="T0" fmla="*/ 0 w 120"/>
                <a:gd name="T1" fmla="*/ 60 h 120"/>
                <a:gd name="T2" fmla="*/ 120 w 120"/>
                <a:gd name="T3" fmla="*/ 60 h 120"/>
                <a:gd name="T4" fmla="*/ 83 w 120"/>
                <a:gd name="T5" fmla="*/ 24 h 120"/>
                <a:gd name="T6" fmla="*/ 86 w 120"/>
                <a:gd name="T7" fmla="*/ 14 h 120"/>
                <a:gd name="T8" fmla="*/ 86 w 120"/>
                <a:gd name="T9" fmla="*/ 28 h 120"/>
                <a:gd name="T10" fmla="*/ 47 w 120"/>
                <a:gd name="T11" fmla="*/ 77 h 120"/>
                <a:gd name="T12" fmla="*/ 41 w 120"/>
                <a:gd name="T13" fmla="*/ 88 h 120"/>
                <a:gd name="T14" fmla="*/ 38 w 120"/>
                <a:gd name="T15" fmla="*/ 95 h 120"/>
                <a:gd name="T16" fmla="*/ 37 w 120"/>
                <a:gd name="T17" fmla="*/ 110 h 120"/>
                <a:gd name="T18" fmla="*/ 31 w 120"/>
                <a:gd name="T19" fmla="*/ 99 h 120"/>
                <a:gd name="T20" fmla="*/ 26 w 120"/>
                <a:gd name="T21" fmla="*/ 89 h 120"/>
                <a:gd name="T22" fmla="*/ 17 w 120"/>
                <a:gd name="T23" fmla="*/ 82 h 120"/>
                <a:gd name="T24" fmla="*/ 16 w 120"/>
                <a:gd name="T25" fmla="*/ 68 h 120"/>
                <a:gd name="T26" fmla="*/ 15 w 120"/>
                <a:gd name="T27" fmla="*/ 60 h 120"/>
                <a:gd name="T28" fmla="*/ 10 w 120"/>
                <a:gd name="T29" fmla="*/ 54 h 120"/>
                <a:gd name="T30" fmla="*/ 10 w 120"/>
                <a:gd name="T31" fmla="*/ 45 h 120"/>
                <a:gd name="T32" fmla="*/ 38 w 120"/>
                <a:gd name="T33" fmla="*/ 20 h 120"/>
                <a:gd name="T34" fmla="*/ 31 w 120"/>
                <a:gd name="T35" fmla="*/ 20 h 120"/>
                <a:gd name="T36" fmla="*/ 28 w 120"/>
                <a:gd name="T37" fmla="*/ 26 h 120"/>
                <a:gd name="T38" fmla="*/ 32 w 120"/>
                <a:gd name="T39" fmla="*/ 28 h 120"/>
                <a:gd name="T40" fmla="*/ 31 w 120"/>
                <a:gd name="T41" fmla="*/ 24 h 120"/>
                <a:gd name="T42" fmla="*/ 47 w 120"/>
                <a:gd name="T43" fmla="*/ 30 h 120"/>
                <a:gd name="T44" fmla="*/ 41 w 120"/>
                <a:gd name="T45" fmla="*/ 34 h 120"/>
                <a:gd name="T46" fmla="*/ 37 w 120"/>
                <a:gd name="T47" fmla="*/ 36 h 120"/>
                <a:gd name="T48" fmla="*/ 38 w 120"/>
                <a:gd name="T49" fmla="*/ 43 h 120"/>
                <a:gd name="T50" fmla="*/ 33 w 120"/>
                <a:gd name="T51" fmla="*/ 49 h 120"/>
                <a:gd name="T52" fmla="*/ 29 w 120"/>
                <a:gd name="T53" fmla="*/ 51 h 120"/>
                <a:gd name="T54" fmla="*/ 21 w 120"/>
                <a:gd name="T55" fmla="*/ 49 h 120"/>
                <a:gd name="T56" fmla="*/ 15 w 120"/>
                <a:gd name="T57" fmla="*/ 54 h 120"/>
                <a:gd name="T58" fmla="*/ 16 w 120"/>
                <a:gd name="T59" fmla="*/ 58 h 120"/>
                <a:gd name="T60" fmla="*/ 27 w 120"/>
                <a:gd name="T61" fmla="*/ 62 h 120"/>
                <a:gd name="T62" fmla="*/ 41 w 120"/>
                <a:gd name="T63" fmla="*/ 66 h 120"/>
                <a:gd name="T64" fmla="*/ 47 w 120"/>
                <a:gd name="T65" fmla="*/ 77 h 120"/>
                <a:gd name="T66" fmla="*/ 55 w 120"/>
                <a:gd name="T67" fmla="*/ 21 h 120"/>
                <a:gd name="T68" fmla="*/ 44 w 120"/>
                <a:gd name="T69" fmla="*/ 15 h 120"/>
                <a:gd name="T70" fmla="*/ 63 w 120"/>
                <a:gd name="T71" fmla="*/ 10 h 120"/>
                <a:gd name="T72" fmla="*/ 107 w 120"/>
                <a:gd name="T73" fmla="*/ 62 h 120"/>
                <a:gd name="T74" fmla="*/ 92 w 120"/>
                <a:gd name="T75" fmla="*/ 102 h 120"/>
                <a:gd name="T76" fmla="*/ 91 w 120"/>
                <a:gd name="T77" fmla="*/ 92 h 120"/>
                <a:gd name="T78" fmla="*/ 84 w 120"/>
                <a:gd name="T79" fmla="*/ 81 h 120"/>
                <a:gd name="T80" fmla="*/ 66 w 120"/>
                <a:gd name="T81" fmla="*/ 67 h 120"/>
                <a:gd name="T82" fmla="*/ 97 w 120"/>
                <a:gd name="T83" fmla="*/ 56 h 120"/>
                <a:gd name="T84" fmla="*/ 105 w 120"/>
                <a:gd name="T85" fmla="*/ 49 h 120"/>
                <a:gd name="T86" fmla="*/ 93 w 120"/>
                <a:gd name="T87" fmla="*/ 39 h 120"/>
                <a:gd name="T88" fmla="*/ 91 w 120"/>
                <a:gd name="T89" fmla="*/ 52 h 120"/>
                <a:gd name="T90" fmla="*/ 79 w 120"/>
                <a:gd name="T91" fmla="*/ 49 h 120"/>
                <a:gd name="T92" fmla="*/ 73 w 120"/>
                <a:gd name="T93" fmla="*/ 44 h 120"/>
                <a:gd name="T94" fmla="*/ 76 w 120"/>
                <a:gd name="T95" fmla="*/ 35 h 120"/>
                <a:gd name="T96" fmla="*/ 90 w 120"/>
                <a:gd name="T97" fmla="*/ 36 h 120"/>
                <a:gd name="T98" fmla="*/ 100 w 120"/>
                <a:gd name="T99" fmla="*/ 36 h 120"/>
                <a:gd name="T100" fmla="*/ 105 w 120"/>
                <a:gd name="T101" fmla="*/ 32 h 120"/>
                <a:gd name="T102" fmla="*/ 110 w 120"/>
                <a:gd name="T103" fmla="*/ 57 h 120"/>
                <a:gd name="T104" fmla="*/ 107 w 120"/>
                <a:gd name="T105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0" h="120">
                  <a:moveTo>
                    <a:pt x="60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93" y="120"/>
                    <a:pt x="120" y="93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lose/>
                  <a:moveTo>
                    <a:pt x="83" y="24"/>
                  </a:moveTo>
                  <a:cubicBezTo>
                    <a:pt x="87" y="21"/>
                    <a:pt x="87" y="21"/>
                    <a:pt x="87" y="21"/>
                  </a:cubicBezTo>
                  <a:cubicBezTo>
                    <a:pt x="87" y="21"/>
                    <a:pt x="85" y="17"/>
                    <a:pt x="86" y="14"/>
                  </a:cubicBezTo>
                  <a:cubicBezTo>
                    <a:pt x="87" y="14"/>
                    <a:pt x="91" y="16"/>
                    <a:pt x="94" y="20"/>
                  </a:cubicBezTo>
                  <a:cubicBezTo>
                    <a:pt x="92" y="29"/>
                    <a:pt x="86" y="28"/>
                    <a:pt x="86" y="28"/>
                  </a:cubicBezTo>
                  <a:cubicBezTo>
                    <a:pt x="86" y="28"/>
                    <a:pt x="82" y="28"/>
                    <a:pt x="83" y="24"/>
                  </a:cubicBezTo>
                  <a:close/>
                  <a:moveTo>
                    <a:pt x="47" y="77"/>
                  </a:moveTo>
                  <a:cubicBezTo>
                    <a:pt x="46" y="78"/>
                    <a:pt x="45" y="81"/>
                    <a:pt x="44" y="84"/>
                  </a:cubicBezTo>
                  <a:cubicBezTo>
                    <a:pt x="43" y="86"/>
                    <a:pt x="42" y="87"/>
                    <a:pt x="41" y="88"/>
                  </a:cubicBezTo>
                  <a:cubicBezTo>
                    <a:pt x="39" y="89"/>
                    <a:pt x="39" y="91"/>
                    <a:pt x="39" y="91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8" y="95"/>
                    <a:pt x="39" y="99"/>
                    <a:pt x="40" y="100"/>
                  </a:cubicBezTo>
                  <a:cubicBezTo>
                    <a:pt x="40" y="102"/>
                    <a:pt x="37" y="110"/>
                    <a:pt x="37" y="110"/>
                  </a:cubicBezTo>
                  <a:cubicBezTo>
                    <a:pt x="34" y="109"/>
                    <a:pt x="33" y="106"/>
                    <a:pt x="32" y="104"/>
                  </a:cubicBezTo>
                  <a:cubicBezTo>
                    <a:pt x="32" y="102"/>
                    <a:pt x="30" y="101"/>
                    <a:pt x="31" y="99"/>
                  </a:cubicBezTo>
                  <a:cubicBezTo>
                    <a:pt x="31" y="96"/>
                    <a:pt x="29" y="95"/>
                    <a:pt x="28" y="94"/>
                  </a:cubicBezTo>
                  <a:cubicBezTo>
                    <a:pt x="27" y="92"/>
                    <a:pt x="26" y="90"/>
                    <a:pt x="26" y="89"/>
                  </a:cubicBezTo>
                  <a:cubicBezTo>
                    <a:pt x="26" y="88"/>
                    <a:pt x="23" y="86"/>
                    <a:pt x="23" y="86"/>
                  </a:cubicBezTo>
                  <a:cubicBezTo>
                    <a:pt x="23" y="86"/>
                    <a:pt x="18" y="83"/>
                    <a:pt x="17" y="82"/>
                  </a:cubicBezTo>
                  <a:cubicBezTo>
                    <a:pt x="16" y="81"/>
                    <a:pt x="15" y="77"/>
                    <a:pt x="15" y="75"/>
                  </a:cubicBezTo>
                  <a:cubicBezTo>
                    <a:pt x="15" y="73"/>
                    <a:pt x="16" y="68"/>
                    <a:pt x="16" y="68"/>
                  </a:cubicBezTo>
                  <a:cubicBezTo>
                    <a:pt x="16" y="68"/>
                    <a:pt x="18" y="66"/>
                    <a:pt x="17" y="65"/>
                  </a:cubicBezTo>
                  <a:cubicBezTo>
                    <a:pt x="15" y="64"/>
                    <a:pt x="15" y="60"/>
                    <a:pt x="15" y="60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1" y="55"/>
                    <a:pt x="10" y="54"/>
                  </a:cubicBezTo>
                  <a:cubicBezTo>
                    <a:pt x="10" y="52"/>
                    <a:pt x="10" y="51"/>
                    <a:pt x="11" y="50"/>
                  </a:cubicBezTo>
                  <a:cubicBezTo>
                    <a:pt x="11" y="49"/>
                    <a:pt x="10" y="46"/>
                    <a:pt x="10" y="45"/>
                  </a:cubicBezTo>
                  <a:cubicBezTo>
                    <a:pt x="20" y="20"/>
                    <a:pt x="37" y="15"/>
                    <a:pt x="37" y="15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5" y="21"/>
                    <a:pt x="34" y="21"/>
                  </a:cubicBezTo>
                  <a:cubicBezTo>
                    <a:pt x="32" y="20"/>
                    <a:pt x="31" y="20"/>
                    <a:pt x="31" y="20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8" y="25"/>
                    <a:pt x="28" y="26"/>
                  </a:cubicBezTo>
                  <a:cubicBezTo>
                    <a:pt x="28" y="27"/>
                    <a:pt x="29" y="29"/>
                    <a:pt x="29" y="29"/>
                  </a:cubicBezTo>
                  <a:cubicBezTo>
                    <a:pt x="29" y="29"/>
                    <a:pt x="32" y="29"/>
                    <a:pt x="32" y="28"/>
                  </a:cubicBezTo>
                  <a:cubicBezTo>
                    <a:pt x="32" y="27"/>
                    <a:pt x="32" y="26"/>
                    <a:pt x="32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4" y="23"/>
                    <a:pt x="40" y="24"/>
                  </a:cubicBezTo>
                  <a:cubicBezTo>
                    <a:pt x="47" y="24"/>
                    <a:pt x="44" y="29"/>
                    <a:pt x="47" y="30"/>
                  </a:cubicBezTo>
                  <a:cubicBezTo>
                    <a:pt x="50" y="31"/>
                    <a:pt x="45" y="35"/>
                    <a:pt x="44" y="37"/>
                  </a:cubicBezTo>
                  <a:cubicBezTo>
                    <a:pt x="43" y="39"/>
                    <a:pt x="41" y="34"/>
                    <a:pt x="41" y="34"/>
                  </a:cubicBezTo>
                  <a:cubicBezTo>
                    <a:pt x="41" y="34"/>
                    <a:pt x="43" y="32"/>
                    <a:pt x="40" y="32"/>
                  </a:cubicBezTo>
                  <a:cubicBezTo>
                    <a:pt x="37" y="31"/>
                    <a:pt x="35" y="36"/>
                    <a:pt x="37" y="36"/>
                  </a:cubicBezTo>
                  <a:cubicBezTo>
                    <a:pt x="38" y="36"/>
                    <a:pt x="40" y="38"/>
                    <a:pt x="39" y="39"/>
                  </a:cubicBezTo>
                  <a:cubicBezTo>
                    <a:pt x="39" y="40"/>
                    <a:pt x="39" y="40"/>
                    <a:pt x="38" y="43"/>
                  </a:cubicBezTo>
                  <a:cubicBezTo>
                    <a:pt x="36" y="46"/>
                    <a:pt x="34" y="48"/>
                    <a:pt x="34" y="48"/>
                  </a:cubicBezTo>
                  <a:cubicBezTo>
                    <a:pt x="34" y="48"/>
                    <a:pt x="32" y="47"/>
                    <a:pt x="33" y="49"/>
                  </a:cubicBezTo>
                  <a:cubicBezTo>
                    <a:pt x="34" y="51"/>
                    <a:pt x="33" y="54"/>
                    <a:pt x="33" y="55"/>
                  </a:cubicBezTo>
                  <a:cubicBezTo>
                    <a:pt x="33" y="57"/>
                    <a:pt x="29" y="54"/>
                    <a:pt x="29" y="51"/>
                  </a:cubicBezTo>
                  <a:cubicBezTo>
                    <a:pt x="28" y="48"/>
                    <a:pt x="25" y="51"/>
                    <a:pt x="24" y="51"/>
                  </a:cubicBezTo>
                  <a:cubicBezTo>
                    <a:pt x="23" y="51"/>
                    <a:pt x="21" y="50"/>
                    <a:pt x="21" y="49"/>
                  </a:cubicBezTo>
                  <a:cubicBezTo>
                    <a:pt x="20" y="48"/>
                    <a:pt x="15" y="52"/>
                    <a:pt x="14" y="52"/>
                  </a:cubicBezTo>
                  <a:cubicBezTo>
                    <a:pt x="13" y="53"/>
                    <a:pt x="13" y="55"/>
                    <a:pt x="15" y="54"/>
                  </a:cubicBezTo>
                  <a:cubicBezTo>
                    <a:pt x="17" y="53"/>
                    <a:pt x="19" y="54"/>
                    <a:pt x="19" y="56"/>
                  </a:cubicBezTo>
                  <a:cubicBezTo>
                    <a:pt x="18" y="58"/>
                    <a:pt x="16" y="57"/>
                    <a:pt x="16" y="58"/>
                  </a:cubicBezTo>
                  <a:cubicBezTo>
                    <a:pt x="17" y="60"/>
                    <a:pt x="19" y="61"/>
                    <a:pt x="19" y="63"/>
                  </a:cubicBezTo>
                  <a:cubicBezTo>
                    <a:pt x="20" y="65"/>
                    <a:pt x="25" y="63"/>
                    <a:pt x="27" y="62"/>
                  </a:cubicBezTo>
                  <a:cubicBezTo>
                    <a:pt x="28" y="62"/>
                    <a:pt x="33" y="61"/>
                    <a:pt x="33" y="63"/>
                  </a:cubicBezTo>
                  <a:cubicBezTo>
                    <a:pt x="34" y="65"/>
                    <a:pt x="39" y="66"/>
                    <a:pt x="41" y="66"/>
                  </a:cubicBezTo>
                  <a:cubicBezTo>
                    <a:pt x="43" y="67"/>
                    <a:pt x="46" y="67"/>
                    <a:pt x="49" y="69"/>
                  </a:cubicBezTo>
                  <a:cubicBezTo>
                    <a:pt x="51" y="72"/>
                    <a:pt x="47" y="76"/>
                    <a:pt x="47" y="77"/>
                  </a:cubicBezTo>
                  <a:close/>
                  <a:moveTo>
                    <a:pt x="59" y="14"/>
                  </a:moveTo>
                  <a:cubicBezTo>
                    <a:pt x="58" y="17"/>
                    <a:pt x="54" y="20"/>
                    <a:pt x="55" y="21"/>
                  </a:cubicBezTo>
                  <a:cubicBezTo>
                    <a:pt x="55" y="22"/>
                    <a:pt x="55" y="27"/>
                    <a:pt x="51" y="23"/>
                  </a:cubicBezTo>
                  <a:cubicBezTo>
                    <a:pt x="47" y="19"/>
                    <a:pt x="43" y="18"/>
                    <a:pt x="44" y="15"/>
                  </a:cubicBezTo>
                  <a:cubicBezTo>
                    <a:pt x="44" y="14"/>
                    <a:pt x="48" y="14"/>
                    <a:pt x="48" y="13"/>
                  </a:cubicBezTo>
                  <a:cubicBezTo>
                    <a:pt x="53" y="7"/>
                    <a:pt x="62" y="8"/>
                    <a:pt x="63" y="10"/>
                  </a:cubicBezTo>
                  <a:cubicBezTo>
                    <a:pt x="61" y="12"/>
                    <a:pt x="59" y="11"/>
                    <a:pt x="59" y="14"/>
                  </a:cubicBezTo>
                  <a:close/>
                  <a:moveTo>
                    <a:pt x="107" y="62"/>
                  </a:moveTo>
                  <a:cubicBezTo>
                    <a:pt x="107" y="62"/>
                    <a:pt x="109" y="65"/>
                    <a:pt x="112" y="65"/>
                  </a:cubicBezTo>
                  <a:cubicBezTo>
                    <a:pt x="110" y="87"/>
                    <a:pt x="92" y="102"/>
                    <a:pt x="92" y="102"/>
                  </a:cubicBezTo>
                  <a:cubicBezTo>
                    <a:pt x="89" y="99"/>
                    <a:pt x="90" y="96"/>
                    <a:pt x="90" y="96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85"/>
                    <a:pt x="91" y="85"/>
                    <a:pt x="91" y="85"/>
                  </a:cubicBezTo>
                  <a:cubicBezTo>
                    <a:pt x="91" y="85"/>
                    <a:pt x="91" y="77"/>
                    <a:pt x="84" y="81"/>
                  </a:cubicBezTo>
                  <a:cubicBezTo>
                    <a:pt x="77" y="83"/>
                    <a:pt x="80" y="83"/>
                    <a:pt x="72" y="83"/>
                  </a:cubicBezTo>
                  <a:cubicBezTo>
                    <a:pt x="64" y="84"/>
                    <a:pt x="66" y="67"/>
                    <a:pt x="66" y="67"/>
                  </a:cubicBezTo>
                  <a:cubicBezTo>
                    <a:pt x="66" y="43"/>
                    <a:pt x="84" y="61"/>
                    <a:pt x="84" y="61"/>
                  </a:cubicBezTo>
                  <a:cubicBezTo>
                    <a:pt x="95" y="69"/>
                    <a:pt x="97" y="56"/>
                    <a:pt x="97" y="56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1" y="43"/>
                    <a:pt x="94" y="48"/>
                  </a:cubicBezTo>
                  <a:cubicBezTo>
                    <a:pt x="94" y="48"/>
                    <a:pt x="93" y="53"/>
                    <a:pt x="91" y="5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2" y="47"/>
                    <a:pt x="79" y="49"/>
                  </a:cubicBezTo>
                  <a:cubicBezTo>
                    <a:pt x="75" y="52"/>
                    <a:pt x="69" y="49"/>
                    <a:pt x="69" y="49"/>
                  </a:cubicBezTo>
                  <a:cubicBezTo>
                    <a:pt x="69" y="49"/>
                    <a:pt x="69" y="46"/>
                    <a:pt x="73" y="44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2"/>
                    <a:pt x="75" y="38"/>
                    <a:pt x="76" y="35"/>
                  </a:cubicBezTo>
                  <a:cubicBezTo>
                    <a:pt x="77" y="32"/>
                    <a:pt x="78" y="35"/>
                    <a:pt x="81" y="33"/>
                  </a:cubicBezTo>
                  <a:cubicBezTo>
                    <a:pt x="84" y="31"/>
                    <a:pt x="86" y="37"/>
                    <a:pt x="90" y="36"/>
                  </a:cubicBezTo>
                  <a:cubicBezTo>
                    <a:pt x="94" y="36"/>
                    <a:pt x="92" y="35"/>
                    <a:pt x="95" y="33"/>
                  </a:cubicBezTo>
                  <a:cubicBezTo>
                    <a:pt x="98" y="32"/>
                    <a:pt x="100" y="36"/>
                    <a:pt x="100" y="36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05" y="30"/>
                    <a:pt x="105" y="32"/>
                  </a:cubicBezTo>
                  <a:cubicBezTo>
                    <a:pt x="109" y="38"/>
                    <a:pt x="114" y="55"/>
                    <a:pt x="112" y="58"/>
                  </a:cubicBezTo>
                  <a:cubicBezTo>
                    <a:pt x="111" y="57"/>
                    <a:pt x="110" y="57"/>
                    <a:pt x="110" y="57"/>
                  </a:cubicBezTo>
                  <a:cubicBezTo>
                    <a:pt x="103" y="57"/>
                    <a:pt x="103" y="57"/>
                    <a:pt x="103" y="57"/>
                  </a:cubicBezTo>
                  <a:lnTo>
                    <a:pt x="107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endParaRPr lang="en-US" sz="2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9" name="Group 12"/>
          <p:cNvGrpSpPr/>
          <p:nvPr/>
        </p:nvGrpSpPr>
        <p:grpSpPr>
          <a:xfrm>
            <a:off x="8859935" y="1879074"/>
            <a:ext cx="1591572" cy="1862592"/>
            <a:chOff x="8860086" y="1983168"/>
            <a:chExt cx="1591659" cy="1862695"/>
          </a:xfrm>
        </p:grpSpPr>
        <p:sp>
          <p:nvSpPr>
            <p:cNvPr id="30" name="Freeform 1"/>
            <p:cNvSpPr/>
            <p:nvPr/>
          </p:nvSpPr>
          <p:spPr>
            <a:xfrm rot="16200000">
              <a:off x="8776643" y="2176987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31" name="Freeform 9"/>
            <p:cNvSpPr/>
            <p:nvPr/>
          </p:nvSpPr>
          <p:spPr>
            <a:xfrm rot="16200000">
              <a:off x="8782869" y="2066611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32" name="Freeform 18"/>
            <p:cNvSpPr/>
            <p:nvPr/>
          </p:nvSpPr>
          <p:spPr bwMode="auto">
            <a:xfrm>
              <a:off x="9387843" y="2397504"/>
              <a:ext cx="549534" cy="549533"/>
            </a:xfrm>
            <a:custGeom>
              <a:avLst/>
              <a:gdLst>
                <a:gd name="T0" fmla="*/ 266 w 360"/>
                <a:gd name="T1" fmla="*/ 360 h 360"/>
                <a:gd name="T2" fmla="*/ 294 w 360"/>
                <a:gd name="T3" fmla="*/ 331 h 360"/>
                <a:gd name="T4" fmla="*/ 245 w 360"/>
                <a:gd name="T5" fmla="*/ 155 h 360"/>
                <a:gd name="T6" fmla="*/ 318 w 360"/>
                <a:gd name="T7" fmla="*/ 82 h 360"/>
                <a:gd name="T8" fmla="*/ 340 w 360"/>
                <a:gd name="T9" fmla="*/ 19 h 360"/>
                <a:gd name="T10" fmla="*/ 278 w 360"/>
                <a:gd name="T11" fmla="*/ 42 h 360"/>
                <a:gd name="T12" fmla="*/ 205 w 360"/>
                <a:gd name="T13" fmla="*/ 115 h 360"/>
                <a:gd name="T14" fmla="*/ 28 w 360"/>
                <a:gd name="T15" fmla="*/ 65 h 360"/>
                <a:gd name="T16" fmla="*/ 0 w 360"/>
                <a:gd name="T17" fmla="*/ 94 h 360"/>
                <a:gd name="T18" fmla="*/ 148 w 360"/>
                <a:gd name="T19" fmla="*/ 172 h 360"/>
                <a:gd name="T20" fmla="*/ 98 w 360"/>
                <a:gd name="T21" fmla="*/ 222 h 360"/>
                <a:gd name="T22" fmla="*/ 38 w 360"/>
                <a:gd name="T23" fmla="*/ 226 h 360"/>
                <a:gd name="T24" fmla="*/ 9 w 360"/>
                <a:gd name="T25" fmla="*/ 254 h 360"/>
                <a:gd name="T26" fmla="*/ 80 w 360"/>
                <a:gd name="T27" fmla="*/ 280 h 360"/>
                <a:gd name="T28" fmla="*/ 105 w 360"/>
                <a:gd name="T29" fmla="*/ 350 h 360"/>
                <a:gd name="T30" fmla="*/ 134 w 360"/>
                <a:gd name="T31" fmla="*/ 322 h 360"/>
                <a:gd name="T32" fmla="*/ 137 w 360"/>
                <a:gd name="T33" fmla="*/ 262 h 360"/>
                <a:gd name="T34" fmla="*/ 188 w 360"/>
                <a:gd name="T35" fmla="*/ 211 h 360"/>
                <a:gd name="T36" fmla="*/ 266 w 360"/>
                <a:gd name="T37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0" h="360">
                  <a:moveTo>
                    <a:pt x="266" y="360"/>
                  </a:moveTo>
                  <a:cubicBezTo>
                    <a:pt x="294" y="331"/>
                    <a:pt x="294" y="331"/>
                    <a:pt x="294" y="331"/>
                  </a:cubicBezTo>
                  <a:cubicBezTo>
                    <a:pt x="245" y="155"/>
                    <a:pt x="245" y="155"/>
                    <a:pt x="245" y="155"/>
                  </a:cubicBezTo>
                  <a:cubicBezTo>
                    <a:pt x="318" y="82"/>
                    <a:pt x="318" y="82"/>
                    <a:pt x="318" y="82"/>
                  </a:cubicBezTo>
                  <a:cubicBezTo>
                    <a:pt x="318" y="82"/>
                    <a:pt x="360" y="39"/>
                    <a:pt x="340" y="19"/>
                  </a:cubicBezTo>
                  <a:cubicBezTo>
                    <a:pt x="320" y="0"/>
                    <a:pt x="278" y="42"/>
                    <a:pt x="278" y="42"/>
                  </a:cubicBezTo>
                  <a:cubicBezTo>
                    <a:pt x="205" y="115"/>
                    <a:pt x="205" y="115"/>
                    <a:pt x="205" y="11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48" y="172"/>
                    <a:pt x="148" y="172"/>
                    <a:pt x="148" y="17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38" y="226"/>
                    <a:pt x="38" y="226"/>
                    <a:pt x="38" y="226"/>
                  </a:cubicBezTo>
                  <a:cubicBezTo>
                    <a:pt x="9" y="254"/>
                    <a:pt x="9" y="254"/>
                    <a:pt x="9" y="254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105" y="350"/>
                    <a:pt x="105" y="350"/>
                    <a:pt x="105" y="350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7" y="262"/>
                    <a:pt x="137" y="262"/>
                    <a:pt x="137" y="262"/>
                  </a:cubicBezTo>
                  <a:cubicBezTo>
                    <a:pt x="188" y="211"/>
                    <a:pt x="188" y="211"/>
                    <a:pt x="188" y="211"/>
                  </a:cubicBezTo>
                  <a:lnTo>
                    <a:pt x="266" y="3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/>
            <a:lstStyle/>
            <a:p>
              <a:endParaRPr lang="en-US" sz="1705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33" name="文本框 66">
            <a:extLst>
              <a:ext uri="{FF2B5EF4-FFF2-40B4-BE49-F238E27FC236}">
                <a16:creationId xmlns:a16="http://schemas.microsoft.com/office/drawing/2014/main" id="{86BAF67F-BDC0-40F2-BADD-51F41D95B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349058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graphicFrame>
        <p:nvGraphicFramePr>
          <p:cNvPr id="29" name="图表 28"/>
          <p:cNvGraphicFramePr>
            <a:graphicFrameLocks/>
          </p:cNvGraphicFramePr>
          <p:nvPr/>
        </p:nvGraphicFramePr>
        <p:xfrm>
          <a:off x="1341967" y="2252133"/>
          <a:ext cx="7272867" cy="364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矩形 1"/>
          <p:cNvSpPr/>
          <p:nvPr/>
        </p:nvSpPr>
        <p:spPr>
          <a:xfrm>
            <a:off x="8665634" y="0"/>
            <a:ext cx="3526367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grpSp>
        <p:nvGrpSpPr>
          <p:cNvPr id="37893" name="组合 56"/>
          <p:cNvGrpSpPr>
            <a:grpSpLocks/>
          </p:cNvGrpSpPr>
          <p:nvPr/>
        </p:nvGrpSpPr>
        <p:grpSpPr bwMode="auto">
          <a:xfrm>
            <a:off x="1653117" y="702734"/>
            <a:ext cx="6542616" cy="944722"/>
            <a:chOff x="2093710" y="497234"/>
            <a:chExt cx="4907166" cy="707701"/>
          </a:xfrm>
        </p:grpSpPr>
        <p:sp>
          <p:nvSpPr>
            <p:cNvPr id="58" name="文本框 66"/>
            <p:cNvSpPr txBox="1">
              <a:spLocks noChangeArrowheads="1"/>
            </p:cNvSpPr>
            <p:nvPr/>
          </p:nvSpPr>
          <p:spPr bwMode="auto">
            <a:xfrm>
              <a:off x="2093710" y="497234"/>
              <a:ext cx="4907166" cy="49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3733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3733" b="1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59" name="文本框 58"/>
            <p:cNvSpPr txBox="1">
              <a:spLocks noChangeArrowheads="1"/>
            </p:cNvSpPr>
            <p:nvPr/>
          </p:nvSpPr>
          <p:spPr bwMode="auto">
            <a:xfrm>
              <a:off x="2603318" y="1020488"/>
              <a:ext cx="3673628" cy="184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200"/>
                </a:lnSpc>
                <a:defRPr/>
              </a:pPr>
              <a:r>
                <a:rPr lang="en-US" altLang="zh-CN" sz="1067" spc="800" dirty="0">
                  <a:solidFill>
                    <a:schemeClr val="bg1"/>
                  </a:solidFill>
                  <a:latin typeface="Helvetica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insert your desired text here </a:t>
              </a:r>
              <a:endParaRPr lang="zh-CN" altLang="en-US" sz="1067" spc="800" dirty="0">
                <a:solidFill>
                  <a:schemeClr val="bg1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BD71E328-F417-4AFE-B8CE-67F10AB76D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2">
            <a:extLst>
              <a:ext uri="{FF2B5EF4-FFF2-40B4-BE49-F238E27FC236}">
                <a16:creationId xmlns:a16="http://schemas.microsoft.com/office/drawing/2014/main" id="{F4FEDF16-3A64-45BE-8C24-2E2441F62F3E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22">
            <a:extLst>
              <a:ext uri="{FF2B5EF4-FFF2-40B4-BE49-F238E27FC236}">
                <a16:creationId xmlns:a16="http://schemas.microsoft.com/office/drawing/2014/main" id="{9AE29930-7538-45DB-B224-C4BB7CF51B21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2">
            <a:extLst>
              <a:ext uri="{FF2B5EF4-FFF2-40B4-BE49-F238E27FC236}">
                <a16:creationId xmlns:a16="http://schemas.microsoft.com/office/drawing/2014/main" id="{3495C828-D08D-4D06-9763-4955ED47CDE1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9DC5F08-FE9A-456C-AB5D-AA897D1AEFA5}"/>
              </a:ext>
            </a:extLst>
          </p:cNvPr>
          <p:cNvGrpSpPr/>
          <p:nvPr/>
        </p:nvGrpSpPr>
        <p:grpSpPr>
          <a:xfrm>
            <a:off x="2569031" y="1410020"/>
            <a:ext cx="4501251" cy="3376503"/>
            <a:chOff x="3570317" y="1201648"/>
            <a:chExt cx="4779034" cy="3584875"/>
          </a:xfrm>
          <a:solidFill>
            <a:srgbClr val="FFC000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2034DAF-6569-4732-A6AE-22ED720398D2}"/>
                </a:ext>
              </a:extLst>
            </p:cNvPr>
            <p:cNvSpPr/>
            <p:nvPr/>
          </p:nvSpPr>
          <p:spPr>
            <a:xfrm>
              <a:off x="3570317" y="1201648"/>
              <a:ext cx="4779034" cy="58659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BDCCA3F-5CFD-4C5C-A658-F45BE2228259}"/>
                </a:ext>
              </a:extLst>
            </p:cNvPr>
            <p:cNvSpPr/>
            <p:nvPr/>
          </p:nvSpPr>
          <p:spPr>
            <a:xfrm>
              <a:off x="3570317" y="1788244"/>
              <a:ext cx="655608" cy="2411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CD4F868-13C9-4475-8A98-E25F2A24A5E7}"/>
                </a:ext>
              </a:extLst>
            </p:cNvPr>
            <p:cNvSpPr/>
            <p:nvPr/>
          </p:nvSpPr>
          <p:spPr>
            <a:xfrm>
              <a:off x="3570317" y="4199927"/>
              <a:ext cx="4779034" cy="5865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31343DD-FEC0-4644-A41F-A742FC02385F}"/>
                </a:ext>
              </a:extLst>
            </p:cNvPr>
            <p:cNvSpPr/>
            <p:nvPr/>
          </p:nvSpPr>
          <p:spPr>
            <a:xfrm>
              <a:off x="7693743" y="3997870"/>
              <a:ext cx="655608" cy="2020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259B8B6-4F40-4E84-9E58-2E4EB4B14F1A}"/>
                </a:ext>
              </a:extLst>
            </p:cNvPr>
            <p:cNvSpPr/>
            <p:nvPr/>
          </p:nvSpPr>
          <p:spPr>
            <a:xfrm>
              <a:off x="7693743" y="1754576"/>
              <a:ext cx="655608" cy="475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2E8CE98B-6B79-4E29-B709-70572CBBECB9}"/>
              </a:ext>
            </a:extLst>
          </p:cNvPr>
          <p:cNvSpPr txBox="1"/>
          <p:nvPr/>
        </p:nvSpPr>
        <p:spPr>
          <a:xfrm>
            <a:off x="3299282" y="2633032"/>
            <a:ext cx="261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526EBDF-2219-4358-A44A-57191015C3AA}"/>
              </a:ext>
            </a:extLst>
          </p:cNvPr>
          <p:cNvSpPr txBox="1"/>
          <p:nvPr/>
        </p:nvSpPr>
        <p:spPr>
          <a:xfrm>
            <a:off x="3273057" y="2935715"/>
            <a:ext cx="77492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感谢观看 </a:t>
            </a:r>
            <a:r>
              <a:rPr lang="en-US" altLang="zh-CN" sz="66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THANKS </a:t>
            </a:r>
            <a:endParaRPr lang="zh-CN" altLang="en-US" sz="66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DE9D926-5EBC-4A28-9323-CA5DC02784E1}"/>
              </a:ext>
            </a:extLst>
          </p:cNvPr>
          <p:cNvSpPr txBox="1"/>
          <p:nvPr/>
        </p:nvSpPr>
        <p:spPr>
          <a:xfrm>
            <a:off x="3299282" y="2112344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2019</a:t>
            </a:r>
            <a:endParaRPr lang="zh-CN" altLang="en-US" sz="32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17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  <p:bldP spid="2" grpId="0" animBg="1"/>
      <p:bldP spid="28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7B4EA0-D285-4E18-B1DF-8CE14E24C6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F12D9297-90E1-4592-954D-9487869180B5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22">
            <a:extLst>
              <a:ext uri="{FF2B5EF4-FFF2-40B4-BE49-F238E27FC236}">
                <a16:creationId xmlns:a16="http://schemas.microsoft.com/office/drawing/2014/main" id="{14064EF4-AAB7-4954-B1DC-526810126BFB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>
            <a:extLst>
              <a:ext uri="{FF2B5EF4-FFF2-40B4-BE49-F238E27FC236}">
                <a16:creationId xmlns:a16="http://schemas.microsoft.com/office/drawing/2014/main" id="{54B27390-AE50-4F56-BBD9-A3794512E629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A382B5E8-3B89-4717-BE3E-0C07AFD19E95}"/>
              </a:ext>
            </a:extLst>
          </p:cNvPr>
          <p:cNvSpPr/>
          <p:nvPr/>
        </p:nvSpPr>
        <p:spPr>
          <a:xfrm>
            <a:off x="4445000" y="1610084"/>
            <a:ext cx="3302000" cy="233488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257C50-3CF0-40CB-8AB5-8FDFEECCC513}"/>
              </a:ext>
            </a:extLst>
          </p:cNvPr>
          <p:cNvSpPr/>
          <p:nvPr/>
        </p:nvSpPr>
        <p:spPr>
          <a:xfrm>
            <a:off x="4612937" y="4143404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28CC33A-9FFB-410A-A91A-F66F0003B9BF}"/>
              </a:ext>
            </a:extLst>
          </p:cNvPr>
          <p:cNvGrpSpPr/>
          <p:nvPr/>
        </p:nvGrpSpPr>
        <p:grpSpPr>
          <a:xfrm>
            <a:off x="5741438" y="2505045"/>
            <a:ext cx="709123" cy="544961"/>
            <a:chOff x="646562" y="1647630"/>
            <a:chExt cx="1204992" cy="926036"/>
          </a:xfrm>
          <a:solidFill>
            <a:schemeClr val="bg1">
              <a:lumMod val="95000"/>
            </a:schemeClr>
          </a:solidFill>
        </p:grpSpPr>
        <p:sp>
          <p:nvSpPr>
            <p:cNvPr id="20" name="任意多边形 118">
              <a:extLst>
                <a:ext uri="{FF2B5EF4-FFF2-40B4-BE49-F238E27FC236}">
                  <a16:creationId xmlns:a16="http://schemas.microsoft.com/office/drawing/2014/main" id="{D27C4D88-7293-4E2B-BBA3-E0766061C63B}"/>
                </a:ext>
              </a:extLst>
            </p:cNvPr>
            <p:cNvSpPr/>
            <p:nvPr/>
          </p:nvSpPr>
          <p:spPr>
            <a:xfrm>
              <a:off x="646562" y="1647630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9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5"/>
                    <a:pt x="1037459" y="72697"/>
                    <a:pt x="1141084" y="183096"/>
                  </a:cubicBezTo>
                  <a:cubicBezTo>
                    <a:pt x="1244708" y="293492"/>
                    <a:pt x="1309403" y="428959"/>
                    <a:pt x="1335166" y="589489"/>
                  </a:cubicBezTo>
                  <a:cubicBezTo>
                    <a:pt x="1339661" y="614115"/>
                    <a:pt x="1342826" y="640070"/>
                    <a:pt x="1344661" y="667352"/>
                  </a:cubicBezTo>
                  <a:cubicBezTo>
                    <a:pt x="1346497" y="694635"/>
                    <a:pt x="1347383" y="721348"/>
                    <a:pt x="1347320" y="747493"/>
                  </a:cubicBezTo>
                  <a:lnTo>
                    <a:pt x="1350359" y="1242764"/>
                  </a:lnTo>
                  <a:cubicBezTo>
                    <a:pt x="1351055" y="1358098"/>
                    <a:pt x="1339028" y="1469256"/>
                    <a:pt x="1314277" y="1576235"/>
                  </a:cubicBezTo>
                  <a:cubicBezTo>
                    <a:pt x="1289526" y="1683215"/>
                    <a:pt x="1247873" y="1777662"/>
                    <a:pt x="1189319" y="1859573"/>
                  </a:cubicBezTo>
                  <a:cubicBezTo>
                    <a:pt x="1132728" y="1938765"/>
                    <a:pt x="1056006" y="1999154"/>
                    <a:pt x="959155" y="2040744"/>
                  </a:cubicBezTo>
                  <a:cubicBezTo>
                    <a:pt x="862304" y="2082332"/>
                    <a:pt x="756717" y="2103981"/>
                    <a:pt x="642394" y="2105689"/>
                  </a:cubicBezTo>
                  <a:cubicBezTo>
                    <a:pt x="510952" y="2093742"/>
                    <a:pt x="400441" y="2053830"/>
                    <a:pt x="310863" y="1985954"/>
                  </a:cubicBezTo>
                  <a:cubicBezTo>
                    <a:pt x="221284" y="1918073"/>
                    <a:pt x="151287" y="1833146"/>
                    <a:pt x="100870" y="1731170"/>
                  </a:cubicBezTo>
                  <a:cubicBezTo>
                    <a:pt x="50454" y="1629193"/>
                    <a:pt x="18269" y="1521086"/>
                    <a:pt x="4314" y="1406842"/>
                  </a:cubicBezTo>
                  <a:cubicBezTo>
                    <a:pt x="2669" y="1380570"/>
                    <a:pt x="1403" y="1352589"/>
                    <a:pt x="516" y="1322902"/>
                  </a:cubicBezTo>
                  <a:cubicBezTo>
                    <a:pt x="-370" y="1293213"/>
                    <a:pt x="-117" y="1264476"/>
                    <a:pt x="1276" y="1236685"/>
                  </a:cubicBezTo>
                  <a:cubicBezTo>
                    <a:pt x="1403" y="1163510"/>
                    <a:pt x="1909" y="1089573"/>
                    <a:pt x="2795" y="1014879"/>
                  </a:cubicBezTo>
                  <a:cubicBezTo>
                    <a:pt x="3681" y="940181"/>
                    <a:pt x="4188" y="866246"/>
                    <a:pt x="4314" y="793069"/>
                  </a:cubicBezTo>
                  <a:cubicBezTo>
                    <a:pt x="4251" y="681721"/>
                    <a:pt x="18811" y="577780"/>
                    <a:pt x="47993" y="481244"/>
                  </a:cubicBezTo>
                  <a:cubicBezTo>
                    <a:pt x="77175" y="384709"/>
                    <a:pt x="121359" y="298242"/>
                    <a:pt x="180546" y="221836"/>
                  </a:cubicBezTo>
                  <a:cubicBezTo>
                    <a:pt x="235112" y="151256"/>
                    <a:pt x="304490" y="96434"/>
                    <a:pt x="388681" y="57378"/>
                  </a:cubicBezTo>
                  <a:cubicBezTo>
                    <a:pt x="472872" y="18321"/>
                    <a:pt x="572636" y="-795"/>
                    <a:pt x="687971" y="25"/>
                  </a:cubicBezTo>
                  <a:close/>
                  <a:moveTo>
                    <a:pt x="706202" y="197529"/>
                  </a:moveTo>
                  <a:cubicBezTo>
                    <a:pt x="621188" y="194807"/>
                    <a:pt x="547378" y="206327"/>
                    <a:pt x="484773" y="232092"/>
                  </a:cubicBezTo>
                  <a:cubicBezTo>
                    <a:pt x="422168" y="257854"/>
                    <a:pt x="370387" y="295960"/>
                    <a:pt x="329431" y="346413"/>
                  </a:cubicBezTo>
                  <a:cubicBezTo>
                    <a:pt x="287082" y="401803"/>
                    <a:pt x="255558" y="468015"/>
                    <a:pt x="234859" y="545053"/>
                  </a:cubicBezTo>
                  <a:cubicBezTo>
                    <a:pt x="214159" y="622091"/>
                    <a:pt x="203144" y="705777"/>
                    <a:pt x="201815" y="796107"/>
                  </a:cubicBezTo>
                  <a:cubicBezTo>
                    <a:pt x="201562" y="869158"/>
                    <a:pt x="200549" y="942586"/>
                    <a:pt x="198776" y="1016396"/>
                  </a:cubicBezTo>
                  <a:cubicBezTo>
                    <a:pt x="197004" y="1090206"/>
                    <a:pt x="195992" y="1163637"/>
                    <a:pt x="195738" y="1236685"/>
                  </a:cubicBezTo>
                  <a:cubicBezTo>
                    <a:pt x="194156" y="1284098"/>
                    <a:pt x="195802" y="1332082"/>
                    <a:pt x="200676" y="1380637"/>
                  </a:cubicBezTo>
                  <a:cubicBezTo>
                    <a:pt x="205550" y="1429187"/>
                    <a:pt x="214033" y="1476408"/>
                    <a:pt x="226123" y="1522301"/>
                  </a:cubicBezTo>
                  <a:cubicBezTo>
                    <a:pt x="249861" y="1632003"/>
                    <a:pt x="295818" y="1721766"/>
                    <a:pt x="363994" y="1791588"/>
                  </a:cubicBezTo>
                  <a:cubicBezTo>
                    <a:pt x="432169" y="1861411"/>
                    <a:pt x="525983" y="1900276"/>
                    <a:pt x="645432" y="1908190"/>
                  </a:cubicBezTo>
                  <a:cubicBezTo>
                    <a:pt x="733232" y="1911037"/>
                    <a:pt x="808307" y="1898505"/>
                    <a:pt x="870659" y="1870588"/>
                  </a:cubicBezTo>
                  <a:cubicBezTo>
                    <a:pt x="933011" y="1842672"/>
                    <a:pt x="984539" y="1800513"/>
                    <a:pt x="1025242" y="1744111"/>
                  </a:cubicBezTo>
                  <a:cubicBezTo>
                    <a:pt x="1071768" y="1679164"/>
                    <a:pt x="1104812" y="1603201"/>
                    <a:pt x="1124372" y="1516227"/>
                  </a:cubicBezTo>
                  <a:cubicBezTo>
                    <a:pt x="1143932" y="1429249"/>
                    <a:pt x="1153427" y="1338095"/>
                    <a:pt x="1152858" y="1242764"/>
                  </a:cubicBezTo>
                  <a:lnTo>
                    <a:pt x="1149819" y="747493"/>
                  </a:lnTo>
                  <a:cubicBezTo>
                    <a:pt x="1150326" y="664946"/>
                    <a:pt x="1137159" y="583919"/>
                    <a:pt x="1110319" y="504413"/>
                  </a:cubicBezTo>
                  <a:cubicBezTo>
                    <a:pt x="1079618" y="419085"/>
                    <a:pt x="1030116" y="348188"/>
                    <a:pt x="961814" y="291720"/>
                  </a:cubicBezTo>
                  <a:cubicBezTo>
                    <a:pt x="893511" y="235257"/>
                    <a:pt x="808307" y="203858"/>
                    <a:pt x="706202" y="197529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117">
              <a:extLst>
                <a:ext uri="{FF2B5EF4-FFF2-40B4-BE49-F238E27FC236}">
                  <a16:creationId xmlns:a16="http://schemas.microsoft.com/office/drawing/2014/main" id="{FAE8334E-F633-4937-BCB5-E64FB17CB779}"/>
                </a:ext>
              </a:extLst>
            </p:cNvPr>
            <p:cNvSpPr/>
            <p:nvPr/>
          </p:nvSpPr>
          <p:spPr>
            <a:xfrm>
              <a:off x="1405246" y="1647736"/>
              <a:ext cx="446308" cy="912567"/>
            </a:xfrm>
            <a:custGeom>
              <a:avLst/>
              <a:gdLst/>
              <a:ahLst/>
              <a:cxnLst/>
              <a:rect l="l" t="t" r="r" b="b"/>
              <a:pathLst>
                <a:path w="1014850" h="2075064">
                  <a:moveTo>
                    <a:pt x="496743" y="72"/>
                  </a:moveTo>
                  <a:cubicBezTo>
                    <a:pt x="504276" y="-182"/>
                    <a:pt x="511761" y="230"/>
                    <a:pt x="519199" y="1306"/>
                  </a:cubicBezTo>
                  <a:cubicBezTo>
                    <a:pt x="534075" y="3457"/>
                    <a:pt x="548381" y="9027"/>
                    <a:pt x="562118" y="18017"/>
                  </a:cubicBezTo>
                  <a:cubicBezTo>
                    <a:pt x="586425" y="36755"/>
                    <a:pt x="598579" y="63086"/>
                    <a:pt x="598579" y="97016"/>
                  </a:cubicBezTo>
                  <a:lnTo>
                    <a:pt x="598579" y="1874526"/>
                  </a:lnTo>
                  <a:lnTo>
                    <a:pt x="920658" y="1874526"/>
                  </a:lnTo>
                  <a:cubicBezTo>
                    <a:pt x="947181" y="1875220"/>
                    <a:pt x="969337" y="1885222"/>
                    <a:pt x="987124" y="1904529"/>
                  </a:cubicBezTo>
                  <a:cubicBezTo>
                    <a:pt x="1004912" y="1923839"/>
                    <a:pt x="1014154" y="1948272"/>
                    <a:pt x="1014850" y="1977832"/>
                  </a:cubicBezTo>
                  <a:cubicBezTo>
                    <a:pt x="1014154" y="2005812"/>
                    <a:pt x="1004912" y="2028854"/>
                    <a:pt x="987124" y="2046958"/>
                  </a:cubicBezTo>
                  <a:cubicBezTo>
                    <a:pt x="969337" y="2065063"/>
                    <a:pt x="947181" y="2074430"/>
                    <a:pt x="920658" y="2075064"/>
                  </a:cubicBezTo>
                  <a:lnTo>
                    <a:pt x="97231" y="2075064"/>
                  </a:lnTo>
                  <a:cubicBezTo>
                    <a:pt x="67922" y="2074557"/>
                    <a:pt x="44501" y="2064936"/>
                    <a:pt x="26966" y="2046199"/>
                  </a:cubicBezTo>
                  <a:cubicBezTo>
                    <a:pt x="9432" y="2027462"/>
                    <a:pt x="443" y="2002648"/>
                    <a:pt x="0" y="1971756"/>
                  </a:cubicBezTo>
                  <a:cubicBezTo>
                    <a:pt x="443" y="1945106"/>
                    <a:pt x="9432" y="1922445"/>
                    <a:pt x="26966" y="1903771"/>
                  </a:cubicBezTo>
                  <a:cubicBezTo>
                    <a:pt x="44501" y="1885097"/>
                    <a:pt x="67922" y="1875348"/>
                    <a:pt x="97231" y="1874526"/>
                  </a:cubicBezTo>
                  <a:lnTo>
                    <a:pt x="401079" y="1874526"/>
                  </a:lnTo>
                  <a:lnTo>
                    <a:pt x="401079" y="233747"/>
                  </a:lnTo>
                  <a:lnTo>
                    <a:pt x="188385" y="300595"/>
                  </a:lnTo>
                  <a:cubicBezTo>
                    <a:pt x="176105" y="303632"/>
                    <a:pt x="163444" y="304393"/>
                    <a:pt x="150404" y="302874"/>
                  </a:cubicBezTo>
                  <a:cubicBezTo>
                    <a:pt x="137364" y="301356"/>
                    <a:pt x="124704" y="297554"/>
                    <a:pt x="112423" y="291479"/>
                  </a:cubicBezTo>
                  <a:cubicBezTo>
                    <a:pt x="101662" y="285530"/>
                    <a:pt x="92040" y="277679"/>
                    <a:pt x="83558" y="267931"/>
                  </a:cubicBezTo>
                  <a:cubicBezTo>
                    <a:pt x="75075" y="258184"/>
                    <a:pt x="68492" y="245774"/>
                    <a:pt x="63808" y="230709"/>
                  </a:cubicBezTo>
                  <a:cubicBezTo>
                    <a:pt x="56781" y="203997"/>
                    <a:pt x="59440" y="179183"/>
                    <a:pt x="71784" y="156267"/>
                  </a:cubicBezTo>
                  <a:cubicBezTo>
                    <a:pt x="84128" y="133352"/>
                    <a:pt x="102738" y="117652"/>
                    <a:pt x="127616" y="109173"/>
                  </a:cubicBezTo>
                  <a:lnTo>
                    <a:pt x="474002" y="2823"/>
                  </a:lnTo>
                  <a:cubicBezTo>
                    <a:pt x="481630" y="1241"/>
                    <a:pt x="489210" y="324"/>
                    <a:pt x="496743" y="72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379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0" name="组合 7"/>
          <p:cNvGrpSpPr>
            <a:grpSpLocks/>
          </p:cNvGrpSpPr>
          <p:nvPr/>
        </p:nvGrpSpPr>
        <p:grpSpPr bwMode="auto">
          <a:xfrm>
            <a:off x="7984067" y="1883834"/>
            <a:ext cx="3881258" cy="1964832"/>
            <a:chOff x="2872440" y="364103"/>
            <a:chExt cx="2909480" cy="1473835"/>
          </a:xfrm>
        </p:grpSpPr>
        <p:sp>
          <p:nvSpPr>
            <p:cNvPr id="21" name="文本框 66"/>
            <p:cNvSpPr txBox="1">
              <a:spLocks noChangeArrowheads="1"/>
            </p:cNvSpPr>
            <p:nvPr/>
          </p:nvSpPr>
          <p:spPr bwMode="auto">
            <a:xfrm>
              <a:off x="2904174" y="1373898"/>
              <a:ext cx="2814809" cy="4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lnSpc>
                  <a:spcPts val="1400"/>
                </a:lnSpc>
                <a:defRPr sz="800">
                  <a:solidFill>
                    <a:schemeClr val="bg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067" dirty="0"/>
                <a:t>成功的道路上，肯定会有失败；对于失败，我们要正确地看待和对待，不怕失败者，则必成功；怕失败者，则一无是处，会更失败。</a:t>
              </a:r>
            </a:p>
          </p:txBody>
        </p:sp>
        <p:sp>
          <p:nvSpPr>
            <p:cNvPr id="24601" name="文本框 13"/>
            <p:cNvSpPr txBox="1">
              <a:spLocks noChangeArrowheads="1"/>
            </p:cNvSpPr>
            <p:nvPr/>
          </p:nvSpPr>
          <p:spPr bwMode="auto">
            <a:xfrm>
              <a:off x="2872440" y="364103"/>
              <a:ext cx="1653131" cy="561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267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PART01</a:t>
              </a:r>
              <a:endParaRPr lang="zh-CN" altLang="en-US" sz="4267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602" name="文本框 66"/>
            <p:cNvSpPr txBox="1">
              <a:spLocks noChangeArrowheads="1"/>
            </p:cNvSpPr>
            <p:nvPr/>
          </p:nvSpPr>
          <p:spPr bwMode="auto">
            <a:xfrm>
              <a:off x="2875615" y="880114"/>
              <a:ext cx="2906305" cy="284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67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PLEASE ADD YOUR TITLE HERE</a:t>
              </a:r>
              <a:endParaRPr lang="zh-CN" altLang="en-US" sz="1867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2989856" y="1286573"/>
              <a:ext cx="287194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581901" y="1"/>
            <a:ext cx="4610100" cy="143721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39" name="矩形 38"/>
          <p:cNvSpPr/>
          <p:nvPr/>
        </p:nvSpPr>
        <p:spPr>
          <a:xfrm>
            <a:off x="7581901" y="5410201"/>
            <a:ext cx="4610100" cy="143721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41" name="任意多边形 40"/>
          <p:cNvSpPr/>
          <p:nvPr/>
        </p:nvSpPr>
        <p:spPr>
          <a:xfrm>
            <a:off x="7581901" y="1555752"/>
            <a:ext cx="4610100" cy="3727449"/>
          </a:xfrm>
          <a:custGeom>
            <a:avLst/>
            <a:gdLst>
              <a:gd name="connsiteX0" fmla="*/ 0 w 3457575"/>
              <a:gd name="connsiteY0" fmla="*/ 0 h 2796096"/>
              <a:gd name="connsiteX1" fmla="*/ 3457575 w 3457575"/>
              <a:gd name="connsiteY1" fmla="*/ 0 h 2796096"/>
              <a:gd name="connsiteX2" fmla="*/ 3457575 w 3457575"/>
              <a:gd name="connsiteY2" fmla="*/ 2796096 h 2796096"/>
              <a:gd name="connsiteX3" fmla="*/ 0 w 3457575"/>
              <a:gd name="connsiteY3" fmla="*/ 2796096 h 2796096"/>
              <a:gd name="connsiteX4" fmla="*/ 0 w 3457575"/>
              <a:gd name="connsiteY4" fmla="*/ 0 h 2796096"/>
              <a:gd name="connsiteX5" fmla="*/ 85726 w 3457575"/>
              <a:gd name="connsiteY5" fmla="*/ 86496 h 2796096"/>
              <a:gd name="connsiteX6" fmla="*/ 85726 w 3457575"/>
              <a:gd name="connsiteY6" fmla="*/ 2698618 h 2796096"/>
              <a:gd name="connsiteX7" fmla="*/ 3371852 w 3457575"/>
              <a:gd name="connsiteY7" fmla="*/ 2698618 h 2796096"/>
              <a:gd name="connsiteX8" fmla="*/ 3371852 w 3457575"/>
              <a:gd name="connsiteY8" fmla="*/ 86496 h 2796096"/>
              <a:gd name="connsiteX9" fmla="*/ 85726 w 3457575"/>
              <a:gd name="connsiteY9" fmla="*/ 86496 h 279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57575" h="2796096">
                <a:moveTo>
                  <a:pt x="0" y="0"/>
                </a:moveTo>
                <a:lnTo>
                  <a:pt x="3457575" y="0"/>
                </a:lnTo>
                <a:lnTo>
                  <a:pt x="3457575" y="2796096"/>
                </a:lnTo>
                <a:lnTo>
                  <a:pt x="0" y="2796096"/>
                </a:lnTo>
                <a:lnTo>
                  <a:pt x="0" y="0"/>
                </a:lnTo>
                <a:close/>
                <a:moveTo>
                  <a:pt x="85726" y="86496"/>
                </a:moveTo>
                <a:lnTo>
                  <a:pt x="85726" y="2698618"/>
                </a:lnTo>
                <a:lnTo>
                  <a:pt x="3371852" y="2698618"/>
                </a:lnTo>
                <a:lnTo>
                  <a:pt x="3371852" y="86496"/>
                </a:lnTo>
                <a:lnTo>
                  <a:pt x="85726" y="86496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24599" name="文本框 66"/>
          <p:cNvSpPr txBox="1">
            <a:spLocks noChangeArrowheads="1"/>
          </p:cNvSpPr>
          <p:nvPr/>
        </p:nvSpPr>
        <p:spPr bwMode="auto">
          <a:xfrm>
            <a:off x="585921" y="2553681"/>
            <a:ext cx="46625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PLEASE ADD YOUR TITLE HERE</a:t>
            </a:r>
            <a:endParaRPr lang="zh-CN" altLang="en-US" sz="3200" b="1" dirty="0">
              <a:solidFill>
                <a:schemeClr val="bg1"/>
              </a:solidFill>
              <a:latin typeface="Helvetica" panose="020B060402020202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十字形 6"/>
          <p:cNvSpPr/>
          <p:nvPr/>
        </p:nvSpPr>
        <p:spPr>
          <a:xfrm>
            <a:off x="8149167" y="4561418"/>
            <a:ext cx="368300" cy="368300"/>
          </a:xfrm>
          <a:prstGeom prst="plus">
            <a:avLst>
              <a:gd name="adj" fmla="val 4138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728134" y="3860801"/>
            <a:ext cx="5549900" cy="922867"/>
            <a:chOff x="546100" y="2895600"/>
            <a:chExt cx="4162425" cy="692704"/>
          </a:xfrm>
        </p:grpSpPr>
        <p:grpSp>
          <p:nvGrpSpPr>
            <p:cNvPr id="24592" name="组合 8"/>
            <p:cNvGrpSpPr>
              <a:grpSpLocks/>
            </p:cNvGrpSpPr>
            <p:nvPr/>
          </p:nvGrpSpPr>
          <p:grpSpPr bwMode="auto">
            <a:xfrm>
              <a:off x="546100" y="2895600"/>
              <a:ext cx="692704" cy="692704"/>
              <a:chOff x="584200" y="2946400"/>
              <a:chExt cx="692704" cy="69270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84200" y="2946400"/>
                <a:ext cx="692150" cy="69270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/>
              </a:p>
            </p:txBody>
          </p:sp>
          <p:grpSp>
            <p:nvGrpSpPr>
              <p:cNvPr id="68" name="组合 67"/>
              <p:cNvGrpSpPr/>
              <p:nvPr/>
            </p:nvGrpSpPr>
            <p:grpSpPr bwMode="auto">
              <a:xfrm>
                <a:off x="724526" y="3119526"/>
                <a:ext cx="412052" cy="346452"/>
                <a:chOff x="7321551" y="763588"/>
                <a:chExt cx="1050925" cy="882650"/>
              </a:xfrm>
              <a:solidFill>
                <a:schemeClr val="bg1"/>
              </a:solidFill>
            </p:grpSpPr>
            <p:sp>
              <p:nvSpPr>
                <p:cNvPr id="69" name="Freeform 11"/>
                <p:cNvSpPr>
                  <a:spLocks noEditPoints="1"/>
                </p:cNvSpPr>
                <p:nvPr/>
              </p:nvSpPr>
              <p:spPr bwMode="auto">
                <a:xfrm>
                  <a:off x="7321551" y="763588"/>
                  <a:ext cx="744538" cy="704850"/>
                </a:xfrm>
                <a:custGeom>
                  <a:avLst/>
                  <a:gdLst>
                    <a:gd name="T0" fmla="*/ 86 w 90"/>
                    <a:gd name="T1" fmla="*/ 32 h 83"/>
                    <a:gd name="T2" fmla="*/ 90 w 90"/>
                    <a:gd name="T3" fmla="*/ 32 h 83"/>
                    <a:gd name="T4" fmla="*/ 45 w 90"/>
                    <a:gd name="T5" fmla="*/ 0 h 83"/>
                    <a:gd name="T6" fmla="*/ 0 w 90"/>
                    <a:gd name="T7" fmla="*/ 39 h 83"/>
                    <a:gd name="T8" fmla="*/ 18 w 90"/>
                    <a:gd name="T9" fmla="*/ 69 h 83"/>
                    <a:gd name="T10" fmla="*/ 13 w 90"/>
                    <a:gd name="T11" fmla="*/ 83 h 83"/>
                    <a:gd name="T12" fmla="*/ 29 w 90"/>
                    <a:gd name="T13" fmla="*/ 75 h 83"/>
                    <a:gd name="T14" fmla="*/ 45 w 90"/>
                    <a:gd name="T15" fmla="*/ 77 h 83"/>
                    <a:gd name="T16" fmla="*/ 49 w 90"/>
                    <a:gd name="T17" fmla="*/ 77 h 83"/>
                    <a:gd name="T18" fmla="*/ 48 w 90"/>
                    <a:gd name="T19" fmla="*/ 67 h 83"/>
                    <a:gd name="T20" fmla="*/ 86 w 90"/>
                    <a:gd name="T21" fmla="*/ 32 h 83"/>
                    <a:gd name="T22" fmla="*/ 62 w 90"/>
                    <a:gd name="T23" fmla="*/ 19 h 83"/>
                    <a:gd name="T24" fmla="*/ 67 w 90"/>
                    <a:gd name="T25" fmla="*/ 25 h 83"/>
                    <a:gd name="T26" fmla="*/ 62 w 90"/>
                    <a:gd name="T27" fmla="*/ 31 h 83"/>
                    <a:gd name="T28" fmla="*/ 55 w 90"/>
                    <a:gd name="T29" fmla="*/ 25 h 83"/>
                    <a:gd name="T30" fmla="*/ 62 w 90"/>
                    <a:gd name="T31" fmla="*/ 19 h 83"/>
                    <a:gd name="T32" fmla="*/ 30 w 90"/>
                    <a:gd name="T33" fmla="*/ 31 h 83"/>
                    <a:gd name="T34" fmla="*/ 23 w 90"/>
                    <a:gd name="T35" fmla="*/ 25 h 83"/>
                    <a:gd name="T36" fmla="*/ 30 w 90"/>
                    <a:gd name="T37" fmla="*/ 19 h 83"/>
                    <a:gd name="T38" fmla="*/ 36 w 90"/>
                    <a:gd name="T39" fmla="*/ 25 h 83"/>
                    <a:gd name="T40" fmla="*/ 30 w 90"/>
                    <a:gd name="T41" fmla="*/ 31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0" h="83">
                      <a:moveTo>
                        <a:pt x="86" y="32"/>
                      </a:moveTo>
                      <a:cubicBezTo>
                        <a:pt x="87" y="32"/>
                        <a:pt x="89" y="32"/>
                        <a:pt x="90" y="32"/>
                      </a:cubicBezTo>
                      <a:cubicBezTo>
                        <a:pt x="86" y="14"/>
                        <a:pt x="67" y="0"/>
                        <a:pt x="45" y="0"/>
                      </a:cubicBezTo>
                      <a:cubicBezTo>
                        <a:pt x="20" y="0"/>
                        <a:pt x="0" y="17"/>
                        <a:pt x="0" y="39"/>
                      </a:cubicBezTo>
                      <a:cubicBezTo>
                        <a:pt x="0" y="51"/>
                        <a:pt x="6" y="61"/>
                        <a:pt x="18" y="69"/>
                      </a:cubicBezTo>
                      <a:cubicBezTo>
                        <a:pt x="13" y="83"/>
                        <a:pt x="13" y="83"/>
                        <a:pt x="13" y="83"/>
                      </a:cubicBezTo>
                      <a:cubicBezTo>
                        <a:pt x="29" y="75"/>
                        <a:pt x="29" y="75"/>
                        <a:pt x="29" y="75"/>
                      </a:cubicBezTo>
                      <a:cubicBezTo>
                        <a:pt x="35" y="76"/>
                        <a:pt x="39" y="77"/>
                        <a:pt x="45" y="77"/>
                      </a:cubicBezTo>
                      <a:cubicBezTo>
                        <a:pt x="46" y="77"/>
                        <a:pt x="48" y="77"/>
                        <a:pt x="49" y="77"/>
                      </a:cubicBezTo>
                      <a:cubicBezTo>
                        <a:pt x="48" y="74"/>
                        <a:pt x="48" y="71"/>
                        <a:pt x="48" y="67"/>
                      </a:cubicBezTo>
                      <a:cubicBezTo>
                        <a:pt x="48" y="48"/>
                        <a:pt x="65" y="32"/>
                        <a:pt x="86" y="32"/>
                      </a:cubicBezTo>
                      <a:close/>
                      <a:moveTo>
                        <a:pt x="62" y="19"/>
                      </a:moveTo>
                      <a:cubicBezTo>
                        <a:pt x="65" y="19"/>
                        <a:pt x="67" y="22"/>
                        <a:pt x="67" y="25"/>
                      </a:cubicBezTo>
                      <a:cubicBezTo>
                        <a:pt x="67" y="29"/>
                        <a:pt x="65" y="31"/>
                        <a:pt x="62" y="31"/>
                      </a:cubicBezTo>
                      <a:cubicBezTo>
                        <a:pt x="58" y="31"/>
                        <a:pt x="55" y="29"/>
                        <a:pt x="55" y="25"/>
                      </a:cubicBezTo>
                      <a:cubicBezTo>
                        <a:pt x="55" y="22"/>
                        <a:pt x="58" y="19"/>
                        <a:pt x="62" y="19"/>
                      </a:cubicBezTo>
                      <a:close/>
                      <a:moveTo>
                        <a:pt x="30" y="31"/>
                      </a:moveTo>
                      <a:cubicBezTo>
                        <a:pt x="27" y="31"/>
                        <a:pt x="23" y="29"/>
                        <a:pt x="23" y="25"/>
                      </a:cubicBezTo>
                      <a:cubicBezTo>
                        <a:pt x="23" y="22"/>
                        <a:pt x="27" y="19"/>
                        <a:pt x="30" y="19"/>
                      </a:cubicBezTo>
                      <a:cubicBezTo>
                        <a:pt x="33" y="19"/>
                        <a:pt x="36" y="22"/>
                        <a:pt x="36" y="25"/>
                      </a:cubicBezTo>
                      <a:cubicBezTo>
                        <a:pt x="36" y="29"/>
                        <a:pt x="33" y="31"/>
                        <a:pt x="30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0" name="Freeform 12"/>
                <p:cNvSpPr>
                  <a:spLocks noEditPoints="1"/>
                </p:cNvSpPr>
                <p:nvPr/>
              </p:nvSpPr>
              <p:spPr bwMode="auto">
                <a:xfrm>
                  <a:off x="7735888" y="1052513"/>
                  <a:ext cx="636588" cy="593725"/>
                </a:xfrm>
                <a:custGeom>
                  <a:avLst/>
                  <a:gdLst>
                    <a:gd name="T0" fmla="*/ 77 w 77"/>
                    <a:gd name="T1" fmla="*/ 33 h 70"/>
                    <a:gd name="T2" fmla="*/ 39 w 77"/>
                    <a:gd name="T3" fmla="*/ 0 h 70"/>
                    <a:gd name="T4" fmla="*/ 0 w 77"/>
                    <a:gd name="T5" fmla="*/ 33 h 70"/>
                    <a:gd name="T6" fmla="*/ 39 w 77"/>
                    <a:gd name="T7" fmla="*/ 66 h 70"/>
                    <a:gd name="T8" fmla="*/ 52 w 77"/>
                    <a:gd name="T9" fmla="*/ 63 h 70"/>
                    <a:gd name="T10" fmla="*/ 65 w 77"/>
                    <a:gd name="T11" fmla="*/ 70 h 70"/>
                    <a:gd name="T12" fmla="*/ 61 w 77"/>
                    <a:gd name="T13" fmla="*/ 59 h 70"/>
                    <a:gd name="T14" fmla="*/ 77 w 77"/>
                    <a:gd name="T15" fmla="*/ 33 h 70"/>
                    <a:gd name="T16" fmla="*/ 26 w 77"/>
                    <a:gd name="T17" fmla="*/ 27 h 70"/>
                    <a:gd name="T18" fmla="*/ 22 w 77"/>
                    <a:gd name="T19" fmla="*/ 23 h 70"/>
                    <a:gd name="T20" fmla="*/ 26 w 77"/>
                    <a:gd name="T21" fmla="*/ 18 h 70"/>
                    <a:gd name="T22" fmla="*/ 32 w 77"/>
                    <a:gd name="T23" fmla="*/ 23 h 70"/>
                    <a:gd name="T24" fmla="*/ 26 w 77"/>
                    <a:gd name="T25" fmla="*/ 27 h 70"/>
                    <a:gd name="T26" fmla="*/ 51 w 77"/>
                    <a:gd name="T27" fmla="*/ 27 h 70"/>
                    <a:gd name="T28" fmla="*/ 47 w 77"/>
                    <a:gd name="T29" fmla="*/ 23 h 70"/>
                    <a:gd name="T30" fmla="*/ 51 w 77"/>
                    <a:gd name="T31" fmla="*/ 18 h 70"/>
                    <a:gd name="T32" fmla="*/ 57 w 77"/>
                    <a:gd name="T33" fmla="*/ 23 h 70"/>
                    <a:gd name="T34" fmla="*/ 51 w 77"/>
                    <a:gd name="T35" fmla="*/ 27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7" h="70">
                      <a:moveTo>
                        <a:pt x="77" y="33"/>
                      </a:moveTo>
                      <a:cubicBezTo>
                        <a:pt x="77" y="15"/>
                        <a:pt x="59" y="0"/>
                        <a:pt x="39" y="0"/>
                      </a:cubicBezTo>
                      <a:cubicBezTo>
                        <a:pt x="17" y="0"/>
                        <a:pt x="0" y="15"/>
                        <a:pt x="0" y="33"/>
                      </a:cubicBezTo>
                      <a:cubicBezTo>
                        <a:pt x="0" y="51"/>
                        <a:pt x="17" y="66"/>
                        <a:pt x="39" y="66"/>
                      </a:cubicBezTo>
                      <a:cubicBezTo>
                        <a:pt x="43" y="66"/>
                        <a:pt x="48" y="65"/>
                        <a:pt x="52" y="63"/>
                      </a:cubicBezTo>
                      <a:cubicBezTo>
                        <a:pt x="65" y="70"/>
                        <a:pt x="65" y="70"/>
                        <a:pt x="65" y="70"/>
                      </a:cubicBezTo>
                      <a:cubicBezTo>
                        <a:pt x="61" y="59"/>
                        <a:pt x="61" y="59"/>
                        <a:pt x="61" y="59"/>
                      </a:cubicBezTo>
                      <a:cubicBezTo>
                        <a:pt x="70" y="52"/>
                        <a:pt x="77" y="43"/>
                        <a:pt x="77" y="33"/>
                      </a:cubicBezTo>
                      <a:close/>
                      <a:moveTo>
                        <a:pt x="26" y="27"/>
                      </a:moveTo>
                      <a:cubicBezTo>
                        <a:pt x="24" y="27"/>
                        <a:pt x="22" y="25"/>
                        <a:pt x="22" y="23"/>
                      </a:cubicBezTo>
                      <a:cubicBezTo>
                        <a:pt x="22" y="21"/>
                        <a:pt x="24" y="18"/>
                        <a:pt x="26" y="18"/>
                      </a:cubicBezTo>
                      <a:cubicBezTo>
                        <a:pt x="30" y="18"/>
                        <a:pt x="32" y="21"/>
                        <a:pt x="32" y="23"/>
                      </a:cubicBezTo>
                      <a:cubicBezTo>
                        <a:pt x="32" y="25"/>
                        <a:pt x="30" y="27"/>
                        <a:pt x="26" y="27"/>
                      </a:cubicBezTo>
                      <a:close/>
                      <a:moveTo>
                        <a:pt x="51" y="27"/>
                      </a:moveTo>
                      <a:cubicBezTo>
                        <a:pt x="49" y="27"/>
                        <a:pt x="47" y="25"/>
                        <a:pt x="47" y="23"/>
                      </a:cubicBezTo>
                      <a:cubicBezTo>
                        <a:pt x="47" y="21"/>
                        <a:pt x="49" y="18"/>
                        <a:pt x="51" y="18"/>
                      </a:cubicBezTo>
                      <a:cubicBezTo>
                        <a:pt x="55" y="18"/>
                        <a:pt x="57" y="21"/>
                        <a:pt x="57" y="23"/>
                      </a:cubicBezTo>
                      <a:cubicBezTo>
                        <a:pt x="57" y="25"/>
                        <a:pt x="55" y="27"/>
                        <a:pt x="51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24593" name="组合 71"/>
            <p:cNvGrpSpPr>
              <a:grpSpLocks/>
            </p:cNvGrpSpPr>
            <p:nvPr/>
          </p:nvGrpSpPr>
          <p:grpSpPr bwMode="auto">
            <a:xfrm>
              <a:off x="1417435" y="2945159"/>
              <a:ext cx="3291090" cy="607313"/>
              <a:chOff x="5125835" y="3227734"/>
              <a:chExt cx="3291090" cy="607313"/>
            </a:xfrm>
          </p:grpSpPr>
          <p:sp>
            <p:nvSpPr>
              <p:cNvPr id="73" name="文本框 66"/>
              <p:cNvSpPr txBox="1">
                <a:spLocks noChangeArrowheads="1"/>
              </p:cNvSpPr>
              <p:nvPr/>
            </p:nvSpPr>
            <p:spPr bwMode="auto">
              <a:xfrm>
                <a:off x="5162550" y="3505462"/>
                <a:ext cx="3254375" cy="329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eaLnBrk="1" hangingPunct="1">
                  <a:lnSpc>
                    <a:spcPts val="1400"/>
                  </a:lnSpc>
                  <a:defRPr sz="800">
                    <a:solidFill>
                      <a:schemeClr val="bg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zh-CN" altLang="en-US" sz="1067" dirty="0"/>
                  <a:t>成功的道路上，肯定会有失败；对于失败，我们要正确地看待和对待，不怕失败者，则必成功；怕失败者，则一无是处，会更失败。</a:t>
                </a:r>
              </a:p>
            </p:txBody>
          </p:sp>
          <p:sp>
            <p:nvSpPr>
              <p:cNvPr id="24595" name="文本框 66"/>
              <p:cNvSpPr txBox="1">
                <a:spLocks noChangeArrowheads="1"/>
              </p:cNvSpPr>
              <p:nvPr/>
            </p:nvSpPr>
            <p:spPr bwMode="auto">
              <a:xfrm>
                <a:off x="5125835" y="3227734"/>
                <a:ext cx="1741487" cy="284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67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YOUR TITLE HERE</a:t>
                </a:r>
                <a:endParaRPr lang="zh-CN" altLang="en-US" sz="1867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728134" y="5063068"/>
            <a:ext cx="5549900" cy="922867"/>
            <a:chOff x="546100" y="3797300"/>
            <a:chExt cx="4162425" cy="692704"/>
          </a:xfrm>
        </p:grpSpPr>
        <p:grpSp>
          <p:nvGrpSpPr>
            <p:cNvPr id="24586" name="组合 9"/>
            <p:cNvGrpSpPr>
              <a:grpSpLocks/>
            </p:cNvGrpSpPr>
            <p:nvPr/>
          </p:nvGrpSpPr>
          <p:grpSpPr bwMode="auto">
            <a:xfrm>
              <a:off x="546100" y="3797300"/>
              <a:ext cx="692704" cy="692704"/>
              <a:chOff x="584200" y="3848100"/>
              <a:chExt cx="692704" cy="692704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584200" y="3848100"/>
                <a:ext cx="692150" cy="69270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/>
              </a:p>
            </p:txBody>
          </p:sp>
          <p:grpSp>
            <p:nvGrpSpPr>
              <p:cNvPr id="61" name="组合 60"/>
              <p:cNvGrpSpPr/>
              <p:nvPr/>
            </p:nvGrpSpPr>
            <p:grpSpPr bwMode="auto">
              <a:xfrm>
                <a:off x="715724" y="4011754"/>
                <a:ext cx="448152" cy="357046"/>
                <a:chOff x="155576" y="754063"/>
                <a:chExt cx="1143000" cy="909638"/>
              </a:xfrm>
              <a:solidFill>
                <a:schemeClr val="bg1"/>
              </a:solidFill>
            </p:grpSpPr>
            <p:sp>
              <p:nvSpPr>
                <p:cNvPr id="62" name="Freeform 13"/>
                <p:cNvSpPr>
                  <a:spLocks noEditPoints="1"/>
                </p:cNvSpPr>
                <p:nvPr/>
              </p:nvSpPr>
              <p:spPr bwMode="auto">
                <a:xfrm>
                  <a:off x="155576" y="855663"/>
                  <a:ext cx="985838" cy="808038"/>
                </a:xfrm>
                <a:custGeom>
                  <a:avLst/>
                  <a:gdLst>
                    <a:gd name="T0" fmla="*/ 98 w 119"/>
                    <a:gd name="T1" fmla="*/ 40 h 95"/>
                    <a:gd name="T2" fmla="*/ 95 w 119"/>
                    <a:gd name="T3" fmla="*/ 36 h 95"/>
                    <a:gd name="T4" fmla="*/ 94 w 119"/>
                    <a:gd name="T5" fmla="*/ 22 h 95"/>
                    <a:gd name="T6" fmla="*/ 69 w 119"/>
                    <a:gd name="T7" fmla="*/ 23 h 95"/>
                    <a:gd name="T8" fmla="*/ 65 w 119"/>
                    <a:gd name="T9" fmla="*/ 16 h 95"/>
                    <a:gd name="T10" fmla="*/ 45 w 119"/>
                    <a:gd name="T11" fmla="*/ 6 h 95"/>
                    <a:gd name="T12" fmla="*/ 11 w 119"/>
                    <a:gd name="T13" fmla="*/ 34 h 95"/>
                    <a:gd name="T14" fmla="*/ 1 w 119"/>
                    <a:gd name="T15" fmla="*/ 60 h 95"/>
                    <a:gd name="T16" fmla="*/ 51 w 119"/>
                    <a:gd name="T17" fmla="*/ 93 h 95"/>
                    <a:gd name="T18" fmla="*/ 110 w 119"/>
                    <a:gd name="T19" fmla="*/ 67 h 95"/>
                    <a:gd name="T20" fmla="*/ 98 w 119"/>
                    <a:gd name="T21" fmla="*/ 40 h 95"/>
                    <a:gd name="T22" fmla="*/ 52 w 119"/>
                    <a:gd name="T23" fmla="*/ 86 h 95"/>
                    <a:gd name="T24" fmla="*/ 14 w 119"/>
                    <a:gd name="T25" fmla="*/ 62 h 95"/>
                    <a:gd name="T26" fmla="*/ 52 w 119"/>
                    <a:gd name="T27" fmla="*/ 35 h 95"/>
                    <a:gd name="T28" fmla="*/ 91 w 119"/>
                    <a:gd name="T29" fmla="*/ 57 h 95"/>
                    <a:gd name="T30" fmla="*/ 52 w 119"/>
                    <a:gd name="T31" fmla="*/ 86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9" h="95">
                      <a:moveTo>
                        <a:pt x="98" y="40"/>
                      </a:moveTo>
                      <a:cubicBezTo>
                        <a:pt x="93" y="39"/>
                        <a:pt x="95" y="36"/>
                        <a:pt x="95" y="36"/>
                      </a:cubicBezTo>
                      <a:cubicBezTo>
                        <a:pt x="95" y="36"/>
                        <a:pt x="100" y="28"/>
                        <a:pt x="94" y="22"/>
                      </a:cubicBezTo>
                      <a:cubicBezTo>
                        <a:pt x="87" y="14"/>
                        <a:pt x="69" y="23"/>
                        <a:pt x="69" y="23"/>
                      </a:cubicBezTo>
                      <a:cubicBezTo>
                        <a:pt x="62" y="25"/>
                        <a:pt x="64" y="22"/>
                        <a:pt x="65" y="16"/>
                      </a:cubicBezTo>
                      <a:cubicBezTo>
                        <a:pt x="65" y="10"/>
                        <a:pt x="63" y="0"/>
                        <a:pt x="45" y="6"/>
                      </a:cubicBezTo>
                      <a:cubicBezTo>
                        <a:pt x="26" y="12"/>
                        <a:pt x="11" y="34"/>
                        <a:pt x="11" y="34"/>
                      </a:cubicBezTo>
                      <a:cubicBezTo>
                        <a:pt x="0" y="49"/>
                        <a:pt x="1" y="60"/>
                        <a:pt x="1" y="60"/>
                      </a:cubicBezTo>
                      <a:cubicBezTo>
                        <a:pt x="4" y="85"/>
                        <a:pt x="30" y="91"/>
                        <a:pt x="51" y="93"/>
                      </a:cubicBezTo>
                      <a:cubicBezTo>
                        <a:pt x="72" y="95"/>
                        <a:pt x="102" y="86"/>
                        <a:pt x="110" y="67"/>
                      </a:cubicBezTo>
                      <a:cubicBezTo>
                        <a:pt x="119" y="48"/>
                        <a:pt x="103" y="41"/>
                        <a:pt x="98" y="40"/>
                      </a:cubicBezTo>
                      <a:close/>
                      <a:moveTo>
                        <a:pt x="52" y="86"/>
                      </a:moveTo>
                      <a:cubicBezTo>
                        <a:pt x="31" y="87"/>
                        <a:pt x="14" y="76"/>
                        <a:pt x="14" y="62"/>
                      </a:cubicBezTo>
                      <a:cubicBezTo>
                        <a:pt x="14" y="48"/>
                        <a:pt x="31" y="36"/>
                        <a:pt x="52" y="35"/>
                      </a:cubicBezTo>
                      <a:cubicBezTo>
                        <a:pt x="74" y="34"/>
                        <a:pt x="91" y="43"/>
                        <a:pt x="91" y="57"/>
                      </a:cubicBezTo>
                      <a:cubicBezTo>
                        <a:pt x="91" y="72"/>
                        <a:pt x="74" y="85"/>
                        <a:pt x="52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3" name="Freeform 14"/>
                <p:cNvSpPr>
                  <a:spLocks noEditPoints="1"/>
                </p:cNvSpPr>
                <p:nvPr/>
              </p:nvSpPr>
              <p:spPr bwMode="auto">
                <a:xfrm>
                  <a:off x="379413" y="1212850"/>
                  <a:ext cx="388938" cy="357188"/>
                </a:xfrm>
                <a:custGeom>
                  <a:avLst/>
                  <a:gdLst>
                    <a:gd name="T0" fmla="*/ 21 w 47"/>
                    <a:gd name="T1" fmla="*/ 3 h 42"/>
                    <a:gd name="T2" fmla="*/ 2 w 47"/>
                    <a:gd name="T3" fmla="*/ 25 h 42"/>
                    <a:gd name="T4" fmla="*/ 8 w 47"/>
                    <a:gd name="T5" fmla="*/ 35 h 42"/>
                    <a:gd name="T6" fmla="*/ 40 w 47"/>
                    <a:gd name="T7" fmla="*/ 29 h 42"/>
                    <a:gd name="T8" fmla="*/ 21 w 47"/>
                    <a:gd name="T9" fmla="*/ 3 h 42"/>
                    <a:gd name="T10" fmla="*/ 16 w 47"/>
                    <a:gd name="T11" fmla="*/ 31 h 42"/>
                    <a:gd name="T12" fmla="*/ 8 w 47"/>
                    <a:gd name="T13" fmla="*/ 26 h 42"/>
                    <a:gd name="T14" fmla="*/ 15 w 47"/>
                    <a:gd name="T15" fmla="*/ 19 h 42"/>
                    <a:gd name="T16" fmla="*/ 23 w 47"/>
                    <a:gd name="T17" fmla="*/ 24 h 42"/>
                    <a:gd name="T18" fmla="*/ 16 w 47"/>
                    <a:gd name="T19" fmla="*/ 31 h 42"/>
                    <a:gd name="T20" fmla="*/ 28 w 47"/>
                    <a:gd name="T21" fmla="*/ 20 h 42"/>
                    <a:gd name="T22" fmla="*/ 25 w 47"/>
                    <a:gd name="T23" fmla="*/ 20 h 42"/>
                    <a:gd name="T24" fmla="*/ 26 w 47"/>
                    <a:gd name="T25" fmla="*/ 16 h 42"/>
                    <a:gd name="T26" fmla="*/ 30 w 47"/>
                    <a:gd name="T27" fmla="*/ 16 h 42"/>
                    <a:gd name="T28" fmla="*/ 28 w 47"/>
                    <a:gd name="T29" fmla="*/ 2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42">
                      <a:moveTo>
                        <a:pt x="21" y="3"/>
                      </a:moveTo>
                      <a:cubicBezTo>
                        <a:pt x="0" y="5"/>
                        <a:pt x="2" y="25"/>
                        <a:pt x="2" y="25"/>
                      </a:cubicBezTo>
                      <a:cubicBezTo>
                        <a:pt x="2" y="25"/>
                        <a:pt x="2" y="32"/>
                        <a:pt x="8" y="35"/>
                      </a:cubicBezTo>
                      <a:cubicBezTo>
                        <a:pt x="21" y="42"/>
                        <a:pt x="33" y="38"/>
                        <a:pt x="40" y="29"/>
                      </a:cubicBezTo>
                      <a:cubicBezTo>
                        <a:pt x="47" y="21"/>
                        <a:pt x="43" y="0"/>
                        <a:pt x="21" y="3"/>
                      </a:cubicBezTo>
                      <a:close/>
                      <a:moveTo>
                        <a:pt x="16" y="31"/>
                      </a:moveTo>
                      <a:cubicBezTo>
                        <a:pt x="12" y="31"/>
                        <a:pt x="8" y="29"/>
                        <a:pt x="8" y="26"/>
                      </a:cubicBezTo>
                      <a:cubicBezTo>
                        <a:pt x="8" y="22"/>
                        <a:pt x="11" y="19"/>
                        <a:pt x="15" y="19"/>
                      </a:cubicBezTo>
                      <a:cubicBezTo>
                        <a:pt x="20" y="18"/>
                        <a:pt x="23" y="21"/>
                        <a:pt x="23" y="24"/>
                      </a:cubicBezTo>
                      <a:cubicBezTo>
                        <a:pt x="23" y="27"/>
                        <a:pt x="20" y="31"/>
                        <a:pt x="16" y="31"/>
                      </a:cubicBezTo>
                      <a:close/>
                      <a:moveTo>
                        <a:pt x="28" y="20"/>
                      </a:moveTo>
                      <a:cubicBezTo>
                        <a:pt x="27" y="21"/>
                        <a:pt x="25" y="21"/>
                        <a:pt x="25" y="20"/>
                      </a:cubicBezTo>
                      <a:cubicBezTo>
                        <a:pt x="24" y="19"/>
                        <a:pt x="24" y="17"/>
                        <a:pt x="26" y="16"/>
                      </a:cubicBezTo>
                      <a:cubicBezTo>
                        <a:pt x="27" y="15"/>
                        <a:pt x="29" y="15"/>
                        <a:pt x="30" y="16"/>
                      </a:cubicBezTo>
                      <a:cubicBezTo>
                        <a:pt x="30" y="17"/>
                        <a:pt x="30" y="19"/>
                        <a:pt x="28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4" name="Freeform 15"/>
                <p:cNvSpPr>
                  <a:spLocks/>
                </p:cNvSpPr>
                <p:nvPr/>
              </p:nvSpPr>
              <p:spPr bwMode="auto">
                <a:xfrm>
                  <a:off x="892176" y="890588"/>
                  <a:ext cx="215900" cy="228600"/>
                </a:xfrm>
                <a:custGeom>
                  <a:avLst/>
                  <a:gdLst>
                    <a:gd name="T0" fmla="*/ 20 w 26"/>
                    <a:gd name="T1" fmla="*/ 27 h 27"/>
                    <a:gd name="T2" fmla="*/ 23 w 26"/>
                    <a:gd name="T3" fmla="*/ 24 h 27"/>
                    <a:gd name="T4" fmla="*/ 23 w 26"/>
                    <a:gd name="T5" fmla="*/ 24 h 27"/>
                    <a:gd name="T6" fmla="*/ 4 w 26"/>
                    <a:gd name="T7" fmla="*/ 4 h 27"/>
                    <a:gd name="T8" fmla="*/ 0 w 26"/>
                    <a:gd name="T9" fmla="*/ 8 h 27"/>
                    <a:gd name="T10" fmla="*/ 4 w 26"/>
                    <a:gd name="T11" fmla="*/ 11 h 27"/>
                    <a:gd name="T12" fmla="*/ 16 w 26"/>
                    <a:gd name="T13" fmla="*/ 23 h 27"/>
                    <a:gd name="T14" fmla="*/ 20 w 26"/>
                    <a:gd name="T15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27">
                      <a:moveTo>
                        <a:pt x="20" y="27"/>
                      </a:moveTo>
                      <a:cubicBezTo>
                        <a:pt x="21" y="27"/>
                        <a:pt x="23" y="26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6" y="0"/>
                        <a:pt x="4" y="4"/>
                        <a:pt x="4" y="4"/>
                      </a:cubicBezTo>
                      <a:cubicBezTo>
                        <a:pt x="2" y="4"/>
                        <a:pt x="0" y="6"/>
                        <a:pt x="0" y="8"/>
                      </a:cubicBezTo>
                      <a:cubicBezTo>
                        <a:pt x="0" y="10"/>
                        <a:pt x="2" y="11"/>
                        <a:pt x="4" y="11"/>
                      </a:cubicBezTo>
                      <a:cubicBezTo>
                        <a:pt x="19" y="8"/>
                        <a:pt x="16" y="23"/>
                        <a:pt x="16" y="23"/>
                      </a:cubicBezTo>
                      <a:cubicBezTo>
                        <a:pt x="16" y="25"/>
                        <a:pt x="18" y="27"/>
                        <a:pt x="2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5" name="Freeform 16"/>
                <p:cNvSpPr>
                  <a:spLocks/>
                </p:cNvSpPr>
                <p:nvPr/>
              </p:nvSpPr>
              <p:spPr bwMode="auto">
                <a:xfrm>
                  <a:off x="850901" y="754063"/>
                  <a:ext cx="447675" cy="425450"/>
                </a:xfrm>
                <a:custGeom>
                  <a:avLst/>
                  <a:gdLst>
                    <a:gd name="T0" fmla="*/ 22 w 54"/>
                    <a:gd name="T1" fmla="*/ 2 h 50"/>
                    <a:gd name="T2" fmla="*/ 4 w 54"/>
                    <a:gd name="T3" fmla="*/ 2 h 50"/>
                    <a:gd name="T4" fmla="*/ 4 w 54"/>
                    <a:gd name="T5" fmla="*/ 2 h 50"/>
                    <a:gd name="T6" fmla="*/ 4 w 54"/>
                    <a:gd name="T7" fmla="*/ 2 h 50"/>
                    <a:gd name="T8" fmla="*/ 0 w 54"/>
                    <a:gd name="T9" fmla="*/ 7 h 50"/>
                    <a:gd name="T10" fmla="*/ 5 w 54"/>
                    <a:gd name="T11" fmla="*/ 12 h 50"/>
                    <a:gd name="T12" fmla="*/ 10 w 54"/>
                    <a:gd name="T13" fmla="*/ 11 h 50"/>
                    <a:gd name="T14" fmla="*/ 35 w 54"/>
                    <a:gd name="T15" fmla="*/ 24 h 50"/>
                    <a:gd name="T16" fmla="*/ 37 w 54"/>
                    <a:gd name="T17" fmla="*/ 41 h 50"/>
                    <a:gd name="T18" fmla="*/ 36 w 54"/>
                    <a:gd name="T19" fmla="*/ 46 h 50"/>
                    <a:gd name="T20" fmla="*/ 41 w 54"/>
                    <a:gd name="T21" fmla="*/ 50 h 50"/>
                    <a:gd name="T22" fmla="*/ 46 w 54"/>
                    <a:gd name="T23" fmla="*/ 46 h 50"/>
                    <a:gd name="T24" fmla="*/ 46 w 54"/>
                    <a:gd name="T25" fmla="*/ 46 h 50"/>
                    <a:gd name="T26" fmla="*/ 22 w 54"/>
                    <a:gd name="T27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4" h="50">
                      <a:moveTo>
                        <a:pt x="22" y="2"/>
                      </a:moveTo>
                      <a:cubicBezTo>
                        <a:pt x="14" y="0"/>
                        <a:pt x="7" y="1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3"/>
                        <a:pt x="0" y="5"/>
                        <a:pt x="0" y="7"/>
                      </a:cubicBezTo>
                      <a:cubicBezTo>
                        <a:pt x="0" y="10"/>
                        <a:pt x="2" y="12"/>
                        <a:pt x="5" y="12"/>
                      </a:cubicBezTo>
                      <a:cubicBezTo>
                        <a:pt x="5" y="12"/>
                        <a:pt x="8" y="12"/>
                        <a:pt x="10" y="11"/>
                      </a:cubicBezTo>
                      <a:cubicBezTo>
                        <a:pt x="12" y="10"/>
                        <a:pt x="27" y="11"/>
                        <a:pt x="35" y="24"/>
                      </a:cubicBezTo>
                      <a:cubicBezTo>
                        <a:pt x="39" y="33"/>
                        <a:pt x="37" y="40"/>
                        <a:pt x="37" y="41"/>
                      </a:cubicBezTo>
                      <a:cubicBezTo>
                        <a:pt x="37" y="41"/>
                        <a:pt x="36" y="43"/>
                        <a:pt x="36" y="46"/>
                      </a:cubicBezTo>
                      <a:cubicBezTo>
                        <a:pt x="36" y="49"/>
                        <a:pt x="38" y="50"/>
                        <a:pt x="41" y="50"/>
                      </a:cubicBezTo>
                      <a:cubicBezTo>
                        <a:pt x="43" y="50"/>
                        <a:pt x="45" y="50"/>
                        <a:pt x="46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54" y="18"/>
                        <a:pt x="36" y="5"/>
                        <a:pt x="2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24587" name="组合 74"/>
            <p:cNvGrpSpPr>
              <a:grpSpLocks/>
            </p:cNvGrpSpPr>
            <p:nvPr/>
          </p:nvGrpSpPr>
          <p:grpSpPr bwMode="auto">
            <a:xfrm>
              <a:off x="1417435" y="3846859"/>
              <a:ext cx="3291090" cy="607313"/>
              <a:chOff x="5125835" y="3227734"/>
              <a:chExt cx="3291090" cy="607313"/>
            </a:xfrm>
          </p:grpSpPr>
          <p:sp>
            <p:nvSpPr>
              <p:cNvPr id="76" name="文本框 66"/>
              <p:cNvSpPr txBox="1">
                <a:spLocks noChangeArrowheads="1"/>
              </p:cNvSpPr>
              <p:nvPr/>
            </p:nvSpPr>
            <p:spPr bwMode="auto">
              <a:xfrm>
                <a:off x="5162550" y="3505462"/>
                <a:ext cx="3254375" cy="329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eaLnBrk="1" hangingPunct="1">
                  <a:lnSpc>
                    <a:spcPts val="1400"/>
                  </a:lnSpc>
                  <a:defRPr sz="800">
                    <a:solidFill>
                      <a:schemeClr val="bg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zh-CN" altLang="en-US" sz="1067" dirty="0"/>
                  <a:t>成功的道路上，肯定会有失败；对于失败，我们要正确地看待和对待，不怕失败者，则必成功；怕失败者，则一无是处，会更失败。</a:t>
                </a:r>
              </a:p>
            </p:txBody>
          </p:sp>
          <p:sp>
            <p:nvSpPr>
              <p:cNvPr id="24589" name="文本框 66"/>
              <p:cNvSpPr txBox="1">
                <a:spLocks noChangeArrowheads="1"/>
              </p:cNvSpPr>
              <p:nvPr/>
            </p:nvSpPr>
            <p:spPr bwMode="auto">
              <a:xfrm>
                <a:off x="5125835" y="3227734"/>
                <a:ext cx="1741487" cy="284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67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YOUR TITLE HERE</a:t>
                </a:r>
                <a:endParaRPr lang="zh-CN" altLang="en-US" sz="1867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3" name="文本框 66">
            <a:extLst>
              <a:ext uri="{FF2B5EF4-FFF2-40B4-BE49-F238E27FC236}">
                <a16:creationId xmlns:a16="http://schemas.microsoft.com/office/drawing/2014/main" id="{57DF14B0-AC5D-4175-8334-B87A55B96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353586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9" grpId="0" animBg="1"/>
      <p:bldP spid="24599" grpId="0"/>
      <p:bldP spid="7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文本框 66"/>
          <p:cNvSpPr txBox="1">
            <a:spLocks noChangeArrowheads="1"/>
          </p:cNvSpPr>
          <p:nvPr/>
        </p:nvSpPr>
        <p:spPr bwMode="auto">
          <a:xfrm>
            <a:off x="2751667" y="2184401"/>
            <a:ext cx="6985000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r" eaLnBrk="1" hangingPunct="1">
              <a:lnSpc>
                <a:spcPts val="1400"/>
              </a:lnSpc>
              <a:defRPr sz="800"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zh-CN" altLang="en-US" sz="1067" dirty="0">
                <a:solidFill>
                  <a:schemeClr val="bg1"/>
                </a:solidFill>
              </a:rPr>
              <a:t>每颗珍珠原本都是一粒沙子，但并不是每一粒沙子都能成为一颗珍珠。想要卓尔不群，就要有鹤立鸡群的资本。忍受不了打击和挫折，承受不住忽视和平淡，就很难达到辉煌。年轻人要想让自己得到重用，取得成功，就必须把自己从一粒沙子变成一颗价值连城的珍珠。</a:t>
            </a:r>
          </a:p>
        </p:txBody>
      </p:sp>
      <p:sp>
        <p:nvSpPr>
          <p:cNvPr id="36" name="文本框 66"/>
          <p:cNvSpPr txBox="1">
            <a:spLocks noChangeArrowheads="1"/>
          </p:cNvSpPr>
          <p:nvPr/>
        </p:nvSpPr>
        <p:spPr bwMode="auto">
          <a:xfrm>
            <a:off x="4504267" y="1509184"/>
            <a:ext cx="33398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latin typeface="Helvetica" panose="020B0604020202020204" pitchFamily="34" charset="0"/>
              </a:rPr>
              <a:t>PLEASE ADD YOUR TITLE HERE</a:t>
            </a:r>
            <a:endParaRPr lang="zh-CN" altLang="en-US" sz="1600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37" name="任意多边形 36"/>
          <p:cNvSpPr/>
          <p:nvPr/>
        </p:nvSpPr>
        <p:spPr bwMode="auto">
          <a:xfrm>
            <a:off x="6034618" y="2051051"/>
            <a:ext cx="383116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3430524"/>
            <a:ext cx="12192001" cy="342595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pic>
      <p:sp>
        <p:nvSpPr>
          <p:cNvPr id="8" name="文本框 66">
            <a:extLst>
              <a:ext uri="{FF2B5EF4-FFF2-40B4-BE49-F238E27FC236}">
                <a16:creationId xmlns:a16="http://schemas.microsoft.com/office/drawing/2014/main" id="{D8E48891-02B3-41DE-B072-BD5A4955A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302896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4250267" y="0"/>
            <a:ext cx="7941733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424519" y="817032"/>
            <a:ext cx="3820583" cy="4809067"/>
            <a:chOff x="1054101" y="584198"/>
            <a:chExt cx="2864758" cy="3606801"/>
          </a:xfrm>
        </p:grpSpPr>
        <p:sp>
          <p:nvSpPr>
            <p:cNvPr id="44" name="任意多边形 43"/>
            <p:cNvSpPr/>
            <p:nvPr/>
          </p:nvSpPr>
          <p:spPr>
            <a:xfrm rot="16200000">
              <a:off x="683079" y="955220"/>
              <a:ext cx="3606801" cy="2864758"/>
            </a:xfrm>
            <a:custGeom>
              <a:avLst/>
              <a:gdLst>
                <a:gd name="connsiteX0" fmla="*/ 3606801 w 3606801"/>
                <a:gd name="connsiteY0" fmla="*/ 0 h 2864758"/>
                <a:gd name="connsiteX1" fmla="*/ 3606801 w 3606801"/>
                <a:gd name="connsiteY1" fmla="*/ 2864758 h 2864758"/>
                <a:gd name="connsiteX2" fmla="*/ 3298624 w 3606801"/>
                <a:gd name="connsiteY2" fmla="*/ 2864758 h 2864758"/>
                <a:gd name="connsiteX3" fmla="*/ 3183189 w 3606801"/>
                <a:gd name="connsiteY3" fmla="*/ 2665731 h 2864758"/>
                <a:gd name="connsiteX4" fmla="*/ 3067753 w 3606801"/>
                <a:gd name="connsiteY4" fmla="*/ 2864758 h 2864758"/>
                <a:gd name="connsiteX5" fmla="*/ 0 w 3606801"/>
                <a:gd name="connsiteY5" fmla="*/ 2864757 h 2864758"/>
                <a:gd name="connsiteX6" fmla="*/ 1 w 3606801"/>
                <a:gd name="connsiteY6" fmla="*/ 0 h 2864758"/>
                <a:gd name="connsiteX7" fmla="*/ 3606801 w 3606801"/>
                <a:gd name="connsiteY7" fmla="*/ 0 h 286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6801" h="2864758">
                  <a:moveTo>
                    <a:pt x="3606801" y="0"/>
                  </a:moveTo>
                  <a:lnTo>
                    <a:pt x="3606801" y="2864758"/>
                  </a:lnTo>
                  <a:lnTo>
                    <a:pt x="3298624" y="2864758"/>
                  </a:lnTo>
                  <a:lnTo>
                    <a:pt x="3183189" y="2665731"/>
                  </a:lnTo>
                  <a:lnTo>
                    <a:pt x="3067753" y="2864758"/>
                  </a:lnTo>
                  <a:lnTo>
                    <a:pt x="0" y="2864757"/>
                  </a:lnTo>
                  <a:lnTo>
                    <a:pt x="1" y="0"/>
                  </a:lnTo>
                  <a:lnTo>
                    <a:pt x="360680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19466" name="组合 7"/>
            <p:cNvGrpSpPr>
              <a:grpSpLocks/>
            </p:cNvGrpSpPr>
            <p:nvPr/>
          </p:nvGrpSpPr>
          <p:grpSpPr bwMode="auto">
            <a:xfrm>
              <a:off x="1306452" y="1158397"/>
              <a:ext cx="2264827" cy="2214608"/>
              <a:chOff x="1708552" y="376804"/>
              <a:chExt cx="2263738" cy="2214924"/>
            </a:xfrm>
          </p:grpSpPr>
          <p:sp>
            <p:nvSpPr>
              <p:cNvPr id="39" name="文本框 66"/>
              <p:cNvSpPr txBox="1">
                <a:spLocks noChangeArrowheads="1"/>
              </p:cNvSpPr>
              <p:nvPr/>
            </p:nvSpPr>
            <p:spPr bwMode="auto">
              <a:xfrm>
                <a:off x="1708552" y="1723674"/>
                <a:ext cx="2263738" cy="868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r>
                  <a:rPr lang="zh-CN" altLang="en-US" sz="1067" dirty="0">
                    <a:solidFill>
                      <a:schemeClr val="bg1"/>
                    </a:solidFill>
                  </a:rPr>
                  <a:t>每颗珍珠原本都是一粒沙子，但并不是每一粒沙子都能成为一颗珍珠。想要卓尔不群，就要有鹤立鸡群的资本。忍受不了打击和挫折，承受不住忽视和平淡，就很难达到辉煌。年轻人要想让自己得到重用，取得成功，就必须把自己从一粒沙子变成一颗价值连城的珍珠。</a:t>
                </a:r>
              </a:p>
            </p:txBody>
          </p:sp>
          <p:sp>
            <p:nvSpPr>
              <p:cNvPr id="19468" name="文本框 13"/>
              <p:cNvSpPr txBox="1">
                <a:spLocks noChangeArrowheads="1"/>
              </p:cNvSpPr>
              <p:nvPr/>
            </p:nvSpPr>
            <p:spPr bwMode="auto">
              <a:xfrm>
                <a:off x="1719860" y="376804"/>
                <a:ext cx="1652776" cy="561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PART01</a:t>
                </a:r>
                <a:endParaRPr lang="zh-CN" altLang="en-US" sz="4267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1" name="文本框 66"/>
              <p:cNvSpPr txBox="1">
                <a:spLocks noChangeArrowheads="1"/>
              </p:cNvSpPr>
              <p:nvPr/>
            </p:nvSpPr>
            <p:spPr bwMode="auto">
              <a:xfrm>
                <a:off x="1711725" y="880591"/>
                <a:ext cx="1923377" cy="2539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eaLnBrk="1" hangingPunct="1">
                  <a:defRPr sz="4400">
                    <a:latin typeface="Simply City Light" panose="020B0303020202080204" pitchFamily="34" charset="0"/>
                    <a:ea typeface="SimSun-ExtB" panose="02010609060101010101" pitchFamily="49" charset="-122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>
                  <a:defRPr/>
                </a:pPr>
                <a:r>
                  <a:rPr lang="en-US" altLang="zh-CN" sz="1600" dirty="0">
                    <a:solidFill>
                      <a:schemeClr val="bg1"/>
                    </a:solidFill>
                    <a:latin typeface="Helvetica" panose="020B0604020202020204" pitchFamily="34" charset="0"/>
                  </a:rPr>
                  <a:t>Please Add Your Title 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Helvetica" panose="020B0604020202020204" pitchFamily="34" charset="0"/>
                  </a:rPr>
                  <a:t>Here</a:t>
                </a:r>
                <a:endParaRPr lang="zh-CN" altLang="en-US" sz="1600" dirty="0">
                  <a:solidFill>
                    <a:schemeClr val="bg1"/>
                  </a:solidFill>
                  <a:latin typeface="Helvetica" panose="020B0604020202020204" pitchFamily="34" charset="0"/>
                </a:endParaRPr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1814839" y="1379138"/>
                <a:ext cx="287131" cy="0"/>
              </a:xfrm>
              <a:custGeom>
                <a:avLst/>
                <a:gdLst>
                  <a:gd name="connsiteX0" fmla="*/ 0 w 504825"/>
                  <a:gd name="connsiteY0" fmla="*/ 0 h 0"/>
                  <a:gd name="connsiteX1" fmla="*/ 504825 w 5048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4825">
                    <a:moveTo>
                      <a:pt x="0" y="0"/>
                    </a:moveTo>
                    <a:lnTo>
                      <a:pt x="504825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文本框 13"/>
          <p:cNvSpPr txBox="1">
            <a:spLocks noChangeArrowheads="1"/>
          </p:cNvSpPr>
          <p:nvPr/>
        </p:nvSpPr>
        <p:spPr bwMode="auto">
          <a:xfrm>
            <a:off x="4195234" y="1545167"/>
            <a:ext cx="525496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800" dirty="0">
                <a:solidFill>
                  <a:schemeClr val="bg1"/>
                </a:solidFill>
                <a:latin typeface="LeviBrush" panose="00000400000000000000" pitchFamily="2" charset="0"/>
              </a:rPr>
              <a:t>POWER</a:t>
            </a:r>
            <a:endParaRPr lang="zh-CN" altLang="en-US" sz="12800" dirty="0">
              <a:solidFill>
                <a:schemeClr val="bg1"/>
              </a:solidFill>
              <a:latin typeface="LeviBrush" panose="00000400000000000000" pitchFamily="2" charset="0"/>
            </a:endParaRPr>
          </a:p>
        </p:txBody>
      </p:sp>
      <p:sp>
        <p:nvSpPr>
          <p:cNvPr id="48" name="文本框 13"/>
          <p:cNvSpPr txBox="1">
            <a:spLocks noChangeArrowheads="1"/>
          </p:cNvSpPr>
          <p:nvPr/>
        </p:nvSpPr>
        <p:spPr bwMode="auto">
          <a:xfrm>
            <a:off x="6417734" y="2772833"/>
            <a:ext cx="390241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>
                <a:solidFill>
                  <a:schemeClr val="bg1"/>
                </a:solidFill>
                <a:latin typeface="LeviBrush" panose="00000400000000000000" pitchFamily="2" charset="0"/>
              </a:rPr>
              <a:t>POINTS</a:t>
            </a:r>
            <a:endParaRPr lang="zh-CN" altLang="en-US" sz="9600">
              <a:solidFill>
                <a:schemeClr val="bg1"/>
              </a:solidFill>
              <a:latin typeface="LeviBrush" panose="00000400000000000000" pitchFamily="2" charset="0"/>
            </a:endParaRPr>
          </a:p>
        </p:txBody>
      </p:sp>
      <p:sp>
        <p:nvSpPr>
          <p:cNvPr id="13" name="文本框 66">
            <a:extLst>
              <a:ext uri="{FF2B5EF4-FFF2-40B4-BE49-F238E27FC236}">
                <a16:creationId xmlns:a16="http://schemas.microsoft.com/office/drawing/2014/main" id="{3C5A7FBC-2781-4507-9313-B87E79E7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171741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7" grpId="0"/>
      <p:bldP spid="48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732743"/>
            <a:ext cx="12192000" cy="312419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pic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4469106" y="491126"/>
            <a:ext cx="3355385" cy="989997"/>
            <a:chOff x="4715251" y="3104450"/>
            <a:chExt cx="3565149" cy="743222"/>
          </a:xfrm>
        </p:grpSpPr>
        <p:sp>
          <p:nvSpPr>
            <p:cNvPr id="26653" name="文本框 66"/>
            <p:cNvSpPr txBox="1">
              <a:spLocks noChangeArrowheads="1"/>
            </p:cNvSpPr>
            <p:nvPr/>
          </p:nvSpPr>
          <p:spPr bwMode="auto">
            <a:xfrm>
              <a:off x="4715252" y="3518029"/>
              <a:ext cx="3565148" cy="329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r"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/>
              <a:r>
                <a:rPr lang="zh-CN" altLang="en-US" sz="1067" dirty="0">
                  <a:solidFill>
                    <a:schemeClr val="bg1"/>
                  </a:solidFill>
                </a:rPr>
                <a:t>决不能习惯失败，因为你要知道，身体的疲惫，不是真正的疲惫；精神上的疲惫，才是真的劳累。</a:t>
              </a:r>
            </a:p>
          </p:txBody>
        </p:sp>
        <p:sp>
          <p:nvSpPr>
            <p:cNvPr id="26654" name="文本框 66"/>
            <p:cNvSpPr txBox="1">
              <a:spLocks noChangeArrowheads="1"/>
            </p:cNvSpPr>
            <p:nvPr/>
          </p:nvSpPr>
          <p:spPr bwMode="auto">
            <a:xfrm>
              <a:off x="4715251" y="3104450"/>
              <a:ext cx="3461275" cy="377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67" b="1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YOUR TITLE HERE</a:t>
              </a:r>
              <a:endParaRPr lang="zh-CN" altLang="en-US" sz="2667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117600" y="2834217"/>
            <a:ext cx="2946400" cy="3454400"/>
            <a:chOff x="1054100" y="2125444"/>
            <a:chExt cx="2209800" cy="2590800"/>
          </a:xfrm>
        </p:grpSpPr>
        <p:sp>
          <p:nvSpPr>
            <p:cNvPr id="3" name="矩形 2"/>
            <p:cNvSpPr/>
            <p:nvPr/>
          </p:nvSpPr>
          <p:spPr>
            <a:xfrm>
              <a:off x="1054100" y="2125444"/>
              <a:ext cx="2209800" cy="6667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1054100" y="2798544"/>
              <a:ext cx="2209800" cy="191770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26648" name="组合 7"/>
            <p:cNvGrpSpPr>
              <a:grpSpLocks/>
            </p:cNvGrpSpPr>
            <p:nvPr/>
          </p:nvGrpSpPr>
          <p:grpSpPr bwMode="auto">
            <a:xfrm>
              <a:off x="1304106" y="3224784"/>
              <a:ext cx="1809735" cy="967101"/>
              <a:chOff x="2896077" y="752816"/>
              <a:chExt cx="2915697" cy="807811"/>
            </a:xfrm>
          </p:grpSpPr>
          <p:sp>
            <p:nvSpPr>
              <p:cNvPr id="26651" name="文本框 66"/>
              <p:cNvSpPr txBox="1">
                <a:spLocks noChangeArrowheads="1"/>
              </p:cNvSpPr>
              <p:nvPr/>
            </p:nvSpPr>
            <p:spPr bwMode="auto">
              <a:xfrm>
                <a:off x="2904181" y="1173074"/>
                <a:ext cx="2814868" cy="3875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zh-CN" altLang="en-US" sz="1067" dirty="0"/>
                  <a:t>决不能习惯失败，因为你要知道，身体的疲惫，不是真正的疲惫；精神上的疲惫，才是真的劳累。</a:t>
                </a:r>
              </a:p>
            </p:txBody>
          </p:sp>
          <p:sp>
            <p:nvSpPr>
              <p:cNvPr id="26652" name="文本框 66"/>
              <p:cNvSpPr txBox="1">
                <a:spLocks noChangeArrowheads="1"/>
              </p:cNvSpPr>
              <p:nvPr/>
            </p:nvSpPr>
            <p:spPr bwMode="auto">
              <a:xfrm>
                <a:off x="2896077" y="752816"/>
                <a:ext cx="2915697" cy="366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PLEASE ADD YOUR TITLE HERE</a:t>
                </a:r>
                <a:endParaRPr lang="zh-CN" altLang="en-US" sz="1600"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649" name="文本框 13"/>
            <p:cNvSpPr txBox="1">
              <a:spLocks noChangeArrowheads="1"/>
            </p:cNvSpPr>
            <p:nvPr/>
          </p:nvSpPr>
          <p:spPr bwMode="auto">
            <a:xfrm>
              <a:off x="1757160" y="2152997"/>
              <a:ext cx="1063032" cy="62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65%</a:t>
              </a:r>
              <a:endParaRPr lang="zh-CN" altLang="en-US" sz="480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3" name="十字形 62"/>
            <p:cNvSpPr/>
            <p:nvPr/>
          </p:nvSpPr>
          <p:spPr>
            <a:xfrm>
              <a:off x="1528763" y="2395319"/>
              <a:ext cx="169862" cy="169862"/>
            </a:xfrm>
            <a:prstGeom prst="plus">
              <a:avLst>
                <a:gd name="adj" fmla="val 413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4724401" y="2611967"/>
            <a:ext cx="2946400" cy="3676651"/>
            <a:chOff x="3498850" y="1958756"/>
            <a:chExt cx="2209800" cy="2757488"/>
          </a:xfrm>
        </p:grpSpPr>
        <p:sp>
          <p:nvSpPr>
            <p:cNvPr id="42" name="矩形 41"/>
            <p:cNvSpPr/>
            <p:nvPr/>
          </p:nvSpPr>
          <p:spPr>
            <a:xfrm>
              <a:off x="3498850" y="1958756"/>
              <a:ext cx="2209800" cy="8334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45" name="矩形 44"/>
            <p:cNvSpPr/>
            <p:nvPr/>
          </p:nvSpPr>
          <p:spPr>
            <a:xfrm>
              <a:off x="3498850" y="2798544"/>
              <a:ext cx="2209800" cy="191770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26641" name="组合 7"/>
            <p:cNvGrpSpPr>
              <a:grpSpLocks/>
            </p:cNvGrpSpPr>
            <p:nvPr/>
          </p:nvGrpSpPr>
          <p:grpSpPr bwMode="auto">
            <a:xfrm>
              <a:off x="3767906" y="3224784"/>
              <a:ext cx="1809735" cy="967101"/>
              <a:chOff x="2896077" y="752816"/>
              <a:chExt cx="2915697" cy="807811"/>
            </a:xfrm>
          </p:grpSpPr>
          <p:sp>
            <p:nvSpPr>
              <p:cNvPr id="26644" name="文本框 66"/>
              <p:cNvSpPr txBox="1">
                <a:spLocks noChangeArrowheads="1"/>
              </p:cNvSpPr>
              <p:nvPr/>
            </p:nvSpPr>
            <p:spPr bwMode="auto">
              <a:xfrm>
                <a:off x="2904181" y="1173074"/>
                <a:ext cx="2814868" cy="3875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zh-CN" altLang="en-US" sz="1067" dirty="0"/>
                  <a:t>决不能习惯失败，因为你要知道，身体的疲惫，不是真正的疲惫；精神上的疲惫，才是真的劳累。</a:t>
                </a:r>
              </a:p>
            </p:txBody>
          </p:sp>
          <p:sp>
            <p:nvSpPr>
              <p:cNvPr id="26645" name="文本框 66"/>
              <p:cNvSpPr txBox="1">
                <a:spLocks noChangeArrowheads="1"/>
              </p:cNvSpPr>
              <p:nvPr/>
            </p:nvSpPr>
            <p:spPr bwMode="auto">
              <a:xfrm>
                <a:off x="2896077" y="752816"/>
                <a:ext cx="2915697" cy="366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PLEASE ADD YOUR TITLE HERE</a:t>
                </a:r>
                <a:endParaRPr lang="zh-CN" altLang="en-US" sz="1600"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642" name="文本框 13"/>
            <p:cNvSpPr txBox="1">
              <a:spLocks noChangeArrowheads="1"/>
            </p:cNvSpPr>
            <p:nvPr/>
          </p:nvSpPr>
          <p:spPr bwMode="auto">
            <a:xfrm>
              <a:off x="4309860" y="2064097"/>
              <a:ext cx="1063032" cy="62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85%</a:t>
              </a:r>
              <a:endParaRPr lang="zh-CN" altLang="en-US" sz="480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4" name="十字形 63"/>
            <p:cNvSpPr/>
            <p:nvPr/>
          </p:nvSpPr>
          <p:spPr>
            <a:xfrm>
              <a:off x="4094163" y="2306419"/>
              <a:ext cx="169862" cy="169862"/>
            </a:xfrm>
            <a:prstGeom prst="plus">
              <a:avLst>
                <a:gd name="adj" fmla="val 413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8331200" y="2834217"/>
            <a:ext cx="2946400" cy="3454400"/>
            <a:chOff x="5943600" y="2125444"/>
            <a:chExt cx="2209800" cy="2590800"/>
          </a:xfrm>
        </p:grpSpPr>
        <p:sp>
          <p:nvSpPr>
            <p:cNvPr id="43" name="矩形 42"/>
            <p:cNvSpPr/>
            <p:nvPr/>
          </p:nvSpPr>
          <p:spPr>
            <a:xfrm>
              <a:off x="5943600" y="2125444"/>
              <a:ext cx="2209800" cy="6667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5943600" y="2798544"/>
              <a:ext cx="2209800" cy="191770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26634" name="组合 7"/>
            <p:cNvGrpSpPr>
              <a:grpSpLocks/>
            </p:cNvGrpSpPr>
            <p:nvPr/>
          </p:nvGrpSpPr>
          <p:grpSpPr bwMode="auto">
            <a:xfrm>
              <a:off x="6231706" y="3224784"/>
              <a:ext cx="1809735" cy="967101"/>
              <a:chOff x="2896077" y="752816"/>
              <a:chExt cx="2915697" cy="807811"/>
            </a:xfrm>
          </p:grpSpPr>
          <p:sp>
            <p:nvSpPr>
              <p:cNvPr id="26637" name="文本框 66"/>
              <p:cNvSpPr txBox="1">
                <a:spLocks noChangeArrowheads="1"/>
              </p:cNvSpPr>
              <p:nvPr/>
            </p:nvSpPr>
            <p:spPr bwMode="auto">
              <a:xfrm>
                <a:off x="2904181" y="1173074"/>
                <a:ext cx="2814868" cy="3875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zh-CN" altLang="en-US" sz="1067" dirty="0"/>
                  <a:t>决不能习惯失败，因为你要知道，身体的疲惫，不是真正的疲惫；精神上的疲惫，才是真的劳累。</a:t>
                </a:r>
              </a:p>
            </p:txBody>
          </p:sp>
          <p:sp>
            <p:nvSpPr>
              <p:cNvPr id="26638" name="文本框 66"/>
              <p:cNvSpPr txBox="1">
                <a:spLocks noChangeArrowheads="1"/>
              </p:cNvSpPr>
              <p:nvPr/>
            </p:nvSpPr>
            <p:spPr bwMode="auto">
              <a:xfrm>
                <a:off x="2896077" y="752816"/>
                <a:ext cx="2915697" cy="366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PLEASE ADD YOUR TITLE HERE</a:t>
                </a:r>
                <a:endParaRPr lang="zh-CN" altLang="en-US" sz="1600"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635" name="文本框 13"/>
            <p:cNvSpPr txBox="1">
              <a:spLocks noChangeArrowheads="1"/>
            </p:cNvSpPr>
            <p:nvPr/>
          </p:nvSpPr>
          <p:spPr bwMode="auto">
            <a:xfrm>
              <a:off x="6722860" y="2152997"/>
              <a:ext cx="1063032" cy="62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40%</a:t>
              </a:r>
              <a:endParaRPr lang="zh-CN" altLang="en-US" sz="480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5" name="十字形 64"/>
            <p:cNvSpPr/>
            <p:nvPr/>
          </p:nvSpPr>
          <p:spPr>
            <a:xfrm>
              <a:off x="6507163" y="2395319"/>
              <a:ext cx="169862" cy="169862"/>
            </a:xfrm>
            <a:prstGeom prst="plus">
              <a:avLst>
                <a:gd name="adj" fmla="val 413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6" name="任意多边形 53"/>
          <p:cNvSpPr/>
          <p:nvPr/>
        </p:nvSpPr>
        <p:spPr bwMode="auto">
          <a:xfrm>
            <a:off x="4233333" y="-612128"/>
            <a:ext cx="3826935" cy="2616200"/>
          </a:xfrm>
          <a:custGeom>
            <a:avLst/>
            <a:gdLst>
              <a:gd name="connsiteX0" fmla="*/ 0 w 4830965"/>
              <a:gd name="connsiteY0" fmla="*/ 0 h 1962150"/>
              <a:gd name="connsiteX1" fmla="*/ 4830965 w 4830965"/>
              <a:gd name="connsiteY1" fmla="*/ 0 h 1962150"/>
              <a:gd name="connsiteX2" fmla="*/ 4830965 w 4830965"/>
              <a:gd name="connsiteY2" fmla="*/ 1962150 h 1962150"/>
              <a:gd name="connsiteX3" fmla="*/ 0 w 4830965"/>
              <a:gd name="connsiteY3" fmla="*/ 1962150 h 1962150"/>
              <a:gd name="connsiteX4" fmla="*/ 0 w 4830965"/>
              <a:gd name="connsiteY4" fmla="*/ 0 h 1962150"/>
              <a:gd name="connsiteX5" fmla="*/ 95250 w 4830965"/>
              <a:gd name="connsiteY5" fmla="*/ 95250 h 1962150"/>
              <a:gd name="connsiteX6" fmla="*/ 95250 w 4830965"/>
              <a:gd name="connsiteY6" fmla="*/ 1876425 h 1962150"/>
              <a:gd name="connsiteX7" fmla="*/ 4726190 w 4830965"/>
              <a:gd name="connsiteY7" fmla="*/ 1876425 h 1962150"/>
              <a:gd name="connsiteX8" fmla="*/ 4726190 w 4830965"/>
              <a:gd name="connsiteY8" fmla="*/ 95250 h 1962150"/>
              <a:gd name="connsiteX9" fmla="*/ 95250 w 4830965"/>
              <a:gd name="connsiteY9" fmla="*/ 952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30965" h="1962150">
                <a:moveTo>
                  <a:pt x="0" y="0"/>
                </a:moveTo>
                <a:lnTo>
                  <a:pt x="4830965" y="0"/>
                </a:lnTo>
                <a:lnTo>
                  <a:pt x="4830965" y="1962150"/>
                </a:lnTo>
                <a:lnTo>
                  <a:pt x="0" y="1962150"/>
                </a:lnTo>
                <a:lnTo>
                  <a:pt x="0" y="0"/>
                </a:lnTo>
                <a:close/>
                <a:moveTo>
                  <a:pt x="95250" y="95250"/>
                </a:moveTo>
                <a:lnTo>
                  <a:pt x="95250" y="1876425"/>
                </a:lnTo>
                <a:lnTo>
                  <a:pt x="4726190" y="1876425"/>
                </a:lnTo>
                <a:lnTo>
                  <a:pt x="4726190" y="95250"/>
                </a:lnTo>
                <a:lnTo>
                  <a:pt x="95250" y="952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2" name="文本框 66">
            <a:extLst>
              <a:ext uri="{FF2B5EF4-FFF2-40B4-BE49-F238E27FC236}">
                <a16:creationId xmlns:a16="http://schemas.microsoft.com/office/drawing/2014/main" id="{62E63282-4B1E-4D25-9FB5-8E0CDBB95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60469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AC775FA-87C2-4240-A57A-38B6C97A6E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22">
            <a:extLst>
              <a:ext uri="{FF2B5EF4-FFF2-40B4-BE49-F238E27FC236}">
                <a16:creationId xmlns:a16="http://schemas.microsoft.com/office/drawing/2014/main" id="{3953FFD9-4F2D-4C1D-A10F-A696570BD53D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36C1DD7-B894-4E18-AB14-19315AA229FC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F215F061-BC3C-4E30-8033-2FCBC6DF89B7}"/>
              </a:ext>
            </a:extLst>
          </p:cNvPr>
          <p:cNvSpPr/>
          <p:nvPr/>
        </p:nvSpPr>
        <p:spPr>
          <a:xfrm>
            <a:off x="4439923" y="1606182"/>
            <a:ext cx="3302000" cy="233488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22">
            <a:extLst>
              <a:ext uri="{FF2B5EF4-FFF2-40B4-BE49-F238E27FC236}">
                <a16:creationId xmlns:a16="http://schemas.microsoft.com/office/drawing/2014/main" id="{630B9590-9540-4FDF-937E-F0DE7C147C80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07E93F-5351-421D-8665-92852BCDE67E}"/>
              </a:ext>
            </a:extLst>
          </p:cNvPr>
          <p:cNvSpPr/>
          <p:nvPr/>
        </p:nvSpPr>
        <p:spPr>
          <a:xfrm>
            <a:off x="4612937" y="4143404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EFF1F55-8B90-4B4D-B2BD-521E6CECBBD9}"/>
              </a:ext>
            </a:extLst>
          </p:cNvPr>
          <p:cNvGrpSpPr/>
          <p:nvPr/>
        </p:nvGrpSpPr>
        <p:grpSpPr>
          <a:xfrm>
            <a:off x="5725352" y="2497471"/>
            <a:ext cx="731142" cy="552305"/>
            <a:chOff x="646562" y="3239495"/>
            <a:chExt cx="1242408" cy="938516"/>
          </a:xfrm>
          <a:solidFill>
            <a:srgbClr val="FFC000"/>
          </a:solidFill>
        </p:grpSpPr>
        <p:sp>
          <p:nvSpPr>
            <p:cNvPr id="22" name="任意多边形 116">
              <a:extLst>
                <a:ext uri="{FF2B5EF4-FFF2-40B4-BE49-F238E27FC236}">
                  <a16:creationId xmlns:a16="http://schemas.microsoft.com/office/drawing/2014/main" id="{3D0C5E6D-D413-49FC-9023-DF14464E050C}"/>
                </a:ext>
              </a:extLst>
            </p:cNvPr>
            <p:cNvSpPr/>
            <p:nvPr/>
          </p:nvSpPr>
          <p:spPr>
            <a:xfrm>
              <a:off x="1341106" y="3239495"/>
              <a:ext cx="547864" cy="929161"/>
            </a:xfrm>
            <a:custGeom>
              <a:avLst/>
              <a:gdLst/>
              <a:ahLst/>
              <a:cxnLst/>
              <a:rect l="l" t="t" r="r" b="b"/>
              <a:pathLst>
                <a:path w="1245775" h="2112795">
                  <a:moveTo>
                    <a:pt x="674815" y="104"/>
                  </a:moveTo>
                  <a:cubicBezTo>
                    <a:pt x="827854" y="2139"/>
                    <a:pt x="955885" y="33982"/>
                    <a:pt x="1058908" y="95629"/>
                  </a:cubicBezTo>
                  <a:cubicBezTo>
                    <a:pt x="1176649" y="166083"/>
                    <a:pt x="1238938" y="301673"/>
                    <a:pt x="1245775" y="502404"/>
                  </a:cubicBezTo>
                  <a:cubicBezTo>
                    <a:pt x="1242989" y="639389"/>
                    <a:pt x="1195387" y="760422"/>
                    <a:pt x="1102966" y="865501"/>
                  </a:cubicBezTo>
                  <a:cubicBezTo>
                    <a:pt x="1010546" y="970582"/>
                    <a:pt x="899135" y="1067307"/>
                    <a:pt x="768734" y="1155676"/>
                  </a:cubicBezTo>
                  <a:cubicBezTo>
                    <a:pt x="678668" y="1216673"/>
                    <a:pt x="591077" y="1282729"/>
                    <a:pt x="505962" y="1353853"/>
                  </a:cubicBezTo>
                  <a:cubicBezTo>
                    <a:pt x="420847" y="1424973"/>
                    <a:pt x="349912" y="1505887"/>
                    <a:pt x="293156" y="1596591"/>
                  </a:cubicBezTo>
                  <a:cubicBezTo>
                    <a:pt x="236401" y="1687296"/>
                    <a:pt x="205528" y="1792518"/>
                    <a:pt x="200539" y="1912257"/>
                  </a:cubicBezTo>
                  <a:lnTo>
                    <a:pt x="1130313" y="1912257"/>
                  </a:lnTo>
                  <a:cubicBezTo>
                    <a:pt x="1156963" y="1912952"/>
                    <a:pt x="1179625" y="1922954"/>
                    <a:pt x="1198299" y="1942260"/>
                  </a:cubicBezTo>
                  <a:cubicBezTo>
                    <a:pt x="1216972" y="1961567"/>
                    <a:pt x="1226721" y="1986002"/>
                    <a:pt x="1227544" y="2015566"/>
                  </a:cubicBezTo>
                  <a:cubicBezTo>
                    <a:pt x="1226721" y="2042217"/>
                    <a:pt x="1216972" y="2064877"/>
                    <a:pt x="1198299" y="2083549"/>
                  </a:cubicBezTo>
                  <a:cubicBezTo>
                    <a:pt x="1179625" y="2102226"/>
                    <a:pt x="1156963" y="2111971"/>
                    <a:pt x="1130313" y="2112795"/>
                  </a:cubicBezTo>
                  <a:lnTo>
                    <a:pt x="100270" y="2112795"/>
                  </a:lnTo>
                  <a:cubicBezTo>
                    <a:pt x="75455" y="2112227"/>
                    <a:pt x="54439" y="2103492"/>
                    <a:pt x="37221" y="2086590"/>
                  </a:cubicBezTo>
                  <a:cubicBezTo>
                    <a:pt x="20003" y="2069688"/>
                    <a:pt x="9622" y="2048038"/>
                    <a:pt x="6077" y="2021642"/>
                  </a:cubicBezTo>
                  <a:cubicBezTo>
                    <a:pt x="4494" y="2006197"/>
                    <a:pt x="3102" y="1989989"/>
                    <a:pt x="1899" y="1973026"/>
                  </a:cubicBezTo>
                  <a:cubicBezTo>
                    <a:pt x="696" y="1956062"/>
                    <a:pt x="63" y="1939856"/>
                    <a:pt x="0" y="1924410"/>
                  </a:cubicBezTo>
                  <a:cubicBezTo>
                    <a:pt x="2382" y="1767668"/>
                    <a:pt x="36105" y="1632812"/>
                    <a:pt x="101170" y="1519842"/>
                  </a:cubicBezTo>
                  <a:cubicBezTo>
                    <a:pt x="166235" y="1406874"/>
                    <a:pt x="248348" y="1308257"/>
                    <a:pt x="347512" y="1223986"/>
                  </a:cubicBezTo>
                  <a:cubicBezTo>
                    <a:pt x="446675" y="1139714"/>
                    <a:pt x="548595" y="1062251"/>
                    <a:pt x="653272" y="991598"/>
                  </a:cubicBezTo>
                  <a:cubicBezTo>
                    <a:pt x="761771" y="917981"/>
                    <a:pt x="854698" y="839613"/>
                    <a:pt x="932052" y="756496"/>
                  </a:cubicBezTo>
                  <a:cubicBezTo>
                    <a:pt x="1009407" y="673381"/>
                    <a:pt x="1049160" y="589695"/>
                    <a:pt x="1051312" y="505443"/>
                  </a:cubicBezTo>
                  <a:cubicBezTo>
                    <a:pt x="1045868" y="383523"/>
                    <a:pt x="1002823" y="300726"/>
                    <a:pt x="922177" y="257048"/>
                  </a:cubicBezTo>
                  <a:cubicBezTo>
                    <a:pt x="841531" y="213369"/>
                    <a:pt x="737716" y="192859"/>
                    <a:pt x="610734" y="195520"/>
                  </a:cubicBezTo>
                  <a:cubicBezTo>
                    <a:pt x="545913" y="197418"/>
                    <a:pt x="475015" y="202736"/>
                    <a:pt x="398040" y="211470"/>
                  </a:cubicBezTo>
                  <a:cubicBezTo>
                    <a:pt x="321065" y="220207"/>
                    <a:pt x="244091" y="230081"/>
                    <a:pt x="167116" y="241095"/>
                  </a:cubicBezTo>
                  <a:cubicBezTo>
                    <a:pt x="142998" y="240778"/>
                    <a:pt x="119830" y="233056"/>
                    <a:pt x="97611" y="217926"/>
                  </a:cubicBezTo>
                  <a:cubicBezTo>
                    <a:pt x="75392" y="202798"/>
                    <a:pt x="62099" y="182162"/>
                    <a:pt x="57731" y="156018"/>
                  </a:cubicBezTo>
                  <a:cubicBezTo>
                    <a:pt x="55199" y="129306"/>
                    <a:pt x="61782" y="105248"/>
                    <a:pt x="77481" y="83853"/>
                  </a:cubicBezTo>
                  <a:cubicBezTo>
                    <a:pt x="93180" y="62458"/>
                    <a:pt x="114956" y="49036"/>
                    <a:pt x="142808" y="43593"/>
                  </a:cubicBezTo>
                  <a:lnTo>
                    <a:pt x="185347" y="37518"/>
                  </a:lnTo>
                  <a:lnTo>
                    <a:pt x="182309" y="37518"/>
                  </a:lnTo>
                  <a:cubicBezTo>
                    <a:pt x="254156" y="28021"/>
                    <a:pt x="326193" y="19665"/>
                    <a:pt x="398420" y="12449"/>
                  </a:cubicBezTo>
                  <a:cubicBezTo>
                    <a:pt x="470647" y="5235"/>
                    <a:pt x="540405" y="1435"/>
                    <a:pt x="607695" y="1055"/>
                  </a:cubicBezTo>
                  <a:cubicBezTo>
                    <a:pt x="630579" y="130"/>
                    <a:pt x="652952" y="-186"/>
                    <a:pt x="674815" y="104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115">
              <a:extLst>
                <a:ext uri="{FF2B5EF4-FFF2-40B4-BE49-F238E27FC236}">
                  <a16:creationId xmlns:a16="http://schemas.microsoft.com/office/drawing/2014/main" id="{7AAB95F2-BD91-4A0B-AB52-AAA237A11143}"/>
                </a:ext>
              </a:extLst>
            </p:cNvPr>
            <p:cNvSpPr/>
            <p:nvPr/>
          </p:nvSpPr>
          <p:spPr>
            <a:xfrm>
              <a:off x="646562" y="3251974"/>
              <a:ext cx="593870" cy="926037"/>
            </a:xfrm>
            <a:custGeom>
              <a:avLst/>
              <a:gdLst/>
              <a:ahLst/>
              <a:cxnLst/>
              <a:rect l="l" t="t" r="r" b="b"/>
              <a:pathLst>
                <a:path w="1350388" h="2105692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2"/>
                    <a:pt x="1037459" y="72695"/>
                    <a:pt x="1141084" y="183094"/>
                  </a:cubicBezTo>
                  <a:cubicBezTo>
                    <a:pt x="1244708" y="293492"/>
                    <a:pt x="1309403" y="428958"/>
                    <a:pt x="1335166" y="589488"/>
                  </a:cubicBezTo>
                  <a:cubicBezTo>
                    <a:pt x="1339661" y="614115"/>
                    <a:pt x="1342826" y="640070"/>
                    <a:pt x="1344661" y="667351"/>
                  </a:cubicBezTo>
                  <a:cubicBezTo>
                    <a:pt x="1346497" y="694634"/>
                    <a:pt x="1347383" y="721346"/>
                    <a:pt x="1347320" y="747490"/>
                  </a:cubicBezTo>
                  <a:lnTo>
                    <a:pt x="1350359" y="1242763"/>
                  </a:lnTo>
                  <a:cubicBezTo>
                    <a:pt x="1351055" y="1358097"/>
                    <a:pt x="1339028" y="1469254"/>
                    <a:pt x="1314277" y="1576235"/>
                  </a:cubicBezTo>
                  <a:cubicBezTo>
                    <a:pt x="1289526" y="1683214"/>
                    <a:pt x="1247873" y="1777661"/>
                    <a:pt x="1189319" y="1859572"/>
                  </a:cubicBezTo>
                  <a:cubicBezTo>
                    <a:pt x="1132728" y="1938763"/>
                    <a:pt x="1056006" y="1999152"/>
                    <a:pt x="959155" y="2040745"/>
                  </a:cubicBezTo>
                  <a:cubicBezTo>
                    <a:pt x="862304" y="2082331"/>
                    <a:pt x="756717" y="2103980"/>
                    <a:pt x="642394" y="2105692"/>
                  </a:cubicBezTo>
                  <a:cubicBezTo>
                    <a:pt x="510952" y="2093741"/>
                    <a:pt x="400441" y="2053828"/>
                    <a:pt x="310863" y="1985953"/>
                  </a:cubicBezTo>
                  <a:cubicBezTo>
                    <a:pt x="221284" y="1918072"/>
                    <a:pt x="151287" y="1833145"/>
                    <a:pt x="100870" y="1731170"/>
                  </a:cubicBezTo>
                  <a:cubicBezTo>
                    <a:pt x="50454" y="1629191"/>
                    <a:pt x="18269" y="1521083"/>
                    <a:pt x="4314" y="1406840"/>
                  </a:cubicBezTo>
                  <a:cubicBezTo>
                    <a:pt x="2669" y="1380570"/>
                    <a:pt x="1403" y="1352588"/>
                    <a:pt x="516" y="1322901"/>
                  </a:cubicBezTo>
                  <a:cubicBezTo>
                    <a:pt x="-370" y="1293213"/>
                    <a:pt x="-117" y="1264475"/>
                    <a:pt x="1276" y="1236684"/>
                  </a:cubicBezTo>
                  <a:cubicBezTo>
                    <a:pt x="1403" y="1163510"/>
                    <a:pt x="1909" y="1089572"/>
                    <a:pt x="2795" y="1014877"/>
                  </a:cubicBezTo>
                  <a:cubicBezTo>
                    <a:pt x="3681" y="940180"/>
                    <a:pt x="4188" y="866245"/>
                    <a:pt x="4314" y="793068"/>
                  </a:cubicBezTo>
                  <a:cubicBezTo>
                    <a:pt x="4251" y="681719"/>
                    <a:pt x="18811" y="577779"/>
                    <a:pt x="47993" y="481244"/>
                  </a:cubicBezTo>
                  <a:cubicBezTo>
                    <a:pt x="77175" y="384708"/>
                    <a:pt x="121359" y="298240"/>
                    <a:pt x="180546" y="221834"/>
                  </a:cubicBezTo>
                  <a:cubicBezTo>
                    <a:pt x="235112" y="151253"/>
                    <a:pt x="304490" y="96436"/>
                    <a:pt x="388681" y="57377"/>
                  </a:cubicBezTo>
                  <a:cubicBezTo>
                    <a:pt x="472872" y="18320"/>
                    <a:pt x="572635" y="-797"/>
                    <a:pt x="687971" y="25"/>
                  </a:cubicBezTo>
                  <a:close/>
                  <a:moveTo>
                    <a:pt x="706202" y="197526"/>
                  </a:moveTo>
                  <a:cubicBezTo>
                    <a:pt x="621188" y="194804"/>
                    <a:pt x="547378" y="206326"/>
                    <a:pt x="484773" y="232090"/>
                  </a:cubicBezTo>
                  <a:cubicBezTo>
                    <a:pt x="422168" y="257852"/>
                    <a:pt x="370387" y="295960"/>
                    <a:pt x="329431" y="346412"/>
                  </a:cubicBezTo>
                  <a:cubicBezTo>
                    <a:pt x="287082" y="401803"/>
                    <a:pt x="255558" y="468013"/>
                    <a:pt x="234859" y="545052"/>
                  </a:cubicBezTo>
                  <a:cubicBezTo>
                    <a:pt x="214159" y="622091"/>
                    <a:pt x="203144" y="705776"/>
                    <a:pt x="201815" y="796106"/>
                  </a:cubicBezTo>
                  <a:cubicBezTo>
                    <a:pt x="201562" y="869156"/>
                    <a:pt x="200549" y="942585"/>
                    <a:pt x="198776" y="1016396"/>
                  </a:cubicBezTo>
                  <a:cubicBezTo>
                    <a:pt x="197004" y="1090205"/>
                    <a:pt x="195992" y="1163635"/>
                    <a:pt x="195738" y="1236684"/>
                  </a:cubicBezTo>
                  <a:cubicBezTo>
                    <a:pt x="194156" y="1284097"/>
                    <a:pt x="195802" y="1332082"/>
                    <a:pt x="200676" y="1380633"/>
                  </a:cubicBezTo>
                  <a:cubicBezTo>
                    <a:pt x="205550" y="1429187"/>
                    <a:pt x="214033" y="1476408"/>
                    <a:pt x="226123" y="1522300"/>
                  </a:cubicBezTo>
                  <a:cubicBezTo>
                    <a:pt x="249861" y="1632002"/>
                    <a:pt x="295818" y="1721765"/>
                    <a:pt x="363994" y="1791585"/>
                  </a:cubicBezTo>
                  <a:cubicBezTo>
                    <a:pt x="432169" y="1861409"/>
                    <a:pt x="525983" y="1900276"/>
                    <a:pt x="645432" y="1908188"/>
                  </a:cubicBezTo>
                  <a:cubicBezTo>
                    <a:pt x="733232" y="1911036"/>
                    <a:pt x="808307" y="1898502"/>
                    <a:pt x="870659" y="1870587"/>
                  </a:cubicBezTo>
                  <a:cubicBezTo>
                    <a:pt x="933011" y="1842672"/>
                    <a:pt x="984539" y="1800512"/>
                    <a:pt x="1025242" y="1744112"/>
                  </a:cubicBezTo>
                  <a:cubicBezTo>
                    <a:pt x="1071768" y="1679163"/>
                    <a:pt x="1104812" y="1603200"/>
                    <a:pt x="1124372" y="1516226"/>
                  </a:cubicBezTo>
                  <a:cubicBezTo>
                    <a:pt x="1143932" y="1429249"/>
                    <a:pt x="1153427" y="1338093"/>
                    <a:pt x="1152858" y="1242763"/>
                  </a:cubicBezTo>
                  <a:lnTo>
                    <a:pt x="1149819" y="747490"/>
                  </a:lnTo>
                  <a:cubicBezTo>
                    <a:pt x="1150326" y="664945"/>
                    <a:pt x="1137159" y="583919"/>
                    <a:pt x="1110319" y="504411"/>
                  </a:cubicBezTo>
                  <a:cubicBezTo>
                    <a:pt x="1079618" y="419081"/>
                    <a:pt x="1030116" y="348186"/>
                    <a:pt x="961814" y="291720"/>
                  </a:cubicBezTo>
                  <a:cubicBezTo>
                    <a:pt x="893511" y="235254"/>
                    <a:pt x="808307" y="203857"/>
                    <a:pt x="706202" y="197526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783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PA_矩形 4"/>
          <p:cNvSpPr/>
          <p:nvPr>
            <p:custDataLst>
              <p:tags r:id="rId1"/>
            </p:custDataLst>
          </p:nvPr>
        </p:nvSpPr>
        <p:spPr>
          <a:xfrm>
            <a:off x="2" y="-6942"/>
            <a:ext cx="12191999" cy="6864943"/>
          </a:xfrm>
          <a:prstGeom prst="rect">
            <a:avLst/>
          </a:pr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63361" y="6095"/>
            <a:ext cx="324516" cy="4412116"/>
            <a:chOff x="7847520" y="4571"/>
            <a:chExt cx="243387" cy="3309087"/>
          </a:xfrm>
        </p:grpSpPr>
        <p:sp>
          <p:nvSpPr>
            <p:cNvPr id="43" name="椭圆 42"/>
            <p:cNvSpPr/>
            <p:nvPr/>
          </p:nvSpPr>
          <p:spPr>
            <a:xfrm>
              <a:off x="7847520" y="3070271"/>
              <a:ext cx="243387" cy="243387"/>
            </a:xfrm>
            <a:prstGeom prst="ellipse">
              <a:avLst/>
            </a:prstGeom>
            <a:solidFill>
              <a:srgbClr val="FEC303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54" name="直接连接符 53"/>
            <p:cNvCxnSpPr>
              <a:cxnSpLocks/>
              <a:endCxn id="43" idx="0"/>
            </p:cNvCxnSpPr>
            <p:nvPr/>
          </p:nvCxnSpPr>
          <p:spPr>
            <a:xfrm>
              <a:off x="7969214" y="4571"/>
              <a:ext cx="0" cy="3065700"/>
            </a:xfrm>
            <a:prstGeom prst="line">
              <a:avLst/>
            </a:prstGeom>
            <a:ln>
              <a:solidFill>
                <a:schemeClr val="bg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65"/>
          <p:cNvCxnSpPr>
            <a:cxnSpLocks/>
            <a:endCxn id="63" idx="0"/>
          </p:cNvCxnSpPr>
          <p:nvPr/>
        </p:nvCxnSpPr>
        <p:spPr>
          <a:xfrm>
            <a:off x="3105735" y="-6943"/>
            <a:ext cx="0" cy="20983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594415" y="2007288"/>
            <a:ext cx="4997344" cy="3364825"/>
            <a:chOff x="445811" y="1505465"/>
            <a:chExt cx="3748008" cy="2523619"/>
          </a:xfrm>
        </p:grpSpPr>
        <p:sp>
          <p:nvSpPr>
            <p:cNvPr id="70" name="半闭框 69"/>
            <p:cNvSpPr/>
            <p:nvPr/>
          </p:nvSpPr>
          <p:spPr>
            <a:xfrm>
              <a:off x="445811" y="1505465"/>
              <a:ext cx="685800" cy="68580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EC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71" name="半闭框 70"/>
            <p:cNvSpPr/>
            <p:nvPr/>
          </p:nvSpPr>
          <p:spPr>
            <a:xfrm rot="10800000">
              <a:off x="3508019" y="3343284"/>
              <a:ext cx="685800" cy="68580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EC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tx1"/>
                </a:solidFill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705911" y="5410656"/>
            <a:ext cx="2410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EC303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The title content</a:t>
            </a:r>
            <a:endParaRPr lang="zh-CN" altLang="en-US" sz="2400" dirty="0">
              <a:solidFill>
                <a:srgbClr val="FEC303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05911" y="5925745"/>
            <a:ext cx="52675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a web designer, I am always looking for awesome photos to include in my designs and mockups. I hate buying stock photos just to use them once. 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11" y="2091851"/>
            <a:ext cx="4799647" cy="3195698"/>
          </a:xfrm>
          <a:prstGeom prst="rect">
            <a:avLst/>
          </a:prstGeom>
          <a:ln>
            <a:noFill/>
          </a:ln>
        </p:spPr>
      </p:pic>
      <p:grpSp>
        <p:nvGrpSpPr>
          <p:cNvPr id="7" name="组合 6"/>
          <p:cNvGrpSpPr/>
          <p:nvPr/>
        </p:nvGrpSpPr>
        <p:grpSpPr>
          <a:xfrm>
            <a:off x="7297992" y="6095"/>
            <a:ext cx="2085763" cy="4351446"/>
            <a:chOff x="5473494" y="4571"/>
            <a:chExt cx="1564322" cy="3263584"/>
          </a:xfrm>
        </p:grpSpPr>
        <p:sp>
          <p:nvSpPr>
            <p:cNvPr id="37" name="椭圆 36"/>
            <p:cNvSpPr/>
            <p:nvPr/>
          </p:nvSpPr>
          <p:spPr>
            <a:xfrm>
              <a:off x="5473494" y="1703833"/>
              <a:ext cx="1564322" cy="1564322"/>
            </a:xfrm>
            <a:prstGeom prst="ellipse">
              <a:avLst/>
            </a:prstGeom>
            <a:solidFill>
              <a:srgbClr val="FEC303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44" name="直接连接符 43"/>
            <p:cNvCxnSpPr>
              <a:cxnSpLocks/>
            </p:cNvCxnSpPr>
            <p:nvPr/>
          </p:nvCxnSpPr>
          <p:spPr>
            <a:xfrm>
              <a:off x="6255655" y="4571"/>
              <a:ext cx="0" cy="1706234"/>
            </a:xfrm>
            <a:prstGeom prst="line">
              <a:avLst/>
            </a:prstGeom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2759" y="1909141"/>
              <a:ext cx="685791" cy="685791"/>
            </a:xfrm>
            <a:prstGeom prst="rect">
              <a:avLst/>
            </a:prstGeom>
          </p:spPr>
        </p:pic>
        <p:sp>
          <p:nvSpPr>
            <p:cNvPr id="82" name="矩形 81"/>
            <p:cNvSpPr/>
            <p:nvPr/>
          </p:nvSpPr>
          <p:spPr>
            <a:xfrm>
              <a:off x="5786056" y="2650198"/>
              <a:ext cx="986167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Segoe UI Symbol" panose="020B0502040204020203" pitchFamily="34" charset="0"/>
                  <a:cs typeface="Segoe UI" panose="020B0502040204020203" pitchFamily="34" charset="0"/>
                </a:rPr>
                <a:t>The title </a:t>
              </a:r>
              <a:endParaRPr lang="zh-CN" altLang="en-US" sz="2000" b="1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385769" y="6096"/>
            <a:ext cx="1294409" cy="2381256"/>
            <a:chOff x="4789326" y="4572"/>
            <a:chExt cx="970807" cy="1785942"/>
          </a:xfrm>
        </p:grpSpPr>
        <p:sp>
          <p:nvSpPr>
            <p:cNvPr id="6" name="椭圆 5"/>
            <p:cNvSpPr/>
            <p:nvPr/>
          </p:nvSpPr>
          <p:spPr>
            <a:xfrm>
              <a:off x="4789326" y="819707"/>
              <a:ext cx="970807" cy="970807"/>
            </a:xfrm>
            <a:prstGeom prst="ellipse">
              <a:avLst/>
            </a:prstGeom>
            <a:solidFill>
              <a:srgbClr val="FEC30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12" name="直接连接符 11"/>
            <p:cNvCxnSpPr>
              <a:cxnSpLocks/>
              <a:endCxn id="6" idx="0"/>
            </p:cNvCxnSpPr>
            <p:nvPr/>
          </p:nvCxnSpPr>
          <p:spPr>
            <a:xfrm>
              <a:off x="5274729" y="4572"/>
              <a:ext cx="1" cy="8151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9411" y="981879"/>
              <a:ext cx="310635" cy="310635"/>
            </a:xfrm>
            <a:prstGeom prst="rect">
              <a:avLst/>
            </a:prstGeom>
          </p:spPr>
        </p:pic>
        <p:sp>
          <p:nvSpPr>
            <p:cNvPr id="83" name="矩形 82"/>
            <p:cNvSpPr/>
            <p:nvPr/>
          </p:nvSpPr>
          <p:spPr>
            <a:xfrm>
              <a:off x="4971352" y="1333499"/>
              <a:ext cx="705642" cy="219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3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Segoe UI Symbol" panose="020B0502040204020203" pitchFamily="34" charset="0"/>
                  <a:cs typeface="Segoe UI" panose="020B0502040204020203" pitchFamily="34" charset="0"/>
                </a:rPr>
                <a:t>The title </a:t>
              </a:r>
              <a:endParaRPr lang="zh-CN" altLang="en-US" sz="1300" b="1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759667" y="1105"/>
            <a:ext cx="1034151" cy="2646588"/>
            <a:chOff x="8069750" y="828"/>
            <a:chExt cx="775613" cy="1984941"/>
          </a:xfrm>
        </p:grpSpPr>
        <p:sp>
          <p:nvSpPr>
            <p:cNvPr id="40" name="椭圆 39"/>
            <p:cNvSpPr/>
            <p:nvPr/>
          </p:nvSpPr>
          <p:spPr>
            <a:xfrm>
              <a:off x="8069750" y="1254882"/>
              <a:ext cx="730887" cy="730887"/>
            </a:xfrm>
            <a:prstGeom prst="ellipse">
              <a:avLst/>
            </a:prstGeom>
            <a:solidFill>
              <a:srgbClr val="FEC30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55" name="直接连接符 54"/>
            <p:cNvCxnSpPr>
              <a:cxnSpLocks/>
              <a:endCxn id="40" idx="0"/>
            </p:cNvCxnSpPr>
            <p:nvPr/>
          </p:nvCxnSpPr>
          <p:spPr>
            <a:xfrm>
              <a:off x="8435194" y="828"/>
              <a:ext cx="0" cy="1254055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2651" y="1334825"/>
              <a:ext cx="385088" cy="385088"/>
            </a:xfrm>
            <a:prstGeom prst="rect">
              <a:avLst/>
            </a:prstGeom>
          </p:spPr>
        </p:pic>
        <p:sp>
          <p:nvSpPr>
            <p:cNvPr id="84" name="矩形 83"/>
            <p:cNvSpPr/>
            <p:nvPr/>
          </p:nvSpPr>
          <p:spPr>
            <a:xfrm>
              <a:off x="8070792" y="1655226"/>
              <a:ext cx="774571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Segoe UI Symbol" panose="020B0502040204020203" pitchFamily="34" charset="0"/>
                  <a:cs typeface="Segoe UI" panose="020B0502040204020203" pitchFamily="34" charset="0"/>
                </a:rPr>
                <a:t>The title </a:t>
              </a:r>
              <a:endParaRPr lang="zh-CN" altLang="en-US" sz="16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361761" y="6096"/>
            <a:ext cx="1198737" cy="2882708"/>
            <a:chOff x="7021320" y="4572"/>
            <a:chExt cx="899053" cy="2162031"/>
          </a:xfrm>
        </p:grpSpPr>
        <p:sp>
          <p:nvSpPr>
            <p:cNvPr id="39" name="椭圆 38"/>
            <p:cNvSpPr/>
            <p:nvPr/>
          </p:nvSpPr>
          <p:spPr>
            <a:xfrm>
              <a:off x="7021320" y="1267550"/>
              <a:ext cx="899053" cy="899053"/>
            </a:xfrm>
            <a:prstGeom prst="ellipse">
              <a:avLst/>
            </a:prstGeom>
            <a:solidFill>
              <a:schemeClr val="bg1">
                <a:lumMod val="7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53" name="直接连接符 52"/>
            <p:cNvCxnSpPr>
              <a:cxnSpLocks/>
              <a:endCxn id="39" idx="0"/>
            </p:cNvCxnSpPr>
            <p:nvPr/>
          </p:nvCxnSpPr>
          <p:spPr>
            <a:xfrm>
              <a:off x="7470846" y="4572"/>
              <a:ext cx="1" cy="1262978"/>
            </a:xfrm>
            <a:prstGeom prst="line">
              <a:avLst/>
            </a:prstGeom>
            <a:ln>
              <a:solidFill>
                <a:schemeClr val="bg1">
                  <a:lumMod val="50000"/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1987" y="1267856"/>
              <a:ext cx="578162" cy="578162"/>
            </a:xfrm>
            <a:prstGeom prst="rect">
              <a:avLst/>
            </a:prstGeom>
          </p:spPr>
        </p:pic>
        <p:sp>
          <p:nvSpPr>
            <p:cNvPr id="88" name="矩形 87"/>
            <p:cNvSpPr/>
            <p:nvPr/>
          </p:nvSpPr>
          <p:spPr>
            <a:xfrm>
              <a:off x="7121525" y="1806629"/>
              <a:ext cx="774571" cy="253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" panose="020B0502040204020203" pitchFamily="34" charset="0"/>
                  <a:ea typeface="Segoe UI Symbol" panose="020B0502040204020203" pitchFamily="34" charset="0"/>
                  <a:cs typeface="Segoe UI" panose="020B0502040204020203" pitchFamily="34" charset="0"/>
                </a:rPr>
                <a:t>The title 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89" name="矩形 88"/>
          <p:cNvSpPr/>
          <p:nvPr/>
        </p:nvSpPr>
        <p:spPr>
          <a:xfrm>
            <a:off x="7087760" y="4447113"/>
            <a:ext cx="23762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If you haven’t found the public domain images you were looking for at Public Domain Archive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642895" y="11088"/>
            <a:ext cx="526408" cy="1581496"/>
            <a:chOff x="6482171" y="8316"/>
            <a:chExt cx="394806" cy="1186122"/>
          </a:xfrm>
        </p:grpSpPr>
        <p:cxnSp>
          <p:nvCxnSpPr>
            <p:cNvPr id="56" name="直接连接符 55"/>
            <p:cNvCxnSpPr>
              <a:cxnSpLocks/>
              <a:endCxn id="42" idx="0"/>
            </p:cNvCxnSpPr>
            <p:nvPr/>
          </p:nvCxnSpPr>
          <p:spPr>
            <a:xfrm>
              <a:off x="6679574" y="8316"/>
              <a:ext cx="0" cy="791316"/>
            </a:xfrm>
            <a:prstGeom prst="line">
              <a:avLst/>
            </a:prstGeom>
            <a:ln>
              <a:solidFill>
                <a:schemeClr val="bg1">
                  <a:lumMod val="50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组合 90"/>
            <p:cNvGrpSpPr/>
            <p:nvPr/>
          </p:nvGrpSpPr>
          <p:grpSpPr>
            <a:xfrm>
              <a:off x="6482171" y="799632"/>
              <a:ext cx="394806" cy="394806"/>
              <a:chOff x="8642895" y="1675776"/>
              <a:chExt cx="526408" cy="526408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8642895" y="1675776"/>
                <a:ext cx="526408" cy="526408"/>
              </a:xfrm>
              <a:prstGeom prst="ellipse">
                <a:avLst/>
              </a:prstGeom>
              <a:solidFill>
                <a:schemeClr val="bg1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00"/>
              </a:p>
            </p:txBody>
          </p:sp>
          <p:pic>
            <p:nvPicPr>
              <p:cNvPr id="90" name="图片 8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56266" y="1736359"/>
                <a:ext cx="340407" cy="340407"/>
              </a:xfrm>
              <a:prstGeom prst="rect">
                <a:avLst/>
              </a:prstGeom>
            </p:spPr>
          </p:pic>
        </p:grpSp>
      </p:grpSp>
      <p:sp>
        <p:nvSpPr>
          <p:cNvPr id="45" name="文本框 66">
            <a:extLst>
              <a:ext uri="{FF2B5EF4-FFF2-40B4-BE49-F238E27FC236}">
                <a16:creationId xmlns:a16="http://schemas.microsoft.com/office/drawing/2014/main" id="{58DCB185-9DA3-4D52-A654-99ED360B1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241205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89" grpId="0"/>
      <p:bldP spid="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千图网海量PPT模板www.58pic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2105</Words>
  <Application>Microsoft Office PowerPoint</Application>
  <PresentationFormat>宽屏</PresentationFormat>
  <Paragraphs>219</Paragraphs>
  <Slides>24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LeviBrush</vt:lpstr>
      <vt:lpstr>等线</vt:lpstr>
      <vt:lpstr>等线 Light</vt:lpstr>
      <vt:lpstr>方正兰亭黑_GBK</vt:lpstr>
      <vt:lpstr>微软雅黑</vt:lpstr>
      <vt:lpstr>造字工房悦黑演示版常规体</vt:lpstr>
      <vt:lpstr>Arial</vt:lpstr>
      <vt:lpstr>Helvetica</vt:lpstr>
      <vt:lpstr>Segoe UI</vt:lpstr>
      <vt:lpstr>Wingdings</vt:lpstr>
      <vt:lpstr>千图网海量PPT模板www.58pic.com​​</vt:lpstr>
      <vt:lpstr>PowerPoint 演示文稿</vt:lpstr>
      <vt:lpstr>目录 CONTENTS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我们的愿景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Liangcong1472580930</cp:lastModifiedBy>
  <cp:revision>25</cp:revision>
  <dcterms:created xsi:type="dcterms:W3CDTF">2018-04-20T07:40:58Z</dcterms:created>
  <dcterms:modified xsi:type="dcterms:W3CDTF">2020-04-04T07:24:14Z</dcterms:modified>
</cp:coreProperties>
</file>