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330" r:id="rId5"/>
    <p:sldId id="329" r:id="rId6"/>
    <p:sldId id="296" r:id="rId7"/>
    <p:sldId id="325" r:id="rId8"/>
    <p:sldId id="301" r:id="rId9"/>
    <p:sldId id="326" r:id="rId10"/>
    <p:sldId id="327" r:id="rId11"/>
    <p:sldId id="328" r:id="rId12"/>
    <p:sldId id="322" r:id="rId13"/>
    <p:sldId id="334" r:id="rId14"/>
    <p:sldId id="335" r:id="rId15"/>
    <p:sldId id="336" r:id="rId16"/>
    <p:sldId id="337" r:id="rId17"/>
    <p:sldId id="338" r:id="rId18"/>
    <p:sldId id="323" r:id="rId19"/>
    <p:sldId id="331" r:id="rId20"/>
    <p:sldId id="332" r:id="rId21"/>
    <p:sldId id="274" r:id="rId22"/>
    <p:sldId id="275" r:id="rId23"/>
    <p:sldId id="276" r:id="rId24"/>
    <p:sldId id="268" r:id="rId25"/>
    <p:sldId id="278" r:id="rId26"/>
    <p:sldId id="269" r:id="rId27"/>
    <p:sldId id="311" r:id="rId28"/>
    <p:sldId id="264" r:id="rId29"/>
    <p:sldId id="31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182028"/>
    <a:srgbClr val="5B5B59"/>
    <a:srgbClr val="484847"/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07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C-400F-A664-2F916B8B0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  <a:alpha val="69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bg1">
                  <a:lumMod val="85000"/>
                </a:schemeClr>
              </a:solidFill>
              <a:ln w="25351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Sheet1!$C$2:$C$5</c:f>
              <c:numCache>
                <c:formatCode>g/"通""用""格""式"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C-400F-A664-2F916B8B0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676" cap="rnd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07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1862393988026619E-2"/>
                  <c:y val="-3.862169216230538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0C-400F-A664-2F916B8B0E0B}"/>
                </c:ext>
              </c:extLst>
            </c:dLbl>
            <c:dLbl>
              <c:idx val="1"/>
              <c:layout>
                <c:manualLayout>
                  <c:x val="7.117436392815985E-3"/>
                  <c:y val="1.931084608115269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0C-400F-A664-2F916B8B0E0B}"/>
                </c:ext>
              </c:extLst>
            </c:dLbl>
            <c:dLbl>
              <c:idx val="2"/>
              <c:layout>
                <c:manualLayout>
                  <c:x val="7.1174363928158974E-3"/>
                  <c:y val="-4.8277115202881729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0C-400F-A664-2F916B8B0E0B}"/>
                </c:ext>
              </c:extLst>
            </c:dLbl>
            <c:dLbl>
              <c:idx val="3"/>
              <c:layout>
                <c:manualLayout>
                  <c:x val="-0.12099641867787182"/>
                  <c:y val="-7.241567280432259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[]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0C-400F-A664-2F916B8B0E0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798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Your text01</c:v>
                </c:pt>
                <c:pt idx="1">
                  <c:v>Your text02</c:v>
                </c:pt>
                <c:pt idx="2">
                  <c:v>Your text03</c:v>
                </c:pt>
                <c:pt idx="3">
                  <c:v>Your text04</c:v>
                </c:pt>
              </c:strCache>
            </c:strRef>
          </c:cat>
          <c:val>
            <c:numRef>
              <c:f>Sheet1!$D$2:$D$5</c:f>
              <c:numCache>
                <c:formatCode>g/"通""用""格""式"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0C-400F-A664-2F916B8B0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4048944"/>
        <c:axId val="714049504"/>
      </c:lineChart>
      <c:catAx>
        <c:axId val="71404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8" b="0" i="0" u="none" strike="noStrike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14049504"/>
        <c:crosses val="autoZero"/>
        <c:auto val="1"/>
        <c:lblAlgn val="ctr"/>
        <c:lblOffset val="100"/>
        <c:noMultiLvlLbl val="0"/>
      </c:catAx>
      <c:valAx>
        <c:axId val="714049504"/>
        <c:scaling>
          <c:orientation val="minMax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&quot;通&quot;&quot;用&quot;&quot;格&quot;&quot;式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cs typeface="+mn-cs"/>
              </a:defRPr>
            </a:pPr>
            <a:endParaRPr lang="zh-CN"/>
          </a:p>
        </c:txPr>
        <c:crossAx val="714048944"/>
        <c:crosses val="autoZero"/>
        <c:crossBetween val="between"/>
      </c:valAx>
      <c:spPr>
        <a:noFill/>
        <a:ln w="2535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BA89-EBEE-4922-8FEA-58535B6D7C7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0E37B-33BA-4D46-9E1B-CBC28866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9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0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8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9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53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9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6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8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3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1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36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3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5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4B68C-CC21-4C3D-8D70-08D80D449C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4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8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9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5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2D6AB0-0FA5-430A-BCC2-23081630493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BEE7-AE0F-4D1C-920F-69BEBAF47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1DA07-BE28-4F9A-8523-BB1714C6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3BD80-135D-4C35-8851-C4136B0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BE9C-BB9E-43E0-BF24-36C1308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728C-D1C1-46FF-9B7A-479FF58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532E-E8F5-4805-A5E8-12F54336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60EDC-8FEB-419E-8CE6-F26475F4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DB0FD-2949-4796-BCFA-E31405CC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DE1BA-95AE-4E89-B879-83AF170A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4A0BE-8D29-453D-885D-32A1C418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141E1-5899-4E27-B7EB-55F2A1EC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CEC15-2487-4C61-98C6-57883A27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0F3F-EDE6-408C-820A-60D3A562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34093-2438-4238-B788-12FE2FA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C274-0AF7-4EA6-9D13-1441F0B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7642-7B39-4F69-9984-883812E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13B5-5A49-4074-8DAA-5367DD20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8582-6870-4A18-BD9A-C44B6249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C8CD-B80E-44D5-8B94-C8F6EAF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44F8A-C71A-4231-A60D-F8FE338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BC7-484F-40DB-B4F2-11F03B18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6162-08DF-4B72-BB98-EED00261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44148-EE74-44DC-A1E8-BCDFF09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50F91-CE80-4ED3-BCC7-2FAA7E03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3066-AC3F-429F-961D-E1F8FB1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C9ED-3E66-4B9C-95A3-48DF434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8A639-BFBA-4D05-AA70-F15A5639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BC033-F6E2-4930-BA4E-CC7283F6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D56BB-FDDA-4CEE-B7E3-FBEF7F9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3908-BEA6-4F53-9C3A-630DB11A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FE26-6EEA-40B7-AACB-F6CD8924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7C45-105B-4A14-8C6F-DC30E8AC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F7023-752A-4088-9023-1D47662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1CA7A-A65B-4276-80E6-1533F119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F4E84-9144-4749-86B7-C6EDE720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4633-A787-4219-A72A-E5CB9C78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B61F-BA69-4705-BAD0-37D92DA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CD89-BA3D-4392-BE82-55071CD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141E33-4D5C-43E8-8DC5-AFC9DF6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859F1-02E5-40DF-BB54-18228E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44BCE-26CF-44A5-B8C4-C75F72B7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8C87A-75B2-4E00-990B-E538144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790D9-B0C5-4354-8CCF-92FDE71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56721-A988-4387-8359-5CE13ED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9B15E-0967-45E7-9A40-B4FC5D2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5F833-6ECC-4EFE-9CBB-3EDE83F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6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40E7-CB0C-4757-82F3-9ADD4C3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82AE-EB4A-46E7-9BD0-F773221C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230EC-B593-4819-BD4D-1A2B6711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DF9EB-0356-47FC-A4F9-16A45AF7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E5BC2-EBB6-4677-9A73-29DEEB67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0B16C-E463-4603-A6A3-1E8B60EF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2847-B6A1-4720-8E27-60B1B25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DBB1A-7ACF-47C6-BAB0-60F090E8D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01DB4-2B98-4ED8-8EBB-0F1C0EB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B5A30-EAEA-4665-98C4-EDA58C44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CB8C-468C-4E86-9CF9-3230DB2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7213-A3F0-4549-AD40-CFCDA6A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3714B8-98BF-41BB-929E-EA376A1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EEBEE-E228-48CD-A36F-3AC5A508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F03FF-7368-413E-AEFF-65235B11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DBC1-2A95-4A71-A1D5-28FEDFD9CFB8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537BC-EDF7-4929-97D1-C72E82C9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D67CB-9EA1-4B47-8BC8-1C6504E9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FE53-55C0-41F9-8266-CAC907106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avaScript/32114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Ruby/11419" TargetMode="External"/><Relationship Id="rId3" Type="http://schemas.openxmlformats.org/officeDocument/2006/relationships/notesSlide" Target="../notesSlides/notesSlide18.xml"/><Relationship Id="rId7" Type="http://schemas.openxmlformats.org/officeDocument/2006/relationships/hyperlink" Target="https://baike.baidu.com/item/Perl/85157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hyperlink" Target="https://baike.baidu.com/item/Python/407313" TargetMode="External"/><Relationship Id="rId5" Type="http://schemas.openxmlformats.org/officeDocument/2006/relationships/hyperlink" Target="https://baike.baidu.com/item/PHP/9337" TargetMode="External"/><Relationship Id="rId4" Type="http://schemas.openxmlformats.org/officeDocument/2006/relationships/hyperlink" Target="https://baike.baidu.com/item/%E6%9C%8D%E5%8A%A1%E7%AB%AF/6492316" TargetMode="External"/><Relationship Id="rId9" Type="http://schemas.openxmlformats.org/officeDocument/2006/relationships/hyperlink" Target="https://baike.baidu.com/item/%E8%84%9A%E6%9C%AC%E8%AF%AD%E8%A8%80/137970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401A2C-F4D7-4EA8-802C-FDF9DA1EFC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730B818-DB36-4D93-8C94-E822748AB30F}"/>
              </a:ext>
            </a:extLst>
          </p:cNvPr>
          <p:cNvGrpSpPr/>
          <p:nvPr/>
        </p:nvGrpSpPr>
        <p:grpSpPr>
          <a:xfrm>
            <a:off x="2815772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78CDC-4EFF-473D-AC3F-6A2F03797DBD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372EFD-4D03-4A5B-887F-943D9C16A51A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B379AA-6E0E-450C-B664-6263E53AF03D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131180-D684-4BB1-97DB-6A943427D21D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9F37064-5EA7-4179-A0CF-B28A43A9E327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D222BF7-3635-4024-8281-F77F21A81BBF}"/>
              </a:ext>
            </a:extLst>
          </p:cNvPr>
          <p:cNvSpPr txBox="1"/>
          <p:nvPr/>
        </p:nvSpPr>
        <p:spPr>
          <a:xfrm>
            <a:off x="3546023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409A76-EA71-4C57-8118-88D83F809D3D}"/>
              </a:ext>
            </a:extLst>
          </p:cNvPr>
          <p:cNvSpPr txBox="1"/>
          <p:nvPr/>
        </p:nvSpPr>
        <p:spPr>
          <a:xfrm>
            <a:off x="3942991" y="2935715"/>
            <a:ext cx="6109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项目架构与框架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DB6A5-787B-4BD2-B332-24BA784D2B85}"/>
              </a:ext>
            </a:extLst>
          </p:cNvPr>
          <p:cNvSpPr txBox="1"/>
          <p:nvPr/>
        </p:nvSpPr>
        <p:spPr>
          <a:xfrm>
            <a:off x="3546023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D94E022-5437-4FEB-AADF-FB9559B10C39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42E4BFDB-C180-4342-8A1F-829E43069658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2">
            <a:extLst>
              <a:ext uri="{FF2B5EF4-FFF2-40B4-BE49-F238E27FC236}">
                <a16:creationId xmlns:a16="http://schemas.microsoft.com/office/drawing/2014/main" id="{BD2BD4E8-C453-4336-BC79-A33E21AE134A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95A9C-D308-41E7-AB55-B078B4FD8D47}"/>
              </a:ext>
            </a:extLst>
          </p:cNvPr>
          <p:cNvSpPr txBox="1"/>
          <p:nvPr/>
        </p:nvSpPr>
        <p:spPr>
          <a:xfrm>
            <a:off x="5406501" y="5305702"/>
            <a:ext cx="50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组长：梁聪聪 组员：梅意婕 白伟婷 韩家乐</a:t>
            </a:r>
          </a:p>
        </p:txBody>
      </p:sp>
    </p:spTree>
    <p:extLst>
      <p:ext uri="{BB962C8B-B14F-4D97-AF65-F5344CB8AC3E}">
        <p14:creationId xmlns:p14="http://schemas.microsoft.com/office/powerpoint/2010/main" val="37830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984812" y="1260508"/>
            <a:ext cx="85034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任意多边形 53"/>
          <p:cNvSpPr/>
          <p:nvPr/>
        </p:nvSpPr>
        <p:spPr bwMode="auto">
          <a:xfrm>
            <a:off x="2306744" y="1152958"/>
            <a:ext cx="2309355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1.5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技术架构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20" y="1100831"/>
            <a:ext cx="2309356" cy="82562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336" y="1260508"/>
            <a:ext cx="21371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Spring Boot</a:t>
            </a:r>
            <a:endParaRPr lang="zh-CN" altLang="en-US" sz="2667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0F9B5D-3ED7-4183-B3DD-514ABF02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53" y="2925469"/>
            <a:ext cx="5180658" cy="295834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6403B6A-4EE0-4B7C-BC70-9307D5B120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106AC-5E16-49DF-8E44-8F9F3ED8F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178" y="2853834"/>
            <a:ext cx="474767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75440" y="1465712"/>
            <a:ext cx="3820583" cy="2120868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3" y="1194806"/>
              <a:ext cx="2264827" cy="1682698"/>
              <a:chOff x="1708553" y="413218"/>
              <a:chExt cx="2263738" cy="168293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3" y="1723674"/>
                <a:ext cx="2263738" cy="20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08553" y="413218"/>
                <a:ext cx="1367421" cy="561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拓扑图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927605"/>
                <a:ext cx="287131" cy="168551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1.6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拓扑架构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BCB22F-A9D3-4901-B4C5-210C896B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99" y="1196146"/>
            <a:ext cx="4602879" cy="4465707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9C6BD9B3-1FD1-4A7F-9D54-C04807D850E6}"/>
              </a:ext>
            </a:extLst>
          </p:cNvPr>
          <p:cNvSpPr/>
          <p:nvPr/>
        </p:nvSpPr>
        <p:spPr>
          <a:xfrm>
            <a:off x="308836" y="940033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F847A7-596F-4912-ACB5-61D3B0FDFDBE}"/>
              </a:ext>
            </a:extLst>
          </p:cNvPr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B523FC8-6B39-4641-8B86-E596407B8B65}"/>
                </a:ext>
              </a:extLst>
            </p:cNvPr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ACE62A8-449C-4DE6-9729-C98E7ECAFC8A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半闭框 16">
            <a:extLst>
              <a:ext uri="{FF2B5EF4-FFF2-40B4-BE49-F238E27FC236}">
                <a16:creationId xmlns:a16="http://schemas.microsoft.com/office/drawing/2014/main" id="{A616CF96-0235-4EBB-8818-23425BACC4EF}"/>
              </a:ext>
            </a:extLst>
          </p:cNvPr>
          <p:cNvSpPr/>
          <p:nvPr/>
        </p:nvSpPr>
        <p:spPr>
          <a:xfrm rot="10800000">
            <a:off x="9817892" y="5015247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AC775FA-87C2-4240-A57A-38B6C97A6E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22">
            <a:extLst>
              <a:ext uri="{FF2B5EF4-FFF2-40B4-BE49-F238E27FC236}">
                <a16:creationId xmlns:a16="http://schemas.microsoft.com/office/drawing/2014/main" id="{3953FFD9-4F2D-4C1D-A10F-A696570BD53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D36C1DD7-B894-4E18-AB14-19315AA229FC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F215F061-BC3C-4E30-8033-2FCBC6DF89B7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630B9590-9540-4FDF-937E-F0DE7C147C80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07E93F-5351-421D-8665-92852BCDE67E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EFF1F55-8B90-4B4D-B2BD-521E6CECBBD9}"/>
              </a:ext>
            </a:extLst>
          </p:cNvPr>
          <p:cNvGrpSpPr/>
          <p:nvPr/>
        </p:nvGrpSpPr>
        <p:grpSpPr>
          <a:xfrm>
            <a:off x="5725352" y="2497471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3D0C5E6D-D413-49FC-9023-DF14464E050C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7AAB95F2-BD91-4A0B-AB52-AAA237A11143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78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51C414-3AB1-4F7E-9FC8-5C65F2629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93" y="1138977"/>
            <a:ext cx="4054191" cy="50524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563E8C-6119-4926-A301-C32FB9510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11" y="1138977"/>
            <a:ext cx="4084674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E14442-20C8-487A-9A5B-4DEBE1171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91" y="1239501"/>
            <a:ext cx="3680779" cy="4701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7BED04-7C38-491C-9512-DF015E89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15" y="1239501"/>
            <a:ext cx="4092295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0F4BA1-8C31-4ED5-B888-A27C63D1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7" y="1406955"/>
            <a:ext cx="3787468" cy="46181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E70C56-3043-416D-B4CF-4C961C7A4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192" y="1406955"/>
            <a:ext cx="3696020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F0E4A4-0FC0-4EEC-BB1D-6C7F8A76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0" y="927774"/>
            <a:ext cx="1140812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PA_矩形 4"/>
          <p:cNvSpPr/>
          <p:nvPr>
            <p:custDataLst>
              <p:tags r:id="rId1"/>
            </p:custDataLst>
          </p:nvPr>
        </p:nvSpPr>
        <p:spPr>
          <a:xfrm>
            <a:off x="2" y="-6942"/>
            <a:ext cx="12191999" cy="6864943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63361" y="6095"/>
            <a:ext cx="324516" cy="4412116"/>
            <a:chOff x="7847520" y="4571"/>
            <a:chExt cx="243387" cy="3309087"/>
          </a:xfrm>
        </p:grpSpPr>
        <p:sp>
          <p:nvSpPr>
            <p:cNvPr id="43" name="椭圆 42"/>
            <p:cNvSpPr/>
            <p:nvPr/>
          </p:nvSpPr>
          <p:spPr>
            <a:xfrm>
              <a:off x="7847520" y="3070271"/>
              <a:ext cx="243387" cy="243387"/>
            </a:xfrm>
            <a:prstGeom prst="ellipse">
              <a:avLst/>
            </a:prstGeom>
            <a:solidFill>
              <a:srgbClr val="FEC303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00"/>
            </a:p>
          </p:txBody>
        </p:sp>
        <p:cxnSp>
          <p:nvCxnSpPr>
            <p:cNvPr id="54" name="直接连接符 53"/>
            <p:cNvCxnSpPr>
              <a:cxnSpLocks/>
              <a:endCxn id="43" idx="0"/>
            </p:cNvCxnSpPr>
            <p:nvPr/>
          </p:nvCxnSpPr>
          <p:spPr>
            <a:xfrm>
              <a:off x="7969214" y="4571"/>
              <a:ext cx="0" cy="3065700"/>
            </a:xfrm>
            <a:prstGeom prst="line">
              <a:avLst/>
            </a:prstGeom>
            <a:ln>
              <a:solidFill>
                <a:schemeClr val="bg1">
                  <a:lumMod val="5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/>
          <p:cNvCxnSpPr>
            <a:cxnSpLocks/>
          </p:cNvCxnSpPr>
          <p:nvPr/>
        </p:nvCxnSpPr>
        <p:spPr>
          <a:xfrm>
            <a:off x="3105735" y="-6943"/>
            <a:ext cx="0" cy="2098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42066" y="740285"/>
            <a:ext cx="11842786" cy="5870205"/>
            <a:chOff x="445811" y="1505465"/>
            <a:chExt cx="3748008" cy="2523619"/>
          </a:xfrm>
        </p:grpSpPr>
        <p:sp>
          <p:nvSpPr>
            <p:cNvPr id="70" name="半闭框 69"/>
            <p:cNvSpPr/>
            <p:nvPr/>
          </p:nvSpPr>
          <p:spPr>
            <a:xfrm>
              <a:off x="445811" y="1505465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  <p:sp>
          <p:nvSpPr>
            <p:cNvPr id="71" name="半闭框 70"/>
            <p:cNvSpPr/>
            <p:nvPr/>
          </p:nvSpPr>
          <p:spPr>
            <a:xfrm rot="10800000">
              <a:off x="3508019" y="3343284"/>
              <a:ext cx="685800" cy="685800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rgbClr val="FEC3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solidFill>
                  <a:schemeClr val="tx1"/>
                </a:solidFill>
              </a:endParaRPr>
            </a:p>
          </p:txBody>
        </p:sp>
      </p:grpSp>
      <p:sp>
        <p:nvSpPr>
          <p:cNvPr id="45" name="文本框 66">
            <a:extLst>
              <a:ext uri="{FF2B5EF4-FFF2-40B4-BE49-F238E27FC236}">
                <a16:creationId xmlns:a16="http://schemas.microsoft.com/office/drawing/2014/main" id="{58DCB185-9DA3-4D52-A654-99ED360B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3890C4-5EC0-4A3B-A1D0-8FB4F7BE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56" y="944262"/>
            <a:ext cx="11392887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F5762F-F416-461F-AF4B-B302CC9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EFFA54F-58A4-4E0E-AE60-77A35CFA389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2">
            <a:extLst>
              <a:ext uri="{FF2B5EF4-FFF2-40B4-BE49-F238E27FC236}">
                <a16:creationId xmlns:a16="http://schemas.microsoft.com/office/drawing/2014/main" id="{4FC9CC99-EA16-4BFF-A86B-3274B69180AF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13EA492A-485B-4E19-8E64-F37A60B4B992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1DD5AD97-D5E7-4701-9EBE-BC0423C4A32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6DC7BE-1E62-44C3-817D-F8592CD2BFFD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9B1F498-D109-4F6F-9C0C-71B57657E104}"/>
              </a:ext>
            </a:extLst>
          </p:cNvPr>
          <p:cNvGrpSpPr/>
          <p:nvPr/>
        </p:nvGrpSpPr>
        <p:grpSpPr>
          <a:xfrm>
            <a:off x="5688313" y="24939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25" name="任意多边形 114">
              <a:extLst>
                <a:ext uri="{FF2B5EF4-FFF2-40B4-BE49-F238E27FC236}">
                  <a16:creationId xmlns:a16="http://schemas.microsoft.com/office/drawing/2014/main" id="{21D9AFA8-3885-469D-BA9F-D70DB14272DD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113">
              <a:extLst>
                <a:ext uri="{FF2B5EF4-FFF2-40B4-BE49-F238E27FC236}">
                  <a16:creationId xmlns:a16="http://schemas.microsoft.com/office/drawing/2014/main" id="{B68FDAD9-19EE-4BF2-973F-69C48729D7CE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9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28475" y="215387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948084" y="2544233"/>
            <a:ext cx="1752600" cy="1752600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368118" y="1964267"/>
            <a:ext cx="2912533" cy="2912533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172200" y="778934"/>
            <a:ext cx="5285317" cy="5285317"/>
          </a:xfrm>
          <a:prstGeom prst="ellipse">
            <a:avLst/>
          </a:pr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-10583" y="3359151"/>
            <a:ext cx="8904817" cy="61383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392767" y="3043767"/>
            <a:ext cx="734484" cy="73660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4411133" y="3043767"/>
            <a:ext cx="736600" cy="73660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7"/>
          <p:cNvGrpSpPr>
            <a:grpSpLocks/>
          </p:cNvGrpSpPr>
          <p:nvPr/>
        </p:nvGrpSpPr>
        <p:grpSpPr bwMode="auto">
          <a:xfrm>
            <a:off x="1855035" y="4049666"/>
            <a:ext cx="3768949" cy="1740373"/>
            <a:chOff x="2979377" y="273092"/>
            <a:chExt cx="2825355" cy="1305468"/>
          </a:xfrm>
        </p:grpSpPr>
        <p:sp>
          <p:nvSpPr>
            <p:cNvPr id="29717" name="文本框 66"/>
            <p:cNvSpPr txBox="1">
              <a:spLocks noChangeArrowheads="1"/>
            </p:cNvSpPr>
            <p:nvPr/>
          </p:nvSpPr>
          <p:spPr bwMode="auto">
            <a:xfrm>
              <a:off x="2989864" y="1374629"/>
              <a:ext cx="2814868" cy="203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en-US" altLang="zh-CN" sz="1400" dirty="0">
                  <a:solidFill>
                    <a:schemeClr val="bg1"/>
                  </a:solidFill>
                </a:rPr>
                <a:t>Vue 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的核心库只关注视图层</a:t>
              </a:r>
            </a:p>
          </p:txBody>
        </p:sp>
        <p:sp>
          <p:nvSpPr>
            <p:cNvPr id="29718" name="文本框 13"/>
            <p:cNvSpPr txBox="1">
              <a:spLocks noChangeArrowheads="1"/>
            </p:cNvSpPr>
            <p:nvPr/>
          </p:nvSpPr>
          <p:spPr bwMode="auto">
            <a:xfrm>
              <a:off x="2979377" y="273092"/>
              <a:ext cx="1396880" cy="76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bg1"/>
                  </a:solidFill>
                </a:rPr>
                <a:t>Vue</a:t>
              </a:r>
              <a:r>
                <a:rPr lang="zh-CN" altLang="en-US" sz="2000" dirty="0">
                  <a:solidFill>
                    <a:schemeClr val="bg1"/>
                  </a:solidFill>
                </a:rPr>
                <a:t>是一种</a:t>
              </a:r>
              <a:endParaRPr lang="en-US" altLang="zh-CN" sz="2000" dirty="0">
                <a:solidFill>
                  <a:schemeClr val="bg1"/>
                </a:solidFill>
              </a:endParaRPr>
            </a:p>
            <a:p>
              <a:r>
                <a:rPr lang="zh-CN" altLang="en-US" sz="2000" dirty="0">
                  <a:solidFill>
                    <a:schemeClr val="bg1"/>
                  </a:solidFill>
                </a:rPr>
                <a:t>渐进式</a:t>
              </a:r>
              <a:r>
                <a:rPr lang="en-US" altLang="zh-CN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JavaScript</a:t>
              </a:r>
              <a:r>
                <a:rPr lang="zh-CN" altLang="en-US" sz="2000" dirty="0">
                  <a:solidFill>
                    <a:schemeClr val="bg1"/>
                  </a:solidFill>
                </a:rPr>
                <a:t>框架</a:t>
              </a:r>
              <a:endParaRPr lang="zh-CN" altLang="en-US" sz="2000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2979377" y="987003"/>
              <a:ext cx="1263201" cy="2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zh-CN" altLang="en-US" sz="1467" dirty="0">
                  <a:solidFill>
                    <a:schemeClr val="bg1"/>
                  </a:solidFill>
                  <a:latin typeface="Helvetica" panose="020B0604020202020204" pitchFamily="34" charset="0"/>
                </a:rPr>
                <a:t>用于构建用户界面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8456084" y="3043767"/>
            <a:ext cx="736600" cy="73660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65" name="十字形 64"/>
          <p:cNvSpPr/>
          <p:nvPr/>
        </p:nvSpPr>
        <p:spPr>
          <a:xfrm>
            <a:off x="8149167" y="4561418"/>
            <a:ext cx="368300" cy="368300"/>
          </a:xfrm>
          <a:prstGeom prst="plus">
            <a:avLst>
              <a:gd name="adj" fmla="val 4138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205382" y="1327150"/>
            <a:ext cx="2024867" cy="942077"/>
            <a:chOff x="6903281" y="994907"/>
            <a:chExt cx="1519170" cy="706363"/>
          </a:xfrm>
        </p:grpSpPr>
        <p:sp>
          <p:nvSpPr>
            <p:cNvPr id="66" name="十字形 65"/>
            <p:cNvSpPr/>
            <p:nvPr/>
          </p:nvSpPr>
          <p:spPr>
            <a:xfrm>
              <a:off x="7284411" y="994907"/>
              <a:ext cx="427183" cy="426919"/>
            </a:xfrm>
            <a:prstGeom prst="plus">
              <a:avLst>
                <a:gd name="adj" fmla="val 4138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>
              <a:off x="6903281" y="1485309"/>
              <a:ext cx="1519170" cy="215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1400"/>
                </a:lnSpc>
                <a:defRPr sz="800">
                  <a:latin typeface="方正兰亭黑_GBK" panose="02000000000000000000" pitchFamily="2" charset="-122"/>
                  <a:ea typeface="方正兰亭黑_GBK" panose="02000000000000000000" pitchFamily="2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两个核心点</a:t>
              </a: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D9444704-E932-451C-BA5F-12DF9582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D77E92-37A9-4BBE-B377-85601F2BE1BA}"/>
              </a:ext>
            </a:extLst>
          </p:cNvPr>
          <p:cNvSpPr txBox="1"/>
          <p:nvPr/>
        </p:nvSpPr>
        <p:spPr>
          <a:xfrm>
            <a:off x="7827434" y="4934978"/>
            <a:ext cx="165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694464-4662-47AC-9895-BE3E93755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66" y="1896532"/>
            <a:ext cx="819150" cy="676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09481C-9220-4CD6-8F74-212B6FCE3E21}"/>
              </a:ext>
            </a:extLst>
          </p:cNvPr>
          <p:cNvSpPr txBox="1"/>
          <p:nvPr/>
        </p:nvSpPr>
        <p:spPr>
          <a:xfrm>
            <a:off x="6675966" y="2584932"/>
            <a:ext cx="184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MVVM</a:t>
            </a:r>
            <a:r>
              <a:rPr lang="zh-CN" altLang="en-US" sz="2000" dirty="0">
                <a:solidFill>
                  <a:schemeClr val="bg1"/>
                </a:solidFill>
              </a:rPr>
              <a:t>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1DDAE9-6264-4E9E-A0E2-E353FF525B8C}"/>
              </a:ext>
            </a:extLst>
          </p:cNvPr>
          <p:cNvSpPr txBox="1"/>
          <p:nvPr/>
        </p:nvSpPr>
        <p:spPr>
          <a:xfrm>
            <a:off x="1193805" y="1327150"/>
            <a:ext cx="321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该项目选用</a:t>
            </a:r>
            <a:r>
              <a:rPr lang="en-US" altLang="zh-CN" dirty="0">
                <a:solidFill>
                  <a:schemeClr val="bg1"/>
                </a:solidFill>
              </a:rPr>
              <a:t>Vue.js</a:t>
            </a:r>
            <a:r>
              <a:rPr lang="zh-CN" altLang="en-US" dirty="0">
                <a:solidFill>
                  <a:schemeClr val="bg1"/>
                </a:solidFill>
              </a:rPr>
              <a:t>为前端框架，搜索功能前端采用</a:t>
            </a:r>
            <a:r>
              <a:rPr lang="en-US" altLang="zh-CN" dirty="0">
                <a:solidFill>
                  <a:schemeClr val="bg1"/>
                </a:solidFill>
              </a:rPr>
              <a:t>nuxt.js</a:t>
            </a:r>
            <a:r>
              <a:rPr lang="zh-CN" altLang="en-US" dirty="0">
                <a:solidFill>
                  <a:schemeClr val="bg1"/>
                </a:solidFill>
              </a:rPr>
              <a:t>服务端渲染（</a:t>
            </a:r>
            <a:r>
              <a:rPr lang="en-US" altLang="zh-CN" dirty="0">
                <a:solidFill>
                  <a:schemeClr val="bg1"/>
                </a:solidFill>
              </a:rPr>
              <a:t>SSR</a:t>
            </a:r>
            <a:r>
              <a:rPr lang="zh-CN" altLang="en-US" dirty="0">
                <a:solidFill>
                  <a:schemeClr val="bg1"/>
                </a:solidFill>
              </a:rPr>
              <a:t>）框架开发</a:t>
            </a:r>
          </a:p>
        </p:txBody>
      </p:sp>
    </p:spTree>
    <p:extLst>
      <p:ext uri="{BB962C8B-B14F-4D97-AF65-F5344CB8AC3E}">
        <p14:creationId xmlns:p14="http://schemas.microsoft.com/office/powerpoint/2010/main" val="253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3C51FD-40F3-4896-9FFA-D8F2CCC0A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22">
            <a:extLst>
              <a:ext uri="{FF2B5EF4-FFF2-40B4-BE49-F238E27FC236}">
                <a16:creationId xmlns:a16="http://schemas.microsoft.com/office/drawing/2014/main" id="{6A5A9067-2083-43A5-AD0D-25BBC77CAE4D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22">
            <a:extLst>
              <a:ext uri="{FF2B5EF4-FFF2-40B4-BE49-F238E27FC236}">
                <a16:creationId xmlns:a16="http://schemas.microsoft.com/office/drawing/2014/main" id="{7D913D0C-6A59-468D-A1BA-63ACCD710A74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22">
            <a:extLst>
              <a:ext uri="{FF2B5EF4-FFF2-40B4-BE49-F238E27FC236}">
                <a16:creationId xmlns:a16="http://schemas.microsoft.com/office/drawing/2014/main" id="{A1289A50-FA5F-4D9B-84FD-82A09891E7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BEA39E-B24F-4C09-9418-F55A30AD7F81}"/>
              </a:ext>
            </a:extLst>
          </p:cNvPr>
          <p:cNvSpPr/>
          <p:nvPr/>
        </p:nvSpPr>
        <p:spPr>
          <a:xfrm>
            <a:off x="0" y="1792140"/>
            <a:ext cx="12192000" cy="3686225"/>
          </a:xfrm>
          <a:prstGeom prst="rect">
            <a:avLst/>
          </a:prstGeom>
          <a:solidFill>
            <a:srgbClr val="5B5B5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AC911B95-1D6A-44F0-9FFA-4B8DF394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500" y="352425"/>
            <a:ext cx="2986494" cy="64452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459D10F-ED3C-4E0E-80B3-7978E4BD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867" y="6356350"/>
            <a:ext cx="474133" cy="36512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243B4B-E1CD-46EA-98CF-5E2FE35F0197}"/>
              </a:ext>
            </a:extLst>
          </p:cNvPr>
          <p:cNvSpPr/>
          <p:nvPr/>
        </p:nvSpPr>
        <p:spPr>
          <a:xfrm>
            <a:off x="2454079" y="25450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5FE614-B837-4904-AD43-243773DBC7EF}"/>
              </a:ext>
            </a:extLst>
          </p:cNvPr>
          <p:cNvGrpSpPr/>
          <p:nvPr/>
        </p:nvGrpSpPr>
        <p:grpSpPr>
          <a:xfrm>
            <a:off x="1523999" y="2461091"/>
            <a:ext cx="709123" cy="544961"/>
            <a:chOff x="646562" y="1647630"/>
            <a:chExt cx="1204992" cy="926036"/>
          </a:xfrm>
          <a:solidFill>
            <a:srgbClr val="FFC000"/>
          </a:solidFill>
        </p:grpSpPr>
        <p:sp>
          <p:nvSpPr>
            <p:cNvPr id="14" name="任意多边形 118">
              <a:extLst>
                <a:ext uri="{FF2B5EF4-FFF2-40B4-BE49-F238E27FC236}">
                  <a16:creationId xmlns:a16="http://schemas.microsoft.com/office/drawing/2014/main" id="{F10DD9B8-E00C-4BA0-BF0E-D57FBA26226E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17">
              <a:extLst>
                <a:ext uri="{FF2B5EF4-FFF2-40B4-BE49-F238E27FC236}">
                  <a16:creationId xmlns:a16="http://schemas.microsoft.com/office/drawing/2014/main" id="{A4AAC8B1-F87A-478F-8F5A-3AC6400C0FDA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942276-0D93-48B8-86B7-FAAD4D40E90A}"/>
              </a:ext>
            </a:extLst>
          </p:cNvPr>
          <p:cNvGrpSpPr/>
          <p:nvPr/>
        </p:nvGrpSpPr>
        <p:grpSpPr>
          <a:xfrm>
            <a:off x="6319382" y="41727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17" name="任意多边形 112">
              <a:extLst>
                <a:ext uri="{FF2B5EF4-FFF2-40B4-BE49-F238E27FC236}">
                  <a16:creationId xmlns:a16="http://schemas.microsoft.com/office/drawing/2014/main" id="{4B6A0D45-AAF5-47C4-8C1C-C0F79FEF3E9A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11">
              <a:extLst>
                <a:ext uri="{FF2B5EF4-FFF2-40B4-BE49-F238E27FC236}">
                  <a16:creationId xmlns:a16="http://schemas.microsoft.com/office/drawing/2014/main" id="{B04CE920-A005-469F-9868-D7DE2BCFC233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EE13F20-1EE1-451E-9C57-377AE2870BC3}"/>
              </a:ext>
            </a:extLst>
          </p:cNvPr>
          <p:cNvSpPr/>
          <p:nvPr/>
        </p:nvSpPr>
        <p:spPr>
          <a:xfrm>
            <a:off x="2516004" y="4023553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A942694-A578-4AA2-A489-94AA50431930}"/>
              </a:ext>
            </a:extLst>
          </p:cNvPr>
          <p:cNvGrpSpPr/>
          <p:nvPr/>
        </p:nvGrpSpPr>
        <p:grpSpPr>
          <a:xfrm>
            <a:off x="1539397" y="3955015"/>
            <a:ext cx="731142" cy="552305"/>
            <a:chOff x="646562" y="3239495"/>
            <a:chExt cx="1242408" cy="938516"/>
          </a:xfrm>
          <a:solidFill>
            <a:srgbClr val="FFC000"/>
          </a:solidFill>
        </p:grpSpPr>
        <p:sp>
          <p:nvSpPr>
            <p:cNvPr id="22" name="任意多边形 116">
              <a:extLst>
                <a:ext uri="{FF2B5EF4-FFF2-40B4-BE49-F238E27FC236}">
                  <a16:creationId xmlns:a16="http://schemas.microsoft.com/office/drawing/2014/main" id="{B99C4529-61D6-4082-A625-05F85351FF3E}"/>
                </a:ext>
              </a:extLst>
            </p:cNvPr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115">
              <a:extLst>
                <a:ext uri="{FF2B5EF4-FFF2-40B4-BE49-F238E27FC236}">
                  <a16:creationId xmlns:a16="http://schemas.microsoft.com/office/drawing/2014/main" id="{BCAD128F-BB2D-45BC-B7C9-B713A21B69F0}"/>
                </a:ext>
              </a:extLst>
            </p:cNvPr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9A50FB0-A5BD-46B4-BB5F-4D500A8EFF7F}"/>
              </a:ext>
            </a:extLst>
          </p:cNvPr>
          <p:cNvSpPr/>
          <p:nvPr/>
        </p:nvSpPr>
        <p:spPr>
          <a:xfrm>
            <a:off x="7280060" y="2536168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EADE3-C795-4DB9-AB22-BDDB87D3A223}"/>
              </a:ext>
            </a:extLst>
          </p:cNvPr>
          <p:cNvSpPr/>
          <p:nvPr/>
        </p:nvSpPr>
        <p:spPr>
          <a:xfrm>
            <a:off x="7280059" y="4210850"/>
            <a:ext cx="3728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C6371E-9DD9-4B2C-B1CF-FEC6F197987D}"/>
              </a:ext>
            </a:extLst>
          </p:cNvPr>
          <p:cNvGrpSpPr/>
          <p:nvPr/>
        </p:nvGrpSpPr>
        <p:grpSpPr>
          <a:xfrm>
            <a:off x="6323313" y="2443192"/>
            <a:ext cx="746870" cy="555285"/>
            <a:chOff x="646562" y="4837273"/>
            <a:chExt cx="1269135" cy="943580"/>
          </a:xfrm>
          <a:solidFill>
            <a:srgbClr val="FFC000"/>
          </a:solidFill>
        </p:grpSpPr>
        <p:sp>
          <p:nvSpPr>
            <p:cNvPr id="30" name="任意多边形 114">
              <a:extLst>
                <a:ext uri="{FF2B5EF4-FFF2-40B4-BE49-F238E27FC236}">
                  <a16:creationId xmlns:a16="http://schemas.microsoft.com/office/drawing/2014/main" id="{53C6C5CD-0E1A-40E3-A2DC-88363A3FDB75}"/>
                </a:ext>
              </a:extLst>
            </p:cNvPr>
            <p:cNvSpPr/>
            <p:nvPr/>
          </p:nvSpPr>
          <p:spPr>
            <a:xfrm>
              <a:off x="1364874" y="4837273"/>
              <a:ext cx="550823" cy="943580"/>
            </a:xfrm>
            <a:custGeom>
              <a:avLst/>
              <a:gdLst/>
              <a:ahLst/>
              <a:cxnLst/>
              <a:rect l="l" t="t" r="r" b="b"/>
              <a:pathLst>
                <a:path w="1252502" h="2145581">
                  <a:moveTo>
                    <a:pt x="535419" y="379"/>
                  </a:moveTo>
                  <a:cubicBezTo>
                    <a:pt x="630625" y="-1835"/>
                    <a:pt x="720513" y="5633"/>
                    <a:pt x="805084" y="22788"/>
                  </a:cubicBezTo>
                  <a:cubicBezTo>
                    <a:pt x="889655" y="39943"/>
                    <a:pt x="962831" y="70961"/>
                    <a:pt x="1024613" y="115841"/>
                  </a:cubicBezTo>
                  <a:cubicBezTo>
                    <a:pt x="1080762" y="158887"/>
                    <a:pt x="1125706" y="208008"/>
                    <a:pt x="1159446" y="263207"/>
                  </a:cubicBezTo>
                  <a:cubicBezTo>
                    <a:pt x="1193186" y="318407"/>
                    <a:pt x="1216101" y="376645"/>
                    <a:pt x="1228191" y="437920"/>
                  </a:cubicBezTo>
                  <a:cubicBezTo>
                    <a:pt x="1229774" y="455834"/>
                    <a:pt x="1231167" y="473179"/>
                    <a:pt x="1232369" y="489955"/>
                  </a:cubicBezTo>
                  <a:cubicBezTo>
                    <a:pt x="1233572" y="506728"/>
                    <a:pt x="1234205" y="524833"/>
                    <a:pt x="1234268" y="544265"/>
                  </a:cubicBezTo>
                  <a:cubicBezTo>
                    <a:pt x="1233762" y="635611"/>
                    <a:pt x="1213505" y="723347"/>
                    <a:pt x="1173499" y="807475"/>
                  </a:cubicBezTo>
                  <a:cubicBezTo>
                    <a:pt x="1133492" y="891602"/>
                    <a:pt x="1076774" y="961867"/>
                    <a:pt x="1003344" y="1018269"/>
                  </a:cubicBezTo>
                  <a:cubicBezTo>
                    <a:pt x="1084180" y="1070682"/>
                    <a:pt x="1145836" y="1142086"/>
                    <a:pt x="1188311" y="1232481"/>
                  </a:cubicBezTo>
                  <a:cubicBezTo>
                    <a:pt x="1230787" y="1322876"/>
                    <a:pt x="1252183" y="1418588"/>
                    <a:pt x="1252499" y="1519617"/>
                  </a:cubicBezTo>
                  <a:cubicBezTo>
                    <a:pt x="1252752" y="1607606"/>
                    <a:pt x="1234775" y="1693695"/>
                    <a:pt x="1198566" y="1777887"/>
                  </a:cubicBezTo>
                  <a:cubicBezTo>
                    <a:pt x="1162358" y="1862078"/>
                    <a:pt x="1106399" y="1936015"/>
                    <a:pt x="1030690" y="1999696"/>
                  </a:cubicBezTo>
                  <a:cubicBezTo>
                    <a:pt x="960995" y="2053629"/>
                    <a:pt x="880096" y="2091609"/>
                    <a:pt x="787992" y="2113639"/>
                  </a:cubicBezTo>
                  <a:cubicBezTo>
                    <a:pt x="695889" y="2135668"/>
                    <a:pt x="600557" y="2146302"/>
                    <a:pt x="501996" y="2145543"/>
                  </a:cubicBezTo>
                  <a:cubicBezTo>
                    <a:pt x="462559" y="2145606"/>
                    <a:pt x="419894" y="2144720"/>
                    <a:pt x="374000" y="2142884"/>
                  </a:cubicBezTo>
                  <a:cubicBezTo>
                    <a:pt x="328107" y="2141048"/>
                    <a:pt x="287720" y="2137884"/>
                    <a:pt x="252841" y="2133389"/>
                  </a:cubicBezTo>
                  <a:cubicBezTo>
                    <a:pt x="229672" y="2130286"/>
                    <a:pt x="206124" y="2126616"/>
                    <a:pt x="182196" y="2122375"/>
                  </a:cubicBezTo>
                  <a:cubicBezTo>
                    <a:pt x="158268" y="2118133"/>
                    <a:pt x="136240" y="2113702"/>
                    <a:pt x="116110" y="2109081"/>
                  </a:cubicBezTo>
                  <a:lnTo>
                    <a:pt x="76609" y="2096927"/>
                  </a:lnTo>
                  <a:cubicBezTo>
                    <a:pt x="45782" y="2089837"/>
                    <a:pt x="23879" y="2074392"/>
                    <a:pt x="10902" y="2050591"/>
                  </a:cubicBezTo>
                  <a:cubicBezTo>
                    <a:pt x="-2075" y="2026789"/>
                    <a:pt x="-3467" y="2000708"/>
                    <a:pt x="6725" y="1972350"/>
                  </a:cubicBezTo>
                  <a:lnTo>
                    <a:pt x="6725" y="1966273"/>
                  </a:lnTo>
                  <a:cubicBezTo>
                    <a:pt x="15144" y="1943041"/>
                    <a:pt x="30209" y="1925696"/>
                    <a:pt x="51922" y="1914239"/>
                  </a:cubicBezTo>
                  <a:cubicBezTo>
                    <a:pt x="73634" y="1902781"/>
                    <a:pt x="97056" y="1899869"/>
                    <a:pt x="122187" y="1905504"/>
                  </a:cubicBezTo>
                  <a:cubicBezTo>
                    <a:pt x="148710" y="1911706"/>
                    <a:pt x="176183" y="1917530"/>
                    <a:pt x="204605" y="1922974"/>
                  </a:cubicBezTo>
                  <a:cubicBezTo>
                    <a:pt x="233027" y="1928418"/>
                    <a:pt x="258222" y="1932723"/>
                    <a:pt x="280187" y="1935887"/>
                  </a:cubicBezTo>
                  <a:cubicBezTo>
                    <a:pt x="313610" y="1940509"/>
                    <a:pt x="351591" y="1944180"/>
                    <a:pt x="394130" y="1946903"/>
                  </a:cubicBezTo>
                  <a:cubicBezTo>
                    <a:pt x="436669" y="1949624"/>
                    <a:pt x="474650" y="1951017"/>
                    <a:pt x="508073" y="1951080"/>
                  </a:cubicBezTo>
                  <a:cubicBezTo>
                    <a:pt x="588213" y="1951523"/>
                    <a:pt x="663415" y="1943800"/>
                    <a:pt x="733680" y="1927911"/>
                  </a:cubicBezTo>
                  <a:cubicBezTo>
                    <a:pt x="803944" y="1912023"/>
                    <a:pt x="862435" y="1885310"/>
                    <a:pt x="909152" y="1847772"/>
                  </a:cubicBezTo>
                  <a:cubicBezTo>
                    <a:pt x="958970" y="1807196"/>
                    <a:pt x="995305" y="1757694"/>
                    <a:pt x="1018157" y="1699267"/>
                  </a:cubicBezTo>
                  <a:cubicBezTo>
                    <a:pt x="1041009" y="1640840"/>
                    <a:pt x="1052277" y="1579943"/>
                    <a:pt x="1051960" y="1516578"/>
                  </a:cubicBezTo>
                  <a:cubicBezTo>
                    <a:pt x="1051264" y="1429792"/>
                    <a:pt x="1029108" y="1351171"/>
                    <a:pt x="985493" y="1280715"/>
                  </a:cubicBezTo>
                  <a:cubicBezTo>
                    <a:pt x="941878" y="1210262"/>
                    <a:pt x="880982" y="1167344"/>
                    <a:pt x="802805" y="1151962"/>
                  </a:cubicBezTo>
                  <a:cubicBezTo>
                    <a:pt x="708486" y="1141770"/>
                    <a:pt x="609988" y="1135566"/>
                    <a:pt x="507313" y="1133350"/>
                  </a:cubicBezTo>
                  <a:cubicBezTo>
                    <a:pt x="404638" y="1131135"/>
                    <a:pt x="307660" y="1130249"/>
                    <a:pt x="216379" y="1130692"/>
                  </a:cubicBezTo>
                  <a:lnTo>
                    <a:pt x="155610" y="1130692"/>
                  </a:lnTo>
                  <a:cubicBezTo>
                    <a:pt x="140544" y="1130819"/>
                    <a:pt x="127377" y="1129046"/>
                    <a:pt x="116110" y="1125374"/>
                  </a:cubicBezTo>
                  <a:cubicBezTo>
                    <a:pt x="104842" y="1121703"/>
                    <a:pt x="94714" y="1115373"/>
                    <a:pt x="85725" y="1106384"/>
                  </a:cubicBezTo>
                  <a:cubicBezTo>
                    <a:pt x="67494" y="1088154"/>
                    <a:pt x="58379" y="1063846"/>
                    <a:pt x="58379" y="1033461"/>
                  </a:cubicBezTo>
                  <a:cubicBezTo>
                    <a:pt x="59075" y="1004152"/>
                    <a:pt x="68317" y="980732"/>
                    <a:pt x="86105" y="963197"/>
                  </a:cubicBezTo>
                  <a:cubicBezTo>
                    <a:pt x="103892" y="945661"/>
                    <a:pt x="126048" y="936673"/>
                    <a:pt x="152571" y="936229"/>
                  </a:cubicBezTo>
                  <a:lnTo>
                    <a:pt x="395649" y="936229"/>
                  </a:lnTo>
                  <a:cubicBezTo>
                    <a:pt x="419830" y="936167"/>
                    <a:pt x="443632" y="936294"/>
                    <a:pt x="467054" y="936610"/>
                  </a:cubicBezTo>
                  <a:cubicBezTo>
                    <a:pt x="490475" y="936926"/>
                    <a:pt x="514276" y="937812"/>
                    <a:pt x="538458" y="939268"/>
                  </a:cubicBezTo>
                  <a:cubicBezTo>
                    <a:pt x="545041" y="935723"/>
                    <a:pt x="553143" y="933699"/>
                    <a:pt x="562766" y="933191"/>
                  </a:cubicBezTo>
                  <a:cubicBezTo>
                    <a:pt x="639234" y="927621"/>
                    <a:pt x="714183" y="917493"/>
                    <a:pt x="787613" y="902806"/>
                  </a:cubicBezTo>
                  <a:cubicBezTo>
                    <a:pt x="864587" y="884386"/>
                    <a:pt x="925610" y="840707"/>
                    <a:pt x="970680" y="771771"/>
                  </a:cubicBezTo>
                  <a:cubicBezTo>
                    <a:pt x="1015751" y="702837"/>
                    <a:pt x="1038793" y="628014"/>
                    <a:pt x="1039806" y="547305"/>
                  </a:cubicBezTo>
                  <a:cubicBezTo>
                    <a:pt x="1039553" y="497677"/>
                    <a:pt x="1027905" y="448807"/>
                    <a:pt x="1004863" y="400698"/>
                  </a:cubicBezTo>
                  <a:cubicBezTo>
                    <a:pt x="981822" y="352589"/>
                    <a:pt x="948905" y="311315"/>
                    <a:pt x="906113" y="276882"/>
                  </a:cubicBezTo>
                  <a:cubicBezTo>
                    <a:pt x="862688" y="246813"/>
                    <a:pt x="809008" y="225670"/>
                    <a:pt x="745074" y="213453"/>
                  </a:cubicBezTo>
                  <a:cubicBezTo>
                    <a:pt x="681139" y="201235"/>
                    <a:pt x="612267" y="196046"/>
                    <a:pt x="538458" y="197879"/>
                  </a:cubicBezTo>
                  <a:cubicBezTo>
                    <a:pt x="472434" y="199525"/>
                    <a:pt x="400903" y="203830"/>
                    <a:pt x="323865" y="210794"/>
                  </a:cubicBezTo>
                  <a:cubicBezTo>
                    <a:pt x="246827" y="217757"/>
                    <a:pt x="177575" y="226618"/>
                    <a:pt x="116110" y="237382"/>
                  </a:cubicBezTo>
                  <a:cubicBezTo>
                    <a:pt x="89523" y="241369"/>
                    <a:pt x="65975" y="235673"/>
                    <a:pt x="45465" y="220289"/>
                  </a:cubicBezTo>
                  <a:cubicBezTo>
                    <a:pt x="24955" y="204907"/>
                    <a:pt x="12042" y="183257"/>
                    <a:pt x="6725" y="155342"/>
                  </a:cubicBezTo>
                  <a:cubicBezTo>
                    <a:pt x="5142" y="142998"/>
                    <a:pt x="5269" y="130464"/>
                    <a:pt x="7104" y="117740"/>
                  </a:cubicBezTo>
                  <a:cubicBezTo>
                    <a:pt x="8940" y="105016"/>
                    <a:pt x="12865" y="93243"/>
                    <a:pt x="18878" y="82419"/>
                  </a:cubicBezTo>
                  <a:cubicBezTo>
                    <a:pt x="26601" y="70326"/>
                    <a:pt x="36223" y="61086"/>
                    <a:pt x="47744" y="54692"/>
                  </a:cubicBezTo>
                  <a:cubicBezTo>
                    <a:pt x="59265" y="48298"/>
                    <a:pt x="71925" y="44374"/>
                    <a:pt x="85725" y="42918"/>
                  </a:cubicBezTo>
                  <a:cubicBezTo>
                    <a:pt x="148520" y="32031"/>
                    <a:pt x="220431" y="22661"/>
                    <a:pt x="301456" y="14813"/>
                  </a:cubicBezTo>
                  <a:cubicBezTo>
                    <a:pt x="382483" y="6962"/>
                    <a:pt x="460470" y="2153"/>
                    <a:pt x="535419" y="37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3">
              <a:extLst>
                <a:ext uri="{FF2B5EF4-FFF2-40B4-BE49-F238E27FC236}">
                  <a16:creationId xmlns:a16="http://schemas.microsoft.com/office/drawing/2014/main" id="{3D5BB065-C982-4E1A-B043-1AC55E713A0D}"/>
                </a:ext>
              </a:extLst>
            </p:cNvPr>
            <p:cNvSpPr/>
            <p:nvPr/>
          </p:nvSpPr>
          <p:spPr>
            <a:xfrm>
              <a:off x="646562" y="4852128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1"/>
                    <a:pt x="1037459" y="72695"/>
                    <a:pt x="1141084" y="183093"/>
                  </a:cubicBezTo>
                  <a:cubicBezTo>
                    <a:pt x="1244708" y="293490"/>
                    <a:pt x="1309403" y="428956"/>
                    <a:pt x="1335166" y="589489"/>
                  </a:cubicBezTo>
                  <a:cubicBezTo>
                    <a:pt x="1339661" y="614113"/>
                    <a:pt x="1342826" y="640067"/>
                    <a:pt x="1344661" y="667350"/>
                  </a:cubicBezTo>
                  <a:cubicBezTo>
                    <a:pt x="1346497" y="694633"/>
                    <a:pt x="1347383" y="721346"/>
                    <a:pt x="1347320" y="747489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3"/>
                  </a:cubicBezTo>
                  <a:cubicBezTo>
                    <a:pt x="1289526" y="1683213"/>
                    <a:pt x="1247873" y="1777659"/>
                    <a:pt x="1189319" y="1859571"/>
                  </a:cubicBezTo>
                  <a:cubicBezTo>
                    <a:pt x="1132728" y="1938761"/>
                    <a:pt x="1056006" y="1999151"/>
                    <a:pt x="959155" y="2040740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7"/>
                    <a:pt x="310863" y="1985949"/>
                  </a:cubicBezTo>
                  <a:cubicBezTo>
                    <a:pt x="221284" y="1918071"/>
                    <a:pt x="151287" y="1833144"/>
                    <a:pt x="100870" y="1731168"/>
                  </a:cubicBezTo>
                  <a:cubicBezTo>
                    <a:pt x="50454" y="1629192"/>
                    <a:pt x="18269" y="1521082"/>
                    <a:pt x="4314" y="1406839"/>
                  </a:cubicBezTo>
                  <a:cubicBezTo>
                    <a:pt x="2669" y="1380568"/>
                    <a:pt x="1402" y="1352588"/>
                    <a:pt x="516" y="1322901"/>
                  </a:cubicBezTo>
                  <a:cubicBezTo>
                    <a:pt x="-370" y="1293212"/>
                    <a:pt x="-117" y="1264473"/>
                    <a:pt x="1276" y="1236684"/>
                  </a:cubicBezTo>
                  <a:cubicBezTo>
                    <a:pt x="1402" y="1163507"/>
                    <a:pt x="1909" y="1089571"/>
                    <a:pt x="2795" y="1014875"/>
                  </a:cubicBezTo>
                  <a:cubicBezTo>
                    <a:pt x="3681" y="940179"/>
                    <a:pt x="4188" y="866243"/>
                    <a:pt x="4314" y="793067"/>
                  </a:cubicBezTo>
                  <a:cubicBezTo>
                    <a:pt x="4251" y="681719"/>
                    <a:pt x="18811" y="577778"/>
                    <a:pt x="47993" y="481243"/>
                  </a:cubicBezTo>
                  <a:cubicBezTo>
                    <a:pt x="77174" y="384708"/>
                    <a:pt x="121359" y="298239"/>
                    <a:pt x="180546" y="221833"/>
                  </a:cubicBezTo>
                  <a:cubicBezTo>
                    <a:pt x="235112" y="151253"/>
                    <a:pt x="304490" y="96433"/>
                    <a:pt x="388681" y="57376"/>
                  </a:cubicBezTo>
                  <a:cubicBezTo>
                    <a:pt x="472872" y="18319"/>
                    <a:pt x="572636" y="-799"/>
                    <a:pt x="687971" y="25"/>
                  </a:cubicBezTo>
                  <a:close/>
                  <a:moveTo>
                    <a:pt x="706202" y="197525"/>
                  </a:moveTo>
                  <a:cubicBezTo>
                    <a:pt x="621188" y="194803"/>
                    <a:pt x="547378" y="206325"/>
                    <a:pt x="484773" y="232088"/>
                  </a:cubicBezTo>
                  <a:cubicBezTo>
                    <a:pt x="422168" y="257852"/>
                    <a:pt x="370387" y="295959"/>
                    <a:pt x="329431" y="346411"/>
                  </a:cubicBezTo>
                  <a:cubicBezTo>
                    <a:pt x="287082" y="401799"/>
                    <a:pt x="255558" y="468013"/>
                    <a:pt x="234859" y="545052"/>
                  </a:cubicBezTo>
                  <a:cubicBezTo>
                    <a:pt x="214159" y="622089"/>
                    <a:pt x="203144" y="705774"/>
                    <a:pt x="201815" y="796105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4"/>
                    <a:pt x="195992" y="1163634"/>
                    <a:pt x="195738" y="1236684"/>
                  </a:cubicBezTo>
                  <a:cubicBezTo>
                    <a:pt x="194156" y="1284097"/>
                    <a:pt x="195802" y="1332078"/>
                    <a:pt x="200676" y="1380631"/>
                  </a:cubicBezTo>
                  <a:cubicBezTo>
                    <a:pt x="205550" y="1429184"/>
                    <a:pt x="214033" y="1476407"/>
                    <a:pt x="226123" y="1522301"/>
                  </a:cubicBezTo>
                  <a:cubicBezTo>
                    <a:pt x="249861" y="1632001"/>
                    <a:pt x="295818" y="1721764"/>
                    <a:pt x="363994" y="1791585"/>
                  </a:cubicBezTo>
                  <a:cubicBezTo>
                    <a:pt x="432169" y="1861407"/>
                    <a:pt x="525983" y="1900274"/>
                    <a:pt x="645432" y="1908187"/>
                  </a:cubicBezTo>
                  <a:cubicBezTo>
                    <a:pt x="733232" y="1911034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09"/>
                  </a:cubicBezTo>
                  <a:cubicBezTo>
                    <a:pt x="1071768" y="1679161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89"/>
                  </a:lnTo>
                  <a:cubicBezTo>
                    <a:pt x="1150326" y="664945"/>
                    <a:pt x="1137159" y="583919"/>
                    <a:pt x="1110319" y="504412"/>
                  </a:cubicBezTo>
                  <a:cubicBezTo>
                    <a:pt x="1079618" y="419082"/>
                    <a:pt x="1030116" y="348183"/>
                    <a:pt x="961814" y="291718"/>
                  </a:cubicBezTo>
                  <a:cubicBezTo>
                    <a:pt x="893511" y="235253"/>
                    <a:pt x="808307" y="203854"/>
                    <a:pt x="706202" y="19752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749299" y="630766"/>
            <a:ext cx="10693400" cy="5596467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66">
            <a:extLst>
              <a:ext uri="{FF2B5EF4-FFF2-40B4-BE49-F238E27FC236}">
                <a16:creationId xmlns:a16="http://schemas.microsoft.com/office/drawing/2014/main" id="{F18E66B2-0FAA-4B1B-B23A-FD3D16ED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前端框架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DC1DDE-6B89-4C40-AD87-4D907C30B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2" y="979490"/>
            <a:ext cx="819150" cy="676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937137-F8F6-4ABA-95F8-95E4DA69FD58}"/>
              </a:ext>
            </a:extLst>
          </p:cNvPr>
          <p:cNvSpPr txBox="1"/>
          <p:nvPr/>
        </p:nvSpPr>
        <p:spPr>
          <a:xfrm>
            <a:off x="1871432" y="850502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两个核心点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ADFAC-8C9C-4C01-A207-7EE07C034F2A}"/>
              </a:ext>
            </a:extLst>
          </p:cNvPr>
          <p:cNvSpPr txBox="1"/>
          <p:nvPr/>
        </p:nvSpPr>
        <p:spPr>
          <a:xfrm>
            <a:off x="1979720" y="1312167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响应式数据绑定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E88B33-899D-4B99-B2D1-48D38D9901FF}"/>
              </a:ext>
            </a:extLst>
          </p:cNvPr>
          <p:cNvSpPr txBox="1"/>
          <p:nvPr/>
        </p:nvSpPr>
        <p:spPr>
          <a:xfrm>
            <a:off x="1979720" y="2306805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组合的视图组件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47C3EB-0DFD-4DD5-9FB2-12BB8CC77744}"/>
              </a:ext>
            </a:extLst>
          </p:cNvPr>
          <p:cNvSpPr txBox="1"/>
          <p:nvPr/>
        </p:nvSpPr>
        <p:spPr>
          <a:xfrm>
            <a:off x="2192784" y="1686696"/>
            <a:ext cx="335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当数据发生变化时，</a:t>
            </a:r>
            <a:r>
              <a:rPr lang="en-US" altLang="zh-CN" sz="1200" dirty="0" err="1">
                <a:solidFill>
                  <a:schemeClr val="bg1"/>
                </a:solidFill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</a:rPr>
              <a:t>自动更新视图，它的原理是利用了 </a:t>
            </a:r>
            <a:r>
              <a:rPr lang="en-US" altLang="zh-CN" sz="1200" dirty="0" err="1">
                <a:solidFill>
                  <a:schemeClr val="bg1"/>
                </a:solidFill>
              </a:rPr>
              <a:t>Object.definedProperty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中的</a:t>
            </a:r>
            <a:r>
              <a:rPr lang="en-US" altLang="zh-CN" sz="1200" dirty="0">
                <a:solidFill>
                  <a:schemeClr val="bg1"/>
                </a:solidFill>
              </a:rPr>
              <a:t>setter/getter </a:t>
            </a:r>
            <a:r>
              <a:rPr lang="zh-CN" altLang="en-US" sz="1200" dirty="0">
                <a:solidFill>
                  <a:schemeClr val="bg1"/>
                </a:solidFill>
              </a:rPr>
              <a:t>代理数据，监控对数据的操作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BEC8CA-3DF4-4817-8C0B-18DED7655BDF}"/>
              </a:ext>
            </a:extLst>
          </p:cNvPr>
          <p:cNvSpPr txBox="1"/>
          <p:nvPr/>
        </p:nvSpPr>
        <p:spPr>
          <a:xfrm>
            <a:off x="2192784" y="2626050"/>
            <a:ext cx="335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ui</a:t>
            </a:r>
            <a:r>
              <a:rPr lang="zh-CN" altLang="en-US" sz="1200" dirty="0">
                <a:solidFill>
                  <a:schemeClr val="bg1"/>
                </a:solidFill>
              </a:rPr>
              <a:t>页面映射为组件书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划分组件可维护、可重用、可测试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FAA510-5E86-44DC-9163-9FA8A59A8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9" y="3946797"/>
            <a:ext cx="819150" cy="67627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CE98329C-0DD6-43EF-8400-D21B8727B9B9}"/>
              </a:ext>
            </a:extLst>
          </p:cNvPr>
          <p:cNvSpPr txBox="1"/>
          <p:nvPr/>
        </p:nvSpPr>
        <p:spPr>
          <a:xfrm>
            <a:off x="1979720" y="3946797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虚拟</a:t>
            </a:r>
            <a:r>
              <a:rPr lang="en-US" altLang="zh-CN" sz="2400" dirty="0">
                <a:solidFill>
                  <a:schemeClr val="bg1"/>
                </a:solidFill>
              </a:rPr>
              <a:t>DOM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BD5635-3FB5-48C7-9731-61BB85FA0F2B}"/>
              </a:ext>
            </a:extLst>
          </p:cNvPr>
          <p:cNvSpPr txBox="1"/>
          <p:nvPr/>
        </p:nvSpPr>
        <p:spPr>
          <a:xfrm>
            <a:off x="1997475" y="4420683"/>
            <a:ext cx="4438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利用在内存中生成与真实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与之对应的数据结构，这个在内存中生成的结构称之为虚拟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当数据发生变化时，能够智能的计算出重新渲染组件的最小代价并应用到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操作上。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4794C1-3B2A-4D9A-BF69-C379FB23F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43" y="1756293"/>
            <a:ext cx="819150" cy="67627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98E139FB-8A63-4075-A5AF-0972DFF174D0}"/>
              </a:ext>
            </a:extLst>
          </p:cNvPr>
          <p:cNvSpPr txBox="1"/>
          <p:nvPr/>
        </p:nvSpPr>
        <p:spPr>
          <a:xfrm>
            <a:off x="6992028" y="1578964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MVVM</a:t>
            </a:r>
            <a:r>
              <a:rPr lang="zh-CN" altLang="en-US" sz="2400" dirty="0">
                <a:solidFill>
                  <a:schemeClr val="bg1"/>
                </a:solidFill>
              </a:rPr>
              <a:t>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14AD33-41DD-409E-B620-97E7A2B71E72}"/>
              </a:ext>
            </a:extLst>
          </p:cNvPr>
          <p:cNvSpPr txBox="1"/>
          <p:nvPr/>
        </p:nvSpPr>
        <p:spPr>
          <a:xfrm>
            <a:off x="7105993" y="2097134"/>
            <a:ext cx="36185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vue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是 </a:t>
            </a:r>
            <a:r>
              <a:rPr lang="en-US" altLang="zh-CN" sz="1200" dirty="0">
                <a:solidFill>
                  <a:schemeClr val="bg1"/>
                </a:solidFill>
              </a:rPr>
              <a:t>MVVM </a:t>
            </a:r>
            <a:r>
              <a:rPr lang="zh-CN" altLang="en-US" sz="1200" dirty="0">
                <a:solidFill>
                  <a:schemeClr val="bg1"/>
                </a:solidFill>
              </a:rPr>
              <a:t>模式的框架，即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M</a:t>
            </a:r>
            <a:r>
              <a:rPr lang="zh-CN" altLang="en-US" sz="1200" dirty="0">
                <a:solidFill>
                  <a:schemeClr val="bg1"/>
                </a:solidFill>
              </a:rPr>
              <a:t>： </a:t>
            </a:r>
            <a:r>
              <a:rPr lang="en-US" altLang="zh-CN" sz="1200" dirty="0">
                <a:solidFill>
                  <a:schemeClr val="bg1"/>
                </a:solidFill>
              </a:rPr>
              <a:t>model </a:t>
            </a:r>
            <a:r>
              <a:rPr lang="zh-CN" altLang="en-US" sz="1200" dirty="0">
                <a:solidFill>
                  <a:schemeClr val="bg1"/>
                </a:solidFill>
              </a:rPr>
              <a:t>（数据层，也就是指数据（前端是</a:t>
            </a:r>
            <a:r>
              <a:rPr lang="en-US" altLang="zh-CN" sz="1200" dirty="0" err="1">
                <a:solidFill>
                  <a:schemeClr val="bg1"/>
                </a:solidFill>
              </a:rPr>
              <a:t>js</a:t>
            </a:r>
            <a:r>
              <a:rPr lang="zh-CN" altLang="en-US" sz="1200" dirty="0">
                <a:solidFill>
                  <a:schemeClr val="bg1"/>
                </a:solidFill>
              </a:rPr>
              <a:t>））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V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view ( </a:t>
            </a:r>
            <a:r>
              <a:rPr lang="zh-CN" altLang="en-US" sz="1200" dirty="0">
                <a:solidFill>
                  <a:schemeClr val="bg1"/>
                </a:solidFill>
              </a:rPr>
              <a:t>也就是指</a:t>
            </a:r>
            <a:r>
              <a:rPr lang="en-US" altLang="zh-CN" sz="1200" dirty="0">
                <a:solidFill>
                  <a:schemeClr val="bg1"/>
                </a:solidFill>
              </a:rPr>
              <a:t>DOM</a:t>
            </a:r>
            <a:r>
              <a:rPr lang="zh-CN" altLang="en-US" sz="1200" dirty="0">
                <a:solidFill>
                  <a:schemeClr val="bg1"/>
                </a:solidFill>
              </a:rPr>
              <a:t>层 或用户界面 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VM : view-model (</a:t>
            </a:r>
            <a:r>
              <a:rPr lang="zh-CN" altLang="en-US" sz="1200" dirty="0">
                <a:solidFill>
                  <a:schemeClr val="bg1"/>
                </a:solidFill>
              </a:rPr>
              <a:t>处理数据和界面的中间层，也就是指</a:t>
            </a:r>
            <a:r>
              <a:rPr lang="en-US" altLang="zh-CN" sz="1200" dirty="0">
                <a:solidFill>
                  <a:schemeClr val="bg1"/>
                </a:solidFill>
              </a:rPr>
              <a:t>Vue)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ED0F01-B09E-4857-9E54-4DD003FEF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48" y="3360457"/>
            <a:ext cx="2329312" cy="15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BC91FAE-C6A6-4624-BEF8-77FBD0F6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80720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前端框架</a:t>
            </a:r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项目前端所用到的相关技术</a:t>
            </a:r>
          </a:p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21B4C9-2C92-4302-ADC5-B60984E5CB7C}"/>
              </a:ext>
            </a:extLst>
          </p:cNvPr>
          <p:cNvGrpSpPr/>
          <p:nvPr/>
        </p:nvGrpSpPr>
        <p:grpSpPr>
          <a:xfrm>
            <a:off x="4246858" y="2163600"/>
            <a:ext cx="3378198" cy="3378194"/>
            <a:chOff x="2728823" y="2285211"/>
            <a:chExt cx="2700000" cy="27000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0E5BE12-F449-4BA3-B868-6312DB463642}"/>
                </a:ext>
              </a:extLst>
            </p:cNvPr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7E9BBD8-BCDE-4575-8187-33F89F6787C1}"/>
                </a:ext>
              </a:extLst>
            </p:cNvPr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EAD92E5-E056-4625-BD4B-8E4E952D333B}"/>
                </a:ext>
              </a:extLst>
            </p:cNvPr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A8C31F0-85DD-47A9-B947-50AB4D6FE41E}"/>
                </a:ext>
              </a:extLst>
            </p:cNvPr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550265F-C446-4567-BEC5-1A8831A41EDF}"/>
                </a:ext>
              </a:extLst>
            </p:cNvPr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EA6A9A5-159A-42A8-91FB-CBF82AD4225B}"/>
                </a:ext>
              </a:extLst>
            </p:cNvPr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333F4-0BFC-478B-9BF3-144D72D41629}"/>
              </a:ext>
            </a:extLst>
          </p:cNvPr>
          <p:cNvSpPr txBox="1"/>
          <p:nvPr/>
        </p:nvSpPr>
        <p:spPr>
          <a:xfrm>
            <a:off x="1476221" y="2143293"/>
            <a:ext cx="26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Node </a:t>
            </a:r>
            <a:r>
              <a:rPr lang="zh-CN" altLang="en-US" sz="1200" dirty="0">
                <a:solidFill>
                  <a:schemeClr val="bg1"/>
                </a:solidFill>
              </a:rPr>
              <a:t>是一个让 </a:t>
            </a:r>
            <a:r>
              <a:rPr lang="en-US" altLang="zh-CN" sz="1200" dirty="0">
                <a:solidFill>
                  <a:schemeClr val="bg1"/>
                </a:solidFill>
              </a:rPr>
              <a:t>JavaScript </a:t>
            </a:r>
            <a:r>
              <a:rPr lang="zh-CN" altLang="en-US" sz="1200" dirty="0">
                <a:solidFill>
                  <a:schemeClr val="bg1"/>
                </a:solidFill>
              </a:rPr>
              <a:t>运行在</a:t>
            </a:r>
            <a:r>
              <a:rPr lang="zh-CN" alt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服务端</a:t>
            </a:r>
            <a:r>
              <a:rPr lang="zh-CN" altLang="en-US" sz="1200" dirty="0">
                <a:solidFill>
                  <a:schemeClr val="bg1"/>
                </a:solidFill>
              </a:rPr>
              <a:t>的开发平台，它让 </a:t>
            </a:r>
            <a:r>
              <a:rPr lang="en-US" altLang="zh-CN" sz="1200" dirty="0">
                <a:solidFill>
                  <a:schemeClr val="bg1"/>
                </a:solidFill>
              </a:rPr>
              <a:t>JavaScript </a:t>
            </a:r>
            <a:r>
              <a:rPr lang="zh-CN" altLang="en-US" sz="1200" dirty="0">
                <a:solidFill>
                  <a:schemeClr val="bg1"/>
                </a:solidFill>
              </a:rPr>
              <a:t>成为与</a:t>
            </a:r>
            <a:r>
              <a:rPr lang="en-US" altLang="zh-CN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Perl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Ruby</a:t>
            </a:r>
            <a:r>
              <a:rPr lang="zh-CN" altLang="en-US" sz="1200" dirty="0">
                <a:solidFill>
                  <a:schemeClr val="bg1"/>
                </a:solidFill>
              </a:rPr>
              <a:t> 等服务端语言平起平坐的</a:t>
            </a:r>
            <a:r>
              <a:rPr lang="zh-CN" altLang="en-US" sz="12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脚本语言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4034D6-3049-4223-8D85-3B87226D2AE0}"/>
              </a:ext>
            </a:extLst>
          </p:cNvPr>
          <p:cNvSpPr txBox="1"/>
          <p:nvPr/>
        </p:nvSpPr>
        <p:spPr>
          <a:xfrm>
            <a:off x="1313895" y="1491449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Node.js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C3760E-85A0-412C-B803-6B9BE91D35D2}"/>
              </a:ext>
            </a:extLst>
          </p:cNvPr>
          <p:cNvSpPr txBox="1"/>
          <p:nvPr/>
        </p:nvSpPr>
        <p:spPr>
          <a:xfrm>
            <a:off x="4629205" y="756340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Vue.js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3A2FFCB-5A7E-41DE-BE35-16081F959200}"/>
              </a:ext>
            </a:extLst>
          </p:cNvPr>
          <p:cNvSpPr txBox="1"/>
          <p:nvPr/>
        </p:nvSpPr>
        <p:spPr>
          <a:xfrm>
            <a:off x="4823942" y="1328595"/>
            <a:ext cx="261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</a:rPr>
              <a:t>可以做从简单到复杂的前端单页应用，随处可见的</a:t>
            </a:r>
            <a:r>
              <a:rPr lang="en-US" altLang="zh-CN" sz="1200" dirty="0">
                <a:solidFill>
                  <a:schemeClr val="bg1"/>
                </a:solidFill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</a:rPr>
              <a:t>前端都可以用</a:t>
            </a:r>
            <a:r>
              <a:rPr lang="en-US" altLang="zh-CN" sz="1200" dirty="0">
                <a:solidFill>
                  <a:schemeClr val="bg1"/>
                </a:solidFill>
              </a:rPr>
              <a:t>Vue</a:t>
            </a:r>
            <a:r>
              <a:rPr lang="zh-CN" altLang="en-US" sz="1200" dirty="0">
                <a:solidFill>
                  <a:schemeClr val="bg1"/>
                </a:solidFill>
              </a:rPr>
              <a:t>来开发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76651F-AF99-4133-9B08-0060B0D4DD91}"/>
              </a:ext>
            </a:extLst>
          </p:cNvPr>
          <p:cNvSpPr txBox="1"/>
          <p:nvPr/>
        </p:nvSpPr>
        <p:spPr>
          <a:xfrm>
            <a:off x="8115377" y="2143293"/>
            <a:ext cx="261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Npm</a:t>
            </a:r>
            <a:r>
              <a:rPr lang="zh-CN" altLang="en-US" sz="1200" dirty="0">
                <a:solidFill>
                  <a:schemeClr val="bg1"/>
                </a:solidFill>
              </a:rPr>
              <a:t>是一个</a:t>
            </a:r>
            <a:r>
              <a:rPr lang="en-US" altLang="zh-CN" sz="1200" dirty="0">
                <a:solidFill>
                  <a:schemeClr val="bg1"/>
                </a:solidFill>
              </a:rPr>
              <a:t>node.js</a:t>
            </a:r>
            <a:r>
              <a:rPr lang="zh-CN" altLang="en-US" sz="1200" dirty="0">
                <a:solidFill>
                  <a:schemeClr val="bg1"/>
                </a:solidFill>
              </a:rPr>
              <a:t>的包管理器。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2558BD2-5111-4A06-A19E-23D797588BDB}"/>
              </a:ext>
            </a:extLst>
          </p:cNvPr>
          <p:cNvSpPr txBox="1"/>
          <p:nvPr/>
        </p:nvSpPr>
        <p:spPr>
          <a:xfrm>
            <a:off x="7845635" y="1497113"/>
            <a:ext cx="331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04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05A8C19-D3B1-45D5-A2D9-6E4ACF8ACB0F}"/>
              </a:ext>
            </a:extLst>
          </p:cNvPr>
          <p:cNvSpPr txBox="1"/>
          <p:nvPr/>
        </p:nvSpPr>
        <p:spPr>
          <a:xfrm>
            <a:off x="1313894" y="3909322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Nuxt.js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CED362-DA50-4122-905C-8C13DA31C2B7}"/>
              </a:ext>
            </a:extLst>
          </p:cNvPr>
          <p:cNvSpPr txBox="1"/>
          <p:nvPr/>
        </p:nvSpPr>
        <p:spPr>
          <a:xfrm>
            <a:off x="1476221" y="4653206"/>
            <a:ext cx="261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nuxt.js</a:t>
            </a:r>
            <a:r>
              <a:rPr lang="zh-CN" altLang="en-US" sz="1200" dirty="0">
                <a:solidFill>
                  <a:schemeClr val="bg1"/>
                </a:solidFill>
              </a:rPr>
              <a:t>是一个基于</a:t>
            </a:r>
            <a:r>
              <a:rPr lang="en-US" altLang="zh-CN" sz="1200" dirty="0">
                <a:solidFill>
                  <a:schemeClr val="bg1"/>
                </a:solidFill>
              </a:rPr>
              <a:t>vue.js</a:t>
            </a:r>
            <a:r>
              <a:rPr lang="zh-CN" altLang="en-US" sz="1200" dirty="0">
                <a:solidFill>
                  <a:schemeClr val="bg1"/>
                </a:solidFill>
              </a:rPr>
              <a:t>的通用框架，集成了</a:t>
            </a:r>
            <a:r>
              <a:rPr lang="en-US" altLang="zh-CN" sz="1200" dirty="0">
                <a:solidFill>
                  <a:schemeClr val="bg1"/>
                </a:solidFill>
              </a:rPr>
              <a:t>Vue 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Vue-Router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</a:rPr>
              <a:t>Vuex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Vue-</a:t>
            </a:r>
            <a:r>
              <a:rPr lang="en-US" altLang="zh-CN" sz="1200" dirty="0" err="1">
                <a:solidFill>
                  <a:schemeClr val="bg1"/>
                </a:solidFill>
              </a:rPr>
              <a:t>ssr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服务端渲染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Vue-Meta</a:t>
            </a:r>
            <a:r>
              <a:rPr lang="zh-CN" altLang="en-US" sz="1200" dirty="0">
                <a:solidFill>
                  <a:schemeClr val="bg1"/>
                </a:solidFill>
              </a:rPr>
              <a:t>，最常用的是用来作</a:t>
            </a:r>
            <a:r>
              <a:rPr lang="en-US" altLang="zh-CN" sz="1200" dirty="0" err="1">
                <a:solidFill>
                  <a:schemeClr val="bg1"/>
                </a:solidFill>
              </a:rPr>
              <a:t>ssr</a:t>
            </a:r>
            <a:r>
              <a:rPr lang="zh-CN" altLang="en-US" sz="1200" dirty="0">
                <a:solidFill>
                  <a:schemeClr val="bg1"/>
                </a:solidFill>
              </a:rPr>
              <a:t>（服务端渲染）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06B5CE-7277-43C5-9B6D-85367F8202B9}"/>
              </a:ext>
            </a:extLst>
          </p:cNvPr>
          <p:cNvSpPr txBox="1"/>
          <p:nvPr/>
        </p:nvSpPr>
        <p:spPr>
          <a:xfrm>
            <a:off x="7977814" y="3909322"/>
            <a:ext cx="331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05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Webpack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5A7E32-A8EE-4747-B0CA-7DF8DA8EFA89}"/>
              </a:ext>
            </a:extLst>
          </p:cNvPr>
          <p:cNvSpPr txBox="1"/>
          <p:nvPr/>
        </p:nvSpPr>
        <p:spPr>
          <a:xfrm>
            <a:off x="8196539" y="4514394"/>
            <a:ext cx="261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  <a:r>
              <a:rPr lang="en-US" altLang="zh-CN" sz="1200" dirty="0">
                <a:solidFill>
                  <a:schemeClr val="bg1"/>
                </a:solidFill>
              </a:rPr>
              <a:t>Webpack</a:t>
            </a:r>
            <a:r>
              <a:rPr lang="zh-CN" altLang="en-US" sz="1200" dirty="0">
                <a:solidFill>
                  <a:schemeClr val="bg1"/>
                </a:solidFill>
              </a:rPr>
              <a:t>是一个前端打包和构建工具</a:t>
            </a:r>
            <a:r>
              <a:rPr lang="en-US" altLang="zh-CN" sz="1200" dirty="0">
                <a:solidFill>
                  <a:schemeClr val="bg1"/>
                </a:solidFill>
              </a:rPr>
              <a:t>,</a:t>
            </a:r>
            <a:r>
              <a:rPr lang="zh-CN" altLang="en-US" sz="1200" dirty="0">
                <a:solidFill>
                  <a:schemeClr val="bg1"/>
                </a:solidFill>
              </a:rPr>
              <a:t>使用</a:t>
            </a:r>
            <a:r>
              <a:rPr lang="en-US" altLang="zh-CN" sz="1200" dirty="0">
                <a:solidFill>
                  <a:schemeClr val="bg1"/>
                </a:solidFill>
              </a:rPr>
              <a:t>Webpack</a:t>
            </a:r>
            <a:r>
              <a:rPr lang="zh-CN" altLang="en-US" sz="1200" dirty="0">
                <a:solidFill>
                  <a:schemeClr val="bg1"/>
                </a:solidFill>
              </a:rPr>
              <a:t>方便管理各种素材且打包以便减少浏览器的访问次数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6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19361" y="2737974"/>
            <a:ext cx="954573" cy="822907"/>
            <a:chOff x="2708888" y="2737974"/>
            <a:chExt cx="954573" cy="822907"/>
          </a:xfrm>
        </p:grpSpPr>
        <p:sp>
          <p:nvSpPr>
            <p:cNvPr id="54" name="等腰三角形 53"/>
            <p:cNvSpPr/>
            <p:nvPr/>
          </p:nvSpPr>
          <p:spPr>
            <a:xfrm>
              <a:off x="2708888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Freeform 80"/>
            <p:cNvSpPr>
              <a:spLocks noEditPoints="1"/>
            </p:cNvSpPr>
            <p:nvPr/>
          </p:nvSpPr>
          <p:spPr bwMode="auto">
            <a:xfrm>
              <a:off x="2986943" y="3120852"/>
              <a:ext cx="322263" cy="323850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6334" y="2737974"/>
            <a:ext cx="954573" cy="822907"/>
            <a:chOff x="6276000" y="2737974"/>
            <a:chExt cx="954573" cy="822907"/>
          </a:xfrm>
        </p:grpSpPr>
        <p:sp>
          <p:nvSpPr>
            <p:cNvPr id="55" name="等腰三角形 54"/>
            <p:cNvSpPr/>
            <p:nvPr/>
          </p:nvSpPr>
          <p:spPr>
            <a:xfrm>
              <a:off x="6276000" y="2737974"/>
              <a:ext cx="954573" cy="822907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Freeform 49"/>
            <p:cNvSpPr>
              <a:spLocks noEditPoints="1"/>
            </p:cNvSpPr>
            <p:nvPr/>
          </p:nvSpPr>
          <p:spPr bwMode="auto">
            <a:xfrm>
              <a:off x="6591361" y="3120852"/>
              <a:ext cx="323850" cy="323850"/>
            </a:xfrm>
            <a:custGeom>
              <a:avLst/>
              <a:gdLst>
                <a:gd name="T0" fmla="*/ 992 w 1017"/>
                <a:gd name="T1" fmla="*/ 1 h 1018"/>
                <a:gd name="T2" fmla="*/ 808 w 1017"/>
                <a:gd name="T3" fmla="*/ 193 h 1018"/>
                <a:gd name="T4" fmla="*/ 732 w 1017"/>
                <a:gd name="T5" fmla="*/ 277 h 1018"/>
                <a:gd name="T6" fmla="*/ 563 w 1017"/>
                <a:gd name="T7" fmla="*/ 447 h 1018"/>
                <a:gd name="T8" fmla="*/ 480 w 1017"/>
                <a:gd name="T9" fmla="*/ 519 h 1018"/>
                <a:gd name="T10" fmla="*/ 222 w 1017"/>
                <a:gd name="T11" fmla="*/ 604 h 1018"/>
                <a:gd name="T12" fmla="*/ 131 w 1017"/>
                <a:gd name="T13" fmla="*/ 672 h 1018"/>
                <a:gd name="T14" fmla="*/ 0 w 1017"/>
                <a:gd name="T15" fmla="*/ 986 h 1018"/>
                <a:gd name="T16" fmla="*/ 46 w 1017"/>
                <a:gd name="T17" fmla="*/ 1014 h 1018"/>
                <a:gd name="T18" fmla="*/ 275 w 1017"/>
                <a:gd name="T19" fmla="*/ 780 h 1018"/>
                <a:gd name="T20" fmla="*/ 505 w 1017"/>
                <a:gd name="T21" fmla="*/ 608 h 1018"/>
                <a:gd name="T22" fmla="*/ 618 w 1017"/>
                <a:gd name="T23" fmla="*/ 625 h 1018"/>
                <a:gd name="T24" fmla="*/ 668 w 1017"/>
                <a:gd name="T25" fmla="*/ 534 h 1018"/>
                <a:gd name="T26" fmla="*/ 864 w 1017"/>
                <a:gd name="T27" fmla="*/ 375 h 1018"/>
                <a:gd name="T28" fmla="*/ 922 w 1017"/>
                <a:gd name="T29" fmla="*/ 287 h 1018"/>
                <a:gd name="T30" fmla="*/ 211 w 1017"/>
                <a:gd name="T31" fmla="*/ 730 h 1018"/>
                <a:gd name="T32" fmla="*/ 211 w 1017"/>
                <a:gd name="T33" fmla="*/ 671 h 1018"/>
                <a:gd name="T34" fmla="*/ 253 w 1017"/>
                <a:gd name="T35" fmla="*/ 706 h 1018"/>
                <a:gd name="T36" fmla="*/ 555 w 1017"/>
                <a:gd name="T37" fmla="*/ 568 h 1018"/>
                <a:gd name="T38" fmla="*/ 566 w 1017"/>
                <a:gd name="T39" fmla="*/ 510 h 1018"/>
                <a:gd name="T40" fmla="*/ 602 w 1017"/>
                <a:gd name="T41" fmla="*/ 554 h 1018"/>
                <a:gd name="T42" fmla="*/ 804 w 1017"/>
                <a:gd name="T43" fmla="*/ 309 h 1018"/>
                <a:gd name="T44" fmla="*/ 826 w 1017"/>
                <a:gd name="T45" fmla="*/ 255 h 1018"/>
                <a:gd name="T46" fmla="*/ 853 w 1017"/>
                <a:gd name="T47" fmla="*/ 304 h 1018"/>
                <a:gd name="T48" fmla="*/ 164 w 1017"/>
                <a:gd name="T49" fmla="*/ 968 h 1018"/>
                <a:gd name="T50" fmla="*/ 191 w 1017"/>
                <a:gd name="T51" fmla="*/ 1018 h 1018"/>
                <a:gd name="T52" fmla="*/ 214 w 1017"/>
                <a:gd name="T53" fmla="*/ 964 h 1018"/>
                <a:gd name="T54" fmla="*/ 321 w 1017"/>
                <a:gd name="T55" fmla="*/ 973 h 1018"/>
                <a:gd name="T56" fmla="*/ 356 w 1017"/>
                <a:gd name="T57" fmla="*/ 1017 h 1018"/>
                <a:gd name="T58" fmla="*/ 367 w 1017"/>
                <a:gd name="T59" fmla="*/ 959 h 1018"/>
                <a:gd name="T60" fmla="*/ 478 w 1017"/>
                <a:gd name="T61" fmla="*/ 980 h 1018"/>
                <a:gd name="T62" fmla="*/ 522 w 1017"/>
                <a:gd name="T63" fmla="*/ 1015 h 1018"/>
                <a:gd name="T64" fmla="*/ 522 w 1017"/>
                <a:gd name="T65" fmla="*/ 957 h 1018"/>
                <a:gd name="T66" fmla="*/ 637 w 1017"/>
                <a:gd name="T67" fmla="*/ 986 h 1018"/>
                <a:gd name="T68" fmla="*/ 686 w 1017"/>
                <a:gd name="T69" fmla="*/ 1013 h 1018"/>
                <a:gd name="T70" fmla="*/ 674 w 1017"/>
                <a:gd name="T71" fmla="*/ 955 h 1018"/>
                <a:gd name="T72" fmla="*/ 795 w 1017"/>
                <a:gd name="T73" fmla="*/ 986 h 1018"/>
                <a:gd name="T74" fmla="*/ 849 w 1017"/>
                <a:gd name="T75" fmla="*/ 1009 h 1018"/>
                <a:gd name="T76" fmla="*/ 826 w 1017"/>
                <a:gd name="T77" fmla="*/ 954 h 1018"/>
                <a:gd name="T78" fmla="*/ 955 w 1017"/>
                <a:gd name="T79" fmla="*/ 993 h 1018"/>
                <a:gd name="T80" fmla="*/ 1012 w 1017"/>
                <a:gd name="T81" fmla="*/ 1005 h 1018"/>
                <a:gd name="T82" fmla="*/ 986 w 1017"/>
                <a:gd name="T83" fmla="*/ 954 h 1018"/>
                <a:gd name="T84" fmla="*/ 61 w 1017"/>
                <a:gd name="T85" fmla="*/ 815 h 1018"/>
                <a:gd name="T86" fmla="*/ 2 w 1017"/>
                <a:gd name="T87" fmla="*/ 815 h 1018"/>
                <a:gd name="T88" fmla="*/ 31 w 1017"/>
                <a:gd name="T89" fmla="*/ 700 h 1018"/>
                <a:gd name="T90" fmla="*/ 58 w 1017"/>
                <a:gd name="T91" fmla="*/ 650 h 1018"/>
                <a:gd name="T92" fmla="*/ 0 w 1017"/>
                <a:gd name="T93" fmla="*/ 662 h 1018"/>
                <a:gd name="T94" fmla="*/ 31 w 1017"/>
                <a:gd name="T95" fmla="*/ 541 h 1018"/>
                <a:gd name="T96" fmla="*/ 54 w 1017"/>
                <a:gd name="T97" fmla="*/ 486 h 1018"/>
                <a:gd name="T98" fmla="*/ 0 w 1017"/>
                <a:gd name="T99" fmla="*/ 509 h 1018"/>
                <a:gd name="T100" fmla="*/ 38 w 1017"/>
                <a:gd name="T101" fmla="*/ 381 h 1018"/>
                <a:gd name="T102" fmla="*/ 50 w 1017"/>
                <a:gd name="T103" fmla="*/ 324 h 1018"/>
                <a:gd name="T104" fmla="*/ 0 w 1017"/>
                <a:gd name="T105" fmla="*/ 350 h 1018"/>
                <a:gd name="T106" fmla="*/ 44 w 1017"/>
                <a:gd name="T107" fmla="*/ 220 h 1018"/>
                <a:gd name="T108" fmla="*/ 44 w 1017"/>
                <a:gd name="T109" fmla="*/ 162 h 1018"/>
                <a:gd name="T110" fmla="*/ 0 w 1017"/>
                <a:gd name="T111" fmla="*/ 198 h 1018"/>
                <a:gd name="T112" fmla="*/ 50 w 1017"/>
                <a:gd name="T113" fmla="*/ 58 h 1018"/>
                <a:gd name="T114" fmla="*/ 38 w 1017"/>
                <a:gd name="T115" fmla="*/ 1 h 1018"/>
                <a:gd name="T116" fmla="*/ 2 w 1017"/>
                <a:gd name="T117" fmla="*/ 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1012" y="50"/>
                  </a:moveTo>
                  <a:lnTo>
                    <a:pt x="1012" y="50"/>
                  </a:lnTo>
                  <a:lnTo>
                    <a:pt x="1015" y="44"/>
                  </a:lnTo>
                  <a:lnTo>
                    <a:pt x="1017" y="38"/>
                  </a:lnTo>
                  <a:lnTo>
                    <a:pt x="1017" y="31"/>
                  </a:lnTo>
                  <a:lnTo>
                    <a:pt x="1017" y="26"/>
                  </a:lnTo>
                  <a:lnTo>
                    <a:pt x="1015" y="20"/>
                  </a:lnTo>
                  <a:lnTo>
                    <a:pt x="1012" y="14"/>
                  </a:lnTo>
                  <a:lnTo>
                    <a:pt x="1009" y="10"/>
                  </a:lnTo>
                  <a:lnTo>
                    <a:pt x="1003" y="6"/>
                  </a:lnTo>
                  <a:lnTo>
                    <a:pt x="1003" y="6"/>
                  </a:lnTo>
                  <a:lnTo>
                    <a:pt x="998" y="2"/>
                  </a:lnTo>
                  <a:lnTo>
                    <a:pt x="992" y="1"/>
                  </a:lnTo>
                  <a:lnTo>
                    <a:pt x="985" y="0"/>
                  </a:lnTo>
                  <a:lnTo>
                    <a:pt x="980" y="1"/>
                  </a:lnTo>
                  <a:lnTo>
                    <a:pt x="973" y="2"/>
                  </a:lnTo>
                  <a:lnTo>
                    <a:pt x="968" y="6"/>
                  </a:lnTo>
                  <a:lnTo>
                    <a:pt x="964" y="10"/>
                  </a:lnTo>
                  <a:lnTo>
                    <a:pt x="959" y="14"/>
                  </a:lnTo>
                  <a:lnTo>
                    <a:pt x="841" y="192"/>
                  </a:lnTo>
                  <a:lnTo>
                    <a:pt x="841" y="192"/>
                  </a:lnTo>
                  <a:lnTo>
                    <a:pt x="834" y="191"/>
                  </a:lnTo>
                  <a:lnTo>
                    <a:pt x="826" y="191"/>
                  </a:lnTo>
                  <a:lnTo>
                    <a:pt x="826" y="191"/>
                  </a:lnTo>
                  <a:lnTo>
                    <a:pt x="817" y="191"/>
                  </a:lnTo>
                  <a:lnTo>
                    <a:pt x="808" y="193"/>
                  </a:lnTo>
                  <a:lnTo>
                    <a:pt x="799" y="196"/>
                  </a:lnTo>
                  <a:lnTo>
                    <a:pt x="790" y="199"/>
                  </a:lnTo>
                  <a:lnTo>
                    <a:pt x="781" y="203"/>
                  </a:lnTo>
                  <a:lnTo>
                    <a:pt x="774" y="207"/>
                  </a:lnTo>
                  <a:lnTo>
                    <a:pt x="766" y="213"/>
                  </a:lnTo>
                  <a:lnTo>
                    <a:pt x="760" y="219"/>
                  </a:lnTo>
                  <a:lnTo>
                    <a:pt x="753" y="226"/>
                  </a:lnTo>
                  <a:lnTo>
                    <a:pt x="748" y="233"/>
                  </a:lnTo>
                  <a:lnTo>
                    <a:pt x="743" y="241"/>
                  </a:lnTo>
                  <a:lnTo>
                    <a:pt x="738" y="249"/>
                  </a:lnTo>
                  <a:lnTo>
                    <a:pt x="736" y="258"/>
                  </a:lnTo>
                  <a:lnTo>
                    <a:pt x="733" y="267"/>
                  </a:lnTo>
                  <a:lnTo>
                    <a:pt x="732" y="277"/>
                  </a:lnTo>
                  <a:lnTo>
                    <a:pt x="731" y="287"/>
                  </a:lnTo>
                  <a:lnTo>
                    <a:pt x="731" y="287"/>
                  </a:lnTo>
                  <a:lnTo>
                    <a:pt x="732" y="294"/>
                  </a:lnTo>
                  <a:lnTo>
                    <a:pt x="733" y="302"/>
                  </a:lnTo>
                  <a:lnTo>
                    <a:pt x="736" y="316"/>
                  </a:lnTo>
                  <a:lnTo>
                    <a:pt x="623" y="461"/>
                  </a:lnTo>
                  <a:lnTo>
                    <a:pt x="623" y="461"/>
                  </a:lnTo>
                  <a:lnTo>
                    <a:pt x="612" y="454"/>
                  </a:lnTo>
                  <a:lnTo>
                    <a:pt x="599" y="450"/>
                  </a:lnTo>
                  <a:lnTo>
                    <a:pt x="586" y="447"/>
                  </a:lnTo>
                  <a:lnTo>
                    <a:pt x="572" y="446"/>
                  </a:lnTo>
                  <a:lnTo>
                    <a:pt x="572" y="446"/>
                  </a:lnTo>
                  <a:lnTo>
                    <a:pt x="563" y="447"/>
                  </a:lnTo>
                  <a:lnTo>
                    <a:pt x="554" y="448"/>
                  </a:lnTo>
                  <a:lnTo>
                    <a:pt x="545" y="450"/>
                  </a:lnTo>
                  <a:lnTo>
                    <a:pt x="537" y="453"/>
                  </a:lnTo>
                  <a:lnTo>
                    <a:pt x="528" y="456"/>
                  </a:lnTo>
                  <a:lnTo>
                    <a:pt x="521" y="462"/>
                  </a:lnTo>
                  <a:lnTo>
                    <a:pt x="513" y="467"/>
                  </a:lnTo>
                  <a:lnTo>
                    <a:pt x="507" y="472"/>
                  </a:lnTo>
                  <a:lnTo>
                    <a:pt x="500" y="479"/>
                  </a:lnTo>
                  <a:lnTo>
                    <a:pt x="495" y="486"/>
                  </a:lnTo>
                  <a:lnTo>
                    <a:pt x="490" y="494"/>
                  </a:lnTo>
                  <a:lnTo>
                    <a:pt x="486" y="501"/>
                  </a:lnTo>
                  <a:lnTo>
                    <a:pt x="483" y="510"/>
                  </a:lnTo>
                  <a:lnTo>
                    <a:pt x="480" y="519"/>
                  </a:lnTo>
                  <a:lnTo>
                    <a:pt x="479" y="528"/>
                  </a:lnTo>
                  <a:lnTo>
                    <a:pt x="478" y="537"/>
                  </a:lnTo>
                  <a:lnTo>
                    <a:pt x="297" y="642"/>
                  </a:lnTo>
                  <a:lnTo>
                    <a:pt x="297" y="642"/>
                  </a:lnTo>
                  <a:lnTo>
                    <a:pt x="291" y="633"/>
                  </a:lnTo>
                  <a:lnTo>
                    <a:pt x="282" y="627"/>
                  </a:lnTo>
                  <a:lnTo>
                    <a:pt x="274" y="620"/>
                  </a:lnTo>
                  <a:lnTo>
                    <a:pt x="265" y="615"/>
                  </a:lnTo>
                  <a:lnTo>
                    <a:pt x="256" y="611"/>
                  </a:lnTo>
                  <a:lnTo>
                    <a:pt x="245" y="608"/>
                  </a:lnTo>
                  <a:lnTo>
                    <a:pt x="234" y="605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13" y="605"/>
                  </a:lnTo>
                  <a:lnTo>
                    <a:pt x="203" y="606"/>
                  </a:lnTo>
                  <a:lnTo>
                    <a:pt x="194" y="609"/>
                  </a:lnTo>
                  <a:lnTo>
                    <a:pt x="186" y="612"/>
                  </a:lnTo>
                  <a:lnTo>
                    <a:pt x="177" y="616"/>
                  </a:lnTo>
                  <a:lnTo>
                    <a:pt x="170" y="620"/>
                  </a:lnTo>
                  <a:lnTo>
                    <a:pt x="162" y="627"/>
                  </a:lnTo>
                  <a:lnTo>
                    <a:pt x="155" y="632"/>
                  </a:lnTo>
                  <a:lnTo>
                    <a:pt x="149" y="640"/>
                  </a:lnTo>
                  <a:lnTo>
                    <a:pt x="144" y="647"/>
                  </a:lnTo>
                  <a:lnTo>
                    <a:pt x="139" y="655"/>
                  </a:lnTo>
                  <a:lnTo>
                    <a:pt x="134" y="663"/>
                  </a:lnTo>
                  <a:lnTo>
                    <a:pt x="131" y="672"/>
                  </a:lnTo>
                  <a:lnTo>
                    <a:pt x="129" y="681"/>
                  </a:lnTo>
                  <a:lnTo>
                    <a:pt x="128" y="690"/>
                  </a:lnTo>
                  <a:lnTo>
                    <a:pt x="127" y="700"/>
                  </a:lnTo>
                  <a:lnTo>
                    <a:pt x="127" y="700"/>
                  </a:lnTo>
                  <a:lnTo>
                    <a:pt x="128" y="715"/>
                  </a:lnTo>
                  <a:lnTo>
                    <a:pt x="132" y="730"/>
                  </a:lnTo>
                  <a:lnTo>
                    <a:pt x="138" y="743"/>
                  </a:lnTo>
                  <a:lnTo>
                    <a:pt x="145" y="756"/>
                  </a:lnTo>
                  <a:lnTo>
                    <a:pt x="6" y="969"/>
                  </a:lnTo>
                  <a:lnTo>
                    <a:pt x="6" y="969"/>
                  </a:lnTo>
                  <a:lnTo>
                    <a:pt x="2" y="975"/>
                  </a:lnTo>
                  <a:lnTo>
                    <a:pt x="0" y="981"/>
                  </a:lnTo>
                  <a:lnTo>
                    <a:pt x="0" y="986"/>
                  </a:lnTo>
                  <a:lnTo>
                    <a:pt x="0" y="993"/>
                  </a:lnTo>
                  <a:lnTo>
                    <a:pt x="2" y="998"/>
                  </a:lnTo>
                  <a:lnTo>
                    <a:pt x="6" y="1003"/>
                  </a:lnTo>
                  <a:lnTo>
                    <a:pt x="9" y="1009"/>
                  </a:lnTo>
                  <a:lnTo>
                    <a:pt x="14" y="1013"/>
                  </a:lnTo>
                  <a:lnTo>
                    <a:pt x="14" y="1013"/>
                  </a:lnTo>
                  <a:lnTo>
                    <a:pt x="19" y="1015"/>
                  </a:lnTo>
                  <a:lnTo>
                    <a:pt x="23" y="1016"/>
                  </a:lnTo>
                  <a:lnTo>
                    <a:pt x="27" y="1017"/>
                  </a:lnTo>
                  <a:lnTo>
                    <a:pt x="31" y="1018"/>
                  </a:lnTo>
                  <a:lnTo>
                    <a:pt x="31" y="1018"/>
                  </a:lnTo>
                  <a:lnTo>
                    <a:pt x="40" y="1017"/>
                  </a:lnTo>
                  <a:lnTo>
                    <a:pt x="46" y="1014"/>
                  </a:lnTo>
                  <a:lnTo>
                    <a:pt x="53" y="1010"/>
                  </a:lnTo>
                  <a:lnTo>
                    <a:pt x="58" y="1003"/>
                  </a:lnTo>
                  <a:lnTo>
                    <a:pt x="198" y="792"/>
                  </a:lnTo>
                  <a:lnTo>
                    <a:pt x="198" y="792"/>
                  </a:lnTo>
                  <a:lnTo>
                    <a:pt x="210" y="794"/>
                  </a:lnTo>
                  <a:lnTo>
                    <a:pt x="222" y="795"/>
                  </a:lnTo>
                  <a:lnTo>
                    <a:pt x="222" y="795"/>
                  </a:lnTo>
                  <a:lnTo>
                    <a:pt x="232" y="795"/>
                  </a:lnTo>
                  <a:lnTo>
                    <a:pt x="242" y="793"/>
                  </a:lnTo>
                  <a:lnTo>
                    <a:pt x="250" y="791"/>
                  </a:lnTo>
                  <a:lnTo>
                    <a:pt x="259" y="788"/>
                  </a:lnTo>
                  <a:lnTo>
                    <a:pt x="267" y="785"/>
                  </a:lnTo>
                  <a:lnTo>
                    <a:pt x="275" y="780"/>
                  </a:lnTo>
                  <a:lnTo>
                    <a:pt x="282" y="775"/>
                  </a:lnTo>
                  <a:lnTo>
                    <a:pt x="289" y="769"/>
                  </a:lnTo>
                  <a:lnTo>
                    <a:pt x="294" y="762"/>
                  </a:lnTo>
                  <a:lnTo>
                    <a:pt x="301" y="756"/>
                  </a:lnTo>
                  <a:lnTo>
                    <a:pt x="305" y="748"/>
                  </a:lnTo>
                  <a:lnTo>
                    <a:pt x="309" y="740"/>
                  </a:lnTo>
                  <a:lnTo>
                    <a:pt x="313" y="731"/>
                  </a:lnTo>
                  <a:lnTo>
                    <a:pt x="315" y="722"/>
                  </a:lnTo>
                  <a:lnTo>
                    <a:pt x="317" y="714"/>
                  </a:lnTo>
                  <a:lnTo>
                    <a:pt x="318" y="704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505" y="608"/>
                  </a:lnTo>
                  <a:lnTo>
                    <a:pt x="512" y="614"/>
                  </a:lnTo>
                  <a:lnTo>
                    <a:pt x="521" y="620"/>
                  </a:lnTo>
                  <a:lnTo>
                    <a:pt x="530" y="626"/>
                  </a:lnTo>
                  <a:lnTo>
                    <a:pt x="540" y="630"/>
                  </a:lnTo>
                  <a:lnTo>
                    <a:pt x="551" y="633"/>
                  </a:lnTo>
                  <a:lnTo>
                    <a:pt x="561" y="635"/>
                  </a:lnTo>
                  <a:lnTo>
                    <a:pt x="572" y="637"/>
                  </a:lnTo>
                  <a:lnTo>
                    <a:pt x="572" y="637"/>
                  </a:lnTo>
                  <a:lnTo>
                    <a:pt x="582" y="635"/>
                  </a:lnTo>
                  <a:lnTo>
                    <a:pt x="591" y="634"/>
                  </a:lnTo>
                  <a:lnTo>
                    <a:pt x="601" y="632"/>
                  </a:lnTo>
                  <a:lnTo>
                    <a:pt x="610" y="629"/>
                  </a:lnTo>
                  <a:lnTo>
                    <a:pt x="618" y="625"/>
                  </a:lnTo>
                  <a:lnTo>
                    <a:pt x="626" y="620"/>
                  </a:lnTo>
                  <a:lnTo>
                    <a:pt x="633" y="615"/>
                  </a:lnTo>
                  <a:lnTo>
                    <a:pt x="640" y="609"/>
                  </a:lnTo>
                  <a:lnTo>
                    <a:pt x="646" y="602"/>
                  </a:lnTo>
                  <a:lnTo>
                    <a:pt x="652" y="595"/>
                  </a:lnTo>
                  <a:lnTo>
                    <a:pt x="656" y="586"/>
                  </a:lnTo>
                  <a:lnTo>
                    <a:pt x="660" y="579"/>
                  </a:lnTo>
                  <a:lnTo>
                    <a:pt x="663" y="569"/>
                  </a:lnTo>
                  <a:lnTo>
                    <a:pt x="666" y="560"/>
                  </a:lnTo>
                  <a:lnTo>
                    <a:pt x="668" y="551"/>
                  </a:lnTo>
                  <a:lnTo>
                    <a:pt x="668" y="541"/>
                  </a:lnTo>
                  <a:lnTo>
                    <a:pt x="668" y="541"/>
                  </a:lnTo>
                  <a:lnTo>
                    <a:pt x="668" y="534"/>
                  </a:lnTo>
                  <a:lnTo>
                    <a:pt x="667" y="526"/>
                  </a:lnTo>
                  <a:lnTo>
                    <a:pt x="663" y="512"/>
                  </a:lnTo>
                  <a:lnTo>
                    <a:pt x="777" y="367"/>
                  </a:lnTo>
                  <a:lnTo>
                    <a:pt x="777" y="367"/>
                  </a:lnTo>
                  <a:lnTo>
                    <a:pt x="788" y="374"/>
                  </a:lnTo>
                  <a:lnTo>
                    <a:pt x="801" y="378"/>
                  </a:lnTo>
                  <a:lnTo>
                    <a:pt x="814" y="381"/>
                  </a:lnTo>
                  <a:lnTo>
                    <a:pt x="826" y="382"/>
                  </a:lnTo>
                  <a:lnTo>
                    <a:pt x="826" y="382"/>
                  </a:lnTo>
                  <a:lnTo>
                    <a:pt x="837" y="381"/>
                  </a:lnTo>
                  <a:lnTo>
                    <a:pt x="846" y="380"/>
                  </a:lnTo>
                  <a:lnTo>
                    <a:pt x="855" y="378"/>
                  </a:lnTo>
                  <a:lnTo>
                    <a:pt x="864" y="375"/>
                  </a:lnTo>
                  <a:lnTo>
                    <a:pt x="873" y="370"/>
                  </a:lnTo>
                  <a:lnTo>
                    <a:pt x="880" y="366"/>
                  </a:lnTo>
                  <a:lnTo>
                    <a:pt x="888" y="360"/>
                  </a:lnTo>
                  <a:lnTo>
                    <a:pt x="894" y="354"/>
                  </a:lnTo>
                  <a:lnTo>
                    <a:pt x="900" y="347"/>
                  </a:lnTo>
                  <a:lnTo>
                    <a:pt x="906" y="340"/>
                  </a:lnTo>
                  <a:lnTo>
                    <a:pt x="911" y="332"/>
                  </a:lnTo>
                  <a:lnTo>
                    <a:pt x="914" y="323"/>
                  </a:lnTo>
                  <a:lnTo>
                    <a:pt x="918" y="315"/>
                  </a:lnTo>
                  <a:lnTo>
                    <a:pt x="921" y="306"/>
                  </a:lnTo>
                  <a:lnTo>
                    <a:pt x="922" y="296"/>
                  </a:lnTo>
                  <a:lnTo>
                    <a:pt x="922" y="287"/>
                  </a:lnTo>
                  <a:lnTo>
                    <a:pt x="922" y="287"/>
                  </a:lnTo>
                  <a:lnTo>
                    <a:pt x="922" y="277"/>
                  </a:lnTo>
                  <a:lnTo>
                    <a:pt x="921" y="269"/>
                  </a:lnTo>
                  <a:lnTo>
                    <a:pt x="919" y="260"/>
                  </a:lnTo>
                  <a:lnTo>
                    <a:pt x="916" y="252"/>
                  </a:lnTo>
                  <a:lnTo>
                    <a:pt x="912" y="244"/>
                  </a:lnTo>
                  <a:lnTo>
                    <a:pt x="908" y="237"/>
                  </a:lnTo>
                  <a:lnTo>
                    <a:pt x="903" y="230"/>
                  </a:lnTo>
                  <a:lnTo>
                    <a:pt x="897" y="223"/>
                  </a:lnTo>
                  <a:lnTo>
                    <a:pt x="1012" y="50"/>
                  </a:lnTo>
                  <a:close/>
                  <a:moveTo>
                    <a:pt x="222" y="732"/>
                  </a:moveTo>
                  <a:lnTo>
                    <a:pt x="222" y="732"/>
                  </a:lnTo>
                  <a:lnTo>
                    <a:pt x="216" y="731"/>
                  </a:lnTo>
                  <a:lnTo>
                    <a:pt x="211" y="730"/>
                  </a:lnTo>
                  <a:lnTo>
                    <a:pt x="205" y="727"/>
                  </a:lnTo>
                  <a:lnTo>
                    <a:pt x="200" y="722"/>
                  </a:lnTo>
                  <a:lnTo>
                    <a:pt x="197" y="718"/>
                  </a:lnTo>
                  <a:lnTo>
                    <a:pt x="193" y="713"/>
                  </a:lnTo>
                  <a:lnTo>
                    <a:pt x="191" y="706"/>
                  </a:lnTo>
                  <a:lnTo>
                    <a:pt x="191" y="700"/>
                  </a:lnTo>
                  <a:lnTo>
                    <a:pt x="191" y="700"/>
                  </a:lnTo>
                  <a:lnTo>
                    <a:pt x="191" y="693"/>
                  </a:lnTo>
                  <a:lnTo>
                    <a:pt x="193" y="688"/>
                  </a:lnTo>
                  <a:lnTo>
                    <a:pt x="197" y="683"/>
                  </a:lnTo>
                  <a:lnTo>
                    <a:pt x="200" y="677"/>
                  </a:lnTo>
                  <a:lnTo>
                    <a:pt x="205" y="674"/>
                  </a:lnTo>
                  <a:lnTo>
                    <a:pt x="211" y="671"/>
                  </a:lnTo>
                  <a:lnTo>
                    <a:pt x="216" y="669"/>
                  </a:lnTo>
                  <a:lnTo>
                    <a:pt x="222" y="669"/>
                  </a:lnTo>
                  <a:lnTo>
                    <a:pt x="222" y="669"/>
                  </a:lnTo>
                  <a:lnTo>
                    <a:pt x="229" y="669"/>
                  </a:lnTo>
                  <a:lnTo>
                    <a:pt x="235" y="671"/>
                  </a:lnTo>
                  <a:lnTo>
                    <a:pt x="241" y="674"/>
                  </a:lnTo>
                  <a:lnTo>
                    <a:pt x="245" y="677"/>
                  </a:lnTo>
                  <a:lnTo>
                    <a:pt x="249" y="683"/>
                  </a:lnTo>
                  <a:lnTo>
                    <a:pt x="252" y="688"/>
                  </a:lnTo>
                  <a:lnTo>
                    <a:pt x="253" y="693"/>
                  </a:lnTo>
                  <a:lnTo>
                    <a:pt x="255" y="700"/>
                  </a:lnTo>
                  <a:lnTo>
                    <a:pt x="255" y="700"/>
                  </a:lnTo>
                  <a:lnTo>
                    <a:pt x="253" y="706"/>
                  </a:lnTo>
                  <a:lnTo>
                    <a:pt x="252" y="713"/>
                  </a:lnTo>
                  <a:lnTo>
                    <a:pt x="249" y="718"/>
                  </a:lnTo>
                  <a:lnTo>
                    <a:pt x="245" y="722"/>
                  </a:lnTo>
                  <a:lnTo>
                    <a:pt x="241" y="727"/>
                  </a:lnTo>
                  <a:lnTo>
                    <a:pt x="235" y="730"/>
                  </a:lnTo>
                  <a:lnTo>
                    <a:pt x="229" y="731"/>
                  </a:lnTo>
                  <a:lnTo>
                    <a:pt x="222" y="732"/>
                  </a:lnTo>
                  <a:lnTo>
                    <a:pt x="222" y="732"/>
                  </a:lnTo>
                  <a:close/>
                  <a:moveTo>
                    <a:pt x="572" y="573"/>
                  </a:moveTo>
                  <a:lnTo>
                    <a:pt x="572" y="573"/>
                  </a:lnTo>
                  <a:lnTo>
                    <a:pt x="566" y="572"/>
                  </a:lnTo>
                  <a:lnTo>
                    <a:pt x="560" y="570"/>
                  </a:lnTo>
                  <a:lnTo>
                    <a:pt x="555" y="568"/>
                  </a:lnTo>
                  <a:lnTo>
                    <a:pt x="550" y="564"/>
                  </a:lnTo>
                  <a:lnTo>
                    <a:pt x="546" y="559"/>
                  </a:lnTo>
                  <a:lnTo>
                    <a:pt x="543" y="554"/>
                  </a:lnTo>
                  <a:lnTo>
                    <a:pt x="541" y="547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35"/>
                  </a:lnTo>
                  <a:lnTo>
                    <a:pt x="543" y="528"/>
                  </a:lnTo>
                  <a:lnTo>
                    <a:pt x="546" y="523"/>
                  </a:lnTo>
                  <a:lnTo>
                    <a:pt x="550" y="519"/>
                  </a:lnTo>
                  <a:lnTo>
                    <a:pt x="555" y="514"/>
                  </a:lnTo>
                  <a:lnTo>
                    <a:pt x="560" y="512"/>
                  </a:lnTo>
                  <a:lnTo>
                    <a:pt x="566" y="510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9" y="510"/>
                  </a:lnTo>
                  <a:lnTo>
                    <a:pt x="585" y="512"/>
                  </a:lnTo>
                  <a:lnTo>
                    <a:pt x="590" y="514"/>
                  </a:lnTo>
                  <a:lnTo>
                    <a:pt x="595" y="519"/>
                  </a:lnTo>
                  <a:lnTo>
                    <a:pt x="599" y="523"/>
                  </a:lnTo>
                  <a:lnTo>
                    <a:pt x="602" y="528"/>
                  </a:lnTo>
                  <a:lnTo>
                    <a:pt x="603" y="535"/>
                  </a:lnTo>
                  <a:lnTo>
                    <a:pt x="604" y="541"/>
                  </a:lnTo>
                  <a:lnTo>
                    <a:pt x="604" y="541"/>
                  </a:lnTo>
                  <a:lnTo>
                    <a:pt x="603" y="547"/>
                  </a:lnTo>
                  <a:lnTo>
                    <a:pt x="602" y="554"/>
                  </a:lnTo>
                  <a:lnTo>
                    <a:pt x="599" y="559"/>
                  </a:lnTo>
                  <a:lnTo>
                    <a:pt x="595" y="564"/>
                  </a:lnTo>
                  <a:lnTo>
                    <a:pt x="590" y="568"/>
                  </a:lnTo>
                  <a:lnTo>
                    <a:pt x="585" y="570"/>
                  </a:lnTo>
                  <a:lnTo>
                    <a:pt x="579" y="572"/>
                  </a:lnTo>
                  <a:lnTo>
                    <a:pt x="572" y="573"/>
                  </a:lnTo>
                  <a:lnTo>
                    <a:pt x="572" y="573"/>
                  </a:lnTo>
                  <a:close/>
                  <a:moveTo>
                    <a:pt x="826" y="318"/>
                  </a:moveTo>
                  <a:lnTo>
                    <a:pt x="826" y="318"/>
                  </a:lnTo>
                  <a:lnTo>
                    <a:pt x="820" y="318"/>
                  </a:lnTo>
                  <a:lnTo>
                    <a:pt x="815" y="316"/>
                  </a:lnTo>
                  <a:lnTo>
                    <a:pt x="809" y="313"/>
                  </a:lnTo>
                  <a:lnTo>
                    <a:pt x="804" y="309"/>
                  </a:lnTo>
                  <a:lnTo>
                    <a:pt x="801" y="304"/>
                  </a:lnTo>
                  <a:lnTo>
                    <a:pt x="797" y="299"/>
                  </a:lnTo>
                  <a:lnTo>
                    <a:pt x="795" y="293"/>
                  </a:lnTo>
                  <a:lnTo>
                    <a:pt x="795" y="287"/>
                  </a:lnTo>
                  <a:lnTo>
                    <a:pt x="795" y="287"/>
                  </a:lnTo>
                  <a:lnTo>
                    <a:pt x="795" y="280"/>
                  </a:lnTo>
                  <a:lnTo>
                    <a:pt x="797" y="274"/>
                  </a:lnTo>
                  <a:lnTo>
                    <a:pt x="801" y="269"/>
                  </a:lnTo>
                  <a:lnTo>
                    <a:pt x="804" y="264"/>
                  </a:lnTo>
                  <a:lnTo>
                    <a:pt x="809" y="260"/>
                  </a:lnTo>
                  <a:lnTo>
                    <a:pt x="815" y="258"/>
                  </a:lnTo>
                  <a:lnTo>
                    <a:pt x="820" y="256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3" y="256"/>
                  </a:lnTo>
                  <a:lnTo>
                    <a:pt x="839" y="258"/>
                  </a:lnTo>
                  <a:lnTo>
                    <a:pt x="845" y="260"/>
                  </a:lnTo>
                  <a:lnTo>
                    <a:pt x="849" y="264"/>
                  </a:lnTo>
                  <a:lnTo>
                    <a:pt x="853" y="269"/>
                  </a:lnTo>
                  <a:lnTo>
                    <a:pt x="856" y="274"/>
                  </a:lnTo>
                  <a:lnTo>
                    <a:pt x="858" y="280"/>
                  </a:lnTo>
                  <a:lnTo>
                    <a:pt x="859" y="287"/>
                  </a:lnTo>
                  <a:lnTo>
                    <a:pt x="859" y="287"/>
                  </a:lnTo>
                  <a:lnTo>
                    <a:pt x="858" y="293"/>
                  </a:lnTo>
                  <a:lnTo>
                    <a:pt x="856" y="299"/>
                  </a:lnTo>
                  <a:lnTo>
                    <a:pt x="853" y="304"/>
                  </a:lnTo>
                  <a:lnTo>
                    <a:pt x="849" y="309"/>
                  </a:lnTo>
                  <a:lnTo>
                    <a:pt x="845" y="313"/>
                  </a:lnTo>
                  <a:lnTo>
                    <a:pt x="839" y="316"/>
                  </a:lnTo>
                  <a:lnTo>
                    <a:pt x="833" y="318"/>
                  </a:lnTo>
                  <a:lnTo>
                    <a:pt x="826" y="318"/>
                  </a:lnTo>
                  <a:lnTo>
                    <a:pt x="826" y="318"/>
                  </a:lnTo>
                  <a:close/>
                  <a:moveTo>
                    <a:pt x="191" y="954"/>
                  </a:moveTo>
                  <a:lnTo>
                    <a:pt x="191" y="954"/>
                  </a:lnTo>
                  <a:lnTo>
                    <a:pt x="185" y="955"/>
                  </a:lnTo>
                  <a:lnTo>
                    <a:pt x="178" y="957"/>
                  </a:lnTo>
                  <a:lnTo>
                    <a:pt x="173" y="959"/>
                  </a:lnTo>
                  <a:lnTo>
                    <a:pt x="169" y="964"/>
                  </a:lnTo>
                  <a:lnTo>
                    <a:pt x="164" y="968"/>
                  </a:lnTo>
                  <a:lnTo>
                    <a:pt x="161" y="973"/>
                  </a:lnTo>
                  <a:lnTo>
                    <a:pt x="160" y="980"/>
                  </a:lnTo>
                  <a:lnTo>
                    <a:pt x="159" y="986"/>
                  </a:lnTo>
                  <a:lnTo>
                    <a:pt x="159" y="986"/>
                  </a:lnTo>
                  <a:lnTo>
                    <a:pt x="160" y="993"/>
                  </a:lnTo>
                  <a:lnTo>
                    <a:pt x="161" y="999"/>
                  </a:lnTo>
                  <a:lnTo>
                    <a:pt x="164" y="1005"/>
                  </a:lnTo>
                  <a:lnTo>
                    <a:pt x="169" y="1009"/>
                  </a:lnTo>
                  <a:lnTo>
                    <a:pt x="173" y="1013"/>
                  </a:lnTo>
                  <a:lnTo>
                    <a:pt x="178" y="1015"/>
                  </a:lnTo>
                  <a:lnTo>
                    <a:pt x="185" y="1017"/>
                  </a:lnTo>
                  <a:lnTo>
                    <a:pt x="191" y="1018"/>
                  </a:lnTo>
                  <a:lnTo>
                    <a:pt x="191" y="1018"/>
                  </a:lnTo>
                  <a:lnTo>
                    <a:pt x="198" y="1017"/>
                  </a:lnTo>
                  <a:lnTo>
                    <a:pt x="203" y="1015"/>
                  </a:lnTo>
                  <a:lnTo>
                    <a:pt x="208" y="1013"/>
                  </a:lnTo>
                  <a:lnTo>
                    <a:pt x="214" y="1009"/>
                  </a:lnTo>
                  <a:lnTo>
                    <a:pt x="217" y="1005"/>
                  </a:lnTo>
                  <a:lnTo>
                    <a:pt x="220" y="999"/>
                  </a:lnTo>
                  <a:lnTo>
                    <a:pt x="222" y="993"/>
                  </a:lnTo>
                  <a:lnTo>
                    <a:pt x="222" y="986"/>
                  </a:lnTo>
                  <a:lnTo>
                    <a:pt x="222" y="986"/>
                  </a:lnTo>
                  <a:lnTo>
                    <a:pt x="222" y="980"/>
                  </a:lnTo>
                  <a:lnTo>
                    <a:pt x="220" y="973"/>
                  </a:lnTo>
                  <a:lnTo>
                    <a:pt x="217" y="968"/>
                  </a:lnTo>
                  <a:lnTo>
                    <a:pt x="214" y="964"/>
                  </a:lnTo>
                  <a:lnTo>
                    <a:pt x="208" y="959"/>
                  </a:lnTo>
                  <a:lnTo>
                    <a:pt x="203" y="957"/>
                  </a:lnTo>
                  <a:lnTo>
                    <a:pt x="198" y="955"/>
                  </a:lnTo>
                  <a:lnTo>
                    <a:pt x="191" y="954"/>
                  </a:lnTo>
                  <a:lnTo>
                    <a:pt x="191" y="954"/>
                  </a:lnTo>
                  <a:close/>
                  <a:moveTo>
                    <a:pt x="350" y="954"/>
                  </a:moveTo>
                  <a:lnTo>
                    <a:pt x="350" y="954"/>
                  </a:lnTo>
                  <a:lnTo>
                    <a:pt x="344" y="955"/>
                  </a:lnTo>
                  <a:lnTo>
                    <a:pt x="337" y="957"/>
                  </a:lnTo>
                  <a:lnTo>
                    <a:pt x="332" y="959"/>
                  </a:lnTo>
                  <a:lnTo>
                    <a:pt x="328" y="964"/>
                  </a:lnTo>
                  <a:lnTo>
                    <a:pt x="323" y="968"/>
                  </a:lnTo>
                  <a:lnTo>
                    <a:pt x="321" y="973"/>
                  </a:lnTo>
                  <a:lnTo>
                    <a:pt x="319" y="980"/>
                  </a:lnTo>
                  <a:lnTo>
                    <a:pt x="318" y="986"/>
                  </a:lnTo>
                  <a:lnTo>
                    <a:pt x="318" y="986"/>
                  </a:lnTo>
                  <a:lnTo>
                    <a:pt x="319" y="993"/>
                  </a:lnTo>
                  <a:lnTo>
                    <a:pt x="321" y="999"/>
                  </a:lnTo>
                  <a:lnTo>
                    <a:pt x="323" y="1005"/>
                  </a:lnTo>
                  <a:lnTo>
                    <a:pt x="328" y="1009"/>
                  </a:lnTo>
                  <a:lnTo>
                    <a:pt x="332" y="1013"/>
                  </a:lnTo>
                  <a:lnTo>
                    <a:pt x="337" y="1015"/>
                  </a:lnTo>
                  <a:lnTo>
                    <a:pt x="344" y="1017"/>
                  </a:lnTo>
                  <a:lnTo>
                    <a:pt x="350" y="1018"/>
                  </a:lnTo>
                  <a:lnTo>
                    <a:pt x="350" y="1018"/>
                  </a:lnTo>
                  <a:lnTo>
                    <a:pt x="356" y="1017"/>
                  </a:lnTo>
                  <a:lnTo>
                    <a:pt x="362" y="1015"/>
                  </a:lnTo>
                  <a:lnTo>
                    <a:pt x="367" y="1013"/>
                  </a:lnTo>
                  <a:lnTo>
                    <a:pt x="373" y="1009"/>
                  </a:lnTo>
                  <a:lnTo>
                    <a:pt x="376" y="1005"/>
                  </a:lnTo>
                  <a:lnTo>
                    <a:pt x="379" y="999"/>
                  </a:lnTo>
                  <a:lnTo>
                    <a:pt x="381" y="993"/>
                  </a:lnTo>
                  <a:lnTo>
                    <a:pt x="381" y="986"/>
                  </a:lnTo>
                  <a:lnTo>
                    <a:pt x="381" y="986"/>
                  </a:lnTo>
                  <a:lnTo>
                    <a:pt x="381" y="980"/>
                  </a:lnTo>
                  <a:lnTo>
                    <a:pt x="379" y="973"/>
                  </a:lnTo>
                  <a:lnTo>
                    <a:pt x="376" y="968"/>
                  </a:lnTo>
                  <a:lnTo>
                    <a:pt x="373" y="964"/>
                  </a:lnTo>
                  <a:lnTo>
                    <a:pt x="367" y="959"/>
                  </a:lnTo>
                  <a:lnTo>
                    <a:pt x="362" y="957"/>
                  </a:lnTo>
                  <a:lnTo>
                    <a:pt x="356" y="955"/>
                  </a:lnTo>
                  <a:lnTo>
                    <a:pt x="350" y="954"/>
                  </a:lnTo>
                  <a:lnTo>
                    <a:pt x="350" y="954"/>
                  </a:lnTo>
                  <a:close/>
                  <a:moveTo>
                    <a:pt x="509" y="954"/>
                  </a:moveTo>
                  <a:lnTo>
                    <a:pt x="509" y="954"/>
                  </a:lnTo>
                  <a:lnTo>
                    <a:pt x="502" y="955"/>
                  </a:lnTo>
                  <a:lnTo>
                    <a:pt x="496" y="957"/>
                  </a:lnTo>
                  <a:lnTo>
                    <a:pt x="491" y="959"/>
                  </a:lnTo>
                  <a:lnTo>
                    <a:pt x="486" y="964"/>
                  </a:lnTo>
                  <a:lnTo>
                    <a:pt x="482" y="968"/>
                  </a:lnTo>
                  <a:lnTo>
                    <a:pt x="480" y="973"/>
                  </a:lnTo>
                  <a:lnTo>
                    <a:pt x="478" y="980"/>
                  </a:lnTo>
                  <a:lnTo>
                    <a:pt x="477" y="986"/>
                  </a:lnTo>
                  <a:lnTo>
                    <a:pt x="477" y="986"/>
                  </a:lnTo>
                  <a:lnTo>
                    <a:pt x="478" y="993"/>
                  </a:lnTo>
                  <a:lnTo>
                    <a:pt x="480" y="999"/>
                  </a:lnTo>
                  <a:lnTo>
                    <a:pt x="482" y="1005"/>
                  </a:lnTo>
                  <a:lnTo>
                    <a:pt x="486" y="1009"/>
                  </a:lnTo>
                  <a:lnTo>
                    <a:pt x="491" y="1013"/>
                  </a:lnTo>
                  <a:lnTo>
                    <a:pt x="496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3"/>
                  </a:lnTo>
                  <a:lnTo>
                    <a:pt x="531" y="1009"/>
                  </a:lnTo>
                  <a:lnTo>
                    <a:pt x="536" y="1005"/>
                  </a:lnTo>
                  <a:lnTo>
                    <a:pt x="538" y="999"/>
                  </a:lnTo>
                  <a:lnTo>
                    <a:pt x="540" y="993"/>
                  </a:lnTo>
                  <a:lnTo>
                    <a:pt x="541" y="986"/>
                  </a:lnTo>
                  <a:lnTo>
                    <a:pt x="541" y="986"/>
                  </a:lnTo>
                  <a:lnTo>
                    <a:pt x="540" y="980"/>
                  </a:lnTo>
                  <a:lnTo>
                    <a:pt x="538" y="973"/>
                  </a:lnTo>
                  <a:lnTo>
                    <a:pt x="536" y="968"/>
                  </a:lnTo>
                  <a:lnTo>
                    <a:pt x="531" y="964"/>
                  </a:lnTo>
                  <a:lnTo>
                    <a:pt x="527" y="959"/>
                  </a:lnTo>
                  <a:lnTo>
                    <a:pt x="522" y="957"/>
                  </a:lnTo>
                  <a:lnTo>
                    <a:pt x="515" y="955"/>
                  </a:lnTo>
                  <a:lnTo>
                    <a:pt x="509" y="954"/>
                  </a:lnTo>
                  <a:lnTo>
                    <a:pt x="509" y="954"/>
                  </a:lnTo>
                  <a:close/>
                  <a:moveTo>
                    <a:pt x="668" y="954"/>
                  </a:moveTo>
                  <a:lnTo>
                    <a:pt x="668" y="954"/>
                  </a:lnTo>
                  <a:lnTo>
                    <a:pt x="661" y="955"/>
                  </a:lnTo>
                  <a:lnTo>
                    <a:pt x="656" y="957"/>
                  </a:lnTo>
                  <a:lnTo>
                    <a:pt x="650" y="959"/>
                  </a:lnTo>
                  <a:lnTo>
                    <a:pt x="645" y="964"/>
                  </a:lnTo>
                  <a:lnTo>
                    <a:pt x="642" y="968"/>
                  </a:lnTo>
                  <a:lnTo>
                    <a:pt x="639" y="973"/>
                  </a:lnTo>
                  <a:lnTo>
                    <a:pt x="637" y="980"/>
                  </a:lnTo>
                  <a:lnTo>
                    <a:pt x="637" y="986"/>
                  </a:lnTo>
                  <a:lnTo>
                    <a:pt x="637" y="986"/>
                  </a:lnTo>
                  <a:lnTo>
                    <a:pt x="637" y="993"/>
                  </a:lnTo>
                  <a:lnTo>
                    <a:pt x="639" y="999"/>
                  </a:lnTo>
                  <a:lnTo>
                    <a:pt x="642" y="1005"/>
                  </a:lnTo>
                  <a:lnTo>
                    <a:pt x="645" y="1009"/>
                  </a:lnTo>
                  <a:lnTo>
                    <a:pt x="650" y="1013"/>
                  </a:lnTo>
                  <a:lnTo>
                    <a:pt x="656" y="1015"/>
                  </a:lnTo>
                  <a:lnTo>
                    <a:pt x="661" y="1017"/>
                  </a:lnTo>
                  <a:lnTo>
                    <a:pt x="668" y="1018"/>
                  </a:lnTo>
                  <a:lnTo>
                    <a:pt x="668" y="1018"/>
                  </a:lnTo>
                  <a:lnTo>
                    <a:pt x="674" y="1017"/>
                  </a:lnTo>
                  <a:lnTo>
                    <a:pt x="681" y="1015"/>
                  </a:lnTo>
                  <a:lnTo>
                    <a:pt x="686" y="1013"/>
                  </a:lnTo>
                  <a:lnTo>
                    <a:pt x="690" y="1009"/>
                  </a:lnTo>
                  <a:lnTo>
                    <a:pt x="694" y="1005"/>
                  </a:lnTo>
                  <a:lnTo>
                    <a:pt x="698" y="999"/>
                  </a:lnTo>
                  <a:lnTo>
                    <a:pt x="699" y="993"/>
                  </a:lnTo>
                  <a:lnTo>
                    <a:pt x="700" y="986"/>
                  </a:lnTo>
                  <a:lnTo>
                    <a:pt x="700" y="986"/>
                  </a:lnTo>
                  <a:lnTo>
                    <a:pt x="699" y="980"/>
                  </a:lnTo>
                  <a:lnTo>
                    <a:pt x="698" y="973"/>
                  </a:lnTo>
                  <a:lnTo>
                    <a:pt x="694" y="968"/>
                  </a:lnTo>
                  <a:lnTo>
                    <a:pt x="690" y="964"/>
                  </a:lnTo>
                  <a:lnTo>
                    <a:pt x="686" y="959"/>
                  </a:lnTo>
                  <a:lnTo>
                    <a:pt x="681" y="957"/>
                  </a:lnTo>
                  <a:lnTo>
                    <a:pt x="674" y="955"/>
                  </a:lnTo>
                  <a:lnTo>
                    <a:pt x="668" y="954"/>
                  </a:lnTo>
                  <a:lnTo>
                    <a:pt x="668" y="954"/>
                  </a:lnTo>
                  <a:close/>
                  <a:moveTo>
                    <a:pt x="826" y="954"/>
                  </a:moveTo>
                  <a:lnTo>
                    <a:pt x="826" y="954"/>
                  </a:lnTo>
                  <a:lnTo>
                    <a:pt x="820" y="955"/>
                  </a:lnTo>
                  <a:lnTo>
                    <a:pt x="815" y="957"/>
                  </a:lnTo>
                  <a:lnTo>
                    <a:pt x="809" y="959"/>
                  </a:lnTo>
                  <a:lnTo>
                    <a:pt x="804" y="964"/>
                  </a:lnTo>
                  <a:lnTo>
                    <a:pt x="801" y="968"/>
                  </a:lnTo>
                  <a:lnTo>
                    <a:pt x="797" y="973"/>
                  </a:lnTo>
                  <a:lnTo>
                    <a:pt x="795" y="980"/>
                  </a:lnTo>
                  <a:lnTo>
                    <a:pt x="795" y="986"/>
                  </a:lnTo>
                  <a:lnTo>
                    <a:pt x="795" y="986"/>
                  </a:lnTo>
                  <a:lnTo>
                    <a:pt x="795" y="993"/>
                  </a:lnTo>
                  <a:lnTo>
                    <a:pt x="797" y="999"/>
                  </a:lnTo>
                  <a:lnTo>
                    <a:pt x="801" y="1005"/>
                  </a:lnTo>
                  <a:lnTo>
                    <a:pt x="804" y="1009"/>
                  </a:lnTo>
                  <a:lnTo>
                    <a:pt x="809" y="1013"/>
                  </a:lnTo>
                  <a:lnTo>
                    <a:pt x="815" y="1015"/>
                  </a:lnTo>
                  <a:lnTo>
                    <a:pt x="820" y="1017"/>
                  </a:lnTo>
                  <a:lnTo>
                    <a:pt x="826" y="1018"/>
                  </a:lnTo>
                  <a:lnTo>
                    <a:pt x="826" y="1018"/>
                  </a:lnTo>
                  <a:lnTo>
                    <a:pt x="833" y="1017"/>
                  </a:lnTo>
                  <a:lnTo>
                    <a:pt x="839" y="1015"/>
                  </a:lnTo>
                  <a:lnTo>
                    <a:pt x="845" y="1013"/>
                  </a:lnTo>
                  <a:lnTo>
                    <a:pt x="849" y="1009"/>
                  </a:lnTo>
                  <a:lnTo>
                    <a:pt x="853" y="1005"/>
                  </a:lnTo>
                  <a:lnTo>
                    <a:pt x="856" y="999"/>
                  </a:lnTo>
                  <a:lnTo>
                    <a:pt x="858" y="993"/>
                  </a:lnTo>
                  <a:lnTo>
                    <a:pt x="859" y="986"/>
                  </a:lnTo>
                  <a:lnTo>
                    <a:pt x="859" y="986"/>
                  </a:lnTo>
                  <a:lnTo>
                    <a:pt x="858" y="980"/>
                  </a:lnTo>
                  <a:lnTo>
                    <a:pt x="856" y="973"/>
                  </a:lnTo>
                  <a:lnTo>
                    <a:pt x="853" y="968"/>
                  </a:lnTo>
                  <a:lnTo>
                    <a:pt x="849" y="964"/>
                  </a:lnTo>
                  <a:lnTo>
                    <a:pt x="845" y="959"/>
                  </a:lnTo>
                  <a:lnTo>
                    <a:pt x="839" y="957"/>
                  </a:lnTo>
                  <a:lnTo>
                    <a:pt x="833" y="955"/>
                  </a:lnTo>
                  <a:lnTo>
                    <a:pt x="826" y="954"/>
                  </a:lnTo>
                  <a:lnTo>
                    <a:pt x="826" y="954"/>
                  </a:lnTo>
                  <a:close/>
                  <a:moveTo>
                    <a:pt x="986" y="954"/>
                  </a:moveTo>
                  <a:lnTo>
                    <a:pt x="986" y="954"/>
                  </a:lnTo>
                  <a:lnTo>
                    <a:pt x="980" y="955"/>
                  </a:lnTo>
                  <a:lnTo>
                    <a:pt x="973" y="957"/>
                  </a:lnTo>
                  <a:lnTo>
                    <a:pt x="968" y="959"/>
                  </a:lnTo>
                  <a:lnTo>
                    <a:pt x="964" y="964"/>
                  </a:lnTo>
                  <a:lnTo>
                    <a:pt x="959" y="968"/>
                  </a:lnTo>
                  <a:lnTo>
                    <a:pt x="956" y="973"/>
                  </a:lnTo>
                  <a:lnTo>
                    <a:pt x="955" y="980"/>
                  </a:lnTo>
                  <a:lnTo>
                    <a:pt x="954" y="986"/>
                  </a:lnTo>
                  <a:lnTo>
                    <a:pt x="954" y="986"/>
                  </a:lnTo>
                  <a:lnTo>
                    <a:pt x="955" y="993"/>
                  </a:lnTo>
                  <a:lnTo>
                    <a:pt x="956" y="999"/>
                  </a:lnTo>
                  <a:lnTo>
                    <a:pt x="959" y="1005"/>
                  </a:lnTo>
                  <a:lnTo>
                    <a:pt x="964" y="1009"/>
                  </a:lnTo>
                  <a:lnTo>
                    <a:pt x="968" y="1013"/>
                  </a:lnTo>
                  <a:lnTo>
                    <a:pt x="973" y="1015"/>
                  </a:lnTo>
                  <a:lnTo>
                    <a:pt x="980" y="1017"/>
                  </a:lnTo>
                  <a:lnTo>
                    <a:pt x="986" y="1018"/>
                  </a:lnTo>
                  <a:lnTo>
                    <a:pt x="986" y="1018"/>
                  </a:lnTo>
                  <a:lnTo>
                    <a:pt x="993" y="1017"/>
                  </a:lnTo>
                  <a:lnTo>
                    <a:pt x="998" y="1015"/>
                  </a:lnTo>
                  <a:lnTo>
                    <a:pt x="1003" y="1013"/>
                  </a:lnTo>
                  <a:lnTo>
                    <a:pt x="1009" y="1009"/>
                  </a:lnTo>
                  <a:lnTo>
                    <a:pt x="1012" y="1005"/>
                  </a:lnTo>
                  <a:lnTo>
                    <a:pt x="1015" y="999"/>
                  </a:lnTo>
                  <a:lnTo>
                    <a:pt x="1017" y="993"/>
                  </a:lnTo>
                  <a:lnTo>
                    <a:pt x="1017" y="986"/>
                  </a:lnTo>
                  <a:lnTo>
                    <a:pt x="1017" y="986"/>
                  </a:lnTo>
                  <a:lnTo>
                    <a:pt x="1017" y="980"/>
                  </a:lnTo>
                  <a:lnTo>
                    <a:pt x="1015" y="973"/>
                  </a:lnTo>
                  <a:lnTo>
                    <a:pt x="1012" y="968"/>
                  </a:lnTo>
                  <a:lnTo>
                    <a:pt x="1009" y="964"/>
                  </a:lnTo>
                  <a:lnTo>
                    <a:pt x="1003" y="959"/>
                  </a:lnTo>
                  <a:lnTo>
                    <a:pt x="998" y="957"/>
                  </a:lnTo>
                  <a:lnTo>
                    <a:pt x="993" y="955"/>
                  </a:lnTo>
                  <a:lnTo>
                    <a:pt x="986" y="954"/>
                  </a:lnTo>
                  <a:lnTo>
                    <a:pt x="986" y="954"/>
                  </a:lnTo>
                  <a:close/>
                  <a:moveTo>
                    <a:pt x="31" y="859"/>
                  </a:moveTo>
                  <a:lnTo>
                    <a:pt x="31" y="859"/>
                  </a:lnTo>
                  <a:lnTo>
                    <a:pt x="38" y="859"/>
                  </a:lnTo>
                  <a:lnTo>
                    <a:pt x="44" y="856"/>
                  </a:lnTo>
                  <a:lnTo>
                    <a:pt x="50" y="853"/>
                  </a:lnTo>
                  <a:lnTo>
                    <a:pt x="54" y="850"/>
                  </a:lnTo>
                  <a:lnTo>
                    <a:pt x="58" y="845"/>
                  </a:lnTo>
                  <a:lnTo>
                    <a:pt x="61" y="839"/>
                  </a:lnTo>
                  <a:lnTo>
                    <a:pt x="63" y="834"/>
                  </a:lnTo>
                  <a:lnTo>
                    <a:pt x="64" y="828"/>
                  </a:lnTo>
                  <a:lnTo>
                    <a:pt x="64" y="828"/>
                  </a:lnTo>
                  <a:lnTo>
                    <a:pt x="63" y="821"/>
                  </a:lnTo>
                  <a:lnTo>
                    <a:pt x="61" y="815"/>
                  </a:lnTo>
                  <a:lnTo>
                    <a:pt x="58" y="809"/>
                  </a:lnTo>
                  <a:lnTo>
                    <a:pt x="54" y="805"/>
                  </a:lnTo>
                  <a:lnTo>
                    <a:pt x="50" y="801"/>
                  </a:lnTo>
                  <a:lnTo>
                    <a:pt x="44" y="797"/>
                  </a:lnTo>
                  <a:lnTo>
                    <a:pt x="38" y="796"/>
                  </a:lnTo>
                  <a:lnTo>
                    <a:pt x="31" y="795"/>
                  </a:lnTo>
                  <a:lnTo>
                    <a:pt x="31" y="795"/>
                  </a:lnTo>
                  <a:lnTo>
                    <a:pt x="25" y="796"/>
                  </a:lnTo>
                  <a:lnTo>
                    <a:pt x="20" y="797"/>
                  </a:lnTo>
                  <a:lnTo>
                    <a:pt x="14" y="801"/>
                  </a:lnTo>
                  <a:lnTo>
                    <a:pt x="9" y="805"/>
                  </a:lnTo>
                  <a:lnTo>
                    <a:pt x="6" y="809"/>
                  </a:lnTo>
                  <a:lnTo>
                    <a:pt x="2" y="815"/>
                  </a:lnTo>
                  <a:lnTo>
                    <a:pt x="0" y="821"/>
                  </a:lnTo>
                  <a:lnTo>
                    <a:pt x="0" y="828"/>
                  </a:lnTo>
                  <a:lnTo>
                    <a:pt x="0" y="828"/>
                  </a:lnTo>
                  <a:lnTo>
                    <a:pt x="0" y="834"/>
                  </a:lnTo>
                  <a:lnTo>
                    <a:pt x="2" y="839"/>
                  </a:lnTo>
                  <a:lnTo>
                    <a:pt x="6" y="845"/>
                  </a:lnTo>
                  <a:lnTo>
                    <a:pt x="9" y="850"/>
                  </a:lnTo>
                  <a:lnTo>
                    <a:pt x="14" y="853"/>
                  </a:lnTo>
                  <a:lnTo>
                    <a:pt x="20" y="856"/>
                  </a:lnTo>
                  <a:lnTo>
                    <a:pt x="25" y="859"/>
                  </a:lnTo>
                  <a:lnTo>
                    <a:pt x="31" y="859"/>
                  </a:lnTo>
                  <a:lnTo>
                    <a:pt x="31" y="859"/>
                  </a:lnTo>
                  <a:close/>
                  <a:moveTo>
                    <a:pt x="31" y="700"/>
                  </a:moveTo>
                  <a:lnTo>
                    <a:pt x="31" y="700"/>
                  </a:lnTo>
                  <a:lnTo>
                    <a:pt x="38" y="700"/>
                  </a:lnTo>
                  <a:lnTo>
                    <a:pt x="44" y="698"/>
                  </a:lnTo>
                  <a:lnTo>
                    <a:pt x="50" y="694"/>
                  </a:lnTo>
                  <a:lnTo>
                    <a:pt x="54" y="691"/>
                  </a:lnTo>
                  <a:lnTo>
                    <a:pt x="58" y="686"/>
                  </a:lnTo>
                  <a:lnTo>
                    <a:pt x="61" y="681"/>
                  </a:lnTo>
                  <a:lnTo>
                    <a:pt x="63" y="675"/>
                  </a:lnTo>
                  <a:lnTo>
                    <a:pt x="64" y="669"/>
                  </a:lnTo>
                  <a:lnTo>
                    <a:pt x="64" y="669"/>
                  </a:lnTo>
                  <a:lnTo>
                    <a:pt x="63" y="662"/>
                  </a:lnTo>
                  <a:lnTo>
                    <a:pt x="61" y="656"/>
                  </a:lnTo>
                  <a:lnTo>
                    <a:pt x="58" y="650"/>
                  </a:lnTo>
                  <a:lnTo>
                    <a:pt x="54" y="646"/>
                  </a:lnTo>
                  <a:lnTo>
                    <a:pt x="50" y="642"/>
                  </a:lnTo>
                  <a:lnTo>
                    <a:pt x="44" y="639"/>
                  </a:lnTo>
                  <a:lnTo>
                    <a:pt x="38" y="638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25" y="638"/>
                  </a:lnTo>
                  <a:lnTo>
                    <a:pt x="20" y="639"/>
                  </a:lnTo>
                  <a:lnTo>
                    <a:pt x="14" y="642"/>
                  </a:lnTo>
                  <a:lnTo>
                    <a:pt x="9" y="646"/>
                  </a:lnTo>
                  <a:lnTo>
                    <a:pt x="6" y="650"/>
                  </a:lnTo>
                  <a:lnTo>
                    <a:pt x="2" y="656"/>
                  </a:lnTo>
                  <a:lnTo>
                    <a:pt x="0" y="662"/>
                  </a:lnTo>
                  <a:lnTo>
                    <a:pt x="0" y="669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2" y="681"/>
                  </a:lnTo>
                  <a:lnTo>
                    <a:pt x="6" y="686"/>
                  </a:lnTo>
                  <a:lnTo>
                    <a:pt x="9" y="691"/>
                  </a:lnTo>
                  <a:lnTo>
                    <a:pt x="14" y="694"/>
                  </a:lnTo>
                  <a:lnTo>
                    <a:pt x="20" y="698"/>
                  </a:lnTo>
                  <a:lnTo>
                    <a:pt x="25" y="700"/>
                  </a:lnTo>
                  <a:lnTo>
                    <a:pt x="31" y="700"/>
                  </a:lnTo>
                  <a:lnTo>
                    <a:pt x="31" y="700"/>
                  </a:lnTo>
                  <a:close/>
                  <a:moveTo>
                    <a:pt x="31" y="541"/>
                  </a:moveTo>
                  <a:lnTo>
                    <a:pt x="31" y="541"/>
                  </a:lnTo>
                  <a:lnTo>
                    <a:pt x="38" y="540"/>
                  </a:lnTo>
                  <a:lnTo>
                    <a:pt x="44" y="539"/>
                  </a:lnTo>
                  <a:lnTo>
                    <a:pt x="50" y="536"/>
                  </a:lnTo>
                  <a:lnTo>
                    <a:pt x="54" y="531"/>
                  </a:lnTo>
                  <a:lnTo>
                    <a:pt x="58" y="527"/>
                  </a:lnTo>
                  <a:lnTo>
                    <a:pt x="61" y="522"/>
                  </a:lnTo>
                  <a:lnTo>
                    <a:pt x="63" y="515"/>
                  </a:lnTo>
                  <a:lnTo>
                    <a:pt x="64" y="509"/>
                  </a:lnTo>
                  <a:lnTo>
                    <a:pt x="64" y="509"/>
                  </a:lnTo>
                  <a:lnTo>
                    <a:pt x="63" y="502"/>
                  </a:lnTo>
                  <a:lnTo>
                    <a:pt x="61" y="497"/>
                  </a:lnTo>
                  <a:lnTo>
                    <a:pt x="58" y="492"/>
                  </a:lnTo>
                  <a:lnTo>
                    <a:pt x="54" y="486"/>
                  </a:lnTo>
                  <a:lnTo>
                    <a:pt x="50" y="483"/>
                  </a:lnTo>
                  <a:lnTo>
                    <a:pt x="44" y="480"/>
                  </a:lnTo>
                  <a:lnTo>
                    <a:pt x="38" y="478"/>
                  </a:lnTo>
                  <a:lnTo>
                    <a:pt x="31" y="478"/>
                  </a:lnTo>
                  <a:lnTo>
                    <a:pt x="31" y="478"/>
                  </a:lnTo>
                  <a:lnTo>
                    <a:pt x="25" y="478"/>
                  </a:lnTo>
                  <a:lnTo>
                    <a:pt x="20" y="480"/>
                  </a:lnTo>
                  <a:lnTo>
                    <a:pt x="14" y="483"/>
                  </a:lnTo>
                  <a:lnTo>
                    <a:pt x="9" y="486"/>
                  </a:lnTo>
                  <a:lnTo>
                    <a:pt x="6" y="492"/>
                  </a:lnTo>
                  <a:lnTo>
                    <a:pt x="2" y="497"/>
                  </a:lnTo>
                  <a:lnTo>
                    <a:pt x="0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15"/>
                  </a:lnTo>
                  <a:lnTo>
                    <a:pt x="2" y="522"/>
                  </a:lnTo>
                  <a:lnTo>
                    <a:pt x="6" y="527"/>
                  </a:lnTo>
                  <a:lnTo>
                    <a:pt x="9" y="531"/>
                  </a:lnTo>
                  <a:lnTo>
                    <a:pt x="14" y="536"/>
                  </a:lnTo>
                  <a:lnTo>
                    <a:pt x="20" y="539"/>
                  </a:lnTo>
                  <a:lnTo>
                    <a:pt x="25" y="540"/>
                  </a:lnTo>
                  <a:lnTo>
                    <a:pt x="31" y="541"/>
                  </a:lnTo>
                  <a:lnTo>
                    <a:pt x="31" y="541"/>
                  </a:lnTo>
                  <a:close/>
                  <a:moveTo>
                    <a:pt x="31" y="382"/>
                  </a:moveTo>
                  <a:lnTo>
                    <a:pt x="31" y="382"/>
                  </a:lnTo>
                  <a:lnTo>
                    <a:pt x="38" y="381"/>
                  </a:lnTo>
                  <a:lnTo>
                    <a:pt x="44" y="379"/>
                  </a:lnTo>
                  <a:lnTo>
                    <a:pt x="50" y="377"/>
                  </a:lnTo>
                  <a:lnTo>
                    <a:pt x="54" y="373"/>
                  </a:lnTo>
                  <a:lnTo>
                    <a:pt x="58" y="368"/>
                  </a:lnTo>
                  <a:lnTo>
                    <a:pt x="61" y="363"/>
                  </a:lnTo>
                  <a:lnTo>
                    <a:pt x="63" y="357"/>
                  </a:lnTo>
                  <a:lnTo>
                    <a:pt x="64" y="350"/>
                  </a:lnTo>
                  <a:lnTo>
                    <a:pt x="64" y="350"/>
                  </a:lnTo>
                  <a:lnTo>
                    <a:pt x="63" y="344"/>
                  </a:lnTo>
                  <a:lnTo>
                    <a:pt x="61" y="338"/>
                  </a:lnTo>
                  <a:lnTo>
                    <a:pt x="58" y="333"/>
                  </a:lnTo>
                  <a:lnTo>
                    <a:pt x="54" y="328"/>
                  </a:lnTo>
                  <a:lnTo>
                    <a:pt x="50" y="324"/>
                  </a:lnTo>
                  <a:lnTo>
                    <a:pt x="44" y="321"/>
                  </a:lnTo>
                  <a:lnTo>
                    <a:pt x="38" y="319"/>
                  </a:lnTo>
                  <a:lnTo>
                    <a:pt x="31" y="318"/>
                  </a:lnTo>
                  <a:lnTo>
                    <a:pt x="31" y="318"/>
                  </a:lnTo>
                  <a:lnTo>
                    <a:pt x="25" y="319"/>
                  </a:lnTo>
                  <a:lnTo>
                    <a:pt x="20" y="321"/>
                  </a:lnTo>
                  <a:lnTo>
                    <a:pt x="14" y="324"/>
                  </a:lnTo>
                  <a:lnTo>
                    <a:pt x="9" y="328"/>
                  </a:lnTo>
                  <a:lnTo>
                    <a:pt x="6" y="333"/>
                  </a:lnTo>
                  <a:lnTo>
                    <a:pt x="2" y="338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0" y="357"/>
                  </a:lnTo>
                  <a:lnTo>
                    <a:pt x="2" y="363"/>
                  </a:lnTo>
                  <a:lnTo>
                    <a:pt x="6" y="368"/>
                  </a:lnTo>
                  <a:lnTo>
                    <a:pt x="9" y="373"/>
                  </a:lnTo>
                  <a:lnTo>
                    <a:pt x="14" y="377"/>
                  </a:lnTo>
                  <a:lnTo>
                    <a:pt x="20" y="379"/>
                  </a:lnTo>
                  <a:lnTo>
                    <a:pt x="25" y="381"/>
                  </a:lnTo>
                  <a:lnTo>
                    <a:pt x="31" y="382"/>
                  </a:lnTo>
                  <a:lnTo>
                    <a:pt x="31" y="382"/>
                  </a:lnTo>
                  <a:close/>
                  <a:moveTo>
                    <a:pt x="31" y="223"/>
                  </a:moveTo>
                  <a:lnTo>
                    <a:pt x="31" y="223"/>
                  </a:lnTo>
                  <a:lnTo>
                    <a:pt x="38" y="222"/>
                  </a:lnTo>
                  <a:lnTo>
                    <a:pt x="44" y="220"/>
                  </a:lnTo>
                  <a:lnTo>
                    <a:pt x="50" y="218"/>
                  </a:lnTo>
                  <a:lnTo>
                    <a:pt x="54" y="214"/>
                  </a:lnTo>
                  <a:lnTo>
                    <a:pt x="58" y="210"/>
                  </a:lnTo>
                  <a:lnTo>
                    <a:pt x="61" y="203"/>
                  </a:lnTo>
                  <a:lnTo>
                    <a:pt x="63" y="198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3" y="185"/>
                  </a:lnTo>
                  <a:lnTo>
                    <a:pt x="61" y="178"/>
                  </a:lnTo>
                  <a:lnTo>
                    <a:pt x="58" y="173"/>
                  </a:lnTo>
                  <a:lnTo>
                    <a:pt x="54" y="169"/>
                  </a:lnTo>
                  <a:lnTo>
                    <a:pt x="50" y="164"/>
                  </a:lnTo>
                  <a:lnTo>
                    <a:pt x="44" y="162"/>
                  </a:lnTo>
                  <a:lnTo>
                    <a:pt x="38" y="160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5" y="160"/>
                  </a:lnTo>
                  <a:lnTo>
                    <a:pt x="20" y="162"/>
                  </a:lnTo>
                  <a:lnTo>
                    <a:pt x="14" y="164"/>
                  </a:lnTo>
                  <a:lnTo>
                    <a:pt x="9" y="169"/>
                  </a:lnTo>
                  <a:lnTo>
                    <a:pt x="6" y="173"/>
                  </a:lnTo>
                  <a:lnTo>
                    <a:pt x="2" y="178"/>
                  </a:lnTo>
                  <a:lnTo>
                    <a:pt x="0" y="185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0" y="198"/>
                  </a:lnTo>
                  <a:lnTo>
                    <a:pt x="2" y="203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4" y="218"/>
                  </a:lnTo>
                  <a:lnTo>
                    <a:pt x="20" y="220"/>
                  </a:lnTo>
                  <a:lnTo>
                    <a:pt x="25" y="222"/>
                  </a:lnTo>
                  <a:lnTo>
                    <a:pt x="31" y="223"/>
                  </a:lnTo>
                  <a:lnTo>
                    <a:pt x="31" y="223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38" y="64"/>
                  </a:lnTo>
                  <a:lnTo>
                    <a:pt x="44" y="61"/>
                  </a:lnTo>
                  <a:lnTo>
                    <a:pt x="50" y="58"/>
                  </a:lnTo>
                  <a:lnTo>
                    <a:pt x="54" y="55"/>
                  </a:lnTo>
                  <a:lnTo>
                    <a:pt x="58" y="50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3" y="26"/>
                  </a:lnTo>
                  <a:lnTo>
                    <a:pt x="61" y="20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6"/>
                  </a:lnTo>
                  <a:lnTo>
                    <a:pt x="44" y="2"/>
                  </a:lnTo>
                  <a:lnTo>
                    <a:pt x="38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5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9" y="55"/>
                  </a:lnTo>
                  <a:lnTo>
                    <a:pt x="14" y="58"/>
                  </a:lnTo>
                  <a:lnTo>
                    <a:pt x="20" y="61"/>
                  </a:lnTo>
                  <a:lnTo>
                    <a:pt x="25" y="64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62972" y="2737974"/>
            <a:ext cx="954573" cy="822907"/>
            <a:chOff x="9843113" y="2737974"/>
            <a:chExt cx="954573" cy="822907"/>
          </a:xfrm>
        </p:grpSpPr>
        <p:sp>
          <p:nvSpPr>
            <p:cNvPr id="56" name="等腰三角形 55"/>
            <p:cNvSpPr/>
            <p:nvPr/>
          </p:nvSpPr>
          <p:spPr>
            <a:xfrm>
              <a:off x="9843113" y="2737974"/>
              <a:ext cx="954573" cy="8229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10159268" y="3121646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48888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916000" y="375021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83113" y="3750214"/>
            <a:ext cx="360000" cy="36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872444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439556" y="3930214"/>
            <a:ext cx="2880000" cy="0"/>
          </a:xfrm>
          <a:prstGeom prst="line">
            <a:avLst/>
          </a:prstGeom>
          <a:ln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250467" y="4345623"/>
            <a:ext cx="2556841" cy="1323439"/>
            <a:chOff x="1250467" y="4345623"/>
            <a:chExt cx="2556841" cy="1323439"/>
          </a:xfrm>
        </p:grpSpPr>
        <p:sp>
          <p:nvSpPr>
            <p:cNvPr id="11" name="矩形 10"/>
            <p:cNvSpPr/>
            <p:nvPr/>
          </p:nvSpPr>
          <p:spPr>
            <a:xfrm>
              <a:off x="1840237" y="5299730"/>
              <a:ext cx="1249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2009-2015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50467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发展速度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7579" y="4345623"/>
            <a:ext cx="2556841" cy="1323439"/>
            <a:chOff x="4817579" y="4345623"/>
            <a:chExt cx="2556841" cy="1323439"/>
          </a:xfrm>
        </p:grpSpPr>
        <p:sp>
          <p:nvSpPr>
            <p:cNvPr id="48" name="矩形 47"/>
            <p:cNvSpPr/>
            <p:nvPr/>
          </p:nvSpPr>
          <p:spPr>
            <a:xfrm>
              <a:off x="4817579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有何成绩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09328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2012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4692" y="4345623"/>
            <a:ext cx="2556841" cy="1323439"/>
            <a:chOff x="8384692" y="4345623"/>
            <a:chExt cx="2556841" cy="1323439"/>
          </a:xfrm>
        </p:grpSpPr>
        <p:sp>
          <p:nvSpPr>
            <p:cNvPr id="49" name="矩形 48"/>
            <p:cNvSpPr/>
            <p:nvPr/>
          </p:nvSpPr>
          <p:spPr>
            <a:xfrm>
              <a:off x="8384692" y="4345623"/>
              <a:ext cx="25568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荣誉称号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我们坚持以客户为中心，快速响应客户需求持续为客户创造长期价值进而成就客户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176441" y="529973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2014</a:t>
              </a: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年</a:t>
              </a:r>
            </a:p>
          </p:txBody>
        </p:sp>
      </p:grpSp>
      <p:sp>
        <p:nvSpPr>
          <p:cNvPr id="65" name="任意多边形 64"/>
          <p:cNvSpPr/>
          <p:nvPr/>
        </p:nvSpPr>
        <p:spPr>
          <a:xfrm>
            <a:off x="1447798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t="-38406" r="-3964" b="-567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5014910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582022" y="1696938"/>
            <a:ext cx="2162176" cy="1863944"/>
          </a:xfrm>
          <a:custGeom>
            <a:avLst/>
            <a:gdLst>
              <a:gd name="connsiteX0" fmla="*/ 0 w 2162176"/>
              <a:gd name="connsiteY0" fmla="*/ 0 h 1863944"/>
              <a:gd name="connsiteX1" fmla="*/ 2162176 w 2162176"/>
              <a:gd name="connsiteY1" fmla="*/ 0 h 1863944"/>
              <a:gd name="connsiteX2" fmla="*/ 1081088 w 2162176"/>
              <a:gd name="connsiteY2" fmla="*/ 1863944 h 1863944"/>
              <a:gd name="connsiteX3" fmla="*/ 0 w 2162176"/>
              <a:gd name="connsiteY3" fmla="*/ 0 h 186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176" h="1863944">
                <a:moveTo>
                  <a:pt x="0" y="0"/>
                </a:moveTo>
                <a:lnTo>
                  <a:pt x="2162176" y="0"/>
                </a:lnTo>
                <a:lnTo>
                  <a:pt x="1081088" y="186394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872" t="-24098" r="-26872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A5CA8E3F-47C4-47E4-9CBE-F6FC3B157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7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4" grpId="0" animBg="1"/>
      <p:bldP spid="65" grpId="0" animBg="1"/>
      <p:bldP spid="64" grpId="0" animBg="1"/>
      <p:bldP spid="63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485902" y="2163600"/>
            <a:ext cx="3378198" cy="3378194"/>
            <a:chOff x="2728823" y="2285211"/>
            <a:chExt cx="2700000" cy="2700000"/>
          </a:xfrm>
        </p:grpSpPr>
        <p:sp>
          <p:nvSpPr>
            <p:cNvPr id="33" name="椭圆 32"/>
            <p:cNvSpPr/>
            <p:nvPr/>
          </p:nvSpPr>
          <p:spPr>
            <a:xfrm>
              <a:off x="2728823" y="2285211"/>
              <a:ext cx="2700000" cy="27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818823" y="2375211"/>
              <a:ext cx="2520000" cy="2520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34412" y="2590800"/>
              <a:ext cx="2088822" cy="20888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11326" y="2867714"/>
              <a:ext cx="1534994" cy="15349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567812" y="3124200"/>
              <a:ext cx="1022022" cy="1022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21866" y="3378254"/>
              <a:ext cx="513914" cy="51391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rot="2700000">
            <a:off x="-2854512" y="-1247350"/>
            <a:ext cx="2418449" cy="459608"/>
            <a:chOff x="4933951" y="3094038"/>
            <a:chExt cx="2263775" cy="430213"/>
          </a:xfrm>
        </p:grpSpPr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933951" y="3094038"/>
              <a:ext cx="904875" cy="430213"/>
            </a:xfrm>
            <a:custGeom>
              <a:avLst/>
              <a:gdLst>
                <a:gd name="T0" fmla="*/ 0 w 570"/>
                <a:gd name="T1" fmla="*/ 271 h 271"/>
                <a:gd name="T2" fmla="*/ 142 w 570"/>
                <a:gd name="T3" fmla="*/ 134 h 271"/>
                <a:gd name="T4" fmla="*/ 0 w 570"/>
                <a:gd name="T5" fmla="*/ 0 h 271"/>
                <a:gd name="T6" fmla="*/ 214 w 570"/>
                <a:gd name="T7" fmla="*/ 0 h 271"/>
                <a:gd name="T8" fmla="*/ 429 w 570"/>
                <a:gd name="T9" fmla="*/ 0 h 271"/>
                <a:gd name="T10" fmla="*/ 570 w 570"/>
                <a:gd name="T11" fmla="*/ 134 h 271"/>
                <a:gd name="T12" fmla="*/ 429 w 570"/>
                <a:gd name="T13" fmla="*/ 271 h 271"/>
                <a:gd name="T14" fmla="*/ 214 w 570"/>
                <a:gd name="T15" fmla="*/ 271 h 271"/>
                <a:gd name="T16" fmla="*/ 0 w 570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271">
                  <a:moveTo>
                    <a:pt x="0" y="271"/>
                  </a:moveTo>
                  <a:lnTo>
                    <a:pt x="142" y="134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429" y="0"/>
                  </a:lnTo>
                  <a:lnTo>
                    <a:pt x="570" y="134"/>
                  </a:lnTo>
                  <a:lnTo>
                    <a:pt x="429" y="271"/>
                  </a:lnTo>
                  <a:lnTo>
                    <a:pt x="214" y="27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5033963" y="3260725"/>
              <a:ext cx="1795463" cy="93663"/>
            </a:xfrm>
            <a:custGeom>
              <a:avLst/>
              <a:gdLst>
                <a:gd name="T0" fmla="*/ 1131 w 1131"/>
                <a:gd name="T1" fmla="*/ 29 h 59"/>
                <a:gd name="T2" fmla="*/ 1131 w 1131"/>
                <a:gd name="T3" fmla="*/ 0 h 59"/>
                <a:gd name="T4" fmla="*/ 0 w 1131"/>
                <a:gd name="T5" fmla="*/ 0 h 59"/>
                <a:gd name="T6" fmla="*/ 0 w 1131"/>
                <a:gd name="T7" fmla="*/ 29 h 59"/>
                <a:gd name="T8" fmla="*/ 0 w 1131"/>
                <a:gd name="T9" fmla="*/ 59 h 59"/>
                <a:gd name="T10" fmla="*/ 1131 w 1131"/>
                <a:gd name="T11" fmla="*/ 59 h 59"/>
                <a:gd name="T12" fmla="*/ 1131 w 1131"/>
                <a:gd name="T13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1" h="59">
                  <a:moveTo>
                    <a:pt x="1131" y="29"/>
                  </a:moveTo>
                  <a:lnTo>
                    <a:pt x="1131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0" y="59"/>
                  </a:lnTo>
                  <a:lnTo>
                    <a:pt x="1131" y="59"/>
                  </a:lnTo>
                  <a:lnTo>
                    <a:pt x="1131" y="2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5033963" y="3306763"/>
              <a:ext cx="1795463" cy="476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713538" y="3198813"/>
              <a:ext cx="484188" cy="217488"/>
            </a:xfrm>
            <a:custGeom>
              <a:avLst/>
              <a:gdLst>
                <a:gd name="T0" fmla="*/ 305 w 305"/>
                <a:gd name="T1" fmla="*/ 68 h 137"/>
                <a:gd name="T2" fmla="*/ 305 w 305"/>
                <a:gd name="T3" fmla="*/ 68 h 137"/>
                <a:gd name="T4" fmla="*/ 0 w 305"/>
                <a:gd name="T5" fmla="*/ 0 h 137"/>
                <a:gd name="T6" fmla="*/ 59 w 305"/>
                <a:gd name="T7" fmla="*/ 68 h 137"/>
                <a:gd name="T8" fmla="*/ 59 w 305"/>
                <a:gd name="T9" fmla="*/ 68 h 137"/>
                <a:gd name="T10" fmla="*/ 0 w 305"/>
                <a:gd name="T11" fmla="*/ 137 h 137"/>
                <a:gd name="T12" fmla="*/ 305 w 305"/>
                <a:gd name="T13" fmla="*/ 6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37">
                  <a:moveTo>
                    <a:pt x="305" y="68"/>
                  </a:moveTo>
                  <a:lnTo>
                    <a:pt x="305" y="68"/>
                  </a:lnTo>
                  <a:lnTo>
                    <a:pt x="0" y="0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0" y="137"/>
                  </a:lnTo>
                  <a:lnTo>
                    <a:pt x="305" y="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713538" y="3306763"/>
              <a:ext cx="484188" cy="109538"/>
            </a:xfrm>
            <a:custGeom>
              <a:avLst/>
              <a:gdLst>
                <a:gd name="T0" fmla="*/ 0 w 305"/>
                <a:gd name="T1" fmla="*/ 69 h 69"/>
                <a:gd name="T2" fmla="*/ 305 w 305"/>
                <a:gd name="T3" fmla="*/ 0 h 69"/>
                <a:gd name="T4" fmla="*/ 305 w 305"/>
                <a:gd name="T5" fmla="*/ 0 h 69"/>
                <a:gd name="T6" fmla="*/ 59 w 305"/>
                <a:gd name="T7" fmla="*/ 0 h 69"/>
                <a:gd name="T8" fmla="*/ 59 w 305"/>
                <a:gd name="T9" fmla="*/ 0 h 69"/>
                <a:gd name="T10" fmla="*/ 0 w 30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69">
                  <a:moveTo>
                    <a:pt x="0" y="69"/>
                  </a:moveTo>
                  <a:lnTo>
                    <a:pt x="305" y="0"/>
                  </a:lnTo>
                  <a:lnTo>
                    <a:pt x="30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38800" y="1427502"/>
            <a:ext cx="53086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企业战略目标：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是企业使命和宗旨的具体化和定量化，是企业奋斗纲领，是衡量企业一切工作是否实现其企业使命的标准，是企业经营战略的核心。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战略目标定义：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广义上看，企业战略目标是企业战略构成的基本内容，战略目标是对企业战略经营活动预期取得的主要成果的期望值。从狭义上看，企业战略目标不包含在企业战略构成之中，它既是企业战略选择的出发点和依据，又是企业战略实施要达的结果。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3557076"/>
            <a:ext cx="5397500" cy="23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盈利能力：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用利润、投资收益率、每股平均受益、销售利润等来表示。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市　　场：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用市场占有率、销售额或销售量来表示。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产出比率：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用投入产出比率或单位产品成本来表示。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产　　品：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用产品线或产品的销售额和盈利能力、开发新产品的完成期来表示。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资　　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用资本构成、新增普通股、现金流量、流动资本、回收期来表示。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生　　产：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用工作面积、固定费用或生产量来表示。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研究开发：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用花费的货币量或完成的项目来表示。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组　　织：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用将实行变革获奖承担的项目来表示。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人力资源：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用缺勤率、迟到率、人员流动率、培训人数或将实施的培训计划数来表示。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社会责任：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用活动的类型、服务天数或财政资助来表示。</a:t>
            </a:r>
          </a:p>
        </p:txBody>
      </p:sp>
      <p:sp>
        <p:nvSpPr>
          <p:cNvPr id="21" name="文本框 66">
            <a:extLst>
              <a:ext uri="{FF2B5EF4-FFF2-40B4-BE49-F238E27FC236}">
                <a16:creationId xmlns:a16="http://schemas.microsoft.com/office/drawing/2014/main" id="{06718981-04E3-445F-9A77-6F3229E58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2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32878 0.59097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我们的愿景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98500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发展的方向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291078" y="2506585"/>
            <a:ext cx="1147322" cy="1147322"/>
            <a:chOff x="1291078" y="2506585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1291078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1622943" y="2838450"/>
              <a:ext cx="483592" cy="483592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3519341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业务的目标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11919" y="2506585"/>
            <a:ext cx="1147322" cy="1147322"/>
            <a:chOff x="4111919" y="2506585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4111919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Freeform 37"/>
            <p:cNvSpPr>
              <a:spLocks noEditPoints="1"/>
            </p:cNvSpPr>
            <p:nvPr/>
          </p:nvSpPr>
          <p:spPr bwMode="auto">
            <a:xfrm>
              <a:off x="4444175" y="2828925"/>
              <a:ext cx="481224" cy="483592"/>
            </a:xfrm>
            <a:custGeom>
              <a:avLst/>
              <a:gdLst>
                <a:gd name="T0" fmla="*/ 912 w 1018"/>
                <a:gd name="T1" fmla="*/ 322 h 1018"/>
                <a:gd name="T2" fmla="*/ 779 w 1018"/>
                <a:gd name="T3" fmla="*/ 156 h 1018"/>
                <a:gd name="T4" fmla="*/ 582 w 1018"/>
                <a:gd name="T5" fmla="*/ 70 h 1018"/>
                <a:gd name="T6" fmla="*/ 515 w 1018"/>
                <a:gd name="T7" fmla="*/ 1 h 1018"/>
                <a:gd name="T8" fmla="*/ 478 w 1018"/>
                <a:gd name="T9" fmla="*/ 65 h 1018"/>
                <a:gd name="T10" fmla="*/ 288 w 1018"/>
                <a:gd name="T11" fmla="*/ 123 h 1018"/>
                <a:gd name="T12" fmla="*/ 133 w 1018"/>
                <a:gd name="T13" fmla="*/ 270 h 1018"/>
                <a:gd name="T14" fmla="*/ 66 w 1018"/>
                <a:gd name="T15" fmla="*/ 477 h 1018"/>
                <a:gd name="T16" fmla="*/ 0 w 1018"/>
                <a:gd name="T17" fmla="*/ 509 h 1018"/>
                <a:gd name="T18" fmla="*/ 68 w 1018"/>
                <a:gd name="T19" fmla="*/ 561 h 1018"/>
                <a:gd name="T20" fmla="*/ 145 w 1018"/>
                <a:gd name="T21" fmla="*/ 764 h 1018"/>
                <a:gd name="T22" fmla="*/ 305 w 1018"/>
                <a:gd name="T23" fmla="*/ 903 h 1018"/>
                <a:gd name="T24" fmla="*/ 478 w 1018"/>
                <a:gd name="T25" fmla="*/ 986 h 1018"/>
                <a:gd name="T26" fmla="*/ 522 w 1018"/>
                <a:gd name="T27" fmla="*/ 1015 h 1018"/>
                <a:gd name="T28" fmla="*/ 601 w 1018"/>
                <a:gd name="T29" fmla="*/ 944 h 1018"/>
                <a:gd name="T30" fmla="*/ 795 w 1018"/>
                <a:gd name="T31" fmla="*/ 850 h 1018"/>
                <a:gd name="T32" fmla="*/ 921 w 1018"/>
                <a:gd name="T33" fmla="*/ 678 h 1018"/>
                <a:gd name="T34" fmla="*/ 998 w 1018"/>
                <a:gd name="T35" fmla="*/ 539 h 1018"/>
                <a:gd name="T36" fmla="*/ 1009 w 1018"/>
                <a:gd name="T37" fmla="*/ 486 h 1018"/>
                <a:gd name="T38" fmla="*/ 881 w 1018"/>
                <a:gd name="T39" fmla="*/ 591 h 1018"/>
                <a:gd name="T40" fmla="*/ 800 w 1018"/>
                <a:gd name="T41" fmla="*/ 754 h 1018"/>
                <a:gd name="T42" fmla="*/ 656 w 1018"/>
                <a:gd name="T43" fmla="*/ 860 h 1018"/>
                <a:gd name="T44" fmla="*/ 539 w 1018"/>
                <a:gd name="T45" fmla="*/ 814 h 1018"/>
                <a:gd name="T46" fmla="*/ 486 w 1018"/>
                <a:gd name="T47" fmla="*/ 805 h 1018"/>
                <a:gd name="T48" fmla="*/ 394 w 1018"/>
                <a:gd name="T49" fmla="*/ 872 h 1018"/>
                <a:gd name="T50" fmla="*/ 239 w 1018"/>
                <a:gd name="T51" fmla="*/ 778 h 1018"/>
                <a:gd name="T52" fmla="*/ 145 w 1018"/>
                <a:gd name="T53" fmla="*/ 624 h 1018"/>
                <a:gd name="T54" fmla="*/ 214 w 1018"/>
                <a:gd name="T55" fmla="*/ 531 h 1018"/>
                <a:gd name="T56" fmla="*/ 203 w 1018"/>
                <a:gd name="T57" fmla="*/ 480 h 1018"/>
                <a:gd name="T58" fmla="*/ 157 w 1018"/>
                <a:gd name="T59" fmla="*/ 362 h 1018"/>
                <a:gd name="T60" fmla="*/ 264 w 1018"/>
                <a:gd name="T61" fmla="*/ 217 h 1018"/>
                <a:gd name="T62" fmla="*/ 426 w 1018"/>
                <a:gd name="T63" fmla="*/ 136 h 1018"/>
                <a:gd name="T64" fmla="*/ 497 w 1018"/>
                <a:gd name="T65" fmla="*/ 220 h 1018"/>
                <a:gd name="T66" fmla="*/ 541 w 1018"/>
                <a:gd name="T67" fmla="*/ 191 h 1018"/>
                <a:gd name="T68" fmla="*/ 686 w 1018"/>
                <a:gd name="T69" fmla="*/ 171 h 1018"/>
                <a:gd name="T70" fmla="*/ 821 w 1018"/>
                <a:gd name="T71" fmla="*/ 290 h 1018"/>
                <a:gd name="T72" fmla="*/ 887 w 1018"/>
                <a:gd name="T73" fmla="*/ 460 h 1018"/>
                <a:gd name="T74" fmla="*/ 795 w 1018"/>
                <a:gd name="T75" fmla="*/ 509 h 1018"/>
                <a:gd name="T76" fmla="*/ 604 w 1018"/>
                <a:gd name="T77" fmla="*/ 509 h 1018"/>
                <a:gd name="T78" fmla="*/ 562 w 1018"/>
                <a:gd name="T79" fmla="*/ 430 h 1018"/>
                <a:gd name="T80" fmla="*/ 472 w 1018"/>
                <a:gd name="T81" fmla="*/ 421 h 1018"/>
                <a:gd name="T82" fmla="*/ 414 w 1018"/>
                <a:gd name="T83" fmla="*/ 499 h 1018"/>
                <a:gd name="T84" fmla="*/ 449 w 1018"/>
                <a:gd name="T85" fmla="*/ 583 h 1018"/>
                <a:gd name="T86" fmla="*/ 538 w 1018"/>
                <a:gd name="T87" fmla="*/ 600 h 1018"/>
                <a:gd name="T88" fmla="*/ 602 w 1018"/>
                <a:gd name="T89" fmla="*/ 528 h 1018"/>
                <a:gd name="T90" fmla="*/ 497 w 1018"/>
                <a:gd name="T91" fmla="*/ 480 h 1018"/>
                <a:gd name="T92" fmla="*/ 541 w 1018"/>
                <a:gd name="T93" fmla="*/ 509 h 1018"/>
                <a:gd name="T94" fmla="*/ 502 w 1018"/>
                <a:gd name="T95" fmla="*/ 540 h 1018"/>
                <a:gd name="T96" fmla="*/ 540 w 1018"/>
                <a:gd name="T97" fmla="*/ 311 h 1018"/>
                <a:gd name="T98" fmla="*/ 443 w 1018"/>
                <a:gd name="T99" fmla="*/ 296 h 1018"/>
                <a:gd name="T100" fmla="*/ 291 w 1018"/>
                <a:gd name="T101" fmla="*/ 463 h 1018"/>
                <a:gd name="T102" fmla="*/ 318 w 1018"/>
                <a:gd name="T103" fmla="*/ 541 h 1018"/>
                <a:gd name="T104" fmla="*/ 351 w 1018"/>
                <a:gd name="T105" fmla="*/ 492 h 1018"/>
                <a:gd name="T106" fmla="*/ 447 w 1018"/>
                <a:gd name="T107" fmla="*/ 363 h 1018"/>
                <a:gd name="T108" fmla="*/ 539 w 1018"/>
                <a:gd name="T109" fmla="*/ 330 h 1018"/>
                <a:gd name="T110" fmla="*/ 671 w 1018"/>
                <a:gd name="T111" fmla="*/ 497 h 1018"/>
                <a:gd name="T112" fmla="*/ 621 w 1018"/>
                <a:gd name="T113" fmla="*/ 621 h 1018"/>
                <a:gd name="T114" fmla="*/ 497 w 1018"/>
                <a:gd name="T115" fmla="*/ 671 h 1018"/>
                <a:gd name="T116" fmla="*/ 486 w 1018"/>
                <a:gd name="T117" fmla="*/ 722 h 1018"/>
                <a:gd name="T118" fmla="*/ 633 w 1018"/>
                <a:gd name="T119" fmla="*/ 693 h 1018"/>
                <a:gd name="T120" fmla="*/ 732 w 1018"/>
                <a:gd name="T121" fmla="*/ 50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8" h="1018">
                  <a:moveTo>
                    <a:pt x="986" y="477"/>
                  </a:moveTo>
                  <a:lnTo>
                    <a:pt x="953" y="477"/>
                  </a:lnTo>
                  <a:lnTo>
                    <a:pt x="953" y="477"/>
                  </a:lnTo>
                  <a:lnTo>
                    <a:pt x="951" y="456"/>
                  </a:lnTo>
                  <a:lnTo>
                    <a:pt x="947" y="437"/>
                  </a:lnTo>
                  <a:lnTo>
                    <a:pt x="944" y="416"/>
                  </a:lnTo>
                  <a:lnTo>
                    <a:pt x="939" y="397"/>
                  </a:lnTo>
                  <a:lnTo>
                    <a:pt x="934" y="378"/>
                  </a:lnTo>
                  <a:lnTo>
                    <a:pt x="927" y="358"/>
                  </a:lnTo>
                  <a:lnTo>
                    <a:pt x="921" y="340"/>
                  </a:lnTo>
                  <a:lnTo>
                    <a:pt x="912" y="322"/>
                  </a:lnTo>
                  <a:lnTo>
                    <a:pt x="903" y="305"/>
                  </a:lnTo>
                  <a:lnTo>
                    <a:pt x="895" y="288"/>
                  </a:lnTo>
                  <a:lnTo>
                    <a:pt x="884" y="270"/>
                  </a:lnTo>
                  <a:lnTo>
                    <a:pt x="873" y="254"/>
                  </a:lnTo>
                  <a:lnTo>
                    <a:pt x="862" y="238"/>
                  </a:lnTo>
                  <a:lnTo>
                    <a:pt x="850" y="223"/>
                  </a:lnTo>
                  <a:lnTo>
                    <a:pt x="837" y="208"/>
                  </a:lnTo>
                  <a:lnTo>
                    <a:pt x="823" y="194"/>
                  </a:lnTo>
                  <a:lnTo>
                    <a:pt x="809" y="181"/>
                  </a:lnTo>
                  <a:lnTo>
                    <a:pt x="795" y="168"/>
                  </a:lnTo>
                  <a:lnTo>
                    <a:pt x="779" y="156"/>
                  </a:lnTo>
                  <a:lnTo>
                    <a:pt x="764" y="145"/>
                  </a:lnTo>
                  <a:lnTo>
                    <a:pt x="748" y="133"/>
                  </a:lnTo>
                  <a:lnTo>
                    <a:pt x="731" y="123"/>
                  </a:lnTo>
                  <a:lnTo>
                    <a:pt x="714" y="114"/>
                  </a:lnTo>
                  <a:lnTo>
                    <a:pt x="695" y="105"/>
                  </a:lnTo>
                  <a:lnTo>
                    <a:pt x="678" y="98"/>
                  </a:lnTo>
                  <a:lnTo>
                    <a:pt x="659" y="90"/>
                  </a:lnTo>
                  <a:lnTo>
                    <a:pt x="641" y="84"/>
                  </a:lnTo>
                  <a:lnTo>
                    <a:pt x="621" y="78"/>
                  </a:lnTo>
                  <a:lnTo>
                    <a:pt x="601" y="74"/>
                  </a:lnTo>
                  <a:lnTo>
                    <a:pt x="582" y="70"/>
                  </a:lnTo>
                  <a:lnTo>
                    <a:pt x="561" y="68"/>
                  </a:lnTo>
                  <a:lnTo>
                    <a:pt x="541" y="65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0" y="26"/>
                  </a:lnTo>
                  <a:lnTo>
                    <a:pt x="539" y="19"/>
                  </a:lnTo>
                  <a:lnTo>
                    <a:pt x="535" y="14"/>
                  </a:lnTo>
                  <a:lnTo>
                    <a:pt x="531" y="10"/>
                  </a:lnTo>
                  <a:lnTo>
                    <a:pt x="527" y="5"/>
                  </a:lnTo>
                  <a:lnTo>
                    <a:pt x="522" y="2"/>
                  </a:lnTo>
                  <a:lnTo>
                    <a:pt x="515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2" y="1"/>
                  </a:lnTo>
                  <a:lnTo>
                    <a:pt x="497" y="2"/>
                  </a:lnTo>
                  <a:lnTo>
                    <a:pt x="491" y="5"/>
                  </a:lnTo>
                  <a:lnTo>
                    <a:pt x="486" y="10"/>
                  </a:lnTo>
                  <a:lnTo>
                    <a:pt x="483" y="14"/>
                  </a:lnTo>
                  <a:lnTo>
                    <a:pt x="480" y="19"/>
                  </a:lnTo>
                  <a:lnTo>
                    <a:pt x="478" y="26"/>
                  </a:lnTo>
                  <a:lnTo>
                    <a:pt x="478" y="32"/>
                  </a:lnTo>
                  <a:lnTo>
                    <a:pt x="478" y="65"/>
                  </a:lnTo>
                  <a:lnTo>
                    <a:pt x="478" y="65"/>
                  </a:lnTo>
                  <a:lnTo>
                    <a:pt x="457" y="68"/>
                  </a:lnTo>
                  <a:lnTo>
                    <a:pt x="437" y="70"/>
                  </a:lnTo>
                  <a:lnTo>
                    <a:pt x="416" y="74"/>
                  </a:lnTo>
                  <a:lnTo>
                    <a:pt x="397" y="78"/>
                  </a:lnTo>
                  <a:lnTo>
                    <a:pt x="378" y="84"/>
                  </a:lnTo>
                  <a:lnTo>
                    <a:pt x="358" y="90"/>
                  </a:lnTo>
                  <a:lnTo>
                    <a:pt x="340" y="98"/>
                  </a:lnTo>
                  <a:lnTo>
                    <a:pt x="322" y="105"/>
                  </a:lnTo>
                  <a:lnTo>
                    <a:pt x="305" y="114"/>
                  </a:lnTo>
                  <a:lnTo>
                    <a:pt x="288" y="123"/>
                  </a:lnTo>
                  <a:lnTo>
                    <a:pt x="270" y="133"/>
                  </a:lnTo>
                  <a:lnTo>
                    <a:pt x="254" y="145"/>
                  </a:lnTo>
                  <a:lnTo>
                    <a:pt x="238" y="156"/>
                  </a:lnTo>
                  <a:lnTo>
                    <a:pt x="223" y="168"/>
                  </a:lnTo>
                  <a:lnTo>
                    <a:pt x="208" y="181"/>
                  </a:lnTo>
                  <a:lnTo>
                    <a:pt x="194" y="194"/>
                  </a:lnTo>
                  <a:lnTo>
                    <a:pt x="181" y="208"/>
                  </a:lnTo>
                  <a:lnTo>
                    <a:pt x="169" y="223"/>
                  </a:lnTo>
                  <a:lnTo>
                    <a:pt x="156" y="238"/>
                  </a:lnTo>
                  <a:lnTo>
                    <a:pt x="145" y="254"/>
                  </a:lnTo>
                  <a:lnTo>
                    <a:pt x="133" y="270"/>
                  </a:lnTo>
                  <a:lnTo>
                    <a:pt x="123" y="288"/>
                  </a:lnTo>
                  <a:lnTo>
                    <a:pt x="114" y="305"/>
                  </a:lnTo>
                  <a:lnTo>
                    <a:pt x="105" y="322"/>
                  </a:lnTo>
                  <a:lnTo>
                    <a:pt x="98" y="340"/>
                  </a:lnTo>
                  <a:lnTo>
                    <a:pt x="90" y="358"/>
                  </a:lnTo>
                  <a:lnTo>
                    <a:pt x="84" y="378"/>
                  </a:lnTo>
                  <a:lnTo>
                    <a:pt x="78" y="397"/>
                  </a:lnTo>
                  <a:lnTo>
                    <a:pt x="74" y="416"/>
                  </a:lnTo>
                  <a:lnTo>
                    <a:pt x="70" y="437"/>
                  </a:lnTo>
                  <a:lnTo>
                    <a:pt x="68" y="456"/>
                  </a:lnTo>
                  <a:lnTo>
                    <a:pt x="66" y="477"/>
                  </a:lnTo>
                  <a:lnTo>
                    <a:pt x="32" y="477"/>
                  </a:lnTo>
                  <a:lnTo>
                    <a:pt x="32" y="477"/>
                  </a:lnTo>
                  <a:lnTo>
                    <a:pt x="26" y="477"/>
                  </a:lnTo>
                  <a:lnTo>
                    <a:pt x="19" y="480"/>
                  </a:lnTo>
                  <a:lnTo>
                    <a:pt x="14" y="483"/>
                  </a:lnTo>
                  <a:lnTo>
                    <a:pt x="10" y="486"/>
                  </a:lnTo>
                  <a:lnTo>
                    <a:pt x="5" y="491"/>
                  </a:lnTo>
                  <a:lnTo>
                    <a:pt x="2" y="497"/>
                  </a:lnTo>
                  <a:lnTo>
                    <a:pt x="1" y="502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515"/>
                  </a:lnTo>
                  <a:lnTo>
                    <a:pt x="2" y="521"/>
                  </a:lnTo>
                  <a:lnTo>
                    <a:pt x="5" y="527"/>
                  </a:lnTo>
                  <a:lnTo>
                    <a:pt x="10" y="531"/>
                  </a:lnTo>
                  <a:lnTo>
                    <a:pt x="14" y="535"/>
                  </a:lnTo>
                  <a:lnTo>
                    <a:pt x="19" y="539"/>
                  </a:lnTo>
                  <a:lnTo>
                    <a:pt x="26" y="540"/>
                  </a:lnTo>
                  <a:lnTo>
                    <a:pt x="32" y="541"/>
                  </a:lnTo>
                  <a:lnTo>
                    <a:pt x="66" y="541"/>
                  </a:lnTo>
                  <a:lnTo>
                    <a:pt x="66" y="541"/>
                  </a:lnTo>
                  <a:lnTo>
                    <a:pt x="68" y="561"/>
                  </a:lnTo>
                  <a:lnTo>
                    <a:pt x="70" y="582"/>
                  </a:lnTo>
                  <a:lnTo>
                    <a:pt x="74" y="601"/>
                  </a:lnTo>
                  <a:lnTo>
                    <a:pt x="78" y="621"/>
                  </a:lnTo>
                  <a:lnTo>
                    <a:pt x="84" y="641"/>
                  </a:lnTo>
                  <a:lnTo>
                    <a:pt x="90" y="659"/>
                  </a:lnTo>
                  <a:lnTo>
                    <a:pt x="98" y="678"/>
                  </a:lnTo>
                  <a:lnTo>
                    <a:pt x="105" y="695"/>
                  </a:lnTo>
                  <a:lnTo>
                    <a:pt x="114" y="713"/>
                  </a:lnTo>
                  <a:lnTo>
                    <a:pt x="123" y="731"/>
                  </a:lnTo>
                  <a:lnTo>
                    <a:pt x="133" y="748"/>
                  </a:lnTo>
                  <a:lnTo>
                    <a:pt x="145" y="764"/>
                  </a:lnTo>
                  <a:lnTo>
                    <a:pt x="156" y="779"/>
                  </a:lnTo>
                  <a:lnTo>
                    <a:pt x="169" y="795"/>
                  </a:lnTo>
                  <a:lnTo>
                    <a:pt x="181" y="809"/>
                  </a:lnTo>
                  <a:lnTo>
                    <a:pt x="194" y="823"/>
                  </a:lnTo>
                  <a:lnTo>
                    <a:pt x="208" y="837"/>
                  </a:lnTo>
                  <a:lnTo>
                    <a:pt x="223" y="850"/>
                  </a:lnTo>
                  <a:lnTo>
                    <a:pt x="238" y="862"/>
                  </a:lnTo>
                  <a:lnTo>
                    <a:pt x="254" y="873"/>
                  </a:lnTo>
                  <a:lnTo>
                    <a:pt x="270" y="884"/>
                  </a:lnTo>
                  <a:lnTo>
                    <a:pt x="288" y="895"/>
                  </a:lnTo>
                  <a:lnTo>
                    <a:pt x="305" y="903"/>
                  </a:lnTo>
                  <a:lnTo>
                    <a:pt x="322" y="912"/>
                  </a:lnTo>
                  <a:lnTo>
                    <a:pt x="340" y="921"/>
                  </a:lnTo>
                  <a:lnTo>
                    <a:pt x="358" y="927"/>
                  </a:lnTo>
                  <a:lnTo>
                    <a:pt x="378" y="933"/>
                  </a:lnTo>
                  <a:lnTo>
                    <a:pt x="397" y="939"/>
                  </a:lnTo>
                  <a:lnTo>
                    <a:pt x="416" y="944"/>
                  </a:lnTo>
                  <a:lnTo>
                    <a:pt x="437" y="947"/>
                  </a:lnTo>
                  <a:lnTo>
                    <a:pt x="457" y="951"/>
                  </a:lnTo>
                  <a:lnTo>
                    <a:pt x="478" y="953"/>
                  </a:lnTo>
                  <a:lnTo>
                    <a:pt x="478" y="986"/>
                  </a:lnTo>
                  <a:lnTo>
                    <a:pt x="478" y="986"/>
                  </a:lnTo>
                  <a:lnTo>
                    <a:pt x="478" y="992"/>
                  </a:lnTo>
                  <a:lnTo>
                    <a:pt x="480" y="998"/>
                  </a:lnTo>
                  <a:lnTo>
                    <a:pt x="483" y="1003"/>
                  </a:lnTo>
                  <a:lnTo>
                    <a:pt x="486" y="1009"/>
                  </a:lnTo>
                  <a:lnTo>
                    <a:pt x="491" y="1012"/>
                  </a:lnTo>
                  <a:lnTo>
                    <a:pt x="497" y="1015"/>
                  </a:lnTo>
                  <a:lnTo>
                    <a:pt x="502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515" y="1017"/>
                  </a:lnTo>
                  <a:lnTo>
                    <a:pt x="522" y="1015"/>
                  </a:lnTo>
                  <a:lnTo>
                    <a:pt x="527" y="1012"/>
                  </a:lnTo>
                  <a:lnTo>
                    <a:pt x="531" y="1009"/>
                  </a:lnTo>
                  <a:lnTo>
                    <a:pt x="535" y="1003"/>
                  </a:lnTo>
                  <a:lnTo>
                    <a:pt x="539" y="998"/>
                  </a:lnTo>
                  <a:lnTo>
                    <a:pt x="540" y="992"/>
                  </a:lnTo>
                  <a:lnTo>
                    <a:pt x="541" y="986"/>
                  </a:lnTo>
                  <a:lnTo>
                    <a:pt x="541" y="953"/>
                  </a:lnTo>
                  <a:lnTo>
                    <a:pt x="541" y="953"/>
                  </a:lnTo>
                  <a:lnTo>
                    <a:pt x="561" y="951"/>
                  </a:lnTo>
                  <a:lnTo>
                    <a:pt x="582" y="947"/>
                  </a:lnTo>
                  <a:lnTo>
                    <a:pt x="601" y="944"/>
                  </a:lnTo>
                  <a:lnTo>
                    <a:pt x="621" y="939"/>
                  </a:lnTo>
                  <a:lnTo>
                    <a:pt x="641" y="933"/>
                  </a:lnTo>
                  <a:lnTo>
                    <a:pt x="659" y="927"/>
                  </a:lnTo>
                  <a:lnTo>
                    <a:pt x="678" y="921"/>
                  </a:lnTo>
                  <a:lnTo>
                    <a:pt x="695" y="912"/>
                  </a:lnTo>
                  <a:lnTo>
                    <a:pt x="714" y="903"/>
                  </a:lnTo>
                  <a:lnTo>
                    <a:pt x="731" y="895"/>
                  </a:lnTo>
                  <a:lnTo>
                    <a:pt x="748" y="884"/>
                  </a:lnTo>
                  <a:lnTo>
                    <a:pt x="764" y="873"/>
                  </a:lnTo>
                  <a:lnTo>
                    <a:pt x="779" y="862"/>
                  </a:lnTo>
                  <a:lnTo>
                    <a:pt x="795" y="850"/>
                  </a:lnTo>
                  <a:lnTo>
                    <a:pt x="809" y="837"/>
                  </a:lnTo>
                  <a:lnTo>
                    <a:pt x="823" y="823"/>
                  </a:lnTo>
                  <a:lnTo>
                    <a:pt x="837" y="809"/>
                  </a:lnTo>
                  <a:lnTo>
                    <a:pt x="850" y="795"/>
                  </a:lnTo>
                  <a:lnTo>
                    <a:pt x="862" y="779"/>
                  </a:lnTo>
                  <a:lnTo>
                    <a:pt x="873" y="764"/>
                  </a:lnTo>
                  <a:lnTo>
                    <a:pt x="884" y="748"/>
                  </a:lnTo>
                  <a:lnTo>
                    <a:pt x="895" y="731"/>
                  </a:lnTo>
                  <a:lnTo>
                    <a:pt x="903" y="713"/>
                  </a:lnTo>
                  <a:lnTo>
                    <a:pt x="912" y="695"/>
                  </a:lnTo>
                  <a:lnTo>
                    <a:pt x="921" y="678"/>
                  </a:lnTo>
                  <a:lnTo>
                    <a:pt x="927" y="659"/>
                  </a:lnTo>
                  <a:lnTo>
                    <a:pt x="934" y="641"/>
                  </a:lnTo>
                  <a:lnTo>
                    <a:pt x="939" y="621"/>
                  </a:lnTo>
                  <a:lnTo>
                    <a:pt x="944" y="601"/>
                  </a:lnTo>
                  <a:lnTo>
                    <a:pt x="947" y="582"/>
                  </a:lnTo>
                  <a:lnTo>
                    <a:pt x="951" y="561"/>
                  </a:lnTo>
                  <a:lnTo>
                    <a:pt x="953" y="541"/>
                  </a:lnTo>
                  <a:lnTo>
                    <a:pt x="986" y="541"/>
                  </a:lnTo>
                  <a:lnTo>
                    <a:pt x="986" y="541"/>
                  </a:lnTo>
                  <a:lnTo>
                    <a:pt x="993" y="540"/>
                  </a:lnTo>
                  <a:lnTo>
                    <a:pt x="998" y="539"/>
                  </a:lnTo>
                  <a:lnTo>
                    <a:pt x="1003" y="535"/>
                  </a:lnTo>
                  <a:lnTo>
                    <a:pt x="1009" y="531"/>
                  </a:lnTo>
                  <a:lnTo>
                    <a:pt x="1012" y="527"/>
                  </a:lnTo>
                  <a:lnTo>
                    <a:pt x="1015" y="521"/>
                  </a:lnTo>
                  <a:lnTo>
                    <a:pt x="1017" y="515"/>
                  </a:lnTo>
                  <a:lnTo>
                    <a:pt x="1018" y="509"/>
                  </a:lnTo>
                  <a:lnTo>
                    <a:pt x="1018" y="509"/>
                  </a:lnTo>
                  <a:lnTo>
                    <a:pt x="1017" y="502"/>
                  </a:lnTo>
                  <a:lnTo>
                    <a:pt x="1015" y="497"/>
                  </a:lnTo>
                  <a:lnTo>
                    <a:pt x="1012" y="491"/>
                  </a:lnTo>
                  <a:lnTo>
                    <a:pt x="1009" y="486"/>
                  </a:lnTo>
                  <a:lnTo>
                    <a:pt x="1003" y="483"/>
                  </a:lnTo>
                  <a:lnTo>
                    <a:pt x="998" y="480"/>
                  </a:lnTo>
                  <a:lnTo>
                    <a:pt x="993" y="477"/>
                  </a:lnTo>
                  <a:lnTo>
                    <a:pt x="986" y="477"/>
                  </a:lnTo>
                  <a:lnTo>
                    <a:pt x="986" y="477"/>
                  </a:lnTo>
                  <a:close/>
                  <a:moveTo>
                    <a:pt x="827" y="541"/>
                  </a:moveTo>
                  <a:lnTo>
                    <a:pt x="888" y="541"/>
                  </a:lnTo>
                  <a:lnTo>
                    <a:pt x="888" y="541"/>
                  </a:lnTo>
                  <a:lnTo>
                    <a:pt x="887" y="558"/>
                  </a:lnTo>
                  <a:lnTo>
                    <a:pt x="884" y="575"/>
                  </a:lnTo>
                  <a:lnTo>
                    <a:pt x="881" y="591"/>
                  </a:lnTo>
                  <a:lnTo>
                    <a:pt x="877" y="608"/>
                  </a:lnTo>
                  <a:lnTo>
                    <a:pt x="872" y="624"/>
                  </a:lnTo>
                  <a:lnTo>
                    <a:pt x="867" y="641"/>
                  </a:lnTo>
                  <a:lnTo>
                    <a:pt x="861" y="656"/>
                  </a:lnTo>
                  <a:lnTo>
                    <a:pt x="854" y="671"/>
                  </a:lnTo>
                  <a:lnTo>
                    <a:pt x="847" y="686"/>
                  </a:lnTo>
                  <a:lnTo>
                    <a:pt x="839" y="701"/>
                  </a:lnTo>
                  <a:lnTo>
                    <a:pt x="831" y="715"/>
                  </a:lnTo>
                  <a:lnTo>
                    <a:pt x="821" y="729"/>
                  </a:lnTo>
                  <a:lnTo>
                    <a:pt x="811" y="741"/>
                  </a:lnTo>
                  <a:lnTo>
                    <a:pt x="800" y="754"/>
                  </a:lnTo>
                  <a:lnTo>
                    <a:pt x="790" y="766"/>
                  </a:lnTo>
                  <a:lnTo>
                    <a:pt x="778" y="778"/>
                  </a:lnTo>
                  <a:lnTo>
                    <a:pt x="766" y="790"/>
                  </a:lnTo>
                  <a:lnTo>
                    <a:pt x="754" y="800"/>
                  </a:lnTo>
                  <a:lnTo>
                    <a:pt x="741" y="811"/>
                  </a:lnTo>
                  <a:lnTo>
                    <a:pt x="729" y="821"/>
                  </a:lnTo>
                  <a:lnTo>
                    <a:pt x="715" y="830"/>
                  </a:lnTo>
                  <a:lnTo>
                    <a:pt x="701" y="839"/>
                  </a:lnTo>
                  <a:lnTo>
                    <a:pt x="686" y="847"/>
                  </a:lnTo>
                  <a:lnTo>
                    <a:pt x="671" y="854"/>
                  </a:lnTo>
                  <a:lnTo>
                    <a:pt x="656" y="860"/>
                  </a:lnTo>
                  <a:lnTo>
                    <a:pt x="641" y="867"/>
                  </a:lnTo>
                  <a:lnTo>
                    <a:pt x="625" y="872"/>
                  </a:lnTo>
                  <a:lnTo>
                    <a:pt x="608" y="877"/>
                  </a:lnTo>
                  <a:lnTo>
                    <a:pt x="591" y="881"/>
                  </a:lnTo>
                  <a:lnTo>
                    <a:pt x="575" y="884"/>
                  </a:lnTo>
                  <a:lnTo>
                    <a:pt x="558" y="887"/>
                  </a:lnTo>
                  <a:lnTo>
                    <a:pt x="541" y="888"/>
                  </a:lnTo>
                  <a:lnTo>
                    <a:pt x="541" y="827"/>
                  </a:lnTo>
                  <a:lnTo>
                    <a:pt x="541" y="827"/>
                  </a:lnTo>
                  <a:lnTo>
                    <a:pt x="540" y="821"/>
                  </a:lnTo>
                  <a:lnTo>
                    <a:pt x="539" y="814"/>
                  </a:lnTo>
                  <a:lnTo>
                    <a:pt x="535" y="809"/>
                  </a:lnTo>
                  <a:lnTo>
                    <a:pt x="531" y="805"/>
                  </a:lnTo>
                  <a:lnTo>
                    <a:pt x="527" y="800"/>
                  </a:lnTo>
                  <a:lnTo>
                    <a:pt x="522" y="797"/>
                  </a:lnTo>
                  <a:lnTo>
                    <a:pt x="515" y="796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02" y="796"/>
                  </a:lnTo>
                  <a:lnTo>
                    <a:pt x="497" y="797"/>
                  </a:lnTo>
                  <a:lnTo>
                    <a:pt x="491" y="800"/>
                  </a:lnTo>
                  <a:lnTo>
                    <a:pt x="486" y="805"/>
                  </a:lnTo>
                  <a:lnTo>
                    <a:pt x="483" y="809"/>
                  </a:lnTo>
                  <a:lnTo>
                    <a:pt x="480" y="814"/>
                  </a:lnTo>
                  <a:lnTo>
                    <a:pt x="478" y="821"/>
                  </a:lnTo>
                  <a:lnTo>
                    <a:pt x="478" y="827"/>
                  </a:lnTo>
                  <a:lnTo>
                    <a:pt x="478" y="888"/>
                  </a:lnTo>
                  <a:lnTo>
                    <a:pt x="478" y="888"/>
                  </a:lnTo>
                  <a:lnTo>
                    <a:pt x="460" y="887"/>
                  </a:lnTo>
                  <a:lnTo>
                    <a:pt x="443" y="884"/>
                  </a:lnTo>
                  <a:lnTo>
                    <a:pt x="426" y="881"/>
                  </a:lnTo>
                  <a:lnTo>
                    <a:pt x="410" y="877"/>
                  </a:lnTo>
                  <a:lnTo>
                    <a:pt x="394" y="872"/>
                  </a:lnTo>
                  <a:lnTo>
                    <a:pt x="378" y="867"/>
                  </a:lnTo>
                  <a:lnTo>
                    <a:pt x="362" y="860"/>
                  </a:lnTo>
                  <a:lnTo>
                    <a:pt x="347" y="854"/>
                  </a:lnTo>
                  <a:lnTo>
                    <a:pt x="332" y="847"/>
                  </a:lnTo>
                  <a:lnTo>
                    <a:pt x="318" y="839"/>
                  </a:lnTo>
                  <a:lnTo>
                    <a:pt x="304" y="830"/>
                  </a:lnTo>
                  <a:lnTo>
                    <a:pt x="290" y="821"/>
                  </a:lnTo>
                  <a:lnTo>
                    <a:pt x="277" y="811"/>
                  </a:lnTo>
                  <a:lnTo>
                    <a:pt x="264" y="800"/>
                  </a:lnTo>
                  <a:lnTo>
                    <a:pt x="251" y="790"/>
                  </a:lnTo>
                  <a:lnTo>
                    <a:pt x="239" y="778"/>
                  </a:lnTo>
                  <a:lnTo>
                    <a:pt x="228" y="766"/>
                  </a:lnTo>
                  <a:lnTo>
                    <a:pt x="217" y="754"/>
                  </a:lnTo>
                  <a:lnTo>
                    <a:pt x="207" y="741"/>
                  </a:lnTo>
                  <a:lnTo>
                    <a:pt x="197" y="729"/>
                  </a:lnTo>
                  <a:lnTo>
                    <a:pt x="188" y="715"/>
                  </a:lnTo>
                  <a:lnTo>
                    <a:pt x="179" y="701"/>
                  </a:lnTo>
                  <a:lnTo>
                    <a:pt x="171" y="686"/>
                  </a:lnTo>
                  <a:lnTo>
                    <a:pt x="164" y="671"/>
                  </a:lnTo>
                  <a:lnTo>
                    <a:pt x="157" y="656"/>
                  </a:lnTo>
                  <a:lnTo>
                    <a:pt x="151" y="641"/>
                  </a:lnTo>
                  <a:lnTo>
                    <a:pt x="145" y="624"/>
                  </a:lnTo>
                  <a:lnTo>
                    <a:pt x="141" y="608"/>
                  </a:lnTo>
                  <a:lnTo>
                    <a:pt x="136" y="591"/>
                  </a:lnTo>
                  <a:lnTo>
                    <a:pt x="133" y="575"/>
                  </a:lnTo>
                  <a:lnTo>
                    <a:pt x="131" y="558"/>
                  </a:lnTo>
                  <a:lnTo>
                    <a:pt x="129" y="541"/>
                  </a:lnTo>
                  <a:lnTo>
                    <a:pt x="191" y="541"/>
                  </a:lnTo>
                  <a:lnTo>
                    <a:pt x="191" y="541"/>
                  </a:lnTo>
                  <a:lnTo>
                    <a:pt x="197" y="540"/>
                  </a:lnTo>
                  <a:lnTo>
                    <a:pt x="203" y="539"/>
                  </a:lnTo>
                  <a:lnTo>
                    <a:pt x="208" y="535"/>
                  </a:lnTo>
                  <a:lnTo>
                    <a:pt x="214" y="531"/>
                  </a:lnTo>
                  <a:lnTo>
                    <a:pt x="217" y="527"/>
                  </a:lnTo>
                  <a:lnTo>
                    <a:pt x="220" y="521"/>
                  </a:lnTo>
                  <a:lnTo>
                    <a:pt x="222" y="515"/>
                  </a:lnTo>
                  <a:lnTo>
                    <a:pt x="222" y="509"/>
                  </a:lnTo>
                  <a:lnTo>
                    <a:pt x="222" y="509"/>
                  </a:lnTo>
                  <a:lnTo>
                    <a:pt x="222" y="502"/>
                  </a:lnTo>
                  <a:lnTo>
                    <a:pt x="220" y="497"/>
                  </a:lnTo>
                  <a:lnTo>
                    <a:pt x="217" y="491"/>
                  </a:lnTo>
                  <a:lnTo>
                    <a:pt x="214" y="486"/>
                  </a:lnTo>
                  <a:lnTo>
                    <a:pt x="208" y="483"/>
                  </a:lnTo>
                  <a:lnTo>
                    <a:pt x="203" y="480"/>
                  </a:lnTo>
                  <a:lnTo>
                    <a:pt x="197" y="477"/>
                  </a:lnTo>
                  <a:lnTo>
                    <a:pt x="191" y="477"/>
                  </a:lnTo>
                  <a:lnTo>
                    <a:pt x="129" y="477"/>
                  </a:lnTo>
                  <a:lnTo>
                    <a:pt x="129" y="477"/>
                  </a:lnTo>
                  <a:lnTo>
                    <a:pt x="131" y="460"/>
                  </a:lnTo>
                  <a:lnTo>
                    <a:pt x="133" y="443"/>
                  </a:lnTo>
                  <a:lnTo>
                    <a:pt x="136" y="426"/>
                  </a:lnTo>
                  <a:lnTo>
                    <a:pt x="141" y="410"/>
                  </a:lnTo>
                  <a:lnTo>
                    <a:pt x="145" y="394"/>
                  </a:lnTo>
                  <a:lnTo>
                    <a:pt x="151" y="378"/>
                  </a:lnTo>
                  <a:lnTo>
                    <a:pt x="157" y="362"/>
                  </a:lnTo>
                  <a:lnTo>
                    <a:pt x="164" y="347"/>
                  </a:lnTo>
                  <a:lnTo>
                    <a:pt x="171" y="332"/>
                  </a:lnTo>
                  <a:lnTo>
                    <a:pt x="179" y="318"/>
                  </a:lnTo>
                  <a:lnTo>
                    <a:pt x="188" y="304"/>
                  </a:lnTo>
                  <a:lnTo>
                    <a:pt x="197" y="290"/>
                  </a:lnTo>
                  <a:lnTo>
                    <a:pt x="207" y="277"/>
                  </a:lnTo>
                  <a:lnTo>
                    <a:pt x="217" y="264"/>
                  </a:lnTo>
                  <a:lnTo>
                    <a:pt x="228" y="251"/>
                  </a:lnTo>
                  <a:lnTo>
                    <a:pt x="239" y="239"/>
                  </a:lnTo>
                  <a:lnTo>
                    <a:pt x="251" y="227"/>
                  </a:lnTo>
                  <a:lnTo>
                    <a:pt x="264" y="217"/>
                  </a:lnTo>
                  <a:lnTo>
                    <a:pt x="277" y="207"/>
                  </a:lnTo>
                  <a:lnTo>
                    <a:pt x="290" y="197"/>
                  </a:lnTo>
                  <a:lnTo>
                    <a:pt x="304" y="188"/>
                  </a:lnTo>
                  <a:lnTo>
                    <a:pt x="318" y="179"/>
                  </a:lnTo>
                  <a:lnTo>
                    <a:pt x="332" y="171"/>
                  </a:lnTo>
                  <a:lnTo>
                    <a:pt x="347" y="164"/>
                  </a:lnTo>
                  <a:lnTo>
                    <a:pt x="362" y="157"/>
                  </a:lnTo>
                  <a:lnTo>
                    <a:pt x="378" y="151"/>
                  </a:lnTo>
                  <a:lnTo>
                    <a:pt x="394" y="145"/>
                  </a:lnTo>
                  <a:lnTo>
                    <a:pt x="410" y="141"/>
                  </a:lnTo>
                  <a:lnTo>
                    <a:pt x="426" y="136"/>
                  </a:lnTo>
                  <a:lnTo>
                    <a:pt x="443" y="133"/>
                  </a:lnTo>
                  <a:lnTo>
                    <a:pt x="460" y="131"/>
                  </a:lnTo>
                  <a:lnTo>
                    <a:pt x="478" y="129"/>
                  </a:lnTo>
                  <a:lnTo>
                    <a:pt x="478" y="191"/>
                  </a:lnTo>
                  <a:lnTo>
                    <a:pt x="478" y="191"/>
                  </a:lnTo>
                  <a:lnTo>
                    <a:pt x="478" y="197"/>
                  </a:lnTo>
                  <a:lnTo>
                    <a:pt x="480" y="203"/>
                  </a:lnTo>
                  <a:lnTo>
                    <a:pt x="483" y="208"/>
                  </a:lnTo>
                  <a:lnTo>
                    <a:pt x="486" y="214"/>
                  </a:lnTo>
                  <a:lnTo>
                    <a:pt x="491" y="217"/>
                  </a:lnTo>
                  <a:lnTo>
                    <a:pt x="497" y="220"/>
                  </a:lnTo>
                  <a:lnTo>
                    <a:pt x="502" y="222"/>
                  </a:lnTo>
                  <a:lnTo>
                    <a:pt x="509" y="222"/>
                  </a:lnTo>
                  <a:lnTo>
                    <a:pt x="509" y="222"/>
                  </a:lnTo>
                  <a:lnTo>
                    <a:pt x="515" y="222"/>
                  </a:lnTo>
                  <a:lnTo>
                    <a:pt x="522" y="220"/>
                  </a:lnTo>
                  <a:lnTo>
                    <a:pt x="527" y="217"/>
                  </a:lnTo>
                  <a:lnTo>
                    <a:pt x="531" y="214"/>
                  </a:lnTo>
                  <a:lnTo>
                    <a:pt x="535" y="208"/>
                  </a:lnTo>
                  <a:lnTo>
                    <a:pt x="539" y="203"/>
                  </a:lnTo>
                  <a:lnTo>
                    <a:pt x="540" y="197"/>
                  </a:lnTo>
                  <a:lnTo>
                    <a:pt x="541" y="191"/>
                  </a:lnTo>
                  <a:lnTo>
                    <a:pt x="541" y="129"/>
                  </a:lnTo>
                  <a:lnTo>
                    <a:pt x="541" y="129"/>
                  </a:lnTo>
                  <a:lnTo>
                    <a:pt x="558" y="131"/>
                  </a:lnTo>
                  <a:lnTo>
                    <a:pt x="575" y="133"/>
                  </a:lnTo>
                  <a:lnTo>
                    <a:pt x="591" y="136"/>
                  </a:lnTo>
                  <a:lnTo>
                    <a:pt x="608" y="141"/>
                  </a:lnTo>
                  <a:lnTo>
                    <a:pt x="625" y="145"/>
                  </a:lnTo>
                  <a:lnTo>
                    <a:pt x="641" y="151"/>
                  </a:lnTo>
                  <a:lnTo>
                    <a:pt x="656" y="157"/>
                  </a:lnTo>
                  <a:lnTo>
                    <a:pt x="671" y="164"/>
                  </a:lnTo>
                  <a:lnTo>
                    <a:pt x="686" y="171"/>
                  </a:lnTo>
                  <a:lnTo>
                    <a:pt x="701" y="179"/>
                  </a:lnTo>
                  <a:lnTo>
                    <a:pt x="715" y="188"/>
                  </a:lnTo>
                  <a:lnTo>
                    <a:pt x="729" y="197"/>
                  </a:lnTo>
                  <a:lnTo>
                    <a:pt x="741" y="207"/>
                  </a:lnTo>
                  <a:lnTo>
                    <a:pt x="754" y="217"/>
                  </a:lnTo>
                  <a:lnTo>
                    <a:pt x="766" y="227"/>
                  </a:lnTo>
                  <a:lnTo>
                    <a:pt x="778" y="239"/>
                  </a:lnTo>
                  <a:lnTo>
                    <a:pt x="790" y="251"/>
                  </a:lnTo>
                  <a:lnTo>
                    <a:pt x="800" y="264"/>
                  </a:lnTo>
                  <a:lnTo>
                    <a:pt x="811" y="277"/>
                  </a:lnTo>
                  <a:lnTo>
                    <a:pt x="821" y="290"/>
                  </a:lnTo>
                  <a:lnTo>
                    <a:pt x="831" y="304"/>
                  </a:lnTo>
                  <a:lnTo>
                    <a:pt x="839" y="318"/>
                  </a:lnTo>
                  <a:lnTo>
                    <a:pt x="847" y="332"/>
                  </a:lnTo>
                  <a:lnTo>
                    <a:pt x="854" y="347"/>
                  </a:lnTo>
                  <a:lnTo>
                    <a:pt x="861" y="362"/>
                  </a:lnTo>
                  <a:lnTo>
                    <a:pt x="867" y="378"/>
                  </a:lnTo>
                  <a:lnTo>
                    <a:pt x="872" y="394"/>
                  </a:lnTo>
                  <a:lnTo>
                    <a:pt x="877" y="410"/>
                  </a:lnTo>
                  <a:lnTo>
                    <a:pt x="881" y="426"/>
                  </a:lnTo>
                  <a:lnTo>
                    <a:pt x="884" y="443"/>
                  </a:lnTo>
                  <a:lnTo>
                    <a:pt x="887" y="460"/>
                  </a:lnTo>
                  <a:lnTo>
                    <a:pt x="888" y="477"/>
                  </a:lnTo>
                  <a:lnTo>
                    <a:pt x="827" y="477"/>
                  </a:lnTo>
                  <a:lnTo>
                    <a:pt x="827" y="477"/>
                  </a:lnTo>
                  <a:lnTo>
                    <a:pt x="821" y="477"/>
                  </a:lnTo>
                  <a:lnTo>
                    <a:pt x="814" y="480"/>
                  </a:lnTo>
                  <a:lnTo>
                    <a:pt x="809" y="483"/>
                  </a:lnTo>
                  <a:lnTo>
                    <a:pt x="805" y="486"/>
                  </a:lnTo>
                  <a:lnTo>
                    <a:pt x="800" y="491"/>
                  </a:lnTo>
                  <a:lnTo>
                    <a:pt x="797" y="497"/>
                  </a:lnTo>
                  <a:lnTo>
                    <a:pt x="796" y="502"/>
                  </a:lnTo>
                  <a:lnTo>
                    <a:pt x="795" y="509"/>
                  </a:lnTo>
                  <a:lnTo>
                    <a:pt x="795" y="509"/>
                  </a:lnTo>
                  <a:lnTo>
                    <a:pt x="796" y="515"/>
                  </a:lnTo>
                  <a:lnTo>
                    <a:pt x="797" y="521"/>
                  </a:lnTo>
                  <a:lnTo>
                    <a:pt x="800" y="527"/>
                  </a:lnTo>
                  <a:lnTo>
                    <a:pt x="805" y="531"/>
                  </a:lnTo>
                  <a:lnTo>
                    <a:pt x="809" y="535"/>
                  </a:lnTo>
                  <a:lnTo>
                    <a:pt x="814" y="539"/>
                  </a:lnTo>
                  <a:lnTo>
                    <a:pt x="821" y="540"/>
                  </a:lnTo>
                  <a:lnTo>
                    <a:pt x="827" y="541"/>
                  </a:lnTo>
                  <a:lnTo>
                    <a:pt x="827" y="541"/>
                  </a:lnTo>
                  <a:close/>
                  <a:moveTo>
                    <a:pt x="604" y="509"/>
                  </a:moveTo>
                  <a:lnTo>
                    <a:pt x="604" y="509"/>
                  </a:lnTo>
                  <a:lnTo>
                    <a:pt x="604" y="499"/>
                  </a:lnTo>
                  <a:lnTo>
                    <a:pt x="602" y="489"/>
                  </a:lnTo>
                  <a:lnTo>
                    <a:pt x="600" y="481"/>
                  </a:lnTo>
                  <a:lnTo>
                    <a:pt x="597" y="472"/>
                  </a:lnTo>
                  <a:lnTo>
                    <a:pt x="592" y="463"/>
                  </a:lnTo>
                  <a:lnTo>
                    <a:pt x="588" y="456"/>
                  </a:lnTo>
                  <a:lnTo>
                    <a:pt x="583" y="448"/>
                  </a:lnTo>
                  <a:lnTo>
                    <a:pt x="576" y="441"/>
                  </a:lnTo>
                  <a:lnTo>
                    <a:pt x="570" y="436"/>
                  </a:lnTo>
                  <a:lnTo>
                    <a:pt x="562" y="430"/>
                  </a:lnTo>
                  <a:lnTo>
                    <a:pt x="555" y="425"/>
                  </a:lnTo>
                  <a:lnTo>
                    <a:pt x="546" y="421"/>
                  </a:lnTo>
                  <a:lnTo>
                    <a:pt x="538" y="417"/>
                  </a:lnTo>
                  <a:lnTo>
                    <a:pt x="528" y="415"/>
                  </a:lnTo>
                  <a:lnTo>
                    <a:pt x="518" y="414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499" y="414"/>
                  </a:lnTo>
                  <a:lnTo>
                    <a:pt x="489" y="415"/>
                  </a:lnTo>
                  <a:lnTo>
                    <a:pt x="481" y="417"/>
                  </a:lnTo>
                  <a:lnTo>
                    <a:pt x="472" y="421"/>
                  </a:lnTo>
                  <a:lnTo>
                    <a:pt x="464" y="425"/>
                  </a:lnTo>
                  <a:lnTo>
                    <a:pt x="456" y="430"/>
                  </a:lnTo>
                  <a:lnTo>
                    <a:pt x="449" y="436"/>
                  </a:lnTo>
                  <a:lnTo>
                    <a:pt x="441" y="441"/>
                  </a:lnTo>
                  <a:lnTo>
                    <a:pt x="436" y="448"/>
                  </a:lnTo>
                  <a:lnTo>
                    <a:pt x="430" y="456"/>
                  </a:lnTo>
                  <a:lnTo>
                    <a:pt x="425" y="463"/>
                  </a:lnTo>
                  <a:lnTo>
                    <a:pt x="421" y="472"/>
                  </a:lnTo>
                  <a:lnTo>
                    <a:pt x="417" y="481"/>
                  </a:lnTo>
                  <a:lnTo>
                    <a:pt x="415" y="489"/>
                  </a:lnTo>
                  <a:lnTo>
                    <a:pt x="414" y="499"/>
                  </a:lnTo>
                  <a:lnTo>
                    <a:pt x="413" y="509"/>
                  </a:lnTo>
                  <a:lnTo>
                    <a:pt x="413" y="509"/>
                  </a:lnTo>
                  <a:lnTo>
                    <a:pt x="414" y="518"/>
                  </a:lnTo>
                  <a:lnTo>
                    <a:pt x="415" y="528"/>
                  </a:lnTo>
                  <a:lnTo>
                    <a:pt x="417" y="538"/>
                  </a:lnTo>
                  <a:lnTo>
                    <a:pt x="421" y="546"/>
                  </a:lnTo>
                  <a:lnTo>
                    <a:pt x="425" y="555"/>
                  </a:lnTo>
                  <a:lnTo>
                    <a:pt x="430" y="562"/>
                  </a:lnTo>
                  <a:lnTo>
                    <a:pt x="436" y="570"/>
                  </a:lnTo>
                  <a:lnTo>
                    <a:pt x="441" y="576"/>
                  </a:lnTo>
                  <a:lnTo>
                    <a:pt x="449" y="583"/>
                  </a:lnTo>
                  <a:lnTo>
                    <a:pt x="456" y="588"/>
                  </a:lnTo>
                  <a:lnTo>
                    <a:pt x="464" y="592"/>
                  </a:lnTo>
                  <a:lnTo>
                    <a:pt x="472" y="597"/>
                  </a:lnTo>
                  <a:lnTo>
                    <a:pt x="481" y="600"/>
                  </a:lnTo>
                  <a:lnTo>
                    <a:pt x="489" y="602"/>
                  </a:lnTo>
                  <a:lnTo>
                    <a:pt x="499" y="604"/>
                  </a:lnTo>
                  <a:lnTo>
                    <a:pt x="509" y="604"/>
                  </a:lnTo>
                  <a:lnTo>
                    <a:pt x="509" y="604"/>
                  </a:lnTo>
                  <a:lnTo>
                    <a:pt x="518" y="604"/>
                  </a:lnTo>
                  <a:lnTo>
                    <a:pt x="528" y="602"/>
                  </a:lnTo>
                  <a:lnTo>
                    <a:pt x="538" y="600"/>
                  </a:lnTo>
                  <a:lnTo>
                    <a:pt x="546" y="597"/>
                  </a:lnTo>
                  <a:lnTo>
                    <a:pt x="555" y="592"/>
                  </a:lnTo>
                  <a:lnTo>
                    <a:pt x="562" y="588"/>
                  </a:lnTo>
                  <a:lnTo>
                    <a:pt x="570" y="583"/>
                  </a:lnTo>
                  <a:lnTo>
                    <a:pt x="576" y="576"/>
                  </a:lnTo>
                  <a:lnTo>
                    <a:pt x="583" y="570"/>
                  </a:lnTo>
                  <a:lnTo>
                    <a:pt x="588" y="562"/>
                  </a:lnTo>
                  <a:lnTo>
                    <a:pt x="592" y="555"/>
                  </a:lnTo>
                  <a:lnTo>
                    <a:pt x="597" y="546"/>
                  </a:lnTo>
                  <a:lnTo>
                    <a:pt x="600" y="538"/>
                  </a:lnTo>
                  <a:lnTo>
                    <a:pt x="602" y="528"/>
                  </a:lnTo>
                  <a:lnTo>
                    <a:pt x="604" y="518"/>
                  </a:lnTo>
                  <a:lnTo>
                    <a:pt x="604" y="509"/>
                  </a:lnTo>
                  <a:lnTo>
                    <a:pt x="604" y="509"/>
                  </a:lnTo>
                  <a:close/>
                  <a:moveTo>
                    <a:pt x="478" y="509"/>
                  </a:moveTo>
                  <a:lnTo>
                    <a:pt x="478" y="509"/>
                  </a:lnTo>
                  <a:lnTo>
                    <a:pt x="478" y="502"/>
                  </a:lnTo>
                  <a:lnTo>
                    <a:pt x="480" y="497"/>
                  </a:lnTo>
                  <a:lnTo>
                    <a:pt x="483" y="491"/>
                  </a:lnTo>
                  <a:lnTo>
                    <a:pt x="486" y="486"/>
                  </a:lnTo>
                  <a:lnTo>
                    <a:pt x="491" y="483"/>
                  </a:lnTo>
                  <a:lnTo>
                    <a:pt x="497" y="480"/>
                  </a:lnTo>
                  <a:lnTo>
                    <a:pt x="502" y="477"/>
                  </a:lnTo>
                  <a:lnTo>
                    <a:pt x="509" y="477"/>
                  </a:lnTo>
                  <a:lnTo>
                    <a:pt x="509" y="477"/>
                  </a:lnTo>
                  <a:lnTo>
                    <a:pt x="515" y="477"/>
                  </a:lnTo>
                  <a:lnTo>
                    <a:pt x="522" y="480"/>
                  </a:lnTo>
                  <a:lnTo>
                    <a:pt x="527" y="483"/>
                  </a:lnTo>
                  <a:lnTo>
                    <a:pt x="531" y="486"/>
                  </a:lnTo>
                  <a:lnTo>
                    <a:pt x="535" y="491"/>
                  </a:lnTo>
                  <a:lnTo>
                    <a:pt x="539" y="497"/>
                  </a:lnTo>
                  <a:lnTo>
                    <a:pt x="540" y="502"/>
                  </a:lnTo>
                  <a:lnTo>
                    <a:pt x="541" y="509"/>
                  </a:lnTo>
                  <a:lnTo>
                    <a:pt x="541" y="509"/>
                  </a:lnTo>
                  <a:lnTo>
                    <a:pt x="540" y="515"/>
                  </a:lnTo>
                  <a:lnTo>
                    <a:pt x="539" y="521"/>
                  </a:lnTo>
                  <a:lnTo>
                    <a:pt x="535" y="527"/>
                  </a:lnTo>
                  <a:lnTo>
                    <a:pt x="531" y="531"/>
                  </a:lnTo>
                  <a:lnTo>
                    <a:pt x="527" y="535"/>
                  </a:lnTo>
                  <a:lnTo>
                    <a:pt x="522" y="539"/>
                  </a:lnTo>
                  <a:lnTo>
                    <a:pt x="515" y="540"/>
                  </a:lnTo>
                  <a:lnTo>
                    <a:pt x="509" y="541"/>
                  </a:lnTo>
                  <a:lnTo>
                    <a:pt x="509" y="541"/>
                  </a:lnTo>
                  <a:lnTo>
                    <a:pt x="502" y="540"/>
                  </a:lnTo>
                  <a:lnTo>
                    <a:pt x="497" y="539"/>
                  </a:lnTo>
                  <a:lnTo>
                    <a:pt x="491" y="535"/>
                  </a:lnTo>
                  <a:lnTo>
                    <a:pt x="486" y="531"/>
                  </a:lnTo>
                  <a:lnTo>
                    <a:pt x="483" y="527"/>
                  </a:lnTo>
                  <a:lnTo>
                    <a:pt x="480" y="521"/>
                  </a:lnTo>
                  <a:lnTo>
                    <a:pt x="478" y="515"/>
                  </a:lnTo>
                  <a:lnTo>
                    <a:pt x="478" y="509"/>
                  </a:lnTo>
                  <a:lnTo>
                    <a:pt x="478" y="509"/>
                  </a:lnTo>
                  <a:close/>
                  <a:moveTo>
                    <a:pt x="541" y="318"/>
                  </a:moveTo>
                  <a:lnTo>
                    <a:pt x="541" y="318"/>
                  </a:lnTo>
                  <a:lnTo>
                    <a:pt x="540" y="311"/>
                  </a:lnTo>
                  <a:lnTo>
                    <a:pt x="539" y="306"/>
                  </a:lnTo>
                  <a:lnTo>
                    <a:pt x="535" y="300"/>
                  </a:lnTo>
                  <a:lnTo>
                    <a:pt x="531" y="295"/>
                  </a:lnTo>
                  <a:lnTo>
                    <a:pt x="527" y="292"/>
                  </a:lnTo>
                  <a:lnTo>
                    <a:pt x="522" y="289"/>
                  </a:lnTo>
                  <a:lnTo>
                    <a:pt x="515" y="286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86" y="288"/>
                  </a:lnTo>
                  <a:lnTo>
                    <a:pt x="465" y="291"/>
                  </a:lnTo>
                  <a:lnTo>
                    <a:pt x="443" y="296"/>
                  </a:lnTo>
                  <a:lnTo>
                    <a:pt x="423" y="304"/>
                  </a:lnTo>
                  <a:lnTo>
                    <a:pt x="402" y="313"/>
                  </a:lnTo>
                  <a:lnTo>
                    <a:pt x="384" y="324"/>
                  </a:lnTo>
                  <a:lnTo>
                    <a:pt x="367" y="337"/>
                  </a:lnTo>
                  <a:lnTo>
                    <a:pt x="352" y="352"/>
                  </a:lnTo>
                  <a:lnTo>
                    <a:pt x="337" y="367"/>
                  </a:lnTo>
                  <a:lnTo>
                    <a:pt x="324" y="384"/>
                  </a:lnTo>
                  <a:lnTo>
                    <a:pt x="313" y="402"/>
                  </a:lnTo>
                  <a:lnTo>
                    <a:pt x="304" y="423"/>
                  </a:lnTo>
                  <a:lnTo>
                    <a:pt x="296" y="443"/>
                  </a:lnTo>
                  <a:lnTo>
                    <a:pt x="291" y="463"/>
                  </a:lnTo>
                  <a:lnTo>
                    <a:pt x="288" y="486"/>
                  </a:lnTo>
                  <a:lnTo>
                    <a:pt x="287" y="509"/>
                  </a:lnTo>
                  <a:lnTo>
                    <a:pt x="287" y="509"/>
                  </a:lnTo>
                  <a:lnTo>
                    <a:pt x="287" y="515"/>
                  </a:lnTo>
                  <a:lnTo>
                    <a:pt x="289" y="521"/>
                  </a:lnTo>
                  <a:lnTo>
                    <a:pt x="292" y="527"/>
                  </a:lnTo>
                  <a:lnTo>
                    <a:pt x="295" y="531"/>
                  </a:lnTo>
                  <a:lnTo>
                    <a:pt x="300" y="535"/>
                  </a:lnTo>
                  <a:lnTo>
                    <a:pt x="306" y="539"/>
                  </a:lnTo>
                  <a:lnTo>
                    <a:pt x="311" y="540"/>
                  </a:lnTo>
                  <a:lnTo>
                    <a:pt x="318" y="541"/>
                  </a:lnTo>
                  <a:lnTo>
                    <a:pt x="318" y="541"/>
                  </a:lnTo>
                  <a:lnTo>
                    <a:pt x="324" y="540"/>
                  </a:lnTo>
                  <a:lnTo>
                    <a:pt x="331" y="539"/>
                  </a:lnTo>
                  <a:lnTo>
                    <a:pt x="336" y="535"/>
                  </a:lnTo>
                  <a:lnTo>
                    <a:pt x="340" y="531"/>
                  </a:lnTo>
                  <a:lnTo>
                    <a:pt x="344" y="527"/>
                  </a:lnTo>
                  <a:lnTo>
                    <a:pt x="348" y="521"/>
                  </a:lnTo>
                  <a:lnTo>
                    <a:pt x="349" y="515"/>
                  </a:lnTo>
                  <a:lnTo>
                    <a:pt x="350" y="509"/>
                  </a:lnTo>
                  <a:lnTo>
                    <a:pt x="350" y="509"/>
                  </a:lnTo>
                  <a:lnTo>
                    <a:pt x="351" y="492"/>
                  </a:lnTo>
                  <a:lnTo>
                    <a:pt x="353" y="476"/>
                  </a:lnTo>
                  <a:lnTo>
                    <a:pt x="357" y="461"/>
                  </a:lnTo>
                  <a:lnTo>
                    <a:pt x="363" y="447"/>
                  </a:lnTo>
                  <a:lnTo>
                    <a:pt x="369" y="433"/>
                  </a:lnTo>
                  <a:lnTo>
                    <a:pt x="377" y="420"/>
                  </a:lnTo>
                  <a:lnTo>
                    <a:pt x="386" y="408"/>
                  </a:lnTo>
                  <a:lnTo>
                    <a:pt x="397" y="396"/>
                  </a:lnTo>
                  <a:lnTo>
                    <a:pt x="408" y="386"/>
                  </a:lnTo>
                  <a:lnTo>
                    <a:pt x="420" y="377"/>
                  </a:lnTo>
                  <a:lnTo>
                    <a:pt x="434" y="369"/>
                  </a:lnTo>
                  <a:lnTo>
                    <a:pt x="447" y="363"/>
                  </a:lnTo>
                  <a:lnTo>
                    <a:pt x="461" y="357"/>
                  </a:lnTo>
                  <a:lnTo>
                    <a:pt x="476" y="353"/>
                  </a:lnTo>
                  <a:lnTo>
                    <a:pt x="493" y="351"/>
                  </a:lnTo>
                  <a:lnTo>
                    <a:pt x="509" y="350"/>
                  </a:lnTo>
                  <a:lnTo>
                    <a:pt x="509" y="350"/>
                  </a:lnTo>
                  <a:lnTo>
                    <a:pt x="515" y="349"/>
                  </a:lnTo>
                  <a:lnTo>
                    <a:pt x="522" y="348"/>
                  </a:lnTo>
                  <a:lnTo>
                    <a:pt x="527" y="344"/>
                  </a:lnTo>
                  <a:lnTo>
                    <a:pt x="531" y="340"/>
                  </a:lnTo>
                  <a:lnTo>
                    <a:pt x="535" y="336"/>
                  </a:lnTo>
                  <a:lnTo>
                    <a:pt x="539" y="330"/>
                  </a:lnTo>
                  <a:lnTo>
                    <a:pt x="540" y="324"/>
                  </a:lnTo>
                  <a:lnTo>
                    <a:pt x="541" y="318"/>
                  </a:lnTo>
                  <a:lnTo>
                    <a:pt x="541" y="318"/>
                  </a:lnTo>
                  <a:close/>
                  <a:moveTo>
                    <a:pt x="700" y="477"/>
                  </a:moveTo>
                  <a:lnTo>
                    <a:pt x="700" y="477"/>
                  </a:lnTo>
                  <a:lnTo>
                    <a:pt x="693" y="477"/>
                  </a:lnTo>
                  <a:lnTo>
                    <a:pt x="688" y="480"/>
                  </a:lnTo>
                  <a:lnTo>
                    <a:pt x="682" y="483"/>
                  </a:lnTo>
                  <a:lnTo>
                    <a:pt x="677" y="486"/>
                  </a:lnTo>
                  <a:lnTo>
                    <a:pt x="674" y="491"/>
                  </a:lnTo>
                  <a:lnTo>
                    <a:pt x="671" y="497"/>
                  </a:lnTo>
                  <a:lnTo>
                    <a:pt x="669" y="502"/>
                  </a:lnTo>
                  <a:lnTo>
                    <a:pt x="667" y="509"/>
                  </a:lnTo>
                  <a:lnTo>
                    <a:pt x="667" y="509"/>
                  </a:lnTo>
                  <a:lnTo>
                    <a:pt x="667" y="525"/>
                  </a:lnTo>
                  <a:lnTo>
                    <a:pt x="664" y="541"/>
                  </a:lnTo>
                  <a:lnTo>
                    <a:pt x="661" y="556"/>
                  </a:lnTo>
                  <a:lnTo>
                    <a:pt x="656" y="571"/>
                  </a:lnTo>
                  <a:lnTo>
                    <a:pt x="649" y="585"/>
                  </a:lnTo>
                  <a:lnTo>
                    <a:pt x="641" y="598"/>
                  </a:lnTo>
                  <a:lnTo>
                    <a:pt x="632" y="609"/>
                  </a:lnTo>
                  <a:lnTo>
                    <a:pt x="621" y="621"/>
                  </a:lnTo>
                  <a:lnTo>
                    <a:pt x="609" y="632"/>
                  </a:lnTo>
                  <a:lnTo>
                    <a:pt x="598" y="641"/>
                  </a:lnTo>
                  <a:lnTo>
                    <a:pt x="585" y="649"/>
                  </a:lnTo>
                  <a:lnTo>
                    <a:pt x="571" y="656"/>
                  </a:lnTo>
                  <a:lnTo>
                    <a:pt x="556" y="661"/>
                  </a:lnTo>
                  <a:lnTo>
                    <a:pt x="541" y="664"/>
                  </a:lnTo>
                  <a:lnTo>
                    <a:pt x="525" y="667"/>
                  </a:lnTo>
                  <a:lnTo>
                    <a:pt x="509" y="667"/>
                  </a:lnTo>
                  <a:lnTo>
                    <a:pt x="509" y="667"/>
                  </a:lnTo>
                  <a:lnTo>
                    <a:pt x="502" y="668"/>
                  </a:lnTo>
                  <a:lnTo>
                    <a:pt x="497" y="671"/>
                  </a:lnTo>
                  <a:lnTo>
                    <a:pt x="491" y="674"/>
                  </a:lnTo>
                  <a:lnTo>
                    <a:pt x="486" y="677"/>
                  </a:lnTo>
                  <a:lnTo>
                    <a:pt x="483" y="682"/>
                  </a:lnTo>
                  <a:lnTo>
                    <a:pt x="480" y="688"/>
                  </a:lnTo>
                  <a:lnTo>
                    <a:pt x="478" y="693"/>
                  </a:lnTo>
                  <a:lnTo>
                    <a:pt x="478" y="700"/>
                  </a:lnTo>
                  <a:lnTo>
                    <a:pt x="478" y="700"/>
                  </a:lnTo>
                  <a:lnTo>
                    <a:pt x="478" y="706"/>
                  </a:lnTo>
                  <a:lnTo>
                    <a:pt x="480" y="712"/>
                  </a:lnTo>
                  <a:lnTo>
                    <a:pt x="483" y="718"/>
                  </a:lnTo>
                  <a:lnTo>
                    <a:pt x="486" y="722"/>
                  </a:lnTo>
                  <a:lnTo>
                    <a:pt x="491" y="726"/>
                  </a:lnTo>
                  <a:lnTo>
                    <a:pt x="497" y="729"/>
                  </a:lnTo>
                  <a:lnTo>
                    <a:pt x="502" y="731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31" y="731"/>
                  </a:lnTo>
                  <a:lnTo>
                    <a:pt x="554" y="727"/>
                  </a:lnTo>
                  <a:lnTo>
                    <a:pt x="575" y="721"/>
                  </a:lnTo>
                  <a:lnTo>
                    <a:pt x="596" y="713"/>
                  </a:lnTo>
                  <a:lnTo>
                    <a:pt x="615" y="705"/>
                  </a:lnTo>
                  <a:lnTo>
                    <a:pt x="633" y="693"/>
                  </a:lnTo>
                  <a:lnTo>
                    <a:pt x="650" y="680"/>
                  </a:lnTo>
                  <a:lnTo>
                    <a:pt x="666" y="666"/>
                  </a:lnTo>
                  <a:lnTo>
                    <a:pt x="680" y="650"/>
                  </a:lnTo>
                  <a:lnTo>
                    <a:pt x="693" y="633"/>
                  </a:lnTo>
                  <a:lnTo>
                    <a:pt x="705" y="615"/>
                  </a:lnTo>
                  <a:lnTo>
                    <a:pt x="714" y="595"/>
                  </a:lnTo>
                  <a:lnTo>
                    <a:pt x="721" y="575"/>
                  </a:lnTo>
                  <a:lnTo>
                    <a:pt x="728" y="554"/>
                  </a:lnTo>
                  <a:lnTo>
                    <a:pt x="731" y="531"/>
                  </a:lnTo>
                  <a:lnTo>
                    <a:pt x="732" y="509"/>
                  </a:lnTo>
                  <a:lnTo>
                    <a:pt x="732" y="509"/>
                  </a:lnTo>
                  <a:lnTo>
                    <a:pt x="731" y="502"/>
                  </a:lnTo>
                  <a:lnTo>
                    <a:pt x="729" y="497"/>
                  </a:lnTo>
                  <a:lnTo>
                    <a:pt x="726" y="491"/>
                  </a:lnTo>
                  <a:lnTo>
                    <a:pt x="722" y="486"/>
                  </a:lnTo>
                  <a:lnTo>
                    <a:pt x="718" y="483"/>
                  </a:lnTo>
                  <a:lnTo>
                    <a:pt x="712" y="480"/>
                  </a:lnTo>
                  <a:lnTo>
                    <a:pt x="706" y="477"/>
                  </a:lnTo>
                  <a:lnTo>
                    <a:pt x="700" y="477"/>
                  </a:lnTo>
                  <a:lnTo>
                    <a:pt x="700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34018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企业的理想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32760" y="2506585"/>
            <a:ext cx="1147322" cy="1147322"/>
            <a:chOff x="6932760" y="2506585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6932760" y="2506585"/>
              <a:ext cx="1147322" cy="1147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7265015" y="2838450"/>
              <a:ext cx="481224" cy="483592"/>
            </a:xfrm>
            <a:custGeom>
              <a:avLst/>
              <a:gdLst>
                <a:gd name="T0" fmla="*/ 1017 w 1017"/>
                <a:gd name="T1" fmla="*/ 28 h 1017"/>
                <a:gd name="T2" fmla="*/ 1017 w 1017"/>
                <a:gd name="T3" fmla="*/ 25 h 1017"/>
                <a:gd name="T4" fmla="*/ 1015 w 1017"/>
                <a:gd name="T5" fmla="*/ 19 h 1017"/>
                <a:gd name="T6" fmla="*/ 1014 w 1017"/>
                <a:gd name="T7" fmla="*/ 17 h 1017"/>
                <a:gd name="T8" fmla="*/ 1011 w 1017"/>
                <a:gd name="T9" fmla="*/ 12 h 1017"/>
                <a:gd name="T10" fmla="*/ 1008 w 1017"/>
                <a:gd name="T11" fmla="*/ 9 h 1017"/>
                <a:gd name="T12" fmla="*/ 1005 w 1017"/>
                <a:gd name="T13" fmla="*/ 6 h 1017"/>
                <a:gd name="T14" fmla="*/ 1003 w 1017"/>
                <a:gd name="T15" fmla="*/ 5 h 1017"/>
                <a:gd name="T16" fmla="*/ 1002 w 1017"/>
                <a:gd name="T17" fmla="*/ 4 h 1017"/>
                <a:gd name="T18" fmla="*/ 1002 w 1017"/>
                <a:gd name="T19" fmla="*/ 4 h 1017"/>
                <a:gd name="T20" fmla="*/ 995 w 1017"/>
                <a:gd name="T21" fmla="*/ 1 h 1017"/>
                <a:gd name="T22" fmla="*/ 991 w 1017"/>
                <a:gd name="T23" fmla="*/ 0 h 1017"/>
                <a:gd name="T24" fmla="*/ 984 w 1017"/>
                <a:gd name="T25" fmla="*/ 0 h 1017"/>
                <a:gd name="T26" fmla="*/ 983 w 1017"/>
                <a:gd name="T27" fmla="*/ 0 h 1017"/>
                <a:gd name="T28" fmla="*/ 977 w 1017"/>
                <a:gd name="T29" fmla="*/ 1 h 1017"/>
                <a:gd name="T30" fmla="*/ 973 w 1017"/>
                <a:gd name="T31" fmla="*/ 2 h 1017"/>
                <a:gd name="T32" fmla="*/ 968 w 1017"/>
                <a:gd name="T33" fmla="*/ 5 h 1017"/>
                <a:gd name="T34" fmla="*/ 968 w 1017"/>
                <a:gd name="T35" fmla="*/ 5 h 1017"/>
                <a:gd name="T36" fmla="*/ 10 w 1017"/>
                <a:gd name="T37" fmla="*/ 676 h 1017"/>
                <a:gd name="T38" fmla="*/ 1 w 1017"/>
                <a:gd name="T39" fmla="*/ 689 h 1017"/>
                <a:gd name="T40" fmla="*/ 0 w 1017"/>
                <a:gd name="T41" fmla="*/ 704 h 1017"/>
                <a:gd name="T42" fmla="*/ 3 w 1017"/>
                <a:gd name="T43" fmla="*/ 713 h 1017"/>
                <a:gd name="T44" fmla="*/ 13 w 1017"/>
                <a:gd name="T45" fmla="*/ 724 h 1017"/>
                <a:gd name="T46" fmla="*/ 27 w 1017"/>
                <a:gd name="T47" fmla="*/ 731 h 1017"/>
                <a:gd name="T48" fmla="*/ 350 w 1017"/>
                <a:gd name="T49" fmla="*/ 985 h 1017"/>
                <a:gd name="T50" fmla="*/ 351 w 1017"/>
                <a:gd name="T51" fmla="*/ 988 h 1017"/>
                <a:gd name="T52" fmla="*/ 354 w 1017"/>
                <a:gd name="T53" fmla="*/ 1000 h 1017"/>
                <a:gd name="T54" fmla="*/ 357 w 1017"/>
                <a:gd name="T55" fmla="*/ 1005 h 1017"/>
                <a:gd name="T56" fmla="*/ 365 w 1017"/>
                <a:gd name="T57" fmla="*/ 1012 h 1017"/>
                <a:gd name="T58" fmla="*/ 368 w 1017"/>
                <a:gd name="T59" fmla="*/ 1014 h 1017"/>
                <a:gd name="T60" fmla="*/ 376 w 1017"/>
                <a:gd name="T61" fmla="*/ 1016 h 1017"/>
                <a:gd name="T62" fmla="*/ 382 w 1017"/>
                <a:gd name="T63" fmla="*/ 1017 h 1017"/>
                <a:gd name="T64" fmla="*/ 393 w 1017"/>
                <a:gd name="T65" fmla="*/ 1015 h 1017"/>
                <a:gd name="T66" fmla="*/ 399 w 1017"/>
                <a:gd name="T67" fmla="*/ 1012 h 1017"/>
                <a:gd name="T68" fmla="*/ 405 w 1017"/>
                <a:gd name="T69" fmla="*/ 1006 h 1017"/>
                <a:gd name="T70" fmla="*/ 524 w 1017"/>
                <a:gd name="T71" fmla="*/ 821 h 1017"/>
                <a:gd name="T72" fmla="*/ 876 w 1017"/>
                <a:gd name="T73" fmla="*/ 1013 h 1017"/>
                <a:gd name="T74" fmla="*/ 891 w 1017"/>
                <a:gd name="T75" fmla="*/ 1017 h 1017"/>
                <a:gd name="T76" fmla="*/ 906 w 1017"/>
                <a:gd name="T77" fmla="*/ 1013 h 1017"/>
                <a:gd name="T78" fmla="*/ 921 w 1017"/>
                <a:gd name="T79" fmla="*/ 996 h 1017"/>
                <a:gd name="T80" fmla="*/ 1017 w 1017"/>
                <a:gd name="T81" fmla="*/ 34 h 1017"/>
                <a:gd name="T82" fmla="*/ 367 w 1017"/>
                <a:gd name="T83" fmla="*/ 667 h 1017"/>
                <a:gd name="T84" fmla="*/ 367 w 1017"/>
                <a:gd name="T85" fmla="*/ 667 h 1017"/>
                <a:gd name="T86" fmla="*/ 760 w 1017"/>
                <a:gd name="T87" fmla="*/ 328 h 1017"/>
                <a:gd name="T88" fmla="*/ 557 w 1017"/>
                <a:gd name="T89" fmla="*/ 76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7" h="1017">
                  <a:moveTo>
                    <a:pt x="1017" y="31"/>
                  </a:moveTo>
                  <a:lnTo>
                    <a:pt x="1017" y="31"/>
                  </a:lnTo>
                  <a:lnTo>
                    <a:pt x="1017" y="28"/>
                  </a:lnTo>
                  <a:lnTo>
                    <a:pt x="1017" y="28"/>
                  </a:lnTo>
                  <a:lnTo>
                    <a:pt x="1017" y="25"/>
                  </a:lnTo>
                  <a:lnTo>
                    <a:pt x="1017" y="25"/>
                  </a:lnTo>
                  <a:lnTo>
                    <a:pt x="1016" y="23"/>
                  </a:lnTo>
                  <a:lnTo>
                    <a:pt x="1016" y="23"/>
                  </a:lnTo>
                  <a:lnTo>
                    <a:pt x="1015" y="19"/>
                  </a:lnTo>
                  <a:lnTo>
                    <a:pt x="1015" y="19"/>
                  </a:lnTo>
                  <a:lnTo>
                    <a:pt x="1014" y="17"/>
                  </a:lnTo>
                  <a:lnTo>
                    <a:pt x="1014" y="17"/>
                  </a:lnTo>
                  <a:lnTo>
                    <a:pt x="1013" y="15"/>
                  </a:lnTo>
                  <a:lnTo>
                    <a:pt x="1013" y="15"/>
                  </a:lnTo>
                  <a:lnTo>
                    <a:pt x="1011" y="12"/>
                  </a:lnTo>
                  <a:lnTo>
                    <a:pt x="1011" y="12"/>
                  </a:lnTo>
                  <a:lnTo>
                    <a:pt x="1008" y="9"/>
                  </a:lnTo>
                  <a:lnTo>
                    <a:pt x="1008" y="9"/>
                  </a:lnTo>
                  <a:lnTo>
                    <a:pt x="1006" y="7"/>
                  </a:lnTo>
                  <a:lnTo>
                    <a:pt x="1006" y="7"/>
                  </a:lnTo>
                  <a:lnTo>
                    <a:pt x="1005" y="6"/>
                  </a:lnTo>
                  <a:lnTo>
                    <a:pt x="1005" y="6"/>
                  </a:lnTo>
                  <a:lnTo>
                    <a:pt x="1003" y="5"/>
                  </a:lnTo>
                  <a:lnTo>
                    <a:pt x="1003" y="5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998" y="2"/>
                  </a:lnTo>
                  <a:lnTo>
                    <a:pt x="998" y="2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88" y="0"/>
                  </a:lnTo>
                  <a:lnTo>
                    <a:pt x="988" y="0"/>
                  </a:lnTo>
                  <a:lnTo>
                    <a:pt x="984" y="0"/>
                  </a:lnTo>
                  <a:lnTo>
                    <a:pt x="984" y="0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81" y="0"/>
                  </a:lnTo>
                  <a:lnTo>
                    <a:pt x="981" y="0"/>
                  </a:lnTo>
                  <a:lnTo>
                    <a:pt x="977" y="1"/>
                  </a:lnTo>
                  <a:lnTo>
                    <a:pt x="977" y="1"/>
                  </a:lnTo>
                  <a:lnTo>
                    <a:pt x="973" y="2"/>
                  </a:lnTo>
                  <a:lnTo>
                    <a:pt x="973" y="2"/>
                  </a:lnTo>
                  <a:lnTo>
                    <a:pt x="971" y="3"/>
                  </a:lnTo>
                  <a:lnTo>
                    <a:pt x="971" y="3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14" y="673"/>
                  </a:lnTo>
                  <a:lnTo>
                    <a:pt x="14" y="673"/>
                  </a:lnTo>
                  <a:lnTo>
                    <a:pt x="10" y="676"/>
                  </a:lnTo>
                  <a:lnTo>
                    <a:pt x="6" y="680"/>
                  </a:lnTo>
                  <a:lnTo>
                    <a:pt x="3" y="684"/>
                  </a:lnTo>
                  <a:lnTo>
                    <a:pt x="1" y="689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3" y="713"/>
                  </a:lnTo>
                  <a:lnTo>
                    <a:pt x="6" y="718"/>
                  </a:lnTo>
                  <a:lnTo>
                    <a:pt x="10" y="721"/>
                  </a:lnTo>
                  <a:lnTo>
                    <a:pt x="13" y="724"/>
                  </a:lnTo>
                  <a:lnTo>
                    <a:pt x="17" y="727"/>
                  </a:lnTo>
                  <a:lnTo>
                    <a:pt x="21" y="730"/>
                  </a:lnTo>
                  <a:lnTo>
                    <a:pt x="27" y="731"/>
                  </a:lnTo>
                  <a:lnTo>
                    <a:pt x="32" y="731"/>
                  </a:lnTo>
                  <a:lnTo>
                    <a:pt x="350" y="731"/>
                  </a:lnTo>
                  <a:lnTo>
                    <a:pt x="350" y="985"/>
                  </a:lnTo>
                  <a:lnTo>
                    <a:pt x="350" y="985"/>
                  </a:lnTo>
                  <a:lnTo>
                    <a:pt x="351" y="988"/>
                  </a:lnTo>
                  <a:lnTo>
                    <a:pt x="351" y="988"/>
                  </a:lnTo>
                  <a:lnTo>
                    <a:pt x="352" y="995"/>
                  </a:lnTo>
                  <a:lnTo>
                    <a:pt x="352" y="995"/>
                  </a:lnTo>
                  <a:lnTo>
                    <a:pt x="354" y="1000"/>
                  </a:lnTo>
                  <a:lnTo>
                    <a:pt x="354" y="1000"/>
                  </a:lnTo>
                  <a:lnTo>
                    <a:pt x="357" y="1005"/>
                  </a:lnTo>
                  <a:lnTo>
                    <a:pt x="357" y="1005"/>
                  </a:lnTo>
                  <a:lnTo>
                    <a:pt x="362" y="1010"/>
                  </a:lnTo>
                  <a:lnTo>
                    <a:pt x="362" y="1010"/>
                  </a:lnTo>
                  <a:lnTo>
                    <a:pt x="365" y="1012"/>
                  </a:lnTo>
                  <a:lnTo>
                    <a:pt x="365" y="1012"/>
                  </a:lnTo>
                  <a:lnTo>
                    <a:pt x="368" y="1014"/>
                  </a:lnTo>
                  <a:lnTo>
                    <a:pt x="368" y="1014"/>
                  </a:lnTo>
                  <a:lnTo>
                    <a:pt x="370" y="1015"/>
                  </a:lnTo>
                  <a:lnTo>
                    <a:pt x="370" y="1015"/>
                  </a:lnTo>
                  <a:lnTo>
                    <a:pt x="376" y="1016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2" y="1017"/>
                  </a:lnTo>
                  <a:lnTo>
                    <a:pt x="387" y="1016"/>
                  </a:lnTo>
                  <a:lnTo>
                    <a:pt x="393" y="1015"/>
                  </a:lnTo>
                  <a:lnTo>
                    <a:pt x="393" y="1015"/>
                  </a:lnTo>
                  <a:lnTo>
                    <a:pt x="395" y="1014"/>
                  </a:lnTo>
                  <a:lnTo>
                    <a:pt x="395" y="1014"/>
                  </a:lnTo>
                  <a:lnTo>
                    <a:pt x="399" y="1012"/>
                  </a:lnTo>
                  <a:lnTo>
                    <a:pt x="403" y="1007"/>
                  </a:lnTo>
                  <a:lnTo>
                    <a:pt x="403" y="1007"/>
                  </a:lnTo>
                  <a:lnTo>
                    <a:pt x="405" y="1006"/>
                  </a:lnTo>
                  <a:lnTo>
                    <a:pt x="405" y="1006"/>
                  </a:lnTo>
                  <a:lnTo>
                    <a:pt x="409" y="1002"/>
                  </a:lnTo>
                  <a:lnTo>
                    <a:pt x="524" y="821"/>
                  </a:lnTo>
                  <a:lnTo>
                    <a:pt x="524" y="821"/>
                  </a:lnTo>
                  <a:lnTo>
                    <a:pt x="526" y="822"/>
                  </a:lnTo>
                  <a:lnTo>
                    <a:pt x="876" y="1013"/>
                  </a:lnTo>
                  <a:lnTo>
                    <a:pt x="876" y="1013"/>
                  </a:lnTo>
                  <a:lnTo>
                    <a:pt x="883" y="1016"/>
                  </a:lnTo>
                  <a:lnTo>
                    <a:pt x="891" y="1017"/>
                  </a:lnTo>
                  <a:lnTo>
                    <a:pt x="898" y="1016"/>
                  </a:lnTo>
                  <a:lnTo>
                    <a:pt x="906" y="1013"/>
                  </a:lnTo>
                  <a:lnTo>
                    <a:pt x="906" y="1013"/>
                  </a:lnTo>
                  <a:lnTo>
                    <a:pt x="912" y="1009"/>
                  </a:lnTo>
                  <a:lnTo>
                    <a:pt x="917" y="1003"/>
                  </a:lnTo>
                  <a:lnTo>
                    <a:pt x="921" y="996"/>
                  </a:lnTo>
                  <a:lnTo>
                    <a:pt x="922" y="988"/>
                  </a:lnTo>
                  <a:lnTo>
                    <a:pt x="1017" y="34"/>
                  </a:lnTo>
                  <a:lnTo>
                    <a:pt x="1017" y="34"/>
                  </a:lnTo>
                  <a:lnTo>
                    <a:pt x="1017" y="31"/>
                  </a:lnTo>
                  <a:lnTo>
                    <a:pt x="1017" y="31"/>
                  </a:lnTo>
                  <a:close/>
                  <a:moveTo>
                    <a:pt x="367" y="667"/>
                  </a:moveTo>
                  <a:lnTo>
                    <a:pt x="133" y="667"/>
                  </a:lnTo>
                  <a:lnTo>
                    <a:pt x="773" y="219"/>
                  </a:lnTo>
                  <a:lnTo>
                    <a:pt x="367" y="667"/>
                  </a:lnTo>
                  <a:close/>
                  <a:moveTo>
                    <a:pt x="413" y="875"/>
                  </a:moveTo>
                  <a:lnTo>
                    <a:pt x="413" y="711"/>
                  </a:lnTo>
                  <a:lnTo>
                    <a:pt x="760" y="328"/>
                  </a:lnTo>
                  <a:lnTo>
                    <a:pt x="413" y="875"/>
                  </a:lnTo>
                  <a:close/>
                  <a:moveTo>
                    <a:pt x="864" y="934"/>
                  </a:moveTo>
                  <a:lnTo>
                    <a:pt x="557" y="767"/>
                  </a:lnTo>
                  <a:lnTo>
                    <a:pt x="941" y="162"/>
                  </a:lnTo>
                  <a:lnTo>
                    <a:pt x="864" y="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161022" y="3865209"/>
            <a:ext cx="233247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我们的愿望</a:t>
            </a:r>
            <a:endParaRPr lang="en-US" altLang="zh-CN" sz="14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我们坚持以客户为中心，快速响应客户需求，持续为客户创造长期价值进而成就客户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753600" y="2506585"/>
            <a:ext cx="1147322" cy="1147322"/>
            <a:chOff x="9753600" y="2506585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9753600" y="2506585"/>
              <a:ext cx="1147322" cy="114732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Freeform 98"/>
            <p:cNvSpPr>
              <a:spLocks noEditPoints="1"/>
            </p:cNvSpPr>
            <p:nvPr/>
          </p:nvSpPr>
          <p:spPr bwMode="auto">
            <a:xfrm>
              <a:off x="10085855" y="2838450"/>
              <a:ext cx="481224" cy="483592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CC49B80-36BA-44F6-996A-4A8455B7C6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B3DE5F72-A2A6-4D6A-80CA-1F565A99D436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2">
            <a:extLst>
              <a:ext uri="{FF2B5EF4-FFF2-40B4-BE49-F238E27FC236}">
                <a16:creationId xmlns:a16="http://schemas.microsoft.com/office/drawing/2014/main" id="{C26E9D5E-61CB-4D36-BE8C-5BFF0AB01F99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D7E58A9A-93B2-4FB3-8E72-F1510444C125}"/>
              </a:ext>
            </a:extLst>
          </p:cNvPr>
          <p:cNvSpPr/>
          <p:nvPr/>
        </p:nvSpPr>
        <p:spPr>
          <a:xfrm>
            <a:off x="4439923" y="1606182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2">
            <a:extLst>
              <a:ext uri="{FF2B5EF4-FFF2-40B4-BE49-F238E27FC236}">
                <a16:creationId xmlns:a16="http://schemas.microsoft.com/office/drawing/2014/main" id="{02CBC67E-03AF-4C0E-BBCB-EB879DDEA5DD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C3894B-0B69-4C20-9C9F-A820412732F0}"/>
              </a:ext>
            </a:extLst>
          </p:cNvPr>
          <p:cNvSpPr/>
          <p:nvPr/>
        </p:nvSpPr>
        <p:spPr>
          <a:xfrm>
            <a:off x="4612937" y="4143404"/>
            <a:ext cx="3687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后端框架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F357B6-0225-4E0B-8A19-65AE70AF6CA4}"/>
              </a:ext>
            </a:extLst>
          </p:cNvPr>
          <p:cNvGrpSpPr/>
          <p:nvPr/>
        </p:nvGrpSpPr>
        <p:grpSpPr>
          <a:xfrm>
            <a:off x="5633582" y="2559822"/>
            <a:ext cx="750801" cy="550459"/>
            <a:chOff x="9237692" y="1569749"/>
            <a:chExt cx="1275814" cy="935378"/>
          </a:xfrm>
          <a:solidFill>
            <a:srgbClr val="FFC000"/>
          </a:solidFill>
        </p:grpSpPr>
        <p:sp>
          <p:nvSpPr>
            <p:cNvPr id="30" name="任意多边形 112">
              <a:extLst>
                <a:ext uri="{FF2B5EF4-FFF2-40B4-BE49-F238E27FC236}">
                  <a16:creationId xmlns:a16="http://schemas.microsoft.com/office/drawing/2014/main" id="{E1AE6651-D166-4BCC-975E-3E3C0FE16108}"/>
                </a:ext>
              </a:extLst>
            </p:cNvPr>
            <p:cNvSpPr/>
            <p:nvPr/>
          </p:nvSpPr>
          <p:spPr>
            <a:xfrm>
              <a:off x="9876112" y="1569749"/>
              <a:ext cx="637394" cy="924687"/>
            </a:xfrm>
            <a:custGeom>
              <a:avLst/>
              <a:gdLst/>
              <a:ahLst/>
              <a:cxnLst/>
              <a:rect l="l" t="t" r="r" b="b"/>
              <a:pathLst>
                <a:path w="1449356" h="2102624">
                  <a:moveTo>
                    <a:pt x="1048278" y="0"/>
                  </a:moveTo>
                  <a:cubicBezTo>
                    <a:pt x="1079802" y="507"/>
                    <a:pt x="1107148" y="10887"/>
                    <a:pt x="1130317" y="31145"/>
                  </a:cubicBezTo>
                  <a:cubicBezTo>
                    <a:pt x="1153485" y="51401"/>
                    <a:pt x="1165639" y="78494"/>
                    <a:pt x="1166778" y="112424"/>
                  </a:cubicBezTo>
                  <a:lnTo>
                    <a:pt x="1166778" y="1346044"/>
                  </a:lnTo>
                  <a:lnTo>
                    <a:pt x="1352125" y="1346044"/>
                  </a:lnTo>
                  <a:cubicBezTo>
                    <a:pt x="1380105" y="1346740"/>
                    <a:pt x="1403147" y="1356742"/>
                    <a:pt x="1421251" y="1376049"/>
                  </a:cubicBezTo>
                  <a:cubicBezTo>
                    <a:pt x="1439355" y="1395355"/>
                    <a:pt x="1448724" y="1419790"/>
                    <a:pt x="1449356" y="1449352"/>
                  </a:cubicBezTo>
                  <a:cubicBezTo>
                    <a:pt x="1448724" y="1476002"/>
                    <a:pt x="1439355" y="1498664"/>
                    <a:pt x="1421251" y="1517338"/>
                  </a:cubicBezTo>
                  <a:cubicBezTo>
                    <a:pt x="1403147" y="1536012"/>
                    <a:pt x="1380105" y="1545761"/>
                    <a:pt x="1352125" y="1546583"/>
                  </a:cubicBezTo>
                  <a:lnTo>
                    <a:pt x="1166778" y="1546583"/>
                  </a:lnTo>
                  <a:lnTo>
                    <a:pt x="1166778" y="2005392"/>
                  </a:lnTo>
                  <a:cubicBezTo>
                    <a:pt x="1166209" y="2033373"/>
                    <a:pt x="1156713" y="2056414"/>
                    <a:pt x="1138293" y="2074518"/>
                  </a:cubicBezTo>
                  <a:cubicBezTo>
                    <a:pt x="1119872" y="2092623"/>
                    <a:pt x="1095944" y="2101991"/>
                    <a:pt x="1066509" y="2102624"/>
                  </a:cubicBezTo>
                  <a:cubicBezTo>
                    <a:pt x="1038529" y="2101991"/>
                    <a:pt x="1015488" y="2092623"/>
                    <a:pt x="997383" y="2074518"/>
                  </a:cubicBezTo>
                  <a:cubicBezTo>
                    <a:pt x="979279" y="2056414"/>
                    <a:pt x="969911" y="2033373"/>
                    <a:pt x="969278" y="2005392"/>
                  </a:cubicBezTo>
                  <a:lnTo>
                    <a:pt x="969278" y="1546583"/>
                  </a:lnTo>
                  <a:lnTo>
                    <a:pt x="112428" y="1546583"/>
                  </a:lnTo>
                  <a:cubicBezTo>
                    <a:pt x="85145" y="1546077"/>
                    <a:pt x="59950" y="1535696"/>
                    <a:pt x="36846" y="1515439"/>
                  </a:cubicBezTo>
                  <a:cubicBezTo>
                    <a:pt x="13741" y="1495181"/>
                    <a:pt x="1460" y="1468090"/>
                    <a:pt x="4" y="1434160"/>
                  </a:cubicBezTo>
                  <a:cubicBezTo>
                    <a:pt x="-123" y="1420360"/>
                    <a:pt x="2409" y="1405421"/>
                    <a:pt x="7600" y="1389342"/>
                  </a:cubicBezTo>
                  <a:cubicBezTo>
                    <a:pt x="12791" y="1373264"/>
                    <a:pt x="21400" y="1356805"/>
                    <a:pt x="33427" y="1339967"/>
                  </a:cubicBezTo>
                  <a:lnTo>
                    <a:pt x="944970" y="54693"/>
                  </a:lnTo>
                  <a:cubicBezTo>
                    <a:pt x="960289" y="36462"/>
                    <a:pt x="976747" y="22788"/>
                    <a:pt x="994345" y="13673"/>
                  </a:cubicBezTo>
                  <a:cubicBezTo>
                    <a:pt x="1011943" y="4557"/>
                    <a:pt x="1029920" y="0"/>
                    <a:pt x="1048278" y="0"/>
                  </a:cubicBezTo>
                  <a:close/>
                  <a:moveTo>
                    <a:pt x="969278" y="361579"/>
                  </a:moveTo>
                  <a:lnTo>
                    <a:pt x="270428" y="1349082"/>
                  </a:lnTo>
                  <a:cubicBezTo>
                    <a:pt x="391841" y="1348956"/>
                    <a:pt x="508316" y="1348449"/>
                    <a:pt x="619853" y="1347563"/>
                  </a:cubicBezTo>
                  <a:cubicBezTo>
                    <a:pt x="731390" y="1346677"/>
                    <a:pt x="847865" y="1346170"/>
                    <a:pt x="969278" y="1346044"/>
                  </a:cubicBezTo>
                  <a:lnTo>
                    <a:pt x="969278" y="361579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111">
              <a:extLst>
                <a:ext uri="{FF2B5EF4-FFF2-40B4-BE49-F238E27FC236}">
                  <a16:creationId xmlns:a16="http://schemas.microsoft.com/office/drawing/2014/main" id="{05A21A02-00C8-4808-B6DD-9AA3E469C816}"/>
                </a:ext>
              </a:extLst>
            </p:cNvPr>
            <p:cNvSpPr/>
            <p:nvPr/>
          </p:nvSpPr>
          <p:spPr>
            <a:xfrm>
              <a:off x="9237692" y="1579092"/>
              <a:ext cx="593870" cy="926035"/>
            </a:xfrm>
            <a:custGeom>
              <a:avLst/>
              <a:gdLst/>
              <a:ahLst/>
              <a:cxnLst/>
              <a:rect l="l" t="t" r="r" b="b"/>
              <a:pathLst>
                <a:path w="1350388" h="2105688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6"/>
                    <a:pt x="1141084" y="183093"/>
                  </a:cubicBezTo>
                  <a:cubicBezTo>
                    <a:pt x="1244708" y="293491"/>
                    <a:pt x="1309403" y="428956"/>
                    <a:pt x="1335166" y="589489"/>
                  </a:cubicBezTo>
                  <a:cubicBezTo>
                    <a:pt x="1339661" y="614114"/>
                    <a:pt x="1342826" y="640068"/>
                    <a:pt x="1344661" y="667350"/>
                  </a:cubicBezTo>
                  <a:cubicBezTo>
                    <a:pt x="1346497" y="694633"/>
                    <a:pt x="1347383" y="721346"/>
                    <a:pt x="1347320" y="747490"/>
                  </a:cubicBezTo>
                  <a:lnTo>
                    <a:pt x="1350359" y="1242761"/>
                  </a:lnTo>
                  <a:cubicBezTo>
                    <a:pt x="1351055" y="1358096"/>
                    <a:pt x="1339028" y="1469254"/>
                    <a:pt x="1314277" y="1576234"/>
                  </a:cubicBezTo>
                  <a:cubicBezTo>
                    <a:pt x="1289526" y="1683213"/>
                    <a:pt x="1247873" y="1777659"/>
                    <a:pt x="1189319" y="1859572"/>
                  </a:cubicBezTo>
                  <a:cubicBezTo>
                    <a:pt x="1132728" y="1938762"/>
                    <a:pt x="1056006" y="1999151"/>
                    <a:pt x="959155" y="2040741"/>
                  </a:cubicBezTo>
                  <a:cubicBezTo>
                    <a:pt x="862304" y="2082330"/>
                    <a:pt x="756716" y="2103979"/>
                    <a:pt x="642394" y="2105688"/>
                  </a:cubicBezTo>
                  <a:cubicBezTo>
                    <a:pt x="510952" y="2093740"/>
                    <a:pt x="400441" y="2053828"/>
                    <a:pt x="310863" y="1985949"/>
                  </a:cubicBezTo>
                  <a:cubicBezTo>
                    <a:pt x="221284" y="1918071"/>
                    <a:pt x="151286" y="1833145"/>
                    <a:pt x="100870" y="1731168"/>
                  </a:cubicBezTo>
                  <a:cubicBezTo>
                    <a:pt x="50454" y="1629191"/>
                    <a:pt x="18269" y="1521082"/>
                    <a:pt x="4314" y="1406839"/>
                  </a:cubicBezTo>
                  <a:cubicBezTo>
                    <a:pt x="2669" y="1380568"/>
                    <a:pt x="1402" y="1352589"/>
                    <a:pt x="516" y="1322900"/>
                  </a:cubicBezTo>
                  <a:cubicBezTo>
                    <a:pt x="-370" y="1293213"/>
                    <a:pt x="-117" y="1264474"/>
                    <a:pt x="1276" y="1236684"/>
                  </a:cubicBezTo>
                  <a:cubicBezTo>
                    <a:pt x="1402" y="1163508"/>
                    <a:pt x="1909" y="1089571"/>
                    <a:pt x="2795" y="1014877"/>
                  </a:cubicBezTo>
                  <a:cubicBezTo>
                    <a:pt x="3681" y="940180"/>
                    <a:pt x="4188" y="866243"/>
                    <a:pt x="4314" y="793068"/>
                  </a:cubicBezTo>
                  <a:cubicBezTo>
                    <a:pt x="4251" y="681720"/>
                    <a:pt x="18810" y="577778"/>
                    <a:pt x="47993" y="481243"/>
                  </a:cubicBezTo>
                  <a:cubicBezTo>
                    <a:pt x="77174" y="384708"/>
                    <a:pt x="121359" y="298238"/>
                    <a:pt x="180546" y="221834"/>
                  </a:cubicBezTo>
                  <a:cubicBezTo>
                    <a:pt x="235112" y="151253"/>
                    <a:pt x="304490" y="96434"/>
                    <a:pt x="388681" y="57376"/>
                  </a:cubicBezTo>
                  <a:cubicBezTo>
                    <a:pt x="472872" y="18319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5"/>
                    <a:pt x="484773" y="232089"/>
                  </a:cubicBezTo>
                  <a:cubicBezTo>
                    <a:pt x="422168" y="257852"/>
                    <a:pt x="370387" y="295960"/>
                    <a:pt x="329431" y="346411"/>
                  </a:cubicBezTo>
                  <a:cubicBezTo>
                    <a:pt x="287082" y="401800"/>
                    <a:pt x="255558" y="468013"/>
                    <a:pt x="234858" y="545051"/>
                  </a:cubicBezTo>
                  <a:cubicBezTo>
                    <a:pt x="214159" y="622090"/>
                    <a:pt x="203144" y="705774"/>
                    <a:pt x="201815" y="796106"/>
                  </a:cubicBezTo>
                  <a:cubicBezTo>
                    <a:pt x="201562" y="869155"/>
                    <a:pt x="200549" y="942585"/>
                    <a:pt x="198776" y="1016395"/>
                  </a:cubicBezTo>
                  <a:cubicBezTo>
                    <a:pt x="197004" y="1090205"/>
                    <a:pt x="195991" y="1163634"/>
                    <a:pt x="195738" y="1236684"/>
                  </a:cubicBezTo>
                  <a:cubicBezTo>
                    <a:pt x="194156" y="1284098"/>
                    <a:pt x="195802" y="1332079"/>
                    <a:pt x="200676" y="1380631"/>
                  </a:cubicBezTo>
                  <a:cubicBezTo>
                    <a:pt x="205550" y="1429183"/>
                    <a:pt x="214032" y="1476408"/>
                    <a:pt x="226123" y="1522301"/>
                  </a:cubicBezTo>
                  <a:cubicBezTo>
                    <a:pt x="249861" y="1632002"/>
                    <a:pt x="295818" y="1721764"/>
                    <a:pt x="363994" y="1791586"/>
                  </a:cubicBezTo>
                  <a:cubicBezTo>
                    <a:pt x="432169" y="1861407"/>
                    <a:pt x="525982" y="1900274"/>
                    <a:pt x="645432" y="1908188"/>
                  </a:cubicBezTo>
                  <a:cubicBezTo>
                    <a:pt x="733232" y="1911036"/>
                    <a:pt x="808307" y="1898502"/>
                    <a:pt x="870659" y="1870586"/>
                  </a:cubicBezTo>
                  <a:cubicBezTo>
                    <a:pt x="933011" y="1842670"/>
                    <a:pt x="984539" y="1800511"/>
                    <a:pt x="1025242" y="1744110"/>
                  </a:cubicBezTo>
                  <a:cubicBezTo>
                    <a:pt x="1071768" y="1679162"/>
                    <a:pt x="1104812" y="1603200"/>
                    <a:pt x="1124372" y="1516224"/>
                  </a:cubicBezTo>
                  <a:cubicBezTo>
                    <a:pt x="1143932" y="1429247"/>
                    <a:pt x="1153427" y="1338093"/>
                    <a:pt x="1152858" y="1242761"/>
                  </a:cubicBezTo>
                  <a:lnTo>
                    <a:pt x="1149819" y="747490"/>
                  </a:lnTo>
                  <a:cubicBezTo>
                    <a:pt x="1150326" y="664945"/>
                    <a:pt x="1137159" y="583918"/>
                    <a:pt x="1110319" y="504411"/>
                  </a:cubicBezTo>
                  <a:cubicBezTo>
                    <a:pt x="1079618" y="419082"/>
                    <a:pt x="1030116" y="348184"/>
                    <a:pt x="961814" y="291719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3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56" grpId="0"/>
      <p:bldP spid="38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0" name="燕尾形 59"/>
          <p:cNvSpPr/>
          <p:nvPr/>
        </p:nvSpPr>
        <p:spPr>
          <a:xfrm>
            <a:off x="9660525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第七步</a:t>
            </a:r>
          </a:p>
        </p:txBody>
      </p:sp>
      <p:sp>
        <p:nvSpPr>
          <p:cNvPr id="61" name="矩形 60"/>
          <p:cNvSpPr/>
          <p:nvPr/>
        </p:nvSpPr>
        <p:spPr>
          <a:xfrm>
            <a:off x="690294" y="4257889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理解公司的整体目标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1948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目标符合SMART原则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0282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上下级目标统一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018238" y="2000047"/>
            <a:ext cx="22014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检测问题，整备资源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0270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完备技能和授权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65265" y="2000047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与目标相关部门沟通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300259" y="4257889"/>
            <a:ext cx="2201448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督促目标的执行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accent1"/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822553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第六步</a:t>
            </a:r>
          </a:p>
        </p:txBody>
      </p:sp>
      <p:sp>
        <p:nvSpPr>
          <p:cNvPr id="58" name="燕尾形 57"/>
          <p:cNvSpPr/>
          <p:nvPr/>
        </p:nvSpPr>
        <p:spPr>
          <a:xfrm>
            <a:off x="6790536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第五步</a:t>
            </a:r>
          </a:p>
        </p:txBody>
      </p:sp>
      <p:sp>
        <p:nvSpPr>
          <p:cNvPr id="57" name="燕尾形 56"/>
          <p:cNvSpPr/>
          <p:nvPr/>
        </p:nvSpPr>
        <p:spPr>
          <a:xfrm>
            <a:off x="5355542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第四步</a:t>
            </a:r>
          </a:p>
        </p:txBody>
      </p:sp>
      <p:sp>
        <p:nvSpPr>
          <p:cNvPr id="56" name="燕尾形 55"/>
          <p:cNvSpPr/>
          <p:nvPr/>
        </p:nvSpPr>
        <p:spPr>
          <a:xfrm>
            <a:off x="3920548" y="3394076"/>
            <a:ext cx="1480916" cy="654724"/>
          </a:xfrm>
          <a:prstGeom prst="chevron">
            <a:avLst>
              <a:gd name="adj" fmla="val 2051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第三步</a:t>
            </a:r>
          </a:p>
        </p:txBody>
      </p:sp>
      <p:sp>
        <p:nvSpPr>
          <p:cNvPr id="55" name="燕尾形 54"/>
          <p:cNvSpPr/>
          <p:nvPr/>
        </p:nvSpPr>
        <p:spPr>
          <a:xfrm>
            <a:off x="2485554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第二步</a:t>
            </a:r>
          </a:p>
        </p:txBody>
      </p:sp>
      <p:sp>
        <p:nvSpPr>
          <p:cNvPr id="10" name="燕尾形 9"/>
          <p:cNvSpPr/>
          <p:nvPr/>
        </p:nvSpPr>
        <p:spPr>
          <a:xfrm>
            <a:off x="1050560" y="3394076"/>
            <a:ext cx="1480916" cy="654724"/>
          </a:xfrm>
          <a:prstGeom prst="chevron">
            <a:avLst>
              <a:gd name="adj" fmla="val 205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第一步</a:t>
            </a:r>
          </a:p>
        </p:txBody>
      </p:sp>
      <p:sp>
        <p:nvSpPr>
          <p:cNvPr id="20" name="文本框 66">
            <a:extLst>
              <a:ext uri="{FF2B5EF4-FFF2-40B4-BE49-F238E27FC236}">
                <a16:creationId xmlns:a16="http://schemas.microsoft.com/office/drawing/2014/main" id="{77E28A30-D275-4CD7-B9C0-2EEBA323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59" grpId="0" animBg="1"/>
      <p:bldP spid="58" grpId="0" animBg="1"/>
      <p:bldP spid="57" grpId="0" animBg="1"/>
      <p:bldP spid="56" grpId="0" animBg="1"/>
      <p:bldP spid="55" grpId="0" animBg="1"/>
      <p:bldP spid="10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4183195" y="1908326"/>
            <a:ext cx="3825608" cy="3825608"/>
          </a:xfrm>
          <a:custGeom>
            <a:avLst/>
            <a:gdLst>
              <a:gd name="connsiteX0" fmla="*/ 1912804 w 3825608"/>
              <a:gd name="connsiteY0" fmla="*/ 0 h 3825608"/>
              <a:gd name="connsiteX1" fmla="*/ 3825608 w 3825608"/>
              <a:gd name="connsiteY1" fmla="*/ 1912805 h 3825608"/>
              <a:gd name="connsiteX2" fmla="*/ 1912805 w 3825608"/>
              <a:gd name="connsiteY2" fmla="*/ 3825608 h 3825608"/>
              <a:gd name="connsiteX3" fmla="*/ 0 w 3825608"/>
              <a:gd name="connsiteY3" fmla="*/ 1912803 h 382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5608" h="3825608">
                <a:moveTo>
                  <a:pt x="1912804" y="0"/>
                </a:moveTo>
                <a:lnTo>
                  <a:pt x="3825608" y="1912805"/>
                </a:lnTo>
                <a:lnTo>
                  <a:pt x="1912805" y="3825608"/>
                </a:lnTo>
                <a:lnTo>
                  <a:pt x="0" y="1912803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5513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美化环境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51782" y="5129155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回报社会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30382" y="1500562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股东满意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32266" y="3344077"/>
            <a:ext cx="255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员工满意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我们坚持以客户为中心，快速响应客户需求持续为客户创造长期价值进而成就客户</a:t>
            </a:r>
            <a:endParaRPr lang="en-US" altLang="zh-CN" sz="1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22338" y="1462390"/>
            <a:ext cx="1147322" cy="1147322"/>
            <a:chOff x="5522338" y="1462390"/>
            <a:chExt cx="1147322" cy="1147322"/>
          </a:xfrm>
        </p:grpSpPr>
        <p:sp>
          <p:nvSpPr>
            <p:cNvPr id="63" name="椭圆 62"/>
            <p:cNvSpPr/>
            <p:nvPr/>
          </p:nvSpPr>
          <p:spPr>
            <a:xfrm>
              <a:off x="5522338" y="1462390"/>
              <a:ext cx="1147322" cy="114732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98"/>
            <p:cNvSpPr>
              <a:spLocks noEditPoints="1"/>
            </p:cNvSpPr>
            <p:nvPr/>
          </p:nvSpPr>
          <p:spPr bwMode="auto">
            <a:xfrm>
              <a:off x="5857874" y="1796753"/>
              <a:ext cx="476252" cy="478596"/>
            </a:xfrm>
            <a:custGeom>
              <a:avLst/>
              <a:gdLst>
                <a:gd name="T0" fmla="*/ 580 w 1017"/>
                <a:gd name="T1" fmla="*/ 688 h 1018"/>
                <a:gd name="T2" fmla="*/ 668 w 1017"/>
                <a:gd name="T3" fmla="*/ 640 h 1018"/>
                <a:gd name="T4" fmla="*/ 738 w 1017"/>
                <a:gd name="T5" fmla="*/ 559 h 1018"/>
                <a:gd name="T6" fmla="*/ 782 w 1017"/>
                <a:gd name="T7" fmla="*/ 453 h 1018"/>
                <a:gd name="T8" fmla="*/ 795 w 1017"/>
                <a:gd name="T9" fmla="*/ 349 h 1018"/>
                <a:gd name="T10" fmla="*/ 778 w 1017"/>
                <a:gd name="T11" fmla="*/ 229 h 1018"/>
                <a:gd name="T12" fmla="*/ 730 w 1017"/>
                <a:gd name="T13" fmla="*/ 127 h 1018"/>
                <a:gd name="T14" fmla="*/ 657 w 1017"/>
                <a:gd name="T15" fmla="*/ 51 h 1018"/>
                <a:gd name="T16" fmla="*/ 567 w 1017"/>
                <a:gd name="T17" fmla="*/ 7 h 1018"/>
                <a:gd name="T18" fmla="*/ 480 w 1017"/>
                <a:gd name="T19" fmla="*/ 2 h 1018"/>
                <a:gd name="T20" fmla="*/ 384 w 1017"/>
                <a:gd name="T21" fmla="*/ 34 h 1018"/>
                <a:gd name="T22" fmla="*/ 304 w 1017"/>
                <a:gd name="T23" fmla="*/ 105 h 1018"/>
                <a:gd name="T24" fmla="*/ 255 w 1017"/>
                <a:gd name="T25" fmla="*/ 187 h 1018"/>
                <a:gd name="T26" fmla="*/ 225 w 1017"/>
                <a:gd name="T27" fmla="*/ 299 h 1018"/>
                <a:gd name="T28" fmla="*/ 225 w 1017"/>
                <a:gd name="T29" fmla="*/ 403 h 1018"/>
                <a:gd name="T30" fmla="*/ 256 w 1017"/>
                <a:gd name="T31" fmla="*/ 517 h 1018"/>
                <a:gd name="T32" fmla="*/ 317 w 1017"/>
                <a:gd name="T33" fmla="*/ 609 h 1018"/>
                <a:gd name="T34" fmla="*/ 397 w 1017"/>
                <a:gd name="T35" fmla="*/ 672 h 1018"/>
                <a:gd name="T36" fmla="*/ 494 w 1017"/>
                <a:gd name="T37" fmla="*/ 699 h 1018"/>
                <a:gd name="T38" fmla="*/ 543 w 1017"/>
                <a:gd name="T39" fmla="*/ 67 h 1018"/>
                <a:gd name="T40" fmla="*/ 633 w 1017"/>
                <a:gd name="T41" fmla="*/ 112 h 1018"/>
                <a:gd name="T42" fmla="*/ 721 w 1017"/>
                <a:gd name="T43" fmla="*/ 265 h 1018"/>
                <a:gd name="T44" fmla="*/ 721 w 1017"/>
                <a:gd name="T45" fmla="*/ 435 h 1018"/>
                <a:gd name="T46" fmla="*/ 633 w 1017"/>
                <a:gd name="T47" fmla="*/ 588 h 1018"/>
                <a:gd name="T48" fmla="*/ 543 w 1017"/>
                <a:gd name="T49" fmla="*/ 633 h 1018"/>
                <a:gd name="T50" fmla="*/ 474 w 1017"/>
                <a:gd name="T51" fmla="*/ 633 h 1018"/>
                <a:gd name="T52" fmla="*/ 384 w 1017"/>
                <a:gd name="T53" fmla="*/ 588 h 1018"/>
                <a:gd name="T54" fmla="*/ 296 w 1017"/>
                <a:gd name="T55" fmla="*/ 435 h 1018"/>
                <a:gd name="T56" fmla="*/ 296 w 1017"/>
                <a:gd name="T57" fmla="*/ 265 h 1018"/>
                <a:gd name="T58" fmla="*/ 384 w 1017"/>
                <a:gd name="T59" fmla="*/ 112 h 1018"/>
                <a:gd name="T60" fmla="*/ 474 w 1017"/>
                <a:gd name="T61" fmla="*/ 67 h 1018"/>
                <a:gd name="T62" fmla="*/ 725 w 1017"/>
                <a:gd name="T63" fmla="*/ 637 h 1018"/>
                <a:gd name="T64" fmla="*/ 700 w 1017"/>
                <a:gd name="T65" fmla="*/ 668 h 1018"/>
                <a:gd name="T66" fmla="*/ 719 w 1017"/>
                <a:gd name="T67" fmla="*/ 697 h 1018"/>
                <a:gd name="T68" fmla="*/ 818 w 1017"/>
                <a:gd name="T69" fmla="*/ 717 h 1018"/>
                <a:gd name="T70" fmla="*/ 927 w 1017"/>
                <a:gd name="T71" fmla="*/ 816 h 1018"/>
                <a:gd name="T72" fmla="*/ 953 w 1017"/>
                <a:gd name="T73" fmla="*/ 929 h 1018"/>
                <a:gd name="T74" fmla="*/ 922 w 1017"/>
                <a:gd name="T75" fmla="*/ 954 h 1018"/>
                <a:gd name="T76" fmla="*/ 69 w 1017"/>
                <a:gd name="T77" fmla="*/ 941 h 1018"/>
                <a:gd name="T78" fmla="*/ 73 w 1017"/>
                <a:gd name="T79" fmla="*/ 856 h 1018"/>
                <a:gd name="T80" fmla="*/ 162 w 1017"/>
                <a:gd name="T81" fmla="*/ 738 h 1018"/>
                <a:gd name="T82" fmla="*/ 285 w 1017"/>
                <a:gd name="T83" fmla="*/ 700 h 1018"/>
                <a:gd name="T84" fmla="*/ 318 w 1017"/>
                <a:gd name="T85" fmla="*/ 674 h 1018"/>
                <a:gd name="T86" fmla="*/ 304 w 1017"/>
                <a:gd name="T87" fmla="*/ 641 h 1018"/>
                <a:gd name="T88" fmla="*/ 243 w 1017"/>
                <a:gd name="T89" fmla="*/ 639 h 1018"/>
                <a:gd name="T90" fmla="*/ 149 w 1017"/>
                <a:gd name="T91" fmla="*/ 670 h 1018"/>
                <a:gd name="T92" fmla="*/ 74 w 1017"/>
                <a:gd name="T93" fmla="*/ 730 h 1018"/>
                <a:gd name="T94" fmla="*/ 23 w 1017"/>
                <a:gd name="T95" fmla="*/ 811 h 1018"/>
                <a:gd name="T96" fmla="*/ 0 w 1017"/>
                <a:gd name="T97" fmla="*/ 907 h 1018"/>
                <a:gd name="T98" fmla="*/ 11 w 1017"/>
                <a:gd name="T99" fmla="*/ 967 h 1018"/>
                <a:gd name="T100" fmla="*/ 58 w 1017"/>
                <a:gd name="T101" fmla="*/ 1010 h 1018"/>
                <a:gd name="T102" fmla="*/ 931 w 1017"/>
                <a:gd name="T103" fmla="*/ 1017 h 1018"/>
                <a:gd name="T104" fmla="*/ 989 w 1017"/>
                <a:gd name="T105" fmla="*/ 990 h 1018"/>
                <a:gd name="T106" fmla="*/ 1017 w 1017"/>
                <a:gd name="T107" fmla="*/ 932 h 1018"/>
                <a:gd name="T108" fmla="*/ 1009 w 1017"/>
                <a:gd name="T109" fmla="*/ 850 h 1018"/>
                <a:gd name="T110" fmla="*/ 969 w 1017"/>
                <a:gd name="T111" fmla="*/ 762 h 1018"/>
                <a:gd name="T112" fmla="*/ 902 w 1017"/>
                <a:gd name="T113" fmla="*/ 693 h 1018"/>
                <a:gd name="T114" fmla="*/ 817 w 1017"/>
                <a:gd name="T115" fmla="*/ 649 h 1018"/>
                <a:gd name="T116" fmla="*/ 731 w 1017"/>
                <a:gd name="T117" fmla="*/ 636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509" y="700"/>
                  </a:moveTo>
                  <a:lnTo>
                    <a:pt x="509" y="700"/>
                  </a:lnTo>
                  <a:lnTo>
                    <a:pt x="524" y="699"/>
                  </a:lnTo>
                  <a:lnTo>
                    <a:pt x="538" y="698"/>
                  </a:lnTo>
                  <a:lnTo>
                    <a:pt x="553" y="696"/>
                  </a:lnTo>
                  <a:lnTo>
                    <a:pt x="567" y="693"/>
                  </a:lnTo>
                  <a:lnTo>
                    <a:pt x="580" y="688"/>
                  </a:lnTo>
                  <a:lnTo>
                    <a:pt x="593" y="684"/>
                  </a:lnTo>
                  <a:lnTo>
                    <a:pt x="607" y="679"/>
                  </a:lnTo>
                  <a:lnTo>
                    <a:pt x="620" y="672"/>
                  </a:lnTo>
                  <a:lnTo>
                    <a:pt x="633" y="665"/>
                  </a:lnTo>
                  <a:lnTo>
                    <a:pt x="645" y="657"/>
                  </a:lnTo>
                  <a:lnTo>
                    <a:pt x="657" y="649"/>
                  </a:lnTo>
                  <a:lnTo>
                    <a:pt x="668" y="640"/>
                  </a:lnTo>
                  <a:lnTo>
                    <a:pt x="680" y="630"/>
                  </a:lnTo>
                  <a:lnTo>
                    <a:pt x="691" y="620"/>
                  </a:lnTo>
                  <a:lnTo>
                    <a:pt x="701" y="609"/>
                  </a:lnTo>
                  <a:lnTo>
                    <a:pt x="711" y="597"/>
                  </a:lnTo>
                  <a:lnTo>
                    <a:pt x="720" y="585"/>
                  </a:lnTo>
                  <a:lnTo>
                    <a:pt x="730" y="573"/>
                  </a:lnTo>
                  <a:lnTo>
                    <a:pt x="738" y="559"/>
                  </a:lnTo>
                  <a:lnTo>
                    <a:pt x="746" y="546"/>
                  </a:lnTo>
                  <a:lnTo>
                    <a:pt x="753" y="531"/>
                  </a:lnTo>
                  <a:lnTo>
                    <a:pt x="761" y="517"/>
                  </a:lnTo>
                  <a:lnTo>
                    <a:pt x="766" y="502"/>
                  </a:lnTo>
                  <a:lnTo>
                    <a:pt x="773" y="486"/>
                  </a:lnTo>
                  <a:lnTo>
                    <a:pt x="778" y="470"/>
                  </a:lnTo>
                  <a:lnTo>
                    <a:pt x="782" y="453"/>
                  </a:lnTo>
                  <a:lnTo>
                    <a:pt x="785" y="437"/>
                  </a:lnTo>
                  <a:lnTo>
                    <a:pt x="789" y="420"/>
                  </a:lnTo>
                  <a:lnTo>
                    <a:pt x="792" y="403"/>
                  </a:lnTo>
                  <a:lnTo>
                    <a:pt x="793" y="386"/>
                  </a:lnTo>
                  <a:lnTo>
                    <a:pt x="794" y="368"/>
                  </a:lnTo>
                  <a:lnTo>
                    <a:pt x="795" y="349"/>
                  </a:lnTo>
                  <a:lnTo>
                    <a:pt x="795" y="349"/>
                  </a:lnTo>
                  <a:lnTo>
                    <a:pt x="794" y="332"/>
                  </a:lnTo>
                  <a:lnTo>
                    <a:pt x="793" y="314"/>
                  </a:lnTo>
                  <a:lnTo>
                    <a:pt x="792" y="297"/>
                  </a:lnTo>
                  <a:lnTo>
                    <a:pt x="789" y="280"/>
                  </a:lnTo>
                  <a:lnTo>
                    <a:pt x="785" y="262"/>
                  </a:lnTo>
                  <a:lnTo>
                    <a:pt x="782" y="246"/>
                  </a:lnTo>
                  <a:lnTo>
                    <a:pt x="778" y="229"/>
                  </a:lnTo>
                  <a:lnTo>
                    <a:pt x="773" y="214"/>
                  </a:lnTo>
                  <a:lnTo>
                    <a:pt x="766" y="198"/>
                  </a:lnTo>
                  <a:lnTo>
                    <a:pt x="761" y="183"/>
                  </a:lnTo>
                  <a:lnTo>
                    <a:pt x="753" y="168"/>
                  </a:lnTo>
                  <a:lnTo>
                    <a:pt x="746" y="154"/>
                  </a:lnTo>
                  <a:lnTo>
                    <a:pt x="738" y="140"/>
                  </a:lnTo>
                  <a:lnTo>
                    <a:pt x="730" y="127"/>
                  </a:lnTo>
                  <a:lnTo>
                    <a:pt x="720" y="114"/>
                  </a:lnTo>
                  <a:lnTo>
                    <a:pt x="711" y="103"/>
                  </a:lnTo>
                  <a:lnTo>
                    <a:pt x="701" y="91"/>
                  </a:lnTo>
                  <a:lnTo>
                    <a:pt x="691" y="80"/>
                  </a:lnTo>
                  <a:lnTo>
                    <a:pt x="679" y="69"/>
                  </a:lnTo>
                  <a:lnTo>
                    <a:pt x="668" y="60"/>
                  </a:lnTo>
                  <a:lnTo>
                    <a:pt x="657" y="51"/>
                  </a:lnTo>
                  <a:lnTo>
                    <a:pt x="645" y="43"/>
                  </a:lnTo>
                  <a:lnTo>
                    <a:pt x="633" y="35"/>
                  </a:lnTo>
                  <a:lnTo>
                    <a:pt x="620" y="27"/>
                  </a:lnTo>
                  <a:lnTo>
                    <a:pt x="607" y="21"/>
                  </a:lnTo>
                  <a:lnTo>
                    <a:pt x="593" y="16"/>
                  </a:lnTo>
                  <a:lnTo>
                    <a:pt x="580" y="11"/>
                  </a:lnTo>
                  <a:lnTo>
                    <a:pt x="567" y="7"/>
                  </a:lnTo>
                  <a:lnTo>
                    <a:pt x="553" y="4"/>
                  </a:lnTo>
                  <a:lnTo>
                    <a:pt x="538" y="2"/>
                  </a:lnTo>
                  <a:lnTo>
                    <a:pt x="524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94" y="1"/>
                  </a:lnTo>
                  <a:lnTo>
                    <a:pt x="480" y="2"/>
                  </a:lnTo>
                  <a:lnTo>
                    <a:pt x="466" y="4"/>
                  </a:lnTo>
                  <a:lnTo>
                    <a:pt x="452" y="7"/>
                  </a:lnTo>
                  <a:lnTo>
                    <a:pt x="438" y="10"/>
                  </a:lnTo>
                  <a:lnTo>
                    <a:pt x="424" y="16"/>
                  </a:lnTo>
                  <a:lnTo>
                    <a:pt x="411" y="21"/>
                  </a:lnTo>
                  <a:lnTo>
                    <a:pt x="397" y="27"/>
                  </a:lnTo>
                  <a:lnTo>
                    <a:pt x="384" y="34"/>
                  </a:lnTo>
                  <a:lnTo>
                    <a:pt x="372" y="43"/>
                  </a:lnTo>
                  <a:lnTo>
                    <a:pt x="359" y="51"/>
                  </a:lnTo>
                  <a:lnTo>
                    <a:pt x="348" y="60"/>
                  </a:lnTo>
                  <a:lnTo>
                    <a:pt x="336" y="70"/>
                  </a:lnTo>
                  <a:lnTo>
                    <a:pt x="325" y="81"/>
                  </a:lnTo>
                  <a:lnTo>
                    <a:pt x="314" y="93"/>
                  </a:lnTo>
                  <a:lnTo>
                    <a:pt x="304" y="105"/>
                  </a:lnTo>
                  <a:lnTo>
                    <a:pt x="304" y="105"/>
                  </a:lnTo>
                  <a:lnTo>
                    <a:pt x="294" y="118"/>
                  </a:lnTo>
                  <a:lnTo>
                    <a:pt x="285" y="130"/>
                  </a:lnTo>
                  <a:lnTo>
                    <a:pt x="277" y="144"/>
                  </a:lnTo>
                  <a:lnTo>
                    <a:pt x="269" y="158"/>
                  </a:lnTo>
                  <a:lnTo>
                    <a:pt x="262" y="172"/>
                  </a:lnTo>
                  <a:lnTo>
                    <a:pt x="255" y="187"/>
                  </a:lnTo>
                  <a:lnTo>
                    <a:pt x="249" y="202"/>
                  </a:lnTo>
                  <a:lnTo>
                    <a:pt x="244" y="217"/>
                  </a:lnTo>
                  <a:lnTo>
                    <a:pt x="238" y="233"/>
                  </a:lnTo>
                  <a:lnTo>
                    <a:pt x="234" y="250"/>
                  </a:lnTo>
                  <a:lnTo>
                    <a:pt x="231" y="266"/>
                  </a:lnTo>
                  <a:lnTo>
                    <a:pt x="227" y="282"/>
                  </a:lnTo>
                  <a:lnTo>
                    <a:pt x="225" y="299"/>
                  </a:lnTo>
                  <a:lnTo>
                    <a:pt x="223" y="315"/>
                  </a:lnTo>
                  <a:lnTo>
                    <a:pt x="223" y="332"/>
                  </a:lnTo>
                  <a:lnTo>
                    <a:pt x="222" y="349"/>
                  </a:lnTo>
                  <a:lnTo>
                    <a:pt x="222" y="349"/>
                  </a:lnTo>
                  <a:lnTo>
                    <a:pt x="223" y="368"/>
                  </a:lnTo>
                  <a:lnTo>
                    <a:pt x="224" y="386"/>
                  </a:lnTo>
                  <a:lnTo>
                    <a:pt x="225" y="403"/>
                  </a:lnTo>
                  <a:lnTo>
                    <a:pt x="229" y="420"/>
                  </a:lnTo>
                  <a:lnTo>
                    <a:pt x="232" y="437"/>
                  </a:lnTo>
                  <a:lnTo>
                    <a:pt x="235" y="453"/>
                  </a:lnTo>
                  <a:lnTo>
                    <a:pt x="239" y="470"/>
                  </a:lnTo>
                  <a:lnTo>
                    <a:pt x="245" y="486"/>
                  </a:lnTo>
                  <a:lnTo>
                    <a:pt x="251" y="502"/>
                  </a:lnTo>
                  <a:lnTo>
                    <a:pt x="256" y="517"/>
                  </a:lnTo>
                  <a:lnTo>
                    <a:pt x="264" y="531"/>
                  </a:lnTo>
                  <a:lnTo>
                    <a:pt x="271" y="546"/>
                  </a:lnTo>
                  <a:lnTo>
                    <a:pt x="279" y="559"/>
                  </a:lnTo>
                  <a:lnTo>
                    <a:pt x="288" y="573"/>
                  </a:lnTo>
                  <a:lnTo>
                    <a:pt x="297" y="585"/>
                  </a:lnTo>
                  <a:lnTo>
                    <a:pt x="306" y="597"/>
                  </a:lnTo>
                  <a:lnTo>
                    <a:pt x="317" y="609"/>
                  </a:lnTo>
                  <a:lnTo>
                    <a:pt x="326" y="620"/>
                  </a:lnTo>
                  <a:lnTo>
                    <a:pt x="337" y="630"/>
                  </a:lnTo>
                  <a:lnTo>
                    <a:pt x="349" y="640"/>
                  </a:lnTo>
                  <a:lnTo>
                    <a:pt x="361" y="649"/>
                  </a:lnTo>
                  <a:lnTo>
                    <a:pt x="372" y="657"/>
                  </a:lnTo>
                  <a:lnTo>
                    <a:pt x="384" y="665"/>
                  </a:lnTo>
                  <a:lnTo>
                    <a:pt x="397" y="672"/>
                  </a:lnTo>
                  <a:lnTo>
                    <a:pt x="410" y="679"/>
                  </a:lnTo>
                  <a:lnTo>
                    <a:pt x="424" y="684"/>
                  </a:lnTo>
                  <a:lnTo>
                    <a:pt x="437" y="688"/>
                  </a:lnTo>
                  <a:lnTo>
                    <a:pt x="451" y="693"/>
                  </a:lnTo>
                  <a:lnTo>
                    <a:pt x="465" y="696"/>
                  </a:lnTo>
                  <a:lnTo>
                    <a:pt x="480" y="698"/>
                  </a:lnTo>
                  <a:lnTo>
                    <a:pt x="494" y="699"/>
                  </a:lnTo>
                  <a:lnTo>
                    <a:pt x="509" y="700"/>
                  </a:lnTo>
                  <a:lnTo>
                    <a:pt x="509" y="700"/>
                  </a:lnTo>
                  <a:close/>
                  <a:moveTo>
                    <a:pt x="509" y="64"/>
                  </a:moveTo>
                  <a:lnTo>
                    <a:pt x="509" y="64"/>
                  </a:lnTo>
                  <a:lnTo>
                    <a:pt x="520" y="64"/>
                  </a:lnTo>
                  <a:lnTo>
                    <a:pt x="531" y="65"/>
                  </a:lnTo>
                  <a:lnTo>
                    <a:pt x="543" y="67"/>
                  </a:lnTo>
                  <a:lnTo>
                    <a:pt x="554" y="69"/>
                  </a:lnTo>
                  <a:lnTo>
                    <a:pt x="564" y="73"/>
                  </a:lnTo>
                  <a:lnTo>
                    <a:pt x="575" y="77"/>
                  </a:lnTo>
                  <a:lnTo>
                    <a:pt x="585" y="81"/>
                  </a:lnTo>
                  <a:lnTo>
                    <a:pt x="596" y="87"/>
                  </a:lnTo>
                  <a:lnTo>
                    <a:pt x="615" y="98"/>
                  </a:lnTo>
                  <a:lnTo>
                    <a:pt x="633" y="112"/>
                  </a:lnTo>
                  <a:lnTo>
                    <a:pt x="650" y="129"/>
                  </a:lnTo>
                  <a:lnTo>
                    <a:pt x="666" y="148"/>
                  </a:lnTo>
                  <a:lnTo>
                    <a:pt x="680" y="168"/>
                  </a:lnTo>
                  <a:lnTo>
                    <a:pt x="693" y="190"/>
                  </a:lnTo>
                  <a:lnTo>
                    <a:pt x="704" y="213"/>
                  </a:lnTo>
                  <a:lnTo>
                    <a:pt x="714" y="239"/>
                  </a:lnTo>
                  <a:lnTo>
                    <a:pt x="721" y="265"/>
                  </a:lnTo>
                  <a:lnTo>
                    <a:pt x="726" y="293"/>
                  </a:lnTo>
                  <a:lnTo>
                    <a:pt x="730" y="320"/>
                  </a:lnTo>
                  <a:lnTo>
                    <a:pt x="731" y="349"/>
                  </a:lnTo>
                  <a:lnTo>
                    <a:pt x="731" y="349"/>
                  </a:lnTo>
                  <a:lnTo>
                    <a:pt x="730" y="379"/>
                  </a:lnTo>
                  <a:lnTo>
                    <a:pt x="726" y="407"/>
                  </a:lnTo>
                  <a:lnTo>
                    <a:pt x="721" y="435"/>
                  </a:lnTo>
                  <a:lnTo>
                    <a:pt x="714" y="461"/>
                  </a:lnTo>
                  <a:lnTo>
                    <a:pt x="704" y="486"/>
                  </a:lnTo>
                  <a:lnTo>
                    <a:pt x="693" y="509"/>
                  </a:lnTo>
                  <a:lnTo>
                    <a:pt x="680" y="532"/>
                  </a:lnTo>
                  <a:lnTo>
                    <a:pt x="666" y="552"/>
                  </a:lnTo>
                  <a:lnTo>
                    <a:pt x="650" y="570"/>
                  </a:lnTo>
                  <a:lnTo>
                    <a:pt x="633" y="588"/>
                  </a:lnTo>
                  <a:lnTo>
                    <a:pt x="615" y="602"/>
                  </a:lnTo>
                  <a:lnTo>
                    <a:pt x="596" y="613"/>
                  </a:lnTo>
                  <a:lnTo>
                    <a:pt x="585" y="619"/>
                  </a:lnTo>
                  <a:lnTo>
                    <a:pt x="575" y="623"/>
                  </a:lnTo>
                  <a:lnTo>
                    <a:pt x="564" y="627"/>
                  </a:lnTo>
                  <a:lnTo>
                    <a:pt x="554" y="630"/>
                  </a:lnTo>
                  <a:lnTo>
                    <a:pt x="543" y="633"/>
                  </a:lnTo>
                  <a:lnTo>
                    <a:pt x="531" y="635"/>
                  </a:lnTo>
                  <a:lnTo>
                    <a:pt x="520" y="636"/>
                  </a:lnTo>
                  <a:lnTo>
                    <a:pt x="509" y="636"/>
                  </a:lnTo>
                  <a:lnTo>
                    <a:pt x="509" y="636"/>
                  </a:lnTo>
                  <a:lnTo>
                    <a:pt x="497" y="636"/>
                  </a:lnTo>
                  <a:lnTo>
                    <a:pt x="486" y="635"/>
                  </a:lnTo>
                  <a:lnTo>
                    <a:pt x="474" y="633"/>
                  </a:lnTo>
                  <a:lnTo>
                    <a:pt x="464" y="630"/>
                  </a:lnTo>
                  <a:lnTo>
                    <a:pt x="453" y="627"/>
                  </a:lnTo>
                  <a:lnTo>
                    <a:pt x="442" y="623"/>
                  </a:lnTo>
                  <a:lnTo>
                    <a:pt x="432" y="619"/>
                  </a:lnTo>
                  <a:lnTo>
                    <a:pt x="422" y="613"/>
                  </a:lnTo>
                  <a:lnTo>
                    <a:pt x="402" y="602"/>
                  </a:lnTo>
                  <a:lnTo>
                    <a:pt x="384" y="588"/>
                  </a:lnTo>
                  <a:lnTo>
                    <a:pt x="367" y="570"/>
                  </a:lnTo>
                  <a:lnTo>
                    <a:pt x="351" y="552"/>
                  </a:lnTo>
                  <a:lnTo>
                    <a:pt x="337" y="532"/>
                  </a:lnTo>
                  <a:lnTo>
                    <a:pt x="324" y="509"/>
                  </a:lnTo>
                  <a:lnTo>
                    <a:pt x="313" y="486"/>
                  </a:lnTo>
                  <a:lnTo>
                    <a:pt x="304" y="461"/>
                  </a:lnTo>
                  <a:lnTo>
                    <a:pt x="296" y="435"/>
                  </a:lnTo>
                  <a:lnTo>
                    <a:pt x="291" y="407"/>
                  </a:lnTo>
                  <a:lnTo>
                    <a:pt x="288" y="379"/>
                  </a:lnTo>
                  <a:lnTo>
                    <a:pt x="285" y="349"/>
                  </a:lnTo>
                  <a:lnTo>
                    <a:pt x="285" y="349"/>
                  </a:lnTo>
                  <a:lnTo>
                    <a:pt x="288" y="320"/>
                  </a:lnTo>
                  <a:lnTo>
                    <a:pt x="291" y="293"/>
                  </a:lnTo>
                  <a:lnTo>
                    <a:pt x="296" y="265"/>
                  </a:lnTo>
                  <a:lnTo>
                    <a:pt x="304" y="239"/>
                  </a:lnTo>
                  <a:lnTo>
                    <a:pt x="313" y="213"/>
                  </a:lnTo>
                  <a:lnTo>
                    <a:pt x="324" y="190"/>
                  </a:lnTo>
                  <a:lnTo>
                    <a:pt x="337" y="168"/>
                  </a:lnTo>
                  <a:lnTo>
                    <a:pt x="351" y="148"/>
                  </a:lnTo>
                  <a:lnTo>
                    <a:pt x="367" y="129"/>
                  </a:lnTo>
                  <a:lnTo>
                    <a:pt x="384" y="112"/>
                  </a:lnTo>
                  <a:lnTo>
                    <a:pt x="402" y="98"/>
                  </a:lnTo>
                  <a:lnTo>
                    <a:pt x="422" y="87"/>
                  </a:lnTo>
                  <a:lnTo>
                    <a:pt x="432" y="81"/>
                  </a:lnTo>
                  <a:lnTo>
                    <a:pt x="442" y="77"/>
                  </a:lnTo>
                  <a:lnTo>
                    <a:pt x="453" y="73"/>
                  </a:lnTo>
                  <a:lnTo>
                    <a:pt x="464" y="69"/>
                  </a:lnTo>
                  <a:lnTo>
                    <a:pt x="474" y="67"/>
                  </a:lnTo>
                  <a:lnTo>
                    <a:pt x="486" y="65"/>
                  </a:lnTo>
                  <a:lnTo>
                    <a:pt x="497" y="64"/>
                  </a:lnTo>
                  <a:lnTo>
                    <a:pt x="509" y="64"/>
                  </a:lnTo>
                  <a:lnTo>
                    <a:pt x="509" y="64"/>
                  </a:lnTo>
                  <a:close/>
                  <a:moveTo>
                    <a:pt x="731" y="636"/>
                  </a:moveTo>
                  <a:lnTo>
                    <a:pt x="731" y="636"/>
                  </a:lnTo>
                  <a:lnTo>
                    <a:pt x="725" y="637"/>
                  </a:lnTo>
                  <a:lnTo>
                    <a:pt x="719" y="639"/>
                  </a:lnTo>
                  <a:lnTo>
                    <a:pt x="714" y="641"/>
                  </a:lnTo>
                  <a:lnTo>
                    <a:pt x="709" y="645"/>
                  </a:lnTo>
                  <a:lnTo>
                    <a:pt x="705" y="650"/>
                  </a:lnTo>
                  <a:lnTo>
                    <a:pt x="702" y="655"/>
                  </a:lnTo>
                  <a:lnTo>
                    <a:pt x="700" y="662"/>
                  </a:lnTo>
                  <a:lnTo>
                    <a:pt x="700" y="668"/>
                  </a:lnTo>
                  <a:lnTo>
                    <a:pt x="700" y="668"/>
                  </a:lnTo>
                  <a:lnTo>
                    <a:pt x="700" y="674"/>
                  </a:lnTo>
                  <a:lnTo>
                    <a:pt x="702" y="680"/>
                  </a:lnTo>
                  <a:lnTo>
                    <a:pt x="705" y="685"/>
                  </a:lnTo>
                  <a:lnTo>
                    <a:pt x="709" y="691"/>
                  </a:lnTo>
                  <a:lnTo>
                    <a:pt x="714" y="694"/>
                  </a:lnTo>
                  <a:lnTo>
                    <a:pt x="719" y="697"/>
                  </a:lnTo>
                  <a:lnTo>
                    <a:pt x="725" y="699"/>
                  </a:lnTo>
                  <a:lnTo>
                    <a:pt x="731" y="700"/>
                  </a:lnTo>
                  <a:lnTo>
                    <a:pt x="731" y="700"/>
                  </a:lnTo>
                  <a:lnTo>
                    <a:pt x="754" y="701"/>
                  </a:lnTo>
                  <a:lnTo>
                    <a:pt x="776" y="705"/>
                  </a:lnTo>
                  <a:lnTo>
                    <a:pt x="797" y="710"/>
                  </a:lnTo>
                  <a:lnTo>
                    <a:pt x="818" y="717"/>
                  </a:lnTo>
                  <a:lnTo>
                    <a:pt x="837" y="727"/>
                  </a:lnTo>
                  <a:lnTo>
                    <a:pt x="855" y="738"/>
                  </a:lnTo>
                  <a:lnTo>
                    <a:pt x="872" y="751"/>
                  </a:lnTo>
                  <a:lnTo>
                    <a:pt x="888" y="765"/>
                  </a:lnTo>
                  <a:lnTo>
                    <a:pt x="903" y="781"/>
                  </a:lnTo>
                  <a:lnTo>
                    <a:pt x="915" y="798"/>
                  </a:lnTo>
                  <a:lnTo>
                    <a:pt x="927" y="816"/>
                  </a:lnTo>
                  <a:lnTo>
                    <a:pt x="937" y="835"/>
                  </a:lnTo>
                  <a:lnTo>
                    <a:pt x="944" y="856"/>
                  </a:lnTo>
                  <a:lnTo>
                    <a:pt x="950" y="877"/>
                  </a:lnTo>
                  <a:lnTo>
                    <a:pt x="953" y="900"/>
                  </a:lnTo>
                  <a:lnTo>
                    <a:pt x="954" y="922"/>
                  </a:lnTo>
                  <a:lnTo>
                    <a:pt x="954" y="922"/>
                  </a:lnTo>
                  <a:lnTo>
                    <a:pt x="953" y="929"/>
                  </a:lnTo>
                  <a:lnTo>
                    <a:pt x="952" y="935"/>
                  </a:lnTo>
                  <a:lnTo>
                    <a:pt x="949" y="941"/>
                  </a:lnTo>
                  <a:lnTo>
                    <a:pt x="944" y="945"/>
                  </a:lnTo>
                  <a:lnTo>
                    <a:pt x="940" y="949"/>
                  </a:lnTo>
                  <a:lnTo>
                    <a:pt x="935" y="951"/>
                  </a:lnTo>
                  <a:lnTo>
                    <a:pt x="928" y="953"/>
                  </a:lnTo>
                  <a:lnTo>
                    <a:pt x="922" y="954"/>
                  </a:lnTo>
                  <a:lnTo>
                    <a:pt x="96" y="954"/>
                  </a:lnTo>
                  <a:lnTo>
                    <a:pt x="96" y="954"/>
                  </a:lnTo>
                  <a:lnTo>
                    <a:pt x="89" y="953"/>
                  </a:lnTo>
                  <a:lnTo>
                    <a:pt x="83" y="951"/>
                  </a:lnTo>
                  <a:lnTo>
                    <a:pt x="77" y="949"/>
                  </a:lnTo>
                  <a:lnTo>
                    <a:pt x="73" y="945"/>
                  </a:lnTo>
                  <a:lnTo>
                    <a:pt x="69" y="941"/>
                  </a:lnTo>
                  <a:lnTo>
                    <a:pt x="65" y="935"/>
                  </a:lnTo>
                  <a:lnTo>
                    <a:pt x="64" y="929"/>
                  </a:lnTo>
                  <a:lnTo>
                    <a:pt x="63" y="922"/>
                  </a:lnTo>
                  <a:lnTo>
                    <a:pt x="63" y="922"/>
                  </a:lnTo>
                  <a:lnTo>
                    <a:pt x="64" y="900"/>
                  </a:lnTo>
                  <a:lnTo>
                    <a:pt x="68" y="877"/>
                  </a:lnTo>
                  <a:lnTo>
                    <a:pt x="73" y="856"/>
                  </a:lnTo>
                  <a:lnTo>
                    <a:pt x="81" y="835"/>
                  </a:lnTo>
                  <a:lnTo>
                    <a:pt x="90" y="816"/>
                  </a:lnTo>
                  <a:lnTo>
                    <a:pt x="101" y="798"/>
                  </a:lnTo>
                  <a:lnTo>
                    <a:pt x="114" y="781"/>
                  </a:lnTo>
                  <a:lnTo>
                    <a:pt x="129" y="765"/>
                  </a:lnTo>
                  <a:lnTo>
                    <a:pt x="145" y="751"/>
                  </a:lnTo>
                  <a:lnTo>
                    <a:pt x="162" y="738"/>
                  </a:lnTo>
                  <a:lnTo>
                    <a:pt x="180" y="727"/>
                  </a:lnTo>
                  <a:lnTo>
                    <a:pt x="200" y="717"/>
                  </a:lnTo>
                  <a:lnTo>
                    <a:pt x="220" y="710"/>
                  </a:lnTo>
                  <a:lnTo>
                    <a:pt x="241" y="705"/>
                  </a:lnTo>
                  <a:lnTo>
                    <a:pt x="263" y="701"/>
                  </a:lnTo>
                  <a:lnTo>
                    <a:pt x="285" y="700"/>
                  </a:lnTo>
                  <a:lnTo>
                    <a:pt x="285" y="700"/>
                  </a:lnTo>
                  <a:lnTo>
                    <a:pt x="292" y="699"/>
                  </a:lnTo>
                  <a:lnTo>
                    <a:pt x="298" y="697"/>
                  </a:lnTo>
                  <a:lnTo>
                    <a:pt x="304" y="694"/>
                  </a:lnTo>
                  <a:lnTo>
                    <a:pt x="308" y="691"/>
                  </a:lnTo>
                  <a:lnTo>
                    <a:pt x="312" y="685"/>
                  </a:lnTo>
                  <a:lnTo>
                    <a:pt x="315" y="680"/>
                  </a:lnTo>
                  <a:lnTo>
                    <a:pt x="318" y="674"/>
                  </a:lnTo>
                  <a:lnTo>
                    <a:pt x="318" y="668"/>
                  </a:lnTo>
                  <a:lnTo>
                    <a:pt x="318" y="668"/>
                  </a:lnTo>
                  <a:lnTo>
                    <a:pt x="318" y="662"/>
                  </a:lnTo>
                  <a:lnTo>
                    <a:pt x="315" y="655"/>
                  </a:lnTo>
                  <a:lnTo>
                    <a:pt x="312" y="650"/>
                  </a:lnTo>
                  <a:lnTo>
                    <a:pt x="308" y="645"/>
                  </a:lnTo>
                  <a:lnTo>
                    <a:pt x="304" y="641"/>
                  </a:lnTo>
                  <a:lnTo>
                    <a:pt x="298" y="639"/>
                  </a:lnTo>
                  <a:lnTo>
                    <a:pt x="292" y="637"/>
                  </a:lnTo>
                  <a:lnTo>
                    <a:pt x="285" y="636"/>
                  </a:lnTo>
                  <a:lnTo>
                    <a:pt x="285" y="636"/>
                  </a:lnTo>
                  <a:lnTo>
                    <a:pt x="271" y="637"/>
                  </a:lnTo>
                  <a:lnTo>
                    <a:pt x="256" y="638"/>
                  </a:lnTo>
                  <a:lnTo>
                    <a:pt x="243" y="639"/>
                  </a:lnTo>
                  <a:lnTo>
                    <a:pt x="229" y="642"/>
                  </a:lnTo>
                  <a:lnTo>
                    <a:pt x="215" y="645"/>
                  </a:lnTo>
                  <a:lnTo>
                    <a:pt x="201" y="649"/>
                  </a:lnTo>
                  <a:lnTo>
                    <a:pt x="188" y="653"/>
                  </a:lnTo>
                  <a:lnTo>
                    <a:pt x="175" y="658"/>
                  </a:lnTo>
                  <a:lnTo>
                    <a:pt x="162" y="665"/>
                  </a:lnTo>
                  <a:lnTo>
                    <a:pt x="149" y="670"/>
                  </a:lnTo>
                  <a:lnTo>
                    <a:pt x="137" y="678"/>
                  </a:lnTo>
                  <a:lnTo>
                    <a:pt x="126" y="685"/>
                  </a:lnTo>
                  <a:lnTo>
                    <a:pt x="115" y="693"/>
                  </a:lnTo>
                  <a:lnTo>
                    <a:pt x="104" y="701"/>
                  </a:lnTo>
                  <a:lnTo>
                    <a:pt x="93" y="711"/>
                  </a:lnTo>
                  <a:lnTo>
                    <a:pt x="84" y="720"/>
                  </a:lnTo>
                  <a:lnTo>
                    <a:pt x="74" y="730"/>
                  </a:lnTo>
                  <a:lnTo>
                    <a:pt x="65" y="740"/>
                  </a:lnTo>
                  <a:lnTo>
                    <a:pt x="57" y="751"/>
                  </a:lnTo>
                  <a:lnTo>
                    <a:pt x="48" y="762"/>
                  </a:lnTo>
                  <a:lnTo>
                    <a:pt x="41" y="774"/>
                  </a:lnTo>
                  <a:lnTo>
                    <a:pt x="34" y="786"/>
                  </a:lnTo>
                  <a:lnTo>
                    <a:pt x="28" y="798"/>
                  </a:lnTo>
                  <a:lnTo>
                    <a:pt x="23" y="811"/>
                  </a:lnTo>
                  <a:lnTo>
                    <a:pt x="17" y="824"/>
                  </a:lnTo>
                  <a:lnTo>
                    <a:pt x="13" y="838"/>
                  </a:lnTo>
                  <a:lnTo>
                    <a:pt x="9" y="850"/>
                  </a:lnTo>
                  <a:lnTo>
                    <a:pt x="5" y="864"/>
                  </a:lnTo>
                  <a:lnTo>
                    <a:pt x="3" y="878"/>
                  </a:lnTo>
                  <a:lnTo>
                    <a:pt x="1" y="893"/>
                  </a:lnTo>
                  <a:lnTo>
                    <a:pt x="0" y="907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0" y="932"/>
                  </a:lnTo>
                  <a:lnTo>
                    <a:pt x="2" y="942"/>
                  </a:lnTo>
                  <a:lnTo>
                    <a:pt x="4" y="950"/>
                  </a:lnTo>
                  <a:lnTo>
                    <a:pt x="8" y="960"/>
                  </a:lnTo>
                  <a:lnTo>
                    <a:pt x="11" y="967"/>
                  </a:lnTo>
                  <a:lnTo>
                    <a:pt x="16" y="976"/>
                  </a:lnTo>
                  <a:lnTo>
                    <a:pt x="21" y="983"/>
                  </a:lnTo>
                  <a:lnTo>
                    <a:pt x="28" y="990"/>
                  </a:lnTo>
                  <a:lnTo>
                    <a:pt x="34" y="996"/>
                  </a:lnTo>
                  <a:lnTo>
                    <a:pt x="42" y="1002"/>
                  </a:lnTo>
                  <a:lnTo>
                    <a:pt x="49" y="1006"/>
                  </a:lnTo>
                  <a:lnTo>
                    <a:pt x="58" y="1010"/>
                  </a:lnTo>
                  <a:lnTo>
                    <a:pt x="67" y="1014"/>
                  </a:lnTo>
                  <a:lnTo>
                    <a:pt x="76" y="1016"/>
                  </a:lnTo>
                  <a:lnTo>
                    <a:pt x="86" y="1017"/>
                  </a:lnTo>
                  <a:lnTo>
                    <a:pt x="96" y="1018"/>
                  </a:lnTo>
                  <a:lnTo>
                    <a:pt x="922" y="1018"/>
                  </a:lnTo>
                  <a:lnTo>
                    <a:pt x="922" y="1018"/>
                  </a:lnTo>
                  <a:lnTo>
                    <a:pt x="931" y="1017"/>
                  </a:lnTo>
                  <a:lnTo>
                    <a:pt x="941" y="1016"/>
                  </a:lnTo>
                  <a:lnTo>
                    <a:pt x="951" y="1014"/>
                  </a:lnTo>
                  <a:lnTo>
                    <a:pt x="959" y="1010"/>
                  </a:lnTo>
                  <a:lnTo>
                    <a:pt x="968" y="1006"/>
                  </a:lnTo>
                  <a:lnTo>
                    <a:pt x="975" y="1002"/>
                  </a:lnTo>
                  <a:lnTo>
                    <a:pt x="983" y="996"/>
                  </a:lnTo>
                  <a:lnTo>
                    <a:pt x="989" y="990"/>
                  </a:lnTo>
                  <a:lnTo>
                    <a:pt x="996" y="983"/>
                  </a:lnTo>
                  <a:lnTo>
                    <a:pt x="1001" y="976"/>
                  </a:lnTo>
                  <a:lnTo>
                    <a:pt x="1006" y="967"/>
                  </a:lnTo>
                  <a:lnTo>
                    <a:pt x="1010" y="960"/>
                  </a:lnTo>
                  <a:lnTo>
                    <a:pt x="1013" y="950"/>
                  </a:lnTo>
                  <a:lnTo>
                    <a:pt x="1015" y="942"/>
                  </a:lnTo>
                  <a:lnTo>
                    <a:pt x="1017" y="932"/>
                  </a:lnTo>
                  <a:lnTo>
                    <a:pt x="1017" y="922"/>
                  </a:lnTo>
                  <a:lnTo>
                    <a:pt x="1017" y="922"/>
                  </a:lnTo>
                  <a:lnTo>
                    <a:pt x="1017" y="907"/>
                  </a:lnTo>
                  <a:lnTo>
                    <a:pt x="1016" y="893"/>
                  </a:lnTo>
                  <a:lnTo>
                    <a:pt x="1014" y="878"/>
                  </a:lnTo>
                  <a:lnTo>
                    <a:pt x="1012" y="864"/>
                  </a:lnTo>
                  <a:lnTo>
                    <a:pt x="1009" y="850"/>
                  </a:lnTo>
                  <a:lnTo>
                    <a:pt x="1004" y="838"/>
                  </a:lnTo>
                  <a:lnTo>
                    <a:pt x="1000" y="824"/>
                  </a:lnTo>
                  <a:lnTo>
                    <a:pt x="995" y="811"/>
                  </a:lnTo>
                  <a:lnTo>
                    <a:pt x="989" y="798"/>
                  </a:lnTo>
                  <a:lnTo>
                    <a:pt x="983" y="786"/>
                  </a:lnTo>
                  <a:lnTo>
                    <a:pt x="976" y="774"/>
                  </a:lnTo>
                  <a:lnTo>
                    <a:pt x="969" y="762"/>
                  </a:lnTo>
                  <a:lnTo>
                    <a:pt x="960" y="751"/>
                  </a:lnTo>
                  <a:lnTo>
                    <a:pt x="952" y="740"/>
                  </a:lnTo>
                  <a:lnTo>
                    <a:pt x="943" y="730"/>
                  </a:lnTo>
                  <a:lnTo>
                    <a:pt x="933" y="720"/>
                  </a:lnTo>
                  <a:lnTo>
                    <a:pt x="924" y="711"/>
                  </a:lnTo>
                  <a:lnTo>
                    <a:pt x="913" y="701"/>
                  </a:lnTo>
                  <a:lnTo>
                    <a:pt x="902" y="693"/>
                  </a:lnTo>
                  <a:lnTo>
                    <a:pt x="892" y="685"/>
                  </a:lnTo>
                  <a:lnTo>
                    <a:pt x="880" y="678"/>
                  </a:lnTo>
                  <a:lnTo>
                    <a:pt x="868" y="670"/>
                  </a:lnTo>
                  <a:lnTo>
                    <a:pt x="855" y="665"/>
                  </a:lnTo>
                  <a:lnTo>
                    <a:pt x="842" y="658"/>
                  </a:lnTo>
                  <a:lnTo>
                    <a:pt x="829" y="653"/>
                  </a:lnTo>
                  <a:lnTo>
                    <a:pt x="817" y="649"/>
                  </a:lnTo>
                  <a:lnTo>
                    <a:pt x="803" y="645"/>
                  </a:lnTo>
                  <a:lnTo>
                    <a:pt x="789" y="642"/>
                  </a:lnTo>
                  <a:lnTo>
                    <a:pt x="775" y="639"/>
                  </a:lnTo>
                  <a:lnTo>
                    <a:pt x="761" y="638"/>
                  </a:lnTo>
                  <a:lnTo>
                    <a:pt x="746" y="637"/>
                  </a:lnTo>
                  <a:lnTo>
                    <a:pt x="731" y="636"/>
                  </a:lnTo>
                  <a:lnTo>
                    <a:pt x="731" y="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5142" y="3247469"/>
            <a:ext cx="1147322" cy="1147322"/>
            <a:chOff x="7435142" y="3247469"/>
            <a:chExt cx="1147322" cy="1147322"/>
          </a:xfrm>
        </p:grpSpPr>
        <p:sp>
          <p:nvSpPr>
            <p:cNvPr id="40" name="椭圆 39"/>
            <p:cNvSpPr/>
            <p:nvPr/>
          </p:nvSpPr>
          <p:spPr>
            <a:xfrm>
              <a:off x="7435142" y="3247469"/>
              <a:ext cx="1147322" cy="1147322"/>
            </a:xfrm>
            <a:prstGeom prst="ellipse">
              <a:avLst/>
            </a:prstGeom>
            <a:solidFill>
              <a:schemeClr val="accent5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99"/>
            <p:cNvSpPr>
              <a:spLocks noEditPoints="1"/>
            </p:cNvSpPr>
            <p:nvPr/>
          </p:nvSpPr>
          <p:spPr bwMode="auto">
            <a:xfrm>
              <a:off x="7770677" y="3581832"/>
              <a:ext cx="476252" cy="478596"/>
            </a:xfrm>
            <a:custGeom>
              <a:avLst/>
              <a:gdLst>
                <a:gd name="T0" fmla="*/ 543 w 1018"/>
                <a:gd name="T1" fmla="*/ 682 h 1018"/>
                <a:gd name="T2" fmla="*/ 671 w 1018"/>
                <a:gd name="T3" fmla="*/ 548 h 1018"/>
                <a:gd name="T4" fmla="*/ 689 w 1018"/>
                <a:gd name="T5" fmla="*/ 324 h 1018"/>
                <a:gd name="T6" fmla="*/ 565 w 1018"/>
                <a:gd name="T7" fmla="*/ 148 h 1018"/>
                <a:gd name="T8" fmla="*/ 462 w 1018"/>
                <a:gd name="T9" fmla="*/ 120 h 1018"/>
                <a:gd name="T10" fmla="*/ 368 w 1018"/>
                <a:gd name="T11" fmla="*/ 142 h 1018"/>
                <a:gd name="T12" fmla="*/ 290 w 1018"/>
                <a:gd name="T13" fmla="*/ 207 h 1018"/>
                <a:gd name="T14" fmla="*/ 223 w 1018"/>
                <a:gd name="T15" fmla="*/ 409 h 1018"/>
                <a:gd name="T16" fmla="*/ 309 w 1018"/>
                <a:gd name="T17" fmla="*/ 634 h 1018"/>
                <a:gd name="T18" fmla="*/ 425 w 1018"/>
                <a:gd name="T19" fmla="*/ 696 h 1018"/>
                <a:gd name="T20" fmla="*/ 513 w 1018"/>
                <a:gd name="T21" fmla="*/ 193 h 1018"/>
                <a:gd name="T22" fmla="*/ 623 w 1018"/>
                <a:gd name="T23" fmla="*/ 321 h 1018"/>
                <a:gd name="T24" fmla="*/ 623 w 1018"/>
                <a:gd name="T25" fmla="*/ 497 h 1018"/>
                <a:gd name="T26" fmla="*/ 513 w 1018"/>
                <a:gd name="T27" fmla="*/ 626 h 1018"/>
                <a:gd name="T28" fmla="*/ 378 w 1018"/>
                <a:gd name="T29" fmla="*/ 609 h 1018"/>
                <a:gd name="T30" fmla="*/ 290 w 1018"/>
                <a:gd name="T31" fmla="*/ 456 h 1018"/>
                <a:gd name="T32" fmla="*/ 316 w 1018"/>
                <a:gd name="T33" fmla="*/ 283 h 1018"/>
                <a:gd name="T34" fmla="*/ 444 w 1018"/>
                <a:gd name="T35" fmla="*/ 184 h 1018"/>
                <a:gd name="T36" fmla="*/ 636 w 1018"/>
                <a:gd name="T37" fmla="*/ 682 h 1018"/>
                <a:gd name="T38" fmla="*/ 644 w 1018"/>
                <a:gd name="T39" fmla="*/ 726 h 1018"/>
                <a:gd name="T40" fmla="*/ 756 w 1018"/>
                <a:gd name="T41" fmla="*/ 755 h 1018"/>
                <a:gd name="T42" fmla="*/ 854 w 1018"/>
                <a:gd name="T43" fmla="*/ 889 h 1018"/>
                <a:gd name="T44" fmla="*/ 844 w 1018"/>
                <a:gd name="T45" fmla="*/ 952 h 1018"/>
                <a:gd name="T46" fmla="*/ 68 w 1018"/>
                <a:gd name="T47" fmla="*/ 943 h 1018"/>
                <a:gd name="T48" fmla="*/ 87 w 1018"/>
                <a:gd name="T49" fmla="*/ 834 h 1018"/>
                <a:gd name="T50" fmla="*/ 221 w 1018"/>
                <a:gd name="T51" fmla="*/ 736 h 1018"/>
                <a:gd name="T52" fmla="*/ 290 w 1018"/>
                <a:gd name="T53" fmla="*/ 712 h 1018"/>
                <a:gd name="T54" fmla="*/ 273 w 1018"/>
                <a:gd name="T55" fmla="*/ 670 h 1018"/>
                <a:gd name="T56" fmla="*/ 184 w 1018"/>
                <a:gd name="T57" fmla="*/ 680 h 1018"/>
                <a:gd name="T58" fmla="*/ 21 w 1018"/>
                <a:gd name="T59" fmla="*/ 827 h 1018"/>
                <a:gd name="T60" fmla="*/ 0 w 1018"/>
                <a:gd name="T61" fmla="*/ 937 h 1018"/>
                <a:gd name="T62" fmla="*/ 39 w 1018"/>
                <a:gd name="T63" fmla="*/ 1003 h 1018"/>
                <a:gd name="T64" fmla="*/ 843 w 1018"/>
                <a:gd name="T65" fmla="*/ 1018 h 1018"/>
                <a:gd name="T66" fmla="*/ 907 w 1018"/>
                <a:gd name="T67" fmla="*/ 978 h 1018"/>
                <a:gd name="T68" fmla="*/ 921 w 1018"/>
                <a:gd name="T69" fmla="*/ 902 h 1018"/>
                <a:gd name="T70" fmla="*/ 846 w 1018"/>
                <a:gd name="T71" fmla="*/ 744 h 1018"/>
                <a:gd name="T72" fmla="*/ 688 w 1018"/>
                <a:gd name="T73" fmla="*/ 669 h 1018"/>
                <a:gd name="T74" fmla="*/ 557 w 1018"/>
                <a:gd name="T75" fmla="*/ 64 h 1018"/>
                <a:gd name="T76" fmla="*/ 681 w 1018"/>
                <a:gd name="T77" fmla="*/ 130 h 1018"/>
                <a:gd name="T78" fmla="*/ 732 w 1018"/>
                <a:gd name="T79" fmla="*/ 290 h 1018"/>
                <a:gd name="T80" fmla="*/ 728 w 1018"/>
                <a:gd name="T81" fmla="*/ 379 h 1018"/>
                <a:gd name="T82" fmla="*/ 765 w 1018"/>
                <a:gd name="T83" fmla="*/ 393 h 1018"/>
                <a:gd name="T84" fmla="*/ 793 w 1018"/>
                <a:gd name="T85" fmla="*/ 331 h 1018"/>
                <a:gd name="T86" fmla="*/ 755 w 1018"/>
                <a:gd name="T87" fmla="*/ 128 h 1018"/>
                <a:gd name="T88" fmla="*/ 628 w 1018"/>
                <a:gd name="T89" fmla="*/ 14 h 1018"/>
                <a:gd name="T90" fmla="*/ 529 w 1018"/>
                <a:gd name="T91" fmla="*/ 2 h 1018"/>
                <a:gd name="T92" fmla="*/ 442 w 1018"/>
                <a:gd name="T93" fmla="*/ 37 h 1018"/>
                <a:gd name="T94" fmla="*/ 450 w 1018"/>
                <a:gd name="T95" fmla="*/ 82 h 1018"/>
                <a:gd name="T96" fmla="*/ 763 w 1018"/>
                <a:gd name="T97" fmla="*/ 540 h 1018"/>
                <a:gd name="T98" fmla="*/ 732 w 1018"/>
                <a:gd name="T99" fmla="*/ 573 h 1018"/>
                <a:gd name="T100" fmla="*/ 763 w 1018"/>
                <a:gd name="T101" fmla="*/ 605 h 1018"/>
                <a:gd name="T102" fmla="*/ 911 w 1018"/>
                <a:gd name="T103" fmla="*/ 678 h 1018"/>
                <a:gd name="T104" fmla="*/ 954 w 1018"/>
                <a:gd name="T105" fmla="*/ 809 h 1018"/>
                <a:gd name="T106" fmla="*/ 963 w 1018"/>
                <a:gd name="T107" fmla="*/ 853 h 1018"/>
                <a:gd name="T108" fmla="*/ 1003 w 1018"/>
                <a:gd name="T109" fmla="*/ 851 h 1018"/>
                <a:gd name="T110" fmla="*/ 1018 w 1018"/>
                <a:gd name="T111" fmla="*/ 803 h 1018"/>
                <a:gd name="T112" fmla="*/ 945 w 1018"/>
                <a:gd name="T113" fmla="*/ 619 h 1018"/>
                <a:gd name="T114" fmla="*/ 803 w 1018"/>
                <a:gd name="T115" fmla="*/ 544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8" h="1018">
                  <a:moveTo>
                    <a:pt x="462" y="700"/>
                  </a:moveTo>
                  <a:lnTo>
                    <a:pt x="462" y="700"/>
                  </a:lnTo>
                  <a:lnTo>
                    <a:pt x="474" y="699"/>
                  </a:lnTo>
                  <a:lnTo>
                    <a:pt x="485" y="698"/>
                  </a:lnTo>
                  <a:lnTo>
                    <a:pt x="497" y="696"/>
                  </a:lnTo>
                  <a:lnTo>
                    <a:pt x="509" y="694"/>
                  </a:lnTo>
                  <a:lnTo>
                    <a:pt x="521" y="691"/>
                  </a:lnTo>
                  <a:lnTo>
                    <a:pt x="533" y="686"/>
                  </a:lnTo>
                  <a:lnTo>
                    <a:pt x="543" y="682"/>
                  </a:lnTo>
                  <a:lnTo>
                    <a:pt x="554" y="677"/>
                  </a:lnTo>
                  <a:lnTo>
                    <a:pt x="565" y="671"/>
                  </a:lnTo>
                  <a:lnTo>
                    <a:pt x="576" y="665"/>
                  </a:lnTo>
                  <a:lnTo>
                    <a:pt x="595" y="650"/>
                  </a:lnTo>
                  <a:lnTo>
                    <a:pt x="613" y="634"/>
                  </a:lnTo>
                  <a:lnTo>
                    <a:pt x="630" y="614"/>
                  </a:lnTo>
                  <a:lnTo>
                    <a:pt x="645" y="594"/>
                  </a:lnTo>
                  <a:lnTo>
                    <a:pt x="659" y="571"/>
                  </a:lnTo>
                  <a:lnTo>
                    <a:pt x="671" y="548"/>
                  </a:lnTo>
                  <a:lnTo>
                    <a:pt x="681" y="522"/>
                  </a:lnTo>
                  <a:lnTo>
                    <a:pt x="689" y="495"/>
                  </a:lnTo>
                  <a:lnTo>
                    <a:pt x="695" y="467"/>
                  </a:lnTo>
                  <a:lnTo>
                    <a:pt x="699" y="439"/>
                  </a:lnTo>
                  <a:lnTo>
                    <a:pt x="700" y="409"/>
                  </a:lnTo>
                  <a:lnTo>
                    <a:pt x="700" y="409"/>
                  </a:lnTo>
                  <a:lnTo>
                    <a:pt x="699" y="379"/>
                  </a:lnTo>
                  <a:lnTo>
                    <a:pt x="695" y="352"/>
                  </a:lnTo>
                  <a:lnTo>
                    <a:pt x="689" y="324"/>
                  </a:lnTo>
                  <a:lnTo>
                    <a:pt x="681" y="297"/>
                  </a:lnTo>
                  <a:lnTo>
                    <a:pt x="671" y="271"/>
                  </a:lnTo>
                  <a:lnTo>
                    <a:pt x="659" y="247"/>
                  </a:lnTo>
                  <a:lnTo>
                    <a:pt x="645" y="225"/>
                  </a:lnTo>
                  <a:lnTo>
                    <a:pt x="630" y="205"/>
                  </a:lnTo>
                  <a:lnTo>
                    <a:pt x="613" y="185"/>
                  </a:lnTo>
                  <a:lnTo>
                    <a:pt x="595" y="169"/>
                  </a:lnTo>
                  <a:lnTo>
                    <a:pt x="576" y="154"/>
                  </a:lnTo>
                  <a:lnTo>
                    <a:pt x="565" y="148"/>
                  </a:lnTo>
                  <a:lnTo>
                    <a:pt x="554" y="142"/>
                  </a:lnTo>
                  <a:lnTo>
                    <a:pt x="543" y="137"/>
                  </a:lnTo>
                  <a:lnTo>
                    <a:pt x="533" y="133"/>
                  </a:lnTo>
                  <a:lnTo>
                    <a:pt x="521" y="128"/>
                  </a:lnTo>
                  <a:lnTo>
                    <a:pt x="509" y="125"/>
                  </a:lnTo>
                  <a:lnTo>
                    <a:pt x="497" y="123"/>
                  </a:lnTo>
                  <a:lnTo>
                    <a:pt x="485" y="121"/>
                  </a:lnTo>
                  <a:lnTo>
                    <a:pt x="474" y="120"/>
                  </a:lnTo>
                  <a:lnTo>
                    <a:pt x="462" y="120"/>
                  </a:lnTo>
                  <a:lnTo>
                    <a:pt x="462" y="120"/>
                  </a:lnTo>
                  <a:lnTo>
                    <a:pt x="449" y="120"/>
                  </a:lnTo>
                  <a:lnTo>
                    <a:pt x="437" y="121"/>
                  </a:lnTo>
                  <a:lnTo>
                    <a:pt x="425" y="123"/>
                  </a:lnTo>
                  <a:lnTo>
                    <a:pt x="414" y="125"/>
                  </a:lnTo>
                  <a:lnTo>
                    <a:pt x="402" y="128"/>
                  </a:lnTo>
                  <a:lnTo>
                    <a:pt x="391" y="132"/>
                  </a:lnTo>
                  <a:lnTo>
                    <a:pt x="379" y="137"/>
                  </a:lnTo>
                  <a:lnTo>
                    <a:pt x="368" y="142"/>
                  </a:lnTo>
                  <a:lnTo>
                    <a:pt x="358" y="148"/>
                  </a:lnTo>
                  <a:lnTo>
                    <a:pt x="347" y="154"/>
                  </a:lnTo>
                  <a:lnTo>
                    <a:pt x="337" y="162"/>
                  </a:lnTo>
                  <a:lnTo>
                    <a:pt x="327" y="169"/>
                  </a:lnTo>
                  <a:lnTo>
                    <a:pt x="317" y="178"/>
                  </a:lnTo>
                  <a:lnTo>
                    <a:pt x="308" y="187"/>
                  </a:lnTo>
                  <a:lnTo>
                    <a:pt x="299" y="197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75" y="228"/>
                  </a:lnTo>
                  <a:lnTo>
                    <a:pt x="261" y="251"/>
                  </a:lnTo>
                  <a:lnTo>
                    <a:pt x="249" y="274"/>
                  </a:lnTo>
                  <a:lnTo>
                    <a:pt x="241" y="300"/>
                  </a:lnTo>
                  <a:lnTo>
                    <a:pt x="233" y="326"/>
                  </a:lnTo>
                  <a:lnTo>
                    <a:pt x="227" y="354"/>
                  </a:lnTo>
                  <a:lnTo>
                    <a:pt x="224" y="382"/>
                  </a:lnTo>
                  <a:lnTo>
                    <a:pt x="223" y="409"/>
                  </a:lnTo>
                  <a:lnTo>
                    <a:pt x="223" y="409"/>
                  </a:lnTo>
                  <a:lnTo>
                    <a:pt x="224" y="439"/>
                  </a:lnTo>
                  <a:lnTo>
                    <a:pt x="228" y="467"/>
                  </a:lnTo>
                  <a:lnTo>
                    <a:pt x="233" y="495"/>
                  </a:lnTo>
                  <a:lnTo>
                    <a:pt x="242" y="522"/>
                  </a:lnTo>
                  <a:lnTo>
                    <a:pt x="251" y="548"/>
                  </a:lnTo>
                  <a:lnTo>
                    <a:pt x="263" y="571"/>
                  </a:lnTo>
                  <a:lnTo>
                    <a:pt x="277" y="594"/>
                  </a:lnTo>
                  <a:lnTo>
                    <a:pt x="293" y="614"/>
                  </a:lnTo>
                  <a:lnTo>
                    <a:pt x="309" y="634"/>
                  </a:lnTo>
                  <a:lnTo>
                    <a:pt x="328" y="650"/>
                  </a:lnTo>
                  <a:lnTo>
                    <a:pt x="348" y="665"/>
                  </a:lnTo>
                  <a:lnTo>
                    <a:pt x="358" y="671"/>
                  </a:lnTo>
                  <a:lnTo>
                    <a:pt x="368" y="677"/>
                  </a:lnTo>
                  <a:lnTo>
                    <a:pt x="379" y="682"/>
                  </a:lnTo>
                  <a:lnTo>
                    <a:pt x="391" y="686"/>
                  </a:lnTo>
                  <a:lnTo>
                    <a:pt x="402" y="691"/>
                  </a:lnTo>
                  <a:lnTo>
                    <a:pt x="414" y="694"/>
                  </a:lnTo>
                  <a:lnTo>
                    <a:pt x="425" y="696"/>
                  </a:lnTo>
                  <a:lnTo>
                    <a:pt x="437" y="698"/>
                  </a:lnTo>
                  <a:lnTo>
                    <a:pt x="449" y="699"/>
                  </a:lnTo>
                  <a:lnTo>
                    <a:pt x="462" y="700"/>
                  </a:lnTo>
                  <a:lnTo>
                    <a:pt x="462" y="700"/>
                  </a:lnTo>
                  <a:close/>
                  <a:moveTo>
                    <a:pt x="462" y="183"/>
                  </a:moveTo>
                  <a:lnTo>
                    <a:pt x="462" y="183"/>
                  </a:lnTo>
                  <a:lnTo>
                    <a:pt x="479" y="184"/>
                  </a:lnTo>
                  <a:lnTo>
                    <a:pt x="496" y="187"/>
                  </a:lnTo>
                  <a:lnTo>
                    <a:pt x="513" y="193"/>
                  </a:lnTo>
                  <a:lnTo>
                    <a:pt x="529" y="200"/>
                  </a:lnTo>
                  <a:lnTo>
                    <a:pt x="544" y="210"/>
                  </a:lnTo>
                  <a:lnTo>
                    <a:pt x="559" y="222"/>
                  </a:lnTo>
                  <a:lnTo>
                    <a:pt x="572" y="235"/>
                  </a:lnTo>
                  <a:lnTo>
                    <a:pt x="585" y="250"/>
                  </a:lnTo>
                  <a:lnTo>
                    <a:pt x="596" y="266"/>
                  </a:lnTo>
                  <a:lnTo>
                    <a:pt x="607" y="283"/>
                  </a:lnTo>
                  <a:lnTo>
                    <a:pt x="615" y="301"/>
                  </a:lnTo>
                  <a:lnTo>
                    <a:pt x="623" y="321"/>
                  </a:lnTo>
                  <a:lnTo>
                    <a:pt x="628" y="342"/>
                  </a:lnTo>
                  <a:lnTo>
                    <a:pt x="632" y="363"/>
                  </a:lnTo>
                  <a:lnTo>
                    <a:pt x="636" y="386"/>
                  </a:lnTo>
                  <a:lnTo>
                    <a:pt x="637" y="409"/>
                  </a:lnTo>
                  <a:lnTo>
                    <a:pt x="637" y="409"/>
                  </a:lnTo>
                  <a:lnTo>
                    <a:pt x="636" y="433"/>
                  </a:lnTo>
                  <a:lnTo>
                    <a:pt x="632" y="456"/>
                  </a:lnTo>
                  <a:lnTo>
                    <a:pt x="628" y="477"/>
                  </a:lnTo>
                  <a:lnTo>
                    <a:pt x="623" y="497"/>
                  </a:lnTo>
                  <a:lnTo>
                    <a:pt x="615" y="518"/>
                  </a:lnTo>
                  <a:lnTo>
                    <a:pt x="607" y="536"/>
                  </a:lnTo>
                  <a:lnTo>
                    <a:pt x="596" y="553"/>
                  </a:lnTo>
                  <a:lnTo>
                    <a:pt x="585" y="569"/>
                  </a:lnTo>
                  <a:lnTo>
                    <a:pt x="572" y="584"/>
                  </a:lnTo>
                  <a:lnTo>
                    <a:pt x="559" y="597"/>
                  </a:lnTo>
                  <a:lnTo>
                    <a:pt x="544" y="609"/>
                  </a:lnTo>
                  <a:lnTo>
                    <a:pt x="529" y="619"/>
                  </a:lnTo>
                  <a:lnTo>
                    <a:pt x="513" y="626"/>
                  </a:lnTo>
                  <a:lnTo>
                    <a:pt x="496" y="632"/>
                  </a:lnTo>
                  <a:lnTo>
                    <a:pt x="479" y="635"/>
                  </a:lnTo>
                  <a:lnTo>
                    <a:pt x="462" y="636"/>
                  </a:lnTo>
                  <a:lnTo>
                    <a:pt x="462" y="636"/>
                  </a:lnTo>
                  <a:lnTo>
                    <a:pt x="444" y="635"/>
                  </a:lnTo>
                  <a:lnTo>
                    <a:pt x="426" y="632"/>
                  </a:lnTo>
                  <a:lnTo>
                    <a:pt x="409" y="626"/>
                  </a:lnTo>
                  <a:lnTo>
                    <a:pt x="393" y="619"/>
                  </a:lnTo>
                  <a:lnTo>
                    <a:pt x="378" y="609"/>
                  </a:lnTo>
                  <a:lnTo>
                    <a:pt x="364" y="597"/>
                  </a:lnTo>
                  <a:lnTo>
                    <a:pt x="350" y="584"/>
                  </a:lnTo>
                  <a:lnTo>
                    <a:pt x="337" y="569"/>
                  </a:lnTo>
                  <a:lnTo>
                    <a:pt x="327" y="553"/>
                  </a:lnTo>
                  <a:lnTo>
                    <a:pt x="316" y="536"/>
                  </a:lnTo>
                  <a:lnTo>
                    <a:pt x="307" y="518"/>
                  </a:lnTo>
                  <a:lnTo>
                    <a:pt x="300" y="497"/>
                  </a:lnTo>
                  <a:lnTo>
                    <a:pt x="294" y="477"/>
                  </a:lnTo>
                  <a:lnTo>
                    <a:pt x="290" y="456"/>
                  </a:lnTo>
                  <a:lnTo>
                    <a:pt x="287" y="433"/>
                  </a:lnTo>
                  <a:lnTo>
                    <a:pt x="287" y="409"/>
                  </a:lnTo>
                  <a:lnTo>
                    <a:pt x="287" y="409"/>
                  </a:lnTo>
                  <a:lnTo>
                    <a:pt x="287" y="386"/>
                  </a:lnTo>
                  <a:lnTo>
                    <a:pt x="290" y="363"/>
                  </a:lnTo>
                  <a:lnTo>
                    <a:pt x="294" y="342"/>
                  </a:lnTo>
                  <a:lnTo>
                    <a:pt x="300" y="321"/>
                  </a:lnTo>
                  <a:lnTo>
                    <a:pt x="307" y="301"/>
                  </a:lnTo>
                  <a:lnTo>
                    <a:pt x="316" y="283"/>
                  </a:lnTo>
                  <a:lnTo>
                    <a:pt x="327" y="266"/>
                  </a:lnTo>
                  <a:lnTo>
                    <a:pt x="337" y="250"/>
                  </a:lnTo>
                  <a:lnTo>
                    <a:pt x="350" y="235"/>
                  </a:lnTo>
                  <a:lnTo>
                    <a:pt x="364" y="222"/>
                  </a:lnTo>
                  <a:lnTo>
                    <a:pt x="378" y="210"/>
                  </a:lnTo>
                  <a:lnTo>
                    <a:pt x="393" y="200"/>
                  </a:lnTo>
                  <a:lnTo>
                    <a:pt x="409" y="193"/>
                  </a:lnTo>
                  <a:lnTo>
                    <a:pt x="426" y="187"/>
                  </a:lnTo>
                  <a:lnTo>
                    <a:pt x="444" y="184"/>
                  </a:lnTo>
                  <a:lnTo>
                    <a:pt x="462" y="183"/>
                  </a:lnTo>
                  <a:lnTo>
                    <a:pt x="462" y="183"/>
                  </a:lnTo>
                  <a:close/>
                  <a:moveTo>
                    <a:pt x="661" y="668"/>
                  </a:moveTo>
                  <a:lnTo>
                    <a:pt x="661" y="668"/>
                  </a:lnTo>
                  <a:lnTo>
                    <a:pt x="655" y="668"/>
                  </a:lnTo>
                  <a:lnTo>
                    <a:pt x="650" y="670"/>
                  </a:lnTo>
                  <a:lnTo>
                    <a:pt x="644" y="673"/>
                  </a:lnTo>
                  <a:lnTo>
                    <a:pt x="639" y="678"/>
                  </a:lnTo>
                  <a:lnTo>
                    <a:pt x="636" y="682"/>
                  </a:lnTo>
                  <a:lnTo>
                    <a:pt x="632" y="687"/>
                  </a:lnTo>
                  <a:lnTo>
                    <a:pt x="630" y="694"/>
                  </a:lnTo>
                  <a:lnTo>
                    <a:pt x="630" y="700"/>
                  </a:lnTo>
                  <a:lnTo>
                    <a:pt x="630" y="700"/>
                  </a:lnTo>
                  <a:lnTo>
                    <a:pt x="630" y="706"/>
                  </a:lnTo>
                  <a:lnTo>
                    <a:pt x="632" y="712"/>
                  </a:lnTo>
                  <a:lnTo>
                    <a:pt x="636" y="717"/>
                  </a:lnTo>
                  <a:lnTo>
                    <a:pt x="639" y="722"/>
                  </a:lnTo>
                  <a:lnTo>
                    <a:pt x="644" y="726"/>
                  </a:lnTo>
                  <a:lnTo>
                    <a:pt x="650" y="729"/>
                  </a:lnTo>
                  <a:lnTo>
                    <a:pt x="655" y="731"/>
                  </a:lnTo>
                  <a:lnTo>
                    <a:pt x="661" y="731"/>
                  </a:lnTo>
                  <a:lnTo>
                    <a:pt x="661" y="731"/>
                  </a:lnTo>
                  <a:lnTo>
                    <a:pt x="682" y="732"/>
                  </a:lnTo>
                  <a:lnTo>
                    <a:pt x="701" y="736"/>
                  </a:lnTo>
                  <a:lnTo>
                    <a:pt x="720" y="740"/>
                  </a:lnTo>
                  <a:lnTo>
                    <a:pt x="739" y="747"/>
                  </a:lnTo>
                  <a:lnTo>
                    <a:pt x="756" y="755"/>
                  </a:lnTo>
                  <a:lnTo>
                    <a:pt x="772" y="766"/>
                  </a:lnTo>
                  <a:lnTo>
                    <a:pt x="787" y="776"/>
                  </a:lnTo>
                  <a:lnTo>
                    <a:pt x="801" y="789"/>
                  </a:lnTo>
                  <a:lnTo>
                    <a:pt x="814" y="803"/>
                  </a:lnTo>
                  <a:lnTo>
                    <a:pt x="826" y="818"/>
                  </a:lnTo>
                  <a:lnTo>
                    <a:pt x="835" y="834"/>
                  </a:lnTo>
                  <a:lnTo>
                    <a:pt x="844" y="851"/>
                  </a:lnTo>
                  <a:lnTo>
                    <a:pt x="850" y="870"/>
                  </a:lnTo>
                  <a:lnTo>
                    <a:pt x="854" y="889"/>
                  </a:lnTo>
                  <a:lnTo>
                    <a:pt x="858" y="908"/>
                  </a:lnTo>
                  <a:lnTo>
                    <a:pt x="859" y="929"/>
                  </a:lnTo>
                  <a:lnTo>
                    <a:pt x="859" y="929"/>
                  </a:lnTo>
                  <a:lnTo>
                    <a:pt x="859" y="934"/>
                  </a:lnTo>
                  <a:lnTo>
                    <a:pt x="857" y="938"/>
                  </a:lnTo>
                  <a:lnTo>
                    <a:pt x="854" y="943"/>
                  </a:lnTo>
                  <a:lnTo>
                    <a:pt x="851" y="947"/>
                  </a:lnTo>
                  <a:lnTo>
                    <a:pt x="848" y="950"/>
                  </a:lnTo>
                  <a:lnTo>
                    <a:pt x="844" y="952"/>
                  </a:lnTo>
                  <a:lnTo>
                    <a:pt x="838" y="953"/>
                  </a:lnTo>
                  <a:lnTo>
                    <a:pt x="833" y="954"/>
                  </a:lnTo>
                  <a:lnTo>
                    <a:pt x="89" y="954"/>
                  </a:lnTo>
                  <a:lnTo>
                    <a:pt x="89" y="954"/>
                  </a:lnTo>
                  <a:lnTo>
                    <a:pt x="84" y="953"/>
                  </a:lnTo>
                  <a:lnTo>
                    <a:pt x="80" y="952"/>
                  </a:lnTo>
                  <a:lnTo>
                    <a:pt x="76" y="950"/>
                  </a:lnTo>
                  <a:lnTo>
                    <a:pt x="71" y="947"/>
                  </a:lnTo>
                  <a:lnTo>
                    <a:pt x="68" y="943"/>
                  </a:lnTo>
                  <a:lnTo>
                    <a:pt x="66" y="938"/>
                  </a:lnTo>
                  <a:lnTo>
                    <a:pt x="65" y="934"/>
                  </a:lnTo>
                  <a:lnTo>
                    <a:pt x="64" y="929"/>
                  </a:lnTo>
                  <a:lnTo>
                    <a:pt x="64" y="929"/>
                  </a:lnTo>
                  <a:lnTo>
                    <a:pt x="65" y="908"/>
                  </a:lnTo>
                  <a:lnTo>
                    <a:pt x="68" y="889"/>
                  </a:lnTo>
                  <a:lnTo>
                    <a:pt x="72" y="870"/>
                  </a:lnTo>
                  <a:lnTo>
                    <a:pt x="80" y="851"/>
                  </a:lnTo>
                  <a:lnTo>
                    <a:pt x="87" y="834"/>
                  </a:lnTo>
                  <a:lnTo>
                    <a:pt x="98" y="818"/>
                  </a:lnTo>
                  <a:lnTo>
                    <a:pt x="109" y="803"/>
                  </a:lnTo>
                  <a:lnTo>
                    <a:pt x="122" y="789"/>
                  </a:lnTo>
                  <a:lnTo>
                    <a:pt x="136" y="776"/>
                  </a:lnTo>
                  <a:lnTo>
                    <a:pt x="151" y="766"/>
                  </a:lnTo>
                  <a:lnTo>
                    <a:pt x="167" y="755"/>
                  </a:lnTo>
                  <a:lnTo>
                    <a:pt x="184" y="747"/>
                  </a:lnTo>
                  <a:lnTo>
                    <a:pt x="202" y="740"/>
                  </a:lnTo>
                  <a:lnTo>
                    <a:pt x="221" y="736"/>
                  </a:lnTo>
                  <a:lnTo>
                    <a:pt x="241" y="732"/>
                  </a:lnTo>
                  <a:lnTo>
                    <a:pt x="261" y="731"/>
                  </a:lnTo>
                  <a:lnTo>
                    <a:pt x="261" y="731"/>
                  </a:lnTo>
                  <a:lnTo>
                    <a:pt x="268" y="731"/>
                  </a:lnTo>
                  <a:lnTo>
                    <a:pt x="273" y="729"/>
                  </a:lnTo>
                  <a:lnTo>
                    <a:pt x="278" y="726"/>
                  </a:lnTo>
                  <a:lnTo>
                    <a:pt x="284" y="722"/>
                  </a:lnTo>
                  <a:lnTo>
                    <a:pt x="287" y="717"/>
                  </a:lnTo>
                  <a:lnTo>
                    <a:pt x="290" y="712"/>
                  </a:lnTo>
                  <a:lnTo>
                    <a:pt x="292" y="706"/>
                  </a:lnTo>
                  <a:lnTo>
                    <a:pt x="293" y="700"/>
                  </a:lnTo>
                  <a:lnTo>
                    <a:pt x="293" y="700"/>
                  </a:lnTo>
                  <a:lnTo>
                    <a:pt x="292" y="694"/>
                  </a:lnTo>
                  <a:lnTo>
                    <a:pt x="290" y="687"/>
                  </a:lnTo>
                  <a:lnTo>
                    <a:pt x="287" y="682"/>
                  </a:lnTo>
                  <a:lnTo>
                    <a:pt x="284" y="678"/>
                  </a:lnTo>
                  <a:lnTo>
                    <a:pt x="278" y="673"/>
                  </a:lnTo>
                  <a:lnTo>
                    <a:pt x="273" y="670"/>
                  </a:lnTo>
                  <a:lnTo>
                    <a:pt x="268" y="668"/>
                  </a:lnTo>
                  <a:lnTo>
                    <a:pt x="261" y="668"/>
                  </a:lnTo>
                  <a:lnTo>
                    <a:pt x="261" y="668"/>
                  </a:lnTo>
                  <a:lnTo>
                    <a:pt x="247" y="668"/>
                  </a:lnTo>
                  <a:lnTo>
                    <a:pt x="234" y="669"/>
                  </a:lnTo>
                  <a:lnTo>
                    <a:pt x="221" y="671"/>
                  </a:lnTo>
                  <a:lnTo>
                    <a:pt x="209" y="673"/>
                  </a:lnTo>
                  <a:lnTo>
                    <a:pt x="196" y="677"/>
                  </a:lnTo>
                  <a:lnTo>
                    <a:pt x="184" y="680"/>
                  </a:lnTo>
                  <a:lnTo>
                    <a:pt x="159" y="688"/>
                  </a:lnTo>
                  <a:lnTo>
                    <a:pt x="137" y="699"/>
                  </a:lnTo>
                  <a:lnTo>
                    <a:pt x="115" y="712"/>
                  </a:lnTo>
                  <a:lnTo>
                    <a:pt x="95" y="727"/>
                  </a:lnTo>
                  <a:lnTo>
                    <a:pt x="77" y="744"/>
                  </a:lnTo>
                  <a:lnTo>
                    <a:pt x="59" y="762"/>
                  </a:lnTo>
                  <a:lnTo>
                    <a:pt x="44" y="783"/>
                  </a:lnTo>
                  <a:lnTo>
                    <a:pt x="32" y="804"/>
                  </a:lnTo>
                  <a:lnTo>
                    <a:pt x="21" y="827"/>
                  </a:lnTo>
                  <a:lnTo>
                    <a:pt x="12" y="851"/>
                  </a:lnTo>
                  <a:lnTo>
                    <a:pt x="8" y="863"/>
                  </a:lnTo>
                  <a:lnTo>
                    <a:pt x="6" y="876"/>
                  </a:lnTo>
                  <a:lnTo>
                    <a:pt x="4" y="889"/>
                  </a:lnTo>
                  <a:lnTo>
                    <a:pt x="1" y="902"/>
                  </a:lnTo>
                  <a:lnTo>
                    <a:pt x="0" y="915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7"/>
                  </a:lnTo>
                  <a:lnTo>
                    <a:pt x="3" y="947"/>
                  </a:lnTo>
                  <a:lnTo>
                    <a:pt x="5" y="956"/>
                  </a:lnTo>
                  <a:lnTo>
                    <a:pt x="7" y="963"/>
                  </a:lnTo>
                  <a:lnTo>
                    <a:pt x="11" y="971"/>
                  </a:lnTo>
                  <a:lnTo>
                    <a:pt x="15" y="978"/>
                  </a:lnTo>
                  <a:lnTo>
                    <a:pt x="21" y="986"/>
                  </a:lnTo>
                  <a:lnTo>
                    <a:pt x="26" y="992"/>
                  </a:lnTo>
                  <a:lnTo>
                    <a:pt x="33" y="997"/>
                  </a:lnTo>
                  <a:lnTo>
                    <a:pt x="39" y="1003"/>
                  </a:lnTo>
                  <a:lnTo>
                    <a:pt x="47" y="1007"/>
                  </a:lnTo>
                  <a:lnTo>
                    <a:pt x="55" y="1010"/>
                  </a:lnTo>
                  <a:lnTo>
                    <a:pt x="63" y="1014"/>
                  </a:lnTo>
                  <a:lnTo>
                    <a:pt x="71" y="1016"/>
                  </a:lnTo>
                  <a:lnTo>
                    <a:pt x="80" y="1018"/>
                  </a:lnTo>
                  <a:lnTo>
                    <a:pt x="89" y="1018"/>
                  </a:lnTo>
                  <a:lnTo>
                    <a:pt x="833" y="1018"/>
                  </a:lnTo>
                  <a:lnTo>
                    <a:pt x="833" y="1018"/>
                  </a:lnTo>
                  <a:lnTo>
                    <a:pt x="843" y="1018"/>
                  </a:lnTo>
                  <a:lnTo>
                    <a:pt x="851" y="1016"/>
                  </a:lnTo>
                  <a:lnTo>
                    <a:pt x="860" y="1014"/>
                  </a:lnTo>
                  <a:lnTo>
                    <a:pt x="868" y="1010"/>
                  </a:lnTo>
                  <a:lnTo>
                    <a:pt x="876" y="1007"/>
                  </a:lnTo>
                  <a:lnTo>
                    <a:pt x="883" y="1003"/>
                  </a:lnTo>
                  <a:lnTo>
                    <a:pt x="890" y="997"/>
                  </a:lnTo>
                  <a:lnTo>
                    <a:pt x="896" y="992"/>
                  </a:lnTo>
                  <a:lnTo>
                    <a:pt x="902" y="986"/>
                  </a:lnTo>
                  <a:lnTo>
                    <a:pt x="907" y="978"/>
                  </a:lnTo>
                  <a:lnTo>
                    <a:pt x="911" y="971"/>
                  </a:lnTo>
                  <a:lnTo>
                    <a:pt x="916" y="963"/>
                  </a:lnTo>
                  <a:lnTo>
                    <a:pt x="919" y="956"/>
                  </a:lnTo>
                  <a:lnTo>
                    <a:pt x="921" y="947"/>
                  </a:lnTo>
                  <a:lnTo>
                    <a:pt x="922" y="937"/>
                  </a:lnTo>
                  <a:lnTo>
                    <a:pt x="922" y="929"/>
                  </a:lnTo>
                  <a:lnTo>
                    <a:pt x="922" y="929"/>
                  </a:lnTo>
                  <a:lnTo>
                    <a:pt x="922" y="915"/>
                  </a:lnTo>
                  <a:lnTo>
                    <a:pt x="921" y="902"/>
                  </a:lnTo>
                  <a:lnTo>
                    <a:pt x="920" y="889"/>
                  </a:lnTo>
                  <a:lnTo>
                    <a:pt x="918" y="876"/>
                  </a:lnTo>
                  <a:lnTo>
                    <a:pt x="915" y="863"/>
                  </a:lnTo>
                  <a:lnTo>
                    <a:pt x="911" y="851"/>
                  </a:lnTo>
                  <a:lnTo>
                    <a:pt x="902" y="827"/>
                  </a:lnTo>
                  <a:lnTo>
                    <a:pt x="891" y="804"/>
                  </a:lnTo>
                  <a:lnTo>
                    <a:pt x="878" y="783"/>
                  </a:lnTo>
                  <a:lnTo>
                    <a:pt x="863" y="762"/>
                  </a:lnTo>
                  <a:lnTo>
                    <a:pt x="846" y="744"/>
                  </a:lnTo>
                  <a:lnTo>
                    <a:pt x="828" y="727"/>
                  </a:lnTo>
                  <a:lnTo>
                    <a:pt x="807" y="712"/>
                  </a:lnTo>
                  <a:lnTo>
                    <a:pt x="786" y="699"/>
                  </a:lnTo>
                  <a:lnTo>
                    <a:pt x="763" y="688"/>
                  </a:lnTo>
                  <a:lnTo>
                    <a:pt x="740" y="680"/>
                  </a:lnTo>
                  <a:lnTo>
                    <a:pt x="727" y="677"/>
                  </a:lnTo>
                  <a:lnTo>
                    <a:pt x="714" y="673"/>
                  </a:lnTo>
                  <a:lnTo>
                    <a:pt x="701" y="671"/>
                  </a:lnTo>
                  <a:lnTo>
                    <a:pt x="688" y="669"/>
                  </a:lnTo>
                  <a:lnTo>
                    <a:pt x="675" y="668"/>
                  </a:lnTo>
                  <a:lnTo>
                    <a:pt x="661" y="668"/>
                  </a:lnTo>
                  <a:lnTo>
                    <a:pt x="661" y="668"/>
                  </a:lnTo>
                  <a:close/>
                  <a:moveTo>
                    <a:pt x="484" y="84"/>
                  </a:moveTo>
                  <a:lnTo>
                    <a:pt x="484" y="84"/>
                  </a:lnTo>
                  <a:lnTo>
                    <a:pt x="501" y="75"/>
                  </a:lnTo>
                  <a:lnTo>
                    <a:pt x="520" y="68"/>
                  </a:lnTo>
                  <a:lnTo>
                    <a:pt x="538" y="65"/>
                  </a:lnTo>
                  <a:lnTo>
                    <a:pt x="557" y="64"/>
                  </a:lnTo>
                  <a:lnTo>
                    <a:pt x="557" y="64"/>
                  </a:lnTo>
                  <a:lnTo>
                    <a:pt x="574" y="65"/>
                  </a:lnTo>
                  <a:lnTo>
                    <a:pt x="592" y="68"/>
                  </a:lnTo>
                  <a:lnTo>
                    <a:pt x="609" y="74"/>
                  </a:lnTo>
                  <a:lnTo>
                    <a:pt x="625" y="81"/>
                  </a:lnTo>
                  <a:lnTo>
                    <a:pt x="640" y="91"/>
                  </a:lnTo>
                  <a:lnTo>
                    <a:pt x="655" y="103"/>
                  </a:lnTo>
                  <a:lnTo>
                    <a:pt x="668" y="115"/>
                  </a:lnTo>
                  <a:lnTo>
                    <a:pt x="681" y="130"/>
                  </a:lnTo>
                  <a:lnTo>
                    <a:pt x="691" y="147"/>
                  </a:lnTo>
                  <a:lnTo>
                    <a:pt x="702" y="164"/>
                  </a:lnTo>
                  <a:lnTo>
                    <a:pt x="711" y="182"/>
                  </a:lnTo>
                  <a:lnTo>
                    <a:pt x="718" y="202"/>
                  </a:lnTo>
                  <a:lnTo>
                    <a:pt x="724" y="223"/>
                  </a:lnTo>
                  <a:lnTo>
                    <a:pt x="728" y="244"/>
                  </a:lnTo>
                  <a:lnTo>
                    <a:pt x="731" y="267"/>
                  </a:lnTo>
                  <a:lnTo>
                    <a:pt x="732" y="290"/>
                  </a:lnTo>
                  <a:lnTo>
                    <a:pt x="732" y="290"/>
                  </a:lnTo>
                  <a:lnTo>
                    <a:pt x="731" y="306"/>
                  </a:lnTo>
                  <a:lnTo>
                    <a:pt x="730" y="324"/>
                  </a:lnTo>
                  <a:lnTo>
                    <a:pt x="728" y="340"/>
                  </a:lnTo>
                  <a:lnTo>
                    <a:pt x="725" y="356"/>
                  </a:lnTo>
                  <a:lnTo>
                    <a:pt x="725" y="356"/>
                  </a:lnTo>
                  <a:lnTo>
                    <a:pt x="724" y="362"/>
                  </a:lnTo>
                  <a:lnTo>
                    <a:pt x="724" y="369"/>
                  </a:lnTo>
                  <a:lnTo>
                    <a:pt x="726" y="374"/>
                  </a:lnTo>
                  <a:lnTo>
                    <a:pt x="728" y="379"/>
                  </a:lnTo>
                  <a:lnTo>
                    <a:pt x="732" y="385"/>
                  </a:lnTo>
                  <a:lnTo>
                    <a:pt x="736" y="389"/>
                  </a:lnTo>
                  <a:lnTo>
                    <a:pt x="742" y="391"/>
                  </a:lnTo>
                  <a:lnTo>
                    <a:pt x="748" y="393"/>
                  </a:lnTo>
                  <a:lnTo>
                    <a:pt x="748" y="393"/>
                  </a:lnTo>
                  <a:lnTo>
                    <a:pt x="756" y="394"/>
                  </a:lnTo>
                  <a:lnTo>
                    <a:pt x="756" y="394"/>
                  </a:lnTo>
                  <a:lnTo>
                    <a:pt x="761" y="394"/>
                  </a:lnTo>
                  <a:lnTo>
                    <a:pt x="765" y="393"/>
                  </a:lnTo>
                  <a:lnTo>
                    <a:pt x="771" y="391"/>
                  </a:lnTo>
                  <a:lnTo>
                    <a:pt x="775" y="388"/>
                  </a:lnTo>
                  <a:lnTo>
                    <a:pt x="778" y="385"/>
                  </a:lnTo>
                  <a:lnTo>
                    <a:pt x="782" y="380"/>
                  </a:lnTo>
                  <a:lnTo>
                    <a:pt x="785" y="375"/>
                  </a:lnTo>
                  <a:lnTo>
                    <a:pt x="786" y="370"/>
                  </a:lnTo>
                  <a:lnTo>
                    <a:pt x="786" y="370"/>
                  </a:lnTo>
                  <a:lnTo>
                    <a:pt x="790" y="350"/>
                  </a:lnTo>
                  <a:lnTo>
                    <a:pt x="793" y="331"/>
                  </a:lnTo>
                  <a:lnTo>
                    <a:pt x="794" y="311"/>
                  </a:lnTo>
                  <a:lnTo>
                    <a:pt x="795" y="290"/>
                  </a:lnTo>
                  <a:lnTo>
                    <a:pt x="795" y="290"/>
                  </a:lnTo>
                  <a:lnTo>
                    <a:pt x="794" y="260"/>
                  </a:lnTo>
                  <a:lnTo>
                    <a:pt x="790" y="231"/>
                  </a:lnTo>
                  <a:lnTo>
                    <a:pt x="785" y="203"/>
                  </a:lnTo>
                  <a:lnTo>
                    <a:pt x="776" y="178"/>
                  </a:lnTo>
                  <a:lnTo>
                    <a:pt x="767" y="152"/>
                  </a:lnTo>
                  <a:lnTo>
                    <a:pt x="755" y="128"/>
                  </a:lnTo>
                  <a:lnTo>
                    <a:pt x="741" y="106"/>
                  </a:lnTo>
                  <a:lnTo>
                    <a:pt x="726" y="85"/>
                  </a:lnTo>
                  <a:lnTo>
                    <a:pt x="709" y="66"/>
                  </a:lnTo>
                  <a:lnTo>
                    <a:pt x="690" y="50"/>
                  </a:lnTo>
                  <a:lnTo>
                    <a:pt x="670" y="35"/>
                  </a:lnTo>
                  <a:lnTo>
                    <a:pt x="660" y="29"/>
                  </a:lnTo>
                  <a:lnTo>
                    <a:pt x="650" y="23"/>
                  </a:lnTo>
                  <a:lnTo>
                    <a:pt x="639" y="18"/>
                  </a:lnTo>
                  <a:lnTo>
                    <a:pt x="628" y="14"/>
                  </a:lnTo>
                  <a:lnTo>
                    <a:pt x="616" y="9"/>
                  </a:lnTo>
                  <a:lnTo>
                    <a:pt x="604" y="6"/>
                  </a:lnTo>
                  <a:lnTo>
                    <a:pt x="593" y="3"/>
                  </a:lnTo>
                  <a:lnTo>
                    <a:pt x="581" y="2"/>
                  </a:lnTo>
                  <a:lnTo>
                    <a:pt x="569" y="1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43" y="1"/>
                  </a:lnTo>
                  <a:lnTo>
                    <a:pt x="529" y="2"/>
                  </a:lnTo>
                  <a:lnTo>
                    <a:pt x="517" y="4"/>
                  </a:lnTo>
                  <a:lnTo>
                    <a:pt x="503" y="7"/>
                  </a:lnTo>
                  <a:lnTo>
                    <a:pt x="490" y="11"/>
                  </a:lnTo>
                  <a:lnTo>
                    <a:pt x="477" y="17"/>
                  </a:lnTo>
                  <a:lnTo>
                    <a:pt x="465" y="22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47" y="33"/>
                  </a:lnTo>
                  <a:lnTo>
                    <a:pt x="442" y="37"/>
                  </a:lnTo>
                  <a:lnTo>
                    <a:pt x="439" y="43"/>
                  </a:lnTo>
                  <a:lnTo>
                    <a:pt x="438" y="49"/>
                  </a:lnTo>
                  <a:lnTo>
                    <a:pt x="437" y="54"/>
                  </a:lnTo>
                  <a:lnTo>
                    <a:pt x="437" y="61"/>
                  </a:lnTo>
                  <a:lnTo>
                    <a:pt x="438" y="67"/>
                  </a:lnTo>
                  <a:lnTo>
                    <a:pt x="441" y="73"/>
                  </a:lnTo>
                  <a:lnTo>
                    <a:pt x="441" y="73"/>
                  </a:lnTo>
                  <a:lnTo>
                    <a:pt x="445" y="78"/>
                  </a:lnTo>
                  <a:lnTo>
                    <a:pt x="450" y="82"/>
                  </a:lnTo>
                  <a:lnTo>
                    <a:pt x="455" y="85"/>
                  </a:lnTo>
                  <a:lnTo>
                    <a:pt x="461" y="88"/>
                  </a:lnTo>
                  <a:lnTo>
                    <a:pt x="467" y="89"/>
                  </a:lnTo>
                  <a:lnTo>
                    <a:pt x="473" y="88"/>
                  </a:lnTo>
                  <a:lnTo>
                    <a:pt x="479" y="87"/>
                  </a:lnTo>
                  <a:lnTo>
                    <a:pt x="484" y="84"/>
                  </a:lnTo>
                  <a:lnTo>
                    <a:pt x="484" y="84"/>
                  </a:lnTo>
                  <a:close/>
                  <a:moveTo>
                    <a:pt x="763" y="540"/>
                  </a:moveTo>
                  <a:lnTo>
                    <a:pt x="763" y="540"/>
                  </a:lnTo>
                  <a:lnTo>
                    <a:pt x="757" y="541"/>
                  </a:lnTo>
                  <a:lnTo>
                    <a:pt x="751" y="544"/>
                  </a:lnTo>
                  <a:lnTo>
                    <a:pt x="746" y="546"/>
                  </a:lnTo>
                  <a:lnTo>
                    <a:pt x="741" y="550"/>
                  </a:lnTo>
                  <a:lnTo>
                    <a:pt x="738" y="554"/>
                  </a:lnTo>
                  <a:lnTo>
                    <a:pt x="734" y="560"/>
                  </a:lnTo>
                  <a:lnTo>
                    <a:pt x="732" y="566"/>
                  </a:lnTo>
                  <a:lnTo>
                    <a:pt x="732" y="573"/>
                  </a:lnTo>
                  <a:lnTo>
                    <a:pt x="732" y="573"/>
                  </a:lnTo>
                  <a:lnTo>
                    <a:pt x="732" y="579"/>
                  </a:lnTo>
                  <a:lnTo>
                    <a:pt x="734" y="584"/>
                  </a:lnTo>
                  <a:lnTo>
                    <a:pt x="738" y="590"/>
                  </a:lnTo>
                  <a:lnTo>
                    <a:pt x="741" y="595"/>
                  </a:lnTo>
                  <a:lnTo>
                    <a:pt x="746" y="598"/>
                  </a:lnTo>
                  <a:lnTo>
                    <a:pt x="751" y="602"/>
                  </a:lnTo>
                  <a:lnTo>
                    <a:pt x="757" y="604"/>
                  </a:lnTo>
                  <a:lnTo>
                    <a:pt x="763" y="605"/>
                  </a:lnTo>
                  <a:lnTo>
                    <a:pt x="763" y="605"/>
                  </a:lnTo>
                  <a:lnTo>
                    <a:pt x="784" y="606"/>
                  </a:lnTo>
                  <a:lnTo>
                    <a:pt x="803" y="608"/>
                  </a:lnTo>
                  <a:lnTo>
                    <a:pt x="821" y="613"/>
                  </a:lnTo>
                  <a:lnTo>
                    <a:pt x="839" y="620"/>
                  </a:lnTo>
                  <a:lnTo>
                    <a:pt x="856" y="628"/>
                  </a:lnTo>
                  <a:lnTo>
                    <a:pt x="872" y="639"/>
                  </a:lnTo>
                  <a:lnTo>
                    <a:pt x="887" y="650"/>
                  </a:lnTo>
                  <a:lnTo>
                    <a:pt x="900" y="663"/>
                  </a:lnTo>
                  <a:lnTo>
                    <a:pt x="911" y="678"/>
                  </a:lnTo>
                  <a:lnTo>
                    <a:pt x="923" y="693"/>
                  </a:lnTo>
                  <a:lnTo>
                    <a:pt x="932" y="709"/>
                  </a:lnTo>
                  <a:lnTo>
                    <a:pt x="940" y="727"/>
                  </a:lnTo>
                  <a:lnTo>
                    <a:pt x="946" y="745"/>
                  </a:lnTo>
                  <a:lnTo>
                    <a:pt x="951" y="764"/>
                  </a:lnTo>
                  <a:lnTo>
                    <a:pt x="953" y="784"/>
                  </a:lnTo>
                  <a:lnTo>
                    <a:pt x="954" y="803"/>
                  </a:lnTo>
                  <a:lnTo>
                    <a:pt x="954" y="803"/>
                  </a:lnTo>
                  <a:lnTo>
                    <a:pt x="954" y="809"/>
                  </a:lnTo>
                  <a:lnTo>
                    <a:pt x="952" y="814"/>
                  </a:lnTo>
                  <a:lnTo>
                    <a:pt x="952" y="814"/>
                  </a:lnTo>
                  <a:lnTo>
                    <a:pt x="950" y="820"/>
                  </a:lnTo>
                  <a:lnTo>
                    <a:pt x="950" y="827"/>
                  </a:lnTo>
                  <a:lnTo>
                    <a:pt x="950" y="832"/>
                  </a:lnTo>
                  <a:lnTo>
                    <a:pt x="952" y="839"/>
                  </a:lnTo>
                  <a:lnTo>
                    <a:pt x="954" y="844"/>
                  </a:lnTo>
                  <a:lnTo>
                    <a:pt x="959" y="848"/>
                  </a:lnTo>
                  <a:lnTo>
                    <a:pt x="963" y="853"/>
                  </a:lnTo>
                  <a:lnTo>
                    <a:pt x="968" y="856"/>
                  </a:lnTo>
                  <a:lnTo>
                    <a:pt x="968" y="856"/>
                  </a:lnTo>
                  <a:lnTo>
                    <a:pt x="975" y="858"/>
                  </a:lnTo>
                  <a:lnTo>
                    <a:pt x="981" y="859"/>
                  </a:lnTo>
                  <a:lnTo>
                    <a:pt x="981" y="859"/>
                  </a:lnTo>
                  <a:lnTo>
                    <a:pt x="985" y="858"/>
                  </a:lnTo>
                  <a:lnTo>
                    <a:pt x="990" y="857"/>
                  </a:lnTo>
                  <a:lnTo>
                    <a:pt x="998" y="854"/>
                  </a:lnTo>
                  <a:lnTo>
                    <a:pt x="1003" y="851"/>
                  </a:lnTo>
                  <a:lnTo>
                    <a:pt x="1006" y="848"/>
                  </a:lnTo>
                  <a:lnTo>
                    <a:pt x="1008" y="844"/>
                  </a:lnTo>
                  <a:lnTo>
                    <a:pt x="1010" y="840"/>
                  </a:lnTo>
                  <a:lnTo>
                    <a:pt x="1010" y="840"/>
                  </a:lnTo>
                  <a:lnTo>
                    <a:pt x="1013" y="831"/>
                  </a:lnTo>
                  <a:lnTo>
                    <a:pt x="1017" y="823"/>
                  </a:lnTo>
                  <a:lnTo>
                    <a:pt x="1018" y="813"/>
                  </a:lnTo>
                  <a:lnTo>
                    <a:pt x="1018" y="803"/>
                  </a:lnTo>
                  <a:lnTo>
                    <a:pt x="1018" y="803"/>
                  </a:lnTo>
                  <a:lnTo>
                    <a:pt x="1018" y="790"/>
                  </a:lnTo>
                  <a:lnTo>
                    <a:pt x="1017" y="777"/>
                  </a:lnTo>
                  <a:lnTo>
                    <a:pt x="1013" y="751"/>
                  </a:lnTo>
                  <a:lnTo>
                    <a:pt x="1007" y="726"/>
                  </a:lnTo>
                  <a:lnTo>
                    <a:pt x="998" y="702"/>
                  </a:lnTo>
                  <a:lnTo>
                    <a:pt x="988" y="679"/>
                  </a:lnTo>
                  <a:lnTo>
                    <a:pt x="976" y="657"/>
                  </a:lnTo>
                  <a:lnTo>
                    <a:pt x="961" y="637"/>
                  </a:lnTo>
                  <a:lnTo>
                    <a:pt x="945" y="619"/>
                  </a:lnTo>
                  <a:lnTo>
                    <a:pt x="926" y="602"/>
                  </a:lnTo>
                  <a:lnTo>
                    <a:pt x="907" y="585"/>
                  </a:lnTo>
                  <a:lnTo>
                    <a:pt x="887" y="573"/>
                  </a:lnTo>
                  <a:lnTo>
                    <a:pt x="864" y="562"/>
                  </a:lnTo>
                  <a:lnTo>
                    <a:pt x="852" y="556"/>
                  </a:lnTo>
                  <a:lnTo>
                    <a:pt x="841" y="552"/>
                  </a:lnTo>
                  <a:lnTo>
                    <a:pt x="829" y="549"/>
                  </a:lnTo>
                  <a:lnTo>
                    <a:pt x="816" y="546"/>
                  </a:lnTo>
                  <a:lnTo>
                    <a:pt x="803" y="544"/>
                  </a:lnTo>
                  <a:lnTo>
                    <a:pt x="790" y="542"/>
                  </a:lnTo>
                  <a:lnTo>
                    <a:pt x="777" y="541"/>
                  </a:lnTo>
                  <a:lnTo>
                    <a:pt x="763" y="540"/>
                  </a:lnTo>
                  <a:lnTo>
                    <a:pt x="763" y="5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22338" y="5032548"/>
            <a:ext cx="1147322" cy="1147322"/>
            <a:chOff x="5522338" y="5032548"/>
            <a:chExt cx="1147322" cy="1147322"/>
          </a:xfrm>
        </p:grpSpPr>
        <p:sp>
          <p:nvSpPr>
            <p:cNvPr id="68" name="椭圆 67"/>
            <p:cNvSpPr/>
            <p:nvPr/>
          </p:nvSpPr>
          <p:spPr>
            <a:xfrm>
              <a:off x="5522338" y="5032548"/>
              <a:ext cx="1147322" cy="114732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5857873" y="5366911"/>
              <a:ext cx="476252" cy="478596"/>
            </a:xfrm>
            <a:custGeom>
              <a:avLst/>
              <a:gdLst>
                <a:gd name="T0" fmla="*/ 992 w 1018"/>
                <a:gd name="T1" fmla="*/ 413 h 1018"/>
                <a:gd name="T2" fmla="*/ 904 w 1018"/>
                <a:gd name="T3" fmla="*/ 252 h 1018"/>
                <a:gd name="T4" fmla="*/ 764 w 1018"/>
                <a:gd name="T5" fmla="*/ 133 h 1018"/>
                <a:gd name="T6" fmla="*/ 589 w 1018"/>
                <a:gd name="T7" fmla="*/ 71 h 1018"/>
                <a:gd name="T8" fmla="*/ 532 w 1018"/>
                <a:gd name="T9" fmla="*/ 10 h 1018"/>
                <a:gd name="T10" fmla="*/ 492 w 1018"/>
                <a:gd name="T11" fmla="*/ 6 h 1018"/>
                <a:gd name="T12" fmla="*/ 453 w 1018"/>
                <a:gd name="T13" fmla="*/ 68 h 1018"/>
                <a:gd name="T14" fmla="*/ 275 w 1018"/>
                <a:gd name="T15" fmla="*/ 123 h 1018"/>
                <a:gd name="T16" fmla="*/ 130 w 1018"/>
                <a:gd name="T17" fmla="*/ 235 h 1018"/>
                <a:gd name="T18" fmla="*/ 35 w 1018"/>
                <a:gd name="T19" fmla="*/ 391 h 1018"/>
                <a:gd name="T20" fmla="*/ 1 w 1018"/>
                <a:gd name="T21" fmla="*/ 554 h 1018"/>
                <a:gd name="T22" fmla="*/ 20 w 1018"/>
                <a:gd name="T23" fmla="*/ 602 h 1018"/>
                <a:gd name="T24" fmla="*/ 59 w 1018"/>
                <a:gd name="T25" fmla="*/ 591 h 1018"/>
                <a:gd name="T26" fmla="*/ 74 w 1018"/>
                <a:gd name="T27" fmla="*/ 524 h 1018"/>
                <a:gd name="T28" fmla="*/ 142 w 1018"/>
                <a:gd name="T29" fmla="*/ 456 h 1018"/>
                <a:gd name="T30" fmla="*/ 229 w 1018"/>
                <a:gd name="T31" fmla="*/ 452 h 1018"/>
                <a:gd name="T32" fmla="*/ 303 w 1018"/>
                <a:gd name="T33" fmla="*/ 513 h 1018"/>
                <a:gd name="T34" fmla="*/ 321 w 1018"/>
                <a:gd name="T35" fmla="*/ 586 h 1018"/>
                <a:gd name="T36" fmla="*/ 356 w 1018"/>
                <a:gd name="T37" fmla="*/ 604 h 1018"/>
                <a:gd name="T38" fmla="*/ 382 w 1018"/>
                <a:gd name="T39" fmla="*/ 573 h 1018"/>
                <a:gd name="T40" fmla="*/ 409 w 1018"/>
                <a:gd name="T41" fmla="*/ 495 h 1018"/>
                <a:gd name="T42" fmla="*/ 478 w 1018"/>
                <a:gd name="T43" fmla="*/ 451 h 1018"/>
                <a:gd name="T44" fmla="*/ 462 w 1018"/>
                <a:gd name="T45" fmla="*/ 912 h 1018"/>
                <a:gd name="T46" fmla="*/ 402 w 1018"/>
                <a:gd name="T47" fmla="*/ 953 h 1018"/>
                <a:gd name="T48" fmla="*/ 337 w 1018"/>
                <a:gd name="T49" fmla="*/ 943 h 1018"/>
                <a:gd name="T50" fmla="*/ 291 w 1018"/>
                <a:gd name="T51" fmla="*/ 888 h 1018"/>
                <a:gd name="T52" fmla="*/ 277 w 1018"/>
                <a:gd name="T53" fmla="*/ 837 h 1018"/>
                <a:gd name="T54" fmla="*/ 237 w 1018"/>
                <a:gd name="T55" fmla="*/ 833 h 1018"/>
                <a:gd name="T56" fmla="*/ 227 w 1018"/>
                <a:gd name="T57" fmla="*/ 892 h 1018"/>
                <a:gd name="T58" fmla="*/ 293 w 1018"/>
                <a:gd name="T59" fmla="*/ 992 h 1018"/>
                <a:gd name="T60" fmla="*/ 398 w 1018"/>
                <a:gd name="T61" fmla="*/ 1017 h 1018"/>
                <a:gd name="T62" fmla="*/ 505 w 1018"/>
                <a:gd name="T63" fmla="*/ 960 h 1018"/>
                <a:gd name="T64" fmla="*/ 541 w 1018"/>
                <a:gd name="T65" fmla="*/ 451 h 1018"/>
                <a:gd name="T66" fmla="*/ 603 w 1018"/>
                <a:gd name="T67" fmla="*/ 487 h 1018"/>
                <a:gd name="T68" fmla="*/ 636 w 1018"/>
                <a:gd name="T69" fmla="*/ 562 h 1018"/>
                <a:gd name="T70" fmla="*/ 656 w 1018"/>
                <a:gd name="T71" fmla="*/ 602 h 1018"/>
                <a:gd name="T72" fmla="*/ 694 w 1018"/>
                <a:gd name="T73" fmla="*/ 591 h 1018"/>
                <a:gd name="T74" fmla="*/ 711 w 1018"/>
                <a:gd name="T75" fmla="*/ 524 h 1018"/>
                <a:gd name="T76" fmla="*/ 778 w 1018"/>
                <a:gd name="T77" fmla="*/ 456 h 1018"/>
                <a:gd name="T78" fmla="*/ 865 w 1018"/>
                <a:gd name="T79" fmla="*/ 452 h 1018"/>
                <a:gd name="T80" fmla="*/ 939 w 1018"/>
                <a:gd name="T81" fmla="*/ 513 h 1018"/>
                <a:gd name="T82" fmla="*/ 957 w 1018"/>
                <a:gd name="T83" fmla="*/ 586 h 1018"/>
                <a:gd name="T84" fmla="*/ 993 w 1018"/>
                <a:gd name="T85" fmla="*/ 604 h 1018"/>
                <a:gd name="T86" fmla="*/ 1018 w 1018"/>
                <a:gd name="T87" fmla="*/ 573 h 1018"/>
                <a:gd name="T88" fmla="*/ 779 w 1018"/>
                <a:gd name="T89" fmla="*/ 389 h 1018"/>
                <a:gd name="T90" fmla="*/ 699 w 1018"/>
                <a:gd name="T91" fmla="*/ 433 h 1018"/>
                <a:gd name="T92" fmla="*/ 647 w 1018"/>
                <a:gd name="T93" fmla="*/ 441 h 1018"/>
                <a:gd name="T94" fmla="*/ 569 w 1018"/>
                <a:gd name="T95" fmla="*/ 392 h 1018"/>
                <a:gd name="T96" fmla="*/ 485 w 1018"/>
                <a:gd name="T97" fmla="*/ 384 h 1018"/>
                <a:gd name="T98" fmla="*/ 398 w 1018"/>
                <a:gd name="T99" fmla="*/ 419 h 1018"/>
                <a:gd name="T100" fmla="*/ 344 w 1018"/>
                <a:gd name="T101" fmla="*/ 458 h 1018"/>
                <a:gd name="T102" fmla="*/ 273 w 1018"/>
                <a:gd name="T103" fmla="*/ 400 h 1018"/>
                <a:gd name="T104" fmla="*/ 191 w 1018"/>
                <a:gd name="T105" fmla="*/ 382 h 1018"/>
                <a:gd name="T106" fmla="*/ 97 w 1018"/>
                <a:gd name="T107" fmla="*/ 408 h 1018"/>
                <a:gd name="T108" fmla="*/ 231 w 1018"/>
                <a:gd name="T109" fmla="*/ 226 h 1018"/>
                <a:gd name="T110" fmla="*/ 441 w 1018"/>
                <a:gd name="T111" fmla="*/ 133 h 1018"/>
                <a:gd name="T112" fmla="*/ 561 w 1018"/>
                <a:gd name="T113" fmla="*/ 131 h 1018"/>
                <a:gd name="T114" fmla="*/ 762 w 1018"/>
                <a:gd name="T115" fmla="*/ 206 h 1018"/>
                <a:gd name="T116" fmla="*/ 923 w 1018"/>
                <a:gd name="T117" fmla="*/ 408 h 1018"/>
                <a:gd name="T118" fmla="*/ 840 w 1018"/>
                <a:gd name="T119" fmla="*/ 3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8" h="1018">
                  <a:moveTo>
                    <a:pt x="1017" y="554"/>
                  </a:moveTo>
                  <a:lnTo>
                    <a:pt x="1017" y="554"/>
                  </a:lnTo>
                  <a:lnTo>
                    <a:pt x="1016" y="529"/>
                  </a:lnTo>
                  <a:lnTo>
                    <a:pt x="1013" y="506"/>
                  </a:lnTo>
                  <a:lnTo>
                    <a:pt x="1010" y="482"/>
                  </a:lnTo>
                  <a:lnTo>
                    <a:pt x="1005" y="458"/>
                  </a:lnTo>
                  <a:lnTo>
                    <a:pt x="999" y="436"/>
                  </a:lnTo>
                  <a:lnTo>
                    <a:pt x="992" y="413"/>
                  </a:lnTo>
                  <a:lnTo>
                    <a:pt x="984" y="391"/>
                  </a:lnTo>
                  <a:lnTo>
                    <a:pt x="976" y="369"/>
                  </a:lnTo>
                  <a:lnTo>
                    <a:pt x="966" y="349"/>
                  </a:lnTo>
                  <a:lnTo>
                    <a:pt x="955" y="329"/>
                  </a:lnTo>
                  <a:lnTo>
                    <a:pt x="943" y="308"/>
                  </a:lnTo>
                  <a:lnTo>
                    <a:pt x="930" y="289"/>
                  </a:lnTo>
                  <a:lnTo>
                    <a:pt x="918" y="271"/>
                  </a:lnTo>
                  <a:lnTo>
                    <a:pt x="904" y="252"/>
                  </a:lnTo>
                  <a:lnTo>
                    <a:pt x="889" y="235"/>
                  </a:lnTo>
                  <a:lnTo>
                    <a:pt x="873" y="218"/>
                  </a:lnTo>
                  <a:lnTo>
                    <a:pt x="856" y="202"/>
                  </a:lnTo>
                  <a:lnTo>
                    <a:pt x="839" y="187"/>
                  </a:lnTo>
                  <a:lnTo>
                    <a:pt x="822" y="172"/>
                  </a:lnTo>
                  <a:lnTo>
                    <a:pt x="803" y="159"/>
                  </a:lnTo>
                  <a:lnTo>
                    <a:pt x="785" y="146"/>
                  </a:lnTo>
                  <a:lnTo>
                    <a:pt x="764" y="133"/>
                  </a:lnTo>
                  <a:lnTo>
                    <a:pt x="745" y="123"/>
                  </a:lnTo>
                  <a:lnTo>
                    <a:pt x="723" y="112"/>
                  </a:lnTo>
                  <a:lnTo>
                    <a:pt x="702" y="103"/>
                  </a:lnTo>
                  <a:lnTo>
                    <a:pt x="680" y="95"/>
                  </a:lnTo>
                  <a:lnTo>
                    <a:pt x="658" y="87"/>
                  </a:lnTo>
                  <a:lnTo>
                    <a:pt x="635" y="81"/>
                  </a:lnTo>
                  <a:lnTo>
                    <a:pt x="613" y="75"/>
                  </a:lnTo>
                  <a:lnTo>
                    <a:pt x="589" y="71"/>
                  </a:lnTo>
                  <a:lnTo>
                    <a:pt x="566" y="68"/>
                  </a:lnTo>
                  <a:lnTo>
                    <a:pt x="541" y="66"/>
                  </a:lnTo>
                  <a:lnTo>
                    <a:pt x="541" y="32"/>
                  </a:lnTo>
                  <a:lnTo>
                    <a:pt x="541" y="32"/>
                  </a:lnTo>
                  <a:lnTo>
                    <a:pt x="541" y="26"/>
                  </a:lnTo>
                  <a:lnTo>
                    <a:pt x="539" y="21"/>
                  </a:lnTo>
                  <a:lnTo>
                    <a:pt x="536" y="14"/>
                  </a:lnTo>
                  <a:lnTo>
                    <a:pt x="532" y="10"/>
                  </a:lnTo>
                  <a:lnTo>
                    <a:pt x="527" y="6"/>
                  </a:lnTo>
                  <a:lnTo>
                    <a:pt x="522" y="3"/>
                  </a:lnTo>
                  <a:lnTo>
                    <a:pt x="516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03" y="1"/>
                  </a:lnTo>
                  <a:lnTo>
                    <a:pt x="497" y="3"/>
                  </a:lnTo>
                  <a:lnTo>
                    <a:pt x="492" y="6"/>
                  </a:lnTo>
                  <a:lnTo>
                    <a:pt x="487" y="10"/>
                  </a:lnTo>
                  <a:lnTo>
                    <a:pt x="483" y="14"/>
                  </a:lnTo>
                  <a:lnTo>
                    <a:pt x="480" y="21"/>
                  </a:lnTo>
                  <a:lnTo>
                    <a:pt x="479" y="26"/>
                  </a:lnTo>
                  <a:lnTo>
                    <a:pt x="478" y="32"/>
                  </a:lnTo>
                  <a:lnTo>
                    <a:pt x="478" y="66"/>
                  </a:lnTo>
                  <a:lnTo>
                    <a:pt x="478" y="66"/>
                  </a:lnTo>
                  <a:lnTo>
                    <a:pt x="453" y="68"/>
                  </a:lnTo>
                  <a:lnTo>
                    <a:pt x="429" y="71"/>
                  </a:lnTo>
                  <a:lnTo>
                    <a:pt x="406" y="75"/>
                  </a:lnTo>
                  <a:lnTo>
                    <a:pt x="383" y="81"/>
                  </a:lnTo>
                  <a:lnTo>
                    <a:pt x="361" y="87"/>
                  </a:lnTo>
                  <a:lnTo>
                    <a:pt x="338" y="95"/>
                  </a:lnTo>
                  <a:lnTo>
                    <a:pt x="317" y="103"/>
                  </a:lnTo>
                  <a:lnTo>
                    <a:pt x="295" y="112"/>
                  </a:lnTo>
                  <a:lnTo>
                    <a:pt x="275" y="123"/>
                  </a:lnTo>
                  <a:lnTo>
                    <a:pt x="255" y="133"/>
                  </a:lnTo>
                  <a:lnTo>
                    <a:pt x="235" y="146"/>
                  </a:lnTo>
                  <a:lnTo>
                    <a:pt x="216" y="159"/>
                  </a:lnTo>
                  <a:lnTo>
                    <a:pt x="198" y="172"/>
                  </a:lnTo>
                  <a:lnTo>
                    <a:pt x="179" y="187"/>
                  </a:lnTo>
                  <a:lnTo>
                    <a:pt x="162" y="202"/>
                  </a:lnTo>
                  <a:lnTo>
                    <a:pt x="146" y="218"/>
                  </a:lnTo>
                  <a:lnTo>
                    <a:pt x="130" y="235"/>
                  </a:lnTo>
                  <a:lnTo>
                    <a:pt x="116" y="252"/>
                  </a:lnTo>
                  <a:lnTo>
                    <a:pt x="101" y="271"/>
                  </a:lnTo>
                  <a:lnTo>
                    <a:pt x="88" y="289"/>
                  </a:lnTo>
                  <a:lnTo>
                    <a:pt x="75" y="308"/>
                  </a:lnTo>
                  <a:lnTo>
                    <a:pt x="65" y="329"/>
                  </a:lnTo>
                  <a:lnTo>
                    <a:pt x="54" y="349"/>
                  </a:lnTo>
                  <a:lnTo>
                    <a:pt x="44" y="369"/>
                  </a:lnTo>
                  <a:lnTo>
                    <a:pt x="35" y="391"/>
                  </a:lnTo>
                  <a:lnTo>
                    <a:pt x="27" y="413"/>
                  </a:lnTo>
                  <a:lnTo>
                    <a:pt x="21" y="436"/>
                  </a:lnTo>
                  <a:lnTo>
                    <a:pt x="14" y="458"/>
                  </a:lnTo>
                  <a:lnTo>
                    <a:pt x="10" y="482"/>
                  </a:lnTo>
                  <a:lnTo>
                    <a:pt x="6" y="506"/>
                  </a:lnTo>
                  <a:lnTo>
                    <a:pt x="3" y="529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0" y="573"/>
                  </a:lnTo>
                  <a:lnTo>
                    <a:pt x="0" y="573"/>
                  </a:lnTo>
                  <a:lnTo>
                    <a:pt x="1" y="580"/>
                  </a:lnTo>
                  <a:lnTo>
                    <a:pt x="3" y="586"/>
                  </a:lnTo>
                  <a:lnTo>
                    <a:pt x="6" y="591"/>
                  </a:lnTo>
                  <a:lnTo>
                    <a:pt x="10" y="596"/>
                  </a:lnTo>
                  <a:lnTo>
                    <a:pt x="14" y="600"/>
                  </a:lnTo>
                  <a:lnTo>
                    <a:pt x="20" y="602"/>
                  </a:lnTo>
                  <a:lnTo>
                    <a:pt x="26" y="604"/>
                  </a:lnTo>
                  <a:lnTo>
                    <a:pt x="32" y="605"/>
                  </a:lnTo>
                  <a:lnTo>
                    <a:pt x="32" y="605"/>
                  </a:lnTo>
                  <a:lnTo>
                    <a:pt x="39" y="604"/>
                  </a:lnTo>
                  <a:lnTo>
                    <a:pt x="45" y="602"/>
                  </a:lnTo>
                  <a:lnTo>
                    <a:pt x="51" y="600"/>
                  </a:lnTo>
                  <a:lnTo>
                    <a:pt x="55" y="596"/>
                  </a:lnTo>
                  <a:lnTo>
                    <a:pt x="59" y="591"/>
                  </a:lnTo>
                  <a:lnTo>
                    <a:pt x="61" y="586"/>
                  </a:lnTo>
                  <a:lnTo>
                    <a:pt x="64" y="580"/>
                  </a:lnTo>
                  <a:lnTo>
                    <a:pt x="65" y="573"/>
                  </a:lnTo>
                  <a:lnTo>
                    <a:pt x="65" y="573"/>
                  </a:lnTo>
                  <a:lnTo>
                    <a:pt x="65" y="560"/>
                  </a:lnTo>
                  <a:lnTo>
                    <a:pt x="67" y="547"/>
                  </a:lnTo>
                  <a:lnTo>
                    <a:pt x="70" y="536"/>
                  </a:lnTo>
                  <a:lnTo>
                    <a:pt x="74" y="524"/>
                  </a:lnTo>
                  <a:lnTo>
                    <a:pt x="80" y="513"/>
                  </a:lnTo>
                  <a:lnTo>
                    <a:pt x="86" y="502"/>
                  </a:lnTo>
                  <a:lnTo>
                    <a:pt x="94" y="493"/>
                  </a:lnTo>
                  <a:lnTo>
                    <a:pt x="101" y="483"/>
                  </a:lnTo>
                  <a:lnTo>
                    <a:pt x="111" y="476"/>
                  </a:lnTo>
                  <a:lnTo>
                    <a:pt x="120" y="468"/>
                  </a:lnTo>
                  <a:lnTo>
                    <a:pt x="131" y="462"/>
                  </a:lnTo>
                  <a:lnTo>
                    <a:pt x="142" y="456"/>
                  </a:lnTo>
                  <a:lnTo>
                    <a:pt x="154" y="452"/>
                  </a:lnTo>
                  <a:lnTo>
                    <a:pt x="165" y="449"/>
                  </a:lnTo>
                  <a:lnTo>
                    <a:pt x="178" y="447"/>
                  </a:lnTo>
                  <a:lnTo>
                    <a:pt x="191" y="445"/>
                  </a:lnTo>
                  <a:lnTo>
                    <a:pt x="191" y="445"/>
                  </a:lnTo>
                  <a:lnTo>
                    <a:pt x="204" y="447"/>
                  </a:lnTo>
                  <a:lnTo>
                    <a:pt x="217" y="449"/>
                  </a:lnTo>
                  <a:lnTo>
                    <a:pt x="229" y="452"/>
                  </a:lnTo>
                  <a:lnTo>
                    <a:pt x="241" y="456"/>
                  </a:lnTo>
                  <a:lnTo>
                    <a:pt x="252" y="462"/>
                  </a:lnTo>
                  <a:lnTo>
                    <a:pt x="262" y="468"/>
                  </a:lnTo>
                  <a:lnTo>
                    <a:pt x="273" y="476"/>
                  </a:lnTo>
                  <a:lnTo>
                    <a:pt x="281" y="483"/>
                  </a:lnTo>
                  <a:lnTo>
                    <a:pt x="290" y="493"/>
                  </a:lnTo>
                  <a:lnTo>
                    <a:pt x="296" y="502"/>
                  </a:lnTo>
                  <a:lnTo>
                    <a:pt x="303" y="513"/>
                  </a:lnTo>
                  <a:lnTo>
                    <a:pt x="308" y="524"/>
                  </a:lnTo>
                  <a:lnTo>
                    <a:pt x="312" y="536"/>
                  </a:lnTo>
                  <a:lnTo>
                    <a:pt x="316" y="547"/>
                  </a:lnTo>
                  <a:lnTo>
                    <a:pt x="318" y="560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80"/>
                  </a:lnTo>
                  <a:lnTo>
                    <a:pt x="321" y="586"/>
                  </a:lnTo>
                  <a:lnTo>
                    <a:pt x="324" y="591"/>
                  </a:lnTo>
                  <a:lnTo>
                    <a:pt x="327" y="596"/>
                  </a:lnTo>
                  <a:lnTo>
                    <a:pt x="333" y="600"/>
                  </a:lnTo>
                  <a:lnTo>
                    <a:pt x="338" y="602"/>
                  </a:lnTo>
                  <a:lnTo>
                    <a:pt x="344" y="604"/>
                  </a:lnTo>
                  <a:lnTo>
                    <a:pt x="350" y="605"/>
                  </a:lnTo>
                  <a:lnTo>
                    <a:pt x="350" y="605"/>
                  </a:lnTo>
                  <a:lnTo>
                    <a:pt x="356" y="604"/>
                  </a:lnTo>
                  <a:lnTo>
                    <a:pt x="363" y="602"/>
                  </a:lnTo>
                  <a:lnTo>
                    <a:pt x="368" y="600"/>
                  </a:lnTo>
                  <a:lnTo>
                    <a:pt x="373" y="596"/>
                  </a:lnTo>
                  <a:lnTo>
                    <a:pt x="377" y="591"/>
                  </a:lnTo>
                  <a:lnTo>
                    <a:pt x="380" y="586"/>
                  </a:lnTo>
                  <a:lnTo>
                    <a:pt x="381" y="580"/>
                  </a:lnTo>
                  <a:lnTo>
                    <a:pt x="382" y="573"/>
                  </a:lnTo>
                  <a:lnTo>
                    <a:pt x="382" y="573"/>
                  </a:lnTo>
                  <a:lnTo>
                    <a:pt x="382" y="562"/>
                  </a:lnTo>
                  <a:lnTo>
                    <a:pt x="384" y="552"/>
                  </a:lnTo>
                  <a:lnTo>
                    <a:pt x="386" y="541"/>
                  </a:lnTo>
                  <a:lnTo>
                    <a:pt x="390" y="531"/>
                  </a:lnTo>
                  <a:lnTo>
                    <a:pt x="393" y="522"/>
                  </a:lnTo>
                  <a:lnTo>
                    <a:pt x="398" y="512"/>
                  </a:lnTo>
                  <a:lnTo>
                    <a:pt x="404" y="503"/>
                  </a:lnTo>
                  <a:lnTo>
                    <a:pt x="409" y="495"/>
                  </a:lnTo>
                  <a:lnTo>
                    <a:pt x="417" y="487"/>
                  </a:lnTo>
                  <a:lnTo>
                    <a:pt x="423" y="480"/>
                  </a:lnTo>
                  <a:lnTo>
                    <a:pt x="432" y="473"/>
                  </a:lnTo>
                  <a:lnTo>
                    <a:pt x="440" y="467"/>
                  </a:lnTo>
                  <a:lnTo>
                    <a:pt x="449" y="462"/>
                  </a:lnTo>
                  <a:lnTo>
                    <a:pt x="458" y="457"/>
                  </a:lnTo>
                  <a:lnTo>
                    <a:pt x="468" y="453"/>
                  </a:lnTo>
                  <a:lnTo>
                    <a:pt x="478" y="451"/>
                  </a:lnTo>
                  <a:lnTo>
                    <a:pt x="478" y="860"/>
                  </a:lnTo>
                  <a:lnTo>
                    <a:pt x="478" y="860"/>
                  </a:lnTo>
                  <a:lnTo>
                    <a:pt x="478" y="869"/>
                  </a:lnTo>
                  <a:lnTo>
                    <a:pt x="476" y="879"/>
                  </a:lnTo>
                  <a:lnTo>
                    <a:pt x="473" y="888"/>
                  </a:lnTo>
                  <a:lnTo>
                    <a:pt x="470" y="896"/>
                  </a:lnTo>
                  <a:lnTo>
                    <a:pt x="466" y="905"/>
                  </a:lnTo>
                  <a:lnTo>
                    <a:pt x="462" y="912"/>
                  </a:lnTo>
                  <a:lnTo>
                    <a:pt x="456" y="920"/>
                  </a:lnTo>
                  <a:lnTo>
                    <a:pt x="450" y="927"/>
                  </a:lnTo>
                  <a:lnTo>
                    <a:pt x="443" y="933"/>
                  </a:lnTo>
                  <a:lnTo>
                    <a:pt x="436" y="938"/>
                  </a:lnTo>
                  <a:lnTo>
                    <a:pt x="427" y="943"/>
                  </a:lnTo>
                  <a:lnTo>
                    <a:pt x="420" y="948"/>
                  </a:lnTo>
                  <a:lnTo>
                    <a:pt x="410" y="951"/>
                  </a:lnTo>
                  <a:lnTo>
                    <a:pt x="402" y="953"/>
                  </a:lnTo>
                  <a:lnTo>
                    <a:pt x="392" y="954"/>
                  </a:lnTo>
                  <a:lnTo>
                    <a:pt x="382" y="955"/>
                  </a:lnTo>
                  <a:lnTo>
                    <a:pt x="382" y="955"/>
                  </a:lnTo>
                  <a:lnTo>
                    <a:pt x="373" y="954"/>
                  </a:lnTo>
                  <a:lnTo>
                    <a:pt x="363" y="953"/>
                  </a:lnTo>
                  <a:lnTo>
                    <a:pt x="354" y="951"/>
                  </a:lnTo>
                  <a:lnTo>
                    <a:pt x="345" y="948"/>
                  </a:lnTo>
                  <a:lnTo>
                    <a:pt x="337" y="943"/>
                  </a:lnTo>
                  <a:lnTo>
                    <a:pt x="329" y="938"/>
                  </a:lnTo>
                  <a:lnTo>
                    <a:pt x="322" y="933"/>
                  </a:lnTo>
                  <a:lnTo>
                    <a:pt x="315" y="927"/>
                  </a:lnTo>
                  <a:lnTo>
                    <a:pt x="308" y="920"/>
                  </a:lnTo>
                  <a:lnTo>
                    <a:pt x="303" y="912"/>
                  </a:lnTo>
                  <a:lnTo>
                    <a:pt x="299" y="905"/>
                  </a:lnTo>
                  <a:lnTo>
                    <a:pt x="294" y="896"/>
                  </a:lnTo>
                  <a:lnTo>
                    <a:pt x="291" y="888"/>
                  </a:lnTo>
                  <a:lnTo>
                    <a:pt x="289" y="879"/>
                  </a:lnTo>
                  <a:lnTo>
                    <a:pt x="288" y="869"/>
                  </a:lnTo>
                  <a:lnTo>
                    <a:pt x="287" y="860"/>
                  </a:lnTo>
                  <a:lnTo>
                    <a:pt x="287" y="860"/>
                  </a:lnTo>
                  <a:lnTo>
                    <a:pt x="287" y="853"/>
                  </a:lnTo>
                  <a:lnTo>
                    <a:pt x="285" y="847"/>
                  </a:lnTo>
                  <a:lnTo>
                    <a:pt x="281" y="841"/>
                  </a:lnTo>
                  <a:lnTo>
                    <a:pt x="277" y="837"/>
                  </a:lnTo>
                  <a:lnTo>
                    <a:pt x="273" y="833"/>
                  </a:lnTo>
                  <a:lnTo>
                    <a:pt x="267" y="830"/>
                  </a:lnTo>
                  <a:lnTo>
                    <a:pt x="261" y="828"/>
                  </a:lnTo>
                  <a:lnTo>
                    <a:pt x="255" y="827"/>
                  </a:lnTo>
                  <a:lnTo>
                    <a:pt x="255" y="827"/>
                  </a:lnTo>
                  <a:lnTo>
                    <a:pt x="249" y="828"/>
                  </a:lnTo>
                  <a:lnTo>
                    <a:pt x="243" y="830"/>
                  </a:lnTo>
                  <a:lnTo>
                    <a:pt x="237" y="833"/>
                  </a:lnTo>
                  <a:lnTo>
                    <a:pt x="233" y="837"/>
                  </a:lnTo>
                  <a:lnTo>
                    <a:pt x="229" y="841"/>
                  </a:lnTo>
                  <a:lnTo>
                    <a:pt x="226" y="847"/>
                  </a:lnTo>
                  <a:lnTo>
                    <a:pt x="223" y="853"/>
                  </a:lnTo>
                  <a:lnTo>
                    <a:pt x="223" y="860"/>
                  </a:lnTo>
                  <a:lnTo>
                    <a:pt x="223" y="860"/>
                  </a:lnTo>
                  <a:lnTo>
                    <a:pt x="224" y="876"/>
                  </a:lnTo>
                  <a:lnTo>
                    <a:pt x="227" y="892"/>
                  </a:lnTo>
                  <a:lnTo>
                    <a:pt x="231" y="907"/>
                  </a:lnTo>
                  <a:lnTo>
                    <a:pt x="236" y="921"/>
                  </a:lnTo>
                  <a:lnTo>
                    <a:pt x="243" y="935"/>
                  </a:lnTo>
                  <a:lnTo>
                    <a:pt x="250" y="949"/>
                  </a:lnTo>
                  <a:lnTo>
                    <a:pt x="260" y="960"/>
                  </a:lnTo>
                  <a:lnTo>
                    <a:pt x="270" y="972"/>
                  </a:lnTo>
                  <a:lnTo>
                    <a:pt x="281" y="982"/>
                  </a:lnTo>
                  <a:lnTo>
                    <a:pt x="293" y="992"/>
                  </a:lnTo>
                  <a:lnTo>
                    <a:pt x="306" y="999"/>
                  </a:lnTo>
                  <a:lnTo>
                    <a:pt x="320" y="1006"/>
                  </a:lnTo>
                  <a:lnTo>
                    <a:pt x="335" y="1011"/>
                  </a:lnTo>
                  <a:lnTo>
                    <a:pt x="350" y="1015"/>
                  </a:lnTo>
                  <a:lnTo>
                    <a:pt x="366" y="1017"/>
                  </a:lnTo>
                  <a:lnTo>
                    <a:pt x="382" y="1018"/>
                  </a:lnTo>
                  <a:lnTo>
                    <a:pt x="382" y="1018"/>
                  </a:lnTo>
                  <a:lnTo>
                    <a:pt x="398" y="1017"/>
                  </a:lnTo>
                  <a:lnTo>
                    <a:pt x="414" y="1015"/>
                  </a:lnTo>
                  <a:lnTo>
                    <a:pt x="429" y="1011"/>
                  </a:lnTo>
                  <a:lnTo>
                    <a:pt x="444" y="1006"/>
                  </a:lnTo>
                  <a:lnTo>
                    <a:pt x="458" y="999"/>
                  </a:lnTo>
                  <a:lnTo>
                    <a:pt x="471" y="992"/>
                  </a:lnTo>
                  <a:lnTo>
                    <a:pt x="483" y="982"/>
                  </a:lnTo>
                  <a:lnTo>
                    <a:pt x="495" y="972"/>
                  </a:lnTo>
                  <a:lnTo>
                    <a:pt x="505" y="960"/>
                  </a:lnTo>
                  <a:lnTo>
                    <a:pt x="514" y="949"/>
                  </a:lnTo>
                  <a:lnTo>
                    <a:pt x="522" y="935"/>
                  </a:lnTo>
                  <a:lnTo>
                    <a:pt x="529" y="921"/>
                  </a:lnTo>
                  <a:lnTo>
                    <a:pt x="535" y="907"/>
                  </a:lnTo>
                  <a:lnTo>
                    <a:pt x="538" y="892"/>
                  </a:lnTo>
                  <a:lnTo>
                    <a:pt x="540" y="876"/>
                  </a:lnTo>
                  <a:lnTo>
                    <a:pt x="541" y="860"/>
                  </a:lnTo>
                  <a:lnTo>
                    <a:pt x="541" y="451"/>
                  </a:lnTo>
                  <a:lnTo>
                    <a:pt x="541" y="451"/>
                  </a:lnTo>
                  <a:lnTo>
                    <a:pt x="552" y="453"/>
                  </a:lnTo>
                  <a:lnTo>
                    <a:pt x="561" y="457"/>
                  </a:lnTo>
                  <a:lnTo>
                    <a:pt x="570" y="462"/>
                  </a:lnTo>
                  <a:lnTo>
                    <a:pt x="580" y="467"/>
                  </a:lnTo>
                  <a:lnTo>
                    <a:pt x="587" y="473"/>
                  </a:lnTo>
                  <a:lnTo>
                    <a:pt x="596" y="480"/>
                  </a:lnTo>
                  <a:lnTo>
                    <a:pt x="603" y="487"/>
                  </a:lnTo>
                  <a:lnTo>
                    <a:pt x="610" y="495"/>
                  </a:lnTo>
                  <a:lnTo>
                    <a:pt x="615" y="503"/>
                  </a:lnTo>
                  <a:lnTo>
                    <a:pt x="621" y="512"/>
                  </a:lnTo>
                  <a:lnTo>
                    <a:pt x="626" y="522"/>
                  </a:lnTo>
                  <a:lnTo>
                    <a:pt x="629" y="531"/>
                  </a:lnTo>
                  <a:lnTo>
                    <a:pt x="632" y="541"/>
                  </a:lnTo>
                  <a:lnTo>
                    <a:pt x="634" y="552"/>
                  </a:lnTo>
                  <a:lnTo>
                    <a:pt x="636" y="562"/>
                  </a:lnTo>
                  <a:lnTo>
                    <a:pt x="636" y="573"/>
                  </a:lnTo>
                  <a:lnTo>
                    <a:pt x="636" y="573"/>
                  </a:lnTo>
                  <a:lnTo>
                    <a:pt x="638" y="580"/>
                  </a:lnTo>
                  <a:lnTo>
                    <a:pt x="640" y="586"/>
                  </a:lnTo>
                  <a:lnTo>
                    <a:pt x="642" y="591"/>
                  </a:lnTo>
                  <a:lnTo>
                    <a:pt x="646" y="596"/>
                  </a:lnTo>
                  <a:lnTo>
                    <a:pt x="650" y="600"/>
                  </a:lnTo>
                  <a:lnTo>
                    <a:pt x="656" y="602"/>
                  </a:lnTo>
                  <a:lnTo>
                    <a:pt x="662" y="604"/>
                  </a:lnTo>
                  <a:lnTo>
                    <a:pt x="669" y="605"/>
                  </a:lnTo>
                  <a:lnTo>
                    <a:pt x="669" y="605"/>
                  </a:lnTo>
                  <a:lnTo>
                    <a:pt x="675" y="604"/>
                  </a:lnTo>
                  <a:lnTo>
                    <a:pt x="680" y="602"/>
                  </a:lnTo>
                  <a:lnTo>
                    <a:pt x="686" y="600"/>
                  </a:lnTo>
                  <a:lnTo>
                    <a:pt x="691" y="596"/>
                  </a:lnTo>
                  <a:lnTo>
                    <a:pt x="694" y="591"/>
                  </a:lnTo>
                  <a:lnTo>
                    <a:pt x="698" y="586"/>
                  </a:lnTo>
                  <a:lnTo>
                    <a:pt x="700" y="580"/>
                  </a:lnTo>
                  <a:lnTo>
                    <a:pt x="700" y="573"/>
                  </a:lnTo>
                  <a:lnTo>
                    <a:pt x="700" y="573"/>
                  </a:lnTo>
                  <a:lnTo>
                    <a:pt x="701" y="560"/>
                  </a:lnTo>
                  <a:lnTo>
                    <a:pt x="703" y="547"/>
                  </a:lnTo>
                  <a:lnTo>
                    <a:pt x="706" y="536"/>
                  </a:lnTo>
                  <a:lnTo>
                    <a:pt x="711" y="524"/>
                  </a:lnTo>
                  <a:lnTo>
                    <a:pt x="716" y="513"/>
                  </a:lnTo>
                  <a:lnTo>
                    <a:pt x="722" y="502"/>
                  </a:lnTo>
                  <a:lnTo>
                    <a:pt x="730" y="493"/>
                  </a:lnTo>
                  <a:lnTo>
                    <a:pt x="737" y="483"/>
                  </a:lnTo>
                  <a:lnTo>
                    <a:pt x="747" y="476"/>
                  </a:lnTo>
                  <a:lnTo>
                    <a:pt x="757" y="468"/>
                  </a:lnTo>
                  <a:lnTo>
                    <a:pt x="767" y="462"/>
                  </a:lnTo>
                  <a:lnTo>
                    <a:pt x="778" y="456"/>
                  </a:lnTo>
                  <a:lnTo>
                    <a:pt x="790" y="452"/>
                  </a:lnTo>
                  <a:lnTo>
                    <a:pt x="802" y="449"/>
                  </a:lnTo>
                  <a:lnTo>
                    <a:pt x="815" y="447"/>
                  </a:lnTo>
                  <a:lnTo>
                    <a:pt x="827" y="445"/>
                  </a:lnTo>
                  <a:lnTo>
                    <a:pt x="827" y="445"/>
                  </a:lnTo>
                  <a:lnTo>
                    <a:pt x="840" y="447"/>
                  </a:lnTo>
                  <a:lnTo>
                    <a:pt x="853" y="449"/>
                  </a:lnTo>
                  <a:lnTo>
                    <a:pt x="865" y="452"/>
                  </a:lnTo>
                  <a:lnTo>
                    <a:pt x="877" y="456"/>
                  </a:lnTo>
                  <a:lnTo>
                    <a:pt x="889" y="462"/>
                  </a:lnTo>
                  <a:lnTo>
                    <a:pt x="898" y="468"/>
                  </a:lnTo>
                  <a:lnTo>
                    <a:pt x="908" y="476"/>
                  </a:lnTo>
                  <a:lnTo>
                    <a:pt x="918" y="483"/>
                  </a:lnTo>
                  <a:lnTo>
                    <a:pt x="926" y="493"/>
                  </a:lnTo>
                  <a:lnTo>
                    <a:pt x="933" y="502"/>
                  </a:lnTo>
                  <a:lnTo>
                    <a:pt x="939" y="513"/>
                  </a:lnTo>
                  <a:lnTo>
                    <a:pt x="944" y="524"/>
                  </a:lnTo>
                  <a:lnTo>
                    <a:pt x="949" y="536"/>
                  </a:lnTo>
                  <a:lnTo>
                    <a:pt x="952" y="547"/>
                  </a:lnTo>
                  <a:lnTo>
                    <a:pt x="954" y="560"/>
                  </a:lnTo>
                  <a:lnTo>
                    <a:pt x="955" y="573"/>
                  </a:lnTo>
                  <a:lnTo>
                    <a:pt x="955" y="573"/>
                  </a:lnTo>
                  <a:lnTo>
                    <a:pt x="955" y="580"/>
                  </a:lnTo>
                  <a:lnTo>
                    <a:pt x="957" y="586"/>
                  </a:lnTo>
                  <a:lnTo>
                    <a:pt x="961" y="591"/>
                  </a:lnTo>
                  <a:lnTo>
                    <a:pt x="964" y="596"/>
                  </a:lnTo>
                  <a:lnTo>
                    <a:pt x="969" y="600"/>
                  </a:lnTo>
                  <a:lnTo>
                    <a:pt x="974" y="602"/>
                  </a:lnTo>
                  <a:lnTo>
                    <a:pt x="980" y="604"/>
                  </a:lnTo>
                  <a:lnTo>
                    <a:pt x="986" y="605"/>
                  </a:lnTo>
                  <a:lnTo>
                    <a:pt x="986" y="605"/>
                  </a:lnTo>
                  <a:lnTo>
                    <a:pt x="993" y="604"/>
                  </a:lnTo>
                  <a:lnTo>
                    <a:pt x="999" y="602"/>
                  </a:lnTo>
                  <a:lnTo>
                    <a:pt x="1005" y="600"/>
                  </a:lnTo>
                  <a:lnTo>
                    <a:pt x="1009" y="596"/>
                  </a:lnTo>
                  <a:lnTo>
                    <a:pt x="1013" y="591"/>
                  </a:lnTo>
                  <a:lnTo>
                    <a:pt x="1016" y="586"/>
                  </a:lnTo>
                  <a:lnTo>
                    <a:pt x="1017" y="580"/>
                  </a:lnTo>
                  <a:lnTo>
                    <a:pt x="1018" y="573"/>
                  </a:lnTo>
                  <a:lnTo>
                    <a:pt x="1018" y="573"/>
                  </a:lnTo>
                  <a:lnTo>
                    <a:pt x="1017" y="554"/>
                  </a:lnTo>
                  <a:lnTo>
                    <a:pt x="1017" y="554"/>
                  </a:lnTo>
                  <a:close/>
                  <a:moveTo>
                    <a:pt x="827" y="382"/>
                  </a:moveTo>
                  <a:lnTo>
                    <a:pt x="827" y="382"/>
                  </a:lnTo>
                  <a:lnTo>
                    <a:pt x="816" y="383"/>
                  </a:lnTo>
                  <a:lnTo>
                    <a:pt x="803" y="384"/>
                  </a:lnTo>
                  <a:lnTo>
                    <a:pt x="791" y="385"/>
                  </a:lnTo>
                  <a:lnTo>
                    <a:pt x="779" y="389"/>
                  </a:lnTo>
                  <a:lnTo>
                    <a:pt x="768" y="392"/>
                  </a:lnTo>
                  <a:lnTo>
                    <a:pt x="757" y="396"/>
                  </a:lnTo>
                  <a:lnTo>
                    <a:pt x="746" y="400"/>
                  </a:lnTo>
                  <a:lnTo>
                    <a:pt x="736" y="406"/>
                  </a:lnTo>
                  <a:lnTo>
                    <a:pt x="726" y="412"/>
                  </a:lnTo>
                  <a:lnTo>
                    <a:pt x="716" y="419"/>
                  </a:lnTo>
                  <a:lnTo>
                    <a:pt x="707" y="425"/>
                  </a:lnTo>
                  <a:lnTo>
                    <a:pt x="699" y="433"/>
                  </a:lnTo>
                  <a:lnTo>
                    <a:pt x="690" y="441"/>
                  </a:lnTo>
                  <a:lnTo>
                    <a:pt x="683" y="450"/>
                  </a:lnTo>
                  <a:lnTo>
                    <a:pt x="675" y="458"/>
                  </a:lnTo>
                  <a:lnTo>
                    <a:pt x="669" y="468"/>
                  </a:lnTo>
                  <a:lnTo>
                    <a:pt x="669" y="468"/>
                  </a:lnTo>
                  <a:lnTo>
                    <a:pt x="662" y="458"/>
                  </a:lnTo>
                  <a:lnTo>
                    <a:pt x="655" y="450"/>
                  </a:lnTo>
                  <a:lnTo>
                    <a:pt x="647" y="441"/>
                  </a:lnTo>
                  <a:lnTo>
                    <a:pt x="639" y="433"/>
                  </a:lnTo>
                  <a:lnTo>
                    <a:pt x="630" y="425"/>
                  </a:lnTo>
                  <a:lnTo>
                    <a:pt x="620" y="419"/>
                  </a:lnTo>
                  <a:lnTo>
                    <a:pt x="611" y="412"/>
                  </a:lnTo>
                  <a:lnTo>
                    <a:pt x="601" y="406"/>
                  </a:lnTo>
                  <a:lnTo>
                    <a:pt x="590" y="400"/>
                  </a:lnTo>
                  <a:lnTo>
                    <a:pt x="580" y="396"/>
                  </a:lnTo>
                  <a:lnTo>
                    <a:pt x="569" y="392"/>
                  </a:lnTo>
                  <a:lnTo>
                    <a:pt x="557" y="389"/>
                  </a:lnTo>
                  <a:lnTo>
                    <a:pt x="546" y="385"/>
                  </a:lnTo>
                  <a:lnTo>
                    <a:pt x="533" y="384"/>
                  </a:lnTo>
                  <a:lnTo>
                    <a:pt x="522" y="383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497" y="383"/>
                  </a:lnTo>
                  <a:lnTo>
                    <a:pt x="485" y="384"/>
                  </a:lnTo>
                  <a:lnTo>
                    <a:pt x="473" y="385"/>
                  </a:lnTo>
                  <a:lnTo>
                    <a:pt x="462" y="389"/>
                  </a:lnTo>
                  <a:lnTo>
                    <a:pt x="450" y="392"/>
                  </a:lnTo>
                  <a:lnTo>
                    <a:pt x="439" y="396"/>
                  </a:lnTo>
                  <a:lnTo>
                    <a:pt x="428" y="400"/>
                  </a:lnTo>
                  <a:lnTo>
                    <a:pt x="418" y="406"/>
                  </a:lnTo>
                  <a:lnTo>
                    <a:pt x="408" y="412"/>
                  </a:lnTo>
                  <a:lnTo>
                    <a:pt x="398" y="419"/>
                  </a:lnTo>
                  <a:lnTo>
                    <a:pt x="389" y="425"/>
                  </a:lnTo>
                  <a:lnTo>
                    <a:pt x="380" y="433"/>
                  </a:lnTo>
                  <a:lnTo>
                    <a:pt x="373" y="441"/>
                  </a:lnTo>
                  <a:lnTo>
                    <a:pt x="364" y="450"/>
                  </a:lnTo>
                  <a:lnTo>
                    <a:pt x="358" y="458"/>
                  </a:lnTo>
                  <a:lnTo>
                    <a:pt x="350" y="468"/>
                  </a:lnTo>
                  <a:lnTo>
                    <a:pt x="350" y="468"/>
                  </a:lnTo>
                  <a:lnTo>
                    <a:pt x="344" y="458"/>
                  </a:lnTo>
                  <a:lnTo>
                    <a:pt x="336" y="450"/>
                  </a:lnTo>
                  <a:lnTo>
                    <a:pt x="329" y="441"/>
                  </a:lnTo>
                  <a:lnTo>
                    <a:pt x="320" y="433"/>
                  </a:lnTo>
                  <a:lnTo>
                    <a:pt x="311" y="425"/>
                  </a:lnTo>
                  <a:lnTo>
                    <a:pt x="303" y="419"/>
                  </a:lnTo>
                  <a:lnTo>
                    <a:pt x="293" y="412"/>
                  </a:lnTo>
                  <a:lnTo>
                    <a:pt x="283" y="406"/>
                  </a:lnTo>
                  <a:lnTo>
                    <a:pt x="273" y="400"/>
                  </a:lnTo>
                  <a:lnTo>
                    <a:pt x="262" y="396"/>
                  </a:lnTo>
                  <a:lnTo>
                    <a:pt x="251" y="392"/>
                  </a:lnTo>
                  <a:lnTo>
                    <a:pt x="239" y="389"/>
                  </a:lnTo>
                  <a:lnTo>
                    <a:pt x="228" y="385"/>
                  </a:lnTo>
                  <a:lnTo>
                    <a:pt x="216" y="384"/>
                  </a:lnTo>
                  <a:lnTo>
                    <a:pt x="204" y="383"/>
                  </a:lnTo>
                  <a:lnTo>
                    <a:pt x="191" y="382"/>
                  </a:lnTo>
                  <a:lnTo>
                    <a:pt x="191" y="382"/>
                  </a:lnTo>
                  <a:lnTo>
                    <a:pt x="178" y="383"/>
                  </a:lnTo>
                  <a:lnTo>
                    <a:pt x="165" y="384"/>
                  </a:lnTo>
                  <a:lnTo>
                    <a:pt x="154" y="386"/>
                  </a:lnTo>
                  <a:lnTo>
                    <a:pt x="142" y="389"/>
                  </a:lnTo>
                  <a:lnTo>
                    <a:pt x="130" y="393"/>
                  </a:lnTo>
                  <a:lnTo>
                    <a:pt x="118" y="397"/>
                  </a:lnTo>
                  <a:lnTo>
                    <a:pt x="108" y="403"/>
                  </a:lnTo>
                  <a:lnTo>
                    <a:pt x="97" y="408"/>
                  </a:lnTo>
                  <a:lnTo>
                    <a:pt x="97" y="408"/>
                  </a:lnTo>
                  <a:lnTo>
                    <a:pt x="110" y="378"/>
                  </a:lnTo>
                  <a:lnTo>
                    <a:pt x="126" y="349"/>
                  </a:lnTo>
                  <a:lnTo>
                    <a:pt x="143" y="321"/>
                  </a:lnTo>
                  <a:lnTo>
                    <a:pt x="162" y="295"/>
                  </a:lnTo>
                  <a:lnTo>
                    <a:pt x="184" y="271"/>
                  </a:lnTo>
                  <a:lnTo>
                    <a:pt x="206" y="247"/>
                  </a:lnTo>
                  <a:lnTo>
                    <a:pt x="231" y="226"/>
                  </a:lnTo>
                  <a:lnTo>
                    <a:pt x="258" y="206"/>
                  </a:lnTo>
                  <a:lnTo>
                    <a:pt x="285" y="189"/>
                  </a:lnTo>
                  <a:lnTo>
                    <a:pt x="314" y="173"/>
                  </a:lnTo>
                  <a:lnTo>
                    <a:pt x="344" y="160"/>
                  </a:lnTo>
                  <a:lnTo>
                    <a:pt x="375" y="148"/>
                  </a:lnTo>
                  <a:lnTo>
                    <a:pt x="408" y="140"/>
                  </a:lnTo>
                  <a:lnTo>
                    <a:pt x="424" y="136"/>
                  </a:lnTo>
                  <a:lnTo>
                    <a:pt x="441" y="133"/>
                  </a:lnTo>
                  <a:lnTo>
                    <a:pt x="457" y="131"/>
                  </a:lnTo>
                  <a:lnTo>
                    <a:pt x="474" y="129"/>
                  </a:lnTo>
                  <a:lnTo>
                    <a:pt x="492" y="128"/>
                  </a:lnTo>
                  <a:lnTo>
                    <a:pt x="510" y="128"/>
                  </a:lnTo>
                  <a:lnTo>
                    <a:pt x="510" y="128"/>
                  </a:lnTo>
                  <a:lnTo>
                    <a:pt x="527" y="128"/>
                  </a:lnTo>
                  <a:lnTo>
                    <a:pt x="544" y="129"/>
                  </a:lnTo>
                  <a:lnTo>
                    <a:pt x="561" y="131"/>
                  </a:lnTo>
                  <a:lnTo>
                    <a:pt x="579" y="133"/>
                  </a:lnTo>
                  <a:lnTo>
                    <a:pt x="595" y="136"/>
                  </a:lnTo>
                  <a:lnTo>
                    <a:pt x="612" y="140"/>
                  </a:lnTo>
                  <a:lnTo>
                    <a:pt x="644" y="148"/>
                  </a:lnTo>
                  <a:lnTo>
                    <a:pt x="675" y="160"/>
                  </a:lnTo>
                  <a:lnTo>
                    <a:pt x="705" y="173"/>
                  </a:lnTo>
                  <a:lnTo>
                    <a:pt x="734" y="189"/>
                  </a:lnTo>
                  <a:lnTo>
                    <a:pt x="762" y="206"/>
                  </a:lnTo>
                  <a:lnTo>
                    <a:pt x="788" y="226"/>
                  </a:lnTo>
                  <a:lnTo>
                    <a:pt x="812" y="247"/>
                  </a:lnTo>
                  <a:lnTo>
                    <a:pt x="835" y="271"/>
                  </a:lnTo>
                  <a:lnTo>
                    <a:pt x="856" y="295"/>
                  </a:lnTo>
                  <a:lnTo>
                    <a:pt x="876" y="321"/>
                  </a:lnTo>
                  <a:lnTo>
                    <a:pt x="894" y="349"/>
                  </a:lnTo>
                  <a:lnTo>
                    <a:pt x="909" y="378"/>
                  </a:lnTo>
                  <a:lnTo>
                    <a:pt x="923" y="408"/>
                  </a:lnTo>
                  <a:lnTo>
                    <a:pt x="923" y="408"/>
                  </a:lnTo>
                  <a:lnTo>
                    <a:pt x="912" y="403"/>
                  </a:lnTo>
                  <a:lnTo>
                    <a:pt x="900" y="397"/>
                  </a:lnTo>
                  <a:lnTo>
                    <a:pt x="890" y="393"/>
                  </a:lnTo>
                  <a:lnTo>
                    <a:pt x="878" y="389"/>
                  </a:lnTo>
                  <a:lnTo>
                    <a:pt x="865" y="386"/>
                  </a:lnTo>
                  <a:lnTo>
                    <a:pt x="853" y="384"/>
                  </a:lnTo>
                  <a:lnTo>
                    <a:pt x="840" y="383"/>
                  </a:lnTo>
                  <a:lnTo>
                    <a:pt x="827" y="382"/>
                  </a:lnTo>
                  <a:lnTo>
                    <a:pt x="827" y="3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18059" y="3247469"/>
            <a:ext cx="1147322" cy="1147322"/>
            <a:chOff x="3518059" y="3247469"/>
            <a:chExt cx="1147322" cy="1147322"/>
          </a:xfrm>
        </p:grpSpPr>
        <p:sp>
          <p:nvSpPr>
            <p:cNvPr id="58" name="椭圆 57"/>
            <p:cNvSpPr/>
            <p:nvPr/>
          </p:nvSpPr>
          <p:spPr>
            <a:xfrm>
              <a:off x="3518059" y="3247469"/>
              <a:ext cx="1147322" cy="114732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3964238" y="3581832"/>
              <a:ext cx="253374" cy="478596"/>
            </a:xfrm>
            <a:custGeom>
              <a:avLst/>
              <a:gdLst>
                <a:gd name="T0" fmla="*/ 278 w 541"/>
                <a:gd name="T1" fmla="*/ 1 h 1018"/>
                <a:gd name="T2" fmla="*/ 243 w 541"/>
                <a:gd name="T3" fmla="*/ 13 h 1018"/>
                <a:gd name="T4" fmla="*/ 162 w 541"/>
                <a:gd name="T5" fmla="*/ 150 h 1018"/>
                <a:gd name="T6" fmla="*/ 55 w 541"/>
                <a:gd name="T7" fmla="*/ 394 h 1018"/>
                <a:gd name="T8" fmla="*/ 15 w 541"/>
                <a:gd name="T9" fmla="*/ 538 h 1018"/>
                <a:gd name="T10" fmla="*/ 0 w 541"/>
                <a:gd name="T11" fmla="*/ 684 h 1018"/>
                <a:gd name="T12" fmla="*/ 18 w 541"/>
                <a:gd name="T13" fmla="*/ 781 h 1018"/>
                <a:gd name="T14" fmla="*/ 86 w 541"/>
                <a:gd name="T15" fmla="*/ 881 h 1018"/>
                <a:gd name="T16" fmla="*/ 190 w 541"/>
                <a:gd name="T17" fmla="*/ 942 h 1018"/>
                <a:gd name="T18" fmla="*/ 239 w 541"/>
                <a:gd name="T19" fmla="*/ 993 h 1018"/>
                <a:gd name="T20" fmla="*/ 257 w 541"/>
                <a:gd name="T21" fmla="*/ 1015 h 1018"/>
                <a:gd name="T22" fmla="*/ 282 w 541"/>
                <a:gd name="T23" fmla="*/ 1015 h 1018"/>
                <a:gd name="T24" fmla="*/ 301 w 541"/>
                <a:gd name="T25" fmla="*/ 993 h 1018"/>
                <a:gd name="T26" fmla="*/ 351 w 541"/>
                <a:gd name="T27" fmla="*/ 942 h 1018"/>
                <a:gd name="T28" fmla="*/ 455 w 541"/>
                <a:gd name="T29" fmla="*/ 881 h 1018"/>
                <a:gd name="T30" fmla="*/ 522 w 541"/>
                <a:gd name="T31" fmla="*/ 781 h 1018"/>
                <a:gd name="T32" fmla="*/ 541 w 541"/>
                <a:gd name="T33" fmla="*/ 684 h 1018"/>
                <a:gd name="T34" fmla="*/ 525 w 541"/>
                <a:gd name="T35" fmla="*/ 538 h 1018"/>
                <a:gd name="T36" fmla="*/ 486 w 541"/>
                <a:gd name="T37" fmla="*/ 394 h 1018"/>
                <a:gd name="T38" fmla="*/ 378 w 541"/>
                <a:gd name="T39" fmla="*/ 150 h 1018"/>
                <a:gd name="T40" fmla="*/ 296 w 541"/>
                <a:gd name="T41" fmla="*/ 13 h 1018"/>
                <a:gd name="T42" fmla="*/ 392 w 541"/>
                <a:gd name="T43" fmla="*/ 686 h 1018"/>
                <a:gd name="T44" fmla="*/ 395 w 541"/>
                <a:gd name="T45" fmla="*/ 656 h 1018"/>
                <a:gd name="T46" fmla="*/ 378 w 541"/>
                <a:gd name="T47" fmla="*/ 639 h 1018"/>
                <a:gd name="T48" fmla="*/ 348 w 541"/>
                <a:gd name="T49" fmla="*/ 641 h 1018"/>
                <a:gd name="T50" fmla="*/ 388 w 541"/>
                <a:gd name="T51" fmla="*/ 467 h 1018"/>
                <a:gd name="T52" fmla="*/ 397 w 541"/>
                <a:gd name="T53" fmla="*/ 439 h 1018"/>
                <a:gd name="T54" fmla="*/ 383 w 541"/>
                <a:gd name="T55" fmla="*/ 419 h 1018"/>
                <a:gd name="T56" fmla="*/ 354 w 541"/>
                <a:gd name="T57" fmla="*/ 415 h 1018"/>
                <a:gd name="T58" fmla="*/ 301 w 541"/>
                <a:gd name="T59" fmla="*/ 286 h 1018"/>
                <a:gd name="T60" fmla="*/ 287 w 541"/>
                <a:gd name="T61" fmla="*/ 260 h 1018"/>
                <a:gd name="T62" fmla="*/ 264 w 541"/>
                <a:gd name="T63" fmla="*/ 254 h 1018"/>
                <a:gd name="T64" fmla="*/ 240 w 541"/>
                <a:gd name="T65" fmla="*/ 274 h 1018"/>
                <a:gd name="T66" fmla="*/ 197 w 541"/>
                <a:gd name="T67" fmla="*/ 423 h 1018"/>
                <a:gd name="T68" fmla="*/ 168 w 541"/>
                <a:gd name="T69" fmla="*/ 413 h 1018"/>
                <a:gd name="T70" fmla="*/ 148 w 541"/>
                <a:gd name="T71" fmla="*/ 427 h 1018"/>
                <a:gd name="T72" fmla="*/ 145 w 541"/>
                <a:gd name="T73" fmla="*/ 457 h 1018"/>
                <a:gd name="T74" fmla="*/ 197 w 541"/>
                <a:gd name="T75" fmla="*/ 645 h 1018"/>
                <a:gd name="T76" fmla="*/ 175 w 541"/>
                <a:gd name="T77" fmla="*/ 636 h 1018"/>
                <a:gd name="T78" fmla="*/ 152 w 541"/>
                <a:gd name="T79" fmla="*/ 645 h 1018"/>
                <a:gd name="T80" fmla="*/ 144 w 541"/>
                <a:gd name="T81" fmla="*/ 674 h 1018"/>
                <a:gd name="T82" fmla="*/ 238 w 541"/>
                <a:gd name="T83" fmla="*/ 888 h 1018"/>
                <a:gd name="T84" fmla="*/ 169 w 541"/>
                <a:gd name="T85" fmla="*/ 864 h 1018"/>
                <a:gd name="T86" fmla="*/ 103 w 541"/>
                <a:gd name="T87" fmla="*/ 805 h 1018"/>
                <a:gd name="T88" fmla="*/ 66 w 541"/>
                <a:gd name="T89" fmla="*/ 721 h 1018"/>
                <a:gd name="T90" fmla="*/ 65 w 541"/>
                <a:gd name="T91" fmla="*/ 641 h 1018"/>
                <a:gd name="T92" fmla="*/ 99 w 541"/>
                <a:gd name="T93" fmla="*/ 465 h 1018"/>
                <a:gd name="T94" fmla="*/ 178 w 541"/>
                <a:gd name="T95" fmla="*/ 262 h 1018"/>
                <a:gd name="T96" fmla="*/ 270 w 541"/>
                <a:gd name="T97" fmla="*/ 90 h 1018"/>
                <a:gd name="T98" fmla="*/ 380 w 541"/>
                <a:gd name="T99" fmla="*/ 300 h 1018"/>
                <a:gd name="T100" fmla="*/ 453 w 541"/>
                <a:gd name="T101" fmla="*/ 508 h 1018"/>
                <a:gd name="T102" fmla="*/ 476 w 541"/>
                <a:gd name="T103" fmla="*/ 662 h 1018"/>
                <a:gd name="T104" fmla="*/ 469 w 541"/>
                <a:gd name="T105" fmla="*/ 739 h 1018"/>
                <a:gd name="T106" fmla="*/ 426 w 541"/>
                <a:gd name="T107" fmla="*/ 819 h 1018"/>
                <a:gd name="T108" fmla="*/ 355 w 541"/>
                <a:gd name="T109" fmla="*/ 87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1" h="1018">
                  <a:moveTo>
                    <a:pt x="296" y="13"/>
                  </a:moveTo>
                  <a:lnTo>
                    <a:pt x="296" y="13"/>
                  </a:lnTo>
                  <a:lnTo>
                    <a:pt x="291" y="8"/>
                  </a:lnTo>
                  <a:lnTo>
                    <a:pt x="284" y="3"/>
                  </a:lnTo>
                  <a:lnTo>
                    <a:pt x="278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5" y="3"/>
                  </a:lnTo>
                  <a:lnTo>
                    <a:pt x="249" y="8"/>
                  </a:lnTo>
                  <a:lnTo>
                    <a:pt x="243" y="13"/>
                  </a:lnTo>
                  <a:lnTo>
                    <a:pt x="243" y="13"/>
                  </a:lnTo>
                  <a:lnTo>
                    <a:pt x="231" y="33"/>
                  </a:lnTo>
                  <a:lnTo>
                    <a:pt x="202" y="81"/>
                  </a:lnTo>
                  <a:lnTo>
                    <a:pt x="182" y="113"/>
                  </a:lnTo>
                  <a:lnTo>
                    <a:pt x="162" y="150"/>
                  </a:lnTo>
                  <a:lnTo>
                    <a:pt x="140" y="192"/>
                  </a:lnTo>
                  <a:lnTo>
                    <a:pt x="118" y="238"/>
                  </a:lnTo>
                  <a:lnTo>
                    <a:pt x="95" y="288"/>
                  </a:lnTo>
                  <a:lnTo>
                    <a:pt x="74" y="339"/>
                  </a:lnTo>
                  <a:lnTo>
                    <a:pt x="55" y="394"/>
                  </a:lnTo>
                  <a:lnTo>
                    <a:pt x="45" y="422"/>
                  </a:lnTo>
                  <a:lnTo>
                    <a:pt x="36" y="451"/>
                  </a:lnTo>
                  <a:lnTo>
                    <a:pt x="29" y="480"/>
                  </a:lnTo>
                  <a:lnTo>
                    <a:pt x="21" y="509"/>
                  </a:lnTo>
                  <a:lnTo>
                    <a:pt x="15" y="538"/>
                  </a:lnTo>
                  <a:lnTo>
                    <a:pt x="10" y="567"/>
                  </a:lnTo>
                  <a:lnTo>
                    <a:pt x="5" y="596"/>
                  </a:lnTo>
                  <a:lnTo>
                    <a:pt x="2" y="626"/>
                  </a:lnTo>
                  <a:lnTo>
                    <a:pt x="0" y="655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1" y="709"/>
                  </a:lnTo>
                  <a:lnTo>
                    <a:pt x="4" y="734"/>
                  </a:lnTo>
                  <a:lnTo>
                    <a:pt x="11" y="759"/>
                  </a:lnTo>
                  <a:lnTo>
                    <a:pt x="18" y="781"/>
                  </a:lnTo>
                  <a:lnTo>
                    <a:pt x="28" y="804"/>
                  </a:lnTo>
                  <a:lnTo>
                    <a:pt x="40" y="825"/>
                  </a:lnTo>
                  <a:lnTo>
                    <a:pt x="54" y="846"/>
                  </a:lnTo>
                  <a:lnTo>
                    <a:pt x="69" y="864"/>
                  </a:lnTo>
                  <a:lnTo>
                    <a:pt x="86" y="881"/>
                  </a:lnTo>
                  <a:lnTo>
                    <a:pt x="104" y="897"/>
                  </a:lnTo>
                  <a:lnTo>
                    <a:pt x="123" y="911"/>
                  </a:lnTo>
                  <a:lnTo>
                    <a:pt x="145" y="923"/>
                  </a:lnTo>
                  <a:lnTo>
                    <a:pt x="166" y="934"/>
                  </a:lnTo>
                  <a:lnTo>
                    <a:pt x="190" y="942"/>
                  </a:lnTo>
                  <a:lnTo>
                    <a:pt x="213" y="949"/>
                  </a:lnTo>
                  <a:lnTo>
                    <a:pt x="238" y="952"/>
                  </a:lnTo>
                  <a:lnTo>
                    <a:pt x="238" y="986"/>
                  </a:lnTo>
                  <a:lnTo>
                    <a:pt x="238" y="986"/>
                  </a:lnTo>
                  <a:lnTo>
                    <a:pt x="239" y="993"/>
                  </a:lnTo>
                  <a:lnTo>
                    <a:pt x="240" y="998"/>
                  </a:lnTo>
                  <a:lnTo>
                    <a:pt x="243" y="1003"/>
                  </a:lnTo>
                  <a:lnTo>
                    <a:pt x="248" y="1009"/>
                  </a:lnTo>
                  <a:lnTo>
                    <a:pt x="252" y="1013"/>
                  </a:lnTo>
                  <a:lnTo>
                    <a:pt x="257" y="1015"/>
                  </a:lnTo>
                  <a:lnTo>
                    <a:pt x="264" y="1017"/>
                  </a:lnTo>
                  <a:lnTo>
                    <a:pt x="270" y="1018"/>
                  </a:lnTo>
                  <a:lnTo>
                    <a:pt x="270" y="1018"/>
                  </a:lnTo>
                  <a:lnTo>
                    <a:pt x="277" y="1017"/>
                  </a:lnTo>
                  <a:lnTo>
                    <a:pt x="282" y="1015"/>
                  </a:lnTo>
                  <a:lnTo>
                    <a:pt x="287" y="1013"/>
                  </a:lnTo>
                  <a:lnTo>
                    <a:pt x="293" y="1009"/>
                  </a:lnTo>
                  <a:lnTo>
                    <a:pt x="296" y="1003"/>
                  </a:lnTo>
                  <a:lnTo>
                    <a:pt x="299" y="998"/>
                  </a:lnTo>
                  <a:lnTo>
                    <a:pt x="301" y="993"/>
                  </a:lnTo>
                  <a:lnTo>
                    <a:pt x="301" y="986"/>
                  </a:lnTo>
                  <a:lnTo>
                    <a:pt x="301" y="952"/>
                  </a:lnTo>
                  <a:lnTo>
                    <a:pt x="301" y="952"/>
                  </a:lnTo>
                  <a:lnTo>
                    <a:pt x="326" y="949"/>
                  </a:lnTo>
                  <a:lnTo>
                    <a:pt x="351" y="942"/>
                  </a:lnTo>
                  <a:lnTo>
                    <a:pt x="373" y="934"/>
                  </a:lnTo>
                  <a:lnTo>
                    <a:pt x="396" y="923"/>
                  </a:lnTo>
                  <a:lnTo>
                    <a:pt x="416" y="911"/>
                  </a:lnTo>
                  <a:lnTo>
                    <a:pt x="437" y="897"/>
                  </a:lnTo>
                  <a:lnTo>
                    <a:pt x="455" y="881"/>
                  </a:lnTo>
                  <a:lnTo>
                    <a:pt x="471" y="864"/>
                  </a:lnTo>
                  <a:lnTo>
                    <a:pt x="487" y="846"/>
                  </a:lnTo>
                  <a:lnTo>
                    <a:pt x="500" y="825"/>
                  </a:lnTo>
                  <a:lnTo>
                    <a:pt x="512" y="804"/>
                  </a:lnTo>
                  <a:lnTo>
                    <a:pt x="522" y="781"/>
                  </a:lnTo>
                  <a:lnTo>
                    <a:pt x="530" y="759"/>
                  </a:lnTo>
                  <a:lnTo>
                    <a:pt x="535" y="734"/>
                  </a:lnTo>
                  <a:lnTo>
                    <a:pt x="540" y="709"/>
                  </a:lnTo>
                  <a:lnTo>
                    <a:pt x="541" y="684"/>
                  </a:lnTo>
                  <a:lnTo>
                    <a:pt x="541" y="684"/>
                  </a:lnTo>
                  <a:lnTo>
                    <a:pt x="540" y="655"/>
                  </a:lnTo>
                  <a:lnTo>
                    <a:pt x="537" y="626"/>
                  </a:lnTo>
                  <a:lnTo>
                    <a:pt x="534" y="596"/>
                  </a:lnTo>
                  <a:lnTo>
                    <a:pt x="530" y="567"/>
                  </a:lnTo>
                  <a:lnTo>
                    <a:pt x="525" y="538"/>
                  </a:lnTo>
                  <a:lnTo>
                    <a:pt x="519" y="509"/>
                  </a:lnTo>
                  <a:lnTo>
                    <a:pt x="512" y="480"/>
                  </a:lnTo>
                  <a:lnTo>
                    <a:pt x="503" y="451"/>
                  </a:lnTo>
                  <a:lnTo>
                    <a:pt x="495" y="422"/>
                  </a:lnTo>
                  <a:lnTo>
                    <a:pt x="486" y="394"/>
                  </a:lnTo>
                  <a:lnTo>
                    <a:pt x="466" y="339"/>
                  </a:lnTo>
                  <a:lnTo>
                    <a:pt x="444" y="288"/>
                  </a:lnTo>
                  <a:lnTo>
                    <a:pt x="422" y="238"/>
                  </a:lnTo>
                  <a:lnTo>
                    <a:pt x="400" y="192"/>
                  </a:lnTo>
                  <a:lnTo>
                    <a:pt x="378" y="150"/>
                  </a:lnTo>
                  <a:lnTo>
                    <a:pt x="357" y="113"/>
                  </a:lnTo>
                  <a:lnTo>
                    <a:pt x="339" y="81"/>
                  </a:lnTo>
                  <a:lnTo>
                    <a:pt x="310" y="33"/>
                  </a:lnTo>
                  <a:lnTo>
                    <a:pt x="296" y="13"/>
                  </a:lnTo>
                  <a:lnTo>
                    <a:pt x="296" y="13"/>
                  </a:lnTo>
                  <a:close/>
                  <a:moveTo>
                    <a:pt x="301" y="888"/>
                  </a:moveTo>
                  <a:lnTo>
                    <a:pt x="301" y="776"/>
                  </a:lnTo>
                  <a:lnTo>
                    <a:pt x="388" y="690"/>
                  </a:lnTo>
                  <a:lnTo>
                    <a:pt x="388" y="690"/>
                  </a:lnTo>
                  <a:lnTo>
                    <a:pt x="392" y="686"/>
                  </a:lnTo>
                  <a:lnTo>
                    <a:pt x="395" y="679"/>
                  </a:lnTo>
                  <a:lnTo>
                    <a:pt x="397" y="674"/>
                  </a:lnTo>
                  <a:lnTo>
                    <a:pt x="397" y="668"/>
                  </a:lnTo>
                  <a:lnTo>
                    <a:pt x="397" y="662"/>
                  </a:lnTo>
                  <a:lnTo>
                    <a:pt x="395" y="656"/>
                  </a:lnTo>
                  <a:lnTo>
                    <a:pt x="392" y="650"/>
                  </a:lnTo>
                  <a:lnTo>
                    <a:pt x="388" y="645"/>
                  </a:lnTo>
                  <a:lnTo>
                    <a:pt x="388" y="645"/>
                  </a:lnTo>
                  <a:lnTo>
                    <a:pt x="383" y="641"/>
                  </a:lnTo>
                  <a:lnTo>
                    <a:pt x="378" y="639"/>
                  </a:lnTo>
                  <a:lnTo>
                    <a:pt x="371" y="636"/>
                  </a:lnTo>
                  <a:lnTo>
                    <a:pt x="366" y="636"/>
                  </a:lnTo>
                  <a:lnTo>
                    <a:pt x="359" y="636"/>
                  </a:lnTo>
                  <a:lnTo>
                    <a:pt x="354" y="639"/>
                  </a:lnTo>
                  <a:lnTo>
                    <a:pt x="348" y="641"/>
                  </a:lnTo>
                  <a:lnTo>
                    <a:pt x="343" y="645"/>
                  </a:lnTo>
                  <a:lnTo>
                    <a:pt x="301" y="687"/>
                  </a:lnTo>
                  <a:lnTo>
                    <a:pt x="301" y="554"/>
                  </a:lnTo>
                  <a:lnTo>
                    <a:pt x="388" y="467"/>
                  </a:lnTo>
                  <a:lnTo>
                    <a:pt x="388" y="467"/>
                  </a:lnTo>
                  <a:lnTo>
                    <a:pt x="392" y="463"/>
                  </a:lnTo>
                  <a:lnTo>
                    <a:pt x="395" y="457"/>
                  </a:lnTo>
                  <a:lnTo>
                    <a:pt x="397" y="451"/>
                  </a:lnTo>
                  <a:lnTo>
                    <a:pt x="397" y="444"/>
                  </a:lnTo>
                  <a:lnTo>
                    <a:pt x="397" y="439"/>
                  </a:lnTo>
                  <a:lnTo>
                    <a:pt x="395" y="433"/>
                  </a:lnTo>
                  <a:lnTo>
                    <a:pt x="392" y="427"/>
                  </a:lnTo>
                  <a:lnTo>
                    <a:pt x="388" y="423"/>
                  </a:lnTo>
                  <a:lnTo>
                    <a:pt x="388" y="423"/>
                  </a:lnTo>
                  <a:lnTo>
                    <a:pt x="383" y="419"/>
                  </a:lnTo>
                  <a:lnTo>
                    <a:pt x="378" y="415"/>
                  </a:lnTo>
                  <a:lnTo>
                    <a:pt x="371" y="413"/>
                  </a:lnTo>
                  <a:lnTo>
                    <a:pt x="366" y="413"/>
                  </a:lnTo>
                  <a:lnTo>
                    <a:pt x="359" y="413"/>
                  </a:lnTo>
                  <a:lnTo>
                    <a:pt x="354" y="415"/>
                  </a:lnTo>
                  <a:lnTo>
                    <a:pt x="348" y="419"/>
                  </a:lnTo>
                  <a:lnTo>
                    <a:pt x="343" y="423"/>
                  </a:lnTo>
                  <a:lnTo>
                    <a:pt x="301" y="46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79"/>
                  </a:lnTo>
                  <a:lnTo>
                    <a:pt x="299" y="274"/>
                  </a:lnTo>
                  <a:lnTo>
                    <a:pt x="296" y="268"/>
                  </a:lnTo>
                  <a:lnTo>
                    <a:pt x="293" y="263"/>
                  </a:lnTo>
                  <a:lnTo>
                    <a:pt x="287" y="260"/>
                  </a:lnTo>
                  <a:lnTo>
                    <a:pt x="282" y="257"/>
                  </a:lnTo>
                  <a:lnTo>
                    <a:pt x="277" y="254"/>
                  </a:lnTo>
                  <a:lnTo>
                    <a:pt x="270" y="253"/>
                  </a:lnTo>
                  <a:lnTo>
                    <a:pt x="270" y="253"/>
                  </a:lnTo>
                  <a:lnTo>
                    <a:pt x="264" y="254"/>
                  </a:lnTo>
                  <a:lnTo>
                    <a:pt x="257" y="257"/>
                  </a:lnTo>
                  <a:lnTo>
                    <a:pt x="252" y="260"/>
                  </a:lnTo>
                  <a:lnTo>
                    <a:pt x="248" y="263"/>
                  </a:lnTo>
                  <a:lnTo>
                    <a:pt x="243" y="268"/>
                  </a:lnTo>
                  <a:lnTo>
                    <a:pt x="240" y="274"/>
                  </a:lnTo>
                  <a:lnTo>
                    <a:pt x="239" y="279"/>
                  </a:lnTo>
                  <a:lnTo>
                    <a:pt x="238" y="286"/>
                  </a:lnTo>
                  <a:lnTo>
                    <a:pt x="238" y="464"/>
                  </a:lnTo>
                  <a:lnTo>
                    <a:pt x="197" y="423"/>
                  </a:lnTo>
                  <a:lnTo>
                    <a:pt x="197" y="423"/>
                  </a:lnTo>
                  <a:lnTo>
                    <a:pt x="192" y="419"/>
                  </a:lnTo>
                  <a:lnTo>
                    <a:pt x="187" y="415"/>
                  </a:lnTo>
                  <a:lnTo>
                    <a:pt x="180" y="413"/>
                  </a:lnTo>
                  <a:lnTo>
                    <a:pt x="175" y="413"/>
                  </a:lnTo>
                  <a:lnTo>
                    <a:pt x="168" y="413"/>
                  </a:lnTo>
                  <a:lnTo>
                    <a:pt x="163" y="415"/>
                  </a:lnTo>
                  <a:lnTo>
                    <a:pt x="158" y="419"/>
                  </a:lnTo>
                  <a:lnTo>
                    <a:pt x="152" y="423"/>
                  </a:lnTo>
                  <a:lnTo>
                    <a:pt x="152" y="423"/>
                  </a:lnTo>
                  <a:lnTo>
                    <a:pt x="148" y="427"/>
                  </a:lnTo>
                  <a:lnTo>
                    <a:pt x="145" y="433"/>
                  </a:lnTo>
                  <a:lnTo>
                    <a:pt x="144" y="439"/>
                  </a:lnTo>
                  <a:lnTo>
                    <a:pt x="143" y="444"/>
                  </a:lnTo>
                  <a:lnTo>
                    <a:pt x="144" y="451"/>
                  </a:lnTo>
                  <a:lnTo>
                    <a:pt x="145" y="457"/>
                  </a:lnTo>
                  <a:lnTo>
                    <a:pt x="148" y="463"/>
                  </a:lnTo>
                  <a:lnTo>
                    <a:pt x="152" y="467"/>
                  </a:lnTo>
                  <a:lnTo>
                    <a:pt x="238" y="554"/>
                  </a:lnTo>
                  <a:lnTo>
                    <a:pt x="238" y="687"/>
                  </a:lnTo>
                  <a:lnTo>
                    <a:pt x="197" y="645"/>
                  </a:lnTo>
                  <a:lnTo>
                    <a:pt x="197" y="645"/>
                  </a:lnTo>
                  <a:lnTo>
                    <a:pt x="192" y="641"/>
                  </a:lnTo>
                  <a:lnTo>
                    <a:pt x="187" y="639"/>
                  </a:lnTo>
                  <a:lnTo>
                    <a:pt x="180" y="636"/>
                  </a:lnTo>
                  <a:lnTo>
                    <a:pt x="175" y="636"/>
                  </a:lnTo>
                  <a:lnTo>
                    <a:pt x="168" y="636"/>
                  </a:lnTo>
                  <a:lnTo>
                    <a:pt x="163" y="639"/>
                  </a:lnTo>
                  <a:lnTo>
                    <a:pt x="158" y="641"/>
                  </a:lnTo>
                  <a:lnTo>
                    <a:pt x="152" y="645"/>
                  </a:lnTo>
                  <a:lnTo>
                    <a:pt x="152" y="645"/>
                  </a:lnTo>
                  <a:lnTo>
                    <a:pt x="148" y="650"/>
                  </a:lnTo>
                  <a:lnTo>
                    <a:pt x="145" y="656"/>
                  </a:lnTo>
                  <a:lnTo>
                    <a:pt x="144" y="662"/>
                  </a:lnTo>
                  <a:lnTo>
                    <a:pt x="143" y="668"/>
                  </a:lnTo>
                  <a:lnTo>
                    <a:pt x="144" y="674"/>
                  </a:lnTo>
                  <a:lnTo>
                    <a:pt x="145" y="679"/>
                  </a:lnTo>
                  <a:lnTo>
                    <a:pt x="148" y="686"/>
                  </a:lnTo>
                  <a:lnTo>
                    <a:pt x="152" y="690"/>
                  </a:lnTo>
                  <a:lnTo>
                    <a:pt x="238" y="776"/>
                  </a:lnTo>
                  <a:lnTo>
                    <a:pt x="238" y="888"/>
                  </a:lnTo>
                  <a:lnTo>
                    <a:pt x="238" y="888"/>
                  </a:lnTo>
                  <a:lnTo>
                    <a:pt x="220" y="884"/>
                  </a:lnTo>
                  <a:lnTo>
                    <a:pt x="203" y="879"/>
                  </a:lnTo>
                  <a:lnTo>
                    <a:pt x="186" y="872"/>
                  </a:lnTo>
                  <a:lnTo>
                    <a:pt x="169" y="864"/>
                  </a:lnTo>
                  <a:lnTo>
                    <a:pt x="153" y="854"/>
                  </a:lnTo>
                  <a:lnTo>
                    <a:pt x="139" y="844"/>
                  </a:lnTo>
                  <a:lnTo>
                    <a:pt x="125" y="832"/>
                  </a:lnTo>
                  <a:lnTo>
                    <a:pt x="114" y="819"/>
                  </a:lnTo>
                  <a:lnTo>
                    <a:pt x="103" y="805"/>
                  </a:lnTo>
                  <a:lnTo>
                    <a:pt x="92" y="790"/>
                  </a:lnTo>
                  <a:lnTo>
                    <a:pt x="84" y="774"/>
                  </a:lnTo>
                  <a:lnTo>
                    <a:pt x="77" y="757"/>
                  </a:lnTo>
                  <a:lnTo>
                    <a:pt x="71" y="739"/>
                  </a:lnTo>
                  <a:lnTo>
                    <a:pt x="66" y="721"/>
                  </a:lnTo>
                  <a:lnTo>
                    <a:pt x="64" y="703"/>
                  </a:lnTo>
                  <a:lnTo>
                    <a:pt x="63" y="684"/>
                  </a:lnTo>
                  <a:lnTo>
                    <a:pt x="63" y="684"/>
                  </a:lnTo>
                  <a:lnTo>
                    <a:pt x="63" y="662"/>
                  </a:lnTo>
                  <a:lnTo>
                    <a:pt x="65" y="641"/>
                  </a:lnTo>
                  <a:lnTo>
                    <a:pt x="66" y="618"/>
                  </a:lnTo>
                  <a:lnTo>
                    <a:pt x="70" y="597"/>
                  </a:lnTo>
                  <a:lnTo>
                    <a:pt x="77" y="553"/>
                  </a:lnTo>
                  <a:lnTo>
                    <a:pt x="87" y="508"/>
                  </a:lnTo>
                  <a:lnTo>
                    <a:pt x="99" y="465"/>
                  </a:lnTo>
                  <a:lnTo>
                    <a:pt x="113" y="422"/>
                  </a:lnTo>
                  <a:lnTo>
                    <a:pt x="128" y="379"/>
                  </a:lnTo>
                  <a:lnTo>
                    <a:pt x="144" y="338"/>
                  </a:lnTo>
                  <a:lnTo>
                    <a:pt x="161" y="300"/>
                  </a:lnTo>
                  <a:lnTo>
                    <a:pt x="178" y="262"/>
                  </a:lnTo>
                  <a:lnTo>
                    <a:pt x="195" y="227"/>
                  </a:lnTo>
                  <a:lnTo>
                    <a:pt x="212" y="193"/>
                  </a:lnTo>
                  <a:lnTo>
                    <a:pt x="243" y="135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96" y="135"/>
                  </a:lnTo>
                  <a:lnTo>
                    <a:pt x="328" y="193"/>
                  </a:lnTo>
                  <a:lnTo>
                    <a:pt x="345" y="227"/>
                  </a:lnTo>
                  <a:lnTo>
                    <a:pt x="363" y="262"/>
                  </a:lnTo>
                  <a:lnTo>
                    <a:pt x="380" y="300"/>
                  </a:lnTo>
                  <a:lnTo>
                    <a:pt x="396" y="338"/>
                  </a:lnTo>
                  <a:lnTo>
                    <a:pt x="412" y="379"/>
                  </a:lnTo>
                  <a:lnTo>
                    <a:pt x="427" y="422"/>
                  </a:lnTo>
                  <a:lnTo>
                    <a:pt x="441" y="465"/>
                  </a:lnTo>
                  <a:lnTo>
                    <a:pt x="453" y="508"/>
                  </a:lnTo>
                  <a:lnTo>
                    <a:pt x="463" y="553"/>
                  </a:lnTo>
                  <a:lnTo>
                    <a:pt x="470" y="597"/>
                  </a:lnTo>
                  <a:lnTo>
                    <a:pt x="473" y="618"/>
                  </a:lnTo>
                  <a:lnTo>
                    <a:pt x="475" y="641"/>
                  </a:lnTo>
                  <a:lnTo>
                    <a:pt x="476" y="662"/>
                  </a:lnTo>
                  <a:lnTo>
                    <a:pt x="476" y="684"/>
                  </a:lnTo>
                  <a:lnTo>
                    <a:pt x="476" y="684"/>
                  </a:lnTo>
                  <a:lnTo>
                    <a:pt x="476" y="703"/>
                  </a:lnTo>
                  <a:lnTo>
                    <a:pt x="473" y="721"/>
                  </a:lnTo>
                  <a:lnTo>
                    <a:pt x="469" y="739"/>
                  </a:lnTo>
                  <a:lnTo>
                    <a:pt x="463" y="757"/>
                  </a:lnTo>
                  <a:lnTo>
                    <a:pt x="456" y="774"/>
                  </a:lnTo>
                  <a:lnTo>
                    <a:pt x="447" y="790"/>
                  </a:lnTo>
                  <a:lnTo>
                    <a:pt x="438" y="805"/>
                  </a:lnTo>
                  <a:lnTo>
                    <a:pt x="426" y="819"/>
                  </a:lnTo>
                  <a:lnTo>
                    <a:pt x="414" y="832"/>
                  </a:lnTo>
                  <a:lnTo>
                    <a:pt x="400" y="844"/>
                  </a:lnTo>
                  <a:lnTo>
                    <a:pt x="386" y="854"/>
                  </a:lnTo>
                  <a:lnTo>
                    <a:pt x="371" y="864"/>
                  </a:lnTo>
                  <a:lnTo>
                    <a:pt x="355" y="872"/>
                  </a:lnTo>
                  <a:lnTo>
                    <a:pt x="338" y="879"/>
                  </a:lnTo>
                  <a:lnTo>
                    <a:pt x="320" y="884"/>
                  </a:lnTo>
                  <a:lnTo>
                    <a:pt x="301" y="888"/>
                  </a:lnTo>
                  <a:lnTo>
                    <a:pt x="301" y="8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5" name="文本框 66">
            <a:extLst>
              <a:ext uri="{FF2B5EF4-FFF2-40B4-BE49-F238E27FC236}">
                <a16:creationId xmlns:a16="http://schemas.microsoft.com/office/drawing/2014/main" id="{B2218D8F-3934-4427-9A33-055C4784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16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1" grpId="0"/>
      <p:bldP spid="66" grpId="0"/>
      <p:bldP spid="56" grpId="0"/>
      <p:bldP spid="38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66"/>
          <p:cNvSpPr txBox="1">
            <a:spLocks noChangeArrowheads="1"/>
          </p:cNvSpPr>
          <p:nvPr/>
        </p:nvSpPr>
        <p:spPr bwMode="auto">
          <a:xfrm>
            <a:off x="2791884" y="662518"/>
            <a:ext cx="6542616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3733" b="1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3733" b="1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70000" y="2120900"/>
            <a:ext cx="2844800" cy="2844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75200" y="2120900"/>
            <a:ext cx="2844800" cy="28448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80400" y="2120900"/>
            <a:ext cx="2844800" cy="28448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46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6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5051" y="5077885"/>
            <a:ext cx="2010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latin typeface="Helvetica" panose="020B0604020202020204" pitchFamily="34" charset="0"/>
              </a:rPr>
              <a:t>Please Add Your Title Here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20951" y="5636685"/>
            <a:ext cx="342900" cy="88900"/>
            <a:chOff x="1695000" y="4256700"/>
            <a:chExt cx="408900" cy="106500"/>
          </a:xfrm>
        </p:grpSpPr>
        <p:sp>
          <p:nvSpPr>
            <p:cNvPr id="12" name="椭圆 11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026151" y="5636685"/>
            <a:ext cx="342900" cy="88900"/>
            <a:chOff x="1695000" y="4256700"/>
            <a:chExt cx="408900" cy="106500"/>
          </a:xfrm>
        </p:grpSpPr>
        <p:sp>
          <p:nvSpPr>
            <p:cNvPr id="17" name="椭圆 16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9531351" y="5636685"/>
            <a:ext cx="342900" cy="88900"/>
            <a:chOff x="1695000" y="4256700"/>
            <a:chExt cx="408900" cy="106500"/>
          </a:xfrm>
        </p:grpSpPr>
        <p:sp>
          <p:nvSpPr>
            <p:cNvPr id="21" name="椭圆 20"/>
            <p:cNvSpPr/>
            <p:nvPr/>
          </p:nvSpPr>
          <p:spPr>
            <a:xfrm>
              <a:off x="1695000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838871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997889" y="4256700"/>
              <a:ext cx="106011" cy="106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312584" y="2214034"/>
            <a:ext cx="628649" cy="630767"/>
            <a:chOff x="2484120" y="1661160"/>
            <a:chExt cx="472440" cy="472440"/>
          </a:xfrm>
        </p:grpSpPr>
        <p:sp>
          <p:nvSpPr>
            <p:cNvPr id="24" name="椭圆 23"/>
            <p:cNvSpPr/>
            <p:nvPr/>
          </p:nvSpPr>
          <p:spPr>
            <a:xfrm>
              <a:off x="2484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60" name="矩形 26"/>
            <p:cNvSpPr>
              <a:spLocks noChangeArrowheads="1"/>
            </p:cNvSpPr>
            <p:nvPr/>
          </p:nvSpPr>
          <p:spPr bwMode="auto">
            <a:xfrm>
              <a:off x="2547824" y="1745731"/>
              <a:ext cx="338757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6868578" y="2214034"/>
            <a:ext cx="628649" cy="630767"/>
            <a:chOff x="5151120" y="1661160"/>
            <a:chExt cx="472440" cy="472440"/>
          </a:xfrm>
        </p:grpSpPr>
        <p:sp>
          <p:nvSpPr>
            <p:cNvPr id="25" name="椭圆 24"/>
            <p:cNvSpPr/>
            <p:nvPr/>
          </p:nvSpPr>
          <p:spPr>
            <a:xfrm>
              <a:off x="51511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8" name="矩形 27"/>
            <p:cNvSpPr>
              <a:spLocks noChangeArrowheads="1"/>
            </p:cNvSpPr>
            <p:nvPr/>
          </p:nvSpPr>
          <p:spPr bwMode="auto">
            <a:xfrm>
              <a:off x="519958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0475391" y="2214034"/>
            <a:ext cx="628650" cy="630767"/>
            <a:chOff x="7856220" y="1661160"/>
            <a:chExt cx="472440" cy="472440"/>
          </a:xfrm>
        </p:grpSpPr>
        <p:sp>
          <p:nvSpPr>
            <p:cNvPr id="26" name="椭圆 25"/>
            <p:cNvSpPr/>
            <p:nvPr/>
          </p:nvSpPr>
          <p:spPr>
            <a:xfrm>
              <a:off x="7856220" y="1661160"/>
              <a:ext cx="472440" cy="472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856" name="矩形 28"/>
            <p:cNvSpPr>
              <a:spLocks noChangeArrowheads="1"/>
            </p:cNvSpPr>
            <p:nvPr/>
          </p:nvSpPr>
          <p:spPr bwMode="auto">
            <a:xfrm>
              <a:off x="7912304" y="1745731"/>
              <a:ext cx="338756" cy="28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67" b="1">
                  <a:solidFill>
                    <a:schemeClr val="bg1"/>
                  </a:solidFill>
                  <a:latin typeface="Helvetica" panose="020B060402020202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66">
            <a:extLst>
              <a:ext uri="{FF2B5EF4-FFF2-40B4-BE49-F238E27FC236}">
                <a16:creationId xmlns:a16="http://schemas.microsoft.com/office/drawing/2014/main" id="{9F3073E1-8E2C-40DB-9338-C06CFE9F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1439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/>
      <p:bldP spid="10" grpId="0"/>
      <p:bldP spid="11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/>
          <p:nvPr/>
        </p:nvGrpSpPr>
        <p:grpSpPr>
          <a:xfrm>
            <a:off x="1338657" y="3993417"/>
            <a:ext cx="2372825" cy="1040938"/>
            <a:chOff x="5408083" y="2933595"/>
            <a:chExt cx="2372955" cy="1040994"/>
          </a:xfrm>
        </p:grpSpPr>
        <p:sp>
          <p:nvSpPr>
            <p:cNvPr id="5" name="TextBox 37"/>
            <p:cNvSpPr txBox="1"/>
            <p:nvPr/>
          </p:nvSpPr>
          <p:spPr>
            <a:xfrm>
              <a:off x="6008158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6" name="Rectangle 38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3712901" y="3993417"/>
            <a:ext cx="2372825" cy="1040938"/>
            <a:chOff x="5408083" y="2933595"/>
            <a:chExt cx="2372955" cy="1040994"/>
          </a:xfrm>
        </p:grpSpPr>
        <p:sp>
          <p:nvSpPr>
            <p:cNvPr id="8" name="TextBox 40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9" name="Rectangle 41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6088274" y="3993417"/>
            <a:ext cx="2372825" cy="1040938"/>
            <a:chOff x="5408083" y="2933595"/>
            <a:chExt cx="2372955" cy="1040994"/>
          </a:xfrm>
        </p:grpSpPr>
        <p:sp>
          <p:nvSpPr>
            <p:cNvPr id="11" name="TextBox 43"/>
            <p:cNvSpPr txBox="1"/>
            <p:nvPr/>
          </p:nvSpPr>
          <p:spPr>
            <a:xfrm>
              <a:off x="6008161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2" name="Rectangle 44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13" name="Group 45"/>
          <p:cNvGrpSpPr/>
          <p:nvPr/>
        </p:nvGrpSpPr>
        <p:grpSpPr>
          <a:xfrm>
            <a:off x="8466195" y="3993417"/>
            <a:ext cx="2372825" cy="1040938"/>
            <a:chOff x="5408083" y="2933595"/>
            <a:chExt cx="2372955" cy="1040994"/>
          </a:xfrm>
        </p:grpSpPr>
        <p:sp>
          <p:nvSpPr>
            <p:cNvPr id="14" name="TextBox 46"/>
            <p:cNvSpPr txBox="1"/>
            <p:nvPr/>
          </p:nvSpPr>
          <p:spPr>
            <a:xfrm>
              <a:off x="6008159" y="2933595"/>
              <a:ext cx="1159357" cy="33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Clear Sans" panose="020B0503030202020304" pitchFamily="34" charset="0"/>
                  <a:sym typeface="Arial" panose="020B0604020202020204"/>
                </a:rPr>
                <a:t>行业痛点</a:t>
              </a:r>
            </a:p>
          </p:txBody>
        </p:sp>
        <p:sp>
          <p:nvSpPr>
            <p:cNvPr id="15" name="Rectangle 47"/>
            <p:cNvSpPr/>
            <p:nvPr/>
          </p:nvSpPr>
          <p:spPr>
            <a:xfrm>
              <a:off x="5408083" y="3217418"/>
              <a:ext cx="2372955" cy="7571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16" name="TextBox 49"/>
          <p:cNvSpPr txBox="1"/>
          <p:nvPr/>
        </p:nvSpPr>
        <p:spPr>
          <a:xfrm>
            <a:off x="1258924" y="5518514"/>
            <a:ext cx="96269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此处添加详细文本描述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，建议与标题相关并符合整体语言风格，语言描述尽量简洁生动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17" name="Group 5"/>
          <p:cNvGrpSpPr/>
          <p:nvPr/>
        </p:nvGrpSpPr>
        <p:grpSpPr>
          <a:xfrm>
            <a:off x="1732398" y="1879077"/>
            <a:ext cx="1585961" cy="1845124"/>
            <a:chOff x="1732158" y="1983171"/>
            <a:chExt cx="1586048" cy="1845225"/>
          </a:xfrm>
        </p:grpSpPr>
        <p:sp>
          <p:nvSpPr>
            <p:cNvPr id="18" name="Freeform 4"/>
            <p:cNvSpPr/>
            <p:nvPr/>
          </p:nvSpPr>
          <p:spPr>
            <a:xfrm rot="16200000">
              <a:off x="1649330" y="2159520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19" name="Freeform 6"/>
            <p:cNvSpPr/>
            <p:nvPr/>
          </p:nvSpPr>
          <p:spPr>
            <a:xfrm rot="16200000">
              <a:off x="164871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0" name="Freeform 61"/>
            <p:cNvSpPr>
              <a:spLocks noEditPoints="1"/>
            </p:cNvSpPr>
            <p:nvPr/>
          </p:nvSpPr>
          <p:spPr bwMode="auto">
            <a:xfrm>
              <a:off x="2189082" y="2358077"/>
              <a:ext cx="671582" cy="527098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1" name="Group 10"/>
          <p:cNvGrpSpPr/>
          <p:nvPr/>
        </p:nvGrpSpPr>
        <p:grpSpPr>
          <a:xfrm>
            <a:off x="4110318" y="1879077"/>
            <a:ext cx="1585346" cy="1848797"/>
            <a:chOff x="4110208" y="1983171"/>
            <a:chExt cx="1585433" cy="1848898"/>
          </a:xfrm>
        </p:grpSpPr>
        <p:sp>
          <p:nvSpPr>
            <p:cNvPr id="22" name="Freeform 3"/>
            <p:cNvSpPr/>
            <p:nvPr/>
          </p:nvSpPr>
          <p:spPr>
            <a:xfrm rot="16200000">
              <a:off x="4026765" y="216319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 rot="16200000">
              <a:off x="4026765" y="2066614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619781" y="2358077"/>
              <a:ext cx="571344" cy="472924"/>
            </a:xfrm>
            <a:custGeom>
              <a:avLst/>
              <a:gdLst>
                <a:gd name="T0" fmla="*/ 260 w 287"/>
                <a:gd name="T1" fmla="*/ 78 h 237"/>
                <a:gd name="T2" fmla="*/ 244 w 287"/>
                <a:gd name="T3" fmla="*/ 94 h 237"/>
                <a:gd name="T4" fmla="*/ 260 w 287"/>
                <a:gd name="T5" fmla="*/ 111 h 237"/>
                <a:gd name="T6" fmla="*/ 277 w 287"/>
                <a:gd name="T7" fmla="*/ 94 h 237"/>
                <a:gd name="T8" fmla="*/ 260 w 287"/>
                <a:gd name="T9" fmla="*/ 78 h 237"/>
                <a:gd name="T10" fmla="*/ 27 w 287"/>
                <a:gd name="T11" fmla="*/ 78 h 237"/>
                <a:gd name="T12" fmla="*/ 11 w 287"/>
                <a:gd name="T13" fmla="*/ 94 h 237"/>
                <a:gd name="T14" fmla="*/ 27 w 287"/>
                <a:gd name="T15" fmla="*/ 111 h 237"/>
                <a:gd name="T16" fmla="*/ 43 w 287"/>
                <a:gd name="T17" fmla="*/ 94 h 237"/>
                <a:gd name="T18" fmla="*/ 27 w 287"/>
                <a:gd name="T19" fmla="*/ 78 h 237"/>
                <a:gd name="T20" fmla="*/ 212 w 287"/>
                <a:gd name="T21" fmla="*/ 49 h 237"/>
                <a:gd name="T22" fmla="*/ 188 w 287"/>
                <a:gd name="T23" fmla="*/ 73 h 237"/>
                <a:gd name="T24" fmla="*/ 212 w 287"/>
                <a:gd name="T25" fmla="*/ 97 h 237"/>
                <a:gd name="T26" fmla="*/ 236 w 287"/>
                <a:gd name="T27" fmla="*/ 73 h 237"/>
                <a:gd name="T28" fmla="*/ 212 w 287"/>
                <a:gd name="T29" fmla="*/ 49 h 237"/>
                <a:gd name="T30" fmla="*/ 287 w 287"/>
                <a:gd name="T31" fmla="*/ 196 h 237"/>
                <a:gd name="T32" fmla="*/ 259 w 287"/>
                <a:gd name="T33" fmla="*/ 196 h 237"/>
                <a:gd name="T34" fmla="*/ 259 w 287"/>
                <a:gd name="T35" fmla="*/ 145 h 237"/>
                <a:gd name="T36" fmla="*/ 253 w 287"/>
                <a:gd name="T37" fmla="*/ 121 h 237"/>
                <a:gd name="T38" fmla="*/ 260 w 287"/>
                <a:gd name="T39" fmla="*/ 120 h 237"/>
                <a:gd name="T40" fmla="*/ 287 w 287"/>
                <a:gd name="T41" fmla="*/ 147 h 237"/>
                <a:gd name="T42" fmla="*/ 287 w 287"/>
                <a:gd name="T43" fmla="*/ 196 h 237"/>
                <a:gd name="T44" fmla="*/ 75 w 287"/>
                <a:gd name="T45" fmla="*/ 49 h 237"/>
                <a:gd name="T46" fmla="*/ 51 w 287"/>
                <a:gd name="T47" fmla="*/ 73 h 237"/>
                <a:gd name="T48" fmla="*/ 75 w 287"/>
                <a:gd name="T49" fmla="*/ 97 h 237"/>
                <a:gd name="T50" fmla="*/ 99 w 287"/>
                <a:gd name="T51" fmla="*/ 73 h 237"/>
                <a:gd name="T52" fmla="*/ 75 w 287"/>
                <a:gd name="T53" fmla="*/ 49 h 237"/>
                <a:gd name="T54" fmla="*/ 27 w 287"/>
                <a:gd name="T55" fmla="*/ 120 h 237"/>
                <a:gd name="T56" fmla="*/ 34 w 287"/>
                <a:gd name="T57" fmla="*/ 121 h 237"/>
                <a:gd name="T58" fmla="*/ 28 w 287"/>
                <a:gd name="T59" fmla="*/ 145 h 237"/>
                <a:gd name="T60" fmla="*/ 28 w 287"/>
                <a:gd name="T61" fmla="*/ 196 h 237"/>
                <a:gd name="T62" fmla="*/ 0 w 287"/>
                <a:gd name="T63" fmla="*/ 196 h 237"/>
                <a:gd name="T64" fmla="*/ 0 w 287"/>
                <a:gd name="T65" fmla="*/ 147 h 237"/>
                <a:gd name="T66" fmla="*/ 27 w 287"/>
                <a:gd name="T67" fmla="*/ 120 h 237"/>
                <a:gd name="T68" fmla="*/ 144 w 287"/>
                <a:gd name="T69" fmla="*/ 0 h 237"/>
                <a:gd name="T70" fmla="*/ 108 w 287"/>
                <a:gd name="T71" fmla="*/ 36 h 237"/>
                <a:gd name="T72" fmla="*/ 144 w 287"/>
                <a:gd name="T73" fmla="*/ 72 h 237"/>
                <a:gd name="T74" fmla="*/ 179 w 287"/>
                <a:gd name="T75" fmla="*/ 36 h 237"/>
                <a:gd name="T76" fmla="*/ 144 w 287"/>
                <a:gd name="T77" fmla="*/ 0 h 237"/>
                <a:gd name="T78" fmla="*/ 251 w 287"/>
                <a:gd name="T79" fmla="*/ 214 h 237"/>
                <a:gd name="T80" fmla="*/ 208 w 287"/>
                <a:gd name="T81" fmla="*/ 214 h 237"/>
                <a:gd name="T82" fmla="*/ 208 w 287"/>
                <a:gd name="T83" fmla="*/ 137 h 237"/>
                <a:gd name="T84" fmla="*/ 201 w 287"/>
                <a:gd name="T85" fmla="*/ 108 h 237"/>
                <a:gd name="T86" fmla="*/ 212 w 287"/>
                <a:gd name="T87" fmla="*/ 106 h 237"/>
                <a:gd name="T88" fmla="*/ 251 w 287"/>
                <a:gd name="T89" fmla="*/ 145 h 237"/>
                <a:gd name="T90" fmla="*/ 251 w 287"/>
                <a:gd name="T91" fmla="*/ 214 h 237"/>
                <a:gd name="T92" fmla="*/ 79 w 287"/>
                <a:gd name="T93" fmla="*/ 137 h 237"/>
                <a:gd name="T94" fmla="*/ 79 w 287"/>
                <a:gd name="T95" fmla="*/ 214 h 237"/>
                <a:gd name="T96" fmla="*/ 37 w 287"/>
                <a:gd name="T97" fmla="*/ 214 h 237"/>
                <a:gd name="T98" fmla="*/ 37 w 287"/>
                <a:gd name="T99" fmla="*/ 145 h 237"/>
                <a:gd name="T100" fmla="*/ 75 w 287"/>
                <a:gd name="T101" fmla="*/ 106 h 237"/>
                <a:gd name="T102" fmla="*/ 86 w 287"/>
                <a:gd name="T103" fmla="*/ 108 h 237"/>
                <a:gd name="T104" fmla="*/ 79 w 287"/>
                <a:gd name="T105" fmla="*/ 137 h 237"/>
                <a:gd name="T106" fmla="*/ 88 w 287"/>
                <a:gd name="T107" fmla="*/ 237 h 237"/>
                <a:gd name="T108" fmla="*/ 200 w 287"/>
                <a:gd name="T109" fmla="*/ 237 h 237"/>
                <a:gd name="T110" fmla="*/ 200 w 287"/>
                <a:gd name="T111" fmla="*/ 137 h 237"/>
                <a:gd name="T112" fmla="*/ 144 w 287"/>
                <a:gd name="T113" fmla="*/ 81 h 237"/>
                <a:gd name="T114" fmla="*/ 88 w 287"/>
                <a:gd name="T115" fmla="*/ 137 h 237"/>
                <a:gd name="T116" fmla="*/ 88 w 287"/>
                <a:gd name="T117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5" name="Group 11"/>
          <p:cNvGrpSpPr/>
          <p:nvPr/>
        </p:nvGrpSpPr>
        <p:grpSpPr>
          <a:xfrm>
            <a:off x="6488238" y="1879076"/>
            <a:ext cx="1585346" cy="1848797"/>
            <a:chOff x="6488259" y="1983170"/>
            <a:chExt cx="1585433" cy="1848898"/>
          </a:xfrm>
        </p:grpSpPr>
        <p:sp>
          <p:nvSpPr>
            <p:cNvPr id="26" name="Freeform 2"/>
            <p:cNvSpPr/>
            <p:nvPr/>
          </p:nvSpPr>
          <p:spPr>
            <a:xfrm rot="16200000">
              <a:off x="6404816" y="2163192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7" name="Freeform 8"/>
            <p:cNvSpPr/>
            <p:nvPr/>
          </p:nvSpPr>
          <p:spPr>
            <a:xfrm rot="16200000">
              <a:off x="6404816" y="2066613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28" name="Freeform 37"/>
            <p:cNvSpPr>
              <a:spLocks noEditPoints="1"/>
            </p:cNvSpPr>
            <p:nvPr/>
          </p:nvSpPr>
          <p:spPr bwMode="auto">
            <a:xfrm>
              <a:off x="6998585" y="2328809"/>
              <a:ext cx="573790" cy="569813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9" name="Group 12"/>
          <p:cNvGrpSpPr/>
          <p:nvPr/>
        </p:nvGrpSpPr>
        <p:grpSpPr>
          <a:xfrm>
            <a:off x="8859935" y="1879074"/>
            <a:ext cx="1591572" cy="1862592"/>
            <a:chOff x="8860086" y="1983168"/>
            <a:chExt cx="1591659" cy="1862695"/>
          </a:xfrm>
        </p:grpSpPr>
        <p:sp>
          <p:nvSpPr>
            <p:cNvPr id="30" name="Freeform 1"/>
            <p:cNvSpPr/>
            <p:nvPr/>
          </p:nvSpPr>
          <p:spPr>
            <a:xfrm rot="16200000">
              <a:off x="8776643" y="2176987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1" name="Freeform 9"/>
            <p:cNvSpPr/>
            <p:nvPr/>
          </p:nvSpPr>
          <p:spPr>
            <a:xfrm rot="16200000">
              <a:off x="8782869" y="2066611"/>
              <a:ext cx="1752319" cy="15854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9387843" y="2397504"/>
              <a:ext cx="549534" cy="549533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705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3" name="文本框 66">
            <a:extLst>
              <a:ext uri="{FF2B5EF4-FFF2-40B4-BE49-F238E27FC236}">
                <a16:creationId xmlns:a16="http://schemas.microsoft.com/office/drawing/2014/main" id="{86BAF67F-BDC0-40F2-BADD-51F41D95B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可编辑标题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058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29" name="图表 28"/>
          <p:cNvGraphicFramePr>
            <a:graphicFrameLocks/>
          </p:cNvGraphicFramePr>
          <p:nvPr/>
        </p:nvGraphicFramePr>
        <p:xfrm>
          <a:off x="1341967" y="2252133"/>
          <a:ext cx="7272867" cy="364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8665634" y="0"/>
            <a:ext cx="3526367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grpSp>
        <p:nvGrpSpPr>
          <p:cNvPr id="37893" name="组合 56"/>
          <p:cNvGrpSpPr>
            <a:grpSpLocks/>
          </p:cNvGrpSpPr>
          <p:nvPr/>
        </p:nvGrpSpPr>
        <p:grpSpPr bwMode="auto">
          <a:xfrm>
            <a:off x="1653117" y="702734"/>
            <a:ext cx="6542616" cy="944722"/>
            <a:chOff x="2093710" y="497234"/>
            <a:chExt cx="4907166" cy="707701"/>
          </a:xfrm>
        </p:grpSpPr>
        <p:sp>
          <p:nvSpPr>
            <p:cNvPr id="58" name="文本框 66"/>
            <p:cNvSpPr txBox="1">
              <a:spLocks noChangeArrowheads="1"/>
            </p:cNvSpPr>
            <p:nvPr/>
          </p:nvSpPr>
          <p:spPr bwMode="auto">
            <a:xfrm>
              <a:off x="2093710" y="497234"/>
              <a:ext cx="4907166" cy="49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733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3733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9" name="文本框 58"/>
            <p:cNvSpPr txBox="1">
              <a:spLocks noChangeArrowheads="1"/>
            </p:cNvSpPr>
            <p:nvPr/>
          </p:nvSpPr>
          <p:spPr bwMode="auto">
            <a:xfrm>
              <a:off x="2603318" y="1020488"/>
              <a:ext cx="3673628" cy="18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200"/>
                </a:lnSpc>
                <a:defRPr/>
              </a:pPr>
              <a:r>
                <a:rPr lang="en-US" altLang="zh-CN" sz="1067" spc="800" dirty="0">
                  <a:solidFill>
                    <a:schemeClr val="bg1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insert your desired text here </a:t>
              </a:r>
              <a:endParaRPr lang="zh-CN" altLang="en-US" sz="1067" spc="800" dirty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D71E328-F417-4AFE-B8CE-67F10AB76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2">
            <a:extLst>
              <a:ext uri="{FF2B5EF4-FFF2-40B4-BE49-F238E27FC236}">
                <a16:creationId xmlns:a16="http://schemas.microsoft.com/office/drawing/2014/main" id="{F4FEDF16-3A64-45BE-8C24-2E2441F62F3E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2">
            <a:extLst>
              <a:ext uri="{FF2B5EF4-FFF2-40B4-BE49-F238E27FC236}">
                <a16:creationId xmlns:a16="http://schemas.microsoft.com/office/drawing/2014/main" id="{9AE29930-7538-45DB-B224-C4BB7CF51B21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2">
            <a:extLst>
              <a:ext uri="{FF2B5EF4-FFF2-40B4-BE49-F238E27FC236}">
                <a16:creationId xmlns:a16="http://schemas.microsoft.com/office/drawing/2014/main" id="{3495C828-D08D-4D06-9763-4955ED47CDE1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9DC5F08-FE9A-456C-AB5D-AA897D1AEFA5}"/>
              </a:ext>
            </a:extLst>
          </p:cNvPr>
          <p:cNvGrpSpPr/>
          <p:nvPr/>
        </p:nvGrpSpPr>
        <p:grpSpPr>
          <a:xfrm>
            <a:off x="2569031" y="1410020"/>
            <a:ext cx="4501251" cy="3376503"/>
            <a:chOff x="3570317" y="1201648"/>
            <a:chExt cx="4779034" cy="3584875"/>
          </a:xfrm>
          <a:solidFill>
            <a:srgbClr val="FFC000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034DAF-6569-4732-A6AE-22ED720398D2}"/>
                </a:ext>
              </a:extLst>
            </p:cNvPr>
            <p:cNvSpPr/>
            <p:nvPr/>
          </p:nvSpPr>
          <p:spPr>
            <a:xfrm>
              <a:off x="3570317" y="1201648"/>
              <a:ext cx="4779034" cy="58659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DCCA3F-5CFD-4C5C-A658-F45BE2228259}"/>
                </a:ext>
              </a:extLst>
            </p:cNvPr>
            <p:cNvSpPr/>
            <p:nvPr/>
          </p:nvSpPr>
          <p:spPr>
            <a:xfrm>
              <a:off x="3570317" y="1788244"/>
              <a:ext cx="655608" cy="2411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F868-13C9-4475-8A98-E25F2A24A5E7}"/>
                </a:ext>
              </a:extLst>
            </p:cNvPr>
            <p:cNvSpPr/>
            <p:nvPr/>
          </p:nvSpPr>
          <p:spPr>
            <a:xfrm>
              <a:off x="3570317" y="4199927"/>
              <a:ext cx="4779034" cy="5865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1343DD-FEC0-4644-A41F-A742FC02385F}"/>
                </a:ext>
              </a:extLst>
            </p:cNvPr>
            <p:cNvSpPr/>
            <p:nvPr/>
          </p:nvSpPr>
          <p:spPr>
            <a:xfrm>
              <a:off x="7693743" y="3997870"/>
              <a:ext cx="655608" cy="2020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59B8B6-4F40-4E84-9E58-2E4EB4B14F1A}"/>
                </a:ext>
              </a:extLst>
            </p:cNvPr>
            <p:cNvSpPr/>
            <p:nvPr/>
          </p:nvSpPr>
          <p:spPr>
            <a:xfrm>
              <a:off x="7693743" y="1754576"/>
              <a:ext cx="655608" cy="475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CE98B-6B79-4E29-B709-70572CBBECB9}"/>
              </a:ext>
            </a:extLst>
          </p:cNvPr>
          <p:cNvSpPr txBox="1"/>
          <p:nvPr/>
        </p:nvSpPr>
        <p:spPr>
          <a:xfrm>
            <a:off x="3299282" y="2633032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26EBDF-2219-4358-A44A-57191015C3AA}"/>
              </a:ext>
            </a:extLst>
          </p:cNvPr>
          <p:cNvSpPr txBox="1"/>
          <p:nvPr/>
        </p:nvSpPr>
        <p:spPr>
          <a:xfrm>
            <a:off x="3273057" y="2935715"/>
            <a:ext cx="7749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感谢观看 </a:t>
            </a:r>
            <a:r>
              <a:rPr lang="en-US" altLang="zh-CN" sz="66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THANKS </a:t>
            </a:r>
            <a:endParaRPr lang="zh-CN" altLang="en-US" sz="66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E9D926-5EBC-4A28-9323-CA5DC02784E1}"/>
              </a:ext>
            </a:extLst>
          </p:cNvPr>
          <p:cNvSpPr txBox="1"/>
          <p:nvPr/>
        </p:nvSpPr>
        <p:spPr>
          <a:xfrm>
            <a:off x="3299282" y="2112344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2019</a:t>
            </a:r>
            <a:endParaRPr lang="zh-CN" altLang="en-US" sz="3200" b="1" dirty="0">
              <a:solidFill>
                <a:schemeClr val="bg1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1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2" grpId="0" animBg="1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B4EA0-D285-4E18-B1DF-8CE14E24C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2">
            <a:extLst>
              <a:ext uri="{FF2B5EF4-FFF2-40B4-BE49-F238E27FC236}">
                <a16:creationId xmlns:a16="http://schemas.microsoft.com/office/drawing/2014/main" id="{F12D9297-90E1-4592-954D-9487869180B5}"/>
              </a:ext>
            </a:extLst>
          </p:cNvPr>
          <p:cNvSpPr/>
          <p:nvPr/>
        </p:nvSpPr>
        <p:spPr>
          <a:xfrm rot="222105">
            <a:off x="2004449" y="5397611"/>
            <a:ext cx="1518234" cy="1524635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solidFill>
            <a:srgbClr val="4848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2">
            <a:extLst>
              <a:ext uri="{FF2B5EF4-FFF2-40B4-BE49-F238E27FC236}">
                <a16:creationId xmlns:a16="http://schemas.microsoft.com/office/drawing/2014/main" id="{14064EF4-AAB7-4954-B1DC-526810126BFB}"/>
              </a:ext>
            </a:extLst>
          </p:cNvPr>
          <p:cNvSpPr/>
          <p:nvPr/>
        </p:nvSpPr>
        <p:spPr>
          <a:xfrm rot="4304482">
            <a:off x="355417" y="4040205"/>
            <a:ext cx="1115714" cy="1120418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23000"/>
                </a:srgbClr>
              </a:gs>
              <a:gs pos="100000">
                <a:srgbClr val="484847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>
            <a:extLst>
              <a:ext uri="{FF2B5EF4-FFF2-40B4-BE49-F238E27FC236}">
                <a16:creationId xmlns:a16="http://schemas.microsoft.com/office/drawing/2014/main" id="{54B27390-AE50-4F56-BBD9-A3794512E629}"/>
              </a:ext>
            </a:extLst>
          </p:cNvPr>
          <p:cNvSpPr/>
          <p:nvPr/>
        </p:nvSpPr>
        <p:spPr>
          <a:xfrm rot="5248205">
            <a:off x="375695" y="834566"/>
            <a:ext cx="2012216" cy="2020700"/>
          </a:xfrm>
          <a:custGeom>
            <a:avLst/>
            <a:gdLst>
              <a:gd name="connsiteX0" fmla="*/ 0 w 1511300"/>
              <a:gd name="connsiteY0" fmla="*/ 1435100 h 1435100"/>
              <a:gd name="connsiteX1" fmla="*/ 755650 w 1511300"/>
              <a:gd name="connsiteY1" fmla="*/ 0 h 1435100"/>
              <a:gd name="connsiteX2" fmla="*/ 1511300 w 1511300"/>
              <a:gd name="connsiteY2" fmla="*/ 1435100 h 1435100"/>
              <a:gd name="connsiteX3" fmla="*/ 0 w 1511300"/>
              <a:gd name="connsiteY3" fmla="*/ 1435100 h 1435100"/>
              <a:gd name="connsiteX0" fmla="*/ 0 w 1518234"/>
              <a:gd name="connsiteY0" fmla="*/ 1524635 h 1524635"/>
              <a:gd name="connsiteX1" fmla="*/ 762584 w 1518234"/>
              <a:gd name="connsiteY1" fmla="*/ 0 h 1524635"/>
              <a:gd name="connsiteX2" fmla="*/ 1518234 w 1518234"/>
              <a:gd name="connsiteY2" fmla="*/ 1435100 h 1524635"/>
              <a:gd name="connsiteX3" fmla="*/ 0 w 1518234"/>
              <a:gd name="connsiteY3" fmla="*/ 1524635 h 15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8234" h="1524635">
                <a:moveTo>
                  <a:pt x="0" y="1524635"/>
                </a:moveTo>
                <a:lnTo>
                  <a:pt x="762584" y="0"/>
                </a:lnTo>
                <a:lnTo>
                  <a:pt x="1518234" y="1435100"/>
                </a:lnTo>
                <a:lnTo>
                  <a:pt x="0" y="1524635"/>
                </a:lnTo>
                <a:close/>
              </a:path>
            </a:pathLst>
          </a:custGeom>
          <a:gradFill>
            <a:gsLst>
              <a:gs pos="0">
                <a:srgbClr val="363635">
                  <a:alpha val="30000"/>
                </a:srgbClr>
              </a:gs>
              <a:gs pos="100000">
                <a:srgbClr val="5B5B59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A382B5E8-3B89-4717-BE3E-0C07AFD19E95}"/>
              </a:ext>
            </a:extLst>
          </p:cNvPr>
          <p:cNvSpPr/>
          <p:nvPr/>
        </p:nvSpPr>
        <p:spPr>
          <a:xfrm>
            <a:off x="4445000" y="1610084"/>
            <a:ext cx="3302000" cy="2334884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257C50-3CF0-40CB-8AB5-8FDFEECCC513}"/>
              </a:ext>
            </a:extLst>
          </p:cNvPr>
          <p:cNvSpPr/>
          <p:nvPr/>
        </p:nvSpPr>
        <p:spPr>
          <a:xfrm>
            <a:off x="4612937" y="4143404"/>
            <a:ext cx="298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CC33A-9FFB-410A-A91A-F66F0003B9BF}"/>
              </a:ext>
            </a:extLst>
          </p:cNvPr>
          <p:cNvGrpSpPr/>
          <p:nvPr/>
        </p:nvGrpSpPr>
        <p:grpSpPr>
          <a:xfrm>
            <a:off x="5741438" y="2505045"/>
            <a:ext cx="709123" cy="544961"/>
            <a:chOff x="646562" y="1647630"/>
            <a:chExt cx="1204992" cy="926036"/>
          </a:xfrm>
          <a:solidFill>
            <a:schemeClr val="bg1">
              <a:lumMod val="95000"/>
            </a:schemeClr>
          </a:solidFill>
        </p:grpSpPr>
        <p:sp>
          <p:nvSpPr>
            <p:cNvPr id="20" name="任意多边形 118">
              <a:extLst>
                <a:ext uri="{FF2B5EF4-FFF2-40B4-BE49-F238E27FC236}">
                  <a16:creationId xmlns:a16="http://schemas.microsoft.com/office/drawing/2014/main" id="{D27C4D88-7293-4E2B-BBA3-E0766061C63B}"/>
                </a:ext>
              </a:extLst>
            </p:cNvPr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117">
              <a:extLst>
                <a:ext uri="{FF2B5EF4-FFF2-40B4-BE49-F238E27FC236}">
                  <a16:creationId xmlns:a16="http://schemas.microsoft.com/office/drawing/2014/main" id="{FAE8334E-F633-4937-BCB5-E64FB17CB779}"/>
                </a:ext>
              </a:extLst>
            </p:cNvPr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7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025025" y="1492344"/>
            <a:ext cx="3820583" cy="4809067"/>
            <a:chOff x="1054101" y="584198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79" y="955220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2089190"/>
              <a:chOff x="1708552" y="376804"/>
              <a:chExt cx="2263738" cy="2089488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742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200" dirty="0">
                    <a:solidFill>
                      <a:schemeClr val="bg1"/>
                    </a:solidFill>
                  </a:rPr>
                  <a:t>AI</a:t>
                </a:r>
                <a:r>
                  <a:rPr lang="zh-CN" altLang="zh-CN" sz="1200" dirty="0">
                    <a:solidFill>
                      <a:schemeClr val="bg1"/>
                    </a:solidFill>
                  </a:rPr>
                  <a:t>宿舍安防系统，适用于校园宿舍出入寝的管理场景。利用人脸识别和文字识别进行校园学生宿舍管理，具有直接，方便，减轻宿舍管理老师的工作量，快速统计学生和外来人员出入寝室情况的特点</a:t>
                </a:r>
                <a:r>
                  <a:rPr lang="zh-CN" altLang="zh-CN" dirty="0"/>
                  <a:t>。</a:t>
                </a: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业务架构图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1.1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业务架构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987ECE-7461-4E68-8906-4D89CFF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13" y="1565198"/>
            <a:ext cx="6591871" cy="44733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ED0310-3BD4-4461-B225-7D6C7AEFA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17" y="1351578"/>
            <a:ext cx="7651143" cy="5090601"/>
          </a:xfrm>
          <a:prstGeom prst="rect">
            <a:avLst/>
          </a:prstGeom>
        </p:spPr>
      </p:pic>
      <p:sp>
        <p:nvSpPr>
          <p:cNvPr id="14" name="半闭框 13">
            <a:extLst>
              <a:ext uri="{FF2B5EF4-FFF2-40B4-BE49-F238E27FC236}">
                <a16:creationId xmlns:a16="http://schemas.microsoft.com/office/drawing/2014/main" id="{B6911983-A521-4F54-9232-3226C5EBE661}"/>
              </a:ext>
            </a:extLst>
          </p:cNvPr>
          <p:cNvSpPr/>
          <p:nvPr/>
        </p:nvSpPr>
        <p:spPr>
          <a:xfrm>
            <a:off x="308836" y="940033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1.2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应用架构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598E36-4469-4041-8AA2-5D23DEC50538}"/>
              </a:ext>
            </a:extLst>
          </p:cNvPr>
          <p:cNvGrpSpPr>
            <a:grpSpLocks/>
          </p:cNvGrpSpPr>
          <p:nvPr/>
        </p:nvGrpSpPr>
        <p:grpSpPr bwMode="auto">
          <a:xfrm>
            <a:off x="7168074" y="1557874"/>
            <a:ext cx="3820583" cy="2820726"/>
            <a:chOff x="1054100" y="584198"/>
            <a:chExt cx="2864758" cy="2115545"/>
          </a:xfrm>
        </p:grpSpPr>
        <p:sp>
          <p:nvSpPr>
            <p:cNvPr id="14" name="任意多边形 43">
              <a:extLst>
                <a:ext uri="{FF2B5EF4-FFF2-40B4-BE49-F238E27FC236}">
                  <a16:creationId xmlns:a16="http://schemas.microsoft.com/office/drawing/2014/main" id="{95BF5DBA-9A42-48C4-9313-5F260CBA0DB7}"/>
                </a:ext>
              </a:extLst>
            </p:cNvPr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6" name="组合 7">
              <a:extLst>
                <a:ext uri="{FF2B5EF4-FFF2-40B4-BE49-F238E27FC236}">
                  <a16:creationId xmlns:a16="http://schemas.microsoft.com/office/drawing/2014/main" id="{89324619-726C-4599-88C0-77C533D50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17" name="文本框 66">
                <a:extLst>
                  <a:ext uri="{FF2B5EF4-FFF2-40B4-BE49-F238E27FC236}">
                    <a16:creationId xmlns:a16="http://schemas.microsoft.com/office/drawing/2014/main" id="{70641070-7050-4865-8B3F-53090201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3">
                <a:extLst>
                  <a:ext uri="{FF2B5EF4-FFF2-40B4-BE49-F238E27FC236}">
                    <a16:creationId xmlns:a16="http://schemas.microsoft.com/office/drawing/2014/main" id="{1B7EC93F-5D2E-4354-AB83-92953EE635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2186769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应用架构图</a:t>
                </a:r>
              </a:p>
            </p:txBody>
          </p:sp>
          <p:sp>
            <p:nvSpPr>
              <p:cNvPr id="19" name="任意多边形 41">
                <a:extLst>
                  <a:ext uri="{FF2B5EF4-FFF2-40B4-BE49-F238E27FC236}">
                    <a16:creationId xmlns:a16="http://schemas.microsoft.com/office/drawing/2014/main" id="{1A37812E-59E7-4543-A4BE-C9373298EDF0}"/>
                  </a:ext>
                </a:extLst>
              </p:cNvPr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B3909148-EBDB-4F86-8EE3-048209C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74" y="1353688"/>
            <a:ext cx="6591871" cy="4473328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25555FC1-7E56-455D-87CA-6B82B37C7469}"/>
              </a:ext>
            </a:extLst>
          </p:cNvPr>
          <p:cNvSpPr/>
          <p:nvPr/>
        </p:nvSpPr>
        <p:spPr>
          <a:xfrm rot="10800000">
            <a:off x="9817892" y="5015247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7289" y="0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788504" y="1518977"/>
            <a:ext cx="3820583" cy="2820726"/>
            <a:chOff x="1054100" y="584198"/>
            <a:chExt cx="2864758" cy="2115545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1557989" y="80309"/>
              <a:ext cx="1856980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255692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E-R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14839" y="1379138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E5BDD5-5B41-4B77-90C4-DE4D9CB0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5" y="1468438"/>
            <a:ext cx="6191250" cy="4610100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5FE7C378-E905-4B06-8A22-DDECD27A8623}"/>
              </a:ext>
            </a:extLst>
          </p:cNvPr>
          <p:cNvSpPr/>
          <p:nvPr/>
        </p:nvSpPr>
        <p:spPr>
          <a:xfrm>
            <a:off x="308836" y="940033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116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793982" y="1499507"/>
            <a:ext cx="3820583" cy="2462210"/>
            <a:chOff x="1054102" y="799007"/>
            <a:chExt cx="2864758" cy="3606801"/>
          </a:xfrm>
        </p:grpSpPr>
        <p:sp>
          <p:nvSpPr>
            <p:cNvPr id="44" name="任意多边形 43"/>
            <p:cNvSpPr/>
            <p:nvPr/>
          </p:nvSpPr>
          <p:spPr>
            <a:xfrm rot="16200000">
              <a:off x="683080" y="1170029"/>
              <a:ext cx="3606801" cy="2864758"/>
            </a:xfrm>
            <a:custGeom>
              <a:avLst/>
              <a:gdLst>
                <a:gd name="connsiteX0" fmla="*/ 3606801 w 3606801"/>
                <a:gd name="connsiteY0" fmla="*/ 0 h 2864758"/>
                <a:gd name="connsiteX1" fmla="*/ 3606801 w 3606801"/>
                <a:gd name="connsiteY1" fmla="*/ 2864758 h 2864758"/>
                <a:gd name="connsiteX2" fmla="*/ 3298624 w 3606801"/>
                <a:gd name="connsiteY2" fmla="*/ 2864758 h 2864758"/>
                <a:gd name="connsiteX3" fmla="*/ 3183189 w 3606801"/>
                <a:gd name="connsiteY3" fmla="*/ 2665731 h 2864758"/>
                <a:gd name="connsiteX4" fmla="*/ 3067753 w 3606801"/>
                <a:gd name="connsiteY4" fmla="*/ 2864758 h 2864758"/>
                <a:gd name="connsiteX5" fmla="*/ 0 w 3606801"/>
                <a:gd name="connsiteY5" fmla="*/ 2864757 h 2864758"/>
                <a:gd name="connsiteX6" fmla="*/ 1 w 3606801"/>
                <a:gd name="connsiteY6" fmla="*/ 0 h 2864758"/>
                <a:gd name="connsiteX7" fmla="*/ 3606801 w 3606801"/>
                <a:gd name="connsiteY7" fmla="*/ 0 h 286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6801" h="2864758">
                  <a:moveTo>
                    <a:pt x="3606801" y="0"/>
                  </a:moveTo>
                  <a:lnTo>
                    <a:pt x="3606801" y="2864758"/>
                  </a:lnTo>
                  <a:lnTo>
                    <a:pt x="3298624" y="2864758"/>
                  </a:lnTo>
                  <a:lnTo>
                    <a:pt x="3183189" y="2665731"/>
                  </a:lnTo>
                  <a:lnTo>
                    <a:pt x="3067753" y="2864758"/>
                  </a:lnTo>
                  <a:lnTo>
                    <a:pt x="0" y="2864757"/>
                  </a:lnTo>
                  <a:lnTo>
                    <a:pt x="1" y="0"/>
                  </a:lnTo>
                  <a:lnTo>
                    <a:pt x="360680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19466" name="组合 7"/>
            <p:cNvGrpSpPr>
              <a:grpSpLocks/>
            </p:cNvGrpSpPr>
            <p:nvPr/>
          </p:nvGrpSpPr>
          <p:grpSpPr bwMode="auto">
            <a:xfrm>
              <a:off x="1306452" y="1158397"/>
              <a:ext cx="2264827" cy="1541346"/>
              <a:chOff x="1708552" y="376804"/>
              <a:chExt cx="2263738" cy="1541566"/>
            </a:xfrm>
          </p:grpSpPr>
          <p:sp>
            <p:nvSpPr>
              <p:cNvPr id="39" name="文本框 66"/>
              <p:cNvSpPr txBox="1">
                <a:spLocks noChangeArrowheads="1"/>
              </p:cNvSpPr>
              <p:nvPr/>
            </p:nvSpPr>
            <p:spPr bwMode="auto">
              <a:xfrm>
                <a:off x="1708552" y="1723674"/>
                <a:ext cx="2263738" cy="194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68" name="文本框 13"/>
              <p:cNvSpPr txBox="1">
                <a:spLocks noChangeArrowheads="1"/>
              </p:cNvSpPr>
              <p:nvPr/>
            </p:nvSpPr>
            <p:spPr bwMode="auto">
              <a:xfrm>
                <a:off x="1719860" y="376804"/>
                <a:ext cx="1823950" cy="561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UML</a:t>
                </a:r>
                <a:r>
                  <a:rPr lang="zh-CN" altLang="en-US" sz="4267" dirty="0">
                    <a:solidFill>
                      <a:schemeClr val="bg1"/>
                    </a:solidFill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类图</a:t>
                </a:r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1848107" y="1821020"/>
                <a:ext cx="287131" cy="0"/>
              </a:xfrm>
              <a:custGeom>
                <a:avLst/>
                <a:gdLst>
                  <a:gd name="connsiteX0" fmla="*/ 0 w 504825"/>
                  <a:gd name="connsiteY0" fmla="*/ 0 h 0"/>
                  <a:gd name="connsiteX1" fmla="*/ 504825 w 5048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825">
                    <a:moveTo>
                      <a:pt x="0" y="0"/>
                    </a:moveTo>
                    <a:lnTo>
                      <a:pt x="504825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文本框 66">
            <a:extLst>
              <a:ext uri="{FF2B5EF4-FFF2-40B4-BE49-F238E27FC236}">
                <a16:creationId xmlns:a16="http://schemas.microsoft.com/office/drawing/2014/main" id="{3C5A7FBC-2781-4507-9313-B87E79E7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1.3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数据架构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2B8C1-E6B7-435E-9E8B-49469B10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" y="1229075"/>
            <a:ext cx="7395100" cy="5465284"/>
          </a:xfrm>
          <a:prstGeom prst="rect">
            <a:avLst/>
          </a:prstGeom>
        </p:spPr>
      </p:pic>
      <p:sp>
        <p:nvSpPr>
          <p:cNvPr id="11" name="半闭框 10">
            <a:extLst>
              <a:ext uri="{FF2B5EF4-FFF2-40B4-BE49-F238E27FC236}">
                <a16:creationId xmlns:a16="http://schemas.microsoft.com/office/drawing/2014/main" id="{81314B92-5415-4557-A1C8-52C8ABAB0CD9}"/>
              </a:ext>
            </a:extLst>
          </p:cNvPr>
          <p:cNvSpPr/>
          <p:nvPr/>
        </p:nvSpPr>
        <p:spPr>
          <a:xfrm rot="10800000">
            <a:off x="9817892" y="5015247"/>
            <a:ext cx="2166960" cy="1595243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FEC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32743"/>
            <a:ext cx="12192000" cy="31241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4808628" y="932251"/>
            <a:ext cx="25747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前后端分离开发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17600" y="2834217"/>
            <a:ext cx="2946400" cy="3539950"/>
            <a:chOff x="1054100" y="2125444"/>
            <a:chExt cx="2209800" cy="2590800"/>
          </a:xfrm>
        </p:grpSpPr>
        <p:sp>
          <p:nvSpPr>
            <p:cNvPr id="3" name="矩形 2"/>
            <p:cNvSpPr/>
            <p:nvPr/>
          </p:nvSpPr>
          <p:spPr>
            <a:xfrm>
              <a:off x="10541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541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48" name="组合 7"/>
            <p:cNvGrpSpPr>
              <a:grpSpLocks/>
            </p:cNvGrpSpPr>
            <p:nvPr/>
          </p:nvGrpSpPr>
          <p:grpSpPr bwMode="auto">
            <a:xfrm>
              <a:off x="1304106" y="3224784"/>
              <a:ext cx="1809735" cy="1076491"/>
              <a:chOff x="2896077" y="752816"/>
              <a:chExt cx="2915697" cy="899183"/>
            </a:xfrm>
          </p:grpSpPr>
          <p:sp>
            <p:nvSpPr>
              <p:cNvPr id="26651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1055555"/>
                <a:ext cx="2814868" cy="59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zh-CN" altLang="en-US" sz="1000" dirty="0"/>
                  <a:t>实现前后端分离的开发理念，开发前端 </a:t>
                </a:r>
                <a:r>
                  <a:rPr lang="en-US" altLang="zh-CN" sz="1000" dirty="0"/>
                  <a:t>SPA</a:t>
                </a:r>
                <a:r>
                  <a:rPr lang="zh-CN" altLang="en-US" sz="1000" dirty="0"/>
                  <a:t>（</a:t>
                </a:r>
                <a:r>
                  <a:rPr lang="en-US" altLang="zh-CN" sz="1000" dirty="0"/>
                  <a:t>single page web application</a:t>
                </a:r>
                <a:r>
                  <a:rPr lang="zh-CN" altLang="en-US" sz="1000" dirty="0"/>
                  <a:t>） 项目，实现数据绑定，路由配置，项目编译打包等一系列工作的技术框架</a:t>
                </a:r>
              </a:p>
            </p:txBody>
          </p:sp>
          <p:sp>
            <p:nvSpPr>
              <p:cNvPr id="26652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Vue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49" name="文本框 13"/>
            <p:cNvSpPr txBox="1">
              <a:spLocks noChangeArrowheads="1"/>
            </p:cNvSpPr>
            <p:nvPr/>
          </p:nvSpPr>
          <p:spPr bwMode="auto">
            <a:xfrm>
              <a:off x="17571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前端</a:t>
              </a:r>
            </a:p>
          </p:txBody>
        </p:sp>
        <p:sp>
          <p:nvSpPr>
            <p:cNvPr id="63" name="十字形 62"/>
            <p:cNvSpPr/>
            <p:nvPr/>
          </p:nvSpPr>
          <p:spPr>
            <a:xfrm>
              <a:off x="15287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331200" y="2834217"/>
            <a:ext cx="2946400" cy="3454400"/>
            <a:chOff x="5943600" y="2125444"/>
            <a:chExt cx="2209800" cy="2590800"/>
          </a:xfrm>
        </p:grpSpPr>
        <p:sp>
          <p:nvSpPr>
            <p:cNvPr id="43" name="矩形 42"/>
            <p:cNvSpPr/>
            <p:nvPr/>
          </p:nvSpPr>
          <p:spPr>
            <a:xfrm>
              <a:off x="5943600" y="2125444"/>
              <a:ext cx="2209800" cy="6667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943600" y="2798544"/>
              <a:ext cx="2209800" cy="19177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grpSp>
          <p:nvGrpSpPr>
            <p:cNvPr id="26634" name="组合 7"/>
            <p:cNvGrpSpPr>
              <a:grpSpLocks/>
            </p:cNvGrpSpPr>
            <p:nvPr/>
          </p:nvGrpSpPr>
          <p:grpSpPr bwMode="auto">
            <a:xfrm>
              <a:off x="6231706" y="3224784"/>
              <a:ext cx="1809735" cy="1130377"/>
              <a:chOff x="2896077" y="752816"/>
              <a:chExt cx="2915697" cy="944194"/>
            </a:xfrm>
          </p:grpSpPr>
          <p:sp>
            <p:nvSpPr>
              <p:cNvPr id="26637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1085795"/>
                <a:ext cx="2814868" cy="61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ctr" eaLnBrk="1" hangingPunct="1">
                  <a:lnSpc>
                    <a:spcPts val="1400"/>
                  </a:lnSpc>
                  <a:defRPr sz="800">
                    <a:latin typeface="方正兰亭黑_GBK" panose="02000000000000000000" pitchFamily="2" charset="-122"/>
                    <a:ea typeface="方正兰亭黑_GBK" panose="02000000000000000000" pitchFamily="2" charset="-122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l"/>
                <a:r>
                  <a:rPr lang="en-US" altLang="zh-CN" sz="1000" dirty="0"/>
                  <a:t>Spring Boot</a:t>
                </a:r>
                <a:r>
                  <a:rPr lang="zh-CN" altLang="en-US" sz="1000" dirty="0"/>
                  <a:t>是</a:t>
                </a:r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的加强版。</a:t>
                </a:r>
                <a:r>
                  <a:rPr lang="en-US" altLang="zh-CN" sz="1000" dirty="0"/>
                  <a:t>Spring</a:t>
                </a:r>
                <a:r>
                  <a:rPr lang="zh-CN" altLang="en-US" sz="1000" dirty="0"/>
                  <a:t>是一个轻量级控制反转</a:t>
                </a:r>
                <a:r>
                  <a:rPr lang="en-US" altLang="zh-CN" sz="1000" dirty="0"/>
                  <a:t>(</a:t>
                </a:r>
                <a:r>
                  <a:rPr lang="en-US" altLang="zh-CN" sz="1000" dirty="0" err="1"/>
                  <a:t>IoC</a:t>
                </a:r>
                <a:r>
                  <a:rPr lang="en-US" altLang="zh-CN" sz="1000" dirty="0"/>
                  <a:t>)</a:t>
                </a:r>
                <a:r>
                  <a:rPr lang="zh-CN" altLang="en-US" sz="1000" dirty="0"/>
                  <a:t>和面向切面</a:t>
                </a:r>
                <a:r>
                  <a:rPr lang="en-US" altLang="zh-CN" sz="1000" dirty="0"/>
                  <a:t>(AOP)</a:t>
                </a:r>
                <a:r>
                  <a:rPr lang="zh-CN" altLang="en-US" sz="1000" dirty="0"/>
                  <a:t>的容器框架，使用基本的</a:t>
                </a:r>
                <a:r>
                  <a:rPr lang="en-US" altLang="zh-CN" sz="1000" dirty="0"/>
                  <a:t>JavaBean</a:t>
                </a:r>
                <a:r>
                  <a:rPr lang="zh-CN" altLang="en-US" sz="1000" dirty="0"/>
                  <a:t>代替</a:t>
                </a:r>
                <a:r>
                  <a:rPr lang="en-US" altLang="zh-CN" sz="1000" dirty="0"/>
                  <a:t>EJB</a:t>
                </a:r>
                <a:r>
                  <a:rPr lang="zh-CN" altLang="en-US" sz="1000" dirty="0"/>
                  <a:t>，并提供了更多的企业应用功能。</a:t>
                </a:r>
              </a:p>
            </p:txBody>
          </p:sp>
          <p:sp>
            <p:nvSpPr>
              <p:cNvPr id="26638" name="文本框 66"/>
              <p:cNvSpPr txBox="1">
                <a:spLocks noChangeArrowheads="1"/>
              </p:cNvSpPr>
              <p:nvPr/>
            </p:nvSpPr>
            <p:spPr bwMode="auto">
              <a:xfrm>
                <a:off x="2896077" y="752816"/>
                <a:ext cx="2915697" cy="212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Spring Boot</a:t>
                </a:r>
                <a:r>
                  <a:rPr lang="zh-CN" altLang="en-US" sz="1600" dirty="0">
                    <a:latin typeface="Helvetica" panose="020B0604020202020204" pitchFamily="34" charset="0"/>
                    <a:ea typeface="SimSun-ExtB" panose="02010609060101010101" pitchFamily="49" charset="-122"/>
                    <a:cs typeface="Arial" panose="020B0604020202020204" pitchFamily="34" charset="0"/>
                  </a:rPr>
                  <a:t>框架</a:t>
                </a:r>
              </a:p>
            </p:txBody>
          </p:sp>
        </p:grpSp>
        <p:sp>
          <p:nvSpPr>
            <p:cNvPr id="26635" name="文本框 13"/>
            <p:cNvSpPr txBox="1">
              <a:spLocks noChangeArrowheads="1"/>
            </p:cNvSpPr>
            <p:nvPr/>
          </p:nvSpPr>
          <p:spPr bwMode="auto">
            <a:xfrm>
              <a:off x="6722860" y="2152997"/>
              <a:ext cx="1061829" cy="62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chemeClr val="bg1"/>
                  </a:solidFill>
                  <a:latin typeface="Helvetica" panose="020B0604020202020204" pitchFamily="34" charset="0"/>
                  <a:ea typeface="SimSun-ExtB" panose="02010609060101010101" pitchFamily="49" charset="-122"/>
                  <a:cs typeface="Arial" panose="020B0604020202020204" pitchFamily="34" charset="0"/>
                </a:rPr>
                <a:t>后端</a:t>
              </a:r>
            </a:p>
          </p:txBody>
        </p:sp>
        <p:sp>
          <p:nvSpPr>
            <p:cNvPr id="65" name="十字形 64"/>
            <p:cNvSpPr/>
            <p:nvPr/>
          </p:nvSpPr>
          <p:spPr>
            <a:xfrm>
              <a:off x="6507163" y="2395319"/>
              <a:ext cx="169862" cy="169862"/>
            </a:xfrm>
            <a:prstGeom prst="plus">
              <a:avLst>
                <a:gd name="adj" fmla="val 41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任意多边形 53"/>
          <p:cNvSpPr/>
          <p:nvPr/>
        </p:nvSpPr>
        <p:spPr bwMode="auto">
          <a:xfrm>
            <a:off x="4239793" y="407477"/>
            <a:ext cx="3826935" cy="1440973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</p:spTree>
    <p:extLst>
      <p:ext uri="{BB962C8B-B14F-4D97-AF65-F5344CB8AC3E}">
        <p14:creationId xmlns:p14="http://schemas.microsoft.com/office/powerpoint/2010/main" val="6046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5759" y="14965"/>
            <a:ext cx="12209289" cy="6858000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6654" name="文本框 66"/>
          <p:cNvSpPr txBox="1">
            <a:spLocks noChangeArrowheads="1"/>
          </p:cNvSpPr>
          <p:nvPr/>
        </p:nvSpPr>
        <p:spPr bwMode="auto">
          <a:xfrm>
            <a:off x="2062451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前端项目结构</a:t>
            </a:r>
          </a:p>
        </p:txBody>
      </p:sp>
      <p:sp>
        <p:nvSpPr>
          <p:cNvPr id="36" name="任意多边形 53"/>
          <p:cNvSpPr/>
          <p:nvPr/>
        </p:nvSpPr>
        <p:spPr bwMode="auto">
          <a:xfrm>
            <a:off x="1690365" y="1056443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62E63282-4B1E-4D25-9FB5-8E0CDBB9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21" y="163641"/>
            <a:ext cx="4662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1.4</a:t>
            </a:r>
            <a:r>
              <a:rPr lang="zh-CN" altLang="en-US" sz="2800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代码架构</a:t>
            </a:r>
          </a:p>
        </p:txBody>
      </p:sp>
      <p:sp>
        <p:nvSpPr>
          <p:cNvPr id="23" name="任意多边形 53">
            <a:extLst>
              <a:ext uri="{FF2B5EF4-FFF2-40B4-BE49-F238E27FC236}">
                <a16:creationId xmlns:a16="http://schemas.microsoft.com/office/drawing/2014/main" id="{B44A4CAC-ADFE-44B0-AA58-BEFB6D3D73C7}"/>
              </a:ext>
            </a:extLst>
          </p:cNvPr>
          <p:cNvSpPr/>
          <p:nvPr/>
        </p:nvSpPr>
        <p:spPr bwMode="auto">
          <a:xfrm>
            <a:off x="7083219" y="1100831"/>
            <a:ext cx="3393031" cy="834501"/>
          </a:xfrm>
          <a:custGeom>
            <a:avLst/>
            <a:gdLst>
              <a:gd name="connsiteX0" fmla="*/ 0 w 4830965"/>
              <a:gd name="connsiteY0" fmla="*/ 0 h 1962150"/>
              <a:gd name="connsiteX1" fmla="*/ 4830965 w 4830965"/>
              <a:gd name="connsiteY1" fmla="*/ 0 h 1962150"/>
              <a:gd name="connsiteX2" fmla="*/ 4830965 w 4830965"/>
              <a:gd name="connsiteY2" fmla="*/ 1962150 h 1962150"/>
              <a:gd name="connsiteX3" fmla="*/ 0 w 4830965"/>
              <a:gd name="connsiteY3" fmla="*/ 1962150 h 1962150"/>
              <a:gd name="connsiteX4" fmla="*/ 0 w 4830965"/>
              <a:gd name="connsiteY4" fmla="*/ 0 h 1962150"/>
              <a:gd name="connsiteX5" fmla="*/ 95250 w 4830965"/>
              <a:gd name="connsiteY5" fmla="*/ 95250 h 1962150"/>
              <a:gd name="connsiteX6" fmla="*/ 95250 w 4830965"/>
              <a:gd name="connsiteY6" fmla="*/ 1876425 h 1962150"/>
              <a:gd name="connsiteX7" fmla="*/ 4726190 w 4830965"/>
              <a:gd name="connsiteY7" fmla="*/ 1876425 h 1962150"/>
              <a:gd name="connsiteX8" fmla="*/ 4726190 w 4830965"/>
              <a:gd name="connsiteY8" fmla="*/ 95250 h 1962150"/>
              <a:gd name="connsiteX9" fmla="*/ 95250 w 4830965"/>
              <a:gd name="connsiteY9" fmla="*/ 952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0965" h="1962150">
                <a:moveTo>
                  <a:pt x="0" y="0"/>
                </a:moveTo>
                <a:lnTo>
                  <a:pt x="4830965" y="0"/>
                </a:lnTo>
                <a:lnTo>
                  <a:pt x="4830965" y="1962150"/>
                </a:lnTo>
                <a:lnTo>
                  <a:pt x="0" y="1962150"/>
                </a:lnTo>
                <a:lnTo>
                  <a:pt x="0" y="0"/>
                </a:lnTo>
                <a:close/>
                <a:moveTo>
                  <a:pt x="95250" y="95250"/>
                </a:moveTo>
                <a:lnTo>
                  <a:pt x="95250" y="1876425"/>
                </a:lnTo>
                <a:lnTo>
                  <a:pt x="4726190" y="1876425"/>
                </a:lnTo>
                <a:lnTo>
                  <a:pt x="4726190" y="95250"/>
                </a:lnTo>
                <a:lnTo>
                  <a:pt x="95250" y="952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66">
            <a:extLst>
              <a:ext uri="{FF2B5EF4-FFF2-40B4-BE49-F238E27FC236}">
                <a16:creationId xmlns:a16="http://schemas.microsoft.com/office/drawing/2014/main" id="{341BF649-B398-4D69-B9F0-0F22669B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24" y="1260508"/>
            <a:ext cx="223330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67" b="1" dirty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后端项目结构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D34BA-506A-49C7-92CE-BA4ED123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60" y="2410363"/>
            <a:ext cx="4686706" cy="33911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88B690-C61F-48B8-B419-3D17DF0F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42" y="2410363"/>
            <a:ext cx="3749365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1628</Words>
  <Application>Microsoft Office PowerPoint</Application>
  <PresentationFormat>宽屏</PresentationFormat>
  <Paragraphs>208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方正兰亭黑_GBK</vt:lpstr>
      <vt:lpstr>微软雅黑</vt:lpstr>
      <vt:lpstr>造字工房悦黑演示版常规体</vt:lpstr>
      <vt:lpstr>Arial</vt:lpstr>
      <vt:lpstr>Calibri</vt:lpstr>
      <vt:lpstr>Helvetica</vt:lpstr>
      <vt:lpstr>Wingdings</vt:lpstr>
      <vt:lpstr>千图网海量PPT模板www.58pic.com​​</vt:lpstr>
      <vt:lpstr>PowerPoint 演示文稿</vt:lpstr>
      <vt:lpstr>目录 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我们的愿景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Liangcong1472580930</cp:lastModifiedBy>
  <cp:revision>49</cp:revision>
  <dcterms:created xsi:type="dcterms:W3CDTF">2018-04-20T07:40:58Z</dcterms:created>
  <dcterms:modified xsi:type="dcterms:W3CDTF">2020-04-06T12:33:41Z</dcterms:modified>
</cp:coreProperties>
</file>